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82" r:id="rId1"/>
  </p:sldMasterIdLst>
  <p:notesMasterIdLst>
    <p:notesMasterId r:id="rId38"/>
  </p:notesMasterIdLst>
  <p:handoutMasterIdLst>
    <p:handoutMasterId r:id="rId39"/>
  </p:handoutMasterIdLst>
  <p:sldIdLst>
    <p:sldId id="306" r:id="rId2"/>
    <p:sldId id="309" r:id="rId3"/>
    <p:sldId id="312" r:id="rId4"/>
    <p:sldId id="311" r:id="rId5"/>
    <p:sldId id="345" r:id="rId6"/>
    <p:sldId id="343" r:id="rId7"/>
    <p:sldId id="351" r:id="rId8"/>
    <p:sldId id="350" r:id="rId9"/>
    <p:sldId id="371" r:id="rId10"/>
    <p:sldId id="355" r:id="rId11"/>
    <p:sldId id="344" r:id="rId12"/>
    <p:sldId id="356" r:id="rId13"/>
    <p:sldId id="349" r:id="rId14"/>
    <p:sldId id="348" r:id="rId15"/>
    <p:sldId id="346" r:id="rId16"/>
    <p:sldId id="366" r:id="rId17"/>
    <p:sldId id="360" r:id="rId18"/>
    <p:sldId id="354" r:id="rId19"/>
    <p:sldId id="358" r:id="rId20"/>
    <p:sldId id="353" r:id="rId21"/>
    <p:sldId id="367" r:id="rId22"/>
    <p:sldId id="359" r:id="rId23"/>
    <p:sldId id="313" r:id="rId24"/>
    <p:sldId id="322" r:id="rId25"/>
    <p:sldId id="304" r:id="rId26"/>
    <p:sldId id="342" r:id="rId27"/>
    <p:sldId id="368" r:id="rId28"/>
    <p:sldId id="339" r:id="rId29"/>
    <p:sldId id="370" r:id="rId30"/>
    <p:sldId id="341" r:id="rId31"/>
    <p:sldId id="361" r:id="rId32"/>
    <p:sldId id="357" r:id="rId33"/>
    <p:sldId id="352" r:id="rId34"/>
    <p:sldId id="369" r:id="rId35"/>
    <p:sldId id="363" r:id="rId36"/>
    <p:sldId id="365" r:id="rId37"/>
  </p:sldIdLst>
  <p:sldSz cx="9144000" cy="5143500" type="screen16x9"/>
  <p:notesSz cx="6858000" cy="9144000"/>
  <p:defaultTextStyle>
    <a:defPPr>
      <a:defRPr lang="en-US"/>
    </a:defPPr>
    <a:lvl1pPr algn="l" defTabSz="457200" rtl="0" fontAlgn="base">
      <a:spcBef>
        <a:spcPct val="0"/>
      </a:spcBef>
      <a:spcAft>
        <a:spcPct val="0"/>
      </a:spcAft>
      <a:defRPr sz="2400"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p:defaultTextStyle>
  <p:extLst>
    <p:ext uri="{EFAFB233-063F-42B5-8137-9DF3F51BA10A}">
      <p15:sldGuideLst xmlns:p15="http://schemas.microsoft.com/office/powerpoint/2012/main">
        <p15:guide id="1" orient="horz" pos="3107">
          <p15:clr>
            <a:srgbClr val="A4A3A4"/>
          </p15:clr>
        </p15:guide>
        <p15:guide id="2" orient="horz" pos="1274">
          <p15:clr>
            <a:srgbClr val="A4A3A4"/>
          </p15:clr>
        </p15:guide>
        <p15:guide id="3" orient="horz" pos="114">
          <p15:clr>
            <a:srgbClr val="A4A3A4"/>
          </p15:clr>
        </p15:guide>
        <p15:guide id="4" orient="horz" pos="2093">
          <p15:clr>
            <a:srgbClr val="A4A3A4"/>
          </p15:clr>
        </p15:guide>
        <p15:guide id="5" orient="horz" pos="453">
          <p15:clr>
            <a:srgbClr val="A4A3A4"/>
          </p15:clr>
        </p15:guide>
        <p15:guide id="6" orient="horz" pos="3001">
          <p15:clr>
            <a:srgbClr val="A4A3A4"/>
          </p15:clr>
        </p15:guide>
        <p15:guide id="7" pos="5616">
          <p15:clr>
            <a:srgbClr val="A4A3A4"/>
          </p15:clr>
        </p15:guide>
        <p15:guide id="8" pos="136">
          <p15:clr>
            <a:srgbClr val="A4A3A4"/>
          </p15:clr>
        </p15:guide>
        <p15:guide id="9" pos="589">
          <p15:clr>
            <a:srgbClr val="A4A3A4"/>
          </p15:clr>
        </p15:guide>
        <p15:guide id="10" pos="4453">
          <p15:clr>
            <a:srgbClr val="A4A3A4"/>
          </p15:clr>
        </p15:guide>
        <p15:guide id="11" pos="5163">
          <p15:clr>
            <a:srgbClr val="A4A3A4"/>
          </p15:clr>
        </p15:guide>
        <p15:guide id="12" pos="4632">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00000"/>
    <a:srgbClr val="FF00FF"/>
    <a:srgbClr val="505050"/>
    <a:srgbClr val="97D7EB"/>
    <a:srgbClr val="98D7EA"/>
    <a:srgbClr val="98D7EB"/>
    <a:srgbClr val="50504E"/>
    <a:srgbClr val="4E4E4E"/>
    <a:srgbClr val="404040"/>
    <a:srgbClr val="004C97"/>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14EF87B-B813-4C6D-ACFA-A1B9BCC6F4C4}" v="125" dt="2025-01-16T20:06:28.743"/>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32" autoAdjust="0"/>
    <p:restoredTop sz="94663"/>
  </p:normalViewPr>
  <p:slideViewPr>
    <p:cSldViewPr snapToGrid="0" snapToObjects="1" showGuides="1">
      <p:cViewPr varScale="1">
        <p:scale>
          <a:sx n="157" d="100"/>
          <a:sy n="157" d="100"/>
        </p:scale>
        <p:origin x="571" y="110"/>
      </p:cViewPr>
      <p:guideLst>
        <p:guide orient="horz" pos="3107"/>
        <p:guide orient="horz" pos="1274"/>
        <p:guide orient="horz" pos="114"/>
        <p:guide orient="horz" pos="2093"/>
        <p:guide orient="horz" pos="453"/>
        <p:guide orient="horz" pos="3001"/>
        <p:guide pos="5616"/>
        <p:guide pos="136"/>
        <p:guide pos="589"/>
        <p:guide pos="4453"/>
        <p:guide pos="5163"/>
        <p:guide pos="4632"/>
      </p:guideLst>
    </p:cSldViewPr>
  </p:slideViewPr>
  <p:notesTextViewPr>
    <p:cViewPr>
      <p:scale>
        <a:sx n="100" d="100"/>
        <a:sy n="100" d="100"/>
      </p:scale>
      <p:origin x="0" y="0"/>
    </p:cViewPr>
  </p:notesTextViewPr>
  <p:notesViewPr>
    <p:cSldViewPr snapToGrid="0" snapToObjects="1" showGuide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45"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nathan Williams" userId="a89a32e8-688f-4586-a15b-0d71315b979c" providerId="ADAL" clId="{9E5A5AA4-46BE-42A2-9B18-EB61F3E0AB7D}"/>
    <pc:docChg chg="undo custSel addSld delSld modSld sldOrd">
      <pc:chgData name="Jonathan Williams" userId="a89a32e8-688f-4586-a15b-0d71315b979c" providerId="ADAL" clId="{9E5A5AA4-46BE-42A2-9B18-EB61F3E0AB7D}" dt="2024-09-17T01:26:45.640" v="19582" actId="20577"/>
      <pc:docMkLst>
        <pc:docMk/>
      </pc:docMkLst>
      <pc:sldChg chg="del">
        <pc:chgData name="Jonathan Williams" userId="a89a32e8-688f-4586-a15b-0d71315b979c" providerId="ADAL" clId="{9E5A5AA4-46BE-42A2-9B18-EB61F3E0AB7D}" dt="2024-08-29T22:27:37.083" v="11988" actId="47"/>
        <pc:sldMkLst>
          <pc:docMk/>
          <pc:sldMk cId="1989597527" sldId="294"/>
        </pc:sldMkLst>
      </pc:sldChg>
      <pc:sldChg chg="del">
        <pc:chgData name="Jonathan Williams" userId="a89a32e8-688f-4586-a15b-0d71315b979c" providerId="ADAL" clId="{9E5A5AA4-46BE-42A2-9B18-EB61F3E0AB7D}" dt="2024-08-29T22:21:24.305" v="11861" actId="47"/>
        <pc:sldMkLst>
          <pc:docMk/>
          <pc:sldMk cId="2653766265" sldId="300"/>
        </pc:sldMkLst>
      </pc:sldChg>
      <pc:sldChg chg="del">
        <pc:chgData name="Jonathan Williams" userId="a89a32e8-688f-4586-a15b-0d71315b979c" providerId="ADAL" clId="{9E5A5AA4-46BE-42A2-9B18-EB61F3E0AB7D}" dt="2024-08-29T22:21:25.389" v="11862" actId="47"/>
        <pc:sldMkLst>
          <pc:docMk/>
          <pc:sldMk cId="1564361396" sldId="301"/>
        </pc:sldMkLst>
      </pc:sldChg>
      <pc:sldChg chg="del">
        <pc:chgData name="Jonathan Williams" userId="a89a32e8-688f-4586-a15b-0d71315b979c" providerId="ADAL" clId="{9E5A5AA4-46BE-42A2-9B18-EB61F3E0AB7D}" dt="2024-08-29T22:21:26.753" v="11863" actId="47"/>
        <pc:sldMkLst>
          <pc:docMk/>
          <pc:sldMk cId="3496470086" sldId="302"/>
        </pc:sldMkLst>
      </pc:sldChg>
      <pc:sldChg chg="del">
        <pc:chgData name="Jonathan Williams" userId="a89a32e8-688f-4586-a15b-0d71315b979c" providerId="ADAL" clId="{9E5A5AA4-46BE-42A2-9B18-EB61F3E0AB7D}" dt="2024-08-29T22:21:36.050" v="11867" actId="47"/>
        <pc:sldMkLst>
          <pc:docMk/>
          <pc:sldMk cId="1604236334" sldId="303"/>
        </pc:sldMkLst>
      </pc:sldChg>
      <pc:sldChg chg="add del ord">
        <pc:chgData name="Jonathan Williams" userId="a89a32e8-688f-4586-a15b-0d71315b979c" providerId="ADAL" clId="{9E5A5AA4-46BE-42A2-9B18-EB61F3E0AB7D}" dt="2024-09-10T19:49:52.472" v="18922"/>
        <pc:sldMkLst>
          <pc:docMk/>
          <pc:sldMk cId="2345860516" sldId="304"/>
        </pc:sldMkLst>
      </pc:sldChg>
      <pc:sldChg chg="del">
        <pc:chgData name="Jonathan Williams" userId="a89a32e8-688f-4586-a15b-0d71315b979c" providerId="ADAL" clId="{9E5A5AA4-46BE-42A2-9B18-EB61F3E0AB7D}" dt="2024-08-29T22:21:28.756" v="11864" actId="47"/>
        <pc:sldMkLst>
          <pc:docMk/>
          <pc:sldMk cId="1913880094" sldId="305"/>
        </pc:sldMkLst>
      </pc:sldChg>
      <pc:sldChg chg="addSp delSp modSp new mod modClrScheme chgLayout">
        <pc:chgData name="Jonathan Williams" userId="a89a32e8-688f-4586-a15b-0d71315b979c" providerId="ADAL" clId="{9E5A5AA4-46BE-42A2-9B18-EB61F3E0AB7D}" dt="2024-09-12T14:22:21.566" v="19378" actId="20577"/>
        <pc:sldMkLst>
          <pc:docMk/>
          <pc:sldMk cId="3689619073" sldId="306"/>
        </pc:sldMkLst>
      </pc:sldChg>
      <pc:sldChg chg="addSp delSp modSp new del mod ord modClrScheme chgLayout">
        <pc:chgData name="Jonathan Williams" userId="a89a32e8-688f-4586-a15b-0d71315b979c" providerId="ADAL" clId="{9E5A5AA4-46BE-42A2-9B18-EB61F3E0AB7D}" dt="2024-09-10T20:47:23.648" v="18928" actId="47"/>
        <pc:sldMkLst>
          <pc:docMk/>
          <pc:sldMk cId="4013152924" sldId="307"/>
        </pc:sldMkLst>
      </pc:sldChg>
      <pc:sldChg chg="addSp delSp modSp new mod ord modClrScheme chgLayout">
        <pc:chgData name="Jonathan Williams" userId="a89a32e8-688f-4586-a15b-0d71315b979c" providerId="ADAL" clId="{9E5A5AA4-46BE-42A2-9B18-EB61F3E0AB7D}" dt="2024-09-12T14:28:14.327" v="19403" actId="478"/>
        <pc:sldMkLst>
          <pc:docMk/>
          <pc:sldMk cId="3877385983" sldId="308"/>
        </pc:sldMkLst>
      </pc:sldChg>
      <pc:sldChg chg="addSp delSp modSp new mod modClrScheme chgLayout">
        <pc:chgData name="Jonathan Williams" userId="a89a32e8-688f-4586-a15b-0d71315b979c" providerId="ADAL" clId="{9E5A5AA4-46BE-42A2-9B18-EB61F3E0AB7D}" dt="2024-09-12T14:47:55.362" v="19543" actId="20577"/>
        <pc:sldMkLst>
          <pc:docMk/>
          <pc:sldMk cId="2277913707" sldId="309"/>
        </pc:sldMkLst>
      </pc:sldChg>
      <pc:sldChg chg="addSp delSp modSp new mod ord">
        <pc:chgData name="Jonathan Williams" userId="a89a32e8-688f-4586-a15b-0d71315b979c" providerId="ADAL" clId="{9E5A5AA4-46BE-42A2-9B18-EB61F3E0AB7D}" dt="2024-09-12T14:29:26.943" v="19516" actId="20577"/>
        <pc:sldMkLst>
          <pc:docMk/>
          <pc:sldMk cId="1694469672" sldId="310"/>
        </pc:sldMkLst>
      </pc:sldChg>
      <pc:sldChg chg="addSp delSp modSp new mod">
        <pc:chgData name="Jonathan Williams" userId="a89a32e8-688f-4586-a15b-0d71315b979c" providerId="ADAL" clId="{9E5A5AA4-46BE-42A2-9B18-EB61F3E0AB7D}" dt="2024-09-12T14:39:51.669" v="19518" actId="14100"/>
        <pc:sldMkLst>
          <pc:docMk/>
          <pc:sldMk cId="1374870119" sldId="311"/>
        </pc:sldMkLst>
      </pc:sldChg>
      <pc:sldChg chg="addSp delSp modSp new mod ord modClrScheme chgLayout">
        <pc:chgData name="Jonathan Williams" userId="a89a32e8-688f-4586-a15b-0d71315b979c" providerId="ADAL" clId="{9E5A5AA4-46BE-42A2-9B18-EB61F3E0AB7D}" dt="2024-09-12T14:47:13.117" v="19538" actId="15"/>
        <pc:sldMkLst>
          <pc:docMk/>
          <pc:sldMk cId="3124141440" sldId="312"/>
        </pc:sldMkLst>
      </pc:sldChg>
      <pc:sldChg chg="addSp delSp modSp new mod ord modClrScheme chgLayout">
        <pc:chgData name="Jonathan Williams" userId="a89a32e8-688f-4586-a15b-0d71315b979c" providerId="ADAL" clId="{9E5A5AA4-46BE-42A2-9B18-EB61F3E0AB7D}" dt="2024-09-10T21:36:41.578" v="19166" actId="5793"/>
        <pc:sldMkLst>
          <pc:docMk/>
          <pc:sldMk cId="2578248852" sldId="313"/>
        </pc:sldMkLst>
      </pc:sldChg>
      <pc:sldChg chg="addSp delSp modSp new del mod ord modClrScheme chgLayout">
        <pc:chgData name="Jonathan Williams" userId="a89a32e8-688f-4586-a15b-0d71315b979c" providerId="ADAL" clId="{9E5A5AA4-46BE-42A2-9B18-EB61F3E0AB7D}" dt="2024-09-04T18:10:36.072" v="16181" actId="47"/>
        <pc:sldMkLst>
          <pc:docMk/>
          <pc:sldMk cId="2195086925" sldId="314"/>
        </pc:sldMkLst>
      </pc:sldChg>
      <pc:sldChg chg="addSp delSp modSp new mod">
        <pc:chgData name="Jonathan Williams" userId="a89a32e8-688f-4586-a15b-0d71315b979c" providerId="ADAL" clId="{9E5A5AA4-46BE-42A2-9B18-EB61F3E0AB7D}" dt="2024-09-12T14:24:01.388" v="19400" actId="20577"/>
        <pc:sldMkLst>
          <pc:docMk/>
          <pc:sldMk cId="2456417496" sldId="315"/>
        </pc:sldMkLst>
      </pc:sldChg>
      <pc:sldChg chg="addSp delSp modSp new del mod modClrScheme delAnim modAnim chgLayout">
        <pc:chgData name="Jonathan Williams" userId="a89a32e8-688f-4586-a15b-0d71315b979c" providerId="ADAL" clId="{9E5A5AA4-46BE-42A2-9B18-EB61F3E0AB7D}" dt="2024-09-17T01:16:20.207" v="19581" actId="47"/>
        <pc:sldMkLst>
          <pc:docMk/>
          <pc:sldMk cId="432316317" sldId="316"/>
        </pc:sldMkLst>
      </pc:sldChg>
      <pc:sldChg chg="addSp delSp modSp new mod modClrScheme chgLayout">
        <pc:chgData name="Jonathan Williams" userId="a89a32e8-688f-4586-a15b-0d71315b979c" providerId="ADAL" clId="{9E5A5AA4-46BE-42A2-9B18-EB61F3E0AB7D}" dt="2024-09-12T14:43:21.201" v="19528" actId="20577"/>
        <pc:sldMkLst>
          <pc:docMk/>
          <pc:sldMk cId="2288510747" sldId="317"/>
        </pc:sldMkLst>
      </pc:sldChg>
      <pc:sldChg chg="addSp delSp modSp add mod modClrScheme chgLayout">
        <pc:chgData name="Jonathan Williams" userId="a89a32e8-688f-4586-a15b-0d71315b979c" providerId="ADAL" clId="{9E5A5AA4-46BE-42A2-9B18-EB61F3E0AB7D}" dt="2024-09-17T01:26:45.640" v="19582" actId="20577"/>
        <pc:sldMkLst>
          <pc:docMk/>
          <pc:sldMk cId="3675649609" sldId="318"/>
        </pc:sldMkLst>
      </pc:sldChg>
      <pc:sldChg chg="addSp delSp modSp add mod modClrScheme chgLayout">
        <pc:chgData name="Jonathan Williams" userId="a89a32e8-688f-4586-a15b-0d71315b979c" providerId="ADAL" clId="{9E5A5AA4-46BE-42A2-9B18-EB61F3E0AB7D}" dt="2024-09-10T14:44:38.486" v="18723" actId="164"/>
        <pc:sldMkLst>
          <pc:docMk/>
          <pc:sldMk cId="2801241816" sldId="319"/>
        </pc:sldMkLst>
      </pc:sldChg>
      <pc:sldChg chg="addSp delSp modSp new mod ord">
        <pc:chgData name="Jonathan Williams" userId="a89a32e8-688f-4586-a15b-0d71315b979c" providerId="ADAL" clId="{9E5A5AA4-46BE-42A2-9B18-EB61F3E0AB7D}" dt="2024-09-10T14:33:48.499" v="18469"/>
        <pc:sldMkLst>
          <pc:docMk/>
          <pc:sldMk cId="2798922323" sldId="320"/>
        </pc:sldMkLst>
      </pc:sldChg>
      <pc:sldChg chg="addSp delSp modSp new mod ord">
        <pc:chgData name="Jonathan Williams" userId="a89a32e8-688f-4586-a15b-0d71315b979c" providerId="ADAL" clId="{9E5A5AA4-46BE-42A2-9B18-EB61F3E0AB7D}" dt="2024-09-10T19:34:35.630" v="18919"/>
        <pc:sldMkLst>
          <pc:docMk/>
          <pc:sldMk cId="904899543" sldId="321"/>
        </pc:sldMkLst>
      </pc:sldChg>
      <pc:sldChg chg="addSp delSp modSp new mod modClrScheme chgLayout">
        <pc:chgData name="Jonathan Williams" userId="a89a32e8-688f-4586-a15b-0d71315b979c" providerId="ADAL" clId="{9E5A5AA4-46BE-42A2-9B18-EB61F3E0AB7D}" dt="2024-09-10T22:03:36.652" v="19374" actId="20577"/>
        <pc:sldMkLst>
          <pc:docMk/>
          <pc:sldMk cId="1673886433" sldId="322"/>
        </pc:sldMkLst>
      </pc:sldChg>
      <pc:sldChg chg="addSp delSp modSp new mod modClrScheme chgLayout">
        <pc:chgData name="Jonathan Williams" userId="a89a32e8-688f-4586-a15b-0d71315b979c" providerId="ADAL" clId="{9E5A5AA4-46BE-42A2-9B18-EB61F3E0AB7D}" dt="2024-08-30T17:46:28.993" v="13081" actId="20577"/>
        <pc:sldMkLst>
          <pc:docMk/>
          <pc:sldMk cId="2180019593" sldId="323"/>
        </pc:sldMkLst>
      </pc:sldChg>
      <pc:sldChg chg="addSp modSp new del mod">
        <pc:chgData name="Jonathan Williams" userId="a89a32e8-688f-4586-a15b-0d71315b979c" providerId="ADAL" clId="{9E5A5AA4-46BE-42A2-9B18-EB61F3E0AB7D}" dt="2024-09-04T18:09:32.363" v="16168" actId="47"/>
        <pc:sldMkLst>
          <pc:docMk/>
          <pc:sldMk cId="1669666401" sldId="324"/>
        </pc:sldMkLst>
      </pc:sldChg>
      <pc:sldChg chg="addSp delSp modSp new mod ord">
        <pc:chgData name="Jonathan Williams" userId="a89a32e8-688f-4586-a15b-0d71315b979c" providerId="ADAL" clId="{9E5A5AA4-46BE-42A2-9B18-EB61F3E0AB7D}" dt="2024-09-12T14:22:47.317" v="19399" actId="1037"/>
        <pc:sldMkLst>
          <pc:docMk/>
          <pc:sldMk cId="3694580431" sldId="325"/>
        </pc:sldMkLst>
      </pc:sldChg>
      <pc:sldChg chg="addSp delSp modSp new mod ord">
        <pc:chgData name="Jonathan Williams" userId="a89a32e8-688f-4586-a15b-0d71315b979c" providerId="ADAL" clId="{9E5A5AA4-46BE-42A2-9B18-EB61F3E0AB7D}" dt="2024-09-10T21:28:46.669" v="19041" actId="1076"/>
        <pc:sldMkLst>
          <pc:docMk/>
          <pc:sldMk cId="2528711764" sldId="326"/>
        </pc:sldMkLst>
      </pc:sldChg>
      <pc:sldChg chg="addSp delSp modSp new mod ord">
        <pc:chgData name="Jonathan Williams" userId="a89a32e8-688f-4586-a15b-0d71315b979c" providerId="ADAL" clId="{9E5A5AA4-46BE-42A2-9B18-EB61F3E0AB7D}" dt="2024-09-04T18:10:17.037" v="16176"/>
        <pc:sldMkLst>
          <pc:docMk/>
          <pc:sldMk cId="2761768940" sldId="327"/>
        </pc:sldMkLst>
      </pc:sldChg>
      <pc:sldChg chg="addSp delSp modSp new mod ord modClrScheme chgLayout">
        <pc:chgData name="Jonathan Williams" userId="a89a32e8-688f-4586-a15b-0d71315b979c" providerId="ADAL" clId="{9E5A5AA4-46BE-42A2-9B18-EB61F3E0AB7D}" dt="2024-09-10T19:50:44.964" v="18927" actId="20577"/>
        <pc:sldMkLst>
          <pc:docMk/>
          <pc:sldMk cId="593587916" sldId="328"/>
        </pc:sldMkLst>
      </pc:sldChg>
      <pc:sldChg chg="addSp delSp modSp add mod ord">
        <pc:chgData name="Jonathan Williams" userId="a89a32e8-688f-4586-a15b-0d71315b979c" providerId="ADAL" clId="{9E5A5AA4-46BE-42A2-9B18-EB61F3E0AB7D}" dt="2024-09-10T21:27:07.328" v="19008" actId="1076"/>
        <pc:sldMkLst>
          <pc:docMk/>
          <pc:sldMk cId="2641728701" sldId="329"/>
        </pc:sldMkLst>
      </pc:sldChg>
      <pc:sldChg chg="new del">
        <pc:chgData name="Jonathan Williams" userId="a89a32e8-688f-4586-a15b-0d71315b979c" providerId="ADAL" clId="{9E5A5AA4-46BE-42A2-9B18-EB61F3E0AB7D}" dt="2024-08-29T21:01:44.872" v="6846" actId="47"/>
        <pc:sldMkLst>
          <pc:docMk/>
          <pc:sldMk cId="2221705200" sldId="330"/>
        </pc:sldMkLst>
      </pc:sldChg>
      <pc:sldChg chg="modSp add mod ord">
        <pc:chgData name="Jonathan Williams" userId="a89a32e8-688f-4586-a15b-0d71315b979c" providerId="ADAL" clId="{9E5A5AA4-46BE-42A2-9B18-EB61F3E0AB7D}" dt="2024-09-10T19:34:35.630" v="18919"/>
        <pc:sldMkLst>
          <pc:docMk/>
          <pc:sldMk cId="1816143480" sldId="331"/>
        </pc:sldMkLst>
      </pc:sldChg>
      <pc:sldChg chg="addSp delSp modSp add mod ord modClrScheme chgLayout">
        <pc:chgData name="Jonathan Williams" userId="a89a32e8-688f-4586-a15b-0d71315b979c" providerId="ADAL" clId="{9E5A5AA4-46BE-42A2-9B18-EB61F3E0AB7D}" dt="2024-09-13T17:31:59.759" v="19580" actId="20577"/>
        <pc:sldMkLst>
          <pc:docMk/>
          <pc:sldMk cId="2702863553" sldId="332"/>
        </pc:sldMkLst>
      </pc:sldChg>
      <pc:sldChg chg="delSp modSp add mod">
        <pc:chgData name="Jonathan Williams" userId="a89a32e8-688f-4586-a15b-0d71315b979c" providerId="ADAL" clId="{9E5A5AA4-46BE-42A2-9B18-EB61F3E0AB7D}" dt="2024-09-10T21:52:30.144" v="19280" actId="20577"/>
        <pc:sldMkLst>
          <pc:docMk/>
          <pc:sldMk cId="2154427156" sldId="333"/>
        </pc:sldMkLst>
      </pc:sldChg>
      <pc:sldChg chg="addSp delSp modSp new mod">
        <pc:chgData name="Jonathan Williams" userId="a89a32e8-688f-4586-a15b-0d71315b979c" providerId="ADAL" clId="{9E5A5AA4-46BE-42A2-9B18-EB61F3E0AB7D}" dt="2024-08-30T18:09:55.675" v="13640" actId="20577"/>
        <pc:sldMkLst>
          <pc:docMk/>
          <pc:sldMk cId="1172776677" sldId="334"/>
        </pc:sldMkLst>
      </pc:sldChg>
      <pc:sldChg chg="addSp delSp modSp add del mod">
        <pc:chgData name="Jonathan Williams" userId="a89a32e8-688f-4586-a15b-0d71315b979c" providerId="ADAL" clId="{9E5A5AA4-46BE-42A2-9B18-EB61F3E0AB7D}" dt="2024-09-10T14:27:22.132" v="18383" actId="47"/>
        <pc:sldMkLst>
          <pc:docMk/>
          <pc:sldMk cId="3559660163" sldId="335"/>
        </pc:sldMkLst>
      </pc:sldChg>
      <pc:sldChg chg="addSp delSp modSp new mod ord modClrScheme chgLayout">
        <pc:chgData name="Jonathan Williams" userId="a89a32e8-688f-4586-a15b-0d71315b979c" providerId="ADAL" clId="{9E5A5AA4-46BE-42A2-9B18-EB61F3E0AB7D}" dt="2024-09-04T18:10:01.387" v="16174"/>
        <pc:sldMkLst>
          <pc:docMk/>
          <pc:sldMk cId="1036003298" sldId="336"/>
        </pc:sldMkLst>
      </pc:sldChg>
      <pc:sldChg chg="addSp delSp modSp new mod ord">
        <pc:chgData name="Jonathan Williams" userId="a89a32e8-688f-4586-a15b-0d71315b979c" providerId="ADAL" clId="{9E5A5AA4-46BE-42A2-9B18-EB61F3E0AB7D}" dt="2024-09-10T21:35:19.028" v="19085" actId="208"/>
        <pc:sldMkLst>
          <pc:docMk/>
          <pc:sldMk cId="917812478" sldId="337"/>
        </pc:sldMkLst>
      </pc:sldChg>
      <pc:sldChg chg="addSp delSp modSp new del mod">
        <pc:chgData name="Jonathan Williams" userId="a89a32e8-688f-4586-a15b-0d71315b979c" providerId="ADAL" clId="{9E5A5AA4-46BE-42A2-9B18-EB61F3E0AB7D}" dt="2024-08-30T19:12:14.225" v="15168" actId="47"/>
        <pc:sldMkLst>
          <pc:docMk/>
          <pc:sldMk cId="760833583" sldId="338"/>
        </pc:sldMkLst>
      </pc:sldChg>
      <pc:sldChg chg="modSp mod ord">
        <pc:chgData name="Jonathan Williams" userId="a89a32e8-688f-4586-a15b-0d71315b979c" providerId="ADAL" clId="{9E5A5AA4-46BE-42A2-9B18-EB61F3E0AB7D}" dt="2024-09-10T19:34:35.630" v="18919"/>
        <pc:sldMkLst>
          <pc:docMk/>
          <pc:sldMk cId="476971598" sldId="339"/>
        </pc:sldMkLst>
      </pc:sldChg>
      <pc:sldChg chg="addSp modSp new del mod ord">
        <pc:chgData name="Jonathan Williams" userId="a89a32e8-688f-4586-a15b-0d71315b979c" providerId="ADAL" clId="{9E5A5AA4-46BE-42A2-9B18-EB61F3E0AB7D}" dt="2024-09-04T21:08:54.429" v="17844" actId="47"/>
        <pc:sldMkLst>
          <pc:docMk/>
          <pc:sldMk cId="3380442085" sldId="340"/>
        </pc:sldMkLst>
      </pc:sldChg>
      <pc:sldChg chg="addSp delSp modSp new mod">
        <pc:chgData name="Jonathan Williams" userId="a89a32e8-688f-4586-a15b-0d71315b979c" providerId="ADAL" clId="{9E5A5AA4-46BE-42A2-9B18-EB61F3E0AB7D}" dt="2024-09-12T14:28:48.312" v="19447" actId="20577"/>
        <pc:sldMkLst>
          <pc:docMk/>
          <pc:sldMk cId="3894099473" sldId="341"/>
        </pc:sldMkLst>
      </pc:sldChg>
      <pc:sldChg chg="modSp new mod">
        <pc:chgData name="Jonathan Williams" userId="a89a32e8-688f-4586-a15b-0d71315b979c" providerId="ADAL" clId="{9E5A5AA4-46BE-42A2-9B18-EB61F3E0AB7D}" dt="2024-09-04T20:25:24.869" v="17403" actId="20577"/>
        <pc:sldMkLst>
          <pc:docMk/>
          <pc:sldMk cId="2485498206" sldId="342"/>
        </pc:sldMkLst>
      </pc:sldChg>
      <pc:sldChg chg="new del">
        <pc:chgData name="Jonathan Williams" userId="a89a32e8-688f-4586-a15b-0d71315b979c" providerId="ADAL" clId="{9E5A5AA4-46BE-42A2-9B18-EB61F3E0AB7D}" dt="2024-09-10T21:17:48.759" v="18948" actId="47"/>
        <pc:sldMkLst>
          <pc:docMk/>
          <pc:sldMk cId="3293136191" sldId="343"/>
        </pc:sldMkLst>
      </pc:sldChg>
    </pc:docChg>
  </pc:docChgLst>
  <pc:docChgLst>
    <pc:chgData name="Jonathan Williams" userId="a89a32e8-688f-4586-a15b-0d71315b979c" providerId="ADAL" clId="{E14EF87B-B813-4C6D-ACFA-A1B9BCC6F4C4}"/>
    <pc:docChg chg="undo custSel addSld delSld modSld sldOrd">
      <pc:chgData name="Jonathan Williams" userId="a89a32e8-688f-4586-a15b-0d71315b979c" providerId="ADAL" clId="{E14EF87B-B813-4C6D-ACFA-A1B9BCC6F4C4}" dt="2025-01-16T20:24:24.790" v="11851" actId="207"/>
      <pc:docMkLst>
        <pc:docMk/>
      </pc:docMkLst>
      <pc:sldChg chg="addSp modSp mod ord">
        <pc:chgData name="Jonathan Williams" userId="a89a32e8-688f-4586-a15b-0d71315b979c" providerId="ADAL" clId="{E14EF87B-B813-4C6D-ACFA-A1B9BCC6F4C4}" dt="2025-01-15T20:21:04.014" v="2877"/>
        <pc:sldMkLst>
          <pc:docMk/>
          <pc:sldMk cId="2345860516" sldId="304"/>
        </pc:sldMkLst>
        <pc:spChg chg="add mod">
          <ac:chgData name="Jonathan Williams" userId="a89a32e8-688f-4586-a15b-0d71315b979c" providerId="ADAL" clId="{E14EF87B-B813-4C6D-ACFA-A1B9BCC6F4C4}" dt="2025-01-15T20:20:41.720" v="2874" actId="1076"/>
          <ac:spMkLst>
            <pc:docMk/>
            <pc:sldMk cId="2345860516" sldId="304"/>
            <ac:spMk id="3" creationId="{2F3564EA-0DA3-6E06-2FC6-D66C0CCF6011}"/>
          </ac:spMkLst>
        </pc:spChg>
        <pc:spChg chg="mod">
          <ac:chgData name="Jonathan Williams" userId="a89a32e8-688f-4586-a15b-0d71315b979c" providerId="ADAL" clId="{E14EF87B-B813-4C6D-ACFA-A1B9BCC6F4C4}" dt="2025-01-15T20:20:46.385" v="2875" actId="20577"/>
          <ac:spMkLst>
            <pc:docMk/>
            <pc:sldMk cId="2345860516" sldId="304"/>
            <ac:spMk id="6" creationId="{00000000-0000-0000-0000-000000000000}"/>
          </ac:spMkLst>
        </pc:spChg>
      </pc:sldChg>
      <pc:sldChg chg="addSp delSp modSp mod modClrScheme chgLayout">
        <pc:chgData name="Jonathan Williams" userId="a89a32e8-688f-4586-a15b-0d71315b979c" providerId="ADAL" clId="{E14EF87B-B813-4C6D-ACFA-A1B9BCC6F4C4}" dt="2025-01-15T20:02:12.429" v="2377" actId="20577"/>
        <pc:sldMkLst>
          <pc:docMk/>
          <pc:sldMk cId="3689619073" sldId="306"/>
        </pc:sldMkLst>
        <pc:spChg chg="add del mod">
          <ac:chgData name="Jonathan Williams" userId="a89a32e8-688f-4586-a15b-0d71315b979c" providerId="ADAL" clId="{E14EF87B-B813-4C6D-ACFA-A1B9BCC6F4C4}" dt="2025-01-15T19:58:40.542" v="2364" actId="21"/>
          <ac:spMkLst>
            <pc:docMk/>
            <pc:sldMk cId="3689619073" sldId="306"/>
            <ac:spMk id="2" creationId="{7E0B15FC-A851-C343-7B6A-6558B623E560}"/>
          </ac:spMkLst>
        </pc:spChg>
        <pc:spChg chg="mod ord">
          <ac:chgData name="Jonathan Williams" userId="a89a32e8-688f-4586-a15b-0d71315b979c" providerId="ADAL" clId="{E14EF87B-B813-4C6D-ACFA-A1B9BCC6F4C4}" dt="2025-01-15T19:55:08.710" v="2248" actId="113"/>
          <ac:spMkLst>
            <pc:docMk/>
            <pc:sldMk cId="3689619073" sldId="306"/>
            <ac:spMk id="4" creationId="{A5B049BB-6DF9-632E-32C7-C7BC075958CB}"/>
          </ac:spMkLst>
        </pc:spChg>
        <pc:spChg chg="mod ord">
          <ac:chgData name="Jonathan Williams" userId="a89a32e8-688f-4586-a15b-0d71315b979c" providerId="ADAL" clId="{E14EF87B-B813-4C6D-ACFA-A1B9BCC6F4C4}" dt="2025-01-15T20:02:12.429" v="2377" actId="20577"/>
          <ac:spMkLst>
            <pc:docMk/>
            <pc:sldMk cId="3689619073" sldId="306"/>
            <ac:spMk id="5" creationId="{CA793AE1-8A58-95AD-0814-2FC72FDC6636}"/>
          </ac:spMkLst>
        </pc:spChg>
      </pc:sldChg>
      <pc:sldChg chg="del">
        <pc:chgData name="Jonathan Williams" userId="a89a32e8-688f-4586-a15b-0d71315b979c" providerId="ADAL" clId="{E14EF87B-B813-4C6D-ACFA-A1B9BCC6F4C4}" dt="2025-01-15T23:55:00.291" v="9910" actId="47"/>
        <pc:sldMkLst>
          <pc:docMk/>
          <pc:sldMk cId="3877385983" sldId="308"/>
        </pc:sldMkLst>
      </pc:sldChg>
      <pc:sldChg chg="addSp delSp modSp mod">
        <pc:chgData name="Jonathan Williams" userId="a89a32e8-688f-4586-a15b-0d71315b979c" providerId="ADAL" clId="{E14EF87B-B813-4C6D-ACFA-A1B9BCC6F4C4}" dt="2025-01-16T00:16:18.590" v="10821" actId="5793"/>
        <pc:sldMkLst>
          <pc:docMk/>
          <pc:sldMk cId="2277913707" sldId="309"/>
        </pc:sldMkLst>
        <pc:spChg chg="add del mod">
          <ac:chgData name="Jonathan Williams" userId="a89a32e8-688f-4586-a15b-0d71315b979c" providerId="ADAL" clId="{E14EF87B-B813-4C6D-ACFA-A1B9BCC6F4C4}" dt="2025-01-15T23:42:12.237" v="9374" actId="478"/>
          <ac:spMkLst>
            <pc:docMk/>
            <pc:sldMk cId="2277913707" sldId="309"/>
            <ac:spMk id="3" creationId="{2D41DDE9-B13B-A9E9-7710-495B36453FD9}"/>
          </ac:spMkLst>
        </pc:spChg>
        <pc:spChg chg="del mod">
          <ac:chgData name="Jonathan Williams" userId="a89a32e8-688f-4586-a15b-0d71315b979c" providerId="ADAL" clId="{E14EF87B-B813-4C6D-ACFA-A1B9BCC6F4C4}" dt="2025-01-15T23:41:56.574" v="9369" actId="478"/>
          <ac:spMkLst>
            <pc:docMk/>
            <pc:sldMk cId="2277913707" sldId="309"/>
            <ac:spMk id="5" creationId="{CBCCE0FA-7858-5084-BA0C-C07CD90DAE18}"/>
          </ac:spMkLst>
        </pc:spChg>
        <pc:spChg chg="add del mod">
          <ac:chgData name="Jonathan Williams" userId="a89a32e8-688f-4586-a15b-0d71315b979c" providerId="ADAL" clId="{E14EF87B-B813-4C6D-ACFA-A1B9BCC6F4C4}" dt="2025-01-15T23:42:11.391" v="9373" actId="478"/>
          <ac:spMkLst>
            <pc:docMk/>
            <pc:sldMk cId="2277913707" sldId="309"/>
            <ac:spMk id="8" creationId="{B00EDB27-5AF4-1E2E-E1C0-B979F2FB9C11}"/>
          </ac:spMkLst>
        </pc:spChg>
        <pc:spChg chg="add del mod ord">
          <ac:chgData name="Jonathan Williams" userId="a89a32e8-688f-4586-a15b-0d71315b979c" providerId="ADAL" clId="{E14EF87B-B813-4C6D-ACFA-A1B9BCC6F4C4}" dt="2025-01-16T00:16:18.590" v="10821" actId="5793"/>
          <ac:spMkLst>
            <pc:docMk/>
            <pc:sldMk cId="2277913707" sldId="309"/>
            <ac:spMk id="10" creationId="{98E9DC34-66FD-778C-B9B3-847B0089A2C2}"/>
          </ac:spMkLst>
        </pc:spChg>
      </pc:sldChg>
      <pc:sldChg chg="del">
        <pc:chgData name="Jonathan Williams" userId="a89a32e8-688f-4586-a15b-0d71315b979c" providerId="ADAL" clId="{E14EF87B-B813-4C6D-ACFA-A1B9BCC6F4C4}" dt="2025-01-15T23:55:02.831" v="9911" actId="47"/>
        <pc:sldMkLst>
          <pc:docMk/>
          <pc:sldMk cId="1694469672" sldId="310"/>
        </pc:sldMkLst>
      </pc:sldChg>
      <pc:sldChg chg="addSp delSp modSp mod">
        <pc:chgData name="Jonathan Williams" userId="a89a32e8-688f-4586-a15b-0d71315b979c" providerId="ADAL" clId="{E14EF87B-B813-4C6D-ACFA-A1B9BCC6F4C4}" dt="2025-01-16T00:25:40.077" v="10874" actId="1076"/>
        <pc:sldMkLst>
          <pc:docMk/>
          <pc:sldMk cId="1374870119" sldId="311"/>
        </pc:sldMkLst>
        <pc:spChg chg="mod">
          <ac:chgData name="Jonathan Williams" userId="a89a32e8-688f-4586-a15b-0d71315b979c" providerId="ADAL" clId="{E14EF87B-B813-4C6D-ACFA-A1B9BCC6F4C4}" dt="2025-01-16T00:23:30.885" v="10871" actId="20577"/>
          <ac:spMkLst>
            <pc:docMk/>
            <pc:sldMk cId="1374870119" sldId="311"/>
            <ac:spMk id="2" creationId="{BED1BBB2-2F71-8F24-F6FD-9F09F58A2D90}"/>
          </ac:spMkLst>
        </pc:spChg>
        <pc:picChg chg="add del mod">
          <ac:chgData name="Jonathan Williams" userId="a89a32e8-688f-4586-a15b-0d71315b979c" providerId="ADAL" clId="{E14EF87B-B813-4C6D-ACFA-A1B9BCC6F4C4}" dt="2025-01-16T00:22:58.461" v="10857" actId="478"/>
          <ac:picMkLst>
            <pc:docMk/>
            <pc:sldMk cId="1374870119" sldId="311"/>
            <ac:picMk id="9" creationId="{2626238B-7D2F-4439-0AA9-34A5ECFC2C08}"/>
          </ac:picMkLst>
        </pc:picChg>
        <pc:picChg chg="add mod">
          <ac:chgData name="Jonathan Williams" userId="a89a32e8-688f-4586-a15b-0d71315b979c" providerId="ADAL" clId="{E14EF87B-B813-4C6D-ACFA-A1B9BCC6F4C4}" dt="2025-01-16T00:25:40.077" v="10874" actId="1076"/>
          <ac:picMkLst>
            <pc:docMk/>
            <pc:sldMk cId="1374870119" sldId="311"/>
            <ac:picMk id="12" creationId="{8E66962E-478F-05CF-101A-E8FE55C73B90}"/>
          </ac:picMkLst>
        </pc:picChg>
      </pc:sldChg>
      <pc:sldChg chg="modSp mod">
        <pc:chgData name="Jonathan Williams" userId="a89a32e8-688f-4586-a15b-0d71315b979c" providerId="ADAL" clId="{E14EF87B-B813-4C6D-ACFA-A1B9BCC6F4C4}" dt="2025-01-16T18:06:16.978" v="11305" actId="20577"/>
        <pc:sldMkLst>
          <pc:docMk/>
          <pc:sldMk cId="3124141440" sldId="312"/>
        </pc:sldMkLst>
        <pc:spChg chg="mod">
          <ac:chgData name="Jonathan Williams" userId="a89a32e8-688f-4586-a15b-0d71315b979c" providerId="ADAL" clId="{E14EF87B-B813-4C6D-ACFA-A1B9BCC6F4C4}" dt="2025-01-15T19:57:27.034" v="2357" actId="1076"/>
          <ac:spMkLst>
            <pc:docMk/>
            <pc:sldMk cId="3124141440" sldId="312"/>
            <ac:spMk id="3" creationId="{853D2926-F542-52E0-3ADD-131B534E2FAF}"/>
          </ac:spMkLst>
        </pc:spChg>
        <pc:spChg chg="mod">
          <ac:chgData name="Jonathan Williams" userId="a89a32e8-688f-4586-a15b-0d71315b979c" providerId="ADAL" clId="{E14EF87B-B813-4C6D-ACFA-A1B9BCC6F4C4}" dt="2025-01-16T18:06:16.978" v="11305" actId="20577"/>
          <ac:spMkLst>
            <pc:docMk/>
            <pc:sldMk cId="3124141440" sldId="312"/>
            <ac:spMk id="8" creationId="{9626226D-5EBF-2FDC-E59C-AD3027B116A1}"/>
          </ac:spMkLst>
        </pc:spChg>
      </pc:sldChg>
      <pc:sldChg chg="modSp mod ord">
        <pc:chgData name="Jonathan Williams" userId="a89a32e8-688f-4586-a15b-0d71315b979c" providerId="ADAL" clId="{E14EF87B-B813-4C6D-ACFA-A1B9BCC6F4C4}" dt="2025-01-16T00:12:25.595" v="10564" actId="20577"/>
        <pc:sldMkLst>
          <pc:docMk/>
          <pc:sldMk cId="2578248852" sldId="313"/>
        </pc:sldMkLst>
        <pc:spChg chg="mod">
          <ac:chgData name="Jonathan Williams" userId="a89a32e8-688f-4586-a15b-0d71315b979c" providerId="ADAL" clId="{E14EF87B-B813-4C6D-ACFA-A1B9BCC6F4C4}" dt="2025-01-16T00:12:25.595" v="10564" actId="20577"/>
          <ac:spMkLst>
            <pc:docMk/>
            <pc:sldMk cId="2578248852" sldId="313"/>
            <ac:spMk id="2" creationId="{2691648A-A956-4C9E-F65F-4FEEDBE321BE}"/>
          </ac:spMkLst>
        </pc:spChg>
      </pc:sldChg>
      <pc:sldChg chg="modSp del mod ord">
        <pc:chgData name="Jonathan Williams" userId="a89a32e8-688f-4586-a15b-0d71315b979c" providerId="ADAL" clId="{E14EF87B-B813-4C6D-ACFA-A1B9BCC6F4C4}" dt="2025-01-15T23:35:19.899" v="9287" actId="47"/>
        <pc:sldMkLst>
          <pc:docMk/>
          <pc:sldMk cId="2456417496" sldId="315"/>
        </pc:sldMkLst>
        <pc:spChg chg="mod">
          <ac:chgData name="Jonathan Williams" userId="a89a32e8-688f-4586-a15b-0d71315b979c" providerId="ADAL" clId="{E14EF87B-B813-4C6D-ACFA-A1B9BCC6F4C4}" dt="2025-01-15T23:01:39.149" v="7666" actId="20577"/>
          <ac:spMkLst>
            <pc:docMk/>
            <pc:sldMk cId="2456417496" sldId="315"/>
            <ac:spMk id="2" creationId="{EC9ADC75-D33C-0D15-27A7-089A00BC2606}"/>
          </ac:spMkLst>
        </pc:spChg>
      </pc:sldChg>
      <pc:sldChg chg="del">
        <pc:chgData name="Jonathan Williams" userId="a89a32e8-688f-4586-a15b-0d71315b979c" providerId="ADAL" clId="{E14EF87B-B813-4C6D-ACFA-A1B9BCC6F4C4}" dt="2025-01-15T23:55:00.291" v="9910" actId="47"/>
        <pc:sldMkLst>
          <pc:docMk/>
          <pc:sldMk cId="2288510747" sldId="317"/>
        </pc:sldMkLst>
      </pc:sldChg>
      <pc:sldChg chg="del">
        <pc:chgData name="Jonathan Williams" userId="a89a32e8-688f-4586-a15b-0d71315b979c" providerId="ADAL" clId="{E14EF87B-B813-4C6D-ACFA-A1B9BCC6F4C4}" dt="2025-01-15T23:55:00.291" v="9910" actId="47"/>
        <pc:sldMkLst>
          <pc:docMk/>
          <pc:sldMk cId="3675649609" sldId="318"/>
        </pc:sldMkLst>
      </pc:sldChg>
      <pc:sldChg chg="del">
        <pc:chgData name="Jonathan Williams" userId="a89a32e8-688f-4586-a15b-0d71315b979c" providerId="ADAL" clId="{E14EF87B-B813-4C6D-ACFA-A1B9BCC6F4C4}" dt="2025-01-15T23:55:00.291" v="9910" actId="47"/>
        <pc:sldMkLst>
          <pc:docMk/>
          <pc:sldMk cId="2801241816" sldId="319"/>
        </pc:sldMkLst>
      </pc:sldChg>
      <pc:sldChg chg="del">
        <pc:chgData name="Jonathan Williams" userId="a89a32e8-688f-4586-a15b-0d71315b979c" providerId="ADAL" clId="{E14EF87B-B813-4C6D-ACFA-A1B9BCC6F4C4}" dt="2025-01-15T23:55:00.291" v="9910" actId="47"/>
        <pc:sldMkLst>
          <pc:docMk/>
          <pc:sldMk cId="2798922323" sldId="320"/>
        </pc:sldMkLst>
      </pc:sldChg>
      <pc:sldChg chg="del">
        <pc:chgData name="Jonathan Williams" userId="a89a32e8-688f-4586-a15b-0d71315b979c" providerId="ADAL" clId="{E14EF87B-B813-4C6D-ACFA-A1B9BCC6F4C4}" dt="2025-01-15T23:55:00.291" v="9910" actId="47"/>
        <pc:sldMkLst>
          <pc:docMk/>
          <pc:sldMk cId="904899543" sldId="321"/>
        </pc:sldMkLst>
      </pc:sldChg>
      <pc:sldChg chg="modSp mod ord">
        <pc:chgData name="Jonathan Williams" userId="a89a32e8-688f-4586-a15b-0d71315b979c" providerId="ADAL" clId="{E14EF87B-B813-4C6D-ACFA-A1B9BCC6F4C4}" dt="2025-01-16T00:19:16.589" v="10837" actId="20577"/>
        <pc:sldMkLst>
          <pc:docMk/>
          <pc:sldMk cId="1673886433" sldId="322"/>
        </pc:sldMkLst>
        <pc:spChg chg="mod">
          <ac:chgData name="Jonathan Williams" userId="a89a32e8-688f-4586-a15b-0d71315b979c" providerId="ADAL" clId="{E14EF87B-B813-4C6D-ACFA-A1B9BCC6F4C4}" dt="2025-01-16T00:19:16.589" v="10837" actId="20577"/>
          <ac:spMkLst>
            <pc:docMk/>
            <pc:sldMk cId="1673886433" sldId="322"/>
            <ac:spMk id="10" creationId="{9EFE863F-3F06-EB38-555E-CAE5925C75D9}"/>
          </ac:spMkLst>
        </pc:spChg>
      </pc:sldChg>
      <pc:sldChg chg="del">
        <pc:chgData name="Jonathan Williams" userId="a89a32e8-688f-4586-a15b-0d71315b979c" providerId="ADAL" clId="{E14EF87B-B813-4C6D-ACFA-A1B9BCC6F4C4}" dt="2025-01-15T23:55:00.291" v="9910" actId="47"/>
        <pc:sldMkLst>
          <pc:docMk/>
          <pc:sldMk cId="2180019593" sldId="323"/>
        </pc:sldMkLst>
      </pc:sldChg>
      <pc:sldChg chg="del">
        <pc:chgData name="Jonathan Williams" userId="a89a32e8-688f-4586-a15b-0d71315b979c" providerId="ADAL" clId="{E14EF87B-B813-4C6D-ACFA-A1B9BCC6F4C4}" dt="2025-01-15T23:55:00.291" v="9910" actId="47"/>
        <pc:sldMkLst>
          <pc:docMk/>
          <pc:sldMk cId="3694580431" sldId="325"/>
        </pc:sldMkLst>
      </pc:sldChg>
      <pc:sldChg chg="del">
        <pc:chgData name="Jonathan Williams" userId="a89a32e8-688f-4586-a15b-0d71315b979c" providerId="ADAL" clId="{E14EF87B-B813-4C6D-ACFA-A1B9BCC6F4C4}" dt="2025-01-15T23:55:00.291" v="9910" actId="47"/>
        <pc:sldMkLst>
          <pc:docMk/>
          <pc:sldMk cId="2528711764" sldId="326"/>
        </pc:sldMkLst>
      </pc:sldChg>
      <pc:sldChg chg="del">
        <pc:chgData name="Jonathan Williams" userId="a89a32e8-688f-4586-a15b-0d71315b979c" providerId="ADAL" clId="{E14EF87B-B813-4C6D-ACFA-A1B9BCC6F4C4}" dt="2025-01-15T23:55:00.291" v="9910" actId="47"/>
        <pc:sldMkLst>
          <pc:docMk/>
          <pc:sldMk cId="2761768940" sldId="327"/>
        </pc:sldMkLst>
      </pc:sldChg>
      <pc:sldChg chg="del">
        <pc:chgData name="Jonathan Williams" userId="a89a32e8-688f-4586-a15b-0d71315b979c" providerId="ADAL" clId="{E14EF87B-B813-4C6D-ACFA-A1B9BCC6F4C4}" dt="2025-01-15T23:55:00.291" v="9910" actId="47"/>
        <pc:sldMkLst>
          <pc:docMk/>
          <pc:sldMk cId="593587916" sldId="328"/>
        </pc:sldMkLst>
      </pc:sldChg>
      <pc:sldChg chg="del">
        <pc:chgData name="Jonathan Williams" userId="a89a32e8-688f-4586-a15b-0d71315b979c" providerId="ADAL" clId="{E14EF87B-B813-4C6D-ACFA-A1B9BCC6F4C4}" dt="2025-01-15T23:55:00.291" v="9910" actId="47"/>
        <pc:sldMkLst>
          <pc:docMk/>
          <pc:sldMk cId="2641728701" sldId="329"/>
        </pc:sldMkLst>
      </pc:sldChg>
      <pc:sldChg chg="del">
        <pc:chgData name="Jonathan Williams" userId="a89a32e8-688f-4586-a15b-0d71315b979c" providerId="ADAL" clId="{E14EF87B-B813-4C6D-ACFA-A1B9BCC6F4C4}" dt="2025-01-15T23:55:00.291" v="9910" actId="47"/>
        <pc:sldMkLst>
          <pc:docMk/>
          <pc:sldMk cId="1816143480" sldId="331"/>
        </pc:sldMkLst>
      </pc:sldChg>
      <pc:sldChg chg="del">
        <pc:chgData name="Jonathan Williams" userId="a89a32e8-688f-4586-a15b-0d71315b979c" providerId="ADAL" clId="{E14EF87B-B813-4C6D-ACFA-A1B9BCC6F4C4}" dt="2025-01-15T23:55:00.291" v="9910" actId="47"/>
        <pc:sldMkLst>
          <pc:docMk/>
          <pc:sldMk cId="2702863553" sldId="332"/>
        </pc:sldMkLst>
      </pc:sldChg>
      <pc:sldChg chg="del">
        <pc:chgData name="Jonathan Williams" userId="a89a32e8-688f-4586-a15b-0d71315b979c" providerId="ADAL" clId="{E14EF87B-B813-4C6D-ACFA-A1B9BCC6F4C4}" dt="2025-01-15T23:55:00.291" v="9910" actId="47"/>
        <pc:sldMkLst>
          <pc:docMk/>
          <pc:sldMk cId="2154427156" sldId="333"/>
        </pc:sldMkLst>
      </pc:sldChg>
      <pc:sldChg chg="del">
        <pc:chgData name="Jonathan Williams" userId="a89a32e8-688f-4586-a15b-0d71315b979c" providerId="ADAL" clId="{E14EF87B-B813-4C6D-ACFA-A1B9BCC6F4C4}" dt="2025-01-15T23:55:00.291" v="9910" actId="47"/>
        <pc:sldMkLst>
          <pc:docMk/>
          <pc:sldMk cId="1172776677" sldId="334"/>
        </pc:sldMkLst>
      </pc:sldChg>
      <pc:sldChg chg="del">
        <pc:chgData name="Jonathan Williams" userId="a89a32e8-688f-4586-a15b-0d71315b979c" providerId="ADAL" clId="{E14EF87B-B813-4C6D-ACFA-A1B9BCC6F4C4}" dt="2025-01-15T23:55:00.291" v="9910" actId="47"/>
        <pc:sldMkLst>
          <pc:docMk/>
          <pc:sldMk cId="1036003298" sldId="336"/>
        </pc:sldMkLst>
      </pc:sldChg>
      <pc:sldChg chg="del ord">
        <pc:chgData name="Jonathan Williams" userId="a89a32e8-688f-4586-a15b-0d71315b979c" providerId="ADAL" clId="{E14EF87B-B813-4C6D-ACFA-A1B9BCC6F4C4}" dt="2025-01-16T18:06:23.770" v="11306" actId="47"/>
        <pc:sldMkLst>
          <pc:docMk/>
          <pc:sldMk cId="917812478" sldId="337"/>
        </pc:sldMkLst>
      </pc:sldChg>
      <pc:sldChg chg="ord">
        <pc:chgData name="Jonathan Williams" userId="a89a32e8-688f-4586-a15b-0d71315b979c" providerId="ADAL" clId="{E14EF87B-B813-4C6D-ACFA-A1B9BCC6F4C4}" dt="2025-01-15T22:35:53.937" v="6891"/>
        <pc:sldMkLst>
          <pc:docMk/>
          <pc:sldMk cId="476971598" sldId="339"/>
        </pc:sldMkLst>
      </pc:sldChg>
      <pc:sldChg chg="ord">
        <pc:chgData name="Jonathan Williams" userId="a89a32e8-688f-4586-a15b-0d71315b979c" providerId="ADAL" clId="{E14EF87B-B813-4C6D-ACFA-A1B9BCC6F4C4}" dt="2025-01-16T19:35:45.007" v="11514"/>
        <pc:sldMkLst>
          <pc:docMk/>
          <pc:sldMk cId="3894099473" sldId="341"/>
        </pc:sldMkLst>
      </pc:sldChg>
      <pc:sldChg chg="modSp mod ord">
        <pc:chgData name="Jonathan Williams" userId="a89a32e8-688f-4586-a15b-0d71315b979c" providerId="ADAL" clId="{E14EF87B-B813-4C6D-ACFA-A1B9BCC6F4C4}" dt="2025-01-16T00:19:41.901" v="10848" actId="20577"/>
        <pc:sldMkLst>
          <pc:docMk/>
          <pc:sldMk cId="2485498206" sldId="342"/>
        </pc:sldMkLst>
        <pc:spChg chg="mod">
          <ac:chgData name="Jonathan Williams" userId="a89a32e8-688f-4586-a15b-0d71315b979c" providerId="ADAL" clId="{E14EF87B-B813-4C6D-ACFA-A1B9BCC6F4C4}" dt="2025-01-16T00:19:41.901" v="10848" actId="20577"/>
          <ac:spMkLst>
            <pc:docMk/>
            <pc:sldMk cId="2485498206" sldId="342"/>
            <ac:spMk id="3" creationId="{C7EDBAD8-EAB9-FE7E-0330-588E34016027}"/>
          </ac:spMkLst>
        </pc:spChg>
      </pc:sldChg>
      <pc:sldChg chg="addSp delSp modSp new mod ord">
        <pc:chgData name="Jonathan Williams" userId="a89a32e8-688f-4586-a15b-0d71315b979c" providerId="ADAL" clId="{E14EF87B-B813-4C6D-ACFA-A1B9BCC6F4C4}" dt="2025-01-16T20:14:48.874" v="11837" actId="1076"/>
        <pc:sldMkLst>
          <pc:docMk/>
          <pc:sldMk cId="761773152" sldId="343"/>
        </pc:sldMkLst>
        <pc:spChg chg="add del mod">
          <ac:chgData name="Jonathan Williams" userId="a89a32e8-688f-4586-a15b-0d71315b979c" providerId="ADAL" clId="{E14EF87B-B813-4C6D-ACFA-A1B9BCC6F4C4}" dt="2025-01-16T18:23:33.597" v="11307" actId="478"/>
          <ac:spMkLst>
            <pc:docMk/>
            <pc:sldMk cId="761773152" sldId="343"/>
            <ac:spMk id="2" creationId="{223D2772-8B41-AC5E-FA4C-C2F22A3CFA0B}"/>
          </ac:spMkLst>
        </pc:spChg>
        <pc:spChg chg="del mod">
          <ac:chgData name="Jonathan Williams" userId="a89a32e8-688f-4586-a15b-0d71315b979c" providerId="ADAL" clId="{E14EF87B-B813-4C6D-ACFA-A1B9BCC6F4C4}" dt="2025-01-15T19:35:51.647" v="606" actId="478"/>
          <ac:spMkLst>
            <pc:docMk/>
            <pc:sldMk cId="761773152" sldId="343"/>
            <ac:spMk id="2" creationId="{6680CCE9-42CB-873C-EFC8-CAD79F6641D6}"/>
          </ac:spMkLst>
        </pc:spChg>
        <pc:spChg chg="mod">
          <ac:chgData name="Jonathan Williams" userId="a89a32e8-688f-4586-a15b-0d71315b979c" providerId="ADAL" clId="{E14EF87B-B813-4C6D-ACFA-A1B9BCC6F4C4}" dt="2025-01-15T19:40:17.656" v="990" actId="5793"/>
          <ac:spMkLst>
            <pc:docMk/>
            <pc:sldMk cId="761773152" sldId="343"/>
            <ac:spMk id="3" creationId="{447E8569-B117-1EC9-A629-64616D830EEA}"/>
          </ac:spMkLst>
        </pc:spChg>
        <pc:spChg chg="add mod">
          <ac:chgData name="Jonathan Williams" userId="a89a32e8-688f-4586-a15b-0d71315b979c" providerId="ADAL" clId="{E14EF87B-B813-4C6D-ACFA-A1B9BCC6F4C4}" dt="2025-01-16T20:14:48.874" v="11837" actId="1076"/>
          <ac:spMkLst>
            <pc:docMk/>
            <pc:sldMk cId="761773152" sldId="343"/>
            <ac:spMk id="8" creationId="{5A5BDAF1-3CF3-E13F-C409-D6F7A488C5A5}"/>
          </ac:spMkLst>
        </pc:spChg>
        <pc:spChg chg="add del mod">
          <ac:chgData name="Jonathan Williams" userId="a89a32e8-688f-4586-a15b-0d71315b979c" providerId="ADAL" clId="{E14EF87B-B813-4C6D-ACFA-A1B9BCC6F4C4}" dt="2025-01-15T19:35:54.966" v="607" actId="478"/>
          <ac:spMkLst>
            <pc:docMk/>
            <pc:sldMk cId="761773152" sldId="343"/>
            <ac:spMk id="9" creationId="{67BF7180-9A07-EBB3-CAFD-7FEEC5427E8C}"/>
          </ac:spMkLst>
        </pc:spChg>
        <pc:spChg chg="add mod">
          <ac:chgData name="Jonathan Williams" userId="a89a32e8-688f-4586-a15b-0d71315b979c" providerId="ADAL" clId="{E14EF87B-B813-4C6D-ACFA-A1B9BCC6F4C4}" dt="2025-01-15T22:21:33.054" v="6187" actId="14100"/>
          <ac:spMkLst>
            <pc:docMk/>
            <pc:sldMk cId="761773152" sldId="343"/>
            <ac:spMk id="10" creationId="{8CA7E199-88D6-8502-DE27-52ED4F649A93}"/>
          </ac:spMkLst>
        </pc:spChg>
        <pc:spChg chg="add mod">
          <ac:chgData name="Jonathan Williams" userId="a89a32e8-688f-4586-a15b-0d71315b979c" providerId="ADAL" clId="{E14EF87B-B813-4C6D-ACFA-A1B9BCC6F4C4}" dt="2025-01-15T22:21:47.185" v="6192" actId="14100"/>
          <ac:spMkLst>
            <pc:docMk/>
            <pc:sldMk cId="761773152" sldId="343"/>
            <ac:spMk id="11" creationId="{E7D408F9-1D19-FDD5-1055-64D7F779835D}"/>
          </ac:spMkLst>
        </pc:spChg>
        <pc:graphicFrameChg chg="add mod modGraphic">
          <ac:chgData name="Jonathan Williams" userId="a89a32e8-688f-4586-a15b-0d71315b979c" providerId="ADAL" clId="{E14EF87B-B813-4C6D-ACFA-A1B9BCC6F4C4}" dt="2025-01-15T22:27:15.331" v="6324" actId="20577"/>
          <ac:graphicFrameMkLst>
            <pc:docMk/>
            <pc:sldMk cId="761773152" sldId="343"/>
            <ac:graphicFrameMk id="7" creationId="{285B4166-F8C0-F691-B495-AD75ACE1A9A9}"/>
          </ac:graphicFrameMkLst>
        </pc:graphicFrameChg>
      </pc:sldChg>
      <pc:sldChg chg="addSp delSp modSp new mod">
        <pc:chgData name="Jonathan Williams" userId="a89a32e8-688f-4586-a15b-0d71315b979c" providerId="ADAL" clId="{E14EF87B-B813-4C6D-ACFA-A1B9BCC6F4C4}" dt="2025-01-15T22:17:47.362" v="6064" actId="20577"/>
        <pc:sldMkLst>
          <pc:docMk/>
          <pc:sldMk cId="4169905539" sldId="344"/>
        </pc:sldMkLst>
        <pc:spChg chg="del mod">
          <ac:chgData name="Jonathan Williams" userId="a89a32e8-688f-4586-a15b-0d71315b979c" providerId="ADAL" clId="{E14EF87B-B813-4C6D-ACFA-A1B9BCC6F4C4}" dt="2025-01-15T20:25:46.712" v="2887"/>
          <ac:spMkLst>
            <pc:docMk/>
            <pc:sldMk cId="4169905539" sldId="344"/>
            <ac:spMk id="2" creationId="{1AD82199-9FB6-B6FF-33C2-8FE20601CD1E}"/>
          </ac:spMkLst>
        </pc:spChg>
        <pc:spChg chg="mod">
          <ac:chgData name="Jonathan Williams" userId="a89a32e8-688f-4586-a15b-0d71315b979c" providerId="ADAL" clId="{E14EF87B-B813-4C6D-ACFA-A1B9BCC6F4C4}" dt="2025-01-15T22:17:47.362" v="6064" actId="20577"/>
          <ac:spMkLst>
            <pc:docMk/>
            <pc:sldMk cId="4169905539" sldId="344"/>
            <ac:spMk id="3" creationId="{9261474D-B89A-59A8-ADF8-93FE59F5138D}"/>
          </ac:spMkLst>
        </pc:spChg>
        <pc:spChg chg="add mod topLvl">
          <ac:chgData name="Jonathan Williams" userId="a89a32e8-688f-4586-a15b-0d71315b979c" providerId="ADAL" clId="{E14EF87B-B813-4C6D-ACFA-A1B9BCC6F4C4}" dt="2025-01-15T20:29:09.035" v="2929" actId="1076"/>
          <ac:spMkLst>
            <pc:docMk/>
            <pc:sldMk cId="4169905539" sldId="344"/>
            <ac:spMk id="14" creationId="{C778BE84-5991-A138-83D0-DF962679027D}"/>
          </ac:spMkLst>
        </pc:spChg>
        <pc:spChg chg="add mod topLvl">
          <ac:chgData name="Jonathan Williams" userId="a89a32e8-688f-4586-a15b-0d71315b979c" providerId="ADAL" clId="{E14EF87B-B813-4C6D-ACFA-A1B9BCC6F4C4}" dt="2025-01-15T20:29:09.035" v="2929" actId="1076"/>
          <ac:spMkLst>
            <pc:docMk/>
            <pc:sldMk cId="4169905539" sldId="344"/>
            <ac:spMk id="15" creationId="{EBDD350D-BA6E-0AEA-0B90-D476246B348D}"/>
          </ac:spMkLst>
        </pc:spChg>
        <pc:spChg chg="add mod topLvl">
          <ac:chgData name="Jonathan Williams" userId="a89a32e8-688f-4586-a15b-0d71315b979c" providerId="ADAL" clId="{E14EF87B-B813-4C6D-ACFA-A1B9BCC6F4C4}" dt="2025-01-15T20:29:09.035" v="2929" actId="1076"/>
          <ac:spMkLst>
            <pc:docMk/>
            <pc:sldMk cId="4169905539" sldId="344"/>
            <ac:spMk id="16" creationId="{098DD199-96EC-A46D-834C-62005A07FB14}"/>
          </ac:spMkLst>
        </pc:spChg>
        <pc:grpChg chg="add del mod">
          <ac:chgData name="Jonathan Williams" userId="a89a32e8-688f-4586-a15b-0d71315b979c" providerId="ADAL" clId="{E14EF87B-B813-4C6D-ACFA-A1B9BCC6F4C4}" dt="2025-01-15T20:27:12.316" v="2908" actId="165"/>
          <ac:grpSpMkLst>
            <pc:docMk/>
            <pc:sldMk cId="4169905539" sldId="344"/>
            <ac:grpSpMk id="17" creationId="{58212221-505D-8647-F1AC-5152D75B5458}"/>
          </ac:grpSpMkLst>
        </pc:grpChg>
        <pc:graphicFrameChg chg="add mod topLvl modGraphic">
          <ac:chgData name="Jonathan Williams" userId="a89a32e8-688f-4586-a15b-0d71315b979c" providerId="ADAL" clId="{E14EF87B-B813-4C6D-ACFA-A1B9BCC6F4C4}" dt="2025-01-15T20:37:27.573" v="3122" actId="255"/>
          <ac:graphicFrameMkLst>
            <pc:docMk/>
            <pc:sldMk cId="4169905539" sldId="344"/>
            <ac:graphicFrameMk id="13" creationId="{1F2B1CB2-6B2A-AD77-8D5E-8462FB298B10}"/>
          </ac:graphicFrameMkLst>
        </pc:graphicFrameChg>
        <pc:picChg chg="add mod modCrop">
          <ac:chgData name="Jonathan Williams" userId="a89a32e8-688f-4586-a15b-0d71315b979c" providerId="ADAL" clId="{E14EF87B-B813-4C6D-ACFA-A1B9BCC6F4C4}" dt="2025-01-15T22:17:30.450" v="6051" actId="1038"/>
          <ac:picMkLst>
            <pc:docMk/>
            <pc:sldMk cId="4169905539" sldId="344"/>
            <ac:picMk id="8" creationId="{73B789DE-E857-B23D-FC4C-C8F64CF4F770}"/>
          </ac:picMkLst>
        </pc:picChg>
        <pc:picChg chg="add del mod">
          <ac:chgData name="Jonathan Williams" userId="a89a32e8-688f-4586-a15b-0d71315b979c" providerId="ADAL" clId="{E14EF87B-B813-4C6D-ACFA-A1B9BCC6F4C4}" dt="2025-01-15T20:26:27.841" v="2896" actId="478"/>
          <ac:picMkLst>
            <pc:docMk/>
            <pc:sldMk cId="4169905539" sldId="344"/>
            <ac:picMk id="10" creationId="{3926129D-AF09-6586-23B4-F8435DD5CE73}"/>
          </ac:picMkLst>
        </pc:picChg>
        <pc:picChg chg="add mod ord">
          <ac:chgData name="Jonathan Williams" userId="a89a32e8-688f-4586-a15b-0d71315b979c" providerId="ADAL" clId="{E14EF87B-B813-4C6D-ACFA-A1B9BCC6F4C4}" dt="2025-01-15T22:17:22.394" v="6044" actId="208"/>
          <ac:picMkLst>
            <pc:docMk/>
            <pc:sldMk cId="4169905539" sldId="344"/>
            <ac:picMk id="12" creationId="{73A4F35C-5DBD-A37D-1834-F85785CC95DF}"/>
          </ac:picMkLst>
        </pc:picChg>
        <pc:picChg chg="add mod">
          <ac:chgData name="Jonathan Williams" userId="a89a32e8-688f-4586-a15b-0d71315b979c" providerId="ADAL" clId="{E14EF87B-B813-4C6D-ACFA-A1B9BCC6F4C4}" dt="2025-01-15T22:17:18.014" v="6043" actId="1037"/>
          <ac:picMkLst>
            <pc:docMk/>
            <pc:sldMk cId="4169905539" sldId="344"/>
            <ac:picMk id="19" creationId="{FDC01694-F2FB-5DD8-C2C7-1EE247BF3693}"/>
          </ac:picMkLst>
        </pc:picChg>
      </pc:sldChg>
      <pc:sldChg chg="modSp new mod">
        <pc:chgData name="Jonathan Williams" userId="a89a32e8-688f-4586-a15b-0d71315b979c" providerId="ADAL" clId="{E14EF87B-B813-4C6D-ACFA-A1B9BCC6F4C4}" dt="2025-01-16T20:16:51.595" v="11839" actId="207"/>
        <pc:sldMkLst>
          <pc:docMk/>
          <pc:sldMk cId="3000537501" sldId="345"/>
        </pc:sldMkLst>
        <pc:spChg chg="mod">
          <ac:chgData name="Jonathan Williams" userId="a89a32e8-688f-4586-a15b-0d71315b979c" providerId="ADAL" clId="{E14EF87B-B813-4C6D-ACFA-A1B9BCC6F4C4}" dt="2025-01-16T20:16:51.595" v="11839" actId="207"/>
          <ac:spMkLst>
            <pc:docMk/>
            <pc:sldMk cId="3000537501" sldId="345"/>
            <ac:spMk id="2" creationId="{92019A85-0B2F-7E4F-F87B-BA183128CC19}"/>
          </ac:spMkLst>
        </pc:spChg>
        <pc:spChg chg="mod">
          <ac:chgData name="Jonathan Williams" userId="a89a32e8-688f-4586-a15b-0d71315b979c" providerId="ADAL" clId="{E14EF87B-B813-4C6D-ACFA-A1B9BCC6F4C4}" dt="2025-01-16T17:21:59.331" v="10942" actId="313"/>
          <ac:spMkLst>
            <pc:docMk/>
            <pc:sldMk cId="3000537501" sldId="345"/>
            <ac:spMk id="3" creationId="{00EB4EB7-DDF4-93C4-B91B-646DBA3FD564}"/>
          </ac:spMkLst>
        </pc:spChg>
      </pc:sldChg>
      <pc:sldChg chg="addSp delSp modSp new mod">
        <pc:chgData name="Jonathan Williams" userId="a89a32e8-688f-4586-a15b-0d71315b979c" providerId="ADAL" clId="{E14EF87B-B813-4C6D-ACFA-A1B9BCC6F4C4}" dt="2025-01-16T19:57:25.205" v="11595" actId="1036"/>
        <pc:sldMkLst>
          <pc:docMk/>
          <pc:sldMk cId="3238338332" sldId="346"/>
        </pc:sldMkLst>
        <pc:spChg chg="mod">
          <ac:chgData name="Jonathan Williams" userId="a89a32e8-688f-4586-a15b-0d71315b979c" providerId="ADAL" clId="{E14EF87B-B813-4C6D-ACFA-A1B9BCC6F4C4}" dt="2025-01-15T20:57:33.025" v="4802" actId="20577"/>
          <ac:spMkLst>
            <pc:docMk/>
            <pc:sldMk cId="3238338332" sldId="346"/>
            <ac:spMk id="2" creationId="{CE042DF6-0089-55FF-FE84-7FE6A3A1EAF5}"/>
          </ac:spMkLst>
        </pc:spChg>
        <pc:spChg chg="mod">
          <ac:chgData name="Jonathan Williams" userId="a89a32e8-688f-4586-a15b-0d71315b979c" providerId="ADAL" clId="{E14EF87B-B813-4C6D-ACFA-A1B9BCC6F4C4}" dt="2025-01-15T20:49:55.620" v="3835" actId="20577"/>
          <ac:spMkLst>
            <pc:docMk/>
            <pc:sldMk cId="3238338332" sldId="346"/>
            <ac:spMk id="3" creationId="{A5BFD0CA-B131-76E3-717B-32F9549E39A4}"/>
          </ac:spMkLst>
        </pc:spChg>
        <pc:spChg chg="add mod">
          <ac:chgData name="Jonathan Williams" userId="a89a32e8-688f-4586-a15b-0d71315b979c" providerId="ADAL" clId="{E14EF87B-B813-4C6D-ACFA-A1B9BCC6F4C4}" dt="2025-01-15T20:58:00.613" v="4806" actId="255"/>
          <ac:spMkLst>
            <pc:docMk/>
            <pc:sldMk cId="3238338332" sldId="346"/>
            <ac:spMk id="7" creationId="{DB3BD6A8-9AC8-383A-D734-4EAE37DD7944}"/>
          </ac:spMkLst>
        </pc:spChg>
        <pc:spChg chg="add mod">
          <ac:chgData name="Jonathan Williams" userId="a89a32e8-688f-4586-a15b-0d71315b979c" providerId="ADAL" clId="{E14EF87B-B813-4C6D-ACFA-A1B9BCC6F4C4}" dt="2025-01-16T18:36:07.658" v="11512" actId="14100"/>
          <ac:spMkLst>
            <pc:docMk/>
            <pc:sldMk cId="3238338332" sldId="346"/>
            <ac:spMk id="8" creationId="{4AA15B30-7794-A9E5-DDF3-BBE8A6EAC453}"/>
          </ac:spMkLst>
        </pc:spChg>
        <pc:spChg chg="add mod">
          <ac:chgData name="Jonathan Williams" userId="a89a32e8-688f-4586-a15b-0d71315b979c" providerId="ADAL" clId="{E14EF87B-B813-4C6D-ACFA-A1B9BCC6F4C4}" dt="2025-01-15T20:58:31.379" v="4814" actId="1076"/>
          <ac:spMkLst>
            <pc:docMk/>
            <pc:sldMk cId="3238338332" sldId="346"/>
            <ac:spMk id="9" creationId="{B65D1A6F-4078-F93F-B865-3A072B60D6FA}"/>
          </ac:spMkLst>
        </pc:spChg>
        <pc:spChg chg="add mod">
          <ac:chgData name="Jonathan Williams" userId="a89a32e8-688f-4586-a15b-0d71315b979c" providerId="ADAL" clId="{E14EF87B-B813-4C6D-ACFA-A1B9BCC6F4C4}" dt="2025-01-16T19:57:02.471" v="11583" actId="1076"/>
          <ac:spMkLst>
            <pc:docMk/>
            <pc:sldMk cId="3238338332" sldId="346"/>
            <ac:spMk id="14" creationId="{241D9F9D-C0C0-4E24-4548-ACDB12D49FC3}"/>
          </ac:spMkLst>
        </pc:spChg>
        <pc:picChg chg="add mod">
          <ac:chgData name="Jonathan Williams" userId="a89a32e8-688f-4586-a15b-0d71315b979c" providerId="ADAL" clId="{E14EF87B-B813-4C6D-ACFA-A1B9BCC6F4C4}" dt="2025-01-16T18:35:35.748" v="11511" actId="1037"/>
          <ac:picMkLst>
            <pc:docMk/>
            <pc:sldMk cId="3238338332" sldId="346"/>
            <ac:picMk id="12" creationId="{2EF288D2-CCE0-9E19-E03B-16014BE21C6E}"/>
          </ac:picMkLst>
        </pc:picChg>
        <pc:picChg chg="add del mod">
          <ac:chgData name="Jonathan Williams" userId="a89a32e8-688f-4586-a15b-0d71315b979c" providerId="ADAL" clId="{E14EF87B-B813-4C6D-ACFA-A1B9BCC6F4C4}" dt="2025-01-15T23:43:11.682" v="9377" actId="21"/>
          <ac:picMkLst>
            <pc:docMk/>
            <pc:sldMk cId="3238338332" sldId="346"/>
            <ac:picMk id="19" creationId="{1DCCF06E-6E27-C624-6FF1-6C50A74B025A}"/>
          </ac:picMkLst>
        </pc:picChg>
        <pc:cxnChg chg="add mod">
          <ac:chgData name="Jonathan Williams" userId="a89a32e8-688f-4586-a15b-0d71315b979c" providerId="ADAL" clId="{E14EF87B-B813-4C6D-ACFA-A1B9BCC6F4C4}" dt="2025-01-16T19:57:25.205" v="11595" actId="1036"/>
          <ac:cxnSpMkLst>
            <pc:docMk/>
            <pc:sldMk cId="3238338332" sldId="346"/>
            <ac:cxnSpMk id="11" creationId="{00537FC2-C31A-A7AF-7CC7-985C5014847C}"/>
          </ac:cxnSpMkLst>
        </pc:cxnChg>
        <pc:cxnChg chg="add mod">
          <ac:chgData name="Jonathan Williams" userId="a89a32e8-688f-4586-a15b-0d71315b979c" providerId="ADAL" clId="{E14EF87B-B813-4C6D-ACFA-A1B9BCC6F4C4}" dt="2025-01-15T20:57:49.653" v="4805" actId="14861"/>
          <ac:cxnSpMkLst>
            <pc:docMk/>
            <pc:sldMk cId="3238338332" sldId="346"/>
            <ac:cxnSpMk id="13" creationId="{6713F42C-3FEC-F3E9-0847-F777D86BDC70}"/>
          </ac:cxnSpMkLst>
        </pc:cxnChg>
        <pc:cxnChg chg="add mod">
          <ac:chgData name="Jonathan Williams" userId="a89a32e8-688f-4586-a15b-0d71315b979c" providerId="ADAL" clId="{E14EF87B-B813-4C6D-ACFA-A1B9BCC6F4C4}" dt="2025-01-15T20:58:25.658" v="4813" actId="14100"/>
          <ac:cxnSpMkLst>
            <pc:docMk/>
            <pc:sldMk cId="3238338332" sldId="346"/>
            <ac:cxnSpMk id="15" creationId="{087CC644-C3C1-7FFF-0693-9C8DC05F4B08}"/>
          </ac:cxnSpMkLst>
        </pc:cxnChg>
      </pc:sldChg>
      <pc:sldChg chg="new del">
        <pc:chgData name="Jonathan Williams" userId="a89a32e8-688f-4586-a15b-0d71315b979c" providerId="ADAL" clId="{E14EF87B-B813-4C6D-ACFA-A1B9BCC6F4C4}" dt="2025-01-15T23:51:13.349" v="9850" actId="47"/>
        <pc:sldMkLst>
          <pc:docMk/>
          <pc:sldMk cId="1235237875" sldId="347"/>
        </pc:sldMkLst>
      </pc:sldChg>
      <pc:sldChg chg="addSp delSp modSp new mod">
        <pc:chgData name="Jonathan Williams" userId="a89a32e8-688f-4586-a15b-0d71315b979c" providerId="ADAL" clId="{E14EF87B-B813-4C6D-ACFA-A1B9BCC6F4C4}" dt="2025-01-15T23:30:24.458" v="8886" actId="1076"/>
        <pc:sldMkLst>
          <pc:docMk/>
          <pc:sldMk cId="3039182256" sldId="348"/>
        </pc:sldMkLst>
        <pc:spChg chg="del mod">
          <ac:chgData name="Jonathan Williams" userId="a89a32e8-688f-4586-a15b-0d71315b979c" providerId="ADAL" clId="{E14EF87B-B813-4C6D-ACFA-A1B9BCC6F4C4}" dt="2025-01-15T23:05:45.961" v="7853" actId="478"/>
          <ac:spMkLst>
            <pc:docMk/>
            <pc:sldMk cId="3039182256" sldId="348"/>
            <ac:spMk id="2" creationId="{2C209102-6905-EC7E-B955-B59E3D009A6C}"/>
          </ac:spMkLst>
        </pc:spChg>
        <pc:spChg chg="mod">
          <ac:chgData name="Jonathan Williams" userId="a89a32e8-688f-4586-a15b-0d71315b979c" providerId="ADAL" clId="{E14EF87B-B813-4C6D-ACFA-A1B9BCC6F4C4}" dt="2025-01-15T23:07:43.798" v="7940" actId="20577"/>
          <ac:spMkLst>
            <pc:docMk/>
            <pc:sldMk cId="3039182256" sldId="348"/>
            <ac:spMk id="3" creationId="{F7B18B0C-4601-FE88-BFD3-CA36FAE094E4}"/>
          </ac:spMkLst>
        </pc:spChg>
        <pc:spChg chg="add del mod">
          <ac:chgData name="Jonathan Williams" userId="a89a32e8-688f-4586-a15b-0d71315b979c" providerId="ADAL" clId="{E14EF87B-B813-4C6D-ACFA-A1B9BCC6F4C4}" dt="2025-01-15T23:10:20.747" v="7985" actId="478"/>
          <ac:spMkLst>
            <pc:docMk/>
            <pc:sldMk cId="3039182256" sldId="348"/>
            <ac:spMk id="14" creationId="{CBDA74E4-3344-F852-9498-EBB28377A911}"/>
          </ac:spMkLst>
        </pc:spChg>
        <pc:spChg chg="add del mod">
          <ac:chgData name="Jonathan Williams" userId="a89a32e8-688f-4586-a15b-0d71315b979c" providerId="ADAL" clId="{E14EF87B-B813-4C6D-ACFA-A1B9BCC6F4C4}" dt="2025-01-15T23:10:23.848" v="7986" actId="478"/>
          <ac:spMkLst>
            <pc:docMk/>
            <pc:sldMk cId="3039182256" sldId="348"/>
            <ac:spMk id="22" creationId="{59E943C9-6B7E-B40E-4F41-B8AE6715051F}"/>
          </ac:spMkLst>
        </pc:spChg>
        <pc:spChg chg="add mod">
          <ac:chgData name="Jonathan Williams" userId="a89a32e8-688f-4586-a15b-0d71315b979c" providerId="ADAL" clId="{E14EF87B-B813-4C6D-ACFA-A1B9BCC6F4C4}" dt="2025-01-15T23:20:21.110" v="8488" actId="1035"/>
          <ac:spMkLst>
            <pc:docMk/>
            <pc:sldMk cId="3039182256" sldId="348"/>
            <ac:spMk id="23" creationId="{E70C6032-602A-AA0F-6089-D5038103A532}"/>
          </ac:spMkLst>
        </pc:spChg>
        <pc:spChg chg="add mod">
          <ac:chgData name="Jonathan Williams" userId="a89a32e8-688f-4586-a15b-0d71315b979c" providerId="ADAL" clId="{E14EF87B-B813-4C6D-ACFA-A1B9BCC6F4C4}" dt="2025-01-15T23:24:10.955" v="8783" actId="1035"/>
          <ac:spMkLst>
            <pc:docMk/>
            <pc:sldMk cId="3039182256" sldId="348"/>
            <ac:spMk id="24" creationId="{E9A83C34-A80D-8C54-2A52-59D66210F52C}"/>
          </ac:spMkLst>
        </pc:spChg>
        <pc:spChg chg="add mod">
          <ac:chgData name="Jonathan Williams" userId="a89a32e8-688f-4586-a15b-0d71315b979c" providerId="ADAL" clId="{E14EF87B-B813-4C6D-ACFA-A1B9BCC6F4C4}" dt="2025-01-15T23:13:18.807" v="8139" actId="1037"/>
          <ac:spMkLst>
            <pc:docMk/>
            <pc:sldMk cId="3039182256" sldId="348"/>
            <ac:spMk id="25" creationId="{EECED91F-68AB-C565-C6E8-1EED0489C592}"/>
          </ac:spMkLst>
        </pc:spChg>
        <pc:spChg chg="add mod">
          <ac:chgData name="Jonathan Williams" userId="a89a32e8-688f-4586-a15b-0d71315b979c" providerId="ADAL" clId="{E14EF87B-B813-4C6D-ACFA-A1B9BCC6F4C4}" dt="2025-01-15T23:13:01.064" v="8078" actId="1035"/>
          <ac:spMkLst>
            <pc:docMk/>
            <pc:sldMk cId="3039182256" sldId="348"/>
            <ac:spMk id="26" creationId="{D0B1C4EF-3706-136D-A058-FAF4CE3513EF}"/>
          </ac:spMkLst>
        </pc:spChg>
        <pc:spChg chg="add mod">
          <ac:chgData name="Jonathan Williams" userId="a89a32e8-688f-4586-a15b-0d71315b979c" providerId="ADAL" clId="{E14EF87B-B813-4C6D-ACFA-A1B9BCC6F4C4}" dt="2025-01-15T23:24:47.995" v="8796" actId="1036"/>
          <ac:spMkLst>
            <pc:docMk/>
            <pc:sldMk cId="3039182256" sldId="348"/>
            <ac:spMk id="27" creationId="{7DA4A168-C71F-AD67-6C17-A6DFA498C7A0}"/>
          </ac:spMkLst>
        </pc:spChg>
        <pc:spChg chg="add mod">
          <ac:chgData name="Jonathan Williams" userId="a89a32e8-688f-4586-a15b-0d71315b979c" providerId="ADAL" clId="{E14EF87B-B813-4C6D-ACFA-A1B9BCC6F4C4}" dt="2025-01-15T23:22:43.305" v="8658" actId="1038"/>
          <ac:spMkLst>
            <pc:docMk/>
            <pc:sldMk cId="3039182256" sldId="348"/>
            <ac:spMk id="28" creationId="{2985C406-74E2-E1AB-A9B9-5C3A8D7AE7BF}"/>
          </ac:spMkLst>
        </pc:spChg>
        <pc:spChg chg="add mod">
          <ac:chgData name="Jonathan Williams" userId="a89a32e8-688f-4586-a15b-0d71315b979c" providerId="ADAL" clId="{E14EF87B-B813-4C6D-ACFA-A1B9BCC6F4C4}" dt="2025-01-15T23:24:33.652" v="8792" actId="1076"/>
          <ac:spMkLst>
            <pc:docMk/>
            <pc:sldMk cId="3039182256" sldId="348"/>
            <ac:spMk id="29" creationId="{C473443A-409C-FBE1-E8C5-63E4B2486406}"/>
          </ac:spMkLst>
        </pc:spChg>
        <pc:spChg chg="add mod">
          <ac:chgData name="Jonathan Williams" userId="a89a32e8-688f-4586-a15b-0d71315b979c" providerId="ADAL" clId="{E14EF87B-B813-4C6D-ACFA-A1B9BCC6F4C4}" dt="2025-01-15T23:24:26.512" v="8791" actId="1076"/>
          <ac:spMkLst>
            <pc:docMk/>
            <pc:sldMk cId="3039182256" sldId="348"/>
            <ac:spMk id="30" creationId="{1B66F988-F441-6FC0-8AF6-4441F13898FB}"/>
          </ac:spMkLst>
        </pc:spChg>
        <pc:spChg chg="add mod">
          <ac:chgData name="Jonathan Williams" userId="a89a32e8-688f-4586-a15b-0d71315b979c" providerId="ADAL" clId="{E14EF87B-B813-4C6D-ACFA-A1B9BCC6F4C4}" dt="2025-01-15T23:30:24.458" v="8886" actId="1076"/>
          <ac:spMkLst>
            <pc:docMk/>
            <pc:sldMk cId="3039182256" sldId="348"/>
            <ac:spMk id="31" creationId="{F39FB616-2E1D-C268-5946-ACF7C182A4A5}"/>
          </ac:spMkLst>
        </pc:spChg>
        <pc:picChg chg="add mod modCrop">
          <ac:chgData name="Jonathan Williams" userId="a89a32e8-688f-4586-a15b-0d71315b979c" providerId="ADAL" clId="{E14EF87B-B813-4C6D-ACFA-A1B9BCC6F4C4}" dt="2025-01-15T23:24:39.979" v="8793" actId="14100"/>
          <ac:picMkLst>
            <pc:docMk/>
            <pc:sldMk cId="3039182256" sldId="348"/>
            <ac:picMk id="8" creationId="{DCE571B2-8598-0344-8B77-B63FFB8C3F2D}"/>
          </ac:picMkLst>
        </pc:picChg>
        <pc:picChg chg="add mod">
          <ac:chgData name="Jonathan Williams" userId="a89a32e8-688f-4586-a15b-0d71315b979c" providerId="ADAL" clId="{E14EF87B-B813-4C6D-ACFA-A1B9BCC6F4C4}" dt="2025-01-15T23:13:10.696" v="8109" actId="1037"/>
          <ac:picMkLst>
            <pc:docMk/>
            <pc:sldMk cId="3039182256" sldId="348"/>
            <ac:picMk id="10" creationId="{421793C7-B439-DB1A-606B-6173E265232A}"/>
          </ac:picMkLst>
        </pc:picChg>
        <pc:picChg chg="add mod">
          <ac:chgData name="Jonathan Williams" userId="a89a32e8-688f-4586-a15b-0d71315b979c" providerId="ADAL" clId="{E14EF87B-B813-4C6D-ACFA-A1B9BCC6F4C4}" dt="2025-01-15T23:12:49.591" v="8064" actId="1037"/>
          <ac:picMkLst>
            <pc:docMk/>
            <pc:sldMk cId="3039182256" sldId="348"/>
            <ac:picMk id="12" creationId="{185C630A-93A7-31DC-7F23-76E1980C0C31}"/>
          </ac:picMkLst>
        </pc:picChg>
        <pc:picChg chg="add mod">
          <ac:chgData name="Jonathan Williams" userId="a89a32e8-688f-4586-a15b-0d71315b979c" providerId="ADAL" clId="{E14EF87B-B813-4C6D-ACFA-A1B9BCC6F4C4}" dt="2025-01-15T23:06:26.056" v="7865"/>
          <ac:picMkLst>
            <pc:docMk/>
            <pc:sldMk cId="3039182256" sldId="348"/>
            <ac:picMk id="16" creationId="{6684AD83-8845-389D-9E85-18AA58DDFFC5}"/>
          </ac:picMkLst>
        </pc:picChg>
        <pc:picChg chg="add mod">
          <ac:chgData name="Jonathan Williams" userId="a89a32e8-688f-4586-a15b-0d71315b979c" providerId="ADAL" clId="{E14EF87B-B813-4C6D-ACFA-A1B9BCC6F4C4}" dt="2025-01-15T23:06:37.208" v="7870"/>
          <ac:picMkLst>
            <pc:docMk/>
            <pc:sldMk cId="3039182256" sldId="348"/>
            <ac:picMk id="18" creationId="{639EE552-B4F6-CE63-D45C-D5797939447C}"/>
          </ac:picMkLst>
        </pc:picChg>
        <pc:picChg chg="add mod">
          <ac:chgData name="Jonathan Williams" userId="a89a32e8-688f-4586-a15b-0d71315b979c" providerId="ADAL" clId="{E14EF87B-B813-4C6D-ACFA-A1B9BCC6F4C4}" dt="2025-01-15T23:13:18.807" v="8139" actId="1037"/>
          <ac:picMkLst>
            <pc:docMk/>
            <pc:sldMk cId="3039182256" sldId="348"/>
            <ac:picMk id="20" creationId="{E580ABB2-5F09-A6DA-5109-4226D7283236}"/>
          </ac:picMkLst>
        </pc:picChg>
      </pc:sldChg>
      <pc:sldChg chg="addSp delSp modSp new mod">
        <pc:chgData name="Jonathan Williams" userId="a89a32e8-688f-4586-a15b-0d71315b979c" providerId="ADAL" clId="{E14EF87B-B813-4C6D-ACFA-A1B9BCC6F4C4}" dt="2025-01-16T20:24:24.790" v="11851" actId="207"/>
        <pc:sldMkLst>
          <pc:docMk/>
          <pc:sldMk cId="329038620" sldId="349"/>
        </pc:sldMkLst>
        <pc:spChg chg="add mod">
          <ac:chgData name="Jonathan Williams" userId="a89a32e8-688f-4586-a15b-0d71315b979c" providerId="ADAL" clId="{E14EF87B-B813-4C6D-ACFA-A1B9BCC6F4C4}" dt="2025-01-16T17:47:58.693" v="11199" actId="1076"/>
          <ac:spMkLst>
            <pc:docMk/>
            <pc:sldMk cId="329038620" sldId="349"/>
            <ac:spMk id="2" creationId="{6EE5867B-1B3C-880C-7A6C-20870BFA8374}"/>
          </ac:spMkLst>
        </pc:spChg>
        <pc:spChg chg="del">
          <ac:chgData name="Jonathan Williams" userId="a89a32e8-688f-4586-a15b-0d71315b979c" providerId="ADAL" clId="{E14EF87B-B813-4C6D-ACFA-A1B9BCC6F4C4}" dt="2025-01-15T20:31:09.966" v="2957"/>
          <ac:spMkLst>
            <pc:docMk/>
            <pc:sldMk cId="329038620" sldId="349"/>
            <ac:spMk id="2" creationId="{C3B7461A-CE6A-C7A4-325A-AD078338B286}"/>
          </ac:spMkLst>
        </pc:spChg>
        <pc:spChg chg="mod">
          <ac:chgData name="Jonathan Williams" userId="a89a32e8-688f-4586-a15b-0d71315b979c" providerId="ADAL" clId="{E14EF87B-B813-4C6D-ACFA-A1B9BCC6F4C4}" dt="2025-01-15T23:51:49.759" v="9857" actId="400"/>
          <ac:spMkLst>
            <pc:docMk/>
            <pc:sldMk cId="329038620" sldId="349"/>
            <ac:spMk id="3" creationId="{CDB43573-EDD7-E074-7C1F-8BFE07CBC7A4}"/>
          </ac:spMkLst>
        </pc:spChg>
        <pc:spChg chg="add del mod">
          <ac:chgData name="Jonathan Williams" userId="a89a32e8-688f-4586-a15b-0d71315b979c" providerId="ADAL" clId="{E14EF87B-B813-4C6D-ACFA-A1B9BCC6F4C4}" dt="2025-01-15T22:35:29.157" v="6889"/>
          <ac:spMkLst>
            <pc:docMk/>
            <pc:sldMk cId="329038620" sldId="349"/>
            <ac:spMk id="9" creationId="{AD0C56BA-3013-B36E-5BC8-AF974CD8377E}"/>
          </ac:spMkLst>
        </pc:spChg>
        <pc:spChg chg="add mod">
          <ac:chgData name="Jonathan Williams" userId="a89a32e8-688f-4586-a15b-0d71315b979c" providerId="ADAL" clId="{E14EF87B-B813-4C6D-ACFA-A1B9BCC6F4C4}" dt="2025-01-15T20:46:34.164" v="3675" actId="1038"/>
          <ac:spMkLst>
            <pc:docMk/>
            <pc:sldMk cId="329038620" sldId="349"/>
            <ac:spMk id="10" creationId="{8353D5D6-8FBC-2DF4-A810-F63245DD6DBA}"/>
          </ac:spMkLst>
        </pc:spChg>
        <pc:spChg chg="add mod">
          <ac:chgData name="Jonathan Williams" userId="a89a32e8-688f-4586-a15b-0d71315b979c" providerId="ADAL" clId="{E14EF87B-B813-4C6D-ACFA-A1B9BCC6F4C4}" dt="2025-01-16T20:24:24.790" v="11851" actId="207"/>
          <ac:spMkLst>
            <pc:docMk/>
            <pc:sldMk cId="329038620" sldId="349"/>
            <ac:spMk id="11" creationId="{A7DD97E1-16C9-6A47-7273-954B958A6A23}"/>
          </ac:spMkLst>
        </pc:spChg>
        <pc:picChg chg="add mod">
          <ac:chgData name="Jonathan Williams" userId="a89a32e8-688f-4586-a15b-0d71315b979c" providerId="ADAL" clId="{E14EF87B-B813-4C6D-ACFA-A1B9BCC6F4C4}" dt="2025-01-15T20:44:45.134" v="3594" actId="1076"/>
          <ac:picMkLst>
            <pc:docMk/>
            <pc:sldMk cId="329038620" sldId="349"/>
            <ac:picMk id="8" creationId="{6F32A85D-AF34-4B3A-641F-C1352E99D6EA}"/>
          </ac:picMkLst>
        </pc:picChg>
        <pc:cxnChg chg="add mod">
          <ac:chgData name="Jonathan Williams" userId="a89a32e8-688f-4586-a15b-0d71315b979c" providerId="ADAL" clId="{E14EF87B-B813-4C6D-ACFA-A1B9BCC6F4C4}" dt="2025-01-15T23:52:15.406" v="9865" actId="14100"/>
          <ac:cxnSpMkLst>
            <pc:docMk/>
            <pc:sldMk cId="329038620" sldId="349"/>
            <ac:cxnSpMk id="13" creationId="{42E5A821-79CB-29F9-87C8-BEED28683BE9}"/>
          </ac:cxnSpMkLst>
        </pc:cxnChg>
      </pc:sldChg>
      <pc:sldChg chg="addSp delSp modSp new mod">
        <pc:chgData name="Jonathan Williams" userId="a89a32e8-688f-4586-a15b-0d71315b979c" providerId="ADAL" clId="{E14EF87B-B813-4C6D-ACFA-A1B9BCC6F4C4}" dt="2025-01-15T23:39:35.113" v="9363" actId="20577"/>
        <pc:sldMkLst>
          <pc:docMk/>
          <pc:sldMk cId="280246691" sldId="350"/>
        </pc:sldMkLst>
        <pc:spChg chg="del">
          <ac:chgData name="Jonathan Williams" userId="a89a32e8-688f-4586-a15b-0d71315b979c" providerId="ADAL" clId="{E14EF87B-B813-4C6D-ACFA-A1B9BCC6F4C4}" dt="2025-01-15T20:14:17.750" v="2695"/>
          <ac:spMkLst>
            <pc:docMk/>
            <pc:sldMk cId="280246691" sldId="350"/>
            <ac:spMk id="2" creationId="{6AC5804A-F24B-986A-B929-A8286DFA9F0E}"/>
          </ac:spMkLst>
        </pc:spChg>
        <pc:spChg chg="mod">
          <ac:chgData name="Jonathan Williams" userId="a89a32e8-688f-4586-a15b-0d71315b979c" providerId="ADAL" clId="{E14EF87B-B813-4C6D-ACFA-A1B9BCC6F4C4}" dt="2025-01-15T23:39:35.113" v="9363" actId="20577"/>
          <ac:spMkLst>
            <pc:docMk/>
            <pc:sldMk cId="280246691" sldId="350"/>
            <ac:spMk id="3" creationId="{BC475BDD-CA6F-6069-E3EC-4ED402EB00BC}"/>
          </ac:spMkLst>
        </pc:spChg>
        <pc:spChg chg="add mod">
          <ac:chgData name="Jonathan Williams" userId="a89a32e8-688f-4586-a15b-0d71315b979c" providerId="ADAL" clId="{E14EF87B-B813-4C6D-ACFA-A1B9BCC6F4C4}" dt="2025-01-15T20:16:58.667" v="2718" actId="1076"/>
          <ac:spMkLst>
            <pc:docMk/>
            <pc:sldMk cId="280246691" sldId="350"/>
            <ac:spMk id="9" creationId="{B62EFA53-DB75-7C49-417F-1CBFFAE679E4}"/>
          </ac:spMkLst>
        </pc:spChg>
        <pc:spChg chg="add mod">
          <ac:chgData name="Jonathan Williams" userId="a89a32e8-688f-4586-a15b-0d71315b979c" providerId="ADAL" clId="{E14EF87B-B813-4C6D-ACFA-A1B9BCC6F4C4}" dt="2025-01-15T22:03:21.487" v="5738" actId="20577"/>
          <ac:spMkLst>
            <pc:docMk/>
            <pc:sldMk cId="280246691" sldId="350"/>
            <ac:spMk id="11" creationId="{63A50D23-513B-C6BB-16C9-E59371EFBC10}"/>
          </ac:spMkLst>
        </pc:spChg>
        <pc:picChg chg="add del mod">
          <ac:chgData name="Jonathan Williams" userId="a89a32e8-688f-4586-a15b-0d71315b979c" providerId="ADAL" clId="{E14EF87B-B813-4C6D-ACFA-A1B9BCC6F4C4}" dt="2025-01-15T20:18:06.589" v="2719" actId="21"/>
          <ac:picMkLst>
            <pc:docMk/>
            <pc:sldMk cId="280246691" sldId="350"/>
            <ac:picMk id="8" creationId="{C58BFF58-BAE4-C6AF-99B6-4E923987A0BD}"/>
          </ac:picMkLst>
        </pc:picChg>
        <pc:picChg chg="add mod ord">
          <ac:chgData name="Jonathan Williams" userId="a89a32e8-688f-4586-a15b-0d71315b979c" providerId="ADAL" clId="{E14EF87B-B813-4C6D-ACFA-A1B9BCC6F4C4}" dt="2025-01-15T22:03:44.280" v="5741" actId="167"/>
          <ac:picMkLst>
            <pc:docMk/>
            <pc:sldMk cId="280246691" sldId="350"/>
            <ac:picMk id="12" creationId="{C58BFF58-BAE4-C6AF-99B6-4E923987A0BD}"/>
          </ac:picMkLst>
        </pc:picChg>
      </pc:sldChg>
      <pc:sldChg chg="addSp delSp modSp new mod">
        <pc:chgData name="Jonathan Williams" userId="a89a32e8-688f-4586-a15b-0d71315b979c" providerId="ADAL" clId="{E14EF87B-B813-4C6D-ACFA-A1B9BCC6F4C4}" dt="2025-01-15T22:04:02.460" v="5743" actId="20577"/>
        <pc:sldMkLst>
          <pc:docMk/>
          <pc:sldMk cId="3427818578" sldId="351"/>
        </pc:sldMkLst>
        <pc:spChg chg="add del mod">
          <ac:chgData name="Jonathan Williams" userId="a89a32e8-688f-4586-a15b-0d71315b979c" providerId="ADAL" clId="{E14EF87B-B813-4C6D-ACFA-A1B9BCC6F4C4}" dt="2025-01-15T22:04:02.460" v="5743" actId="20577"/>
          <ac:spMkLst>
            <pc:docMk/>
            <pc:sldMk cId="3427818578" sldId="351"/>
            <ac:spMk id="2" creationId="{293DAC20-DBEB-F972-99D6-E8DFCA9F958B}"/>
          </ac:spMkLst>
        </pc:spChg>
        <pc:spChg chg="mod">
          <ac:chgData name="Jonathan Williams" userId="a89a32e8-688f-4586-a15b-0d71315b979c" providerId="ADAL" clId="{E14EF87B-B813-4C6D-ACFA-A1B9BCC6F4C4}" dt="2025-01-15T19:51:25.645" v="1832" actId="20577"/>
          <ac:spMkLst>
            <pc:docMk/>
            <pc:sldMk cId="3427818578" sldId="351"/>
            <ac:spMk id="3" creationId="{B84B4F5C-9B01-39D3-34E6-9786ADA2772F}"/>
          </ac:spMkLst>
        </pc:spChg>
        <pc:spChg chg="add mod">
          <ac:chgData name="Jonathan Williams" userId="a89a32e8-688f-4586-a15b-0d71315b979c" providerId="ADAL" clId="{E14EF87B-B813-4C6D-ACFA-A1B9BCC6F4C4}" dt="2025-01-15T21:56:55.924" v="4967" actId="1076"/>
          <ac:spMkLst>
            <pc:docMk/>
            <pc:sldMk cId="3427818578" sldId="351"/>
            <ac:spMk id="7" creationId="{D3B3283F-9412-8B71-AFD2-2D0E7E897BAD}"/>
          </ac:spMkLst>
        </pc:spChg>
        <pc:picChg chg="add mod">
          <ac:chgData name="Jonathan Williams" userId="a89a32e8-688f-4586-a15b-0d71315b979c" providerId="ADAL" clId="{E14EF87B-B813-4C6D-ACFA-A1B9BCC6F4C4}" dt="2025-01-15T21:56:30.990" v="4948"/>
          <ac:picMkLst>
            <pc:docMk/>
            <pc:sldMk cId="3427818578" sldId="351"/>
            <ac:picMk id="9" creationId="{1D4A6D0D-65CB-7961-10FD-16EC5099779D}"/>
          </ac:picMkLst>
        </pc:picChg>
        <pc:picChg chg="add mod">
          <ac:chgData name="Jonathan Williams" userId="a89a32e8-688f-4586-a15b-0d71315b979c" providerId="ADAL" clId="{E14EF87B-B813-4C6D-ACFA-A1B9BCC6F4C4}" dt="2025-01-15T21:56:34.255" v="4950"/>
          <ac:picMkLst>
            <pc:docMk/>
            <pc:sldMk cId="3427818578" sldId="351"/>
            <ac:picMk id="11" creationId="{2214B875-F9FE-D711-B3AC-6DFACE2A3EAB}"/>
          </ac:picMkLst>
        </pc:picChg>
        <pc:picChg chg="add mod">
          <ac:chgData name="Jonathan Williams" userId="a89a32e8-688f-4586-a15b-0d71315b979c" providerId="ADAL" clId="{E14EF87B-B813-4C6D-ACFA-A1B9BCC6F4C4}" dt="2025-01-15T21:56:59.500" v="4968" actId="1076"/>
          <ac:picMkLst>
            <pc:docMk/>
            <pc:sldMk cId="3427818578" sldId="351"/>
            <ac:picMk id="13" creationId="{354DFBB6-DEF4-54DD-2E1A-7063F9DC3945}"/>
          </ac:picMkLst>
        </pc:picChg>
      </pc:sldChg>
      <pc:sldChg chg="addSp delSp modSp new mod">
        <pc:chgData name="Jonathan Williams" userId="a89a32e8-688f-4586-a15b-0d71315b979c" providerId="ADAL" clId="{E14EF87B-B813-4C6D-ACFA-A1B9BCC6F4C4}" dt="2025-01-15T23:54:05.521" v="9909" actId="1076"/>
        <pc:sldMkLst>
          <pc:docMk/>
          <pc:sldMk cId="2842792138" sldId="352"/>
        </pc:sldMkLst>
        <pc:spChg chg="del">
          <ac:chgData name="Jonathan Williams" userId="a89a32e8-688f-4586-a15b-0d71315b979c" providerId="ADAL" clId="{E14EF87B-B813-4C6D-ACFA-A1B9BCC6F4C4}" dt="2025-01-15T23:53:09.577" v="9878"/>
          <ac:spMkLst>
            <pc:docMk/>
            <pc:sldMk cId="2842792138" sldId="352"/>
            <ac:spMk id="2" creationId="{2C82BFD2-B138-2694-3E22-601968805AB9}"/>
          </ac:spMkLst>
        </pc:spChg>
        <pc:spChg chg="mod">
          <ac:chgData name="Jonathan Williams" userId="a89a32e8-688f-4586-a15b-0d71315b979c" providerId="ADAL" clId="{E14EF87B-B813-4C6D-ACFA-A1B9BCC6F4C4}" dt="2025-01-15T23:52:56.356" v="9877" actId="20577"/>
          <ac:spMkLst>
            <pc:docMk/>
            <pc:sldMk cId="2842792138" sldId="352"/>
            <ac:spMk id="3" creationId="{2F76324E-6B01-672B-CE74-F163B9A9EA66}"/>
          </ac:spMkLst>
        </pc:spChg>
        <pc:picChg chg="add mod">
          <ac:chgData name="Jonathan Williams" userId="a89a32e8-688f-4586-a15b-0d71315b979c" providerId="ADAL" clId="{E14EF87B-B813-4C6D-ACFA-A1B9BCC6F4C4}" dt="2025-01-15T23:53:40.298" v="9897" actId="14100"/>
          <ac:picMkLst>
            <pc:docMk/>
            <pc:sldMk cId="2842792138" sldId="352"/>
            <ac:picMk id="8" creationId="{57A94622-B918-35B0-6AB4-B6168EA822F8}"/>
          </ac:picMkLst>
        </pc:picChg>
        <pc:picChg chg="add mod">
          <ac:chgData name="Jonathan Williams" userId="a89a32e8-688f-4586-a15b-0d71315b979c" providerId="ADAL" clId="{E14EF87B-B813-4C6D-ACFA-A1B9BCC6F4C4}" dt="2025-01-15T23:53:45.932" v="9900" actId="1076"/>
          <ac:picMkLst>
            <pc:docMk/>
            <pc:sldMk cId="2842792138" sldId="352"/>
            <ac:picMk id="10" creationId="{D84B0358-1119-3A76-0FAC-6753996F048D}"/>
          </ac:picMkLst>
        </pc:picChg>
        <pc:picChg chg="add mod">
          <ac:chgData name="Jonathan Williams" userId="a89a32e8-688f-4586-a15b-0d71315b979c" providerId="ADAL" clId="{E14EF87B-B813-4C6D-ACFA-A1B9BCC6F4C4}" dt="2025-01-15T23:53:50.920" v="9901" actId="1076"/>
          <ac:picMkLst>
            <pc:docMk/>
            <pc:sldMk cId="2842792138" sldId="352"/>
            <ac:picMk id="12" creationId="{09EAB6C0-73DF-4ADB-0179-DB51475E9038}"/>
          </ac:picMkLst>
        </pc:picChg>
        <pc:picChg chg="add mod ord">
          <ac:chgData name="Jonathan Williams" userId="a89a32e8-688f-4586-a15b-0d71315b979c" providerId="ADAL" clId="{E14EF87B-B813-4C6D-ACFA-A1B9BCC6F4C4}" dt="2025-01-15T23:54:05.521" v="9909" actId="1076"/>
          <ac:picMkLst>
            <pc:docMk/>
            <pc:sldMk cId="2842792138" sldId="352"/>
            <ac:picMk id="14" creationId="{5D5D53BC-3880-7454-57C4-879A0A68A717}"/>
          </ac:picMkLst>
        </pc:picChg>
      </pc:sldChg>
      <pc:sldChg chg="addSp delSp modSp new mod">
        <pc:chgData name="Jonathan Williams" userId="a89a32e8-688f-4586-a15b-0d71315b979c" providerId="ADAL" clId="{E14EF87B-B813-4C6D-ACFA-A1B9BCC6F4C4}" dt="2025-01-16T00:02:25.741" v="10489" actId="1076"/>
        <pc:sldMkLst>
          <pc:docMk/>
          <pc:sldMk cId="1265841611" sldId="353"/>
        </pc:sldMkLst>
        <pc:spChg chg="del">
          <ac:chgData name="Jonathan Williams" userId="a89a32e8-688f-4586-a15b-0d71315b979c" providerId="ADAL" clId="{E14EF87B-B813-4C6D-ACFA-A1B9BCC6F4C4}" dt="2025-01-15T20:49:09.564" v="3792"/>
          <ac:spMkLst>
            <pc:docMk/>
            <pc:sldMk cId="1265841611" sldId="353"/>
            <ac:spMk id="2" creationId="{826944F6-3F12-0107-F1A1-2776695FDCBC}"/>
          </ac:spMkLst>
        </pc:spChg>
        <pc:spChg chg="mod">
          <ac:chgData name="Jonathan Williams" userId="a89a32e8-688f-4586-a15b-0d71315b979c" providerId="ADAL" clId="{E14EF87B-B813-4C6D-ACFA-A1B9BCC6F4C4}" dt="2025-01-15T23:47:05.263" v="9591" actId="20577"/>
          <ac:spMkLst>
            <pc:docMk/>
            <pc:sldMk cId="1265841611" sldId="353"/>
            <ac:spMk id="3" creationId="{D775D6AC-528E-B21C-A1FF-B26206E4C30C}"/>
          </ac:spMkLst>
        </pc:spChg>
        <pc:spChg chg="add mod">
          <ac:chgData name="Jonathan Williams" userId="a89a32e8-688f-4586-a15b-0d71315b979c" providerId="ADAL" clId="{E14EF87B-B813-4C6D-ACFA-A1B9BCC6F4C4}" dt="2025-01-16T00:02:25.741" v="10489" actId="1076"/>
          <ac:spMkLst>
            <pc:docMk/>
            <pc:sldMk cId="1265841611" sldId="353"/>
            <ac:spMk id="15" creationId="{B15ABFF0-1F4A-96CD-4C0C-9C3C3CD9589A}"/>
          </ac:spMkLst>
        </pc:spChg>
        <pc:picChg chg="add mod">
          <ac:chgData name="Jonathan Williams" userId="a89a32e8-688f-4586-a15b-0d71315b979c" providerId="ADAL" clId="{E14EF87B-B813-4C6D-ACFA-A1B9BCC6F4C4}" dt="2025-01-15T20:49:09.564" v="3792"/>
          <ac:picMkLst>
            <pc:docMk/>
            <pc:sldMk cId="1265841611" sldId="353"/>
            <ac:picMk id="8" creationId="{2903AE45-136F-C496-C3AD-96A37C83F771}"/>
          </ac:picMkLst>
        </pc:picChg>
        <pc:cxnChg chg="add mod">
          <ac:chgData name="Jonathan Williams" userId="a89a32e8-688f-4586-a15b-0d71315b979c" providerId="ADAL" clId="{E14EF87B-B813-4C6D-ACFA-A1B9BCC6F4C4}" dt="2025-01-16T00:02:05.558" v="10483" actId="1035"/>
          <ac:cxnSpMkLst>
            <pc:docMk/>
            <pc:sldMk cId="1265841611" sldId="353"/>
            <ac:cxnSpMk id="10" creationId="{7DAE1F3E-7AC8-1F41-51F4-F83023E81FB0}"/>
          </ac:cxnSpMkLst>
        </pc:cxnChg>
      </pc:sldChg>
      <pc:sldChg chg="addSp delSp modSp new mod">
        <pc:chgData name="Jonathan Williams" userId="a89a32e8-688f-4586-a15b-0d71315b979c" providerId="ADAL" clId="{E14EF87B-B813-4C6D-ACFA-A1B9BCC6F4C4}" dt="2025-01-16T20:07:55.487" v="11727" actId="1038"/>
        <pc:sldMkLst>
          <pc:docMk/>
          <pc:sldMk cId="2891026654" sldId="354"/>
        </pc:sldMkLst>
        <pc:spChg chg="del">
          <ac:chgData name="Jonathan Williams" userId="a89a32e8-688f-4586-a15b-0d71315b979c" providerId="ADAL" clId="{E14EF87B-B813-4C6D-ACFA-A1B9BCC6F4C4}" dt="2025-01-15T20:48:35.022" v="3747"/>
          <ac:spMkLst>
            <pc:docMk/>
            <pc:sldMk cId="2891026654" sldId="354"/>
            <ac:spMk id="2" creationId="{BEA4EAEA-FF9A-B3B6-38D7-EF4BB3483FDA}"/>
          </ac:spMkLst>
        </pc:spChg>
        <pc:spChg chg="add mod">
          <ac:chgData name="Jonathan Williams" userId="a89a32e8-688f-4586-a15b-0d71315b979c" providerId="ADAL" clId="{E14EF87B-B813-4C6D-ACFA-A1B9BCC6F4C4}" dt="2025-01-16T20:07:55.487" v="11727" actId="1038"/>
          <ac:spMkLst>
            <pc:docMk/>
            <pc:sldMk cId="2891026654" sldId="354"/>
            <ac:spMk id="2" creationId="{F2354732-4299-7286-2E62-8C498D1E90AB}"/>
          </ac:spMkLst>
        </pc:spChg>
        <pc:spChg chg="mod">
          <ac:chgData name="Jonathan Williams" userId="a89a32e8-688f-4586-a15b-0d71315b979c" providerId="ADAL" clId="{E14EF87B-B813-4C6D-ACFA-A1B9BCC6F4C4}" dt="2025-01-15T20:48:44.942" v="3775" actId="20577"/>
          <ac:spMkLst>
            <pc:docMk/>
            <pc:sldMk cId="2891026654" sldId="354"/>
            <ac:spMk id="3" creationId="{0A5186E5-A01C-F28E-F1BD-4A6A749DB239}"/>
          </ac:spMkLst>
        </pc:spChg>
        <pc:spChg chg="add mod ord">
          <ac:chgData name="Jonathan Williams" userId="a89a32e8-688f-4586-a15b-0d71315b979c" providerId="ADAL" clId="{E14EF87B-B813-4C6D-ACFA-A1B9BCC6F4C4}" dt="2025-01-15T23:45:52.406" v="9509" actId="166"/>
          <ac:spMkLst>
            <pc:docMk/>
            <pc:sldMk cId="2891026654" sldId="354"/>
            <ac:spMk id="17" creationId="{BC73EA9B-5BEF-FE11-72DD-11C46430248B}"/>
          </ac:spMkLst>
        </pc:spChg>
        <pc:spChg chg="add mod">
          <ac:chgData name="Jonathan Williams" userId="a89a32e8-688f-4586-a15b-0d71315b979c" providerId="ADAL" clId="{E14EF87B-B813-4C6D-ACFA-A1B9BCC6F4C4}" dt="2025-01-15T22:51:49.654" v="7371" actId="693"/>
          <ac:spMkLst>
            <pc:docMk/>
            <pc:sldMk cId="2891026654" sldId="354"/>
            <ac:spMk id="22" creationId="{F94160F7-9464-4A89-E48F-01A6581574D5}"/>
          </ac:spMkLst>
        </pc:spChg>
        <pc:spChg chg="add mod">
          <ac:chgData name="Jonathan Williams" userId="a89a32e8-688f-4586-a15b-0d71315b979c" providerId="ADAL" clId="{E14EF87B-B813-4C6D-ACFA-A1B9BCC6F4C4}" dt="2025-01-15T23:45:07.089" v="9466" actId="1037"/>
          <ac:spMkLst>
            <pc:docMk/>
            <pc:sldMk cId="2891026654" sldId="354"/>
            <ac:spMk id="23" creationId="{79C7B9D2-6DCB-BDD1-9E6C-380C3F16FF34}"/>
          </ac:spMkLst>
        </pc:spChg>
        <pc:spChg chg="add mod">
          <ac:chgData name="Jonathan Williams" userId="a89a32e8-688f-4586-a15b-0d71315b979c" providerId="ADAL" clId="{E14EF87B-B813-4C6D-ACFA-A1B9BCC6F4C4}" dt="2025-01-15T22:54:40.230" v="7513" actId="1037"/>
          <ac:spMkLst>
            <pc:docMk/>
            <pc:sldMk cId="2891026654" sldId="354"/>
            <ac:spMk id="24" creationId="{9C5EE8C5-4704-1BFB-28D1-16D4C0B4D2A3}"/>
          </ac:spMkLst>
        </pc:spChg>
        <pc:spChg chg="add mod">
          <ac:chgData name="Jonathan Williams" userId="a89a32e8-688f-4586-a15b-0d71315b979c" providerId="ADAL" clId="{E14EF87B-B813-4C6D-ACFA-A1B9BCC6F4C4}" dt="2025-01-15T23:45:07.089" v="9466" actId="1037"/>
          <ac:spMkLst>
            <pc:docMk/>
            <pc:sldMk cId="2891026654" sldId="354"/>
            <ac:spMk id="25" creationId="{4AD23087-4DE8-27F2-2207-B072AD3B646F}"/>
          </ac:spMkLst>
        </pc:spChg>
        <pc:spChg chg="add mod">
          <ac:chgData name="Jonathan Williams" userId="a89a32e8-688f-4586-a15b-0d71315b979c" providerId="ADAL" clId="{E14EF87B-B813-4C6D-ACFA-A1B9BCC6F4C4}" dt="2025-01-15T23:45:07.089" v="9466" actId="1037"/>
          <ac:spMkLst>
            <pc:docMk/>
            <pc:sldMk cId="2891026654" sldId="354"/>
            <ac:spMk id="30" creationId="{9DC5A792-2952-966C-729C-39927F2F2CCC}"/>
          </ac:spMkLst>
        </pc:spChg>
        <pc:spChg chg="add mod">
          <ac:chgData name="Jonathan Williams" userId="a89a32e8-688f-4586-a15b-0d71315b979c" providerId="ADAL" clId="{E14EF87B-B813-4C6D-ACFA-A1B9BCC6F4C4}" dt="2025-01-16T00:12:49.144" v="10565" actId="1076"/>
          <ac:spMkLst>
            <pc:docMk/>
            <pc:sldMk cId="2891026654" sldId="354"/>
            <ac:spMk id="34" creationId="{74B2920F-503F-8CE3-B46B-B2F0278CDEB2}"/>
          </ac:spMkLst>
        </pc:spChg>
        <pc:spChg chg="add mod ord">
          <ac:chgData name="Jonathan Williams" userId="a89a32e8-688f-4586-a15b-0d71315b979c" providerId="ADAL" clId="{E14EF87B-B813-4C6D-ACFA-A1B9BCC6F4C4}" dt="2025-01-15T23:45:48.712" v="9508" actId="166"/>
          <ac:spMkLst>
            <pc:docMk/>
            <pc:sldMk cId="2891026654" sldId="354"/>
            <ac:spMk id="35" creationId="{481F3992-298A-FEE9-26FE-E842775D121C}"/>
          </ac:spMkLst>
        </pc:spChg>
        <pc:picChg chg="add mod">
          <ac:chgData name="Jonathan Williams" userId="a89a32e8-688f-4586-a15b-0d71315b979c" providerId="ADAL" clId="{E14EF87B-B813-4C6D-ACFA-A1B9BCC6F4C4}" dt="2025-01-15T21:26:26.723" v="4838" actId="1076"/>
          <ac:picMkLst>
            <pc:docMk/>
            <pc:sldMk cId="2891026654" sldId="354"/>
            <ac:picMk id="8" creationId="{8A2829B5-8311-3556-BB5F-3F48B7BC39FF}"/>
          </ac:picMkLst>
        </pc:picChg>
        <pc:picChg chg="add mod">
          <ac:chgData name="Jonathan Williams" userId="a89a32e8-688f-4586-a15b-0d71315b979c" providerId="ADAL" clId="{E14EF87B-B813-4C6D-ACFA-A1B9BCC6F4C4}" dt="2025-01-15T22:54:40.230" v="7513" actId="1037"/>
          <ac:picMkLst>
            <pc:docMk/>
            <pc:sldMk cId="2891026654" sldId="354"/>
            <ac:picMk id="10" creationId="{6E919AD2-6842-EC6C-5A20-D5377463257C}"/>
          </ac:picMkLst>
        </pc:picChg>
        <pc:picChg chg="add mod">
          <ac:chgData name="Jonathan Williams" userId="a89a32e8-688f-4586-a15b-0d71315b979c" providerId="ADAL" clId="{E14EF87B-B813-4C6D-ACFA-A1B9BCC6F4C4}" dt="2025-01-15T23:45:07.089" v="9466" actId="1037"/>
          <ac:picMkLst>
            <pc:docMk/>
            <pc:sldMk cId="2891026654" sldId="354"/>
            <ac:picMk id="12" creationId="{516385AE-E236-99A2-6B18-EDD318CB416D}"/>
          </ac:picMkLst>
        </pc:picChg>
        <pc:picChg chg="add mod modCrop">
          <ac:chgData name="Jonathan Williams" userId="a89a32e8-688f-4586-a15b-0d71315b979c" providerId="ADAL" clId="{E14EF87B-B813-4C6D-ACFA-A1B9BCC6F4C4}" dt="2025-01-15T22:50:03.469" v="7333" actId="1076"/>
          <ac:picMkLst>
            <pc:docMk/>
            <pc:sldMk cId="2891026654" sldId="354"/>
            <ac:picMk id="16" creationId="{8CEE02CE-F1B2-B398-A984-335AD647378C}"/>
          </ac:picMkLst>
        </pc:picChg>
        <pc:cxnChg chg="add mod">
          <ac:chgData name="Jonathan Williams" userId="a89a32e8-688f-4586-a15b-0d71315b979c" providerId="ADAL" clId="{E14EF87B-B813-4C6D-ACFA-A1B9BCC6F4C4}" dt="2025-01-15T22:36:52.365" v="6898" actId="1076"/>
          <ac:cxnSpMkLst>
            <pc:docMk/>
            <pc:sldMk cId="2891026654" sldId="354"/>
            <ac:cxnSpMk id="14" creationId="{4D90B362-1B16-0879-0696-A83E8BA4C684}"/>
          </ac:cxnSpMkLst>
        </pc:cxnChg>
        <pc:cxnChg chg="add mod">
          <ac:chgData name="Jonathan Williams" userId="a89a32e8-688f-4586-a15b-0d71315b979c" providerId="ADAL" clId="{E14EF87B-B813-4C6D-ACFA-A1B9BCC6F4C4}" dt="2025-01-15T22:54:30.005" v="7499" actId="14100"/>
          <ac:cxnSpMkLst>
            <pc:docMk/>
            <pc:sldMk cId="2891026654" sldId="354"/>
            <ac:cxnSpMk id="19" creationId="{D9E8C2BC-9190-30D9-0B63-A5792F5FBE05}"/>
          </ac:cxnSpMkLst>
        </pc:cxnChg>
        <pc:cxnChg chg="add mod">
          <ac:chgData name="Jonathan Williams" userId="a89a32e8-688f-4586-a15b-0d71315b979c" providerId="ADAL" clId="{E14EF87B-B813-4C6D-ACFA-A1B9BCC6F4C4}" dt="2025-01-15T23:45:07.089" v="9466" actId="1037"/>
          <ac:cxnSpMkLst>
            <pc:docMk/>
            <pc:sldMk cId="2891026654" sldId="354"/>
            <ac:cxnSpMk id="26" creationId="{2F62229A-B0BB-ED13-A8A7-B9C8BF0C97EA}"/>
          </ac:cxnSpMkLst>
        </pc:cxnChg>
        <pc:cxnChg chg="add mod">
          <ac:chgData name="Jonathan Williams" userId="a89a32e8-688f-4586-a15b-0d71315b979c" providerId="ADAL" clId="{E14EF87B-B813-4C6D-ACFA-A1B9BCC6F4C4}" dt="2025-01-15T23:45:07.089" v="9466" actId="1037"/>
          <ac:cxnSpMkLst>
            <pc:docMk/>
            <pc:sldMk cId="2891026654" sldId="354"/>
            <ac:cxnSpMk id="31" creationId="{8C92C215-1779-787E-30C0-B856C0C851B9}"/>
          </ac:cxnSpMkLst>
        </pc:cxnChg>
        <pc:cxnChg chg="add mod">
          <ac:chgData name="Jonathan Williams" userId="a89a32e8-688f-4586-a15b-0d71315b979c" providerId="ADAL" clId="{E14EF87B-B813-4C6D-ACFA-A1B9BCC6F4C4}" dt="2025-01-15T23:45:42.557" v="9507" actId="14100"/>
          <ac:cxnSpMkLst>
            <pc:docMk/>
            <pc:sldMk cId="2891026654" sldId="354"/>
            <ac:cxnSpMk id="36" creationId="{9B66AE06-3A4E-6C88-CD99-69C8A5E62493}"/>
          </ac:cxnSpMkLst>
        </pc:cxnChg>
      </pc:sldChg>
      <pc:sldChg chg="addSp delSp modSp add mod ord">
        <pc:chgData name="Jonathan Williams" userId="a89a32e8-688f-4586-a15b-0d71315b979c" providerId="ADAL" clId="{E14EF87B-B813-4C6D-ACFA-A1B9BCC6F4C4}" dt="2025-01-16T17:40:29.664" v="11160" actId="20577"/>
        <pc:sldMkLst>
          <pc:docMk/>
          <pc:sldMk cId="2279891599" sldId="355"/>
        </pc:sldMkLst>
        <pc:spChg chg="mod">
          <ac:chgData name="Jonathan Williams" userId="a89a32e8-688f-4586-a15b-0d71315b979c" providerId="ADAL" clId="{E14EF87B-B813-4C6D-ACFA-A1B9BCC6F4C4}" dt="2025-01-15T22:17:53.032" v="6067" actId="20577"/>
          <ac:spMkLst>
            <pc:docMk/>
            <pc:sldMk cId="2279891599" sldId="355"/>
            <ac:spMk id="3" creationId="{4B4ECC2E-D463-A4AF-80FC-87E01E7306E2}"/>
          </ac:spMkLst>
        </pc:spChg>
        <pc:spChg chg="add del mod">
          <ac:chgData name="Jonathan Williams" userId="a89a32e8-688f-4586-a15b-0d71315b979c" providerId="ADAL" clId="{E14EF87B-B813-4C6D-ACFA-A1B9BCC6F4C4}" dt="2025-01-15T20:30:10.045" v="2945"/>
          <ac:spMkLst>
            <pc:docMk/>
            <pc:sldMk cId="2279891599" sldId="355"/>
            <ac:spMk id="7" creationId="{C19D2BFC-C8B9-2E53-1617-694E721428FC}"/>
          </ac:spMkLst>
        </pc:spChg>
        <pc:spChg chg="del">
          <ac:chgData name="Jonathan Williams" userId="a89a32e8-688f-4586-a15b-0d71315b979c" providerId="ADAL" clId="{E14EF87B-B813-4C6D-ACFA-A1B9BCC6F4C4}" dt="2025-01-15T20:29:55.740" v="2944" actId="478"/>
          <ac:spMkLst>
            <pc:docMk/>
            <pc:sldMk cId="2279891599" sldId="355"/>
            <ac:spMk id="14" creationId="{B1789DD2-B8CC-1A2B-AFD6-D7837C80A2EF}"/>
          </ac:spMkLst>
        </pc:spChg>
        <pc:spChg chg="del">
          <ac:chgData name="Jonathan Williams" userId="a89a32e8-688f-4586-a15b-0d71315b979c" providerId="ADAL" clId="{E14EF87B-B813-4C6D-ACFA-A1B9BCC6F4C4}" dt="2025-01-15T20:29:55.740" v="2944" actId="478"/>
          <ac:spMkLst>
            <pc:docMk/>
            <pc:sldMk cId="2279891599" sldId="355"/>
            <ac:spMk id="15" creationId="{877F901F-3604-1902-06E6-27F616248C4C}"/>
          </ac:spMkLst>
        </pc:spChg>
        <pc:spChg chg="del">
          <ac:chgData name="Jonathan Williams" userId="a89a32e8-688f-4586-a15b-0d71315b979c" providerId="ADAL" clId="{E14EF87B-B813-4C6D-ACFA-A1B9BCC6F4C4}" dt="2025-01-15T20:29:55.740" v="2944" actId="478"/>
          <ac:spMkLst>
            <pc:docMk/>
            <pc:sldMk cId="2279891599" sldId="355"/>
            <ac:spMk id="16" creationId="{12D87E10-97C2-E05E-A18C-8A1C2FEF1116}"/>
          </ac:spMkLst>
        </pc:spChg>
        <pc:spChg chg="add mod">
          <ac:chgData name="Jonathan Williams" userId="a89a32e8-688f-4586-a15b-0d71315b979c" providerId="ADAL" clId="{E14EF87B-B813-4C6D-ACFA-A1B9BCC6F4C4}" dt="2025-01-16T17:40:29.664" v="11160" actId="20577"/>
          <ac:spMkLst>
            <pc:docMk/>
            <pc:sldMk cId="2279891599" sldId="355"/>
            <ac:spMk id="20" creationId="{01A16A73-0D59-3C74-448E-672F45D23BFE}"/>
          </ac:spMkLst>
        </pc:spChg>
        <pc:graphicFrameChg chg="del">
          <ac:chgData name="Jonathan Williams" userId="a89a32e8-688f-4586-a15b-0d71315b979c" providerId="ADAL" clId="{E14EF87B-B813-4C6D-ACFA-A1B9BCC6F4C4}" dt="2025-01-15T20:29:55.740" v="2944" actId="478"/>
          <ac:graphicFrameMkLst>
            <pc:docMk/>
            <pc:sldMk cId="2279891599" sldId="355"/>
            <ac:graphicFrameMk id="13" creationId="{C8C30981-8B54-E794-4289-FF676DC5E538}"/>
          </ac:graphicFrameMkLst>
        </pc:graphicFrameChg>
        <pc:picChg chg="del">
          <ac:chgData name="Jonathan Williams" userId="a89a32e8-688f-4586-a15b-0d71315b979c" providerId="ADAL" clId="{E14EF87B-B813-4C6D-ACFA-A1B9BCC6F4C4}" dt="2025-01-15T20:29:50.924" v="2941" actId="478"/>
          <ac:picMkLst>
            <pc:docMk/>
            <pc:sldMk cId="2279891599" sldId="355"/>
            <ac:picMk id="8" creationId="{C629C118-E3F4-510C-CFA0-CBA560A2D66D}"/>
          </ac:picMkLst>
        </pc:picChg>
        <pc:picChg chg="add del mod">
          <ac:chgData name="Jonathan Williams" userId="a89a32e8-688f-4586-a15b-0d71315b979c" providerId="ADAL" clId="{E14EF87B-B813-4C6D-ACFA-A1B9BCC6F4C4}" dt="2025-01-15T22:14:46.375" v="5744" actId="478"/>
          <ac:picMkLst>
            <pc:docMk/>
            <pc:sldMk cId="2279891599" sldId="355"/>
            <ac:picMk id="10" creationId="{74BF1508-CAF9-8737-86F1-5461317A9F2A}"/>
          </ac:picMkLst>
        </pc:picChg>
        <pc:picChg chg="del">
          <ac:chgData name="Jonathan Williams" userId="a89a32e8-688f-4586-a15b-0d71315b979c" providerId="ADAL" clId="{E14EF87B-B813-4C6D-ACFA-A1B9BCC6F4C4}" dt="2025-01-15T20:29:52.236" v="2943" actId="478"/>
          <ac:picMkLst>
            <pc:docMk/>
            <pc:sldMk cId="2279891599" sldId="355"/>
            <ac:picMk id="12" creationId="{FA01DBB9-1B42-D22F-711B-7CA6FCF9094D}"/>
          </ac:picMkLst>
        </pc:picChg>
        <pc:picChg chg="add mod">
          <ac:chgData name="Jonathan Williams" userId="a89a32e8-688f-4586-a15b-0d71315b979c" providerId="ADAL" clId="{E14EF87B-B813-4C6D-ACFA-A1B9BCC6F4C4}" dt="2025-01-15T22:18:27.801" v="6075" actId="1076"/>
          <ac:picMkLst>
            <pc:docMk/>
            <pc:sldMk cId="2279891599" sldId="355"/>
            <ac:picMk id="17" creationId="{6B42E231-A7C1-7636-6DFB-14467DB6A7EB}"/>
          </ac:picMkLst>
        </pc:picChg>
        <pc:picChg chg="del">
          <ac:chgData name="Jonathan Williams" userId="a89a32e8-688f-4586-a15b-0d71315b979c" providerId="ADAL" clId="{E14EF87B-B813-4C6D-ACFA-A1B9BCC6F4C4}" dt="2025-01-15T20:29:51.562" v="2942" actId="478"/>
          <ac:picMkLst>
            <pc:docMk/>
            <pc:sldMk cId="2279891599" sldId="355"/>
            <ac:picMk id="19" creationId="{4B819B2C-24C0-5018-274A-DE3B879E6093}"/>
          </ac:picMkLst>
        </pc:picChg>
        <pc:picChg chg="add mod">
          <ac:chgData name="Jonathan Williams" userId="a89a32e8-688f-4586-a15b-0d71315b979c" providerId="ADAL" clId="{E14EF87B-B813-4C6D-ACFA-A1B9BCC6F4C4}" dt="2025-01-15T22:18:27.801" v="6075" actId="1076"/>
          <ac:picMkLst>
            <pc:docMk/>
            <pc:sldMk cId="2279891599" sldId="355"/>
            <ac:picMk id="22" creationId="{BD4BA20D-02C2-EF74-AB3A-9C1B57ED3B59}"/>
          </ac:picMkLst>
        </pc:picChg>
      </pc:sldChg>
      <pc:sldChg chg="addSp modSp new mod">
        <pc:chgData name="Jonathan Williams" userId="a89a32e8-688f-4586-a15b-0d71315b979c" providerId="ADAL" clId="{E14EF87B-B813-4C6D-ACFA-A1B9BCC6F4C4}" dt="2025-01-15T22:33:01.900" v="6790" actId="20577"/>
        <pc:sldMkLst>
          <pc:docMk/>
          <pc:sldMk cId="1605532518" sldId="356"/>
        </pc:sldMkLst>
        <pc:spChg chg="mod">
          <ac:chgData name="Jonathan Williams" userId="a89a32e8-688f-4586-a15b-0d71315b979c" providerId="ADAL" clId="{E14EF87B-B813-4C6D-ACFA-A1B9BCC6F4C4}" dt="2025-01-15T22:33:01.900" v="6790" actId="20577"/>
          <ac:spMkLst>
            <pc:docMk/>
            <pc:sldMk cId="1605532518" sldId="356"/>
            <ac:spMk id="2" creationId="{E2DDCEBD-B436-E8BF-4FD9-83EA41203584}"/>
          </ac:spMkLst>
        </pc:spChg>
        <pc:spChg chg="mod">
          <ac:chgData name="Jonathan Williams" userId="a89a32e8-688f-4586-a15b-0d71315b979c" providerId="ADAL" clId="{E14EF87B-B813-4C6D-ACFA-A1B9BCC6F4C4}" dt="2025-01-15T20:31:44.874" v="2988" actId="20577"/>
          <ac:spMkLst>
            <pc:docMk/>
            <pc:sldMk cId="1605532518" sldId="356"/>
            <ac:spMk id="3" creationId="{273F926E-043C-0399-BCC1-D86649D70A68}"/>
          </ac:spMkLst>
        </pc:spChg>
        <pc:spChg chg="add mod">
          <ac:chgData name="Jonathan Williams" userId="a89a32e8-688f-4586-a15b-0d71315b979c" providerId="ADAL" clId="{E14EF87B-B813-4C6D-ACFA-A1B9BCC6F4C4}" dt="2025-01-15T22:30:43.560" v="6466" actId="1038"/>
          <ac:spMkLst>
            <pc:docMk/>
            <pc:sldMk cId="1605532518" sldId="356"/>
            <ac:spMk id="8" creationId="{3CE9488F-B556-CA11-33F3-563EB381C88E}"/>
          </ac:spMkLst>
        </pc:spChg>
        <pc:spChg chg="add mod">
          <ac:chgData name="Jonathan Williams" userId="a89a32e8-688f-4586-a15b-0d71315b979c" providerId="ADAL" clId="{E14EF87B-B813-4C6D-ACFA-A1B9BCC6F4C4}" dt="2025-01-15T22:30:43.560" v="6466" actId="1038"/>
          <ac:spMkLst>
            <pc:docMk/>
            <pc:sldMk cId="1605532518" sldId="356"/>
            <ac:spMk id="9" creationId="{C31F18CB-20EF-01F5-7D5C-13C541C8E1BF}"/>
          </ac:spMkLst>
        </pc:spChg>
        <pc:spChg chg="add mod">
          <ac:chgData name="Jonathan Williams" userId="a89a32e8-688f-4586-a15b-0d71315b979c" providerId="ADAL" clId="{E14EF87B-B813-4C6D-ACFA-A1B9BCC6F4C4}" dt="2025-01-15T22:30:43.560" v="6466" actId="1038"/>
          <ac:spMkLst>
            <pc:docMk/>
            <pc:sldMk cId="1605532518" sldId="356"/>
            <ac:spMk id="10" creationId="{D11985A1-924E-C11B-9A8E-09EC0055E711}"/>
          </ac:spMkLst>
        </pc:spChg>
        <pc:spChg chg="add mod">
          <ac:chgData name="Jonathan Williams" userId="a89a32e8-688f-4586-a15b-0d71315b979c" providerId="ADAL" clId="{E14EF87B-B813-4C6D-ACFA-A1B9BCC6F4C4}" dt="2025-01-15T20:33:25.054" v="3019" actId="20577"/>
          <ac:spMkLst>
            <pc:docMk/>
            <pc:sldMk cId="1605532518" sldId="356"/>
            <ac:spMk id="11" creationId="{9FFA1A4F-5DEF-712E-730B-59E4CACE14FB}"/>
          </ac:spMkLst>
        </pc:spChg>
        <pc:spChg chg="add mod">
          <ac:chgData name="Jonathan Williams" userId="a89a32e8-688f-4586-a15b-0d71315b979c" providerId="ADAL" clId="{E14EF87B-B813-4C6D-ACFA-A1B9BCC6F4C4}" dt="2025-01-15T22:30:25.784" v="6412" actId="1037"/>
          <ac:spMkLst>
            <pc:docMk/>
            <pc:sldMk cId="1605532518" sldId="356"/>
            <ac:spMk id="12" creationId="{4461CB07-812F-4A2A-AFF5-7ACD25EFB91D}"/>
          </ac:spMkLst>
        </pc:spChg>
        <pc:spChg chg="add mod">
          <ac:chgData name="Jonathan Williams" userId="a89a32e8-688f-4586-a15b-0d71315b979c" providerId="ADAL" clId="{E14EF87B-B813-4C6D-ACFA-A1B9BCC6F4C4}" dt="2025-01-15T22:30:25.784" v="6412" actId="1037"/>
          <ac:spMkLst>
            <pc:docMk/>
            <pc:sldMk cId="1605532518" sldId="356"/>
            <ac:spMk id="13" creationId="{B7F79753-C46D-462B-1900-500A3C2098FA}"/>
          </ac:spMkLst>
        </pc:spChg>
        <pc:picChg chg="add mod">
          <ac:chgData name="Jonathan Williams" userId="a89a32e8-688f-4586-a15b-0d71315b979c" providerId="ADAL" clId="{E14EF87B-B813-4C6D-ACFA-A1B9BCC6F4C4}" dt="2025-01-15T22:30:25.784" v="6412" actId="1037"/>
          <ac:picMkLst>
            <pc:docMk/>
            <pc:sldMk cId="1605532518" sldId="356"/>
            <ac:picMk id="7" creationId="{137AB40D-F82A-1552-858A-CA1F928F23A5}"/>
          </ac:picMkLst>
        </pc:picChg>
        <pc:cxnChg chg="add mod">
          <ac:chgData name="Jonathan Williams" userId="a89a32e8-688f-4586-a15b-0d71315b979c" providerId="ADAL" clId="{E14EF87B-B813-4C6D-ACFA-A1B9BCC6F4C4}" dt="2025-01-15T22:30:25.784" v="6412" actId="1037"/>
          <ac:cxnSpMkLst>
            <pc:docMk/>
            <pc:sldMk cId="1605532518" sldId="356"/>
            <ac:cxnSpMk id="15" creationId="{2018BA52-6E97-8484-4623-E575C115D3A2}"/>
          </ac:cxnSpMkLst>
        </pc:cxnChg>
        <pc:cxnChg chg="add mod">
          <ac:chgData name="Jonathan Williams" userId="a89a32e8-688f-4586-a15b-0d71315b979c" providerId="ADAL" clId="{E14EF87B-B813-4C6D-ACFA-A1B9BCC6F4C4}" dt="2025-01-15T22:30:25.784" v="6412" actId="1037"/>
          <ac:cxnSpMkLst>
            <pc:docMk/>
            <pc:sldMk cId="1605532518" sldId="356"/>
            <ac:cxnSpMk id="17" creationId="{F0A78289-9935-7031-DC2A-860C3C0EB9AA}"/>
          </ac:cxnSpMkLst>
        </pc:cxnChg>
        <pc:cxnChg chg="add mod">
          <ac:chgData name="Jonathan Williams" userId="a89a32e8-688f-4586-a15b-0d71315b979c" providerId="ADAL" clId="{E14EF87B-B813-4C6D-ACFA-A1B9BCC6F4C4}" dt="2025-01-15T22:30:25.784" v="6412" actId="1037"/>
          <ac:cxnSpMkLst>
            <pc:docMk/>
            <pc:sldMk cId="1605532518" sldId="356"/>
            <ac:cxnSpMk id="21" creationId="{6D0BD8F8-CA48-F4CF-B4C9-15A9B031457C}"/>
          </ac:cxnSpMkLst>
        </pc:cxnChg>
        <pc:cxnChg chg="add mod">
          <ac:chgData name="Jonathan Williams" userId="a89a32e8-688f-4586-a15b-0d71315b979c" providerId="ADAL" clId="{E14EF87B-B813-4C6D-ACFA-A1B9BCC6F4C4}" dt="2025-01-15T22:30:25.784" v="6412" actId="1037"/>
          <ac:cxnSpMkLst>
            <pc:docMk/>
            <pc:sldMk cId="1605532518" sldId="356"/>
            <ac:cxnSpMk id="23" creationId="{9B90C205-6266-6A33-F3CC-E1072C471B92}"/>
          </ac:cxnSpMkLst>
        </pc:cxnChg>
      </pc:sldChg>
      <pc:sldChg chg="addSp delSp modSp new mod ord">
        <pc:chgData name="Jonathan Williams" userId="a89a32e8-688f-4586-a15b-0d71315b979c" providerId="ADAL" clId="{E14EF87B-B813-4C6D-ACFA-A1B9BCC6F4C4}" dt="2025-01-15T23:04:03.016" v="7829"/>
        <pc:sldMkLst>
          <pc:docMk/>
          <pc:sldMk cId="52425892" sldId="357"/>
        </pc:sldMkLst>
        <pc:spChg chg="del">
          <ac:chgData name="Jonathan Williams" userId="a89a32e8-688f-4586-a15b-0d71315b979c" providerId="ADAL" clId="{E14EF87B-B813-4C6D-ACFA-A1B9BCC6F4C4}" dt="2025-01-15T20:49:21.772" v="3794"/>
          <ac:spMkLst>
            <pc:docMk/>
            <pc:sldMk cId="52425892" sldId="357"/>
            <ac:spMk id="2" creationId="{31922A57-B3ED-864E-F20C-8243F5B69AAA}"/>
          </ac:spMkLst>
        </pc:spChg>
        <pc:spChg chg="mod">
          <ac:chgData name="Jonathan Williams" userId="a89a32e8-688f-4586-a15b-0d71315b979c" providerId="ADAL" clId="{E14EF87B-B813-4C6D-ACFA-A1B9BCC6F4C4}" dt="2025-01-15T21:27:44.106" v="4929" actId="20577"/>
          <ac:spMkLst>
            <pc:docMk/>
            <pc:sldMk cId="52425892" sldId="357"/>
            <ac:spMk id="3" creationId="{8852D28B-7960-46AA-5A7E-31C7792579C7}"/>
          </ac:spMkLst>
        </pc:spChg>
        <pc:picChg chg="add mod">
          <ac:chgData name="Jonathan Williams" userId="a89a32e8-688f-4586-a15b-0d71315b979c" providerId="ADAL" clId="{E14EF87B-B813-4C6D-ACFA-A1B9BCC6F4C4}" dt="2025-01-15T20:49:22.220" v="3796" actId="962"/>
          <ac:picMkLst>
            <pc:docMk/>
            <pc:sldMk cId="52425892" sldId="357"/>
            <ac:picMk id="8" creationId="{EC48D5EA-644E-64AA-7054-B65C269564D1}"/>
          </ac:picMkLst>
        </pc:picChg>
      </pc:sldChg>
      <pc:sldChg chg="new del">
        <pc:chgData name="Jonathan Williams" userId="a89a32e8-688f-4586-a15b-0d71315b979c" providerId="ADAL" clId="{E14EF87B-B813-4C6D-ACFA-A1B9BCC6F4C4}" dt="2025-01-15T20:36:08.373" v="3072" actId="47"/>
        <pc:sldMkLst>
          <pc:docMk/>
          <pc:sldMk cId="3639718809" sldId="357"/>
        </pc:sldMkLst>
      </pc:sldChg>
      <pc:sldChg chg="addSp delSp modSp new mod">
        <pc:chgData name="Jonathan Williams" userId="a89a32e8-688f-4586-a15b-0d71315b979c" providerId="ADAL" clId="{E14EF87B-B813-4C6D-ACFA-A1B9BCC6F4C4}" dt="2025-01-16T00:26:47.045" v="10885" actId="20577"/>
        <pc:sldMkLst>
          <pc:docMk/>
          <pc:sldMk cId="439014052" sldId="358"/>
        </pc:sldMkLst>
        <pc:spChg chg="del">
          <ac:chgData name="Jonathan Williams" userId="a89a32e8-688f-4586-a15b-0d71315b979c" providerId="ADAL" clId="{E14EF87B-B813-4C6D-ACFA-A1B9BCC6F4C4}" dt="2025-01-15T20:49:35.615" v="3798"/>
          <ac:spMkLst>
            <pc:docMk/>
            <pc:sldMk cId="439014052" sldId="358"/>
            <ac:spMk id="2" creationId="{EB8F58F4-B128-238C-931F-300C03DB7106}"/>
          </ac:spMkLst>
        </pc:spChg>
        <pc:spChg chg="mod">
          <ac:chgData name="Jonathan Williams" userId="a89a32e8-688f-4586-a15b-0d71315b979c" providerId="ADAL" clId="{E14EF87B-B813-4C6D-ACFA-A1B9BCC6F4C4}" dt="2025-01-16T00:26:47.045" v="10885" actId="20577"/>
          <ac:spMkLst>
            <pc:docMk/>
            <pc:sldMk cId="439014052" sldId="358"/>
            <ac:spMk id="3" creationId="{229C78F8-7842-898F-21A4-43357A1FF095}"/>
          </ac:spMkLst>
        </pc:spChg>
        <pc:spChg chg="add mod">
          <ac:chgData name="Jonathan Williams" userId="a89a32e8-688f-4586-a15b-0d71315b979c" providerId="ADAL" clId="{E14EF87B-B813-4C6D-ACFA-A1B9BCC6F4C4}" dt="2025-01-15T23:46:20.558" v="9545" actId="20577"/>
          <ac:spMkLst>
            <pc:docMk/>
            <pc:sldMk cId="439014052" sldId="358"/>
            <ac:spMk id="10" creationId="{007D196E-8BB4-7CD5-0A61-4B760FE05CBC}"/>
          </ac:spMkLst>
        </pc:spChg>
        <pc:spChg chg="add mod">
          <ac:chgData name="Jonathan Williams" userId="a89a32e8-688f-4586-a15b-0d71315b979c" providerId="ADAL" clId="{E14EF87B-B813-4C6D-ACFA-A1B9BCC6F4C4}" dt="2025-01-15T23:46:37.703" v="9560" actId="20577"/>
          <ac:spMkLst>
            <pc:docMk/>
            <pc:sldMk cId="439014052" sldId="358"/>
            <ac:spMk id="12" creationId="{D0F2724E-3073-7314-29AE-5260A6222F7B}"/>
          </ac:spMkLst>
        </pc:spChg>
        <pc:spChg chg="add mod">
          <ac:chgData name="Jonathan Williams" userId="a89a32e8-688f-4586-a15b-0d71315b979c" providerId="ADAL" clId="{E14EF87B-B813-4C6D-ACFA-A1B9BCC6F4C4}" dt="2025-01-15T23:46:46.543" v="9568" actId="20577"/>
          <ac:spMkLst>
            <pc:docMk/>
            <pc:sldMk cId="439014052" sldId="358"/>
            <ac:spMk id="13" creationId="{0E50C7EF-D88A-0F2E-F528-8A82248BF5F6}"/>
          </ac:spMkLst>
        </pc:spChg>
        <pc:picChg chg="add mod">
          <ac:chgData name="Jonathan Williams" userId="a89a32e8-688f-4586-a15b-0d71315b979c" providerId="ADAL" clId="{E14EF87B-B813-4C6D-ACFA-A1B9BCC6F4C4}" dt="2025-01-15T20:49:36.197" v="3800" actId="962"/>
          <ac:picMkLst>
            <pc:docMk/>
            <pc:sldMk cId="439014052" sldId="358"/>
            <ac:picMk id="8" creationId="{2E4DF4FD-FF96-1431-7413-B7B58133D343}"/>
          </ac:picMkLst>
        </pc:picChg>
        <pc:cxnChg chg="add mod">
          <ac:chgData name="Jonathan Williams" userId="a89a32e8-688f-4586-a15b-0d71315b979c" providerId="ADAL" clId="{E14EF87B-B813-4C6D-ACFA-A1B9BCC6F4C4}" dt="2025-01-15T23:46:24.414" v="9546" actId="14100"/>
          <ac:cxnSpMkLst>
            <pc:docMk/>
            <pc:sldMk cId="439014052" sldId="358"/>
            <ac:cxnSpMk id="9" creationId="{BCBEF0D2-BF80-293D-A81D-4DE33BD6779D}"/>
          </ac:cxnSpMkLst>
        </pc:cxnChg>
      </pc:sldChg>
      <pc:sldChg chg="addSp delSp modSp new mod">
        <pc:chgData name="Jonathan Williams" userId="a89a32e8-688f-4586-a15b-0d71315b979c" providerId="ADAL" clId="{E14EF87B-B813-4C6D-ACFA-A1B9BCC6F4C4}" dt="2025-01-16T18:00:25.806" v="11304" actId="20577"/>
        <pc:sldMkLst>
          <pc:docMk/>
          <pc:sldMk cId="2101022125" sldId="359"/>
        </pc:sldMkLst>
        <pc:spChg chg="del">
          <ac:chgData name="Jonathan Williams" userId="a89a32e8-688f-4586-a15b-0d71315b979c" providerId="ADAL" clId="{E14EF87B-B813-4C6D-ACFA-A1B9BCC6F4C4}" dt="2025-01-15T21:27:59.035" v="4931"/>
          <ac:spMkLst>
            <pc:docMk/>
            <pc:sldMk cId="2101022125" sldId="359"/>
            <ac:spMk id="2" creationId="{2455783B-A0AD-5BB8-FB37-6F5709222A7D}"/>
          </ac:spMkLst>
        </pc:spChg>
        <pc:spChg chg="mod">
          <ac:chgData name="Jonathan Williams" userId="a89a32e8-688f-4586-a15b-0d71315b979c" providerId="ADAL" clId="{E14EF87B-B813-4C6D-ACFA-A1B9BCC6F4C4}" dt="2025-01-16T00:11:54.346" v="10540" actId="20577"/>
          <ac:spMkLst>
            <pc:docMk/>
            <pc:sldMk cId="2101022125" sldId="359"/>
            <ac:spMk id="3" creationId="{93D7F843-CC23-C110-C81D-D6ED679A939F}"/>
          </ac:spMkLst>
        </pc:spChg>
        <pc:spChg chg="add del mod">
          <ac:chgData name="Jonathan Williams" userId="a89a32e8-688f-4586-a15b-0d71315b979c" providerId="ADAL" clId="{E14EF87B-B813-4C6D-ACFA-A1B9BCC6F4C4}" dt="2025-01-15T21:28:08.670" v="4935"/>
          <ac:spMkLst>
            <pc:docMk/>
            <pc:sldMk cId="2101022125" sldId="359"/>
            <ac:spMk id="10" creationId="{C82A62C4-7495-BEA5-D2B0-5E9AEF370481}"/>
          </ac:spMkLst>
        </pc:spChg>
        <pc:spChg chg="add mod">
          <ac:chgData name="Jonathan Williams" userId="a89a32e8-688f-4586-a15b-0d71315b979c" providerId="ADAL" clId="{E14EF87B-B813-4C6D-ACFA-A1B9BCC6F4C4}" dt="2025-01-16T18:00:25.806" v="11304" actId="20577"/>
          <ac:spMkLst>
            <pc:docMk/>
            <pc:sldMk cId="2101022125" sldId="359"/>
            <ac:spMk id="14" creationId="{812677E3-8BF0-F69A-A933-4E7EDF1EE451}"/>
          </ac:spMkLst>
        </pc:spChg>
        <pc:spChg chg="add mod">
          <ac:chgData name="Jonathan Williams" userId="a89a32e8-688f-4586-a15b-0d71315b979c" providerId="ADAL" clId="{E14EF87B-B813-4C6D-ACFA-A1B9BCC6F4C4}" dt="2025-01-15T23:58:57.291" v="10252" actId="1582"/>
          <ac:spMkLst>
            <pc:docMk/>
            <pc:sldMk cId="2101022125" sldId="359"/>
            <ac:spMk id="16" creationId="{F27EC468-961E-853B-688A-0DE545C59344}"/>
          </ac:spMkLst>
        </pc:spChg>
        <pc:spChg chg="add mod">
          <ac:chgData name="Jonathan Williams" userId="a89a32e8-688f-4586-a15b-0d71315b979c" providerId="ADAL" clId="{E14EF87B-B813-4C6D-ACFA-A1B9BCC6F4C4}" dt="2025-01-15T23:59:41.386" v="10280" actId="1076"/>
          <ac:spMkLst>
            <pc:docMk/>
            <pc:sldMk cId="2101022125" sldId="359"/>
            <ac:spMk id="20" creationId="{60E55F1B-95C9-2211-B67C-32E0A9C3C0C7}"/>
          </ac:spMkLst>
        </pc:spChg>
        <pc:spChg chg="add mod">
          <ac:chgData name="Jonathan Williams" userId="a89a32e8-688f-4586-a15b-0d71315b979c" providerId="ADAL" clId="{E14EF87B-B813-4C6D-ACFA-A1B9BCC6F4C4}" dt="2025-01-16T00:12:10.618" v="10563" actId="20577"/>
          <ac:spMkLst>
            <pc:docMk/>
            <pc:sldMk cId="2101022125" sldId="359"/>
            <ac:spMk id="21" creationId="{7373C79D-3840-373E-5333-0A1144E57CAE}"/>
          </ac:spMkLst>
        </pc:spChg>
        <pc:picChg chg="add del mod">
          <ac:chgData name="Jonathan Williams" userId="a89a32e8-688f-4586-a15b-0d71315b979c" providerId="ADAL" clId="{E14EF87B-B813-4C6D-ACFA-A1B9BCC6F4C4}" dt="2025-01-15T21:28:04.587" v="4934" actId="478"/>
          <ac:picMkLst>
            <pc:docMk/>
            <pc:sldMk cId="2101022125" sldId="359"/>
            <ac:picMk id="8" creationId="{2D93E90F-AEA3-057A-CC26-D3271A390119}"/>
          </ac:picMkLst>
        </pc:picChg>
        <pc:picChg chg="add del mod">
          <ac:chgData name="Jonathan Williams" userId="a89a32e8-688f-4586-a15b-0d71315b979c" providerId="ADAL" clId="{E14EF87B-B813-4C6D-ACFA-A1B9BCC6F4C4}" dt="2025-01-15T21:28:13.503" v="4938" actId="478"/>
          <ac:picMkLst>
            <pc:docMk/>
            <pc:sldMk cId="2101022125" sldId="359"/>
            <ac:picMk id="12" creationId="{F04EEDA7-A708-3D53-789D-2B91CCF197B1}"/>
          </ac:picMkLst>
        </pc:picChg>
        <pc:picChg chg="add mod modCrop">
          <ac:chgData name="Jonathan Williams" userId="a89a32e8-688f-4586-a15b-0d71315b979c" providerId="ADAL" clId="{E14EF87B-B813-4C6D-ACFA-A1B9BCC6F4C4}" dt="2025-01-15T23:58:28.568" v="10242" actId="1076"/>
          <ac:picMkLst>
            <pc:docMk/>
            <pc:sldMk cId="2101022125" sldId="359"/>
            <ac:picMk id="15" creationId="{BF11E2A2-5095-E07F-7B33-BF1ED552A2F4}"/>
          </ac:picMkLst>
        </pc:picChg>
        <pc:cxnChg chg="add mod">
          <ac:chgData name="Jonathan Williams" userId="a89a32e8-688f-4586-a15b-0d71315b979c" providerId="ADAL" clId="{E14EF87B-B813-4C6D-ACFA-A1B9BCC6F4C4}" dt="2025-01-15T23:59:13.637" v="10257" actId="1076"/>
          <ac:cxnSpMkLst>
            <pc:docMk/>
            <pc:sldMk cId="2101022125" sldId="359"/>
            <ac:cxnSpMk id="18" creationId="{F0A338EF-5D91-E360-B243-DC9C29BDAC93}"/>
          </ac:cxnSpMkLst>
        </pc:cxnChg>
        <pc:cxnChg chg="add mod">
          <ac:chgData name="Jonathan Williams" userId="a89a32e8-688f-4586-a15b-0d71315b979c" providerId="ADAL" clId="{E14EF87B-B813-4C6D-ACFA-A1B9BCC6F4C4}" dt="2025-01-16T00:00:59.130" v="10443" actId="14100"/>
          <ac:cxnSpMkLst>
            <pc:docMk/>
            <pc:sldMk cId="2101022125" sldId="359"/>
            <ac:cxnSpMk id="22" creationId="{39CA2454-7B30-249C-69F6-E2877CE1B89F}"/>
          </ac:cxnSpMkLst>
        </pc:cxnChg>
        <pc:cxnChg chg="add mod">
          <ac:chgData name="Jonathan Williams" userId="a89a32e8-688f-4586-a15b-0d71315b979c" providerId="ADAL" clId="{E14EF87B-B813-4C6D-ACFA-A1B9BCC6F4C4}" dt="2025-01-16T00:00:52.912" v="10441" actId="14100"/>
          <ac:cxnSpMkLst>
            <pc:docMk/>
            <pc:sldMk cId="2101022125" sldId="359"/>
            <ac:cxnSpMk id="25" creationId="{F5D54D45-E2DA-A0F2-AEC8-F0C113F685CF}"/>
          </ac:cxnSpMkLst>
        </pc:cxnChg>
      </pc:sldChg>
      <pc:sldChg chg="addSp delSp modSp new mod ord">
        <pc:chgData name="Jonathan Williams" userId="a89a32e8-688f-4586-a15b-0d71315b979c" providerId="ADAL" clId="{E14EF87B-B813-4C6D-ACFA-A1B9BCC6F4C4}" dt="2025-01-16T00:13:09.940" v="10578" actId="20577"/>
        <pc:sldMkLst>
          <pc:docMk/>
          <pc:sldMk cId="517543752" sldId="360"/>
        </pc:sldMkLst>
        <pc:spChg chg="add del mod">
          <ac:chgData name="Jonathan Williams" userId="a89a32e8-688f-4586-a15b-0d71315b979c" providerId="ADAL" clId="{E14EF87B-B813-4C6D-ACFA-A1B9BCC6F4C4}" dt="2025-01-16T00:13:09.940" v="10578" actId="20577"/>
          <ac:spMkLst>
            <pc:docMk/>
            <pc:sldMk cId="517543752" sldId="360"/>
            <ac:spMk id="2" creationId="{F16F4075-3C0A-0EED-D52D-F7A57132C53B}"/>
          </ac:spMkLst>
        </pc:spChg>
        <pc:spChg chg="mod">
          <ac:chgData name="Jonathan Williams" userId="a89a32e8-688f-4586-a15b-0d71315b979c" providerId="ADAL" clId="{E14EF87B-B813-4C6D-ACFA-A1B9BCC6F4C4}" dt="2025-01-15T22:40:49.414" v="7083" actId="20577"/>
          <ac:spMkLst>
            <pc:docMk/>
            <pc:sldMk cId="517543752" sldId="360"/>
            <ac:spMk id="3" creationId="{7A35754D-1C21-9C7F-0A8C-19E3405EE682}"/>
          </ac:spMkLst>
        </pc:spChg>
        <pc:spChg chg="add mod">
          <ac:chgData name="Jonathan Williams" userId="a89a32e8-688f-4586-a15b-0d71315b979c" providerId="ADAL" clId="{E14EF87B-B813-4C6D-ACFA-A1B9BCC6F4C4}" dt="2025-01-15T23:03:06.741" v="7827" actId="1038"/>
          <ac:spMkLst>
            <pc:docMk/>
            <pc:sldMk cId="517543752" sldId="360"/>
            <ac:spMk id="15" creationId="{1C3965A4-5AAB-5598-AE95-10581BC33DD4}"/>
          </ac:spMkLst>
        </pc:spChg>
        <pc:picChg chg="add mod">
          <ac:chgData name="Jonathan Williams" userId="a89a32e8-688f-4586-a15b-0d71315b979c" providerId="ADAL" clId="{E14EF87B-B813-4C6D-ACFA-A1B9BCC6F4C4}" dt="2025-01-15T22:39:05.415" v="6905"/>
          <ac:picMkLst>
            <pc:docMk/>
            <pc:sldMk cId="517543752" sldId="360"/>
            <ac:picMk id="8" creationId="{1BB455A1-D95A-9AE4-DBB7-D5297383C5C1}"/>
          </ac:picMkLst>
        </pc:picChg>
        <pc:picChg chg="add mod">
          <ac:chgData name="Jonathan Williams" userId="a89a32e8-688f-4586-a15b-0d71315b979c" providerId="ADAL" clId="{E14EF87B-B813-4C6D-ACFA-A1B9BCC6F4C4}" dt="2025-01-15T22:39:09.350" v="6910"/>
          <ac:picMkLst>
            <pc:docMk/>
            <pc:sldMk cId="517543752" sldId="360"/>
            <ac:picMk id="10" creationId="{1AAA1431-034A-68C9-AEE1-30CC8164180D}"/>
          </ac:picMkLst>
        </pc:picChg>
        <pc:picChg chg="add mod modCrop">
          <ac:chgData name="Jonathan Williams" userId="a89a32e8-688f-4586-a15b-0d71315b979c" providerId="ADAL" clId="{E14EF87B-B813-4C6D-ACFA-A1B9BCC6F4C4}" dt="2025-01-15T23:03:06.741" v="7827" actId="1038"/>
          <ac:picMkLst>
            <pc:docMk/>
            <pc:sldMk cId="517543752" sldId="360"/>
            <ac:picMk id="12" creationId="{35AFBF33-75C5-EE67-D3C1-B00249A40882}"/>
          </ac:picMkLst>
        </pc:picChg>
        <pc:picChg chg="add mod modCrop">
          <ac:chgData name="Jonathan Williams" userId="a89a32e8-688f-4586-a15b-0d71315b979c" providerId="ADAL" clId="{E14EF87B-B813-4C6D-ACFA-A1B9BCC6F4C4}" dt="2025-01-15T23:03:06.741" v="7827" actId="1038"/>
          <ac:picMkLst>
            <pc:docMk/>
            <pc:sldMk cId="517543752" sldId="360"/>
            <ac:picMk id="14" creationId="{B89DC25B-8C22-06B1-FAC2-BDE27602AB22}"/>
          </ac:picMkLst>
        </pc:picChg>
        <pc:picChg chg="add del mod ord">
          <ac:chgData name="Jonathan Williams" userId="a89a32e8-688f-4586-a15b-0d71315b979c" providerId="ADAL" clId="{E14EF87B-B813-4C6D-ACFA-A1B9BCC6F4C4}" dt="2025-01-15T22:48:20.299" v="7310" actId="21"/>
          <ac:picMkLst>
            <pc:docMk/>
            <pc:sldMk cId="517543752" sldId="360"/>
            <ac:picMk id="17" creationId="{1DCCF06E-6E27-C624-6FF1-6C50A74B025A}"/>
          </ac:picMkLst>
        </pc:picChg>
      </pc:sldChg>
      <pc:sldChg chg="addSp delSp modSp add mod ord">
        <pc:chgData name="Jonathan Williams" userId="a89a32e8-688f-4586-a15b-0d71315b979c" providerId="ADAL" clId="{E14EF87B-B813-4C6D-ACFA-A1B9BCC6F4C4}" dt="2025-01-15T23:57:09.013" v="10058" actId="20577"/>
        <pc:sldMkLst>
          <pc:docMk/>
          <pc:sldMk cId="2365905545" sldId="361"/>
        </pc:sldMkLst>
        <pc:spChg chg="mod">
          <ac:chgData name="Jonathan Williams" userId="a89a32e8-688f-4586-a15b-0d71315b979c" providerId="ADAL" clId="{E14EF87B-B813-4C6D-ACFA-A1B9BCC6F4C4}" dt="2025-01-15T23:55:54.963" v="9948" actId="20577"/>
          <ac:spMkLst>
            <pc:docMk/>
            <pc:sldMk cId="2365905545" sldId="361"/>
            <ac:spMk id="3" creationId="{15E3F05C-D5B9-80E8-AA5B-26F10B51CD1B}"/>
          </ac:spMkLst>
        </pc:spChg>
        <pc:spChg chg="add mod">
          <ac:chgData name="Jonathan Williams" userId="a89a32e8-688f-4586-a15b-0d71315b979c" providerId="ADAL" clId="{E14EF87B-B813-4C6D-ACFA-A1B9BCC6F4C4}" dt="2025-01-15T23:16:41.552" v="8223" actId="1076"/>
          <ac:spMkLst>
            <pc:docMk/>
            <pc:sldMk cId="2365905545" sldId="361"/>
            <ac:spMk id="7" creationId="{55F4D176-4FA5-29F9-39E6-788CBD3E7808}"/>
          </ac:spMkLst>
        </pc:spChg>
        <pc:spChg chg="add del mod">
          <ac:chgData name="Jonathan Williams" userId="a89a32e8-688f-4586-a15b-0d71315b979c" providerId="ADAL" clId="{E14EF87B-B813-4C6D-ACFA-A1B9BCC6F4C4}" dt="2025-01-15T23:15:22.360" v="8201" actId="478"/>
          <ac:spMkLst>
            <pc:docMk/>
            <pc:sldMk cId="2365905545" sldId="361"/>
            <ac:spMk id="9" creationId="{A190C12E-2314-52DC-38D4-3B709B2A7268}"/>
          </ac:spMkLst>
        </pc:spChg>
        <pc:spChg chg="add del mod">
          <ac:chgData name="Jonathan Williams" userId="a89a32e8-688f-4586-a15b-0d71315b979c" providerId="ADAL" clId="{E14EF87B-B813-4C6D-ACFA-A1B9BCC6F4C4}" dt="2025-01-15T23:15:33.624" v="8206" actId="478"/>
          <ac:spMkLst>
            <pc:docMk/>
            <pc:sldMk cId="2365905545" sldId="361"/>
            <ac:spMk id="11" creationId="{6AE92F40-A6B9-60C4-EE19-6AC5DB5C79BE}"/>
          </ac:spMkLst>
        </pc:spChg>
        <pc:spChg chg="add del mod">
          <ac:chgData name="Jonathan Williams" userId="a89a32e8-688f-4586-a15b-0d71315b979c" providerId="ADAL" clId="{E14EF87B-B813-4C6D-ACFA-A1B9BCC6F4C4}" dt="2025-01-15T23:15:27.896" v="8204" actId="478"/>
          <ac:spMkLst>
            <pc:docMk/>
            <pc:sldMk cId="2365905545" sldId="361"/>
            <ac:spMk id="13" creationId="{B0A60F90-0FDF-3B8D-B471-1CEC6929BB8A}"/>
          </ac:spMkLst>
        </pc:spChg>
        <pc:spChg chg="add del mod">
          <ac:chgData name="Jonathan Williams" userId="a89a32e8-688f-4586-a15b-0d71315b979c" providerId="ADAL" clId="{E14EF87B-B813-4C6D-ACFA-A1B9BCC6F4C4}" dt="2025-01-15T23:15:25.161" v="8203" actId="478"/>
          <ac:spMkLst>
            <pc:docMk/>
            <pc:sldMk cId="2365905545" sldId="361"/>
            <ac:spMk id="14" creationId="{EA252D4F-9129-EA86-1C90-7994BA772047}"/>
          </ac:spMkLst>
        </pc:spChg>
        <pc:spChg chg="add del mod">
          <ac:chgData name="Jonathan Williams" userId="a89a32e8-688f-4586-a15b-0d71315b979c" providerId="ADAL" clId="{E14EF87B-B813-4C6D-ACFA-A1B9BCC6F4C4}" dt="2025-01-15T23:15:23.656" v="8202" actId="478"/>
          <ac:spMkLst>
            <pc:docMk/>
            <pc:sldMk cId="2365905545" sldId="361"/>
            <ac:spMk id="15" creationId="{5FE1E97D-E44C-3E48-33FA-7DCB0E09F1A6}"/>
          </ac:spMkLst>
        </pc:spChg>
        <pc:spChg chg="add del mod">
          <ac:chgData name="Jonathan Williams" userId="a89a32e8-688f-4586-a15b-0d71315b979c" providerId="ADAL" clId="{E14EF87B-B813-4C6D-ACFA-A1B9BCC6F4C4}" dt="2025-01-15T23:15:29.336" v="8205" actId="478"/>
          <ac:spMkLst>
            <pc:docMk/>
            <pc:sldMk cId="2365905545" sldId="361"/>
            <ac:spMk id="16" creationId="{250402AC-30B8-0C73-9192-E4B2B3ED6C5F}"/>
          </ac:spMkLst>
        </pc:spChg>
        <pc:spChg chg="add mod ord">
          <ac:chgData name="Jonathan Williams" userId="a89a32e8-688f-4586-a15b-0d71315b979c" providerId="ADAL" clId="{E14EF87B-B813-4C6D-ACFA-A1B9BCC6F4C4}" dt="2025-01-15T23:57:09.013" v="10058" actId="20577"/>
          <ac:spMkLst>
            <pc:docMk/>
            <pc:sldMk cId="2365905545" sldId="361"/>
            <ac:spMk id="17" creationId="{FD1B8892-B632-FD7A-26D5-93C0730E8B3E}"/>
          </ac:spMkLst>
        </pc:spChg>
        <pc:spChg chg="del">
          <ac:chgData name="Jonathan Williams" userId="a89a32e8-688f-4586-a15b-0d71315b979c" providerId="ADAL" clId="{E14EF87B-B813-4C6D-ACFA-A1B9BCC6F4C4}" dt="2025-01-15T23:17:11.453" v="8282" actId="478"/>
          <ac:spMkLst>
            <pc:docMk/>
            <pc:sldMk cId="2365905545" sldId="361"/>
            <ac:spMk id="23" creationId="{39199DE6-129C-5872-A2EF-0076E0F4BA4E}"/>
          </ac:spMkLst>
        </pc:spChg>
        <pc:spChg chg="del mod">
          <ac:chgData name="Jonathan Williams" userId="a89a32e8-688f-4586-a15b-0d71315b979c" providerId="ADAL" clId="{E14EF87B-B813-4C6D-ACFA-A1B9BCC6F4C4}" dt="2025-01-15T23:17:23.134" v="8285" actId="478"/>
          <ac:spMkLst>
            <pc:docMk/>
            <pc:sldMk cId="2365905545" sldId="361"/>
            <ac:spMk id="24" creationId="{D181278F-886C-FB34-671A-1A82689AE42A}"/>
          </ac:spMkLst>
        </pc:spChg>
        <pc:spChg chg="del mod">
          <ac:chgData name="Jonathan Williams" userId="a89a32e8-688f-4586-a15b-0d71315b979c" providerId="ADAL" clId="{E14EF87B-B813-4C6D-ACFA-A1B9BCC6F4C4}" dt="2025-01-15T23:17:23.902" v="8286" actId="478"/>
          <ac:spMkLst>
            <pc:docMk/>
            <pc:sldMk cId="2365905545" sldId="361"/>
            <ac:spMk id="25" creationId="{8427F64C-8D55-3790-826D-1EB85F8B7BCA}"/>
          </ac:spMkLst>
        </pc:spChg>
        <pc:spChg chg="del mod">
          <ac:chgData name="Jonathan Williams" userId="a89a32e8-688f-4586-a15b-0d71315b979c" providerId="ADAL" clId="{E14EF87B-B813-4C6D-ACFA-A1B9BCC6F4C4}" dt="2025-01-15T23:17:22.383" v="8284" actId="478"/>
          <ac:spMkLst>
            <pc:docMk/>
            <pc:sldMk cId="2365905545" sldId="361"/>
            <ac:spMk id="26" creationId="{50BA5652-4505-277C-F9F7-5B4C3B5E2040}"/>
          </ac:spMkLst>
        </pc:spChg>
        <pc:picChg chg="add mod">
          <ac:chgData name="Jonathan Williams" userId="a89a32e8-688f-4586-a15b-0d71315b979c" providerId="ADAL" clId="{E14EF87B-B813-4C6D-ACFA-A1B9BCC6F4C4}" dt="2025-01-15T23:16:05.018" v="8215" actId="1076"/>
          <ac:picMkLst>
            <pc:docMk/>
            <pc:sldMk cId="2365905545" sldId="361"/>
            <ac:picMk id="2" creationId="{37CFF616-976D-0C86-553E-FE2F243D407B}"/>
          </ac:picMkLst>
        </pc:picChg>
        <pc:picChg chg="del">
          <ac:chgData name="Jonathan Williams" userId="a89a32e8-688f-4586-a15b-0d71315b979c" providerId="ADAL" clId="{E14EF87B-B813-4C6D-ACFA-A1B9BCC6F4C4}" dt="2025-01-15T23:13:51.335" v="8195" actId="478"/>
          <ac:picMkLst>
            <pc:docMk/>
            <pc:sldMk cId="2365905545" sldId="361"/>
            <ac:picMk id="8" creationId="{ACC6432A-0345-A03D-4D42-194158C232CB}"/>
          </ac:picMkLst>
        </pc:picChg>
        <pc:picChg chg="del">
          <ac:chgData name="Jonathan Williams" userId="a89a32e8-688f-4586-a15b-0d71315b979c" providerId="ADAL" clId="{E14EF87B-B813-4C6D-ACFA-A1B9BCC6F4C4}" dt="2025-01-15T23:13:49.288" v="8193" actId="478"/>
          <ac:picMkLst>
            <pc:docMk/>
            <pc:sldMk cId="2365905545" sldId="361"/>
            <ac:picMk id="10" creationId="{8C065D59-1419-2183-9479-ECA9C86CD454}"/>
          </ac:picMkLst>
        </pc:picChg>
        <pc:picChg chg="del">
          <ac:chgData name="Jonathan Williams" userId="a89a32e8-688f-4586-a15b-0d71315b979c" providerId="ADAL" clId="{E14EF87B-B813-4C6D-ACFA-A1B9BCC6F4C4}" dt="2025-01-15T23:13:48.551" v="8192" actId="478"/>
          <ac:picMkLst>
            <pc:docMk/>
            <pc:sldMk cId="2365905545" sldId="361"/>
            <ac:picMk id="12" creationId="{3A7822EB-EC9A-9029-FC6E-91DC946915C7}"/>
          </ac:picMkLst>
        </pc:picChg>
        <pc:picChg chg="del">
          <ac:chgData name="Jonathan Williams" userId="a89a32e8-688f-4586-a15b-0d71315b979c" providerId="ADAL" clId="{E14EF87B-B813-4C6D-ACFA-A1B9BCC6F4C4}" dt="2025-01-15T23:13:50.231" v="8194" actId="478"/>
          <ac:picMkLst>
            <pc:docMk/>
            <pc:sldMk cId="2365905545" sldId="361"/>
            <ac:picMk id="20" creationId="{E4EB4DD2-EFFE-92CD-4B96-B9027EE964AD}"/>
          </ac:picMkLst>
        </pc:picChg>
      </pc:sldChg>
      <pc:sldChg chg="add del">
        <pc:chgData name="Jonathan Williams" userId="a89a32e8-688f-4586-a15b-0d71315b979c" providerId="ADAL" clId="{E14EF87B-B813-4C6D-ACFA-A1B9BCC6F4C4}" dt="2025-01-15T23:55:07.491" v="9914" actId="47"/>
        <pc:sldMkLst>
          <pc:docMk/>
          <pc:sldMk cId="1031945872" sldId="362"/>
        </pc:sldMkLst>
      </pc:sldChg>
      <pc:sldChg chg="addSp delSp modSp add mod">
        <pc:chgData name="Jonathan Williams" userId="a89a32e8-688f-4586-a15b-0d71315b979c" providerId="ADAL" clId="{E14EF87B-B813-4C6D-ACFA-A1B9BCC6F4C4}" dt="2025-01-15T23:38:14.611" v="9355" actId="1076"/>
        <pc:sldMkLst>
          <pc:docMk/>
          <pc:sldMk cId="1286899322" sldId="363"/>
        </pc:sldMkLst>
        <pc:spChg chg="del">
          <ac:chgData name="Jonathan Williams" userId="a89a32e8-688f-4586-a15b-0d71315b979c" providerId="ADAL" clId="{E14EF87B-B813-4C6D-ACFA-A1B9BCC6F4C4}" dt="2025-01-15T23:36:48.691" v="9312"/>
          <ac:spMkLst>
            <pc:docMk/>
            <pc:sldMk cId="1286899322" sldId="363"/>
            <ac:spMk id="2" creationId="{4542B5E6-32AE-D667-2B13-0F0FF8993F8E}"/>
          </ac:spMkLst>
        </pc:spChg>
        <pc:spChg chg="mod">
          <ac:chgData name="Jonathan Williams" userId="a89a32e8-688f-4586-a15b-0d71315b979c" providerId="ADAL" clId="{E14EF87B-B813-4C6D-ACFA-A1B9BCC6F4C4}" dt="2025-01-15T23:36:38.502" v="9311" actId="20577"/>
          <ac:spMkLst>
            <pc:docMk/>
            <pc:sldMk cId="1286899322" sldId="363"/>
            <ac:spMk id="3" creationId="{6A698BAC-4233-4B35-7753-35572E74042B}"/>
          </ac:spMkLst>
        </pc:spChg>
        <pc:spChg chg="add mod">
          <ac:chgData name="Jonathan Williams" userId="a89a32e8-688f-4586-a15b-0d71315b979c" providerId="ADAL" clId="{E14EF87B-B813-4C6D-ACFA-A1B9BCC6F4C4}" dt="2025-01-15T23:38:14.611" v="9355" actId="1076"/>
          <ac:spMkLst>
            <pc:docMk/>
            <pc:sldMk cId="1286899322" sldId="363"/>
            <ac:spMk id="9" creationId="{BB3BB39E-86BC-0FFA-F0C0-2375F903AE49}"/>
          </ac:spMkLst>
        </pc:spChg>
        <pc:picChg chg="add mod">
          <ac:chgData name="Jonathan Williams" userId="a89a32e8-688f-4586-a15b-0d71315b979c" providerId="ADAL" clId="{E14EF87B-B813-4C6D-ACFA-A1B9BCC6F4C4}" dt="2025-01-15T23:37:38.352" v="9351" actId="208"/>
          <ac:picMkLst>
            <pc:docMk/>
            <pc:sldMk cId="1286899322" sldId="363"/>
            <ac:picMk id="8" creationId="{C1D83426-A805-C8BF-CE17-776B1E160D08}"/>
          </ac:picMkLst>
        </pc:picChg>
      </pc:sldChg>
      <pc:sldChg chg="add del">
        <pc:chgData name="Jonathan Williams" userId="a89a32e8-688f-4586-a15b-0d71315b979c" providerId="ADAL" clId="{E14EF87B-B813-4C6D-ACFA-A1B9BCC6F4C4}" dt="2025-01-15T23:55:08.417" v="9915" actId="47"/>
        <pc:sldMkLst>
          <pc:docMk/>
          <pc:sldMk cId="1636359862" sldId="364"/>
        </pc:sldMkLst>
      </pc:sldChg>
      <pc:sldChg chg="addSp delSp modSp add mod ord">
        <pc:chgData name="Jonathan Williams" userId="a89a32e8-688f-4586-a15b-0d71315b979c" providerId="ADAL" clId="{E14EF87B-B813-4C6D-ACFA-A1B9BCC6F4C4}" dt="2025-01-15T23:38:21.602" v="9357" actId="1076"/>
        <pc:sldMkLst>
          <pc:docMk/>
          <pc:sldMk cId="88715550" sldId="365"/>
        </pc:sldMkLst>
        <pc:spChg chg="del">
          <ac:chgData name="Jonathan Williams" userId="a89a32e8-688f-4586-a15b-0d71315b979c" providerId="ADAL" clId="{E14EF87B-B813-4C6D-ACFA-A1B9BCC6F4C4}" dt="2025-01-15T23:37:10.474" v="9338"/>
          <ac:spMkLst>
            <pc:docMk/>
            <pc:sldMk cId="88715550" sldId="365"/>
            <ac:spMk id="2" creationId="{E70650D5-330A-C651-BA1D-34D2E8E64A3C}"/>
          </ac:spMkLst>
        </pc:spChg>
        <pc:spChg chg="mod">
          <ac:chgData name="Jonathan Williams" userId="a89a32e8-688f-4586-a15b-0d71315b979c" providerId="ADAL" clId="{E14EF87B-B813-4C6D-ACFA-A1B9BCC6F4C4}" dt="2025-01-15T23:36:59.623" v="9335" actId="20577"/>
          <ac:spMkLst>
            <pc:docMk/>
            <pc:sldMk cId="88715550" sldId="365"/>
            <ac:spMk id="3" creationId="{66A690D8-2288-A532-91BC-085ADA0F03D3}"/>
          </ac:spMkLst>
        </pc:spChg>
        <pc:spChg chg="add del mod">
          <ac:chgData name="Jonathan Williams" userId="a89a32e8-688f-4586-a15b-0d71315b979c" providerId="ADAL" clId="{E14EF87B-B813-4C6D-ACFA-A1B9BCC6F4C4}" dt="2025-01-15T23:37:24.327" v="9346" actId="478"/>
          <ac:spMkLst>
            <pc:docMk/>
            <pc:sldMk cId="88715550" sldId="365"/>
            <ac:spMk id="12" creationId="{4717E660-133D-9285-E475-E20AF19210B3}"/>
          </ac:spMkLst>
        </pc:spChg>
        <pc:spChg chg="add mod">
          <ac:chgData name="Jonathan Williams" userId="a89a32e8-688f-4586-a15b-0d71315b979c" providerId="ADAL" clId="{E14EF87B-B813-4C6D-ACFA-A1B9BCC6F4C4}" dt="2025-01-15T23:38:21.602" v="9357" actId="1076"/>
          <ac:spMkLst>
            <pc:docMk/>
            <pc:sldMk cId="88715550" sldId="365"/>
            <ac:spMk id="13" creationId="{6DF36508-6685-039D-285A-554F600DF418}"/>
          </ac:spMkLst>
        </pc:spChg>
        <pc:picChg chg="add del mod">
          <ac:chgData name="Jonathan Williams" userId="a89a32e8-688f-4586-a15b-0d71315b979c" providerId="ADAL" clId="{E14EF87B-B813-4C6D-ACFA-A1B9BCC6F4C4}" dt="2025-01-15T23:37:20.555" v="9345" actId="478"/>
          <ac:picMkLst>
            <pc:docMk/>
            <pc:sldMk cId="88715550" sldId="365"/>
            <ac:picMk id="8" creationId="{2F782006-917C-D257-8AE7-8E8BC5D5AB0E}"/>
          </ac:picMkLst>
        </pc:picChg>
        <pc:picChg chg="add mod">
          <ac:chgData name="Jonathan Williams" userId="a89a32e8-688f-4586-a15b-0d71315b979c" providerId="ADAL" clId="{E14EF87B-B813-4C6D-ACFA-A1B9BCC6F4C4}" dt="2025-01-15T23:37:32.180" v="9350" actId="208"/>
          <ac:picMkLst>
            <pc:docMk/>
            <pc:sldMk cId="88715550" sldId="365"/>
            <ac:picMk id="10" creationId="{B4EAA952-7D00-15B0-2B4B-646099A893C6}"/>
          </ac:picMkLst>
        </pc:picChg>
      </pc:sldChg>
      <pc:sldChg chg="addSp delSp modSp new mod ord">
        <pc:chgData name="Jonathan Williams" userId="a89a32e8-688f-4586-a15b-0d71315b979c" providerId="ADAL" clId="{E14EF87B-B813-4C6D-ACFA-A1B9BCC6F4C4}" dt="2025-01-16T00:13:33.977" v="10580"/>
        <pc:sldMkLst>
          <pc:docMk/>
          <pc:sldMk cId="763323783" sldId="366"/>
        </pc:sldMkLst>
        <pc:spChg chg="del">
          <ac:chgData name="Jonathan Williams" userId="a89a32e8-688f-4586-a15b-0d71315b979c" providerId="ADAL" clId="{E14EF87B-B813-4C6D-ACFA-A1B9BCC6F4C4}" dt="2025-01-15T23:43:52.494" v="9413"/>
          <ac:spMkLst>
            <pc:docMk/>
            <pc:sldMk cId="763323783" sldId="366"/>
            <ac:spMk id="2" creationId="{B54C075E-E9A8-7B3A-80EC-BEAB19C44276}"/>
          </ac:spMkLst>
        </pc:spChg>
        <pc:spChg chg="mod">
          <ac:chgData name="Jonathan Williams" userId="a89a32e8-688f-4586-a15b-0d71315b979c" providerId="ADAL" clId="{E14EF87B-B813-4C6D-ACFA-A1B9BCC6F4C4}" dt="2025-01-15T23:55:37.075" v="9936" actId="20577"/>
          <ac:spMkLst>
            <pc:docMk/>
            <pc:sldMk cId="763323783" sldId="366"/>
            <ac:spMk id="3" creationId="{4C229404-E4DA-975C-600B-2928A54774EE}"/>
          </ac:spMkLst>
        </pc:spChg>
        <pc:picChg chg="add mod">
          <ac:chgData name="Jonathan Williams" userId="a89a32e8-688f-4586-a15b-0d71315b979c" providerId="ADAL" clId="{E14EF87B-B813-4C6D-ACFA-A1B9BCC6F4C4}" dt="2025-01-15T23:43:54.001" v="9415" actId="962"/>
          <ac:picMkLst>
            <pc:docMk/>
            <pc:sldMk cId="763323783" sldId="366"/>
            <ac:picMk id="8" creationId="{1BF69A9C-306E-94A5-F9F0-BEA3FF92EE28}"/>
          </ac:picMkLst>
        </pc:picChg>
      </pc:sldChg>
      <pc:sldChg chg="addSp delSp modSp new mod">
        <pc:chgData name="Jonathan Williams" userId="a89a32e8-688f-4586-a15b-0d71315b979c" providerId="ADAL" clId="{E14EF87B-B813-4C6D-ACFA-A1B9BCC6F4C4}" dt="2025-01-16T00:04:01.814" v="10537" actId="1076"/>
        <pc:sldMkLst>
          <pc:docMk/>
          <pc:sldMk cId="3044431866" sldId="367"/>
        </pc:sldMkLst>
        <pc:spChg chg="del">
          <ac:chgData name="Jonathan Williams" userId="a89a32e8-688f-4586-a15b-0d71315b979c" providerId="ADAL" clId="{E14EF87B-B813-4C6D-ACFA-A1B9BCC6F4C4}" dt="2025-01-16T00:02:52.576" v="10491"/>
          <ac:spMkLst>
            <pc:docMk/>
            <pc:sldMk cId="3044431866" sldId="367"/>
            <ac:spMk id="2" creationId="{A7FCC65A-6BD4-83F0-F50D-57B22436EA80}"/>
          </ac:spMkLst>
        </pc:spChg>
        <pc:spChg chg="mod">
          <ac:chgData name="Jonathan Williams" userId="a89a32e8-688f-4586-a15b-0d71315b979c" providerId="ADAL" clId="{E14EF87B-B813-4C6D-ACFA-A1B9BCC6F4C4}" dt="2025-01-16T00:03:27.431" v="10530" actId="20577"/>
          <ac:spMkLst>
            <pc:docMk/>
            <pc:sldMk cId="3044431866" sldId="367"/>
            <ac:spMk id="3" creationId="{82AD5D12-0342-0B19-FD42-149FCCA01B57}"/>
          </ac:spMkLst>
        </pc:spChg>
        <pc:spChg chg="add mod">
          <ac:chgData name="Jonathan Williams" userId="a89a32e8-688f-4586-a15b-0d71315b979c" providerId="ADAL" clId="{E14EF87B-B813-4C6D-ACFA-A1B9BCC6F4C4}" dt="2025-01-16T00:04:01.814" v="10537" actId="1076"/>
          <ac:spMkLst>
            <pc:docMk/>
            <pc:sldMk cId="3044431866" sldId="367"/>
            <ac:spMk id="10" creationId="{88918364-80B7-1470-3060-0E2EF8E1FF5D}"/>
          </ac:spMkLst>
        </pc:spChg>
        <pc:picChg chg="add mod">
          <ac:chgData name="Jonathan Williams" userId="a89a32e8-688f-4586-a15b-0d71315b979c" providerId="ADAL" clId="{E14EF87B-B813-4C6D-ACFA-A1B9BCC6F4C4}" dt="2025-01-16T00:02:54.332" v="10493" actId="962"/>
          <ac:picMkLst>
            <pc:docMk/>
            <pc:sldMk cId="3044431866" sldId="367"/>
            <ac:picMk id="8" creationId="{DECCF3A8-CC4A-12BE-30FC-3827C788C207}"/>
          </ac:picMkLst>
        </pc:picChg>
        <pc:cxnChg chg="add mod">
          <ac:chgData name="Jonathan Williams" userId="a89a32e8-688f-4586-a15b-0d71315b979c" providerId="ADAL" clId="{E14EF87B-B813-4C6D-ACFA-A1B9BCC6F4C4}" dt="2025-01-16T00:03:58.043" v="10536" actId="1076"/>
          <ac:cxnSpMkLst>
            <pc:docMk/>
            <pc:sldMk cId="3044431866" sldId="367"/>
            <ac:cxnSpMk id="9" creationId="{220D9426-835D-26A4-4217-49B46324CC88}"/>
          </ac:cxnSpMkLst>
        </pc:cxnChg>
      </pc:sldChg>
      <pc:sldChg chg="add">
        <pc:chgData name="Jonathan Williams" userId="a89a32e8-688f-4586-a15b-0d71315b979c" providerId="ADAL" clId="{E14EF87B-B813-4C6D-ACFA-A1B9BCC6F4C4}" dt="2025-01-16T00:19:35.402" v="10838" actId="2890"/>
        <pc:sldMkLst>
          <pc:docMk/>
          <pc:sldMk cId="2587288914" sldId="368"/>
        </pc:sldMkLst>
      </pc:sldChg>
      <pc:sldChg chg="addSp delSp modSp new mod">
        <pc:chgData name="Jonathan Williams" userId="a89a32e8-688f-4586-a15b-0d71315b979c" providerId="ADAL" clId="{E14EF87B-B813-4C6D-ACFA-A1B9BCC6F4C4}" dt="2025-01-16T17:09:44.391" v="10941" actId="1076"/>
        <pc:sldMkLst>
          <pc:docMk/>
          <pc:sldMk cId="2821887748" sldId="369"/>
        </pc:sldMkLst>
        <pc:spChg chg="del">
          <ac:chgData name="Jonathan Williams" userId="a89a32e8-688f-4586-a15b-0d71315b979c" providerId="ADAL" clId="{E14EF87B-B813-4C6D-ACFA-A1B9BCC6F4C4}" dt="2025-01-16T17:07:53.515" v="10887"/>
          <ac:spMkLst>
            <pc:docMk/>
            <pc:sldMk cId="2821887748" sldId="369"/>
            <ac:spMk id="2" creationId="{08B08FB7-8873-3FD4-91EA-378CD6707AEA}"/>
          </ac:spMkLst>
        </pc:spChg>
        <pc:spChg chg="mod">
          <ac:chgData name="Jonathan Williams" userId="a89a32e8-688f-4586-a15b-0d71315b979c" providerId="ADAL" clId="{E14EF87B-B813-4C6D-ACFA-A1B9BCC6F4C4}" dt="2025-01-16T17:09:30.773" v="10937" actId="20577"/>
          <ac:spMkLst>
            <pc:docMk/>
            <pc:sldMk cId="2821887748" sldId="369"/>
            <ac:spMk id="3" creationId="{4FED5452-AFEB-9D4B-827D-18A2A1B53CFB}"/>
          </ac:spMkLst>
        </pc:spChg>
        <pc:spChg chg="add mod">
          <ac:chgData name="Jonathan Williams" userId="a89a32e8-688f-4586-a15b-0d71315b979c" providerId="ADAL" clId="{E14EF87B-B813-4C6D-ACFA-A1B9BCC6F4C4}" dt="2025-01-16T17:09:44.391" v="10941" actId="1076"/>
          <ac:spMkLst>
            <pc:docMk/>
            <pc:sldMk cId="2821887748" sldId="369"/>
            <ac:spMk id="9" creationId="{1B34B0A9-46C7-2407-0302-E08A4DFF198A}"/>
          </ac:spMkLst>
        </pc:spChg>
        <pc:picChg chg="add mod">
          <ac:chgData name="Jonathan Williams" userId="a89a32e8-688f-4586-a15b-0d71315b979c" providerId="ADAL" clId="{E14EF87B-B813-4C6D-ACFA-A1B9BCC6F4C4}" dt="2025-01-16T17:07:59.830" v="10890" actId="208"/>
          <ac:picMkLst>
            <pc:docMk/>
            <pc:sldMk cId="2821887748" sldId="369"/>
            <ac:picMk id="8" creationId="{5E15EA67-0A9B-7D83-4845-392EDB3DC9AD}"/>
          </ac:picMkLst>
        </pc:picChg>
      </pc:sldChg>
      <pc:sldChg chg="addSp delSp modSp new mod">
        <pc:chgData name="Jonathan Williams" userId="a89a32e8-688f-4586-a15b-0d71315b979c" providerId="ADAL" clId="{E14EF87B-B813-4C6D-ACFA-A1B9BCC6F4C4}" dt="2025-01-16T19:55:18.504" v="11565" actId="732"/>
        <pc:sldMkLst>
          <pc:docMk/>
          <pc:sldMk cId="3490852918" sldId="370"/>
        </pc:sldMkLst>
        <pc:spChg chg="del">
          <ac:chgData name="Jonathan Williams" userId="a89a32e8-688f-4586-a15b-0d71315b979c" providerId="ADAL" clId="{E14EF87B-B813-4C6D-ACFA-A1B9BCC6F4C4}" dt="2025-01-16T19:53:42.558" v="11516" actId="478"/>
          <ac:spMkLst>
            <pc:docMk/>
            <pc:sldMk cId="3490852918" sldId="370"/>
            <ac:spMk id="2" creationId="{70AA6A41-70B7-0D88-3CA1-4BF50BE4E65C}"/>
          </ac:spMkLst>
        </pc:spChg>
        <pc:spChg chg="mod">
          <ac:chgData name="Jonathan Williams" userId="a89a32e8-688f-4586-a15b-0d71315b979c" providerId="ADAL" clId="{E14EF87B-B813-4C6D-ACFA-A1B9BCC6F4C4}" dt="2025-01-16T17:33:29.790" v="10990" actId="20577"/>
          <ac:spMkLst>
            <pc:docMk/>
            <pc:sldMk cId="3490852918" sldId="370"/>
            <ac:spMk id="3" creationId="{A129F791-CB3B-3AFE-F87E-25401C3C331D}"/>
          </ac:spMkLst>
        </pc:spChg>
        <pc:spChg chg="add del mod">
          <ac:chgData name="Jonathan Williams" userId="a89a32e8-688f-4586-a15b-0d71315b979c" providerId="ADAL" clId="{E14EF87B-B813-4C6D-ACFA-A1B9BCC6F4C4}" dt="2025-01-16T19:53:39.055" v="11515" actId="478"/>
          <ac:spMkLst>
            <pc:docMk/>
            <pc:sldMk cId="3490852918" sldId="370"/>
            <ac:spMk id="7" creationId="{9FD60F0E-A1FA-C0A5-257B-E061189CC251}"/>
          </ac:spMkLst>
        </pc:spChg>
        <pc:spChg chg="add mod">
          <ac:chgData name="Jonathan Williams" userId="a89a32e8-688f-4586-a15b-0d71315b979c" providerId="ADAL" clId="{E14EF87B-B813-4C6D-ACFA-A1B9BCC6F4C4}" dt="2025-01-16T19:54:52.570" v="11564" actId="113"/>
          <ac:spMkLst>
            <pc:docMk/>
            <pc:sldMk cId="3490852918" sldId="370"/>
            <ac:spMk id="10" creationId="{9402962B-23CA-540F-E6EB-B83113E2F1F8}"/>
          </ac:spMkLst>
        </pc:spChg>
        <pc:picChg chg="add mod modCrop">
          <ac:chgData name="Jonathan Williams" userId="a89a32e8-688f-4586-a15b-0d71315b979c" providerId="ADAL" clId="{E14EF87B-B813-4C6D-ACFA-A1B9BCC6F4C4}" dt="2025-01-16T19:55:18.504" v="11565" actId="732"/>
          <ac:picMkLst>
            <pc:docMk/>
            <pc:sldMk cId="3490852918" sldId="370"/>
            <ac:picMk id="9" creationId="{2E32E1AA-9CA0-C0A6-2CCD-C44AE460A8F0}"/>
          </ac:picMkLst>
        </pc:picChg>
      </pc:sldChg>
      <pc:sldChg chg="addSp modSp add mod">
        <pc:chgData name="Jonathan Williams" userId="a89a32e8-688f-4586-a15b-0d71315b979c" providerId="ADAL" clId="{E14EF87B-B813-4C6D-ACFA-A1B9BCC6F4C4}" dt="2025-01-16T17:37:18.329" v="11068" actId="208"/>
        <pc:sldMkLst>
          <pc:docMk/>
          <pc:sldMk cId="3517443516" sldId="371"/>
        </pc:sldMkLst>
        <pc:spChg chg="add mod">
          <ac:chgData name="Jonathan Williams" userId="a89a32e8-688f-4586-a15b-0d71315b979c" providerId="ADAL" clId="{E14EF87B-B813-4C6D-ACFA-A1B9BCC6F4C4}" dt="2025-01-16T17:37:18.329" v="11068" actId="208"/>
          <ac:spMkLst>
            <pc:docMk/>
            <pc:sldMk cId="3517443516" sldId="371"/>
            <ac:spMk id="2" creationId="{2CFC4830-315A-2935-E5A1-4AE1716CFEAE}"/>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Helvetica"/>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Helvetica" charset="0"/>
                <a:cs typeface="ＭＳ Ｐゴシック" charset="0"/>
              </a:defRPr>
            </a:lvl1pPr>
          </a:lstStyle>
          <a:p>
            <a:pPr>
              <a:defRPr/>
            </a:pPr>
            <a:fld id="{DBB872F3-6144-3148-BC13-C063BA20AE80}" type="datetimeFigureOut">
              <a:rPr lang="en-US"/>
              <a:pPr>
                <a:defRPr/>
              </a:pPr>
              <a:t>1/16/2025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Helvetica"/>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Helvetica" charset="0"/>
                <a:cs typeface="ＭＳ Ｐゴシック" charset="0"/>
              </a:defRPr>
            </a:lvl1pPr>
          </a:lstStyle>
          <a:p>
            <a:pPr>
              <a:defRPr/>
            </a:pPr>
            <a:fld id="{0ACDB0ED-0BEE-9846-B9EA-5C7BFF06289F}" type="slidenum">
              <a:rPr lang="en-US"/>
              <a:pPr>
                <a:defRPr/>
              </a:pPr>
              <a:t>‹#›</a:t>
            </a:fld>
            <a:endParaRPr lang="en-US"/>
          </a:p>
        </p:txBody>
      </p:sp>
    </p:spTree>
    <p:extLst>
      <p:ext uri="{BB962C8B-B14F-4D97-AF65-F5344CB8AC3E}">
        <p14:creationId xmlns:p14="http://schemas.microsoft.com/office/powerpoint/2010/main" val="142316456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Helvetica"/>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Helvetica" charset="0"/>
                <a:cs typeface="ＭＳ Ｐゴシック" charset="0"/>
              </a:defRPr>
            </a:lvl1pPr>
          </a:lstStyle>
          <a:p>
            <a:pPr>
              <a:defRPr/>
            </a:pPr>
            <a:fld id="{531CFD29-8380-B24A-89EC-384D8B8A981B}" type="datetimeFigureOut">
              <a:rPr lang="en-US"/>
              <a:pPr>
                <a:defRPr/>
              </a:pPr>
              <a:t>1/16/2025</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Helvetica"/>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Helvetica" charset="0"/>
                <a:cs typeface="ＭＳ Ｐゴシック" charset="0"/>
              </a:defRPr>
            </a:lvl1pPr>
          </a:lstStyle>
          <a:p>
            <a:pPr>
              <a:defRPr/>
            </a:pPr>
            <a:fld id="{CAD08E57-B576-F641-BEA6-C3D752DF7F66}" type="slidenum">
              <a:rPr lang="en-US"/>
              <a:pPr>
                <a:defRPr/>
              </a:pPr>
              <a:t>‹#›</a:t>
            </a:fld>
            <a:endParaRPr lang="en-US"/>
          </a:p>
        </p:txBody>
      </p:sp>
    </p:spTree>
    <p:extLst>
      <p:ext uri="{BB962C8B-B14F-4D97-AF65-F5344CB8AC3E}">
        <p14:creationId xmlns:p14="http://schemas.microsoft.com/office/powerpoint/2010/main" val="1600640023"/>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Helvetica"/>
        <a:ea typeface="Geneva"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2pPr>
    <a:lvl3pPr marL="9144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3pPr>
    <a:lvl4pPr marL="13716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4pPr>
    <a:lvl5pPr marL="18288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59286615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hasCustomPrompt="1"/>
          </p:nvPr>
        </p:nvSpPr>
        <p:spPr>
          <a:xfrm>
            <a:off x="341927" y="3996570"/>
            <a:ext cx="8499231" cy="935794"/>
          </a:xfrm>
          <a:prstGeom prst="rect">
            <a:avLst/>
          </a:prstGeom>
        </p:spPr>
        <p:txBody>
          <a:bodyPr lIns="0" tIns="45720" rIns="0" bIns="45720">
            <a:noAutofit/>
          </a:bodyPr>
          <a:lstStyle>
            <a:lvl1pPr marL="0" indent="0">
              <a:buFontTx/>
              <a:buNone/>
              <a:defRPr sz="14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r>
              <a:rPr lang="en-US" sz="1400" dirty="0"/>
              <a:t>Presenter Name [14pt Regular]	</a:t>
            </a:r>
          </a:p>
          <a:p>
            <a:r>
              <a:rPr lang="en-US" sz="1400" dirty="0"/>
              <a:t>Meeting Title</a:t>
            </a:r>
          </a:p>
          <a:p>
            <a:r>
              <a:rPr lang="en-US" sz="1400" dirty="0"/>
              <a:t>Day Month Year</a:t>
            </a:r>
          </a:p>
        </p:txBody>
      </p:sp>
      <p:sp>
        <p:nvSpPr>
          <p:cNvPr id="8" name="Rectangle 7"/>
          <p:cNvSpPr/>
          <p:nvPr userDrawn="1"/>
        </p:nvSpPr>
        <p:spPr>
          <a:xfrm>
            <a:off x="-17762" y="-1"/>
            <a:ext cx="9189720" cy="672702"/>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4"/>
          <p:cNvSpPr>
            <a:spLocks noGrp="1"/>
          </p:cNvSpPr>
          <p:nvPr>
            <p:ph type="body" sz="quarter" idx="11"/>
          </p:nvPr>
        </p:nvSpPr>
        <p:spPr>
          <a:xfrm>
            <a:off x="341924" y="3237621"/>
            <a:ext cx="8499232" cy="752287"/>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18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US"/>
              <a:t>Click to edit Master text styles</a:t>
            </a:r>
          </a:p>
        </p:txBody>
      </p:sp>
      <p:pic>
        <p:nvPicPr>
          <p:cNvPr id="11" name="Picture 10" descr="title_header_16x9.pdf"/>
          <p:cNvPicPr>
            <a:picLocks noChangeAspect="1"/>
          </p:cNvPicPr>
          <p:nvPr userDrawn="1"/>
        </p:nvPicPr>
        <p:blipFill rotWithShape="1">
          <a:blip r:embed="rId2" cstate="print">
            <a:extLst>
              <a:ext uri="{28A0092B-C50C-407E-A947-70E740481C1C}">
                <a14:useLocalDpi xmlns:a14="http://schemas.microsoft.com/office/drawing/2010/main"/>
              </a:ext>
            </a:extLst>
          </a:blip>
          <a:srcRect l="1456"/>
          <a:stretch/>
        </p:blipFill>
        <p:spPr>
          <a:xfrm>
            <a:off x="-17761" y="187384"/>
            <a:ext cx="9010786" cy="233162"/>
          </a:xfrm>
          <a:prstGeom prst="rect">
            <a:avLst/>
          </a:prstGeom>
        </p:spPr>
      </p:pic>
      <p:pic>
        <p:nvPicPr>
          <p:cNvPr id="2" name="Picture 1">
            <a:extLst>
              <a:ext uri="{FF2B5EF4-FFF2-40B4-BE49-F238E27FC236}">
                <a16:creationId xmlns:a16="http://schemas.microsoft.com/office/drawing/2014/main" id="{8C3366FF-FC5A-AF2F-8982-6C4BF5E497DC}"/>
              </a:ext>
            </a:extLst>
          </p:cNvPr>
          <p:cNvPicPr>
            <a:picLocks noChangeAspect="1"/>
          </p:cNvPicPr>
          <p:nvPr userDrawn="1"/>
        </p:nvPicPr>
        <p:blipFill rotWithShape="1">
          <a:blip r:embed="rId3" cstate="print">
            <a:extLst>
              <a:ext uri="{28A0092B-C50C-407E-A947-70E740481C1C}">
                <a14:useLocalDpi xmlns:a14="http://schemas.microsoft.com/office/drawing/2010/main"/>
              </a:ext>
            </a:extLst>
          </a:blip>
          <a:srcRect r="-55"/>
          <a:stretch/>
        </p:blipFill>
        <p:spPr>
          <a:xfrm>
            <a:off x="-17762" y="612759"/>
            <a:ext cx="9189720" cy="2508919"/>
          </a:xfrm>
          <a:prstGeom prst="rect">
            <a:avLst/>
          </a:prstGeom>
        </p:spPr>
      </p:pic>
    </p:spTree>
    <p:extLst>
      <p:ext uri="{BB962C8B-B14F-4D97-AF65-F5344CB8AC3E}">
        <p14:creationId xmlns:p14="http://schemas.microsoft.com/office/powerpoint/2010/main" val="42934414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Logo Bottom: Picture &amp; Caption">
    <p:spTree>
      <p:nvGrpSpPr>
        <p:cNvPr id="1" name=""/>
        <p:cNvGrpSpPr/>
        <p:nvPr/>
      </p:nvGrpSpPr>
      <p:grpSpPr>
        <a:xfrm>
          <a:off x="0" y="0"/>
          <a:ext cx="0" cy="0"/>
          <a:chOff x="0" y="0"/>
          <a:chExt cx="0" cy="0"/>
        </a:xfrm>
      </p:grpSpPr>
      <p:sp>
        <p:nvSpPr>
          <p:cNvPr id="8" name="Picture Placeholder 2"/>
          <p:cNvSpPr>
            <a:spLocks noGrp="1"/>
          </p:cNvSpPr>
          <p:nvPr>
            <p:ph type="pic" idx="13"/>
          </p:nvPr>
        </p:nvSpPr>
        <p:spPr>
          <a:xfrm>
            <a:off x="224073" y="728664"/>
            <a:ext cx="8686800" cy="2795038"/>
          </a:xfrm>
          <a:prstGeom prst="rect">
            <a:avLst/>
          </a:prstGeom>
        </p:spPr>
        <p:txBody>
          <a:bodyPr lIns="0" tIns="0" rIns="0" bIns="0" rtlCol="0">
            <a:normAutofit/>
          </a:bodyPr>
          <a:lstStyle>
            <a:lvl1pPr marL="0" indent="0">
              <a:buNone/>
              <a:defRPr sz="1300">
                <a:solidFill>
                  <a:srgbClr val="505050"/>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10" name="Text Placeholder 3"/>
          <p:cNvSpPr>
            <a:spLocks noGrp="1"/>
          </p:cNvSpPr>
          <p:nvPr>
            <p:ph type="body" sz="half" idx="2"/>
          </p:nvPr>
        </p:nvSpPr>
        <p:spPr>
          <a:xfrm>
            <a:off x="224073" y="3707254"/>
            <a:ext cx="8686800" cy="818444"/>
          </a:xfrm>
          <a:prstGeom prst="rect">
            <a:avLst/>
          </a:prstGeom>
        </p:spPr>
        <p:txBody>
          <a:bodyPr lIns="0" tIns="0" rIns="0" bIns="0"/>
          <a:lstStyle>
            <a:lvl1pPr marL="0" indent="0" algn="ctr">
              <a:buNone/>
              <a:defRPr sz="11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3"/>
          <p:cNvSpPr>
            <a:spLocks noGrp="1"/>
          </p:cNvSpPr>
          <p:nvPr>
            <p:ph type="dt" sz="half" idx="14"/>
          </p:nvPr>
        </p:nvSpPr>
        <p:spPr>
          <a:xfrm>
            <a:off x="736827" y="4878161"/>
            <a:ext cx="675368" cy="180975"/>
          </a:xfrm>
          <a:prstGeom prst="rect">
            <a:avLst/>
          </a:prstGeom>
        </p:spPr>
        <p:txBody>
          <a:bodyPr vert="horz" wrap="square" lIns="0" tIns="0" rIns="0" bIns="0" numCol="1" anchor="t" anchorCtr="0" compatLnSpc="1">
            <a:prstTxWarp prst="textNoShape">
              <a:avLst/>
            </a:prstTxWarp>
          </a:bodyPr>
          <a:lstStyle>
            <a:lvl1pPr algn="l">
              <a:defRPr sz="900" smtClean="0">
                <a:solidFill>
                  <a:srgbClr val="004C97"/>
                </a:solidFill>
                <a:latin typeface="Helvetica" charset="0"/>
                <a:cs typeface="ＭＳ Ｐゴシック" charset="0"/>
              </a:defRPr>
            </a:lvl1pPr>
          </a:lstStyle>
          <a:p>
            <a:pPr>
              <a:defRPr/>
            </a:pPr>
            <a:r>
              <a:rPr lang="en-US"/>
              <a:t>DAMSA 2025</a:t>
            </a:r>
            <a:endParaRPr lang="en-US" dirty="0"/>
          </a:p>
        </p:txBody>
      </p:sp>
      <p:sp>
        <p:nvSpPr>
          <p:cNvPr id="9" name="Footer Placeholder 4"/>
          <p:cNvSpPr>
            <a:spLocks noGrp="1"/>
          </p:cNvSpPr>
          <p:nvPr>
            <p:ph type="ftr" sz="quarter" idx="3"/>
          </p:nvPr>
        </p:nvSpPr>
        <p:spPr>
          <a:xfrm>
            <a:off x="1530603" y="4878161"/>
            <a:ext cx="6251958" cy="182155"/>
          </a:xfrm>
          <a:prstGeom prst="rect">
            <a:avLst/>
          </a:prstGeom>
        </p:spPr>
        <p:txBody>
          <a:bodyPr lIns="0" tIns="0" rIns="0" bIns="0" anchor="t" anchorCtr="0"/>
          <a:lstStyle>
            <a:lvl1pPr marL="0" algn="l">
              <a:defRPr sz="900">
                <a:solidFill>
                  <a:srgbClr val="004C97"/>
                </a:solidFill>
                <a:latin typeface="Helvetica"/>
                <a:ea typeface="ＭＳ Ｐゴシック" charset="0"/>
                <a:cs typeface="ＭＳ Ｐゴシック" charset="0"/>
              </a:defRPr>
            </a:lvl1pPr>
          </a:lstStyle>
          <a:p>
            <a:pPr>
              <a:defRPr/>
            </a:pPr>
            <a:r>
              <a:rPr lang="en-US" b="1"/>
              <a:t>Williams - F2D2</a:t>
            </a:r>
            <a:endParaRPr lang="en-US" b="1" dirty="0"/>
          </a:p>
        </p:txBody>
      </p:sp>
      <p:sp>
        <p:nvSpPr>
          <p:cNvPr id="11" name="Slide Number Placeholder 5"/>
          <p:cNvSpPr>
            <a:spLocks noGrp="1"/>
          </p:cNvSpPr>
          <p:nvPr>
            <p:ph type="sldNum" sz="quarter" idx="4"/>
          </p:nvPr>
        </p:nvSpPr>
        <p:spPr>
          <a:xfrm>
            <a:off x="222250" y="4878161"/>
            <a:ext cx="414338" cy="177964"/>
          </a:xfrm>
          <a:prstGeom prst="rect">
            <a:avLst/>
          </a:prstGeom>
        </p:spPr>
        <p:txBody>
          <a:bodyPr vert="horz" wrap="square" lIns="0" tIns="0" rIns="0" bIns="0" numCol="1" anchor="t" anchorCtr="0" compatLnSpc="1">
            <a:prstTxWarp prst="textNoShape">
              <a:avLst/>
            </a:prstTxWarp>
          </a:bodyPr>
          <a:lstStyle>
            <a:lvl1pPr>
              <a:defRPr sz="9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12" name="Title 1"/>
          <p:cNvSpPr>
            <a:spLocks noGrp="1"/>
          </p:cNvSpPr>
          <p:nvPr>
            <p:ph type="title"/>
          </p:nvPr>
        </p:nvSpPr>
        <p:spPr>
          <a:xfrm>
            <a:off x="228600" y="188814"/>
            <a:ext cx="8686800" cy="320908"/>
          </a:xfrm>
          <a:prstGeom prst="rect">
            <a:avLst/>
          </a:prstGeom>
        </p:spPr>
        <p:txBody>
          <a:bodyPr lIns="0" tIns="0" rIns="0" bIns="0" anchor="b" anchorCtr="0"/>
          <a:lstStyle>
            <a:lvl1pPr>
              <a:defRPr sz="1950">
                <a:solidFill>
                  <a:srgbClr val="004C97"/>
                </a:solidFill>
              </a:defRPr>
            </a:lvl1pPr>
          </a:lstStyle>
          <a:p>
            <a:r>
              <a:rPr lang="en-US"/>
              <a:t>Click to edit Master title style</a:t>
            </a:r>
            <a:endParaRPr lang="en-US" dirty="0"/>
          </a:p>
        </p:txBody>
      </p:sp>
      <p:pic>
        <p:nvPicPr>
          <p:cNvPr id="13" name="Picture 12" descr="A picture containing icon&#10;&#10;Description automatically generated">
            <a:extLst>
              <a:ext uri="{FF2B5EF4-FFF2-40B4-BE49-F238E27FC236}">
                <a16:creationId xmlns:a16="http://schemas.microsoft.com/office/drawing/2014/main" id="{5C62C411-78B7-E24A-910B-DB22279E203F}"/>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816531" y="4671986"/>
            <a:ext cx="1108394" cy="199149"/>
          </a:xfrm>
          <a:prstGeom prst="rect">
            <a:avLst/>
          </a:prstGeom>
        </p:spPr>
      </p:pic>
      <p:sp>
        <p:nvSpPr>
          <p:cNvPr id="15" name="Rectangle 14">
            <a:extLst>
              <a:ext uri="{FF2B5EF4-FFF2-40B4-BE49-F238E27FC236}">
                <a16:creationId xmlns:a16="http://schemas.microsoft.com/office/drawing/2014/main" id="{CA7D9CF0-9F7A-8149-A2E0-1D1F97884E19}"/>
              </a:ext>
            </a:extLst>
          </p:cNvPr>
          <p:cNvSpPr/>
          <p:nvPr userDrawn="1"/>
        </p:nvSpPr>
        <p:spPr>
          <a:xfrm>
            <a:off x="219075" y="4737100"/>
            <a:ext cx="7531101" cy="73025"/>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8119153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Picture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736827" y="4878161"/>
            <a:ext cx="675368" cy="180975"/>
          </a:xfrm>
        </p:spPr>
        <p:txBody>
          <a:bodyPr/>
          <a:lstStyle>
            <a:lvl1pPr>
              <a:defRPr sz="900"/>
            </a:lvl1pPr>
          </a:lstStyle>
          <a:p>
            <a:pPr>
              <a:defRPr/>
            </a:pPr>
            <a:r>
              <a:rPr lang="en-US"/>
              <a:t>DAMSA 2025</a:t>
            </a:r>
            <a:endParaRPr lang="en-US" dirty="0"/>
          </a:p>
        </p:txBody>
      </p:sp>
      <p:sp>
        <p:nvSpPr>
          <p:cNvPr id="4" name="Footer Placeholder 3"/>
          <p:cNvSpPr>
            <a:spLocks noGrp="1"/>
          </p:cNvSpPr>
          <p:nvPr>
            <p:ph type="ftr" sz="quarter" idx="11"/>
          </p:nvPr>
        </p:nvSpPr>
        <p:spPr>
          <a:xfrm>
            <a:off x="1530605" y="4878161"/>
            <a:ext cx="6260399" cy="182155"/>
          </a:xfrm>
        </p:spPr>
        <p:txBody>
          <a:bodyPr/>
          <a:lstStyle>
            <a:lvl1pPr>
              <a:defRPr sz="900"/>
            </a:lvl1pPr>
          </a:lstStyle>
          <a:p>
            <a:pPr>
              <a:defRPr/>
            </a:pPr>
            <a:r>
              <a:rPr lang="en-US" b="1"/>
              <a:t>Williams - F2D2</a:t>
            </a:r>
            <a:endParaRPr lang="en-US" b="1" dirty="0"/>
          </a:p>
        </p:txBody>
      </p:sp>
      <p:sp>
        <p:nvSpPr>
          <p:cNvPr id="5" name="Slide Number Placeholder 4"/>
          <p:cNvSpPr>
            <a:spLocks noGrp="1"/>
          </p:cNvSpPr>
          <p:nvPr>
            <p:ph type="sldNum" sz="quarter" idx="12"/>
          </p:nvPr>
        </p:nvSpPr>
        <p:spPr/>
        <p:txBody>
          <a:bodyPr/>
          <a:lstStyle>
            <a:lvl1pPr>
              <a:defRPr sz="900"/>
            </a:lvl1pPr>
          </a:lstStyle>
          <a:p>
            <a:pPr>
              <a:defRPr/>
            </a:pPr>
            <a:fld id="{148C009B-CB69-E04A-B9B3-34B26D69E9CF}" type="slidenum">
              <a:rPr lang="en-US" smtClean="0"/>
              <a:pPr>
                <a:defRPr/>
              </a:pPr>
              <a:t>‹#›</a:t>
            </a:fld>
            <a:endParaRPr lang="en-US" dirty="0"/>
          </a:p>
        </p:txBody>
      </p:sp>
      <p:sp>
        <p:nvSpPr>
          <p:cNvPr id="7" name="Picture Placeholder 6"/>
          <p:cNvSpPr>
            <a:spLocks noGrp="1"/>
          </p:cNvSpPr>
          <p:nvPr>
            <p:ph type="pic" sz="quarter" idx="13"/>
          </p:nvPr>
        </p:nvSpPr>
        <p:spPr>
          <a:xfrm>
            <a:off x="222250" y="190501"/>
            <a:ext cx="8675688" cy="4352192"/>
          </a:xfrm>
          <a:prstGeom prst="rect">
            <a:avLst/>
          </a:prstGeom>
        </p:spPr>
        <p:txBody>
          <a:bodyPr vert="horz"/>
          <a:lstStyle>
            <a:lvl1pPr marL="230188" indent="-230188">
              <a:defRPr sz="1400">
                <a:solidFill>
                  <a:srgbClr val="505050"/>
                </a:solidFill>
              </a:defRPr>
            </a:lvl1pPr>
          </a:lstStyle>
          <a:p>
            <a:r>
              <a:rPr lang="en-US"/>
              <a:t>Click icon to add picture</a:t>
            </a:r>
            <a:endParaRPr lang="en-US" dirty="0"/>
          </a:p>
        </p:txBody>
      </p:sp>
      <p:pic>
        <p:nvPicPr>
          <p:cNvPr id="6" name="Picture 5" descr="A picture containing icon&#10;&#10;Description automatically generated">
            <a:extLst>
              <a:ext uri="{FF2B5EF4-FFF2-40B4-BE49-F238E27FC236}">
                <a16:creationId xmlns:a16="http://schemas.microsoft.com/office/drawing/2014/main" id="{CA34DB5F-D82E-A04F-9A90-7E062B9F5CA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816531" y="4671986"/>
            <a:ext cx="1108394" cy="199149"/>
          </a:xfrm>
          <a:prstGeom prst="rect">
            <a:avLst/>
          </a:prstGeom>
        </p:spPr>
      </p:pic>
      <p:sp>
        <p:nvSpPr>
          <p:cNvPr id="8" name="Rectangle 7">
            <a:extLst>
              <a:ext uri="{FF2B5EF4-FFF2-40B4-BE49-F238E27FC236}">
                <a16:creationId xmlns:a16="http://schemas.microsoft.com/office/drawing/2014/main" id="{BA273D8B-1721-BE4B-B1B9-EA445027C472}"/>
              </a:ext>
            </a:extLst>
          </p:cNvPr>
          <p:cNvSpPr/>
          <p:nvPr userDrawn="1"/>
        </p:nvSpPr>
        <p:spPr>
          <a:xfrm>
            <a:off x="219075" y="4737100"/>
            <a:ext cx="7531101" cy="73025"/>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8822215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Logo Bottom: Extra Logos">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r>
              <a:rPr lang="en-US"/>
              <a:t>DAMSA 2025</a:t>
            </a:r>
            <a:endParaRPr lang="en-US" dirty="0"/>
          </a:p>
        </p:txBody>
      </p:sp>
      <p:sp>
        <p:nvSpPr>
          <p:cNvPr id="4" name="Footer Placeholder 3"/>
          <p:cNvSpPr>
            <a:spLocks noGrp="1"/>
          </p:cNvSpPr>
          <p:nvPr>
            <p:ph type="ftr" sz="quarter" idx="11"/>
          </p:nvPr>
        </p:nvSpPr>
        <p:spPr>
          <a:xfrm>
            <a:off x="1530603" y="4878161"/>
            <a:ext cx="6272278" cy="182155"/>
          </a:xfrm>
        </p:spPr>
        <p:txBody>
          <a:bodyPr/>
          <a:lstStyle/>
          <a:p>
            <a:pPr>
              <a:defRPr/>
            </a:pPr>
            <a:r>
              <a:rPr lang="en-US" b="1"/>
              <a:t>Williams - F2D2</a:t>
            </a:r>
            <a:endParaRPr lang="en-US" b="1" dirty="0"/>
          </a:p>
        </p:txBody>
      </p:sp>
      <p:sp>
        <p:nvSpPr>
          <p:cNvPr id="5" name="Slide Number Placeholder 4"/>
          <p:cNvSpPr>
            <a:spLocks noGrp="1"/>
          </p:cNvSpPr>
          <p:nvPr>
            <p:ph type="sldNum" sz="quarter" idx="12"/>
          </p:nvPr>
        </p:nvSpPr>
        <p:spPr/>
        <p:txBody>
          <a:bodyPr/>
          <a:lstStyle/>
          <a:p>
            <a:pPr>
              <a:defRPr/>
            </a:pPr>
            <a:fld id="{148C009B-CB69-E04A-B9B3-34B26D69E9CF}" type="slidenum">
              <a:rPr lang="en-US" smtClean="0"/>
              <a:pPr>
                <a:defRPr/>
              </a:pPr>
              <a:t>‹#›</a:t>
            </a:fld>
            <a:endParaRPr lang="en-US" dirty="0"/>
          </a:p>
        </p:txBody>
      </p:sp>
      <p:sp>
        <p:nvSpPr>
          <p:cNvPr id="11" name="Title 1"/>
          <p:cNvSpPr>
            <a:spLocks noGrp="1"/>
          </p:cNvSpPr>
          <p:nvPr>
            <p:ph type="title"/>
          </p:nvPr>
        </p:nvSpPr>
        <p:spPr>
          <a:xfrm>
            <a:off x="228600" y="188814"/>
            <a:ext cx="8686800" cy="320908"/>
          </a:xfrm>
          <a:prstGeom prst="rect">
            <a:avLst/>
          </a:prstGeom>
        </p:spPr>
        <p:txBody>
          <a:bodyPr lIns="0" tIns="0" rIns="0" bIns="0" anchor="b" anchorCtr="0"/>
          <a:lstStyle>
            <a:lvl1pPr>
              <a:defRPr sz="2200">
                <a:solidFill>
                  <a:srgbClr val="004C97"/>
                </a:solidFill>
              </a:defRPr>
            </a:lvl1pPr>
          </a:lstStyle>
          <a:p>
            <a:r>
              <a:rPr lang="en-US"/>
              <a:t>Click to edit Master title style</a:t>
            </a:r>
            <a:endParaRPr lang="en-US" dirty="0"/>
          </a:p>
        </p:txBody>
      </p:sp>
      <p:sp>
        <p:nvSpPr>
          <p:cNvPr id="24" name="Picture Placeholder 14"/>
          <p:cNvSpPr>
            <a:spLocks noGrp="1"/>
          </p:cNvSpPr>
          <p:nvPr>
            <p:ph type="pic" sz="quarter" idx="19"/>
          </p:nvPr>
        </p:nvSpPr>
        <p:spPr>
          <a:xfrm>
            <a:off x="205694" y="203667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25" name="Picture Placeholder 14"/>
          <p:cNvSpPr>
            <a:spLocks noGrp="1"/>
          </p:cNvSpPr>
          <p:nvPr>
            <p:ph type="pic" sz="quarter" idx="20"/>
          </p:nvPr>
        </p:nvSpPr>
        <p:spPr>
          <a:xfrm>
            <a:off x="1979425" y="203667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26" name="Picture Placeholder 14"/>
          <p:cNvSpPr>
            <a:spLocks noGrp="1"/>
          </p:cNvSpPr>
          <p:nvPr>
            <p:ph type="pic" sz="quarter" idx="21"/>
          </p:nvPr>
        </p:nvSpPr>
        <p:spPr>
          <a:xfrm>
            <a:off x="3753205" y="203667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27" name="Picture Placeholder 14"/>
          <p:cNvSpPr>
            <a:spLocks noGrp="1"/>
          </p:cNvSpPr>
          <p:nvPr>
            <p:ph type="pic" sz="quarter" idx="22"/>
          </p:nvPr>
        </p:nvSpPr>
        <p:spPr>
          <a:xfrm>
            <a:off x="5534456" y="203667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28" name="Picture Placeholder 14"/>
          <p:cNvSpPr>
            <a:spLocks noGrp="1"/>
          </p:cNvSpPr>
          <p:nvPr>
            <p:ph type="pic" sz="quarter" idx="23"/>
          </p:nvPr>
        </p:nvSpPr>
        <p:spPr>
          <a:xfrm>
            <a:off x="7300765" y="203667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29" name="Picture Placeholder 14"/>
          <p:cNvSpPr>
            <a:spLocks noGrp="1"/>
          </p:cNvSpPr>
          <p:nvPr>
            <p:ph type="pic" sz="quarter" idx="14"/>
          </p:nvPr>
        </p:nvSpPr>
        <p:spPr>
          <a:xfrm>
            <a:off x="205694" y="729132"/>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0" name="Picture Placeholder 14"/>
          <p:cNvSpPr>
            <a:spLocks noGrp="1"/>
          </p:cNvSpPr>
          <p:nvPr>
            <p:ph type="pic" sz="quarter" idx="15"/>
          </p:nvPr>
        </p:nvSpPr>
        <p:spPr>
          <a:xfrm>
            <a:off x="1979425" y="729132"/>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1" name="Picture Placeholder 14"/>
          <p:cNvSpPr>
            <a:spLocks noGrp="1"/>
          </p:cNvSpPr>
          <p:nvPr>
            <p:ph type="pic" sz="quarter" idx="16"/>
          </p:nvPr>
        </p:nvSpPr>
        <p:spPr>
          <a:xfrm>
            <a:off x="3753205" y="729132"/>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2" name="Picture Placeholder 14"/>
          <p:cNvSpPr>
            <a:spLocks noGrp="1"/>
          </p:cNvSpPr>
          <p:nvPr>
            <p:ph type="pic" sz="quarter" idx="17"/>
          </p:nvPr>
        </p:nvSpPr>
        <p:spPr>
          <a:xfrm>
            <a:off x="5534456" y="729132"/>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3" name="Picture Placeholder 14"/>
          <p:cNvSpPr>
            <a:spLocks noGrp="1"/>
          </p:cNvSpPr>
          <p:nvPr>
            <p:ph type="pic" sz="quarter" idx="18"/>
          </p:nvPr>
        </p:nvSpPr>
        <p:spPr>
          <a:xfrm>
            <a:off x="7300765" y="729132"/>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4" name="Picture Placeholder 14"/>
          <p:cNvSpPr>
            <a:spLocks noGrp="1"/>
          </p:cNvSpPr>
          <p:nvPr>
            <p:ph type="pic" sz="quarter" idx="24"/>
          </p:nvPr>
        </p:nvSpPr>
        <p:spPr>
          <a:xfrm>
            <a:off x="205694" y="333660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5" name="Picture Placeholder 14"/>
          <p:cNvSpPr>
            <a:spLocks noGrp="1"/>
          </p:cNvSpPr>
          <p:nvPr>
            <p:ph type="pic" sz="quarter" idx="25"/>
          </p:nvPr>
        </p:nvSpPr>
        <p:spPr>
          <a:xfrm>
            <a:off x="1979425" y="333660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6" name="Picture Placeholder 14"/>
          <p:cNvSpPr>
            <a:spLocks noGrp="1"/>
          </p:cNvSpPr>
          <p:nvPr>
            <p:ph type="pic" sz="quarter" idx="26"/>
          </p:nvPr>
        </p:nvSpPr>
        <p:spPr>
          <a:xfrm>
            <a:off x="3753205" y="333660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7" name="Picture Placeholder 14"/>
          <p:cNvSpPr>
            <a:spLocks noGrp="1"/>
          </p:cNvSpPr>
          <p:nvPr>
            <p:ph type="pic" sz="quarter" idx="27"/>
          </p:nvPr>
        </p:nvSpPr>
        <p:spPr>
          <a:xfrm>
            <a:off x="5534456" y="333660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8" name="Picture Placeholder 14"/>
          <p:cNvSpPr>
            <a:spLocks noGrp="1"/>
          </p:cNvSpPr>
          <p:nvPr>
            <p:ph type="pic" sz="quarter" idx="28"/>
          </p:nvPr>
        </p:nvSpPr>
        <p:spPr>
          <a:xfrm>
            <a:off x="7300765" y="333660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pic>
        <p:nvPicPr>
          <p:cNvPr id="23" name="Picture 22" descr="A picture containing icon&#10;&#10;Description automatically generated">
            <a:extLst>
              <a:ext uri="{FF2B5EF4-FFF2-40B4-BE49-F238E27FC236}">
                <a16:creationId xmlns:a16="http://schemas.microsoft.com/office/drawing/2014/main" id="{9F7A0E67-CA0E-AE4B-9410-E2429A756B2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816531" y="4671986"/>
            <a:ext cx="1108394" cy="199149"/>
          </a:xfrm>
          <a:prstGeom prst="rect">
            <a:avLst/>
          </a:prstGeom>
        </p:spPr>
      </p:pic>
      <p:sp>
        <p:nvSpPr>
          <p:cNvPr id="39" name="Rectangle 38">
            <a:extLst>
              <a:ext uri="{FF2B5EF4-FFF2-40B4-BE49-F238E27FC236}">
                <a16:creationId xmlns:a16="http://schemas.microsoft.com/office/drawing/2014/main" id="{65FF897D-868E-3049-8124-0434F375E4DD}"/>
              </a:ext>
            </a:extLst>
          </p:cNvPr>
          <p:cNvSpPr/>
          <p:nvPr userDrawn="1"/>
        </p:nvSpPr>
        <p:spPr>
          <a:xfrm>
            <a:off x="219075" y="4737100"/>
            <a:ext cx="7531101" cy="73025"/>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8301617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hasCustomPrompt="1"/>
          </p:nvPr>
        </p:nvSpPr>
        <p:spPr>
          <a:xfrm>
            <a:off x="341927" y="3996570"/>
            <a:ext cx="8499231" cy="935794"/>
          </a:xfrm>
          <a:prstGeom prst="rect">
            <a:avLst/>
          </a:prstGeom>
        </p:spPr>
        <p:txBody>
          <a:bodyPr lIns="0" tIns="45720" rIns="0" bIns="45720">
            <a:noAutofit/>
          </a:bodyPr>
          <a:lstStyle>
            <a:lvl1pPr marL="0" indent="0">
              <a:buFontTx/>
              <a:buNone/>
              <a:defRPr sz="14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r>
              <a:rPr lang="en-US" sz="1400" dirty="0"/>
              <a:t>Presenter Name [14pt Regular]	</a:t>
            </a:r>
          </a:p>
          <a:p>
            <a:r>
              <a:rPr lang="en-US" sz="1400" dirty="0"/>
              <a:t>Meeting Title</a:t>
            </a:r>
          </a:p>
          <a:p>
            <a:r>
              <a:rPr lang="en-US" sz="1400" dirty="0"/>
              <a:t>Day Month Year</a:t>
            </a:r>
          </a:p>
        </p:txBody>
      </p:sp>
      <p:sp>
        <p:nvSpPr>
          <p:cNvPr id="8" name="Rectangle 7"/>
          <p:cNvSpPr/>
          <p:nvPr userDrawn="1"/>
        </p:nvSpPr>
        <p:spPr>
          <a:xfrm>
            <a:off x="-17762" y="-1"/>
            <a:ext cx="9189720" cy="672702"/>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4"/>
          <p:cNvSpPr>
            <a:spLocks noGrp="1"/>
          </p:cNvSpPr>
          <p:nvPr>
            <p:ph type="body" sz="quarter" idx="11"/>
          </p:nvPr>
        </p:nvSpPr>
        <p:spPr>
          <a:xfrm>
            <a:off x="341924" y="3237621"/>
            <a:ext cx="8499232" cy="752287"/>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18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US"/>
              <a:t>Click to edit Master text styles</a:t>
            </a:r>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a:ext>
            </a:extLst>
          </a:blip>
          <a:srcRect/>
          <a:stretch/>
        </p:blipFill>
        <p:spPr>
          <a:xfrm>
            <a:off x="-17762" y="612759"/>
            <a:ext cx="9189720" cy="2508919"/>
          </a:xfrm>
          <a:prstGeom prst="rect">
            <a:avLst/>
          </a:prstGeom>
        </p:spPr>
      </p:pic>
      <p:pic>
        <p:nvPicPr>
          <p:cNvPr id="11" name="Picture 10" descr="title_header_16x9.pdf"/>
          <p:cNvPicPr>
            <a:picLocks noChangeAspect="1"/>
          </p:cNvPicPr>
          <p:nvPr userDrawn="1"/>
        </p:nvPicPr>
        <p:blipFill rotWithShape="1">
          <a:blip r:embed="rId3" cstate="print">
            <a:extLst>
              <a:ext uri="{28A0092B-C50C-407E-A947-70E740481C1C}">
                <a14:useLocalDpi xmlns:a14="http://schemas.microsoft.com/office/drawing/2010/main"/>
              </a:ext>
            </a:extLst>
          </a:blip>
          <a:srcRect l="1456"/>
          <a:stretch/>
        </p:blipFill>
        <p:spPr>
          <a:xfrm>
            <a:off x="-17761" y="187384"/>
            <a:ext cx="9010786" cy="233162"/>
          </a:xfrm>
          <a:prstGeom prst="rect">
            <a:avLst/>
          </a:prstGeom>
        </p:spPr>
      </p:pic>
    </p:spTree>
    <p:extLst>
      <p:ext uri="{BB962C8B-B14F-4D97-AF65-F5344CB8AC3E}">
        <p14:creationId xmlns:p14="http://schemas.microsoft.com/office/powerpoint/2010/main" val="42613778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3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hasCustomPrompt="1"/>
          </p:nvPr>
        </p:nvSpPr>
        <p:spPr>
          <a:xfrm>
            <a:off x="341927" y="3996570"/>
            <a:ext cx="8499231" cy="935794"/>
          </a:xfrm>
          <a:prstGeom prst="rect">
            <a:avLst/>
          </a:prstGeom>
        </p:spPr>
        <p:txBody>
          <a:bodyPr lIns="0" tIns="45720" rIns="0" bIns="45720">
            <a:noAutofit/>
          </a:bodyPr>
          <a:lstStyle>
            <a:lvl1pPr marL="0" indent="0">
              <a:buFontTx/>
              <a:buNone/>
              <a:defRPr sz="14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r>
              <a:rPr lang="en-US" sz="1400" dirty="0"/>
              <a:t>Presenter Name [14pt Regular]	</a:t>
            </a:r>
          </a:p>
          <a:p>
            <a:r>
              <a:rPr lang="en-US" sz="1400" dirty="0"/>
              <a:t>Meeting Title</a:t>
            </a:r>
          </a:p>
          <a:p>
            <a:r>
              <a:rPr lang="en-US" sz="1400" dirty="0"/>
              <a:t>Day Month Year</a:t>
            </a:r>
          </a:p>
        </p:txBody>
      </p:sp>
      <p:sp>
        <p:nvSpPr>
          <p:cNvPr id="8" name="Rectangle 7"/>
          <p:cNvSpPr/>
          <p:nvPr userDrawn="1"/>
        </p:nvSpPr>
        <p:spPr>
          <a:xfrm>
            <a:off x="-17762" y="-1"/>
            <a:ext cx="9189720" cy="672702"/>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4"/>
          <p:cNvSpPr>
            <a:spLocks noGrp="1"/>
          </p:cNvSpPr>
          <p:nvPr>
            <p:ph type="body" sz="quarter" idx="11"/>
          </p:nvPr>
        </p:nvSpPr>
        <p:spPr>
          <a:xfrm>
            <a:off x="341924" y="3237621"/>
            <a:ext cx="8499232" cy="752287"/>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18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US"/>
              <a:t>Click to edit Master text styles</a:t>
            </a:r>
          </a:p>
        </p:txBody>
      </p:sp>
      <p:pic>
        <p:nvPicPr>
          <p:cNvPr id="11" name="Picture 10" descr="title_header_16x9.pdf"/>
          <p:cNvPicPr>
            <a:picLocks noChangeAspect="1"/>
          </p:cNvPicPr>
          <p:nvPr userDrawn="1"/>
        </p:nvPicPr>
        <p:blipFill rotWithShape="1">
          <a:blip r:embed="rId2" cstate="print">
            <a:extLst>
              <a:ext uri="{28A0092B-C50C-407E-A947-70E740481C1C}">
                <a14:useLocalDpi xmlns:a14="http://schemas.microsoft.com/office/drawing/2010/main"/>
              </a:ext>
            </a:extLst>
          </a:blip>
          <a:srcRect l="1456"/>
          <a:stretch/>
        </p:blipFill>
        <p:spPr>
          <a:xfrm>
            <a:off x="-17761" y="187384"/>
            <a:ext cx="9010786" cy="233162"/>
          </a:xfrm>
          <a:prstGeom prst="rect">
            <a:avLst/>
          </a:prstGeom>
        </p:spPr>
      </p:pic>
      <p:pic>
        <p:nvPicPr>
          <p:cNvPr id="3" name="Picture 2">
            <a:extLst>
              <a:ext uri="{FF2B5EF4-FFF2-40B4-BE49-F238E27FC236}">
                <a16:creationId xmlns:a16="http://schemas.microsoft.com/office/drawing/2014/main" id="{90D440B3-9F17-BFC5-071C-0E749A69DBFF}"/>
              </a:ext>
            </a:extLst>
          </p:cNvPr>
          <p:cNvPicPr>
            <a:picLocks noChangeAspect="1"/>
          </p:cNvPicPr>
          <p:nvPr userDrawn="1"/>
        </p:nvPicPr>
        <p:blipFill rotWithShape="1">
          <a:blip r:embed="rId3" cstate="print">
            <a:extLst>
              <a:ext uri="{28A0092B-C50C-407E-A947-70E740481C1C}">
                <a14:useLocalDpi xmlns:a14="http://schemas.microsoft.com/office/drawing/2010/main"/>
              </a:ext>
            </a:extLst>
          </a:blip>
          <a:srcRect/>
          <a:stretch/>
        </p:blipFill>
        <p:spPr>
          <a:xfrm>
            <a:off x="-17762" y="612759"/>
            <a:ext cx="9189720" cy="2508919"/>
          </a:xfrm>
          <a:prstGeom prst="rect">
            <a:avLst/>
          </a:prstGeom>
        </p:spPr>
      </p:pic>
    </p:spTree>
    <p:extLst>
      <p:ext uri="{BB962C8B-B14F-4D97-AF65-F5344CB8AC3E}">
        <p14:creationId xmlns:p14="http://schemas.microsoft.com/office/powerpoint/2010/main" val="438529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10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hasCustomPrompt="1"/>
          </p:nvPr>
        </p:nvSpPr>
        <p:spPr>
          <a:xfrm>
            <a:off x="341927" y="3996570"/>
            <a:ext cx="8499231" cy="935794"/>
          </a:xfrm>
          <a:prstGeom prst="rect">
            <a:avLst/>
          </a:prstGeom>
        </p:spPr>
        <p:txBody>
          <a:bodyPr lIns="0" tIns="45720" rIns="0" bIns="45720">
            <a:noAutofit/>
          </a:bodyPr>
          <a:lstStyle>
            <a:lvl1pPr marL="0" indent="0">
              <a:buFontTx/>
              <a:buNone/>
              <a:defRPr sz="14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r>
              <a:rPr lang="en-US" sz="1400" dirty="0"/>
              <a:t>Presenter Name [14pt Regular]	</a:t>
            </a:r>
          </a:p>
          <a:p>
            <a:r>
              <a:rPr lang="en-US" sz="1400" dirty="0"/>
              <a:t>Meeting Title</a:t>
            </a:r>
          </a:p>
          <a:p>
            <a:r>
              <a:rPr lang="en-US" sz="1400" dirty="0"/>
              <a:t>Day Month Year</a:t>
            </a:r>
          </a:p>
        </p:txBody>
      </p:sp>
      <p:sp>
        <p:nvSpPr>
          <p:cNvPr id="8" name="Rectangle 7"/>
          <p:cNvSpPr/>
          <p:nvPr userDrawn="1"/>
        </p:nvSpPr>
        <p:spPr>
          <a:xfrm>
            <a:off x="-17762" y="-1"/>
            <a:ext cx="9189720" cy="672702"/>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4"/>
          <p:cNvSpPr>
            <a:spLocks noGrp="1"/>
          </p:cNvSpPr>
          <p:nvPr>
            <p:ph type="body" sz="quarter" idx="11"/>
          </p:nvPr>
        </p:nvSpPr>
        <p:spPr>
          <a:xfrm>
            <a:off x="341924" y="3237621"/>
            <a:ext cx="8499232" cy="752287"/>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18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US"/>
              <a:t>Click to edit Master text styles</a:t>
            </a:r>
          </a:p>
        </p:txBody>
      </p:sp>
      <p:pic>
        <p:nvPicPr>
          <p:cNvPr id="11" name="Picture 10" descr="title_header_16x9.pdf"/>
          <p:cNvPicPr>
            <a:picLocks noChangeAspect="1"/>
          </p:cNvPicPr>
          <p:nvPr userDrawn="1"/>
        </p:nvPicPr>
        <p:blipFill rotWithShape="1">
          <a:blip r:embed="rId2" cstate="print">
            <a:extLst>
              <a:ext uri="{28A0092B-C50C-407E-A947-70E740481C1C}">
                <a14:useLocalDpi xmlns:a14="http://schemas.microsoft.com/office/drawing/2010/main"/>
              </a:ext>
            </a:extLst>
          </a:blip>
          <a:srcRect l="1456"/>
          <a:stretch/>
        </p:blipFill>
        <p:spPr>
          <a:xfrm>
            <a:off x="-17761" y="187384"/>
            <a:ext cx="9010786" cy="233162"/>
          </a:xfrm>
          <a:prstGeom prst="rect">
            <a:avLst/>
          </a:prstGeom>
        </p:spPr>
      </p:pic>
      <p:pic>
        <p:nvPicPr>
          <p:cNvPr id="2" name="Picture 1">
            <a:extLst>
              <a:ext uri="{FF2B5EF4-FFF2-40B4-BE49-F238E27FC236}">
                <a16:creationId xmlns:a16="http://schemas.microsoft.com/office/drawing/2014/main" id="{87BA6F94-E34F-7970-1C5D-1D7967F7B5BC}"/>
              </a:ext>
            </a:extLst>
          </p:cNvPr>
          <p:cNvPicPr>
            <a:picLocks noChangeAspect="1"/>
          </p:cNvPicPr>
          <p:nvPr userDrawn="1"/>
        </p:nvPicPr>
        <p:blipFill rotWithShape="1">
          <a:blip r:embed="rId3" cstate="print">
            <a:extLst>
              <a:ext uri="{28A0092B-C50C-407E-A947-70E740481C1C}">
                <a14:useLocalDpi xmlns:a14="http://schemas.microsoft.com/office/drawing/2010/main"/>
              </a:ext>
            </a:extLst>
          </a:blip>
          <a:srcRect l="-157"/>
          <a:stretch/>
        </p:blipFill>
        <p:spPr>
          <a:xfrm>
            <a:off x="-17762" y="612759"/>
            <a:ext cx="9189720" cy="2508919"/>
          </a:xfrm>
          <a:prstGeom prst="rect">
            <a:avLst/>
          </a:prstGeom>
        </p:spPr>
      </p:pic>
    </p:spTree>
    <p:extLst>
      <p:ext uri="{BB962C8B-B14F-4D97-AF65-F5344CB8AC3E}">
        <p14:creationId xmlns:p14="http://schemas.microsoft.com/office/powerpoint/2010/main" val="37639122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9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hasCustomPrompt="1"/>
          </p:nvPr>
        </p:nvSpPr>
        <p:spPr>
          <a:xfrm>
            <a:off x="341927" y="3996570"/>
            <a:ext cx="8499231" cy="935794"/>
          </a:xfrm>
          <a:prstGeom prst="rect">
            <a:avLst/>
          </a:prstGeom>
        </p:spPr>
        <p:txBody>
          <a:bodyPr lIns="0" tIns="45720" rIns="0" bIns="45720">
            <a:noAutofit/>
          </a:bodyPr>
          <a:lstStyle>
            <a:lvl1pPr marL="0" indent="0">
              <a:buFontTx/>
              <a:buNone/>
              <a:defRPr sz="14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r>
              <a:rPr lang="en-US" sz="1400" dirty="0"/>
              <a:t>Presenter Name [14pt Regular]	</a:t>
            </a:r>
          </a:p>
          <a:p>
            <a:r>
              <a:rPr lang="en-US" sz="1400" dirty="0"/>
              <a:t>Meeting Title</a:t>
            </a:r>
          </a:p>
          <a:p>
            <a:r>
              <a:rPr lang="en-US" sz="1400" dirty="0"/>
              <a:t>Day Month Year</a:t>
            </a:r>
          </a:p>
        </p:txBody>
      </p:sp>
      <p:sp>
        <p:nvSpPr>
          <p:cNvPr id="8" name="Rectangle 7"/>
          <p:cNvSpPr/>
          <p:nvPr userDrawn="1"/>
        </p:nvSpPr>
        <p:spPr>
          <a:xfrm>
            <a:off x="-17762" y="-1"/>
            <a:ext cx="9189720" cy="672702"/>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4"/>
          <p:cNvSpPr>
            <a:spLocks noGrp="1"/>
          </p:cNvSpPr>
          <p:nvPr>
            <p:ph type="body" sz="quarter" idx="11"/>
          </p:nvPr>
        </p:nvSpPr>
        <p:spPr>
          <a:xfrm>
            <a:off x="341924" y="3237621"/>
            <a:ext cx="8499232" cy="752287"/>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18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US"/>
              <a:t>Click to edit Master text styles</a:t>
            </a:r>
          </a:p>
        </p:txBody>
      </p:sp>
      <p:pic>
        <p:nvPicPr>
          <p:cNvPr id="11" name="Picture 10" descr="title_header_16x9.pdf"/>
          <p:cNvPicPr>
            <a:picLocks noChangeAspect="1"/>
          </p:cNvPicPr>
          <p:nvPr userDrawn="1"/>
        </p:nvPicPr>
        <p:blipFill rotWithShape="1">
          <a:blip r:embed="rId2" cstate="print">
            <a:extLst>
              <a:ext uri="{28A0092B-C50C-407E-A947-70E740481C1C}">
                <a14:useLocalDpi xmlns:a14="http://schemas.microsoft.com/office/drawing/2010/main"/>
              </a:ext>
            </a:extLst>
          </a:blip>
          <a:srcRect l="1456"/>
          <a:stretch/>
        </p:blipFill>
        <p:spPr>
          <a:xfrm>
            <a:off x="-17761" y="187384"/>
            <a:ext cx="9010786" cy="233162"/>
          </a:xfrm>
          <a:prstGeom prst="rect">
            <a:avLst/>
          </a:prstGeom>
        </p:spPr>
      </p:pic>
      <p:pic>
        <p:nvPicPr>
          <p:cNvPr id="2" name="Picture 1">
            <a:extLst>
              <a:ext uri="{FF2B5EF4-FFF2-40B4-BE49-F238E27FC236}">
                <a16:creationId xmlns:a16="http://schemas.microsoft.com/office/drawing/2014/main" id="{2DA75D36-F305-4A2D-4B28-9B9D5192211F}"/>
              </a:ext>
            </a:extLst>
          </p:cNvPr>
          <p:cNvPicPr>
            <a:picLocks noChangeAspect="1"/>
          </p:cNvPicPr>
          <p:nvPr userDrawn="1"/>
        </p:nvPicPr>
        <p:blipFill rotWithShape="1">
          <a:blip r:embed="rId3" cstate="print">
            <a:extLst>
              <a:ext uri="{28A0092B-C50C-407E-A947-70E740481C1C}">
                <a14:useLocalDpi xmlns:a14="http://schemas.microsoft.com/office/drawing/2010/main"/>
              </a:ext>
            </a:extLst>
          </a:blip>
          <a:srcRect/>
          <a:stretch/>
        </p:blipFill>
        <p:spPr>
          <a:xfrm>
            <a:off x="-17762" y="612759"/>
            <a:ext cx="9189720" cy="2508919"/>
          </a:xfrm>
          <a:prstGeom prst="rect">
            <a:avLst/>
          </a:prstGeom>
        </p:spPr>
      </p:pic>
    </p:spTree>
    <p:extLst>
      <p:ext uri="{BB962C8B-B14F-4D97-AF65-F5344CB8AC3E}">
        <p14:creationId xmlns:p14="http://schemas.microsoft.com/office/powerpoint/2010/main" val="12667152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7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hasCustomPrompt="1"/>
          </p:nvPr>
        </p:nvSpPr>
        <p:spPr>
          <a:xfrm>
            <a:off x="341927" y="3996570"/>
            <a:ext cx="8499231" cy="935794"/>
          </a:xfrm>
          <a:prstGeom prst="rect">
            <a:avLst/>
          </a:prstGeom>
        </p:spPr>
        <p:txBody>
          <a:bodyPr lIns="0" tIns="45720" rIns="0" bIns="45720">
            <a:noAutofit/>
          </a:bodyPr>
          <a:lstStyle>
            <a:lvl1pPr marL="0" indent="0">
              <a:buFontTx/>
              <a:buNone/>
              <a:defRPr sz="14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r>
              <a:rPr lang="en-US" sz="1400" dirty="0"/>
              <a:t>Presenter Name [14pt Regular]	</a:t>
            </a:r>
          </a:p>
          <a:p>
            <a:r>
              <a:rPr lang="en-US" sz="1400" dirty="0"/>
              <a:t>Meeting Title</a:t>
            </a:r>
          </a:p>
          <a:p>
            <a:r>
              <a:rPr lang="en-US" sz="1400" dirty="0"/>
              <a:t>Day Month Year</a:t>
            </a:r>
          </a:p>
        </p:txBody>
      </p:sp>
      <p:sp>
        <p:nvSpPr>
          <p:cNvPr id="8" name="Rectangle 7"/>
          <p:cNvSpPr/>
          <p:nvPr userDrawn="1"/>
        </p:nvSpPr>
        <p:spPr>
          <a:xfrm>
            <a:off x="-17762" y="-1"/>
            <a:ext cx="9189720" cy="672702"/>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4"/>
          <p:cNvSpPr>
            <a:spLocks noGrp="1"/>
          </p:cNvSpPr>
          <p:nvPr>
            <p:ph type="body" sz="quarter" idx="11"/>
          </p:nvPr>
        </p:nvSpPr>
        <p:spPr>
          <a:xfrm>
            <a:off x="341924" y="3237621"/>
            <a:ext cx="8499232" cy="752287"/>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18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US"/>
              <a:t>Click to edit Master text styles</a:t>
            </a:r>
          </a:p>
        </p:txBody>
      </p:sp>
      <p:pic>
        <p:nvPicPr>
          <p:cNvPr id="13" name="Picture 12" descr="14-0218-16D.lr.jpg"/>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17762" y="612759"/>
            <a:ext cx="9189720" cy="2508919"/>
          </a:xfrm>
          <a:prstGeom prst="rect">
            <a:avLst/>
          </a:prstGeom>
        </p:spPr>
      </p:pic>
      <p:pic>
        <p:nvPicPr>
          <p:cNvPr id="11" name="Picture 10" descr="title_header_16x9.pdf"/>
          <p:cNvPicPr>
            <a:picLocks noChangeAspect="1"/>
          </p:cNvPicPr>
          <p:nvPr userDrawn="1"/>
        </p:nvPicPr>
        <p:blipFill rotWithShape="1">
          <a:blip r:embed="rId3" cstate="print">
            <a:extLst>
              <a:ext uri="{28A0092B-C50C-407E-A947-70E740481C1C}">
                <a14:useLocalDpi xmlns:a14="http://schemas.microsoft.com/office/drawing/2010/main"/>
              </a:ext>
            </a:extLst>
          </a:blip>
          <a:srcRect l="1456"/>
          <a:stretch/>
        </p:blipFill>
        <p:spPr>
          <a:xfrm>
            <a:off x="-17761" y="187384"/>
            <a:ext cx="9010786" cy="233162"/>
          </a:xfrm>
          <a:prstGeom prst="rect">
            <a:avLst/>
          </a:prstGeom>
        </p:spPr>
      </p:pic>
    </p:spTree>
    <p:extLst>
      <p:ext uri="{BB962C8B-B14F-4D97-AF65-F5344CB8AC3E}">
        <p14:creationId xmlns:p14="http://schemas.microsoft.com/office/powerpoint/2010/main" val="37620852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Logo Bottom: Title &amp;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228603" y="728664"/>
            <a:ext cx="8672513" cy="3794522"/>
          </a:xfrm>
          <a:prstGeom prst="rect">
            <a:avLst/>
          </a:prstGeom>
        </p:spPr>
        <p:txBody>
          <a:bodyPr lIns="0" tIns="0" rIns="0" bIns="0"/>
          <a:lstStyle>
            <a:lvl1pPr marL="227013" indent="-227013">
              <a:spcBef>
                <a:spcPts val="984"/>
              </a:spcBef>
              <a:buFont typeface="Arial" panose="020B0604020202020204" pitchFamily="34" charset="0"/>
              <a:buChar char="•"/>
              <a:defRPr sz="1600">
                <a:solidFill>
                  <a:srgbClr val="505050"/>
                </a:solidFill>
              </a:defRPr>
            </a:lvl1pPr>
            <a:lvl2pPr marL="514350" marR="0" indent="-231775" algn="l" defTabSz="457200" rtl="0" eaLnBrk="1" fontAlgn="base" latinLnBrk="0" hangingPunct="1">
              <a:lnSpc>
                <a:spcPct val="100000"/>
              </a:lnSpc>
              <a:spcBef>
                <a:spcPts val="984"/>
              </a:spcBef>
              <a:spcAft>
                <a:spcPct val="0"/>
              </a:spcAft>
              <a:buClrTx/>
              <a:buSzTx/>
              <a:buFont typeface="Arial" panose="020B0604020202020204" pitchFamily="34" charset="0"/>
              <a:buChar char="–"/>
              <a:tabLst/>
              <a:defRPr sz="1400">
                <a:solidFill>
                  <a:srgbClr val="505050"/>
                </a:solidFill>
              </a:defRPr>
            </a:lvl2pPr>
            <a:lvl3pPr marL="800100" marR="0" indent="-227013" algn="l" defTabSz="457200" rtl="0" eaLnBrk="1" fontAlgn="base" latinLnBrk="0" hangingPunct="1">
              <a:lnSpc>
                <a:spcPct val="100000"/>
              </a:lnSpc>
              <a:spcBef>
                <a:spcPts val="984"/>
              </a:spcBef>
              <a:spcAft>
                <a:spcPct val="0"/>
              </a:spcAft>
              <a:buClrTx/>
              <a:buSzTx/>
              <a:buFont typeface="Arial" panose="020B0604020202020204" pitchFamily="34" charset="0"/>
              <a:buChar char="•"/>
              <a:tabLst/>
              <a:defRPr sz="1400">
                <a:solidFill>
                  <a:srgbClr val="505050"/>
                </a:solidFill>
              </a:defRPr>
            </a:lvl3pPr>
            <a:lvl4pPr marL="1087438" marR="0" indent="-230188" algn="l" defTabSz="457200" rtl="0" eaLnBrk="1" fontAlgn="base" latinLnBrk="0" hangingPunct="1">
              <a:lnSpc>
                <a:spcPct val="100000"/>
              </a:lnSpc>
              <a:spcBef>
                <a:spcPts val="984"/>
              </a:spcBef>
              <a:spcAft>
                <a:spcPct val="0"/>
              </a:spcAft>
              <a:buClrTx/>
              <a:buSzTx/>
              <a:buFont typeface="Helvetica" panose="020B0604020202020204" pitchFamily="34" charset="0"/>
              <a:buChar char="–"/>
              <a:tabLst/>
              <a:defRPr sz="1200">
                <a:solidFill>
                  <a:srgbClr val="505050"/>
                </a:solidFill>
              </a:defRPr>
            </a:lvl4pPr>
            <a:lvl5pPr marL="1373188" marR="0" indent="-233363" algn="l" defTabSz="457200" rtl="0" eaLnBrk="1" fontAlgn="base" latinLnBrk="0" hangingPunct="1">
              <a:lnSpc>
                <a:spcPct val="100000"/>
              </a:lnSpc>
              <a:spcBef>
                <a:spcPts val="984"/>
              </a:spcBef>
              <a:spcAft>
                <a:spcPct val="0"/>
              </a:spcAft>
              <a:buClrTx/>
              <a:buSzTx/>
              <a:buFont typeface="Arial" panose="020B0604020202020204" pitchFamily="34" charset="0"/>
              <a:buChar char="•"/>
              <a:tabLst/>
              <a:defRPr sz="1200">
                <a:solidFill>
                  <a:srgbClr val="50505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itle 1"/>
          <p:cNvSpPr>
            <a:spLocks noGrp="1"/>
          </p:cNvSpPr>
          <p:nvPr>
            <p:ph type="title"/>
          </p:nvPr>
        </p:nvSpPr>
        <p:spPr>
          <a:xfrm>
            <a:off x="228600" y="188814"/>
            <a:ext cx="8686800" cy="320908"/>
          </a:xfrm>
          <a:prstGeom prst="rect">
            <a:avLst/>
          </a:prstGeom>
        </p:spPr>
        <p:txBody>
          <a:bodyPr lIns="0" tIns="0" rIns="0" bIns="0" anchor="b" anchorCtr="0"/>
          <a:lstStyle>
            <a:lvl1pPr>
              <a:defRPr sz="1950">
                <a:solidFill>
                  <a:srgbClr val="004C97"/>
                </a:solidFill>
              </a:defRPr>
            </a:lvl1pPr>
          </a:lstStyle>
          <a:p>
            <a:r>
              <a:rPr lang="en-US"/>
              <a:t>Click to edit Master title style</a:t>
            </a:r>
            <a:endParaRPr lang="en-US" dirty="0"/>
          </a:p>
        </p:txBody>
      </p:sp>
      <p:sp>
        <p:nvSpPr>
          <p:cNvPr id="8" name="Date Placeholder 3"/>
          <p:cNvSpPr>
            <a:spLocks noGrp="1"/>
          </p:cNvSpPr>
          <p:nvPr>
            <p:ph type="dt" sz="half" idx="2"/>
          </p:nvPr>
        </p:nvSpPr>
        <p:spPr>
          <a:xfrm>
            <a:off x="736827" y="4878161"/>
            <a:ext cx="675368" cy="180975"/>
          </a:xfrm>
          <a:prstGeom prst="rect">
            <a:avLst/>
          </a:prstGeom>
        </p:spPr>
        <p:txBody>
          <a:bodyPr vert="horz" wrap="square" lIns="0" tIns="0" rIns="0" bIns="0" numCol="1" anchor="t" anchorCtr="0" compatLnSpc="1">
            <a:prstTxWarp prst="textNoShape">
              <a:avLst/>
            </a:prstTxWarp>
          </a:bodyPr>
          <a:lstStyle>
            <a:lvl1pPr algn="l">
              <a:defRPr sz="900" smtClean="0">
                <a:solidFill>
                  <a:srgbClr val="004C97"/>
                </a:solidFill>
                <a:latin typeface="Helvetica" charset="0"/>
                <a:cs typeface="ＭＳ Ｐゴシック" charset="0"/>
              </a:defRPr>
            </a:lvl1pPr>
          </a:lstStyle>
          <a:p>
            <a:pPr>
              <a:defRPr/>
            </a:pPr>
            <a:r>
              <a:rPr lang="en-US"/>
              <a:t>DAMSA 2025</a:t>
            </a:r>
            <a:endParaRPr lang="en-US" dirty="0"/>
          </a:p>
        </p:txBody>
      </p:sp>
      <p:sp>
        <p:nvSpPr>
          <p:cNvPr id="9" name="Footer Placeholder 4"/>
          <p:cNvSpPr>
            <a:spLocks noGrp="1"/>
          </p:cNvSpPr>
          <p:nvPr>
            <p:ph type="ftr" sz="quarter" idx="3"/>
          </p:nvPr>
        </p:nvSpPr>
        <p:spPr>
          <a:xfrm>
            <a:off x="1530603" y="4878161"/>
            <a:ext cx="6262118" cy="182155"/>
          </a:xfrm>
          <a:prstGeom prst="rect">
            <a:avLst/>
          </a:prstGeom>
        </p:spPr>
        <p:txBody>
          <a:bodyPr lIns="0" tIns="0" rIns="0" bIns="0" anchor="t" anchorCtr="0"/>
          <a:lstStyle>
            <a:lvl1pPr marL="0" algn="l">
              <a:defRPr sz="900">
                <a:solidFill>
                  <a:srgbClr val="004C97"/>
                </a:solidFill>
                <a:latin typeface="Helvetica"/>
                <a:ea typeface="ＭＳ Ｐゴシック" charset="0"/>
                <a:cs typeface="ＭＳ Ｐゴシック" charset="0"/>
              </a:defRPr>
            </a:lvl1pPr>
          </a:lstStyle>
          <a:p>
            <a:pPr>
              <a:defRPr/>
            </a:pPr>
            <a:r>
              <a:rPr lang="en-US" b="1"/>
              <a:t>Williams - F2D2</a:t>
            </a:r>
            <a:endParaRPr lang="en-US" b="1" dirty="0"/>
          </a:p>
        </p:txBody>
      </p:sp>
      <p:sp>
        <p:nvSpPr>
          <p:cNvPr id="10" name="Slide Number Placeholder 5"/>
          <p:cNvSpPr>
            <a:spLocks noGrp="1"/>
          </p:cNvSpPr>
          <p:nvPr>
            <p:ph type="sldNum" sz="quarter" idx="4"/>
          </p:nvPr>
        </p:nvSpPr>
        <p:spPr>
          <a:xfrm>
            <a:off x="222250" y="4878161"/>
            <a:ext cx="414338" cy="177964"/>
          </a:xfrm>
          <a:prstGeom prst="rect">
            <a:avLst/>
          </a:prstGeom>
        </p:spPr>
        <p:txBody>
          <a:bodyPr vert="horz" wrap="square" lIns="0" tIns="0" rIns="0" bIns="0" numCol="1" anchor="t" anchorCtr="0" compatLnSpc="1">
            <a:prstTxWarp prst="textNoShape">
              <a:avLst/>
            </a:prstTxWarp>
          </a:bodyPr>
          <a:lstStyle>
            <a:lvl1pPr>
              <a:defRPr sz="9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pic>
        <p:nvPicPr>
          <p:cNvPr id="4" name="Picture 3" descr="A picture containing icon&#10;&#10;Description automatically generated">
            <a:extLst>
              <a:ext uri="{FF2B5EF4-FFF2-40B4-BE49-F238E27FC236}">
                <a16:creationId xmlns:a16="http://schemas.microsoft.com/office/drawing/2014/main" id="{AA69CF24-F572-1D4A-841D-0D6930238C04}"/>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816531" y="4671986"/>
            <a:ext cx="1108394" cy="199149"/>
          </a:xfrm>
          <a:prstGeom prst="rect">
            <a:avLst/>
          </a:prstGeom>
        </p:spPr>
      </p:pic>
      <p:sp>
        <p:nvSpPr>
          <p:cNvPr id="5" name="Rectangle 4">
            <a:extLst>
              <a:ext uri="{FF2B5EF4-FFF2-40B4-BE49-F238E27FC236}">
                <a16:creationId xmlns:a16="http://schemas.microsoft.com/office/drawing/2014/main" id="{CE809BEC-FF0E-7C47-ACC3-F2E5E0425E29}"/>
              </a:ext>
            </a:extLst>
          </p:cNvPr>
          <p:cNvSpPr/>
          <p:nvPr userDrawn="1"/>
        </p:nvSpPr>
        <p:spPr>
          <a:xfrm>
            <a:off x="219075" y="4737100"/>
            <a:ext cx="7531101" cy="73025"/>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4392269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Logo Bottom: Comparison">
    <p:spTree>
      <p:nvGrpSpPr>
        <p:cNvPr id="1" name=""/>
        <p:cNvGrpSpPr/>
        <p:nvPr/>
      </p:nvGrpSpPr>
      <p:grpSpPr>
        <a:xfrm>
          <a:off x="0" y="0"/>
          <a:ext cx="0" cy="0"/>
          <a:chOff x="0" y="0"/>
          <a:chExt cx="0" cy="0"/>
        </a:xfrm>
      </p:grpSpPr>
      <p:sp>
        <p:nvSpPr>
          <p:cNvPr id="7" name="Content Placeholder 2"/>
          <p:cNvSpPr>
            <a:spLocks noGrp="1"/>
          </p:cNvSpPr>
          <p:nvPr>
            <p:ph sz="half" idx="13"/>
          </p:nvPr>
        </p:nvSpPr>
        <p:spPr>
          <a:xfrm>
            <a:off x="228601" y="728663"/>
            <a:ext cx="4206240" cy="2725341"/>
          </a:xfrm>
          <a:prstGeom prst="rect">
            <a:avLst/>
          </a:prstGeom>
        </p:spPr>
        <p:txBody>
          <a:bodyPr lIns="0" tIns="0" rIns="0" bIns="0"/>
          <a:lstStyle>
            <a:lvl1pPr marL="227013" marR="0" indent="-227013" algn="l" defTabSz="457200" rtl="0" eaLnBrk="1" fontAlgn="base" latinLnBrk="0" hangingPunct="1">
              <a:lnSpc>
                <a:spcPct val="100000"/>
              </a:lnSpc>
              <a:spcBef>
                <a:spcPts val="984"/>
              </a:spcBef>
              <a:spcAft>
                <a:spcPct val="0"/>
              </a:spcAft>
              <a:buClrTx/>
              <a:buSzTx/>
              <a:buFont typeface="Arial" panose="020B0604020202020204" pitchFamily="34" charset="0"/>
              <a:buChar char="•"/>
              <a:tabLst/>
              <a:defRPr sz="1600">
                <a:solidFill>
                  <a:srgbClr val="505050"/>
                </a:solidFill>
              </a:defRPr>
            </a:lvl1pPr>
            <a:lvl2pPr marL="512763" indent="-230188">
              <a:spcBef>
                <a:spcPts val="984"/>
              </a:spcBef>
              <a:defRPr sz="1400">
                <a:solidFill>
                  <a:srgbClr val="505050"/>
                </a:solidFill>
              </a:defRPr>
            </a:lvl2pPr>
            <a:lvl3pPr marL="803275" indent="-230188">
              <a:spcBef>
                <a:spcPts val="984"/>
              </a:spcBef>
              <a:defRPr sz="1400">
                <a:solidFill>
                  <a:srgbClr val="505050"/>
                </a:solidFill>
              </a:defRPr>
            </a:lvl3pPr>
            <a:lvl4pPr marL="1085850" indent="-228600">
              <a:spcBef>
                <a:spcPts val="984"/>
              </a:spcBef>
              <a:defRPr sz="1200">
                <a:solidFill>
                  <a:srgbClr val="505050"/>
                </a:solidFill>
              </a:defRPr>
            </a:lvl4pPr>
            <a:lvl5pPr marL="1370013" indent="-230188">
              <a:spcBef>
                <a:spcPts val="984"/>
              </a:spcBef>
              <a:buFont typeface="Arial"/>
              <a:buChar char="•"/>
              <a:defRPr sz="1200">
                <a:solidFill>
                  <a:srgbClr val="505050"/>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2"/>
          <p:cNvSpPr>
            <a:spLocks noGrp="1"/>
          </p:cNvSpPr>
          <p:nvPr>
            <p:ph sz="half" idx="15"/>
          </p:nvPr>
        </p:nvSpPr>
        <p:spPr>
          <a:xfrm>
            <a:off x="4692455" y="728663"/>
            <a:ext cx="4215383" cy="2725341"/>
          </a:xfrm>
          <a:prstGeom prst="rect">
            <a:avLst/>
          </a:prstGeom>
        </p:spPr>
        <p:txBody>
          <a:bodyPr lIns="0" tIns="0" rIns="0" bIns="0"/>
          <a:lstStyle>
            <a:lvl1pPr marL="227013" marR="0" indent="-227013" algn="l" defTabSz="457200" rtl="0" eaLnBrk="1" fontAlgn="base" latinLnBrk="0" hangingPunct="1">
              <a:lnSpc>
                <a:spcPct val="100000"/>
              </a:lnSpc>
              <a:spcBef>
                <a:spcPts val="984"/>
              </a:spcBef>
              <a:spcAft>
                <a:spcPct val="0"/>
              </a:spcAft>
              <a:buClrTx/>
              <a:buSzTx/>
              <a:buFont typeface="Arial" panose="020B0604020202020204" pitchFamily="34" charset="0"/>
              <a:buChar char="•"/>
              <a:tabLst/>
              <a:defRPr sz="1600">
                <a:solidFill>
                  <a:srgbClr val="505050"/>
                </a:solidFill>
              </a:defRPr>
            </a:lvl1pPr>
            <a:lvl2pPr marL="512763" indent="-230188">
              <a:spcBef>
                <a:spcPts val="984"/>
              </a:spcBef>
              <a:defRPr sz="1400">
                <a:solidFill>
                  <a:srgbClr val="505050"/>
                </a:solidFill>
              </a:defRPr>
            </a:lvl2pPr>
            <a:lvl3pPr marL="806450" indent="-228600">
              <a:spcBef>
                <a:spcPts val="984"/>
              </a:spcBef>
              <a:defRPr sz="1400">
                <a:solidFill>
                  <a:srgbClr val="505050"/>
                </a:solidFill>
              </a:defRPr>
            </a:lvl3pPr>
            <a:lvl4pPr marL="1087438" indent="-228600">
              <a:spcBef>
                <a:spcPts val="984"/>
              </a:spcBef>
              <a:defRPr sz="1200">
                <a:solidFill>
                  <a:srgbClr val="505050"/>
                </a:solidFill>
              </a:defRPr>
            </a:lvl4pPr>
            <a:lvl5pPr marL="1370013" indent="-228600">
              <a:spcBef>
                <a:spcPts val="984"/>
              </a:spcBef>
              <a:buFont typeface="Arial"/>
              <a:buChar char="•"/>
              <a:defRPr sz="1200">
                <a:solidFill>
                  <a:srgbClr val="505050"/>
                </a:solidFill>
              </a:defRPr>
            </a:lvl5pPr>
            <a:lvl6pPr>
              <a:defRPr sz="1800"/>
            </a:lvl6pPr>
            <a:lvl7pPr>
              <a:defRPr sz="1800"/>
            </a:lvl7pPr>
            <a:lvl8pPr>
              <a:defRPr sz="1800"/>
            </a:lvl8pPr>
            <a:lvl9pPr>
              <a:defRPr sz="1800"/>
            </a:lvl9pPr>
          </a:lstStyle>
          <a:p>
            <a:pPr marL="285750" marR="0" lvl="0" indent="-285750" algn="l" defTabSz="457200" rtl="0" eaLnBrk="1" fontAlgn="base" latinLnBrk="0" hangingPunct="1">
              <a:lnSpc>
                <a:spcPct val="100000"/>
              </a:lnSpc>
              <a:spcBef>
                <a:spcPts val="984"/>
              </a:spcBef>
              <a:spcAft>
                <a:spcPct val="0"/>
              </a:spcAft>
              <a:buClrTx/>
              <a:buSzTx/>
              <a:tabLst/>
              <a:defRPr/>
            </a:pPr>
            <a:r>
              <a:rPr lang="en-US"/>
              <a:t>Click to edit Master text styles</a:t>
            </a:r>
          </a:p>
          <a:p>
            <a:pPr marL="285750" marR="0" lvl="1" indent="-285750" algn="l" defTabSz="457200" rtl="0" eaLnBrk="1" fontAlgn="base" latinLnBrk="0" hangingPunct="1">
              <a:lnSpc>
                <a:spcPct val="100000"/>
              </a:lnSpc>
              <a:spcBef>
                <a:spcPts val="984"/>
              </a:spcBef>
              <a:spcAft>
                <a:spcPct val="0"/>
              </a:spcAft>
              <a:buClrTx/>
              <a:buSzTx/>
              <a:tabLst/>
              <a:defRPr/>
            </a:pPr>
            <a:r>
              <a:rPr lang="en-US"/>
              <a:t>Second level</a:t>
            </a:r>
          </a:p>
          <a:p>
            <a:pPr marL="285750" marR="0" lvl="2" indent="-285750" algn="l" defTabSz="457200" rtl="0" eaLnBrk="1" fontAlgn="base" latinLnBrk="0" hangingPunct="1">
              <a:lnSpc>
                <a:spcPct val="100000"/>
              </a:lnSpc>
              <a:spcBef>
                <a:spcPts val="984"/>
              </a:spcBef>
              <a:spcAft>
                <a:spcPct val="0"/>
              </a:spcAft>
              <a:buClrTx/>
              <a:buSzTx/>
              <a:tabLst/>
              <a:defRPr/>
            </a:pPr>
            <a:r>
              <a:rPr lang="en-US"/>
              <a:t>Third level</a:t>
            </a:r>
          </a:p>
          <a:p>
            <a:pPr marL="285750" marR="0" lvl="3" indent="-285750" algn="l" defTabSz="457200" rtl="0" eaLnBrk="1" fontAlgn="base" latinLnBrk="0" hangingPunct="1">
              <a:lnSpc>
                <a:spcPct val="100000"/>
              </a:lnSpc>
              <a:spcBef>
                <a:spcPts val="984"/>
              </a:spcBef>
              <a:spcAft>
                <a:spcPct val="0"/>
              </a:spcAft>
              <a:buClrTx/>
              <a:buSzTx/>
              <a:tabLst/>
              <a:defRPr/>
            </a:pPr>
            <a:r>
              <a:rPr lang="en-US"/>
              <a:t>Fourth level</a:t>
            </a:r>
          </a:p>
          <a:p>
            <a:pPr marL="285750" marR="0" lvl="4" indent="-285750" algn="l" defTabSz="457200" rtl="0" eaLnBrk="1" fontAlgn="base" latinLnBrk="0" hangingPunct="1">
              <a:lnSpc>
                <a:spcPct val="100000"/>
              </a:lnSpc>
              <a:spcBef>
                <a:spcPts val="984"/>
              </a:spcBef>
              <a:spcAft>
                <a:spcPct val="0"/>
              </a:spcAft>
              <a:buClrTx/>
              <a:buSzTx/>
              <a:tabLst/>
              <a:defRPr/>
            </a:pPr>
            <a:r>
              <a:rPr lang="en-US"/>
              <a:t>Fifth level</a:t>
            </a:r>
            <a:endParaRPr lang="en-US" dirty="0"/>
          </a:p>
        </p:txBody>
      </p:sp>
      <p:sp>
        <p:nvSpPr>
          <p:cNvPr id="9" name="Text Placeholder 3"/>
          <p:cNvSpPr>
            <a:spLocks noGrp="1"/>
          </p:cNvSpPr>
          <p:nvPr>
            <p:ph type="body" sz="half" idx="16"/>
          </p:nvPr>
        </p:nvSpPr>
        <p:spPr>
          <a:xfrm>
            <a:off x="229365" y="3573827"/>
            <a:ext cx="4205476" cy="949359"/>
          </a:xfrm>
          <a:prstGeom prst="rect">
            <a:avLst/>
          </a:prstGeom>
        </p:spPr>
        <p:txBody>
          <a:bodyPr lIns="0" tIns="0" rIns="0" bIns="0"/>
          <a:lstStyle>
            <a:lvl1pPr marL="0" indent="0" algn="ctr">
              <a:buNone/>
              <a:defRPr sz="11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ext Placeholder 3"/>
          <p:cNvSpPr>
            <a:spLocks noGrp="1"/>
          </p:cNvSpPr>
          <p:nvPr>
            <p:ph type="body" sz="half" idx="19"/>
          </p:nvPr>
        </p:nvSpPr>
        <p:spPr>
          <a:xfrm>
            <a:off x="4692452" y="3573827"/>
            <a:ext cx="4206239" cy="949359"/>
          </a:xfrm>
          <a:prstGeom prst="rect">
            <a:avLst/>
          </a:prstGeom>
        </p:spPr>
        <p:txBody>
          <a:bodyPr lIns="0" tIns="0" rIns="0" bIns="0"/>
          <a:lstStyle>
            <a:lvl1pPr marL="0" indent="0" algn="ctr">
              <a:buNone/>
              <a:defRPr sz="11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Date Placeholder 3"/>
          <p:cNvSpPr>
            <a:spLocks noGrp="1"/>
          </p:cNvSpPr>
          <p:nvPr>
            <p:ph type="dt" sz="half" idx="2"/>
          </p:nvPr>
        </p:nvSpPr>
        <p:spPr>
          <a:xfrm>
            <a:off x="736827" y="4878161"/>
            <a:ext cx="675368" cy="180975"/>
          </a:xfrm>
          <a:prstGeom prst="rect">
            <a:avLst/>
          </a:prstGeom>
        </p:spPr>
        <p:txBody>
          <a:bodyPr vert="horz" wrap="square" lIns="0" tIns="0" rIns="0" bIns="0" numCol="1" anchor="t" anchorCtr="0" compatLnSpc="1">
            <a:prstTxWarp prst="textNoShape">
              <a:avLst/>
            </a:prstTxWarp>
          </a:bodyPr>
          <a:lstStyle>
            <a:lvl1pPr algn="l">
              <a:defRPr sz="900" smtClean="0">
                <a:solidFill>
                  <a:srgbClr val="004C97"/>
                </a:solidFill>
                <a:latin typeface="Helvetica" charset="0"/>
                <a:cs typeface="ＭＳ Ｐゴシック" charset="0"/>
              </a:defRPr>
            </a:lvl1pPr>
          </a:lstStyle>
          <a:p>
            <a:pPr>
              <a:defRPr/>
            </a:pPr>
            <a:r>
              <a:rPr lang="en-US"/>
              <a:t>DAMSA 2025</a:t>
            </a:r>
            <a:endParaRPr lang="en-US" dirty="0"/>
          </a:p>
        </p:txBody>
      </p:sp>
      <p:sp>
        <p:nvSpPr>
          <p:cNvPr id="12" name="Footer Placeholder 4"/>
          <p:cNvSpPr>
            <a:spLocks noGrp="1"/>
          </p:cNvSpPr>
          <p:nvPr>
            <p:ph type="ftr" sz="quarter" idx="3"/>
          </p:nvPr>
        </p:nvSpPr>
        <p:spPr>
          <a:xfrm>
            <a:off x="1530602" y="4878161"/>
            <a:ext cx="6262118" cy="182155"/>
          </a:xfrm>
          <a:prstGeom prst="rect">
            <a:avLst/>
          </a:prstGeom>
        </p:spPr>
        <p:txBody>
          <a:bodyPr lIns="0" tIns="0" rIns="0" bIns="0" anchor="t" anchorCtr="0"/>
          <a:lstStyle>
            <a:lvl1pPr marL="0" algn="l">
              <a:defRPr sz="900">
                <a:solidFill>
                  <a:srgbClr val="004C97"/>
                </a:solidFill>
                <a:latin typeface="Helvetica"/>
                <a:ea typeface="ＭＳ Ｐゴシック" charset="0"/>
                <a:cs typeface="ＭＳ Ｐゴシック" charset="0"/>
              </a:defRPr>
            </a:lvl1pPr>
          </a:lstStyle>
          <a:p>
            <a:pPr>
              <a:defRPr/>
            </a:pPr>
            <a:r>
              <a:rPr lang="en-US" b="1"/>
              <a:t>Williams - F2D2</a:t>
            </a:r>
            <a:endParaRPr lang="en-US" b="1" dirty="0"/>
          </a:p>
        </p:txBody>
      </p:sp>
      <p:sp>
        <p:nvSpPr>
          <p:cNvPr id="13" name="Slide Number Placeholder 5"/>
          <p:cNvSpPr>
            <a:spLocks noGrp="1"/>
          </p:cNvSpPr>
          <p:nvPr>
            <p:ph type="sldNum" sz="quarter" idx="4"/>
          </p:nvPr>
        </p:nvSpPr>
        <p:spPr>
          <a:xfrm>
            <a:off x="222250" y="4878161"/>
            <a:ext cx="414338" cy="177964"/>
          </a:xfrm>
          <a:prstGeom prst="rect">
            <a:avLst/>
          </a:prstGeom>
        </p:spPr>
        <p:txBody>
          <a:bodyPr vert="horz" wrap="square" lIns="0" tIns="0" rIns="0" bIns="0" numCol="1" anchor="t" anchorCtr="0" compatLnSpc="1">
            <a:prstTxWarp prst="textNoShape">
              <a:avLst/>
            </a:prstTxWarp>
          </a:bodyPr>
          <a:lstStyle>
            <a:lvl1pPr>
              <a:defRPr sz="9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14" name="Title 1"/>
          <p:cNvSpPr>
            <a:spLocks noGrp="1"/>
          </p:cNvSpPr>
          <p:nvPr>
            <p:ph type="title"/>
          </p:nvPr>
        </p:nvSpPr>
        <p:spPr>
          <a:xfrm>
            <a:off x="228600" y="188814"/>
            <a:ext cx="8686800" cy="320908"/>
          </a:xfrm>
          <a:prstGeom prst="rect">
            <a:avLst/>
          </a:prstGeom>
        </p:spPr>
        <p:txBody>
          <a:bodyPr lIns="0" tIns="0" rIns="0" bIns="0" anchor="b" anchorCtr="0"/>
          <a:lstStyle>
            <a:lvl1pPr>
              <a:defRPr sz="1950">
                <a:solidFill>
                  <a:srgbClr val="004C97"/>
                </a:solidFill>
              </a:defRPr>
            </a:lvl1pPr>
          </a:lstStyle>
          <a:p>
            <a:r>
              <a:rPr lang="en-US"/>
              <a:t>Click to edit Master title style</a:t>
            </a:r>
            <a:endParaRPr lang="en-US" dirty="0"/>
          </a:p>
        </p:txBody>
      </p:sp>
      <p:pic>
        <p:nvPicPr>
          <p:cNvPr id="15" name="Picture 14" descr="A picture containing icon&#10;&#10;Description automatically generated">
            <a:extLst>
              <a:ext uri="{FF2B5EF4-FFF2-40B4-BE49-F238E27FC236}">
                <a16:creationId xmlns:a16="http://schemas.microsoft.com/office/drawing/2014/main" id="{D4D081AD-4B52-6F4C-8D4F-511833C98F9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816531" y="4671986"/>
            <a:ext cx="1108394" cy="199149"/>
          </a:xfrm>
          <a:prstGeom prst="rect">
            <a:avLst/>
          </a:prstGeom>
        </p:spPr>
      </p:pic>
      <p:sp>
        <p:nvSpPr>
          <p:cNvPr id="17" name="Rectangle 16">
            <a:extLst>
              <a:ext uri="{FF2B5EF4-FFF2-40B4-BE49-F238E27FC236}">
                <a16:creationId xmlns:a16="http://schemas.microsoft.com/office/drawing/2014/main" id="{69B3E4F6-B022-5F44-B5A5-9E70BD7DAD71}"/>
              </a:ext>
            </a:extLst>
          </p:cNvPr>
          <p:cNvSpPr/>
          <p:nvPr userDrawn="1"/>
        </p:nvSpPr>
        <p:spPr>
          <a:xfrm>
            <a:off x="219075" y="4737100"/>
            <a:ext cx="7531101" cy="73025"/>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1395800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Logo Bottom: Content &amp;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228600" y="4165237"/>
            <a:ext cx="3027894" cy="320908"/>
          </a:xfrm>
          <a:prstGeom prst="rect">
            <a:avLst/>
          </a:prstGeom>
        </p:spPr>
        <p:txBody>
          <a:bodyPr lIns="0" tIns="0" rIns="0" bIns="0" anchor="b"/>
          <a:lstStyle>
            <a:lvl1pPr marL="0" indent="0" algn="ctr">
              <a:buNone/>
              <a:defRPr sz="11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Content Placeholder 2"/>
          <p:cNvSpPr>
            <a:spLocks noGrp="1"/>
          </p:cNvSpPr>
          <p:nvPr>
            <p:ph sz="half" idx="15"/>
          </p:nvPr>
        </p:nvSpPr>
        <p:spPr>
          <a:xfrm>
            <a:off x="3542715" y="719139"/>
            <a:ext cx="5347605" cy="3767006"/>
          </a:xfrm>
          <a:prstGeom prst="rect">
            <a:avLst/>
          </a:prstGeom>
        </p:spPr>
        <p:txBody>
          <a:bodyPr lIns="0" tIns="0" rIns="0" bIns="0"/>
          <a:lstStyle>
            <a:lvl1pPr marL="285750" marR="0" indent="-285750" algn="l" defTabSz="457200" rtl="0" eaLnBrk="1" fontAlgn="base" latinLnBrk="0" hangingPunct="1">
              <a:lnSpc>
                <a:spcPct val="100000"/>
              </a:lnSpc>
              <a:spcBef>
                <a:spcPts val="984"/>
              </a:spcBef>
              <a:spcAft>
                <a:spcPct val="0"/>
              </a:spcAft>
              <a:buClrTx/>
              <a:buSzTx/>
              <a:buFont typeface="Arial" panose="020B0604020202020204" pitchFamily="34" charset="0"/>
              <a:buChar char="•"/>
              <a:tabLst/>
              <a:defRPr sz="1600">
                <a:solidFill>
                  <a:srgbClr val="505050"/>
                </a:solidFill>
              </a:defRPr>
            </a:lvl1pPr>
            <a:lvl2pPr marL="514350" indent="-230188">
              <a:spcBef>
                <a:spcPts val="984"/>
              </a:spcBef>
              <a:defRPr sz="1400">
                <a:solidFill>
                  <a:srgbClr val="505050"/>
                </a:solidFill>
              </a:defRPr>
            </a:lvl2pPr>
            <a:lvl3pPr marL="806450" indent="-228600">
              <a:spcBef>
                <a:spcPts val="984"/>
              </a:spcBef>
              <a:defRPr sz="1400">
                <a:solidFill>
                  <a:srgbClr val="505050"/>
                </a:solidFill>
              </a:defRPr>
            </a:lvl3pPr>
            <a:lvl4pPr marL="1087438" indent="-228600">
              <a:spcBef>
                <a:spcPts val="984"/>
              </a:spcBef>
              <a:defRPr sz="1200">
                <a:solidFill>
                  <a:srgbClr val="505050"/>
                </a:solidFill>
              </a:defRPr>
            </a:lvl4pPr>
            <a:lvl5pPr marL="1370013" indent="-228600">
              <a:spcBef>
                <a:spcPts val="984"/>
              </a:spcBef>
              <a:buFont typeface="Arial"/>
              <a:buChar char="•"/>
              <a:defRPr sz="1200">
                <a:solidFill>
                  <a:srgbClr val="505050"/>
                </a:solidFill>
              </a:defRPr>
            </a:lvl5pPr>
            <a:lvl6pPr marL="1373188" indent="0">
              <a:spcBef>
                <a:spcPts val="984"/>
              </a:spcBef>
              <a:buFont typeface="Arial" panose="020B0604020202020204" pitchFamily="34" charset="0"/>
              <a:buNone/>
              <a:defRPr sz="1200">
                <a:solidFill>
                  <a:srgbClr val="505050"/>
                </a:solidFill>
              </a:defRPr>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p:cNvSpPr>
            <a:spLocks noGrp="1"/>
          </p:cNvSpPr>
          <p:nvPr>
            <p:ph type="dt" sz="half" idx="16"/>
          </p:nvPr>
        </p:nvSpPr>
        <p:spPr>
          <a:xfrm>
            <a:off x="736827" y="4878161"/>
            <a:ext cx="675368" cy="180975"/>
          </a:xfrm>
        </p:spPr>
        <p:txBody>
          <a:bodyPr/>
          <a:lstStyle>
            <a:lvl1pPr>
              <a:defRPr sz="900" smtClean="0"/>
            </a:lvl1pPr>
          </a:lstStyle>
          <a:p>
            <a:pPr>
              <a:defRPr/>
            </a:pPr>
            <a:r>
              <a:rPr lang="en-US"/>
              <a:t>DAMSA 2025</a:t>
            </a:r>
            <a:endParaRPr lang="en-US" dirty="0"/>
          </a:p>
        </p:txBody>
      </p:sp>
      <p:sp>
        <p:nvSpPr>
          <p:cNvPr id="6" name="Footer Placeholder 4"/>
          <p:cNvSpPr>
            <a:spLocks noGrp="1"/>
          </p:cNvSpPr>
          <p:nvPr>
            <p:ph type="ftr" sz="quarter" idx="17"/>
          </p:nvPr>
        </p:nvSpPr>
        <p:spPr>
          <a:xfrm>
            <a:off x="1530604" y="4878161"/>
            <a:ext cx="6262119" cy="187523"/>
          </a:xfrm>
        </p:spPr>
        <p:txBody>
          <a:bodyPr/>
          <a:lstStyle>
            <a:lvl1pPr>
              <a:defRPr sz="900" dirty="0" smtClean="0"/>
            </a:lvl1pPr>
          </a:lstStyle>
          <a:p>
            <a:pPr>
              <a:defRPr/>
            </a:pPr>
            <a:r>
              <a:rPr lang="en-US" b="1"/>
              <a:t>Williams - F2D2</a:t>
            </a:r>
          </a:p>
        </p:txBody>
      </p:sp>
      <p:sp>
        <p:nvSpPr>
          <p:cNvPr id="7" name="Slide Number Placeholder 5"/>
          <p:cNvSpPr>
            <a:spLocks noGrp="1"/>
          </p:cNvSpPr>
          <p:nvPr>
            <p:ph type="sldNum" sz="quarter" idx="18"/>
          </p:nvPr>
        </p:nvSpPr>
        <p:spPr/>
        <p:txBody>
          <a:bodyPr/>
          <a:lstStyle>
            <a:lvl1pPr>
              <a:defRPr sz="900" smtClean="0"/>
            </a:lvl1pPr>
          </a:lstStyle>
          <a:p>
            <a:pPr>
              <a:defRPr/>
            </a:pPr>
            <a:fld id="{979A04A2-726F-2143-A443-7788AF27176E}" type="slidenum">
              <a:rPr lang="en-US" smtClean="0"/>
              <a:pPr>
                <a:defRPr/>
              </a:pPr>
              <a:t>‹#›</a:t>
            </a:fld>
            <a:endParaRPr lang="en-US" dirty="0"/>
          </a:p>
        </p:txBody>
      </p:sp>
      <p:sp>
        <p:nvSpPr>
          <p:cNvPr id="12" name="Title 1"/>
          <p:cNvSpPr>
            <a:spLocks noGrp="1"/>
          </p:cNvSpPr>
          <p:nvPr>
            <p:ph type="title"/>
          </p:nvPr>
        </p:nvSpPr>
        <p:spPr>
          <a:xfrm>
            <a:off x="228600" y="190520"/>
            <a:ext cx="8686800" cy="320908"/>
          </a:xfrm>
          <a:prstGeom prst="rect">
            <a:avLst/>
          </a:prstGeom>
        </p:spPr>
        <p:txBody>
          <a:bodyPr lIns="0" tIns="0" rIns="0" bIns="0" anchor="b" anchorCtr="0"/>
          <a:lstStyle>
            <a:lvl1pPr>
              <a:defRPr sz="1950">
                <a:solidFill>
                  <a:srgbClr val="004C97"/>
                </a:solidFill>
              </a:defRPr>
            </a:lvl1pPr>
          </a:lstStyle>
          <a:p>
            <a:r>
              <a:rPr lang="en-US"/>
              <a:t>Click to edit Master title style</a:t>
            </a:r>
            <a:endParaRPr lang="en-US" dirty="0"/>
          </a:p>
        </p:txBody>
      </p:sp>
      <p:pic>
        <p:nvPicPr>
          <p:cNvPr id="9" name="Picture 8" descr="A picture containing icon&#10;&#10;Description automatically generated">
            <a:extLst>
              <a:ext uri="{FF2B5EF4-FFF2-40B4-BE49-F238E27FC236}">
                <a16:creationId xmlns:a16="http://schemas.microsoft.com/office/drawing/2014/main" id="{8EAC481F-6EA8-8842-9A2B-BC4C4B79ABD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816531" y="4671986"/>
            <a:ext cx="1108394" cy="199149"/>
          </a:xfrm>
          <a:prstGeom prst="rect">
            <a:avLst/>
          </a:prstGeom>
        </p:spPr>
      </p:pic>
      <p:sp>
        <p:nvSpPr>
          <p:cNvPr id="11" name="Rectangle 10">
            <a:extLst>
              <a:ext uri="{FF2B5EF4-FFF2-40B4-BE49-F238E27FC236}">
                <a16:creationId xmlns:a16="http://schemas.microsoft.com/office/drawing/2014/main" id="{CF7C8AC5-6610-6C44-BBA1-96C0000A5F19}"/>
              </a:ext>
            </a:extLst>
          </p:cNvPr>
          <p:cNvSpPr/>
          <p:nvPr userDrawn="1"/>
        </p:nvSpPr>
        <p:spPr>
          <a:xfrm>
            <a:off x="219075" y="4737100"/>
            <a:ext cx="7531101" cy="73025"/>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Content Placeholder 2">
            <a:extLst>
              <a:ext uri="{FF2B5EF4-FFF2-40B4-BE49-F238E27FC236}">
                <a16:creationId xmlns:a16="http://schemas.microsoft.com/office/drawing/2014/main" id="{337E9888-76A4-76B3-BAD9-CA6F84EBC301}"/>
              </a:ext>
            </a:extLst>
          </p:cNvPr>
          <p:cNvSpPr>
            <a:spLocks noGrp="1"/>
          </p:cNvSpPr>
          <p:nvPr>
            <p:ph sz="half" idx="13"/>
          </p:nvPr>
        </p:nvSpPr>
        <p:spPr>
          <a:xfrm>
            <a:off x="228601" y="728664"/>
            <a:ext cx="3027893" cy="3368538"/>
          </a:xfrm>
          <a:prstGeom prst="rect">
            <a:avLst/>
          </a:prstGeom>
        </p:spPr>
        <p:txBody>
          <a:bodyPr lIns="0" tIns="0" rIns="0" bIns="0"/>
          <a:lstStyle>
            <a:lvl1pPr marL="227013" marR="0" indent="-227013" algn="l" defTabSz="457200" rtl="0" eaLnBrk="1" fontAlgn="base" latinLnBrk="0" hangingPunct="1">
              <a:lnSpc>
                <a:spcPct val="100000"/>
              </a:lnSpc>
              <a:spcBef>
                <a:spcPts val="984"/>
              </a:spcBef>
              <a:spcAft>
                <a:spcPct val="0"/>
              </a:spcAft>
              <a:buClrTx/>
              <a:buSzTx/>
              <a:buFont typeface="Arial" panose="020B0604020202020204" pitchFamily="34" charset="0"/>
              <a:buChar char="•"/>
              <a:tabLst/>
              <a:defRPr sz="1600">
                <a:solidFill>
                  <a:srgbClr val="505050"/>
                </a:solidFill>
              </a:defRPr>
            </a:lvl1pPr>
            <a:lvl2pPr marL="512763" indent="-230188">
              <a:spcBef>
                <a:spcPts val="984"/>
              </a:spcBef>
              <a:defRPr sz="1400">
                <a:solidFill>
                  <a:srgbClr val="505050"/>
                </a:solidFill>
              </a:defRPr>
            </a:lvl2pPr>
            <a:lvl3pPr marL="803275" indent="-230188">
              <a:spcBef>
                <a:spcPts val="984"/>
              </a:spcBef>
              <a:defRPr sz="1400">
                <a:solidFill>
                  <a:srgbClr val="505050"/>
                </a:solidFill>
              </a:defRPr>
            </a:lvl3pPr>
            <a:lvl4pPr marL="1085850" indent="-228600">
              <a:spcBef>
                <a:spcPts val="984"/>
              </a:spcBef>
              <a:defRPr sz="1200">
                <a:solidFill>
                  <a:srgbClr val="505050"/>
                </a:solidFill>
              </a:defRPr>
            </a:lvl4pPr>
            <a:lvl5pPr marL="1370013" indent="-230188">
              <a:spcBef>
                <a:spcPts val="984"/>
              </a:spcBef>
              <a:buFont typeface="Arial"/>
              <a:buChar char="•"/>
              <a:defRPr sz="1200">
                <a:solidFill>
                  <a:srgbClr val="505050"/>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0118363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 name="Date Placeholder 3"/>
          <p:cNvSpPr>
            <a:spLocks noGrp="1"/>
          </p:cNvSpPr>
          <p:nvPr>
            <p:ph type="dt" sz="half" idx="2"/>
          </p:nvPr>
        </p:nvSpPr>
        <p:spPr>
          <a:xfrm>
            <a:off x="736827" y="4878161"/>
            <a:ext cx="675368" cy="180975"/>
          </a:xfrm>
          <a:prstGeom prst="rect">
            <a:avLst/>
          </a:prstGeom>
        </p:spPr>
        <p:txBody>
          <a:bodyPr vert="horz" wrap="square" lIns="0" tIns="0" rIns="0" bIns="0" numCol="1" anchor="t" anchorCtr="0" compatLnSpc="1">
            <a:prstTxWarp prst="textNoShape">
              <a:avLst/>
            </a:prstTxWarp>
          </a:bodyPr>
          <a:lstStyle>
            <a:lvl1pPr algn="l">
              <a:defRPr sz="900" smtClean="0">
                <a:solidFill>
                  <a:srgbClr val="004C97"/>
                </a:solidFill>
                <a:latin typeface="Helvetica" charset="0"/>
                <a:cs typeface="ＭＳ Ｐゴシック" charset="0"/>
              </a:defRPr>
            </a:lvl1pPr>
          </a:lstStyle>
          <a:p>
            <a:pPr>
              <a:defRPr/>
            </a:pPr>
            <a:r>
              <a:rPr lang="en-US"/>
              <a:t>DAMSA 2025</a:t>
            </a:r>
            <a:endParaRPr lang="en-US" dirty="0"/>
          </a:p>
        </p:txBody>
      </p:sp>
      <p:sp>
        <p:nvSpPr>
          <p:cNvPr id="15" name="Footer Placeholder 4"/>
          <p:cNvSpPr>
            <a:spLocks noGrp="1"/>
          </p:cNvSpPr>
          <p:nvPr>
            <p:ph type="ftr" sz="quarter" idx="3"/>
          </p:nvPr>
        </p:nvSpPr>
        <p:spPr>
          <a:xfrm>
            <a:off x="1530605" y="4878161"/>
            <a:ext cx="6260399" cy="182155"/>
          </a:xfrm>
          <a:prstGeom prst="rect">
            <a:avLst/>
          </a:prstGeom>
        </p:spPr>
        <p:txBody>
          <a:bodyPr lIns="0" tIns="0" rIns="0" bIns="0" anchor="t" anchorCtr="0"/>
          <a:lstStyle>
            <a:lvl1pPr marL="0" algn="l">
              <a:defRPr sz="900">
                <a:solidFill>
                  <a:srgbClr val="004C97"/>
                </a:solidFill>
                <a:latin typeface="Helvetica"/>
                <a:ea typeface="ＭＳ Ｐゴシック" charset="0"/>
                <a:cs typeface="ＭＳ Ｐゴシック" charset="0"/>
              </a:defRPr>
            </a:lvl1pPr>
          </a:lstStyle>
          <a:p>
            <a:pPr>
              <a:defRPr/>
            </a:pPr>
            <a:r>
              <a:rPr lang="en-US" b="1"/>
              <a:t>Williams - F2D2</a:t>
            </a:r>
            <a:endParaRPr lang="en-US" b="1" dirty="0"/>
          </a:p>
        </p:txBody>
      </p:sp>
      <p:sp>
        <p:nvSpPr>
          <p:cNvPr id="16" name="Slide Number Placeholder 5"/>
          <p:cNvSpPr>
            <a:spLocks noGrp="1"/>
          </p:cNvSpPr>
          <p:nvPr>
            <p:ph type="sldNum" sz="quarter" idx="4"/>
          </p:nvPr>
        </p:nvSpPr>
        <p:spPr>
          <a:xfrm>
            <a:off x="222250" y="4878161"/>
            <a:ext cx="414338" cy="177964"/>
          </a:xfrm>
          <a:prstGeom prst="rect">
            <a:avLst/>
          </a:prstGeom>
        </p:spPr>
        <p:txBody>
          <a:bodyPr vert="horz" wrap="square" lIns="0" tIns="0" rIns="0" bIns="0" numCol="1" anchor="t" anchorCtr="0" compatLnSpc="1">
            <a:prstTxWarp prst="textNoShape">
              <a:avLst/>
            </a:prstTxWarp>
          </a:bodyPr>
          <a:lstStyle>
            <a:lvl1pPr>
              <a:defRPr sz="9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20" name="Date Placeholder 3"/>
          <p:cNvSpPr txBox="1">
            <a:spLocks/>
          </p:cNvSpPr>
          <p:nvPr/>
        </p:nvSpPr>
        <p:spPr>
          <a:xfrm>
            <a:off x="6450016" y="3358114"/>
            <a:ext cx="1076325" cy="180975"/>
          </a:xfrm>
          <a:prstGeom prst="rect">
            <a:avLst/>
          </a:prstGeom>
        </p:spPr>
        <p:txBody>
          <a:bodyPr/>
          <a:lstStyle>
            <a:defPPr>
              <a:defRPr lang="en-US"/>
            </a:defPPr>
            <a:lvl1pPr algn="l" defTabSz="457200" rtl="0" fontAlgn="base">
              <a:spcBef>
                <a:spcPct val="0"/>
              </a:spcBef>
              <a:spcAft>
                <a:spcPct val="0"/>
              </a:spcAft>
              <a:defRPr sz="2400"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a:lstStyle>
          <a:p>
            <a:endParaRPr lang="en-US" dirty="0"/>
          </a:p>
        </p:txBody>
      </p:sp>
      <p:grpSp>
        <p:nvGrpSpPr>
          <p:cNvPr id="25" name="Group 24"/>
          <p:cNvGrpSpPr>
            <a:grpSpLocks noChangeAspect="1"/>
          </p:cNvGrpSpPr>
          <p:nvPr userDrawn="1"/>
        </p:nvGrpSpPr>
        <p:grpSpPr>
          <a:xfrm>
            <a:off x="215900" y="4670857"/>
            <a:ext cx="8699500" cy="202387"/>
            <a:chOff x="600217" y="6229673"/>
            <a:chExt cx="8297721" cy="257386"/>
          </a:xfrm>
        </p:grpSpPr>
        <p:cxnSp>
          <p:nvCxnSpPr>
            <p:cNvPr id="26" name="Straight Connector 25"/>
            <p:cNvCxnSpPr/>
            <p:nvPr userDrawn="1"/>
          </p:nvCxnSpPr>
          <p:spPr>
            <a:xfrm>
              <a:off x="600217" y="6357936"/>
              <a:ext cx="7190785" cy="0"/>
            </a:xfrm>
            <a:prstGeom prst="line">
              <a:avLst/>
            </a:prstGeom>
            <a:ln w="76200" cmpd="sng">
              <a:solidFill>
                <a:srgbClr val="99D6EA"/>
              </a:solidFill>
            </a:ln>
            <a:effectLst/>
          </p:spPr>
          <p:style>
            <a:lnRef idx="2">
              <a:schemeClr val="accent1"/>
            </a:lnRef>
            <a:fillRef idx="0">
              <a:schemeClr val="accent1"/>
            </a:fillRef>
            <a:effectRef idx="1">
              <a:schemeClr val="accent1"/>
            </a:effectRef>
            <a:fontRef idx="minor">
              <a:schemeClr val="tx1"/>
            </a:fontRef>
          </p:style>
        </p:cxnSp>
        <p:pic>
          <p:nvPicPr>
            <p:cNvPr id="27" name="Picture 6" descr="FermiLogo_RGB_NALBlue.png"/>
            <p:cNvPicPr>
              <a:picLocks/>
            </p:cNvPicPr>
            <p:nvPr userDrawn="1"/>
          </p:nvPicPr>
          <p:blipFill>
            <a:blip r:embed="rId14" cstate="print">
              <a:extLst>
                <a:ext uri="{28A0092B-C50C-407E-A947-70E740481C1C}">
                  <a14:useLocalDpi xmlns:a14="http://schemas.microsoft.com/office/drawing/2010/main"/>
                </a:ext>
              </a:extLst>
            </a:blip>
            <a:srcRect/>
            <a:stretch>
              <a:fillRect/>
            </a:stretch>
          </p:blipFill>
          <p:spPr bwMode="auto">
            <a:xfrm>
              <a:off x="7853781" y="6229673"/>
              <a:ext cx="1044157" cy="2573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Tree>
  </p:cSld>
  <p:clrMap bg1="lt1" tx1="dk1" bg2="lt2" tx2="dk2" accent1="accent1" accent2="accent2" accent3="accent3" accent4="accent4" accent5="accent5" accent6="accent6" hlink="hlink" folHlink="folHlink"/>
  <p:sldLayoutIdLst>
    <p:sldLayoutId id="2147484119" r:id="rId1"/>
    <p:sldLayoutId id="2147484127" r:id="rId2"/>
    <p:sldLayoutId id="2147484125" r:id="rId3"/>
    <p:sldLayoutId id="2147484132" r:id="rId4"/>
    <p:sldLayoutId id="2147484131" r:id="rId5"/>
    <p:sldLayoutId id="2147484129" r:id="rId6"/>
    <p:sldLayoutId id="2147484104" r:id="rId7"/>
    <p:sldLayoutId id="2147484105" r:id="rId8"/>
    <p:sldLayoutId id="2147484120" r:id="rId9"/>
    <p:sldLayoutId id="2147484103" r:id="rId10"/>
    <p:sldLayoutId id="2147484122" r:id="rId11"/>
    <p:sldLayoutId id="2147484116" r:id="rId12"/>
  </p:sldLayoutIdLst>
  <p:hf hdr="0"/>
  <p:txStyles>
    <p:titleStyle>
      <a:lvl1pPr algn="l" defTabSz="457200" rtl="0" eaLnBrk="1" fontAlgn="base" hangingPunct="1">
        <a:spcBef>
          <a:spcPct val="0"/>
        </a:spcBef>
        <a:spcAft>
          <a:spcPct val="0"/>
        </a:spcAft>
        <a:defRPr sz="1700" b="1" kern="1200">
          <a:solidFill>
            <a:srgbClr val="2E5286"/>
          </a:solidFill>
          <a:latin typeface="Helvetica"/>
          <a:ea typeface="Geneva" charset="0"/>
          <a:cs typeface="ＭＳ Ｐゴシック" charset="0"/>
        </a:defRPr>
      </a:lvl1pPr>
      <a:lvl2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2pPr>
      <a:lvl3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3pPr>
      <a:lvl4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4pPr>
      <a:lvl5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5pPr>
      <a:lvl6pPr marL="4572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6pPr>
      <a:lvl7pPr marL="9144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7pPr>
      <a:lvl8pPr marL="13716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8pPr>
      <a:lvl9pPr marL="18288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9pPr>
    </p:titleStyle>
    <p:bodyStyle>
      <a:lvl1pPr marL="342900" indent="-342900" algn="l" defTabSz="457200" rtl="0" eaLnBrk="1" fontAlgn="base" hangingPunct="1">
        <a:spcBef>
          <a:spcPct val="20000"/>
        </a:spcBef>
        <a:spcAft>
          <a:spcPct val="0"/>
        </a:spcAft>
        <a:buFont typeface="Arial" charset="0"/>
        <a:buChar char="•"/>
        <a:defRPr kern="1200">
          <a:solidFill>
            <a:srgbClr val="7F7F7F"/>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1400" kern="1200">
          <a:solidFill>
            <a:srgbClr val="7F7F7F"/>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 Id="rId5" Type="http://schemas.openxmlformats.org/officeDocument/2006/relationships/image" Target="../media/image29.png"/><Relationship Id="rId4" Type="http://schemas.openxmlformats.org/officeDocument/2006/relationships/image" Target="../media/image28.png"/></Relationships>
</file>

<file path=ppt/slides/_rels/slide1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7.xml"/><Relationship Id="rId5" Type="http://schemas.openxmlformats.org/officeDocument/2006/relationships/image" Target="../media/image37.png"/><Relationship Id="rId4" Type="http://schemas.openxmlformats.org/officeDocument/2006/relationships/image" Target="../media/image36.png"/></Relationships>
</file>

<file path=ppt/slides/_rels/slide19.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image" Target="../media/image43.jpeg"/><Relationship Id="rId1" Type="http://schemas.openxmlformats.org/officeDocument/2006/relationships/slideLayout" Target="../slideLayouts/slideLayout12.xml"/><Relationship Id="rId6" Type="http://schemas.openxmlformats.org/officeDocument/2006/relationships/hyperlink" Target="https://www.energy.gov/downloads/doe-public-access-plan" TargetMode="External"/><Relationship Id="rId5" Type="http://schemas.openxmlformats.org/officeDocument/2006/relationships/image" Target="../media/image46.png"/><Relationship Id="rId4" Type="http://schemas.openxmlformats.org/officeDocument/2006/relationships/image" Target="../media/image45.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48.png"/></Relationships>
</file>

<file path=ppt/slides/_rels/slide29.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s://arxiv.org/abs/2311.09915" TargetMode="External"/><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3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10.xml"/><Relationship Id="rId4" Type="http://schemas.openxmlformats.org/officeDocument/2006/relationships/image" Target="../media/image52.png"/></Relationships>
</file>

<file path=ppt/slides/_rels/slide31.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7.xml"/><Relationship Id="rId5" Type="http://schemas.openxmlformats.org/officeDocument/2006/relationships/image" Target="../media/image58.png"/><Relationship Id="rId4" Type="http://schemas.openxmlformats.org/officeDocument/2006/relationships/image" Target="../media/image57.png"/></Relationships>
</file>

<file path=ppt/slides/_rels/slide34.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s://academic.oup.com/ptep/article/2022/8/083C01/6651666" TargetMode="External"/><Relationship Id="rId2" Type="http://schemas.openxmlformats.org/officeDocument/2006/relationships/hyperlink" Target="https://pdg.lbl.gov/2024/html/authors_2024.html" TargetMode="Externa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hyperlink" Target="https://doi.org/10.1016/j.nimb.2024.165543" TargetMode="External"/><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s://doi.org/10.1016/j.nimb.2024.165543" TargetMode="External"/><Relationship Id="rId2" Type="http://schemas.openxmlformats.org/officeDocument/2006/relationships/image" Target="../media/image1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A5B049BB-6DF9-632E-32C7-C7BC075958CB}"/>
              </a:ext>
            </a:extLst>
          </p:cNvPr>
          <p:cNvSpPr>
            <a:spLocks noGrp="1"/>
          </p:cNvSpPr>
          <p:nvPr>
            <p:ph type="body" sz="quarter" idx="10"/>
          </p:nvPr>
        </p:nvSpPr>
        <p:spPr/>
        <p:txBody>
          <a:bodyPr/>
          <a:lstStyle/>
          <a:p>
            <a:r>
              <a:rPr lang="en-US" dirty="0"/>
              <a:t>Jonathan Williams (on behalf of the F2D2 Task Force)</a:t>
            </a:r>
          </a:p>
          <a:p>
            <a:r>
              <a:rPr lang="en-US" dirty="0"/>
              <a:t>DAMSA Collaboration Meeting </a:t>
            </a:r>
          </a:p>
          <a:p>
            <a:r>
              <a:rPr lang="en-US" dirty="0"/>
              <a:t>17 January 2025									       </a:t>
            </a:r>
            <a:r>
              <a:rPr lang="en-US" b="1" dirty="0">
                <a:effectLst/>
                <a:latin typeface="Helvetica" panose="020B0604020202020204" pitchFamily="34" charset="0"/>
                <a:ea typeface="Aptos" panose="020B0004020202020204" pitchFamily="34" charset="0"/>
                <a:cs typeface="Helvetica" panose="020B0604020202020204" pitchFamily="34" charset="0"/>
              </a:rPr>
              <a:t>FERMILAB-SLIDES-25-0002-AD</a:t>
            </a:r>
            <a:endParaRPr lang="en-US" b="1" dirty="0">
              <a:latin typeface="Helvetica" panose="020B0604020202020204" pitchFamily="34" charset="0"/>
              <a:cs typeface="Helvetica" panose="020B0604020202020204" pitchFamily="34" charset="0"/>
            </a:endParaRPr>
          </a:p>
          <a:p>
            <a:endParaRPr lang="en-US" dirty="0"/>
          </a:p>
          <a:p>
            <a:endParaRPr lang="en-US" dirty="0"/>
          </a:p>
        </p:txBody>
      </p:sp>
      <p:sp>
        <p:nvSpPr>
          <p:cNvPr id="5" name="Text Placeholder 4">
            <a:extLst>
              <a:ext uri="{FF2B5EF4-FFF2-40B4-BE49-F238E27FC236}">
                <a16:creationId xmlns:a16="http://schemas.microsoft.com/office/drawing/2014/main" id="{CA793AE1-8A58-95AD-0814-2FC72FDC6636}"/>
              </a:ext>
            </a:extLst>
          </p:cNvPr>
          <p:cNvSpPr>
            <a:spLocks noGrp="1"/>
          </p:cNvSpPr>
          <p:nvPr>
            <p:ph type="body" sz="quarter" idx="11"/>
          </p:nvPr>
        </p:nvSpPr>
        <p:spPr/>
        <p:txBody>
          <a:bodyPr/>
          <a:lstStyle/>
          <a:p>
            <a:r>
              <a:rPr lang="en-US" sz="1800" kern="100" dirty="0">
                <a:effectLst/>
                <a:latin typeface="Calibri" panose="020F0502020204030204" pitchFamily="34" charset="0"/>
                <a:ea typeface="Aptos" panose="020B0004020202020204" pitchFamily="34" charset="0"/>
              </a:rPr>
              <a:t>The Fermilab Facility for Dark Matter Discovery (F2D2):  Targetry </a:t>
            </a:r>
            <a:r>
              <a:rPr lang="en-US" kern="100" dirty="0">
                <a:latin typeface="Calibri" panose="020F0502020204030204" pitchFamily="34" charset="0"/>
                <a:ea typeface="Aptos" panose="020B0004020202020204" pitchFamily="34" charset="0"/>
              </a:rPr>
              <a:t>Overview and Conceptual Design Updates</a:t>
            </a:r>
            <a:endParaRPr lang="en-US" sz="1800" kern="100" dirty="0">
              <a:effectLst/>
              <a:latin typeface="Calibri" panose="020F0502020204030204" pitchFamily="34" charset="0"/>
              <a:ea typeface="Aptos" panose="020B0004020202020204" pitchFamily="34" charset="0"/>
            </a:endParaRPr>
          </a:p>
          <a:p>
            <a:endParaRPr lang="en-US" dirty="0"/>
          </a:p>
        </p:txBody>
      </p:sp>
    </p:spTree>
    <p:extLst>
      <p:ext uri="{BB962C8B-B14F-4D97-AF65-F5344CB8AC3E}">
        <p14:creationId xmlns:p14="http://schemas.microsoft.com/office/powerpoint/2010/main" val="36896190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DC5A7F-B17F-3B5E-839A-471FA68341BD}"/>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4B4ECC2E-D463-A4AF-80FC-87E01E7306E2}"/>
              </a:ext>
            </a:extLst>
          </p:cNvPr>
          <p:cNvSpPr>
            <a:spLocks noGrp="1"/>
          </p:cNvSpPr>
          <p:nvPr>
            <p:ph type="title"/>
          </p:nvPr>
        </p:nvSpPr>
        <p:spPr/>
        <p:txBody>
          <a:bodyPr/>
          <a:lstStyle/>
          <a:p>
            <a:r>
              <a:rPr lang="en-US" dirty="0"/>
              <a:t>F2D2 - Version 1</a:t>
            </a:r>
          </a:p>
        </p:txBody>
      </p:sp>
      <p:sp>
        <p:nvSpPr>
          <p:cNvPr id="4" name="Date Placeholder 3">
            <a:extLst>
              <a:ext uri="{FF2B5EF4-FFF2-40B4-BE49-F238E27FC236}">
                <a16:creationId xmlns:a16="http://schemas.microsoft.com/office/drawing/2014/main" id="{1C7C8846-3759-A9B3-E545-F17C0776EFC3}"/>
              </a:ext>
            </a:extLst>
          </p:cNvPr>
          <p:cNvSpPr>
            <a:spLocks noGrp="1"/>
          </p:cNvSpPr>
          <p:nvPr>
            <p:ph type="dt" sz="half" idx="2"/>
          </p:nvPr>
        </p:nvSpPr>
        <p:spPr/>
        <p:txBody>
          <a:bodyPr/>
          <a:lstStyle/>
          <a:p>
            <a:pPr>
              <a:defRPr/>
            </a:pPr>
            <a:r>
              <a:rPr lang="en-US"/>
              <a:t>DAMSA 2025</a:t>
            </a:r>
            <a:endParaRPr lang="en-US" dirty="0"/>
          </a:p>
        </p:txBody>
      </p:sp>
      <p:sp>
        <p:nvSpPr>
          <p:cNvPr id="5" name="Footer Placeholder 4">
            <a:extLst>
              <a:ext uri="{FF2B5EF4-FFF2-40B4-BE49-F238E27FC236}">
                <a16:creationId xmlns:a16="http://schemas.microsoft.com/office/drawing/2014/main" id="{7328C206-E577-E4D9-8B81-FC3146DB10D2}"/>
              </a:ext>
            </a:extLst>
          </p:cNvPr>
          <p:cNvSpPr>
            <a:spLocks noGrp="1"/>
          </p:cNvSpPr>
          <p:nvPr>
            <p:ph type="ftr" sz="quarter" idx="3"/>
          </p:nvPr>
        </p:nvSpPr>
        <p:spPr/>
        <p:txBody>
          <a:bodyPr/>
          <a:lstStyle/>
          <a:p>
            <a:pPr>
              <a:defRPr/>
            </a:pPr>
            <a:r>
              <a:rPr lang="en-US" b="1"/>
              <a:t>Williams - F2D2</a:t>
            </a:r>
            <a:endParaRPr lang="en-US" b="1" dirty="0"/>
          </a:p>
        </p:txBody>
      </p:sp>
      <p:sp>
        <p:nvSpPr>
          <p:cNvPr id="6" name="Slide Number Placeholder 5">
            <a:extLst>
              <a:ext uri="{FF2B5EF4-FFF2-40B4-BE49-F238E27FC236}">
                <a16:creationId xmlns:a16="http://schemas.microsoft.com/office/drawing/2014/main" id="{07F8C04E-C1C4-03A2-1E86-0F02622CAB55}"/>
              </a:ext>
            </a:extLst>
          </p:cNvPr>
          <p:cNvSpPr>
            <a:spLocks noGrp="1"/>
          </p:cNvSpPr>
          <p:nvPr>
            <p:ph type="sldNum" sz="quarter" idx="4"/>
          </p:nvPr>
        </p:nvSpPr>
        <p:spPr/>
        <p:txBody>
          <a:bodyPr/>
          <a:lstStyle/>
          <a:p>
            <a:pPr>
              <a:defRPr/>
            </a:pPr>
            <a:fld id="{148C009B-CB69-E04A-B9B3-34B26D69E9CF}" type="slidenum">
              <a:rPr lang="en-US" smtClean="0"/>
              <a:pPr>
                <a:defRPr/>
              </a:pPr>
              <a:t>10</a:t>
            </a:fld>
            <a:endParaRPr lang="en-US" dirty="0"/>
          </a:p>
        </p:txBody>
      </p:sp>
      <p:pic>
        <p:nvPicPr>
          <p:cNvPr id="17" name="Picture 16" descr="A picture containing diagram&#10;&#10;Description automatically generated">
            <a:extLst>
              <a:ext uri="{FF2B5EF4-FFF2-40B4-BE49-F238E27FC236}">
                <a16:creationId xmlns:a16="http://schemas.microsoft.com/office/drawing/2014/main" id="{6B42E231-A7C1-7636-6DFB-14467DB6A7EB}"/>
              </a:ext>
            </a:extLst>
          </p:cNvPr>
          <p:cNvPicPr>
            <a:picLocks noChangeAspect="1"/>
          </p:cNvPicPr>
          <p:nvPr/>
        </p:nvPicPr>
        <p:blipFill>
          <a:blip r:embed="rId2"/>
          <a:stretch>
            <a:fillRect/>
          </a:stretch>
        </p:blipFill>
        <p:spPr>
          <a:xfrm>
            <a:off x="3602736" y="674843"/>
            <a:ext cx="5408605" cy="3739993"/>
          </a:xfrm>
          <a:prstGeom prst="rect">
            <a:avLst/>
          </a:prstGeom>
        </p:spPr>
      </p:pic>
      <p:sp>
        <p:nvSpPr>
          <p:cNvPr id="20" name="Content Placeholder 19">
            <a:extLst>
              <a:ext uri="{FF2B5EF4-FFF2-40B4-BE49-F238E27FC236}">
                <a16:creationId xmlns:a16="http://schemas.microsoft.com/office/drawing/2014/main" id="{01A16A73-0D59-3C74-448E-672F45D23BFE}"/>
              </a:ext>
            </a:extLst>
          </p:cNvPr>
          <p:cNvSpPr>
            <a:spLocks noGrp="1"/>
          </p:cNvSpPr>
          <p:nvPr>
            <p:ph idx="1"/>
          </p:nvPr>
        </p:nvSpPr>
        <p:spPr>
          <a:xfrm>
            <a:off x="228603" y="728664"/>
            <a:ext cx="3374133" cy="3794522"/>
          </a:xfrm>
        </p:spPr>
        <p:txBody>
          <a:bodyPr/>
          <a:lstStyle/>
          <a:p>
            <a:r>
              <a:rPr lang="en-US" dirty="0"/>
              <a:t>Extrapolate from existing beam dumps</a:t>
            </a:r>
          </a:p>
          <a:p>
            <a:pPr lvl="1"/>
            <a:r>
              <a:rPr lang="en-US" dirty="0"/>
              <a:t>LBNF Absorber (2.4 MW), PIP-II Absorber (30 kW)</a:t>
            </a:r>
          </a:p>
          <a:p>
            <a:r>
              <a:rPr lang="en-US" dirty="0"/>
              <a:t>Graphite cores</a:t>
            </a:r>
          </a:p>
          <a:p>
            <a:r>
              <a:rPr lang="en-US" dirty="0"/>
              <a:t>Copper cooling jackets</a:t>
            </a:r>
          </a:p>
          <a:p>
            <a:pPr lvl="1"/>
            <a:r>
              <a:rPr lang="en-US" dirty="0"/>
              <a:t>Water cooled</a:t>
            </a:r>
          </a:p>
          <a:p>
            <a:r>
              <a:rPr lang="en-US" dirty="0"/>
              <a:t>Steel bulk shielding</a:t>
            </a:r>
          </a:p>
          <a:p>
            <a:pPr lvl="1"/>
            <a:r>
              <a:rPr lang="en-US" dirty="0"/>
              <a:t>Forced-gas cooled</a:t>
            </a:r>
          </a:p>
          <a:p>
            <a:r>
              <a:rPr lang="en-US" dirty="0"/>
              <a:t>Concrete outer enclosure</a:t>
            </a:r>
          </a:p>
          <a:p>
            <a:pPr lvl="1"/>
            <a:r>
              <a:rPr lang="en-US" dirty="0"/>
              <a:t>Removable shield blocks on top for maintenance access</a:t>
            </a:r>
          </a:p>
          <a:p>
            <a:pPr marL="0" indent="0">
              <a:buNone/>
            </a:pPr>
            <a:endParaRPr lang="en-US" dirty="0"/>
          </a:p>
        </p:txBody>
      </p:sp>
      <p:pic>
        <p:nvPicPr>
          <p:cNvPr id="22" name="Picture 21" descr="Text&#10;&#10;Description automatically generated">
            <a:extLst>
              <a:ext uri="{FF2B5EF4-FFF2-40B4-BE49-F238E27FC236}">
                <a16:creationId xmlns:a16="http://schemas.microsoft.com/office/drawing/2014/main" id="{BD4BA20D-02C2-EF74-AB3A-9C1B57ED3B59}"/>
              </a:ext>
            </a:extLst>
          </p:cNvPr>
          <p:cNvPicPr>
            <a:picLocks noChangeAspect="1"/>
          </p:cNvPicPr>
          <p:nvPr/>
        </p:nvPicPr>
        <p:blipFill>
          <a:blip r:embed="rId3"/>
          <a:stretch>
            <a:fillRect/>
          </a:stretch>
        </p:blipFill>
        <p:spPr>
          <a:xfrm>
            <a:off x="6972707" y="2600595"/>
            <a:ext cx="2038634" cy="1814241"/>
          </a:xfrm>
          <a:prstGeom prst="rect">
            <a:avLst/>
          </a:prstGeom>
        </p:spPr>
      </p:pic>
    </p:spTree>
    <p:extLst>
      <p:ext uri="{BB962C8B-B14F-4D97-AF65-F5344CB8AC3E}">
        <p14:creationId xmlns:p14="http://schemas.microsoft.com/office/powerpoint/2010/main" val="22798915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61474D-B89A-59A8-ADF8-93FE59F5138D}"/>
              </a:ext>
            </a:extLst>
          </p:cNvPr>
          <p:cNvSpPr>
            <a:spLocks noGrp="1"/>
          </p:cNvSpPr>
          <p:nvPr>
            <p:ph type="title"/>
          </p:nvPr>
        </p:nvSpPr>
        <p:spPr/>
        <p:txBody>
          <a:bodyPr/>
          <a:lstStyle/>
          <a:p>
            <a:r>
              <a:rPr lang="en-US" dirty="0"/>
              <a:t>F2D2 – Version 1 </a:t>
            </a:r>
          </a:p>
        </p:txBody>
      </p:sp>
      <p:sp>
        <p:nvSpPr>
          <p:cNvPr id="4" name="Date Placeholder 3">
            <a:extLst>
              <a:ext uri="{FF2B5EF4-FFF2-40B4-BE49-F238E27FC236}">
                <a16:creationId xmlns:a16="http://schemas.microsoft.com/office/drawing/2014/main" id="{82442215-3EF9-A012-4BC6-3C2EC631A075}"/>
              </a:ext>
            </a:extLst>
          </p:cNvPr>
          <p:cNvSpPr>
            <a:spLocks noGrp="1"/>
          </p:cNvSpPr>
          <p:nvPr>
            <p:ph type="dt" sz="half" idx="2"/>
          </p:nvPr>
        </p:nvSpPr>
        <p:spPr/>
        <p:txBody>
          <a:bodyPr/>
          <a:lstStyle/>
          <a:p>
            <a:pPr>
              <a:defRPr/>
            </a:pPr>
            <a:r>
              <a:rPr lang="en-US"/>
              <a:t>DAMSA 2025</a:t>
            </a:r>
            <a:endParaRPr lang="en-US" dirty="0"/>
          </a:p>
        </p:txBody>
      </p:sp>
      <p:sp>
        <p:nvSpPr>
          <p:cNvPr id="5" name="Footer Placeholder 4">
            <a:extLst>
              <a:ext uri="{FF2B5EF4-FFF2-40B4-BE49-F238E27FC236}">
                <a16:creationId xmlns:a16="http://schemas.microsoft.com/office/drawing/2014/main" id="{69F7AECC-712F-3E79-4174-5AF6CF02DA48}"/>
              </a:ext>
            </a:extLst>
          </p:cNvPr>
          <p:cNvSpPr>
            <a:spLocks noGrp="1"/>
          </p:cNvSpPr>
          <p:nvPr>
            <p:ph type="ftr" sz="quarter" idx="3"/>
          </p:nvPr>
        </p:nvSpPr>
        <p:spPr/>
        <p:txBody>
          <a:bodyPr/>
          <a:lstStyle/>
          <a:p>
            <a:pPr>
              <a:defRPr/>
            </a:pPr>
            <a:r>
              <a:rPr lang="en-US" b="1"/>
              <a:t>Williams - F2D2</a:t>
            </a:r>
            <a:endParaRPr lang="en-US" b="1" dirty="0"/>
          </a:p>
        </p:txBody>
      </p:sp>
      <p:sp>
        <p:nvSpPr>
          <p:cNvPr id="6" name="Slide Number Placeholder 5">
            <a:extLst>
              <a:ext uri="{FF2B5EF4-FFF2-40B4-BE49-F238E27FC236}">
                <a16:creationId xmlns:a16="http://schemas.microsoft.com/office/drawing/2014/main" id="{CAB0A108-1240-54F6-E604-E18C03230A37}"/>
              </a:ext>
            </a:extLst>
          </p:cNvPr>
          <p:cNvSpPr>
            <a:spLocks noGrp="1"/>
          </p:cNvSpPr>
          <p:nvPr>
            <p:ph type="sldNum" sz="quarter" idx="4"/>
          </p:nvPr>
        </p:nvSpPr>
        <p:spPr/>
        <p:txBody>
          <a:bodyPr/>
          <a:lstStyle/>
          <a:p>
            <a:pPr>
              <a:defRPr/>
            </a:pPr>
            <a:fld id="{148C009B-CB69-E04A-B9B3-34B26D69E9CF}" type="slidenum">
              <a:rPr lang="en-US" smtClean="0"/>
              <a:pPr>
                <a:defRPr/>
              </a:pPr>
              <a:t>11</a:t>
            </a:fld>
            <a:endParaRPr lang="en-US" dirty="0"/>
          </a:p>
        </p:txBody>
      </p:sp>
      <p:pic>
        <p:nvPicPr>
          <p:cNvPr id="8" name="Picture 7">
            <a:extLst>
              <a:ext uri="{FF2B5EF4-FFF2-40B4-BE49-F238E27FC236}">
                <a16:creationId xmlns:a16="http://schemas.microsoft.com/office/drawing/2014/main" id="{73B789DE-E857-B23D-FC4C-C8F64CF4F770}"/>
              </a:ext>
            </a:extLst>
          </p:cNvPr>
          <p:cNvPicPr>
            <a:picLocks noChangeAspect="1"/>
          </p:cNvPicPr>
          <p:nvPr/>
        </p:nvPicPr>
        <p:blipFill>
          <a:blip r:embed="rId2"/>
          <a:srcRect r="50926"/>
          <a:stretch/>
        </p:blipFill>
        <p:spPr>
          <a:xfrm>
            <a:off x="372398" y="661348"/>
            <a:ext cx="2689960" cy="2808780"/>
          </a:xfrm>
          <a:prstGeom prst="rect">
            <a:avLst/>
          </a:prstGeom>
          <a:ln>
            <a:solidFill>
              <a:srgbClr val="000000"/>
            </a:solidFill>
          </a:ln>
        </p:spPr>
      </p:pic>
      <p:pic>
        <p:nvPicPr>
          <p:cNvPr id="12" name="Content Placeholder 11" descr="A picture containing lighter&#10;&#10;Description automatically generated">
            <a:extLst>
              <a:ext uri="{FF2B5EF4-FFF2-40B4-BE49-F238E27FC236}">
                <a16:creationId xmlns:a16="http://schemas.microsoft.com/office/drawing/2014/main" id="{73A4F35C-5DBD-A37D-1834-F85785CC95DF}"/>
              </a:ext>
            </a:extLst>
          </p:cNvPr>
          <p:cNvPicPr>
            <a:picLocks noGrp="1" noChangeAspect="1"/>
          </p:cNvPicPr>
          <p:nvPr>
            <p:ph idx="1"/>
          </p:nvPr>
        </p:nvPicPr>
        <p:blipFill>
          <a:blip r:embed="rId3"/>
          <a:stretch>
            <a:fillRect/>
          </a:stretch>
        </p:blipFill>
        <p:spPr>
          <a:xfrm>
            <a:off x="3255736" y="1145885"/>
            <a:ext cx="1925392" cy="1139190"/>
          </a:xfrm>
          <a:ln>
            <a:solidFill>
              <a:srgbClr val="000000"/>
            </a:solidFill>
          </a:ln>
        </p:spPr>
      </p:pic>
      <p:graphicFrame>
        <p:nvGraphicFramePr>
          <p:cNvPr id="13" name="Content Placeholder 3">
            <a:extLst>
              <a:ext uri="{FF2B5EF4-FFF2-40B4-BE49-F238E27FC236}">
                <a16:creationId xmlns:a16="http://schemas.microsoft.com/office/drawing/2014/main" id="{1F2B1CB2-6B2A-AD77-8D5E-8462FB298B10}"/>
              </a:ext>
            </a:extLst>
          </p:cNvPr>
          <p:cNvGraphicFramePr>
            <a:graphicFrameLocks/>
          </p:cNvGraphicFramePr>
          <p:nvPr>
            <p:extLst>
              <p:ext uri="{D42A27DB-BD31-4B8C-83A1-F6EECF244321}">
                <p14:modId xmlns:p14="http://schemas.microsoft.com/office/powerpoint/2010/main" val="3945392699"/>
              </p:ext>
            </p:extLst>
          </p:nvPr>
        </p:nvGraphicFramePr>
        <p:xfrm>
          <a:off x="5421518" y="604395"/>
          <a:ext cx="3303891" cy="3023160"/>
        </p:xfrm>
        <a:graphic>
          <a:graphicData uri="http://schemas.openxmlformats.org/drawingml/2006/table">
            <a:tbl>
              <a:tblPr>
                <a:tableStyleId>{5C22544A-7EE6-4342-B048-85BDC9FD1C3A}</a:tableStyleId>
              </a:tblPr>
              <a:tblGrid>
                <a:gridCol w="2210704">
                  <a:extLst>
                    <a:ext uri="{9D8B030D-6E8A-4147-A177-3AD203B41FA5}">
                      <a16:colId xmlns:a16="http://schemas.microsoft.com/office/drawing/2014/main" val="93481918"/>
                    </a:ext>
                  </a:extLst>
                </a:gridCol>
                <a:gridCol w="1093187">
                  <a:extLst>
                    <a:ext uri="{9D8B030D-6E8A-4147-A177-3AD203B41FA5}">
                      <a16:colId xmlns:a16="http://schemas.microsoft.com/office/drawing/2014/main" val="2422713925"/>
                    </a:ext>
                  </a:extLst>
                </a:gridCol>
              </a:tblGrid>
              <a:tr h="302316">
                <a:tc>
                  <a:txBody>
                    <a:bodyPr/>
                    <a:lstStyle/>
                    <a:p>
                      <a:pPr algn="l" fontAlgn="b"/>
                      <a:r>
                        <a:rPr lang="en-US" sz="1050" b="1" u="none" strike="noStrike" dirty="0">
                          <a:effectLst/>
                        </a:rPr>
                        <a:t>EDEP Totals By Component</a:t>
                      </a:r>
                      <a:endParaRPr lang="en-US" sz="1050" b="1" i="0" u="none" strike="noStrike" dirty="0">
                        <a:effectLst/>
                        <a:latin typeface="Arial" panose="020B0604020202020204" pitchFamily="34" charset="0"/>
                      </a:endParaRPr>
                    </a:p>
                  </a:txBody>
                  <a:tcPr marL="7620" marR="7620" marT="7620" marB="0" anchor="b"/>
                </a:tc>
                <a:tc>
                  <a:txBody>
                    <a:bodyPr/>
                    <a:lstStyle/>
                    <a:p>
                      <a:pPr algn="l" fontAlgn="b"/>
                      <a:r>
                        <a:rPr lang="en-US" sz="1050" b="1" i="0" u="none" strike="noStrike" dirty="0">
                          <a:effectLst/>
                          <a:latin typeface="Arial" panose="020B0604020202020204" pitchFamily="34" charset="0"/>
                        </a:rPr>
                        <a:t>Power (kW)</a:t>
                      </a:r>
                    </a:p>
                  </a:txBody>
                  <a:tcPr marL="7620" marR="7620" marT="7620" marB="0" anchor="b"/>
                </a:tc>
                <a:extLst>
                  <a:ext uri="{0D108BD9-81ED-4DB2-BD59-A6C34878D82A}">
                    <a16:rowId xmlns:a16="http://schemas.microsoft.com/office/drawing/2014/main" val="3092800248"/>
                  </a:ext>
                </a:extLst>
              </a:tr>
              <a:tr h="302316">
                <a:tc>
                  <a:txBody>
                    <a:bodyPr/>
                    <a:lstStyle/>
                    <a:p>
                      <a:pPr algn="l" fontAlgn="b"/>
                      <a:r>
                        <a:rPr lang="en-US" sz="1050" b="0" u="none" strike="noStrike">
                          <a:effectLst/>
                        </a:rPr>
                        <a:t>Graphite Core 1</a:t>
                      </a:r>
                      <a:endParaRPr lang="en-US" sz="1050" b="0" i="0" u="none" strike="noStrike">
                        <a:effectLst/>
                        <a:latin typeface="Arial" panose="020B0604020202020204" pitchFamily="34" charset="0"/>
                      </a:endParaRPr>
                    </a:p>
                  </a:txBody>
                  <a:tcPr marL="7620" marR="7620" marT="7620" marB="0" anchor="b"/>
                </a:tc>
                <a:tc>
                  <a:txBody>
                    <a:bodyPr/>
                    <a:lstStyle/>
                    <a:p>
                      <a:pPr algn="l" fontAlgn="b"/>
                      <a:r>
                        <a:rPr lang="en-US" sz="1050" b="0" u="none" strike="noStrike" dirty="0">
                          <a:effectLst/>
                        </a:rPr>
                        <a:t>604</a:t>
                      </a:r>
                      <a:endParaRPr lang="en-US" sz="1050" b="0" i="0" u="none" strike="noStrike" dirty="0">
                        <a:effectLst/>
                        <a:latin typeface="Arial" panose="020B0604020202020204" pitchFamily="34" charset="0"/>
                      </a:endParaRPr>
                    </a:p>
                  </a:txBody>
                  <a:tcPr marL="7620" marR="7620" marT="7620" marB="0" anchor="b"/>
                </a:tc>
                <a:extLst>
                  <a:ext uri="{0D108BD9-81ED-4DB2-BD59-A6C34878D82A}">
                    <a16:rowId xmlns:a16="http://schemas.microsoft.com/office/drawing/2014/main" val="3551702035"/>
                  </a:ext>
                </a:extLst>
              </a:tr>
              <a:tr h="302316">
                <a:tc>
                  <a:txBody>
                    <a:bodyPr/>
                    <a:lstStyle/>
                    <a:p>
                      <a:pPr algn="l" fontAlgn="b"/>
                      <a:r>
                        <a:rPr lang="en-US" sz="1050" b="0" u="none" strike="noStrike">
                          <a:effectLst/>
                        </a:rPr>
                        <a:t>Copper Jacket 1</a:t>
                      </a:r>
                      <a:endParaRPr lang="en-US" sz="1050" b="0" i="0" u="none" strike="noStrike">
                        <a:effectLst/>
                        <a:latin typeface="Arial" panose="020B0604020202020204" pitchFamily="34" charset="0"/>
                      </a:endParaRPr>
                    </a:p>
                  </a:txBody>
                  <a:tcPr marL="7620" marR="7620" marT="7620" marB="0" anchor="b"/>
                </a:tc>
                <a:tc>
                  <a:txBody>
                    <a:bodyPr/>
                    <a:lstStyle/>
                    <a:p>
                      <a:pPr algn="l" fontAlgn="b"/>
                      <a:r>
                        <a:rPr lang="en-US" sz="1050" b="0" u="none" strike="noStrike" dirty="0">
                          <a:effectLst/>
                        </a:rPr>
                        <a:t>1100</a:t>
                      </a:r>
                      <a:endParaRPr lang="en-US" sz="1050" b="0" i="0" u="none" strike="noStrike" dirty="0">
                        <a:effectLst/>
                        <a:latin typeface="Arial" panose="020B0604020202020204" pitchFamily="34" charset="0"/>
                      </a:endParaRPr>
                    </a:p>
                  </a:txBody>
                  <a:tcPr marL="7620" marR="7620" marT="7620" marB="0" anchor="b"/>
                </a:tc>
                <a:extLst>
                  <a:ext uri="{0D108BD9-81ED-4DB2-BD59-A6C34878D82A}">
                    <a16:rowId xmlns:a16="http://schemas.microsoft.com/office/drawing/2014/main" val="1166191237"/>
                  </a:ext>
                </a:extLst>
              </a:tr>
              <a:tr h="302316">
                <a:tc>
                  <a:txBody>
                    <a:bodyPr/>
                    <a:lstStyle/>
                    <a:p>
                      <a:pPr algn="l" fontAlgn="b"/>
                      <a:r>
                        <a:rPr lang="en-US" sz="1050" b="0" u="none" strike="noStrike">
                          <a:effectLst/>
                        </a:rPr>
                        <a:t>Steel Shield 1</a:t>
                      </a:r>
                      <a:endParaRPr lang="en-US" sz="1050" b="0" i="0" u="none" strike="noStrike">
                        <a:effectLst/>
                        <a:latin typeface="Arial" panose="020B0604020202020204" pitchFamily="34" charset="0"/>
                      </a:endParaRPr>
                    </a:p>
                  </a:txBody>
                  <a:tcPr marL="7620" marR="7620" marT="7620" marB="0" anchor="b"/>
                </a:tc>
                <a:tc>
                  <a:txBody>
                    <a:bodyPr/>
                    <a:lstStyle/>
                    <a:p>
                      <a:pPr algn="l" fontAlgn="b"/>
                      <a:r>
                        <a:rPr lang="en-US" sz="1050" b="0" u="none" strike="noStrike" dirty="0">
                          <a:effectLst/>
                        </a:rPr>
                        <a:t>376</a:t>
                      </a:r>
                      <a:endParaRPr lang="en-US" sz="1050" b="0" i="0" u="none" strike="noStrike" dirty="0">
                        <a:effectLst/>
                        <a:latin typeface="Arial" panose="020B0604020202020204" pitchFamily="34" charset="0"/>
                      </a:endParaRPr>
                    </a:p>
                  </a:txBody>
                  <a:tcPr marL="7620" marR="7620" marT="7620" marB="0" anchor="b"/>
                </a:tc>
                <a:extLst>
                  <a:ext uri="{0D108BD9-81ED-4DB2-BD59-A6C34878D82A}">
                    <a16:rowId xmlns:a16="http://schemas.microsoft.com/office/drawing/2014/main" val="222503904"/>
                  </a:ext>
                </a:extLst>
              </a:tr>
              <a:tr h="302316">
                <a:tc>
                  <a:txBody>
                    <a:bodyPr/>
                    <a:lstStyle/>
                    <a:p>
                      <a:pPr algn="l" fontAlgn="b"/>
                      <a:r>
                        <a:rPr lang="en-US" sz="1050" b="0" u="none" strike="noStrike">
                          <a:effectLst/>
                        </a:rPr>
                        <a:t>Graphite Core 2</a:t>
                      </a:r>
                      <a:endParaRPr lang="en-US" sz="1050" b="0" i="0" u="none" strike="noStrike">
                        <a:effectLst/>
                        <a:latin typeface="Arial" panose="020B0604020202020204" pitchFamily="34" charset="0"/>
                      </a:endParaRPr>
                    </a:p>
                  </a:txBody>
                  <a:tcPr marL="7620" marR="7620" marT="7620" marB="0" anchor="b"/>
                </a:tc>
                <a:tc>
                  <a:txBody>
                    <a:bodyPr/>
                    <a:lstStyle/>
                    <a:p>
                      <a:pPr algn="l" fontAlgn="b"/>
                      <a:r>
                        <a:rPr lang="en-US" sz="1050" b="0" u="none" strike="noStrike" dirty="0">
                          <a:effectLst/>
                        </a:rPr>
                        <a:t>81</a:t>
                      </a:r>
                      <a:endParaRPr lang="en-US" sz="1050" b="0" i="0" u="none" strike="noStrike" dirty="0">
                        <a:effectLst/>
                        <a:latin typeface="Arial" panose="020B0604020202020204" pitchFamily="34" charset="0"/>
                      </a:endParaRPr>
                    </a:p>
                  </a:txBody>
                  <a:tcPr marL="7620" marR="7620" marT="7620" marB="0" anchor="b"/>
                </a:tc>
                <a:extLst>
                  <a:ext uri="{0D108BD9-81ED-4DB2-BD59-A6C34878D82A}">
                    <a16:rowId xmlns:a16="http://schemas.microsoft.com/office/drawing/2014/main" val="2374178534"/>
                  </a:ext>
                </a:extLst>
              </a:tr>
              <a:tr h="302316">
                <a:tc>
                  <a:txBody>
                    <a:bodyPr/>
                    <a:lstStyle/>
                    <a:p>
                      <a:pPr algn="l" fontAlgn="b"/>
                      <a:r>
                        <a:rPr lang="en-US" sz="1050" b="0" u="none" strike="noStrike">
                          <a:effectLst/>
                        </a:rPr>
                        <a:t>Copper Jacket 2</a:t>
                      </a:r>
                      <a:endParaRPr lang="en-US" sz="1050" b="0" i="0" u="none" strike="noStrike">
                        <a:effectLst/>
                        <a:latin typeface="Arial" panose="020B0604020202020204" pitchFamily="34" charset="0"/>
                      </a:endParaRPr>
                    </a:p>
                  </a:txBody>
                  <a:tcPr marL="7620" marR="7620" marT="7620" marB="0" anchor="b"/>
                </a:tc>
                <a:tc>
                  <a:txBody>
                    <a:bodyPr/>
                    <a:lstStyle/>
                    <a:p>
                      <a:pPr algn="l" fontAlgn="b"/>
                      <a:r>
                        <a:rPr lang="en-US" sz="1050" b="0" u="none" strike="noStrike" dirty="0">
                          <a:effectLst/>
                        </a:rPr>
                        <a:t>9</a:t>
                      </a:r>
                      <a:endParaRPr lang="en-US" sz="1050" b="0" i="0" u="none" strike="noStrike" dirty="0">
                        <a:effectLst/>
                        <a:latin typeface="Arial" panose="020B0604020202020204" pitchFamily="34" charset="0"/>
                      </a:endParaRPr>
                    </a:p>
                  </a:txBody>
                  <a:tcPr marL="7620" marR="7620" marT="7620" marB="0" anchor="b"/>
                </a:tc>
                <a:extLst>
                  <a:ext uri="{0D108BD9-81ED-4DB2-BD59-A6C34878D82A}">
                    <a16:rowId xmlns:a16="http://schemas.microsoft.com/office/drawing/2014/main" val="1397312381"/>
                  </a:ext>
                </a:extLst>
              </a:tr>
              <a:tr h="302316">
                <a:tc>
                  <a:txBody>
                    <a:bodyPr/>
                    <a:lstStyle/>
                    <a:p>
                      <a:pPr algn="l" fontAlgn="b"/>
                      <a:r>
                        <a:rPr lang="en-US" sz="1050" b="0" u="none" strike="noStrike">
                          <a:effectLst/>
                        </a:rPr>
                        <a:t>Steel Shield 2</a:t>
                      </a:r>
                      <a:endParaRPr lang="en-US" sz="1050" b="0" i="0" u="none" strike="noStrike">
                        <a:effectLst/>
                        <a:latin typeface="Arial" panose="020B0604020202020204" pitchFamily="34" charset="0"/>
                      </a:endParaRPr>
                    </a:p>
                  </a:txBody>
                  <a:tcPr marL="7620" marR="7620" marT="7620" marB="0" anchor="b"/>
                </a:tc>
                <a:tc>
                  <a:txBody>
                    <a:bodyPr/>
                    <a:lstStyle/>
                    <a:p>
                      <a:pPr algn="l" fontAlgn="b"/>
                      <a:r>
                        <a:rPr lang="en-US" sz="1050" b="0" u="none" strike="noStrike" dirty="0">
                          <a:effectLst/>
                        </a:rPr>
                        <a:t>12.3</a:t>
                      </a:r>
                      <a:endParaRPr lang="en-US" sz="1050" b="0" i="0" u="none" strike="noStrike" dirty="0">
                        <a:effectLst/>
                        <a:latin typeface="Arial" panose="020B0604020202020204" pitchFamily="34" charset="0"/>
                      </a:endParaRPr>
                    </a:p>
                  </a:txBody>
                  <a:tcPr marL="7620" marR="7620" marT="7620" marB="0" anchor="b"/>
                </a:tc>
                <a:extLst>
                  <a:ext uri="{0D108BD9-81ED-4DB2-BD59-A6C34878D82A}">
                    <a16:rowId xmlns:a16="http://schemas.microsoft.com/office/drawing/2014/main" val="2963339250"/>
                  </a:ext>
                </a:extLst>
              </a:tr>
              <a:tr h="302316">
                <a:tc>
                  <a:txBody>
                    <a:bodyPr/>
                    <a:lstStyle/>
                    <a:p>
                      <a:pPr algn="l" fontAlgn="b"/>
                      <a:r>
                        <a:rPr lang="en-US" sz="1050" b="0" u="none" strike="noStrike">
                          <a:effectLst/>
                        </a:rPr>
                        <a:t>Copper Slug </a:t>
                      </a:r>
                      <a:endParaRPr lang="en-US" sz="1050" b="0" i="0" u="none" strike="noStrike">
                        <a:effectLst/>
                        <a:latin typeface="Arial" panose="020B0604020202020204" pitchFamily="34" charset="0"/>
                      </a:endParaRPr>
                    </a:p>
                  </a:txBody>
                  <a:tcPr marL="7620" marR="7620" marT="7620" marB="0" anchor="b"/>
                </a:tc>
                <a:tc>
                  <a:txBody>
                    <a:bodyPr/>
                    <a:lstStyle/>
                    <a:p>
                      <a:pPr algn="l" fontAlgn="b"/>
                      <a:r>
                        <a:rPr lang="en-US" sz="1050" b="0" u="none" strike="noStrike" dirty="0">
                          <a:effectLst/>
                        </a:rPr>
                        <a:t>3.3</a:t>
                      </a:r>
                      <a:endParaRPr lang="en-US" sz="1050" b="0" i="0" u="none" strike="noStrike" dirty="0">
                        <a:effectLst/>
                        <a:latin typeface="Arial" panose="020B0604020202020204" pitchFamily="34" charset="0"/>
                      </a:endParaRPr>
                    </a:p>
                  </a:txBody>
                  <a:tcPr marL="7620" marR="7620" marT="7620" marB="0" anchor="b"/>
                </a:tc>
                <a:extLst>
                  <a:ext uri="{0D108BD9-81ED-4DB2-BD59-A6C34878D82A}">
                    <a16:rowId xmlns:a16="http://schemas.microsoft.com/office/drawing/2014/main" val="1411446774"/>
                  </a:ext>
                </a:extLst>
              </a:tr>
              <a:tr h="302316">
                <a:tc>
                  <a:txBody>
                    <a:bodyPr/>
                    <a:lstStyle/>
                    <a:p>
                      <a:pPr algn="l" fontAlgn="b"/>
                      <a:r>
                        <a:rPr lang="en-US" sz="1050" b="0" u="none" strike="noStrike">
                          <a:effectLst/>
                        </a:rPr>
                        <a:t>Steel Shield 3</a:t>
                      </a:r>
                      <a:endParaRPr lang="en-US" sz="1050" b="0" i="0" u="none" strike="noStrike">
                        <a:effectLst/>
                        <a:latin typeface="Arial" panose="020B0604020202020204" pitchFamily="34" charset="0"/>
                      </a:endParaRPr>
                    </a:p>
                  </a:txBody>
                  <a:tcPr marL="7620" marR="7620" marT="7620" marB="0" anchor="b"/>
                </a:tc>
                <a:tc>
                  <a:txBody>
                    <a:bodyPr/>
                    <a:lstStyle/>
                    <a:p>
                      <a:pPr algn="l" fontAlgn="b"/>
                      <a:r>
                        <a:rPr lang="en-US" sz="1050" b="0" u="none" strike="noStrike" dirty="0">
                          <a:effectLst/>
                        </a:rPr>
                        <a:t>1.6</a:t>
                      </a:r>
                    </a:p>
                  </a:txBody>
                  <a:tcPr marL="7620" marR="7620" marT="7620" marB="0" anchor="b"/>
                </a:tc>
                <a:extLst>
                  <a:ext uri="{0D108BD9-81ED-4DB2-BD59-A6C34878D82A}">
                    <a16:rowId xmlns:a16="http://schemas.microsoft.com/office/drawing/2014/main" val="108249327"/>
                  </a:ext>
                </a:extLst>
              </a:tr>
              <a:tr h="302316">
                <a:tc>
                  <a:txBody>
                    <a:bodyPr/>
                    <a:lstStyle/>
                    <a:p>
                      <a:pPr algn="l" fontAlgn="b"/>
                      <a:r>
                        <a:rPr lang="en-US" sz="1050" b="0" u="none" strike="noStrike">
                          <a:effectLst/>
                        </a:rPr>
                        <a:t>Grand Total:</a:t>
                      </a:r>
                      <a:endParaRPr lang="en-US" sz="1050" b="0" i="0" u="none" strike="noStrike">
                        <a:effectLst/>
                        <a:latin typeface="Arial" panose="020B0604020202020204" pitchFamily="34" charset="0"/>
                      </a:endParaRPr>
                    </a:p>
                  </a:txBody>
                  <a:tcPr marL="7620" marR="7620" marT="7620" marB="0" anchor="b"/>
                </a:tc>
                <a:tc>
                  <a:txBody>
                    <a:bodyPr/>
                    <a:lstStyle/>
                    <a:p>
                      <a:pPr algn="l" fontAlgn="b"/>
                      <a:r>
                        <a:rPr lang="en-US" sz="1050" b="0" i="0" u="none" strike="noStrike" dirty="0">
                          <a:effectLst/>
                          <a:latin typeface="Arial" panose="020B0604020202020204" pitchFamily="34" charset="0"/>
                        </a:rPr>
                        <a:t>2187</a:t>
                      </a:r>
                    </a:p>
                  </a:txBody>
                  <a:tcPr marL="7620" marR="7620" marT="7620" marB="0" anchor="b"/>
                </a:tc>
                <a:extLst>
                  <a:ext uri="{0D108BD9-81ED-4DB2-BD59-A6C34878D82A}">
                    <a16:rowId xmlns:a16="http://schemas.microsoft.com/office/drawing/2014/main" val="1554529286"/>
                  </a:ext>
                </a:extLst>
              </a:tr>
            </a:tbl>
          </a:graphicData>
        </a:graphic>
      </p:graphicFrame>
      <p:sp>
        <p:nvSpPr>
          <p:cNvPr id="14" name="Rectangle 13">
            <a:extLst>
              <a:ext uri="{FF2B5EF4-FFF2-40B4-BE49-F238E27FC236}">
                <a16:creationId xmlns:a16="http://schemas.microsoft.com/office/drawing/2014/main" id="{C778BE84-5991-A138-83D0-DF962679027D}"/>
              </a:ext>
            </a:extLst>
          </p:cNvPr>
          <p:cNvSpPr/>
          <p:nvPr/>
        </p:nvSpPr>
        <p:spPr>
          <a:xfrm>
            <a:off x="5370576" y="974790"/>
            <a:ext cx="3354832" cy="835722"/>
          </a:xfrm>
          <a:prstGeom prst="rect">
            <a:avLst/>
          </a:prstGeom>
          <a:noFill/>
          <a:ln w="57150">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BDD350D-BA6E-0AEA-0B90-D476246B348D}"/>
              </a:ext>
            </a:extLst>
          </p:cNvPr>
          <p:cNvSpPr/>
          <p:nvPr/>
        </p:nvSpPr>
        <p:spPr>
          <a:xfrm>
            <a:off x="5370576" y="1842500"/>
            <a:ext cx="3354832" cy="894603"/>
          </a:xfrm>
          <a:prstGeom prst="rect">
            <a:avLst/>
          </a:prstGeom>
          <a:noFill/>
          <a:ln w="38100">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098DD199-96EC-A46D-834C-62005A07FB14}"/>
              </a:ext>
            </a:extLst>
          </p:cNvPr>
          <p:cNvSpPr/>
          <p:nvPr/>
        </p:nvSpPr>
        <p:spPr>
          <a:xfrm>
            <a:off x="5370576" y="1006779"/>
            <a:ext cx="3291840" cy="511125"/>
          </a:xfrm>
          <a:prstGeom prst="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FDC01694-F2FB-5DD8-C2C7-1EE247BF3693}"/>
              </a:ext>
            </a:extLst>
          </p:cNvPr>
          <p:cNvPicPr>
            <a:picLocks noChangeAspect="1"/>
          </p:cNvPicPr>
          <p:nvPr/>
        </p:nvPicPr>
        <p:blipFill>
          <a:blip r:embed="rId4"/>
          <a:stretch>
            <a:fillRect/>
          </a:stretch>
        </p:blipFill>
        <p:spPr>
          <a:xfrm>
            <a:off x="373207" y="2781804"/>
            <a:ext cx="3820841" cy="1890860"/>
          </a:xfrm>
          <a:prstGeom prst="rect">
            <a:avLst/>
          </a:prstGeom>
          <a:ln>
            <a:solidFill>
              <a:srgbClr val="000000"/>
            </a:solidFill>
          </a:ln>
        </p:spPr>
      </p:pic>
    </p:spTree>
    <p:extLst>
      <p:ext uri="{BB962C8B-B14F-4D97-AF65-F5344CB8AC3E}">
        <p14:creationId xmlns:p14="http://schemas.microsoft.com/office/powerpoint/2010/main" val="41699055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2DDCEBD-B436-E8BF-4FD9-83EA41203584}"/>
              </a:ext>
            </a:extLst>
          </p:cNvPr>
          <p:cNvSpPr>
            <a:spLocks noGrp="1"/>
          </p:cNvSpPr>
          <p:nvPr>
            <p:ph idx="1"/>
          </p:nvPr>
        </p:nvSpPr>
        <p:spPr>
          <a:xfrm>
            <a:off x="228604" y="728664"/>
            <a:ext cx="3138830" cy="3794522"/>
          </a:xfrm>
        </p:spPr>
        <p:txBody>
          <a:bodyPr/>
          <a:lstStyle/>
          <a:p>
            <a:r>
              <a:rPr lang="en-US" dirty="0"/>
              <a:t>Majority of energy deposition at front of target</a:t>
            </a:r>
          </a:p>
          <a:p>
            <a:r>
              <a:rPr lang="en-US" dirty="0"/>
              <a:t>Peak density of ~90 MW/m^3 in graphite core 1</a:t>
            </a:r>
          </a:p>
          <a:p>
            <a:r>
              <a:rPr lang="en-US" dirty="0"/>
              <a:t>*Problem with this sim:</a:t>
            </a:r>
          </a:p>
          <a:p>
            <a:pPr lvl="1"/>
            <a:r>
              <a:rPr lang="en-US" dirty="0"/>
              <a:t>5-cm beam sigma</a:t>
            </a:r>
          </a:p>
          <a:p>
            <a:pPr lvl="1"/>
            <a:r>
              <a:rPr lang="en-US" dirty="0"/>
              <a:t>Protons hitting copper directly</a:t>
            </a:r>
          </a:p>
          <a:p>
            <a:pPr lvl="1"/>
            <a:endParaRPr lang="en-US" dirty="0"/>
          </a:p>
        </p:txBody>
      </p:sp>
      <p:sp>
        <p:nvSpPr>
          <p:cNvPr id="3" name="Title 2">
            <a:extLst>
              <a:ext uri="{FF2B5EF4-FFF2-40B4-BE49-F238E27FC236}">
                <a16:creationId xmlns:a16="http://schemas.microsoft.com/office/drawing/2014/main" id="{273F926E-043C-0399-BCC1-D86649D70A68}"/>
              </a:ext>
            </a:extLst>
          </p:cNvPr>
          <p:cNvSpPr>
            <a:spLocks noGrp="1"/>
          </p:cNvSpPr>
          <p:nvPr>
            <p:ph type="title"/>
          </p:nvPr>
        </p:nvSpPr>
        <p:spPr/>
        <p:txBody>
          <a:bodyPr/>
          <a:lstStyle/>
          <a:p>
            <a:r>
              <a:rPr lang="en-US" dirty="0"/>
              <a:t>EDEP from MARS</a:t>
            </a:r>
          </a:p>
        </p:txBody>
      </p:sp>
      <p:sp>
        <p:nvSpPr>
          <p:cNvPr id="4" name="Date Placeholder 3">
            <a:extLst>
              <a:ext uri="{FF2B5EF4-FFF2-40B4-BE49-F238E27FC236}">
                <a16:creationId xmlns:a16="http://schemas.microsoft.com/office/drawing/2014/main" id="{A8C742C2-63BF-A631-5249-55B62993A23D}"/>
              </a:ext>
            </a:extLst>
          </p:cNvPr>
          <p:cNvSpPr>
            <a:spLocks noGrp="1"/>
          </p:cNvSpPr>
          <p:nvPr>
            <p:ph type="dt" sz="half" idx="2"/>
          </p:nvPr>
        </p:nvSpPr>
        <p:spPr/>
        <p:txBody>
          <a:bodyPr/>
          <a:lstStyle/>
          <a:p>
            <a:pPr>
              <a:defRPr/>
            </a:pPr>
            <a:r>
              <a:rPr lang="en-US"/>
              <a:t>DAMSA 2025</a:t>
            </a:r>
            <a:endParaRPr lang="en-US" dirty="0"/>
          </a:p>
        </p:txBody>
      </p:sp>
      <p:sp>
        <p:nvSpPr>
          <p:cNvPr id="5" name="Footer Placeholder 4">
            <a:extLst>
              <a:ext uri="{FF2B5EF4-FFF2-40B4-BE49-F238E27FC236}">
                <a16:creationId xmlns:a16="http://schemas.microsoft.com/office/drawing/2014/main" id="{2FF23AC0-A0F5-146C-C01D-0E39DE021427}"/>
              </a:ext>
            </a:extLst>
          </p:cNvPr>
          <p:cNvSpPr>
            <a:spLocks noGrp="1"/>
          </p:cNvSpPr>
          <p:nvPr>
            <p:ph type="ftr" sz="quarter" idx="3"/>
          </p:nvPr>
        </p:nvSpPr>
        <p:spPr/>
        <p:txBody>
          <a:bodyPr/>
          <a:lstStyle/>
          <a:p>
            <a:pPr>
              <a:defRPr/>
            </a:pPr>
            <a:r>
              <a:rPr lang="en-US" b="1"/>
              <a:t>Williams - F2D2</a:t>
            </a:r>
            <a:endParaRPr lang="en-US" b="1" dirty="0"/>
          </a:p>
        </p:txBody>
      </p:sp>
      <p:sp>
        <p:nvSpPr>
          <p:cNvPr id="6" name="Slide Number Placeholder 5">
            <a:extLst>
              <a:ext uri="{FF2B5EF4-FFF2-40B4-BE49-F238E27FC236}">
                <a16:creationId xmlns:a16="http://schemas.microsoft.com/office/drawing/2014/main" id="{5D9D47D6-A33F-0574-1FE3-81554FB91FDF}"/>
              </a:ext>
            </a:extLst>
          </p:cNvPr>
          <p:cNvSpPr>
            <a:spLocks noGrp="1"/>
          </p:cNvSpPr>
          <p:nvPr>
            <p:ph type="sldNum" sz="quarter" idx="4"/>
          </p:nvPr>
        </p:nvSpPr>
        <p:spPr/>
        <p:txBody>
          <a:bodyPr/>
          <a:lstStyle/>
          <a:p>
            <a:pPr>
              <a:defRPr/>
            </a:pPr>
            <a:fld id="{148C009B-CB69-E04A-B9B3-34B26D69E9CF}" type="slidenum">
              <a:rPr lang="en-US" smtClean="0"/>
              <a:pPr>
                <a:defRPr/>
              </a:pPr>
              <a:t>12</a:t>
            </a:fld>
            <a:endParaRPr lang="en-US" dirty="0"/>
          </a:p>
        </p:txBody>
      </p:sp>
      <p:pic>
        <p:nvPicPr>
          <p:cNvPr id="7" name="Picture 6" descr="A graph of heat generation&#10;&#10;Description automatically generated with medium confidence">
            <a:extLst>
              <a:ext uri="{FF2B5EF4-FFF2-40B4-BE49-F238E27FC236}">
                <a16:creationId xmlns:a16="http://schemas.microsoft.com/office/drawing/2014/main" id="{137AB40D-F82A-1552-858A-CA1F928F23A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34511" y="751793"/>
            <a:ext cx="5657089" cy="3771393"/>
          </a:xfrm>
          <a:prstGeom prst="rect">
            <a:avLst/>
          </a:prstGeom>
        </p:spPr>
      </p:pic>
      <p:sp>
        <p:nvSpPr>
          <p:cNvPr id="8" name="TextBox 7">
            <a:extLst>
              <a:ext uri="{FF2B5EF4-FFF2-40B4-BE49-F238E27FC236}">
                <a16:creationId xmlns:a16="http://schemas.microsoft.com/office/drawing/2014/main" id="{3CE9488F-B556-CA11-33F3-563EB381C88E}"/>
              </a:ext>
            </a:extLst>
          </p:cNvPr>
          <p:cNvSpPr txBox="1"/>
          <p:nvPr/>
        </p:nvSpPr>
        <p:spPr>
          <a:xfrm>
            <a:off x="4256780" y="1516272"/>
            <a:ext cx="447559" cy="230832"/>
          </a:xfrm>
          <a:prstGeom prst="rect">
            <a:avLst/>
          </a:prstGeom>
          <a:solidFill>
            <a:schemeClr val="bg1"/>
          </a:solidFill>
          <a:ln>
            <a:solidFill>
              <a:srgbClr val="000000"/>
            </a:solidFill>
          </a:ln>
        </p:spPr>
        <p:txBody>
          <a:bodyPr wrap="none" rtlCol="0">
            <a:spAutoFit/>
          </a:bodyPr>
          <a:lstStyle/>
          <a:p>
            <a:pPr algn="ctr"/>
            <a:r>
              <a:rPr lang="en-US" sz="900" dirty="0">
                <a:solidFill>
                  <a:srgbClr val="000000"/>
                </a:solidFill>
                <a:latin typeface="Helvetica" pitchFamily="2" charset="0"/>
              </a:rPr>
              <a:t>Steel</a:t>
            </a:r>
          </a:p>
        </p:txBody>
      </p:sp>
      <p:sp>
        <p:nvSpPr>
          <p:cNvPr id="9" name="TextBox 8">
            <a:extLst>
              <a:ext uri="{FF2B5EF4-FFF2-40B4-BE49-F238E27FC236}">
                <a16:creationId xmlns:a16="http://schemas.microsoft.com/office/drawing/2014/main" id="{C31F18CB-20EF-01F5-7D5C-13C541C8E1BF}"/>
              </a:ext>
            </a:extLst>
          </p:cNvPr>
          <p:cNvSpPr txBox="1"/>
          <p:nvPr/>
        </p:nvSpPr>
        <p:spPr>
          <a:xfrm>
            <a:off x="5533395" y="1513824"/>
            <a:ext cx="447559" cy="230832"/>
          </a:xfrm>
          <a:prstGeom prst="rect">
            <a:avLst/>
          </a:prstGeom>
          <a:solidFill>
            <a:schemeClr val="bg1"/>
          </a:solidFill>
          <a:ln>
            <a:solidFill>
              <a:srgbClr val="000000"/>
            </a:solidFill>
          </a:ln>
        </p:spPr>
        <p:txBody>
          <a:bodyPr wrap="none" rtlCol="0">
            <a:spAutoFit/>
          </a:bodyPr>
          <a:lstStyle/>
          <a:p>
            <a:pPr algn="ctr"/>
            <a:r>
              <a:rPr lang="en-US" sz="900" dirty="0">
                <a:solidFill>
                  <a:srgbClr val="000000"/>
                </a:solidFill>
                <a:latin typeface="Helvetica" pitchFamily="2" charset="0"/>
              </a:rPr>
              <a:t>Steel</a:t>
            </a:r>
          </a:p>
        </p:txBody>
      </p:sp>
      <p:sp>
        <p:nvSpPr>
          <p:cNvPr id="10" name="TextBox 9">
            <a:extLst>
              <a:ext uri="{FF2B5EF4-FFF2-40B4-BE49-F238E27FC236}">
                <a16:creationId xmlns:a16="http://schemas.microsoft.com/office/drawing/2014/main" id="{D11985A1-924E-C11B-9A8E-09EC0055E711}"/>
              </a:ext>
            </a:extLst>
          </p:cNvPr>
          <p:cNvSpPr txBox="1"/>
          <p:nvPr/>
        </p:nvSpPr>
        <p:spPr>
          <a:xfrm>
            <a:off x="6972051" y="1513824"/>
            <a:ext cx="447559" cy="230832"/>
          </a:xfrm>
          <a:prstGeom prst="rect">
            <a:avLst/>
          </a:prstGeom>
          <a:solidFill>
            <a:schemeClr val="bg1"/>
          </a:solidFill>
          <a:ln>
            <a:solidFill>
              <a:srgbClr val="000000"/>
            </a:solidFill>
          </a:ln>
        </p:spPr>
        <p:txBody>
          <a:bodyPr wrap="none" rtlCol="0">
            <a:spAutoFit/>
          </a:bodyPr>
          <a:lstStyle/>
          <a:p>
            <a:pPr algn="ctr"/>
            <a:r>
              <a:rPr lang="en-US" sz="900" dirty="0">
                <a:solidFill>
                  <a:srgbClr val="000000"/>
                </a:solidFill>
                <a:latin typeface="Helvetica" pitchFamily="2" charset="0"/>
              </a:rPr>
              <a:t>Steel</a:t>
            </a:r>
          </a:p>
        </p:txBody>
      </p:sp>
      <p:sp>
        <p:nvSpPr>
          <p:cNvPr id="11" name="TextBox 10">
            <a:extLst>
              <a:ext uri="{FF2B5EF4-FFF2-40B4-BE49-F238E27FC236}">
                <a16:creationId xmlns:a16="http://schemas.microsoft.com/office/drawing/2014/main" id="{9FFA1A4F-5DEF-712E-730B-59E4CACE14FB}"/>
              </a:ext>
            </a:extLst>
          </p:cNvPr>
          <p:cNvSpPr txBox="1"/>
          <p:nvPr/>
        </p:nvSpPr>
        <p:spPr>
          <a:xfrm>
            <a:off x="5215332" y="3623040"/>
            <a:ext cx="562975" cy="230832"/>
          </a:xfrm>
          <a:prstGeom prst="rect">
            <a:avLst/>
          </a:prstGeom>
          <a:solidFill>
            <a:schemeClr val="bg1"/>
          </a:solidFill>
          <a:ln>
            <a:solidFill>
              <a:srgbClr val="000000"/>
            </a:solidFill>
          </a:ln>
        </p:spPr>
        <p:txBody>
          <a:bodyPr wrap="none" rtlCol="0">
            <a:spAutoFit/>
          </a:bodyPr>
          <a:lstStyle/>
          <a:p>
            <a:pPr algn="ctr"/>
            <a:r>
              <a:rPr lang="en-US" sz="900" dirty="0">
                <a:solidFill>
                  <a:srgbClr val="000000"/>
                </a:solidFill>
                <a:latin typeface="Helvetica" pitchFamily="2" charset="0"/>
              </a:rPr>
              <a:t>Copper</a:t>
            </a:r>
          </a:p>
        </p:txBody>
      </p:sp>
      <p:sp>
        <p:nvSpPr>
          <p:cNvPr id="12" name="TextBox 11">
            <a:extLst>
              <a:ext uri="{FF2B5EF4-FFF2-40B4-BE49-F238E27FC236}">
                <a16:creationId xmlns:a16="http://schemas.microsoft.com/office/drawing/2014/main" id="{4461CB07-812F-4A2A-AFF5-7ACD25EFB91D}"/>
              </a:ext>
            </a:extLst>
          </p:cNvPr>
          <p:cNvSpPr txBox="1"/>
          <p:nvPr/>
        </p:nvSpPr>
        <p:spPr>
          <a:xfrm>
            <a:off x="4455957" y="4494306"/>
            <a:ext cx="966932" cy="230832"/>
          </a:xfrm>
          <a:prstGeom prst="rect">
            <a:avLst/>
          </a:prstGeom>
          <a:solidFill>
            <a:schemeClr val="bg1"/>
          </a:solidFill>
          <a:ln>
            <a:solidFill>
              <a:srgbClr val="000000"/>
            </a:solidFill>
          </a:ln>
        </p:spPr>
        <p:txBody>
          <a:bodyPr wrap="none" rtlCol="0">
            <a:spAutoFit/>
          </a:bodyPr>
          <a:lstStyle/>
          <a:p>
            <a:pPr algn="ctr"/>
            <a:r>
              <a:rPr lang="en-US" sz="900" dirty="0">
                <a:solidFill>
                  <a:srgbClr val="000000"/>
                </a:solidFill>
                <a:latin typeface="Helvetica" pitchFamily="2" charset="0"/>
              </a:rPr>
              <a:t>Graphite Cores</a:t>
            </a:r>
          </a:p>
        </p:txBody>
      </p:sp>
      <p:sp>
        <p:nvSpPr>
          <p:cNvPr id="13" name="TextBox 12">
            <a:extLst>
              <a:ext uri="{FF2B5EF4-FFF2-40B4-BE49-F238E27FC236}">
                <a16:creationId xmlns:a16="http://schemas.microsoft.com/office/drawing/2014/main" id="{B7F79753-C46D-462B-1900-500A3C2098FA}"/>
              </a:ext>
            </a:extLst>
          </p:cNvPr>
          <p:cNvSpPr txBox="1"/>
          <p:nvPr/>
        </p:nvSpPr>
        <p:spPr>
          <a:xfrm>
            <a:off x="2510167" y="3153648"/>
            <a:ext cx="986168" cy="230832"/>
          </a:xfrm>
          <a:prstGeom prst="rect">
            <a:avLst/>
          </a:prstGeom>
          <a:solidFill>
            <a:schemeClr val="bg1"/>
          </a:solidFill>
          <a:ln>
            <a:solidFill>
              <a:srgbClr val="000000"/>
            </a:solidFill>
          </a:ln>
        </p:spPr>
        <p:txBody>
          <a:bodyPr wrap="none" rtlCol="0">
            <a:spAutoFit/>
          </a:bodyPr>
          <a:lstStyle/>
          <a:p>
            <a:pPr algn="ctr"/>
            <a:r>
              <a:rPr lang="en-US" sz="900" dirty="0">
                <a:solidFill>
                  <a:srgbClr val="000000"/>
                </a:solidFill>
                <a:latin typeface="Helvetica" pitchFamily="2" charset="0"/>
              </a:rPr>
              <a:t>Copper Jackets</a:t>
            </a:r>
          </a:p>
        </p:txBody>
      </p:sp>
      <p:cxnSp>
        <p:nvCxnSpPr>
          <p:cNvPr id="15" name="Straight Arrow Connector 14">
            <a:extLst>
              <a:ext uri="{FF2B5EF4-FFF2-40B4-BE49-F238E27FC236}">
                <a16:creationId xmlns:a16="http://schemas.microsoft.com/office/drawing/2014/main" id="{2018BA52-6E97-8484-4623-E575C115D3A2}"/>
              </a:ext>
            </a:extLst>
          </p:cNvPr>
          <p:cNvCxnSpPr>
            <a:cxnSpLocks/>
          </p:cNvCxnSpPr>
          <p:nvPr/>
        </p:nvCxnSpPr>
        <p:spPr>
          <a:xfrm>
            <a:off x="3496335" y="3255264"/>
            <a:ext cx="630657" cy="554736"/>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cxnSp>
        <p:nvCxnSpPr>
          <p:cNvPr id="17" name="Straight Arrow Connector 16">
            <a:extLst>
              <a:ext uri="{FF2B5EF4-FFF2-40B4-BE49-F238E27FC236}">
                <a16:creationId xmlns:a16="http://schemas.microsoft.com/office/drawing/2014/main" id="{F0A78289-9935-7031-DC2A-860C3C0EB9AA}"/>
              </a:ext>
            </a:extLst>
          </p:cNvPr>
          <p:cNvCxnSpPr>
            <a:cxnSpLocks/>
          </p:cNvCxnSpPr>
          <p:nvPr/>
        </p:nvCxnSpPr>
        <p:spPr>
          <a:xfrm flipV="1">
            <a:off x="3496335" y="3185992"/>
            <a:ext cx="1624305" cy="69272"/>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cxnSp>
        <p:nvCxnSpPr>
          <p:cNvPr id="21" name="Straight Arrow Connector 20">
            <a:extLst>
              <a:ext uri="{FF2B5EF4-FFF2-40B4-BE49-F238E27FC236}">
                <a16:creationId xmlns:a16="http://schemas.microsoft.com/office/drawing/2014/main" id="{6D0BD8F8-CA48-F4CF-B4C9-15A9B031457C}"/>
              </a:ext>
            </a:extLst>
          </p:cNvPr>
          <p:cNvCxnSpPr>
            <a:cxnSpLocks/>
            <a:stCxn id="12" idx="0"/>
          </p:cNvCxnSpPr>
          <p:nvPr/>
        </p:nvCxnSpPr>
        <p:spPr>
          <a:xfrm flipH="1" flipV="1">
            <a:off x="4596384" y="4083762"/>
            <a:ext cx="343039" cy="410544"/>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cxnSp>
        <p:nvCxnSpPr>
          <p:cNvPr id="23" name="Straight Arrow Connector 22">
            <a:extLst>
              <a:ext uri="{FF2B5EF4-FFF2-40B4-BE49-F238E27FC236}">
                <a16:creationId xmlns:a16="http://schemas.microsoft.com/office/drawing/2014/main" id="{9B90C205-6266-6A33-F3CC-E1072C471B92}"/>
              </a:ext>
            </a:extLst>
          </p:cNvPr>
          <p:cNvCxnSpPr>
            <a:cxnSpLocks/>
            <a:stCxn id="12" idx="0"/>
          </p:cNvCxnSpPr>
          <p:nvPr/>
        </p:nvCxnSpPr>
        <p:spPr>
          <a:xfrm flipV="1">
            <a:off x="4939423" y="4005072"/>
            <a:ext cx="693281" cy="489234"/>
          </a:xfrm>
          <a:prstGeom prst="straightConnector1">
            <a:avLst/>
          </a:prstGeom>
          <a:ln>
            <a:tailEnd type="triangle"/>
          </a:ln>
          <a:effectLst/>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6055325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6F32A85D-AF34-4B3A-641F-C1352E99D6EA}"/>
              </a:ext>
            </a:extLst>
          </p:cNvPr>
          <p:cNvPicPr>
            <a:picLocks noGrp="1" noChangeAspect="1"/>
          </p:cNvPicPr>
          <p:nvPr>
            <p:ph idx="1"/>
          </p:nvPr>
        </p:nvPicPr>
        <p:blipFill>
          <a:blip r:embed="rId2"/>
          <a:stretch>
            <a:fillRect/>
          </a:stretch>
        </p:blipFill>
        <p:spPr>
          <a:xfrm>
            <a:off x="3614350" y="804733"/>
            <a:ext cx="5301050" cy="3534033"/>
          </a:xfrm>
        </p:spPr>
      </p:pic>
      <p:sp>
        <p:nvSpPr>
          <p:cNvPr id="3" name="Title 2">
            <a:extLst>
              <a:ext uri="{FF2B5EF4-FFF2-40B4-BE49-F238E27FC236}">
                <a16:creationId xmlns:a16="http://schemas.microsoft.com/office/drawing/2014/main" id="{CDB43573-EDD7-E074-7C1F-8BFE07CBC7A4}"/>
              </a:ext>
            </a:extLst>
          </p:cNvPr>
          <p:cNvSpPr>
            <a:spLocks noGrp="1"/>
          </p:cNvSpPr>
          <p:nvPr>
            <p:ph type="title"/>
          </p:nvPr>
        </p:nvSpPr>
        <p:spPr/>
        <p:txBody>
          <a:bodyPr/>
          <a:lstStyle/>
          <a:p>
            <a:r>
              <a:rPr lang="en-US" dirty="0"/>
              <a:t>Just One 10^4 Problems Per Hour…</a:t>
            </a:r>
          </a:p>
        </p:txBody>
      </p:sp>
      <p:sp>
        <p:nvSpPr>
          <p:cNvPr id="4" name="Date Placeholder 3">
            <a:extLst>
              <a:ext uri="{FF2B5EF4-FFF2-40B4-BE49-F238E27FC236}">
                <a16:creationId xmlns:a16="http://schemas.microsoft.com/office/drawing/2014/main" id="{B3A63326-91AE-72D2-CFB3-533690E43F03}"/>
              </a:ext>
            </a:extLst>
          </p:cNvPr>
          <p:cNvSpPr>
            <a:spLocks noGrp="1"/>
          </p:cNvSpPr>
          <p:nvPr>
            <p:ph type="dt" sz="half" idx="2"/>
          </p:nvPr>
        </p:nvSpPr>
        <p:spPr/>
        <p:txBody>
          <a:bodyPr/>
          <a:lstStyle/>
          <a:p>
            <a:pPr>
              <a:defRPr/>
            </a:pPr>
            <a:r>
              <a:rPr lang="en-US"/>
              <a:t>DAMSA 2025</a:t>
            </a:r>
            <a:endParaRPr lang="en-US" dirty="0"/>
          </a:p>
        </p:txBody>
      </p:sp>
      <p:sp>
        <p:nvSpPr>
          <p:cNvPr id="5" name="Footer Placeholder 4">
            <a:extLst>
              <a:ext uri="{FF2B5EF4-FFF2-40B4-BE49-F238E27FC236}">
                <a16:creationId xmlns:a16="http://schemas.microsoft.com/office/drawing/2014/main" id="{4B1F3422-74B9-0A74-664E-46F6496DDF81}"/>
              </a:ext>
            </a:extLst>
          </p:cNvPr>
          <p:cNvSpPr>
            <a:spLocks noGrp="1"/>
          </p:cNvSpPr>
          <p:nvPr>
            <p:ph type="ftr" sz="quarter" idx="3"/>
          </p:nvPr>
        </p:nvSpPr>
        <p:spPr/>
        <p:txBody>
          <a:bodyPr/>
          <a:lstStyle/>
          <a:p>
            <a:pPr>
              <a:defRPr/>
            </a:pPr>
            <a:r>
              <a:rPr lang="en-US" b="1"/>
              <a:t>Williams - F2D2</a:t>
            </a:r>
            <a:endParaRPr lang="en-US" b="1" dirty="0"/>
          </a:p>
        </p:txBody>
      </p:sp>
      <p:sp>
        <p:nvSpPr>
          <p:cNvPr id="6" name="Slide Number Placeholder 5">
            <a:extLst>
              <a:ext uri="{FF2B5EF4-FFF2-40B4-BE49-F238E27FC236}">
                <a16:creationId xmlns:a16="http://schemas.microsoft.com/office/drawing/2014/main" id="{92389F63-FF69-D6D5-0307-C10863866B10}"/>
              </a:ext>
            </a:extLst>
          </p:cNvPr>
          <p:cNvSpPr>
            <a:spLocks noGrp="1"/>
          </p:cNvSpPr>
          <p:nvPr>
            <p:ph type="sldNum" sz="quarter" idx="4"/>
          </p:nvPr>
        </p:nvSpPr>
        <p:spPr/>
        <p:txBody>
          <a:bodyPr/>
          <a:lstStyle/>
          <a:p>
            <a:pPr>
              <a:defRPr/>
            </a:pPr>
            <a:fld id="{148C009B-CB69-E04A-B9B3-34B26D69E9CF}" type="slidenum">
              <a:rPr lang="en-US" smtClean="0"/>
              <a:pPr>
                <a:defRPr/>
              </a:pPr>
              <a:t>13</a:t>
            </a:fld>
            <a:endParaRPr lang="en-US" dirty="0"/>
          </a:p>
        </p:txBody>
      </p:sp>
      <p:sp>
        <p:nvSpPr>
          <p:cNvPr id="10" name="Rectangle 9">
            <a:extLst>
              <a:ext uri="{FF2B5EF4-FFF2-40B4-BE49-F238E27FC236}">
                <a16:creationId xmlns:a16="http://schemas.microsoft.com/office/drawing/2014/main" id="{8353D5D6-8FBC-2DF4-A810-F63245DD6DBA}"/>
              </a:ext>
            </a:extLst>
          </p:cNvPr>
          <p:cNvSpPr/>
          <p:nvPr/>
        </p:nvSpPr>
        <p:spPr>
          <a:xfrm>
            <a:off x="4152646" y="3689939"/>
            <a:ext cx="1103376" cy="73153"/>
          </a:xfrm>
          <a:prstGeom prst="rect">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Content Placeholder 1">
            <a:extLst>
              <a:ext uri="{FF2B5EF4-FFF2-40B4-BE49-F238E27FC236}">
                <a16:creationId xmlns:a16="http://schemas.microsoft.com/office/drawing/2014/main" id="{A7DD97E1-16C9-6A47-7273-954B958A6A23}"/>
              </a:ext>
            </a:extLst>
          </p:cNvPr>
          <p:cNvSpPr txBox="1">
            <a:spLocks/>
          </p:cNvSpPr>
          <p:nvPr/>
        </p:nvSpPr>
        <p:spPr>
          <a:xfrm>
            <a:off x="228604" y="728664"/>
            <a:ext cx="3138830" cy="3794522"/>
          </a:xfrm>
          <a:prstGeom prst="rect">
            <a:avLst/>
          </a:prstGeom>
        </p:spPr>
        <p:txBody>
          <a:bodyPr lIns="0" tIns="0" rIns="0" bIns="0"/>
          <a:lstStyle>
            <a:lvl1pPr marL="227013" indent="-227013" algn="l" defTabSz="457200" rtl="0" eaLnBrk="1" fontAlgn="base" hangingPunct="1">
              <a:spcBef>
                <a:spcPts val="984"/>
              </a:spcBef>
              <a:spcAft>
                <a:spcPct val="0"/>
              </a:spcAft>
              <a:buFont typeface="Arial" panose="020B0604020202020204" pitchFamily="34" charset="0"/>
              <a:buChar char="•"/>
              <a:defRPr sz="1600" kern="1200">
                <a:solidFill>
                  <a:srgbClr val="505050"/>
                </a:solidFill>
                <a:latin typeface="Helvetica"/>
                <a:ea typeface="Geneva" charset="0"/>
                <a:cs typeface="ＭＳ Ｐゴシック" charset="0"/>
              </a:defRPr>
            </a:lvl1pPr>
            <a:lvl2pPr marL="514350" marR="0" indent="-231775" algn="l" defTabSz="457200" rtl="0" eaLnBrk="1" fontAlgn="base" latinLnBrk="0" hangingPunct="1">
              <a:lnSpc>
                <a:spcPct val="100000"/>
              </a:lnSpc>
              <a:spcBef>
                <a:spcPts val="984"/>
              </a:spcBef>
              <a:spcAft>
                <a:spcPct val="0"/>
              </a:spcAft>
              <a:buClrTx/>
              <a:buSzTx/>
              <a:buFont typeface="Arial" panose="020B0604020202020204" pitchFamily="34" charset="0"/>
              <a:buChar char="–"/>
              <a:tabLst/>
              <a:defRPr sz="1400" kern="1200">
                <a:solidFill>
                  <a:srgbClr val="505050"/>
                </a:solidFill>
                <a:latin typeface="Helvetica"/>
                <a:ea typeface="ＭＳ Ｐゴシック" charset="0"/>
                <a:cs typeface="ＭＳ Ｐゴシック" charset="0"/>
              </a:defRPr>
            </a:lvl2pPr>
            <a:lvl3pPr marL="800100" marR="0" indent="-227013" algn="l" defTabSz="457200" rtl="0" eaLnBrk="1" fontAlgn="base" latinLnBrk="0" hangingPunct="1">
              <a:lnSpc>
                <a:spcPct val="100000"/>
              </a:lnSpc>
              <a:spcBef>
                <a:spcPts val="984"/>
              </a:spcBef>
              <a:spcAft>
                <a:spcPct val="0"/>
              </a:spcAft>
              <a:buClrTx/>
              <a:buSzTx/>
              <a:buFont typeface="Arial" panose="020B0604020202020204" pitchFamily="34" charset="0"/>
              <a:buChar char="•"/>
              <a:tabLst/>
              <a:defRPr sz="1400" kern="1200">
                <a:solidFill>
                  <a:srgbClr val="505050"/>
                </a:solidFill>
                <a:latin typeface="Helvetica"/>
                <a:ea typeface="ＭＳ Ｐゴシック" charset="0"/>
                <a:cs typeface="ＭＳ Ｐゴシック" charset="0"/>
              </a:defRPr>
            </a:lvl3pPr>
            <a:lvl4pPr marL="1087438" marR="0" indent="-230188" algn="l" defTabSz="457200" rtl="0" eaLnBrk="1" fontAlgn="base" latinLnBrk="0" hangingPunct="1">
              <a:lnSpc>
                <a:spcPct val="100000"/>
              </a:lnSpc>
              <a:spcBef>
                <a:spcPts val="984"/>
              </a:spcBef>
              <a:spcAft>
                <a:spcPct val="0"/>
              </a:spcAft>
              <a:buClrTx/>
              <a:buSzTx/>
              <a:buFont typeface="Helvetica" panose="020B0604020202020204" pitchFamily="34" charset="0"/>
              <a:buChar char="–"/>
              <a:tabLst/>
              <a:defRPr sz="1200" kern="1200">
                <a:solidFill>
                  <a:srgbClr val="505050"/>
                </a:solidFill>
                <a:latin typeface="Helvetica"/>
                <a:ea typeface="ＭＳ Ｐゴシック" charset="0"/>
                <a:cs typeface="ＭＳ Ｐゴシック" charset="0"/>
              </a:defRPr>
            </a:lvl4pPr>
            <a:lvl5pPr marL="1373188" marR="0" indent="-233363" algn="l" defTabSz="457200" rtl="0" eaLnBrk="1" fontAlgn="base" latinLnBrk="0" hangingPunct="1">
              <a:lnSpc>
                <a:spcPct val="100000"/>
              </a:lnSpc>
              <a:spcBef>
                <a:spcPts val="984"/>
              </a:spcBef>
              <a:spcAft>
                <a:spcPct val="0"/>
              </a:spcAft>
              <a:buClrTx/>
              <a:buSzTx/>
              <a:buFont typeface="Arial" panose="020B0604020202020204" pitchFamily="34" charset="0"/>
              <a:buChar char="•"/>
              <a:tabLst/>
              <a:defRPr sz="1200" kern="1200">
                <a:solidFill>
                  <a:srgbClr val="505050"/>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600" dirty="0">
                <a:solidFill>
                  <a:schemeClr val="accent6"/>
                </a:solidFill>
                <a:latin typeface="Helvetica" pitchFamily="2" charset="0"/>
              </a:rPr>
              <a:t>For context: </a:t>
            </a:r>
          </a:p>
          <a:p>
            <a:pPr marL="458787" lvl="1" indent="-171450">
              <a:buFont typeface="Arial" panose="020B0604020202020204" pitchFamily="34" charset="0"/>
              <a:buChar char="•"/>
            </a:pPr>
            <a:r>
              <a:rPr lang="en-US" dirty="0">
                <a:solidFill>
                  <a:schemeClr val="accent6"/>
                </a:solidFill>
                <a:latin typeface="Helvetica" pitchFamily="2" charset="0"/>
              </a:rPr>
              <a:t>“Normal” dose rate limit for prelim design: </a:t>
            </a:r>
            <a:r>
              <a:rPr lang="en-US" dirty="0">
                <a:solidFill>
                  <a:srgbClr val="FF0000"/>
                </a:solidFill>
                <a:latin typeface="Helvetica" pitchFamily="2" charset="0"/>
              </a:rPr>
              <a:t>0.2 mSv/</a:t>
            </a:r>
            <a:r>
              <a:rPr lang="en-US" dirty="0" err="1">
                <a:solidFill>
                  <a:srgbClr val="FF0000"/>
                </a:solidFill>
                <a:latin typeface="Helvetica" pitchFamily="2" charset="0"/>
              </a:rPr>
              <a:t>hr</a:t>
            </a:r>
            <a:endParaRPr lang="en-US" dirty="0">
              <a:solidFill>
                <a:srgbClr val="FF0000"/>
              </a:solidFill>
              <a:latin typeface="Helvetica" pitchFamily="2" charset="0"/>
            </a:endParaRPr>
          </a:p>
          <a:p>
            <a:pPr marL="458787" lvl="1" indent="-171450">
              <a:buFont typeface="Arial" panose="020B0604020202020204" pitchFamily="34" charset="0"/>
              <a:buChar char="•"/>
            </a:pPr>
            <a:r>
              <a:rPr lang="en-US" dirty="0">
                <a:solidFill>
                  <a:schemeClr val="accent6"/>
                </a:solidFill>
                <a:latin typeface="Helvetica" pitchFamily="2" charset="0"/>
              </a:rPr>
              <a:t>A marked high radiation area at Fermilab is &gt;=</a:t>
            </a:r>
            <a:r>
              <a:rPr lang="en-US" dirty="0">
                <a:solidFill>
                  <a:srgbClr val="FF0000"/>
                </a:solidFill>
                <a:latin typeface="Helvetica" pitchFamily="2" charset="0"/>
              </a:rPr>
              <a:t>1 mSv/</a:t>
            </a:r>
            <a:r>
              <a:rPr lang="en-US" dirty="0" err="1">
                <a:solidFill>
                  <a:srgbClr val="FF0000"/>
                </a:solidFill>
                <a:latin typeface="Helvetica" pitchFamily="2" charset="0"/>
              </a:rPr>
              <a:t>hr</a:t>
            </a:r>
            <a:endParaRPr lang="en-US" dirty="0">
              <a:solidFill>
                <a:srgbClr val="FF0000"/>
              </a:solidFill>
              <a:latin typeface="Helvetica" pitchFamily="2" charset="0"/>
            </a:endParaRPr>
          </a:p>
          <a:p>
            <a:pPr marL="458787" lvl="1" indent="-171450">
              <a:buFont typeface="Arial" panose="020B0604020202020204" pitchFamily="34" charset="0"/>
              <a:buChar char="•"/>
            </a:pPr>
            <a:r>
              <a:rPr lang="en-US" dirty="0">
                <a:solidFill>
                  <a:schemeClr val="accent6"/>
                </a:solidFill>
                <a:latin typeface="Helvetica" pitchFamily="2" charset="0"/>
              </a:rPr>
              <a:t>The copper jacket reaches ~</a:t>
            </a:r>
            <a:r>
              <a:rPr lang="en-US" dirty="0">
                <a:solidFill>
                  <a:srgbClr val="FF0000"/>
                </a:solidFill>
                <a:latin typeface="Helvetica" pitchFamily="2" charset="0"/>
              </a:rPr>
              <a:t>10,000 </a:t>
            </a:r>
            <a:r>
              <a:rPr lang="en-US" dirty="0" err="1">
                <a:solidFill>
                  <a:srgbClr val="FF0000"/>
                </a:solidFill>
                <a:latin typeface="Helvetica" pitchFamily="2" charset="0"/>
              </a:rPr>
              <a:t>Sv</a:t>
            </a:r>
            <a:r>
              <a:rPr lang="en-US" dirty="0">
                <a:solidFill>
                  <a:srgbClr val="FF0000"/>
                </a:solidFill>
                <a:latin typeface="Helvetica" pitchFamily="2" charset="0"/>
              </a:rPr>
              <a:t>/</a:t>
            </a:r>
            <a:r>
              <a:rPr lang="en-US" dirty="0" err="1">
                <a:solidFill>
                  <a:srgbClr val="FF0000"/>
                </a:solidFill>
                <a:latin typeface="Helvetica" pitchFamily="2" charset="0"/>
              </a:rPr>
              <a:t>hr</a:t>
            </a:r>
            <a:r>
              <a:rPr lang="en-US" dirty="0">
                <a:solidFill>
                  <a:schemeClr val="accent6"/>
                </a:solidFill>
                <a:latin typeface="Helvetica" pitchFamily="2" charset="0"/>
              </a:rPr>
              <a:t>!</a:t>
            </a:r>
          </a:p>
          <a:p>
            <a:pPr marL="628650" lvl="1" indent="-171450">
              <a:buFont typeface="Arial" panose="020B0604020202020204" pitchFamily="34" charset="0"/>
              <a:buChar char="•"/>
            </a:pPr>
            <a:r>
              <a:rPr lang="en-US" dirty="0" err="1">
                <a:solidFill>
                  <a:schemeClr val="accent6"/>
                </a:solidFill>
                <a:latin typeface="Helvetica" pitchFamily="2" charset="0"/>
              </a:rPr>
              <a:t>Sv</a:t>
            </a:r>
            <a:r>
              <a:rPr lang="en-US" dirty="0">
                <a:solidFill>
                  <a:schemeClr val="accent6"/>
                </a:solidFill>
                <a:latin typeface="Helvetica" pitchFamily="2" charset="0"/>
              </a:rPr>
              <a:t>/</a:t>
            </a:r>
            <a:r>
              <a:rPr lang="en-US" dirty="0" err="1">
                <a:solidFill>
                  <a:schemeClr val="accent6"/>
                </a:solidFill>
                <a:latin typeface="Helvetica" pitchFamily="2" charset="0"/>
              </a:rPr>
              <a:t>hr</a:t>
            </a:r>
            <a:r>
              <a:rPr lang="en-US" dirty="0">
                <a:solidFill>
                  <a:schemeClr val="accent6"/>
                </a:solidFill>
                <a:latin typeface="Helvetica" pitchFamily="2" charset="0"/>
              </a:rPr>
              <a:t> = very, very bad</a:t>
            </a:r>
            <a:endParaRPr lang="en-US" sz="1400" dirty="0">
              <a:solidFill>
                <a:schemeClr val="accent6"/>
              </a:solidFill>
              <a:latin typeface="Helvetica" pitchFamily="2" charset="0"/>
            </a:endParaRPr>
          </a:p>
          <a:p>
            <a:pPr marL="171450" indent="-171450">
              <a:buFont typeface="Arial" panose="020B0604020202020204" pitchFamily="34" charset="0"/>
              <a:buChar char="•"/>
            </a:pPr>
            <a:r>
              <a:rPr lang="en-US" sz="1600" dirty="0">
                <a:solidFill>
                  <a:schemeClr val="accent6"/>
                </a:solidFill>
                <a:latin typeface="Helvetica" pitchFamily="2" charset="0"/>
              </a:rPr>
              <a:t>Activity does decay, but…</a:t>
            </a:r>
          </a:p>
          <a:p>
            <a:pPr marL="458787" lvl="1" indent="-171450">
              <a:buFont typeface="Arial" panose="020B0604020202020204" pitchFamily="34" charset="0"/>
              <a:buChar char="•"/>
            </a:pPr>
            <a:r>
              <a:rPr lang="en-US" dirty="0">
                <a:solidFill>
                  <a:schemeClr val="accent6"/>
                </a:solidFill>
                <a:latin typeface="Helvetica" pitchFamily="2" charset="0"/>
              </a:rPr>
              <a:t>Not fast enough for maintenance</a:t>
            </a:r>
          </a:p>
          <a:p>
            <a:pPr marL="458787" lvl="1" indent="-171450">
              <a:buFont typeface="Arial" panose="020B0604020202020204" pitchFamily="34" charset="0"/>
              <a:buChar char="•"/>
            </a:pPr>
            <a:r>
              <a:rPr lang="en-US" dirty="0">
                <a:solidFill>
                  <a:schemeClr val="accent6"/>
                </a:solidFill>
                <a:latin typeface="Helvetica" pitchFamily="2" charset="0"/>
              </a:rPr>
              <a:t>Need to rethink how this beam dump is put together</a:t>
            </a:r>
          </a:p>
          <a:p>
            <a:pPr lvl="1"/>
            <a:endParaRPr lang="en-US" dirty="0"/>
          </a:p>
        </p:txBody>
      </p:sp>
      <p:cxnSp>
        <p:nvCxnSpPr>
          <p:cNvPr id="13" name="Straight Connector 12">
            <a:extLst>
              <a:ext uri="{FF2B5EF4-FFF2-40B4-BE49-F238E27FC236}">
                <a16:creationId xmlns:a16="http://schemas.microsoft.com/office/drawing/2014/main" id="{42E5A821-79CB-29F9-87C8-BEED28683BE9}"/>
              </a:ext>
            </a:extLst>
          </p:cNvPr>
          <p:cNvCxnSpPr>
            <a:cxnSpLocks/>
          </p:cNvCxnSpPr>
          <p:nvPr/>
        </p:nvCxnSpPr>
        <p:spPr>
          <a:xfrm>
            <a:off x="786384" y="377952"/>
            <a:ext cx="548640" cy="0"/>
          </a:xfrm>
          <a:prstGeom prst="line">
            <a:avLst/>
          </a:prstGeom>
          <a:ln>
            <a:solidFill>
              <a:schemeClr val="tx1">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2" name="TextBox 1">
            <a:extLst>
              <a:ext uri="{FF2B5EF4-FFF2-40B4-BE49-F238E27FC236}">
                <a16:creationId xmlns:a16="http://schemas.microsoft.com/office/drawing/2014/main" id="{6EE5867B-1B3C-880C-7A6C-20870BFA8374}"/>
              </a:ext>
            </a:extLst>
          </p:cNvPr>
          <p:cNvSpPr txBox="1"/>
          <p:nvPr/>
        </p:nvSpPr>
        <p:spPr>
          <a:xfrm>
            <a:off x="5087094" y="621165"/>
            <a:ext cx="1947969" cy="230832"/>
          </a:xfrm>
          <a:prstGeom prst="rect">
            <a:avLst/>
          </a:prstGeom>
          <a:noFill/>
        </p:spPr>
        <p:txBody>
          <a:bodyPr wrap="none" rtlCol="0">
            <a:spAutoFit/>
          </a:bodyPr>
          <a:lstStyle/>
          <a:p>
            <a:pPr algn="ctr"/>
            <a:r>
              <a:rPr lang="en-US" sz="900" dirty="0">
                <a:latin typeface="Helvetica" pitchFamily="2" charset="0"/>
              </a:rPr>
              <a:t>After 100 d irradiation, 4 </a:t>
            </a:r>
            <a:r>
              <a:rPr lang="en-US" sz="900" dirty="0" err="1">
                <a:latin typeface="Helvetica" pitchFamily="2" charset="0"/>
              </a:rPr>
              <a:t>hr</a:t>
            </a:r>
            <a:r>
              <a:rPr lang="en-US" sz="900" dirty="0">
                <a:latin typeface="Helvetica" pitchFamily="2" charset="0"/>
              </a:rPr>
              <a:t> cooling</a:t>
            </a:r>
          </a:p>
        </p:txBody>
      </p:sp>
    </p:spTree>
    <p:extLst>
      <p:ext uri="{BB962C8B-B14F-4D97-AF65-F5344CB8AC3E}">
        <p14:creationId xmlns:p14="http://schemas.microsoft.com/office/powerpoint/2010/main" val="3290386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7B18B0C-4601-FE88-BFD3-CA36FAE094E4}"/>
              </a:ext>
            </a:extLst>
          </p:cNvPr>
          <p:cNvSpPr>
            <a:spLocks noGrp="1"/>
          </p:cNvSpPr>
          <p:nvPr>
            <p:ph type="title"/>
          </p:nvPr>
        </p:nvSpPr>
        <p:spPr/>
        <p:txBody>
          <a:bodyPr/>
          <a:lstStyle/>
          <a:p>
            <a:r>
              <a:rPr lang="en-US" dirty="0"/>
              <a:t>Low Energy, High Power Targetry – World Tour</a:t>
            </a:r>
          </a:p>
        </p:txBody>
      </p:sp>
      <p:sp>
        <p:nvSpPr>
          <p:cNvPr id="4" name="Date Placeholder 3">
            <a:extLst>
              <a:ext uri="{FF2B5EF4-FFF2-40B4-BE49-F238E27FC236}">
                <a16:creationId xmlns:a16="http://schemas.microsoft.com/office/drawing/2014/main" id="{32D6FCE8-7802-9898-69AC-97691A5D6A0C}"/>
              </a:ext>
            </a:extLst>
          </p:cNvPr>
          <p:cNvSpPr>
            <a:spLocks noGrp="1"/>
          </p:cNvSpPr>
          <p:nvPr>
            <p:ph type="dt" sz="half" idx="2"/>
          </p:nvPr>
        </p:nvSpPr>
        <p:spPr/>
        <p:txBody>
          <a:bodyPr/>
          <a:lstStyle/>
          <a:p>
            <a:pPr>
              <a:defRPr/>
            </a:pPr>
            <a:r>
              <a:rPr lang="en-US"/>
              <a:t>DAMSA 2025</a:t>
            </a:r>
            <a:endParaRPr lang="en-US" dirty="0"/>
          </a:p>
        </p:txBody>
      </p:sp>
      <p:sp>
        <p:nvSpPr>
          <p:cNvPr id="5" name="Footer Placeholder 4">
            <a:extLst>
              <a:ext uri="{FF2B5EF4-FFF2-40B4-BE49-F238E27FC236}">
                <a16:creationId xmlns:a16="http://schemas.microsoft.com/office/drawing/2014/main" id="{34D054D9-D73B-00AB-4226-9745C3AE27CF}"/>
              </a:ext>
            </a:extLst>
          </p:cNvPr>
          <p:cNvSpPr>
            <a:spLocks noGrp="1"/>
          </p:cNvSpPr>
          <p:nvPr>
            <p:ph type="ftr" sz="quarter" idx="3"/>
          </p:nvPr>
        </p:nvSpPr>
        <p:spPr/>
        <p:txBody>
          <a:bodyPr/>
          <a:lstStyle/>
          <a:p>
            <a:pPr>
              <a:defRPr/>
            </a:pPr>
            <a:r>
              <a:rPr lang="en-US" b="1"/>
              <a:t>Williams - F2D2</a:t>
            </a:r>
            <a:endParaRPr lang="en-US" b="1" dirty="0"/>
          </a:p>
        </p:txBody>
      </p:sp>
      <p:sp>
        <p:nvSpPr>
          <p:cNvPr id="6" name="Slide Number Placeholder 5">
            <a:extLst>
              <a:ext uri="{FF2B5EF4-FFF2-40B4-BE49-F238E27FC236}">
                <a16:creationId xmlns:a16="http://schemas.microsoft.com/office/drawing/2014/main" id="{74AE2B22-8A71-97C4-80C9-3EB11224AF06}"/>
              </a:ext>
            </a:extLst>
          </p:cNvPr>
          <p:cNvSpPr>
            <a:spLocks noGrp="1"/>
          </p:cNvSpPr>
          <p:nvPr>
            <p:ph type="sldNum" sz="quarter" idx="4"/>
          </p:nvPr>
        </p:nvSpPr>
        <p:spPr/>
        <p:txBody>
          <a:bodyPr/>
          <a:lstStyle/>
          <a:p>
            <a:pPr>
              <a:defRPr/>
            </a:pPr>
            <a:fld id="{148C009B-CB69-E04A-B9B3-34B26D69E9CF}" type="slidenum">
              <a:rPr lang="en-US" smtClean="0"/>
              <a:pPr>
                <a:defRPr/>
              </a:pPr>
              <a:t>14</a:t>
            </a:fld>
            <a:endParaRPr lang="en-US" dirty="0"/>
          </a:p>
        </p:txBody>
      </p:sp>
      <p:pic>
        <p:nvPicPr>
          <p:cNvPr id="8" name="Picture 7" descr="Diagram&#10;&#10;Description automatically generated">
            <a:extLst>
              <a:ext uri="{FF2B5EF4-FFF2-40B4-BE49-F238E27FC236}">
                <a16:creationId xmlns:a16="http://schemas.microsoft.com/office/drawing/2014/main" id="{DCE571B2-8598-0344-8B77-B63FFB8C3F2D}"/>
              </a:ext>
            </a:extLst>
          </p:cNvPr>
          <p:cNvPicPr>
            <a:picLocks noChangeAspect="1"/>
          </p:cNvPicPr>
          <p:nvPr/>
        </p:nvPicPr>
        <p:blipFill>
          <a:blip r:embed="rId2"/>
          <a:srcRect l="3984" t="4009" r="5088" b="31587"/>
          <a:stretch/>
        </p:blipFill>
        <p:spPr>
          <a:xfrm>
            <a:off x="357614" y="3002588"/>
            <a:ext cx="2789179" cy="1797765"/>
          </a:xfrm>
          <a:prstGeom prst="rect">
            <a:avLst/>
          </a:prstGeom>
          <a:ln>
            <a:solidFill>
              <a:srgbClr val="000000"/>
            </a:solidFill>
          </a:ln>
        </p:spPr>
      </p:pic>
      <p:pic>
        <p:nvPicPr>
          <p:cNvPr id="10" name="Picture 9" descr="Diagram&#10;&#10;Description automatically generated">
            <a:extLst>
              <a:ext uri="{FF2B5EF4-FFF2-40B4-BE49-F238E27FC236}">
                <a16:creationId xmlns:a16="http://schemas.microsoft.com/office/drawing/2014/main" id="{421793C7-B439-DB1A-606B-6173E265232A}"/>
              </a:ext>
            </a:extLst>
          </p:cNvPr>
          <p:cNvPicPr>
            <a:picLocks noChangeAspect="1"/>
          </p:cNvPicPr>
          <p:nvPr/>
        </p:nvPicPr>
        <p:blipFill>
          <a:blip r:embed="rId3"/>
          <a:stretch>
            <a:fillRect/>
          </a:stretch>
        </p:blipFill>
        <p:spPr>
          <a:xfrm>
            <a:off x="3335888" y="923736"/>
            <a:ext cx="2784833" cy="3453192"/>
          </a:xfrm>
          <a:prstGeom prst="rect">
            <a:avLst/>
          </a:prstGeom>
          <a:ln>
            <a:solidFill>
              <a:srgbClr val="000000"/>
            </a:solidFill>
          </a:ln>
        </p:spPr>
      </p:pic>
      <p:pic>
        <p:nvPicPr>
          <p:cNvPr id="12" name="Picture 11" descr="Diagram, engineering drawing&#10;&#10;Description automatically generated">
            <a:extLst>
              <a:ext uri="{FF2B5EF4-FFF2-40B4-BE49-F238E27FC236}">
                <a16:creationId xmlns:a16="http://schemas.microsoft.com/office/drawing/2014/main" id="{185C630A-93A7-31DC-7F23-76E1980C0C31}"/>
              </a:ext>
            </a:extLst>
          </p:cNvPr>
          <p:cNvPicPr>
            <a:picLocks noChangeAspect="1"/>
          </p:cNvPicPr>
          <p:nvPr/>
        </p:nvPicPr>
        <p:blipFill>
          <a:blip r:embed="rId4"/>
          <a:stretch>
            <a:fillRect/>
          </a:stretch>
        </p:blipFill>
        <p:spPr>
          <a:xfrm>
            <a:off x="357614" y="848276"/>
            <a:ext cx="2391682" cy="1875956"/>
          </a:xfrm>
          <a:prstGeom prst="rect">
            <a:avLst/>
          </a:prstGeom>
          <a:ln>
            <a:solidFill>
              <a:srgbClr val="000000"/>
            </a:solidFill>
          </a:ln>
        </p:spPr>
      </p:pic>
      <p:pic>
        <p:nvPicPr>
          <p:cNvPr id="20" name="Picture 19" descr="A picture containing text&#10;&#10;Description automatically generated">
            <a:extLst>
              <a:ext uri="{FF2B5EF4-FFF2-40B4-BE49-F238E27FC236}">
                <a16:creationId xmlns:a16="http://schemas.microsoft.com/office/drawing/2014/main" id="{E580ABB2-5F09-A6DA-5109-4226D7283236}"/>
              </a:ext>
            </a:extLst>
          </p:cNvPr>
          <p:cNvPicPr>
            <a:picLocks noChangeAspect="1"/>
          </p:cNvPicPr>
          <p:nvPr/>
        </p:nvPicPr>
        <p:blipFill>
          <a:blip r:embed="rId5"/>
          <a:stretch>
            <a:fillRect/>
          </a:stretch>
        </p:blipFill>
        <p:spPr>
          <a:xfrm>
            <a:off x="6348143" y="816769"/>
            <a:ext cx="2274646" cy="3668268"/>
          </a:xfrm>
          <a:prstGeom prst="rect">
            <a:avLst/>
          </a:prstGeom>
          <a:ln>
            <a:solidFill>
              <a:srgbClr val="000000"/>
            </a:solidFill>
          </a:ln>
        </p:spPr>
      </p:pic>
      <p:sp>
        <p:nvSpPr>
          <p:cNvPr id="23" name="TextBox 22">
            <a:extLst>
              <a:ext uri="{FF2B5EF4-FFF2-40B4-BE49-F238E27FC236}">
                <a16:creationId xmlns:a16="http://schemas.microsoft.com/office/drawing/2014/main" id="{E70C6032-602A-AA0F-6089-D5038103A532}"/>
              </a:ext>
            </a:extLst>
          </p:cNvPr>
          <p:cNvSpPr txBox="1"/>
          <p:nvPr/>
        </p:nvSpPr>
        <p:spPr>
          <a:xfrm>
            <a:off x="355953" y="609001"/>
            <a:ext cx="1024640" cy="230832"/>
          </a:xfrm>
          <a:prstGeom prst="rect">
            <a:avLst/>
          </a:prstGeom>
          <a:solidFill>
            <a:schemeClr val="bg1"/>
          </a:solidFill>
          <a:ln>
            <a:solidFill>
              <a:srgbClr val="000000"/>
            </a:solidFill>
          </a:ln>
        </p:spPr>
        <p:txBody>
          <a:bodyPr wrap="none" rtlCol="0">
            <a:spAutoFit/>
          </a:bodyPr>
          <a:lstStyle/>
          <a:p>
            <a:pPr algn="ctr"/>
            <a:r>
              <a:rPr lang="en-US" sz="900" dirty="0">
                <a:latin typeface="Helvetica" pitchFamily="2" charset="0"/>
              </a:rPr>
              <a:t>ORNL SNS FTS</a:t>
            </a:r>
          </a:p>
        </p:txBody>
      </p:sp>
      <p:sp>
        <p:nvSpPr>
          <p:cNvPr id="24" name="TextBox 23">
            <a:extLst>
              <a:ext uri="{FF2B5EF4-FFF2-40B4-BE49-F238E27FC236}">
                <a16:creationId xmlns:a16="http://schemas.microsoft.com/office/drawing/2014/main" id="{E9A83C34-A80D-8C54-2A52-59D66210F52C}"/>
              </a:ext>
            </a:extLst>
          </p:cNvPr>
          <p:cNvSpPr txBox="1"/>
          <p:nvPr/>
        </p:nvSpPr>
        <p:spPr>
          <a:xfrm>
            <a:off x="3329792" y="686808"/>
            <a:ext cx="415499" cy="230832"/>
          </a:xfrm>
          <a:prstGeom prst="rect">
            <a:avLst/>
          </a:prstGeom>
          <a:solidFill>
            <a:schemeClr val="bg1"/>
          </a:solidFill>
          <a:ln>
            <a:solidFill>
              <a:srgbClr val="000000"/>
            </a:solidFill>
          </a:ln>
        </p:spPr>
        <p:txBody>
          <a:bodyPr wrap="none" rtlCol="0">
            <a:spAutoFit/>
          </a:bodyPr>
          <a:lstStyle/>
          <a:p>
            <a:pPr algn="ctr"/>
            <a:r>
              <a:rPr lang="en-US" sz="900" dirty="0">
                <a:latin typeface="Helvetica" pitchFamily="2" charset="0"/>
              </a:rPr>
              <a:t>ESS</a:t>
            </a:r>
          </a:p>
        </p:txBody>
      </p:sp>
      <p:sp>
        <p:nvSpPr>
          <p:cNvPr id="25" name="TextBox 24">
            <a:extLst>
              <a:ext uri="{FF2B5EF4-FFF2-40B4-BE49-F238E27FC236}">
                <a16:creationId xmlns:a16="http://schemas.microsoft.com/office/drawing/2014/main" id="{EECED91F-68AB-C565-C6E8-1EED0489C592}"/>
              </a:ext>
            </a:extLst>
          </p:cNvPr>
          <p:cNvSpPr txBox="1"/>
          <p:nvPr/>
        </p:nvSpPr>
        <p:spPr>
          <a:xfrm>
            <a:off x="6342047" y="578428"/>
            <a:ext cx="684803" cy="230832"/>
          </a:xfrm>
          <a:prstGeom prst="rect">
            <a:avLst/>
          </a:prstGeom>
          <a:solidFill>
            <a:schemeClr val="bg1"/>
          </a:solidFill>
          <a:ln>
            <a:solidFill>
              <a:srgbClr val="000000"/>
            </a:solidFill>
          </a:ln>
        </p:spPr>
        <p:txBody>
          <a:bodyPr wrap="none" rtlCol="0">
            <a:spAutoFit/>
          </a:bodyPr>
          <a:lstStyle/>
          <a:p>
            <a:pPr algn="ctr"/>
            <a:r>
              <a:rPr lang="en-US" sz="900" dirty="0">
                <a:latin typeface="Helvetica" pitchFamily="2" charset="0"/>
              </a:rPr>
              <a:t>PSI SINQ</a:t>
            </a:r>
          </a:p>
        </p:txBody>
      </p:sp>
      <p:sp>
        <p:nvSpPr>
          <p:cNvPr id="26" name="TextBox 25">
            <a:extLst>
              <a:ext uri="{FF2B5EF4-FFF2-40B4-BE49-F238E27FC236}">
                <a16:creationId xmlns:a16="http://schemas.microsoft.com/office/drawing/2014/main" id="{D0B1C4EF-3706-136D-A058-FAF4CE3513EF}"/>
              </a:ext>
            </a:extLst>
          </p:cNvPr>
          <p:cNvSpPr txBox="1"/>
          <p:nvPr/>
        </p:nvSpPr>
        <p:spPr>
          <a:xfrm>
            <a:off x="355953" y="2767062"/>
            <a:ext cx="761747" cy="230832"/>
          </a:xfrm>
          <a:prstGeom prst="rect">
            <a:avLst/>
          </a:prstGeom>
          <a:solidFill>
            <a:schemeClr val="bg1"/>
          </a:solidFill>
          <a:ln>
            <a:solidFill>
              <a:srgbClr val="000000"/>
            </a:solidFill>
          </a:ln>
        </p:spPr>
        <p:txBody>
          <a:bodyPr wrap="none" rtlCol="0">
            <a:spAutoFit/>
          </a:bodyPr>
          <a:lstStyle/>
          <a:p>
            <a:pPr algn="ctr"/>
            <a:r>
              <a:rPr lang="en-US" sz="900" dirty="0">
                <a:latin typeface="Helvetica" pitchFamily="2" charset="0"/>
              </a:rPr>
              <a:t>ORNL STS</a:t>
            </a:r>
          </a:p>
        </p:txBody>
      </p:sp>
      <p:sp>
        <p:nvSpPr>
          <p:cNvPr id="27" name="TextBox 26">
            <a:extLst>
              <a:ext uri="{FF2B5EF4-FFF2-40B4-BE49-F238E27FC236}">
                <a16:creationId xmlns:a16="http://schemas.microsoft.com/office/drawing/2014/main" id="{7DA4A168-C71F-AD67-6C17-A6DFA498C7A0}"/>
              </a:ext>
            </a:extLst>
          </p:cNvPr>
          <p:cNvSpPr txBox="1"/>
          <p:nvPr/>
        </p:nvSpPr>
        <p:spPr>
          <a:xfrm>
            <a:off x="1380593" y="613096"/>
            <a:ext cx="1826142" cy="230832"/>
          </a:xfrm>
          <a:prstGeom prst="rect">
            <a:avLst/>
          </a:prstGeom>
          <a:solidFill>
            <a:schemeClr val="bg1"/>
          </a:solidFill>
          <a:ln>
            <a:solidFill>
              <a:srgbClr val="000000"/>
            </a:solidFill>
          </a:ln>
        </p:spPr>
        <p:txBody>
          <a:bodyPr wrap="none" rtlCol="0">
            <a:spAutoFit/>
          </a:bodyPr>
          <a:lstStyle/>
          <a:p>
            <a:pPr algn="ctr"/>
            <a:r>
              <a:rPr lang="en-US" sz="900" dirty="0">
                <a:solidFill>
                  <a:srgbClr val="FF0000"/>
                </a:solidFill>
                <a:latin typeface="Helvetica" pitchFamily="2" charset="0"/>
              </a:rPr>
              <a:t>Large Hg target, massive facility</a:t>
            </a:r>
          </a:p>
        </p:txBody>
      </p:sp>
      <p:sp>
        <p:nvSpPr>
          <p:cNvPr id="28" name="TextBox 27">
            <a:extLst>
              <a:ext uri="{FF2B5EF4-FFF2-40B4-BE49-F238E27FC236}">
                <a16:creationId xmlns:a16="http://schemas.microsoft.com/office/drawing/2014/main" id="{2985C406-74E2-E1AB-A9B9-5C3A8D7AE7BF}"/>
              </a:ext>
            </a:extLst>
          </p:cNvPr>
          <p:cNvSpPr txBox="1"/>
          <p:nvPr/>
        </p:nvSpPr>
        <p:spPr>
          <a:xfrm>
            <a:off x="4063432" y="686808"/>
            <a:ext cx="2063385" cy="230832"/>
          </a:xfrm>
          <a:prstGeom prst="rect">
            <a:avLst/>
          </a:prstGeom>
          <a:solidFill>
            <a:schemeClr val="bg1"/>
          </a:solidFill>
          <a:ln>
            <a:solidFill>
              <a:srgbClr val="000000"/>
            </a:solidFill>
          </a:ln>
        </p:spPr>
        <p:txBody>
          <a:bodyPr wrap="none" rtlCol="0">
            <a:spAutoFit/>
          </a:bodyPr>
          <a:lstStyle/>
          <a:p>
            <a:pPr algn="ctr"/>
            <a:r>
              <a:rPr lang="en-US" sz="900" dirty="0">
                <a:solidFill>
                  <a:srgbClr val="FF0000"/>
                </a:solidFill>
                <a:latin typeface="Helvetica" pitchFamily="2" charset="0"/>
              </a:rPr>
              <a:t>Large rotating target, massive facility</a:t>
            </a:r>
          </a:p>
        </p:txBody>
      </p:sp>
      <p:sp>
        <p:nvSpPr>
          <p:cNvPr id="29" name="TextBox 28">
            <a:extLst>
              <a:ext uri="{FF2B5EF4-FFF2-40B4-BE49-F238E27FC236}">
                <a16:creationId xmlns:a16="http://schemas.microsoft.com/office/drawing/2014/main" id="{C473443A-409C-FBE1-E8C5-63E4B2486406}"/>
              </a:ext>
            </a:extLst>
          </p:cNvPr>
          <p:cNvSpPr txBox="1"/>
          <p:nvPr/>
        </p:nvSpPr>
        <p:spPr>
          <a:xfrm>
            <a:off x="1117700" y="2767062"/>
            <a:ext cx="2063385" cy="230832"/>
          </a:xfrm>
          <a:prstGeom prst="rect">
            <a:avLst/>
          </a:prstGeom>
          <a:solidFill>
            <a:schemeClr val="bg1"/>
          </a:solidFill>
          <a:ln>
            <a:solidFill>
              <a:srgbClr val="000000"/>
            </a:solidFill>
          </a:ln>
        </p:spPr>
        <p:txBody>
          <a:bodyPr wrap="none" rtlCol="0">
            <a:spAutoFit/>
          </a:bodyPr>
          <a:lstStyle/>
          <a:p>
            <a:pPr algn="ctr"/>
            <a:r>
              <a:rPr lang="en-US" sz="900" dirty="0">
                <a:solidFill>
                  <a:srgbClr val="FF0000"/>
                </a:solidFill>
                <a:latin typeface="Helvetica" pitchFamily="2" charset="0"/>
              </a:rPr>
              <a:t>Large rotating target, massive facility</a:t>
            </a:r>
          </a:p>
        </p:txBody>
      </p:sp>
      <p:sp>
        <p:nvSpPr>
          <p:cNvPr id="30" name="TextBox 29">
            <a:extLst>
              <a:ext uri="{FF2B5EF4-FFF2-40B4-BE49-F238E27FC236}">
                <a16:creationId xmlns:a16="http://schemas.microsoft.com/office/drawing/2014/main" id="{1B66F988-F441-6FC0-8AF6-4441F13898FB}"/>
              </a:ext>
            </a:extLst>
          </p:cNvPr>
          <p:cNvSpPr txBox="1"/>
          <p:nvPr/>
        </p:nvSpPr>
        <p:spPr>
          <a:xfrm>
            <a:off x="7093904" y="441354"/>
            <a:ext cx="1883024" cy="369332"/>
          </a:xfrm>
          <a:prstGeom prst="rect">
            <a:avLst/>
          </a:prstGeom>
          <a:solidFill>
            <a:schemeClr val="bg1"/>
          </a:solidFill>
          <a:ln>
            <a:solidFill>
              <a:srgbClr val="000000"/>
            </a:solidFill>
          </a:ln>
        </p:spPr>
        <p:txBody>
          <a:bodyPr wrap="square" rtlCol="0">
            <a:spAutoFit/>
          </a:bodyPr>
          <a:lstStyle/>
          <a:p>
            <a:pPr algn="ctr"/>
            <a:r>
              <a:rPr lang="en-US" sz="900" dirty="0">
                <a:solidFill>
                  <a:srgbClr val="FF0000"/>
                </a:solidFill>
                <a:latin typeface="Helvetica" pitchFamily="2" charset="0"/>
              </a:rPr>
              <a:t>Water-cooled, small, solid target – only 1 MW</a:t>
            </a:r>
          </a:p>
        </p:txBody>
      </p:sp>
      <p:sp>
        <p:nvSpPr>
          <p:cNvPr id="31" name="TextBox 30">
            <a:extLst>
              <a:ext uri="{FF2B5EF4-FFF2-40B4-BE49-F238E27FC236}">
                <a16:creationId xmlns:a16="http://schemas.microsoft.com/office/drawing/2014/main" id="{F39FB616-2E1D-C268-5946-ACF7C182A4A5}"/>
              </a:ext>
            </a:extLst>
          </p:cNvPr>
          <p:cNvSpPr txBox="1"/>
          <p:nvPr/>
        </p:nvSpPr>
        <p:spPr>
          <a:xfrm>
            <a:off x="3490857" y="4665752"/>
            <a:ext cx="3425448" cy="369332"/>
          </a:xfrm>
          <a:prstGeom prst="rect">
            <a:avLst/>
          </a:prstGeom>
          <a:solidFill>
            <a:schemeClr val="bg1"/>
          </a:solidFill>
          <a:ln>
            <a:solidFill>
              <a:srgbClr val="000000"/>
            </a:solidFill>
          </a:ln>
        </p:spPr>
        <p:txBody>
          <a:bodyPr wrap="square" rtlCol="0">
            <a:spAutoFit/>
          </a:bodyPr>
          <a:lstStyle/>
          <a:p>
            <a:pPr algn="ctr"/>
            <a:r>
              <a:rPr lang="en-US" sz="900" dirty="0">
                <a:solidFill>
                  <a:srgbClr val="FF0000"/>
                </a:solidFill>
                <a:latin typeface="Helvetica" pitchFamily="2" charset="0"/>
              </a:rPr>
              <a:t>***Low-Z requirement means F2D2 target gets even bigger, and 2.5 MW direct water cooling is difficult while limiting activation***</a:t>
            </a:r>
          </a:p>
        </p:txBody>
      </p:sp>
    </p:spTree>
    <p:extLst>
      <p:ext uri="{BB962C8B-B14F-4D97-AF65-F5344CB8AC3E}">
        <p14:creationId xmlns:p14="http://schemas.microsoft.com/office/powerpoint/2010/main" val="30391822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E042DF6-0089-55FF-FE84-7FE6A3A1EAF5}"/>
              </a:ext>
            </a:extLst>
          </p:cNvPr>
          <p:cNvSpPr>
            <a:spLocks noGrp="1"/>
          </p:cNvSpPr>
          <p:nvPr>
            <p:ph idx="1"/>
          </p:nvPr>
        </p:nvSpPr>
        <p:spPr/>
        <p:txBody>
          <a:bodyPr/>
          <a:lstStyle/>
          <a:p>
            <a:r>
              <a:rPr lang="en-US" dirty="0"/>
              <a:t>Benefits:</a:t>
            </a:r>
          </a:p>
          <a:p>
            <a:pPr lvl="1"/>
            <a:r>
              <a:rPr lang="en-US" dirty="0"/>
              <a:t>Convenient melting point, good thermophysical properties</a:t>
            </a:r>
          </a:p>
          <a:p>
            <a:pPr lvl="1"/>
            <a:r>
              <a:rPr lang="en-US" dirty="0"/>
              <a:t>Dilution of activation products in total salt inventory</a:t>
            </a:r>
          </a:p>
          <a:p>
            <a:pPr lvl="1"/>
            <a:r>
              <a:rPr lang="en-US" dirty="0"/>
              <a:t>Heat removed with the flowing salt</a:t>
            </a:r>
          </a:p>
          <a:p>
            <a:pPr lvl="1"/>
            <a:r>
              <a:rPr lang="en-US" dirty="0"/>
              <a:t>It isn’t liquid mercury!</a:t>
            </a:r>
          </a:p>
          <a:p>
            <a:r>
              <a:rPr lang="en-US" dirty="0"/>
              <a:t>Drawbacks:</a:t>
            </a:r>
          </a:p>
          <a:p>
            <a:pPr lvl="1"/>
            <a:r>
              <a:rPr lang="en-US" dirty="0"/>
              <a:t>Tight control of salt chemistry required</a:t>
            </a:r>
          </a:p>
          <a:p>
            <a:pPr lvl="2"/>
            <a:r>
              <a:rPr lang="en-US" dirty="0"/>
              <a:t>Chemical compatibility with container materials</a:t>
            </a:r>
          </a:p>
          <a:p>
            <a:pPr lvl="1"/>
            <a:r>
              <a:rPr lang="en-US" dirty="0"/>
              <a:t>Beam windows still limit life</a:t>
            </a:r>
          </a:p>
          <a:p>
            <a:pPr lvl="1"/>
            <a:r>
              <a:rPr lang="en-US" dirty="0"/>
              <a:t>Difficult, expensive remote handling and disposal for highly-activated materials</a:t>
            </a:r>
          </a:p>
          <a:p>
            <a:pPr lvl="2"/>
            <a:r>
              <a:rPr lang="en-US" dirty="0"/>
              <a:t>Activation on par with existing targets</a:t>
            </a:r>
          </a:p>
        </p:txBody>
      </p:sp>
      <p:sp>
        <p:nvSpPr>
          <p:cNvPr id="3" name="Title 2">
            <a:extLst>
              <a:ext uri="{FF2B5EF4-FFF2-40B4-BE49-F238E27FC236}">
                <a16:creationId xmlns:a16="http://schemas.microsoft.com/office/drawing/2014/main" id="{A5BFD0CA-B131-76E3-717B-32F9549E39A4}"/>
              </a:ext>
            </a:extLst>
          </p:cNvPr>
          <p:cNvSpPr>
            <a:spLocks noGrp="1"/>
          </p:cNvSpPr>
          <p:nvPr>
            <p:ph type="title"/>
          </p:nvPr>
        </p:nvSpPr>
        <p:spPr/>
        <p:txBody>
          <a:bodyPr/>
          <a:lstStyle/>
          <a:p>
            <a:r>
              <a:rPr lang="en-US" dirty="0"/>
              <a:t>Molten Salt as a Target Material?</a:t>
            </a:r>
          </a:p>
        </p:txBody>
      </p:sp>
      <p:sp>
        <p:nvSpPr>
          <p:cNvPr id="4" name="Date Placeholder 3">
            <a:extLst>
              <a:ext uri="{FF2B5EF4-FFF2-40B4-BE49-F238E27FC236}">
                <a16:creationId xmlns:a16="http://schemas.microsoft.com/office/drawing/2014/main" id="{84A789B5-D163-3D5A-3B76-A7B95C297112}"/>
              </a:ext>
            </a:extLst>
          </p:cNvPr>
          <p:cNvSpPr>
            <a:spLocks noGrp="1"/>
          </p:cNvSpPr>
          <p:nvPr>
            <p:ph type="dt" sz="half" idx="2"/>
          </p:nvPr>
        </p:nvSpPr>
        <p:spPr/>
        <p:txBody>
          <a:bodyPr/>
          <a:lstStyle/>
          <a:p>
            <a:pPr>
              <a:defRPr/>
            </a:pPr>
            <a:r>
              <a:rPr lang="en-US"/>
              <a:t>DAMSA 2025</a:t>
            </a:r>
            <a:endParaRPr lang="en-US" dirty="0"/>
          </a:p>
        </p:txBody>
      </p:sp>
      <p:sp>
        <p:nvSpPr>
          <p:cNvPr id="5" name="Footer Placeholder 4">
            <a:extLst>
              <a:ext uri="{FF2B5EF4-FFF2-40B4-BE49-F238E27FC236}">
                <a16:creationId xmlns:a16="http://schemas.microsoft.com/office/drawing/2014/main" id="{CF41A3F1-B0D8-179A-A7B2-9D7432FD3CDD}"/>
              </a:ext>
            </a:extLst>
          </p:cNvPr>
          <p:cNvSpPr>
            <a:spLocks noGrp="1"/>
          </p:cNvSpPr>
          <p:nvPr>
            <p:ph type="ftr" sz="quarter" idx="3"/>
          </p:nvPr>
        </p:nvSpPr>
        <p:spPr/>
        <p:txBody>
          <a:bodyPr/>
          <a:lstStyle/>
          <a:p>
            <a:pPr>
              <a:defRPr/>
            </a:pPr>
            <a:r>
              <a:rPr lang="en-US" b="1"/>
              <a:t>Williams - F2D2</a:t>
            </a:r>
            <a:endParaRPr lang="en-US" b="1" dirty="0"/>
          </a:p>
        </p:txBody>
      </p:sp>
      <p:sp>
        <p:nvSpPr>
          <p:cNvPr id="6" name="Slide Number Placeholder 5">
            <a:extLst>
              <a:ext uri="{FF2B5EF4-FFF2-40B4-BE49-F238E27FC236}">
                <a16:creationId xmlns:a16="http://schemas.microsoft.com/office/drawing/2014/main" id="{111D9EF5-F5FD-707A-0B0C-758FCC270970}"/>
              </a:ext>
            </a:extLst>
          </p:cNvPr>
          <p:cNvSpPr>
            <a:spLocks noGrp="1"/>
          </p:cNvSpPr>
          <p:nvPr>
            <p:ph type="sldNum" sz="quarter" idx="4"/>
          </p:nvPr>
        </p:nvSpPr>
        <p:spPr/>
        <p:txBody>
          <a:bodyPr/>
          <a:lstStyle/>
          <a:p>
            <a:pPr>
              <a:defRPr/>
            </a:pPr>
            <a:fld id="{148C009B-CB69-E04A-B9B3-34B26D69E9CF}" type="slidenum">
              <a:rPr lang="en-US" smtClean="0"/>
              <a:pPr>
                <a:defRPr/>
              </a:pPr>
              <a:t>15</a:t>
            </a:fld>
            <a:endParaRPr lang="en-US" dirty="0"/>
          </a:p>
        </p:txBody>
      </p:sp>
      <p:sp>
        <p:nvSpPr>
          <p:cNvPr id="7" name="TextBox 6">
            <a:extLst>
              <a:ext uri="{FF2B5EF4-FFF2-40B4-BE49-F238E27FC236}">
                <a16:creationId xmlns:a16="http://schemas.microsoft.com/office/drawing/2014/main" id="{DB3BD6A8-9AC8-383A-D734-4EAE37DD7944}"/>
              </a:ext>
            </a:extLst>
          </p:cNvPr>
          <p:cNvSpPr txBox="1"/>
          <p:nvPr/>
        </p:nvSpPr>
        <p:spPr>
          <a:xfrm>
            <a:off x="5235537" y="2765855"/>
            <a:ext cx="2112175" cy="461665"/>
          </a:xfrm>
          <a:prstGeom prst="rect">
            <a:avLst/>
          </a:prstGeom>
          <a:noFill/>
          <a:ln>
            <a:solidFill>
              <a:srgbClr val="000000"/>
            </a:solidFill>
          </a:ln>
        </p:spPr>
        <p:txBody>
          <a:bodyPr wrap="square" rtlCol="0">
            <a:spAutoFit/>
          </a:bodyPr>
          <a:lstStyle/>
          <a:p>
            <a:pPr algn="ctr"/>
            <a:r>
              <a:rPr lang="en-US" sz="1200" dirty="0">
                <a:solidFill>
                  <a:srgbClr val="000000"/>
                </a:solidFill>
                <a:latin typeface="Helvetica" pitchFamily="2" charset="0"/>
              </a:rPr>
              <a:t>Commercial parallels with Molten Salt Reactor</a:t>
            </a:r>
          </a:p>
        </p:txBody>
      </p:sp>
      <p:sp>
        <p:nvSpPr>
          <p:cNvPr id="8" name="TextBox 7">
            <a:extLst>
              <a:ext uri="{FF2B5EF4-FFF2-40B4-BE49-F238E27FC236}">
                <a16:creationId xmlns:a16="http://schemas.microsoft.com/office/drawing/2014/main" id="{4AA15B30-7794-A9E5-DDF3-BBE8A6EAC453}"/>
              </a:ext>
            </a:extLst>
          </p:cNvPr>
          <p:cNvSpPr txBox="1"/>
          <p:nvPr/>
        </p:nvSpPr>
        <p:spPr>
          <a:xfrm>
            <a:off x="5442802" y="3389375"/>
            <a:ext cx="2635471" cy="461665"/>
          </a:xfrm>
          <a:prstGeom prst="rect">
            <a:avLst/>
          </a:prstGeom>
          <a:noFill/>
          <a:ln>
            <a:solidFill>
              <a:srgbClr val="000000"/>
            </a:solidFill>
          </a:ln>
        </p:spPr>
        <p:txBody>
          <a:bodyPr wrap="square" rtlCol="0">
            <a:spAutoFit/>
          </a:bodyPr>
          <a:lstStyle/>
          <a:p>
            <a:pPr algn="ctr"/>
            <a:r>
              <a:rPr lang="en-US" sz="1200" dirty="0">
                <a:solidFill>
                  <a:srgbClr val="000000"/>
                </a:solidFill>
                <a:latin typeface="Helvetica" pitchFamily="2" charset="0"/>
              </a:rPr>
              <a:t>Spallation sources solve this with replaceable primary beam windows</a:t>
            </a:r>
          </a:p>
        </p:txBody>
      </p:sp>
      <p:sp>
        <p:nvSpPr>
          <p:cNvPr id="9" name="TextBox 8">
            <a:extLst>
              <a:ext uri="{FF2B5EF4-FFF2-40B4-BE49-F238E27FC236}">
                <a16:creationId xmlns:a16="http://schemas.microsoft.com/office/drawing/2014/main" id="{B65D1A6F-4078-F93F-B865-3A072B60D6FA}"/>
              </a:ext>
            </a:extLst>
          </p:cNvPr>
          <p:cNvSpPr txBox="1"/>
          <p:nvPr/>
        </p:nvSpPr>
        <p:spPr>
          <a:xfrm>
            <a:off x="5530087" y="4135542"/>
            <a:ext cx="3385313" cy="461665"/>
          </a:xfrm>
          <a:prstGeom prst="rect">
            <a:avLst/>
          </a:prstGeom>
          <a:noFill/>
          <a:ln>
            <a:solidFill>
              <a:srgbClr val="000000"/>
            </a:solidFill>
          </a:ln>
        </p:spPr>
        <p:txBody>
          <a:bodyPr wrap="square" rtlCol="0">
            <a:spAutoFit/>
          </a:bodyPr>
          <a:lstStyle/>
          <a:p>
            <a:pPr algn="ctr"/>
            <a:r>
              <a:rPr lang="en-US" sz="1200" dirty="0">
                <a:solidFill>
                  <a:srgbClr val="000000"/>
                </a:solidFill>
                <a:latin typeface="Helvetica" pitchFamily="2" charset="0"/>
              </a:rPr>
              <a:t>Spallation sources (ESS and SNS STS) have similar facilities to what we would need</a:t>
            </a:r>
          </a:p>
        </p:txBody>
      </p:sp>
      <p:cxnSp>
        <p:nvCxnSpPr>
          <p:cNvPr id="11" name="Straight Arrow Connector 10">
            <a:extLst>
              <a:ext uri="{FF2B5EF4-FFF2-40B4-BE49-F238E27FC236}">
                <a16:creationId xmlns:a16="http://schemas.microsoft.com/office/drawing/2014/main" id="{00537FC2-C31A-A7AF-7CC7-985C5014847C}"/>
              </a:ext>
            </a:extLst>
          </p:cNvPr>
          <p:cNvCxnSpPr>
            <a:cxnSpLocks/>
          </p:cNvCxnSpPr>
          <p:nvPr/>
        </p:nvCxnSpPr>
        <p:spPr>
          <a:xfrm>
            <a:off x="3979643" y="2961837"/>
            <a:ext cx="1170432" cy="0"/>
          </a:xfrm>
          <a:prstGeom prst="straightConnector1">
            <a:avLst/>
          </a:prstGeom>
          <a:ln w="38100">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6713F42C-3FEC-F3E9-0847-F777D86BDC70}"/>
              </a:ext>
            </a:extLst>
          </p:cNvPr>
          <p:cNvCxnSpPr>
            <a:cxnSpLocks/>
          </p:cNvCxnSpPr>
          <p:nvPr/>
        </p:nvCxnSpPr>
        <p:spPr>
          <a:xfrm>
            <a:off x="3071339" y="3624777"/>
            <a:ext cx="2164198" cy="0"/>
          </a:xfrm>
          <a:prstGeom prst="straightConnector1">
            <a:avLst/>
          </a:prstGeom>
          <a:ln w="38100">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087CC644-C3C1-7FFF-0693-9C8DC05F4B08}"/>
              </a:ext>
            </a:extLst>
          </p:cNvPr>
          <p:cNvCxnSpPr>
            <a:cxnSpLocks/>
          </p:cNvCxnSpPr>
          <p:nvPr/>
        </p:nvCxnSpPr>
        <p:spPr>
          <a:xfrm>
            <a:off x="4363691" y="4340022"/>
            <a:ext cx="1122709" cy="0"/>
          </a:xfrm>
          <a:prstGeom prst="straightConnector1">
            <a:avLst/>
          </a:prstGeom>
          <a:ln w="38100">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pic>
        <p:nvPicPr>
          <p:cNvPr id="12" name="Picture 11" descr="A close-up of a syringe pouring liquid into a glass&#10;&#10;Description automatically generated with low confidence">
            <a:extLst>
              <a:ext uri="{FF2B5EF4-FFF2-40B4-BE49-F238E27FC236}">
                <a16:creationId xmlns:a16="http://schemas.microsoft.com/office/drawing/2014/main" id="{2EF288D2-CCE0-9E19-E03B-16014BE21C6E}"/>
              </a:ext>
            </a:extLst>
          </p:cNvPr>
          <p:cNvPicPr>
            <a:picLocks noChangeAspect="1"/>
          </p:cNvPicPr>
          <p:nvPr/>
        </p:nvPicPr>
        <p:blipFill>
          <a:blip r:embed="rId2"/>
          <a:stretch>
            <a:fillRect/>
          </a:stretch>
        </p:blipFill>
        <p:spPr>
          <a:xfrm>
            <a:off x="5555820" y="113046"/>
            <a:ext cx="3108501" cy="2559182"/>
          </a:xfrm>
          <a:prstGeom prst="rect">
            <a:avLst/>
          </a:prstGeom>
        </p:spPr>
      </p:pic>
      <p:sp>
        <p:nvSpPr>
          <p:cNvPr id="14" name="TextBox 13">
            <a:extLst>
              <a:ext uri="{FF2B5EF4-FFF2-40B4-BE49-F238E27FC236}">
                <a16:creationId xmlns:a16="http://schemas.microsoft.com/office/drawing/2014/main" id="{241D9F9D-C0C0-4E24-4548-ACDB12D49FC3}"/>
              </a:ext>
            </a:extLst>
          </p:cNvPr>
          <p:cNvSpPr txBox="1"/>
          <p:nvPr/>
        </p:nvSpPr>
        <p:spPr>
          <a:xfrm>
            <a:off x="7675727" y="2660338"/>
            <a:ext cx="1082349" cy="230832"/>
          </a:xfrm>
          <a:prstGeom prst="rect">
            <a:avLst/>
          </a:prstGeom>
          <a:noFill/>
        </p:spPr>
        <p:txBody>
          <a:bodyPr wrap="none" rtlCol="0">
            <a:spAutoFit/>
          </a:bodyPr>
          <a:lstStyle/>
          <a:p>
            <a:pPr algn="ctr"/>
            <a:r>
              <a:rPr lang="en-US" sz="900" dirty="0" err="1">
                <a:latin typeface="Helvetica" pitchFamily="2" charset="0"/>
              </a:rPr>
              <a:t>FLiBe</a:t>
            </a:r>
            <a:r>
              <a:rPr lang="en-US" sz="900" dirty="0">
                <a:latin typeface="Helvetica" pitchFamily="2" charset="0"/>
              </a:rPr>
              <a:t> salt, ORNL</a:t>
            </a:r>
          </a:p>
        </p:txBody>
      </p:sp>
    </p:spTree>
    <p:extLst>
      <p:ext uri="{BB962C8B-B14F-4D97-AF65-F5344CB8AC3E}">
        <p14:creationId xmlns:p14="http://schemas.microsoft.com/office/powerpoint/2010/main" val="32383383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Graphical user interface, chart, treemap chart&#10;&#10;Description automatically generated">
            <a:extLst>
              <a:ext uri="{FF2B5EF4-FFF2-40B4-BE49-F238E27FC236}">
                <a16:creationId xmlns:a16="http://schemas.microsoft.com/office/drawing/2014/main" id="{1BF69A9C-306E-94A5-F9F0-BEA3FF92EE28}"/>
              </a:ext>
            </a:extLst>
          </p:cNvPr>
          <p:cNvPicPr>
            <a:picLocks noGrp="1" noChangeAspect="1"/>
          </p:cNvPicPr>
          <p:nvPr>
            <p:ph idx="1"/>
          </p:nvPr>
        </p:nvPicPr>
        <p:blipFill>
          <a:blip r:embed="rId2"/>
          <a:stretch>
            <a:fillRect/>
          </a:stretch>
        </p:blipFill>
        <p:spPr>
          <a:xfrm>
            <a:off x="2472533" y="728663"/>
            <a:ext cx="4184647" cy="3794125"/>
          </a:xfrm>
        </p:spPr>
      </p:pic>
      <p:sp>
        <p:nvSpPr>
          <p:cNvPr id="3" name="Title 2">
            <a:extLst>
              <a:ext uri="{FF2B5EF4-FFF2-40B4-BE49-F238E27FC236}">
                <a16:creationId xmlns:a16="http://schemas.microsoft.com/office/drawing/2014/main" id="{4C229404-E4DA-975C-600B-2928A54774EE}"/>
              </a:ext>
            </a:extLst>
          </p:cNvPr>
          <p:cNvSpPr>
            <a:spLocks noGrp="1"/>
          </p:cNvSpPr>
          <p:nvPr>
            <p:ph type="title"/>
          </p:nvPr>
        </p:nvSpPr>
        <p:spPr/>
        <p:txBody>
          <a:bodyPr/>
          <a:lstStyle/>
          <a:p>
            <a:r>
              <a:rPr lang="en-US" dirty="0"/>
              <a:t>F2D2 Molten Salt - FLUKA Geometry</a:t>
            </a:r>
          </a:p>
        </p:txBody>
      </p:sp>
      <p:sp>
        <p:nvSpPr>
          <p:cNvPr id="4" name="Date Placeholder 3">
            <a:extLst>
              <a:ext uri="{FF2B5EF4-FFF2-40B4-BE49-F238E27FC236}">
                <a16:creationId xmlns:a16="http://schemas.microsoft.com/office/drawing/2014/main" id="{8430F564-825D-7F81-BA03-F3CEBBA522DE}"/>
              </a:ext>
            </a:extLst>
          </p:cNvPr>
          <p:cNvSpPr>
            <a:spLocks noGrp="1"/>
          </p:cNvSpPr>
          <p:nvPr>
            <p:ph type="dt" sz="half" idx="2"/>
          </p:nvPr>
        </p:nvSpPr>
        <p:spPr/>
        <p:txBody>
          <a:bodyPr/>
          <a:lstStyle/>
          <a:p>
            <a:pPr>
              <a:defRPr/>
            </a:pPr>
            <a:r>
              <a:rPr lang="en-US"/>
              <a:t>DAMSA 2025</a:t>
            </a:r>
            <a:endParaRPr lang="en-US" dirty="0"/>
          </a:p>
        </p:txBody>
      </p:sp>
      <p:sp>
        <p:nvSpPr>
          <p:cNvPr id="5" name="Footer Placeholder 4">
            <a:extLst>
              <a:ext uri="{FF2B5EF4-FFF2-40B4-BE49-F238E27FC236}">
                <a16:creationId xmlns:a16="http://schemas.microsoft.com/office/drawing/2014/main" id="{385E7C0B-6838-0DB8-B8A9-EC57980B08A0}"/>
              </a:ext>
            </a:extLst>
          </p:cNvPr>
          <p:cNvSpPr>
            <a:spLocks noGrp="1"/>
          </p:cNvSpPr>
          <p:nvPr>
            <p:ph type="ftr" sz="quarter" idx="3"/>
          </p:nvPr>
        </p:nvSpPr>
        <p:spPr/>
        <p:txBody>
          <a:bodyPr/>
          <a:lstStyle/>
          <a:p>
            <a:pPr>
              <a:defRPr/>
            </a:pPr>
            <a:r>
              <a:rPr lang="en-US" b="1"/>
              <a:t>Williams - F2D2</a:t>
            </a:r>
            <a:endParaRPr lang="en-US" b="1" dirty="0"/>
          </a:p>
        </p:txBody>
      </p:sp>
      <p:sp>
        <p:nvSpPr>
          <p:cNvPr id="6" name="Slide Number Placeholder 5">
            <a:extLst>
              <a:ext uri="{FF2B5EF4-FFF2-40B4-BE49-F238E27FC236}">
                <a16:creationId xmlns:a16="http://schemas.microsoft.com/office/drawing/2014/main" id="{755962A5-6C56-6144-C874-131A79895524}"/>
              </a:ext>
            </a:extLst>
          </p:cNvPr>
          <p:cNvSpPr>
            <a:spLocks noGrp="1"/>
          </p:cNvSpPr>
          <p:nvPr>
            <p:ph type="sldNum" sz="quarter" idx="4"/>
          </p:nvPr>
        </p:nvSpPr>
        <p:spPr/>
        <p:txBody>
          <a:bodyPr/>
          <a:lstStyle/>
          <a:p>
            <a:pPr>
              <a:defRPr/>
            </a:pPr>
            <a:fld id="{148C009B-CB69-E04A-B9B3-34B26D69E9CF}" type="slidenum">
              <a:rPr lang="en-US" smtClean="0"/>
              <a:pPr>
                <a:defRPr/>
              </a:pPr>
              <a:t>16</a:t>
            </a:fld>
            <a:endParaRPr lang="en-US" dirty="0"/>
          </a:p>
        </p:txBody>
      </p:sp>
    </p:spTree>
    <p:extLst>
      <p:ext uri="{BB962C8B-B14F-4D97-AF65-F5344CB8AC3E}">
        <p14:creationId xmlns:p14="http://schemas.microsoft.com/office/powerpoint/2010/main" val="7633237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16F4075-3C0A-0EED-D52D-F7A57132C53B}"/>
              </a:ext>
            </a:extLst>
          </p:cNvPr>
          <p:cNvSpPr>
            <a:spLocks noGrp="1"/>
          </p:cNvSpPr>
          <p:nvPr>
            <p:ph idx="1"/>
          </p:nvPr>
        </p:nvSpPr>
        <p:spPr>
          <a:xfrm>
            <a:off x="228603" y="728664"/>
            <a:ext cx="3643762" cy="4014024"/>
          </a:xfrm>
        </p:spPr>
        <p:txBody>
          <a:bodyPr/>
          <a:lstStyle/>
          <a:p>
            <a:r>
              <a:rPr lang="en-US" dirty="0"/>
              <a:t>Fast design iterations with FLUKA</a:t>
            </a:r>
          </a:p>
          <a:p>
            <a:pPr lvl="1"/>
            <a:r>
              <a:rPr lang="en-US" dirty="0"/>
              <a:t>Establish shielding thicknesses</a:t>
            </a:r>
          </a:p>
          <a:p>
            <a:pPr lvl="1"/>
            <a:r>
              <a:rPr lang="en-US" dirty="0"/>
              <a:t>Compare energy deposition</a:t>
            </a:r>
          </a:p>
          <a:p>
            <a:r>
              <a:rPr lang="en-US" dirty="0"/>
              <a:t>Examples at right from an early iteration:</a:t>
            </a:r>
          </a:p>
          <a:p>
            <a:pPr lvl="1"/>
            <a:r>
              <a:rPr lang="en-US" dirty="0"/>
              <a:t>Top: Beam particle counts per primary (averaged across annular bins)</a:t>
            </a:r>
          </a:p>
          <a:p>
            <a:pPr lvl="1"/>
            <a:r>
              <a:rPr lang="en-US" dirty="0"/>
              <a:t>Bottom: EDEP (W/cc) in shield pile, area of plot 1 outlined</a:t>
            </a:r>
          </a:p>
          <a:p>
            <a:r>
              <a:rPr lang="en-US" dirty="0"/>
              <a:t>Preliminary runs with molten salt indicate target residual dose below 10 </a:t>
            </a:r>
            <a:r>
              <a:rPr lang="en-US" dirty="0" err="1"/>
              <a:t>Sv</a:t>
            </a:r>
            <a:r>
              <a:rPr lang="en-US" dirty="0"/>
              <a:t>/</a:t>
            </a:r>
            <a:r>
              <a:rPr lang="en-US" dirty="0" err="1"/>
              <a:t>hr</a:t>
            </a:r>
            <a:endParaRPr lang="en-US" dirty="0"/>
          </a:p>
          <a:p>
            <a:pPr lvl="1"/>
            <a:r>
              <a:rPr lang="en-US" dirty="0"/>
              <a:t>On par with LBNF facilities</a:t>
            </a:r>
          </a:p>
        </p:txBody>
      </p:sp>
      <p:sp>
        <p:nvSpPr>
          <p:cNvPr id="3" name="Title 2">
            <a:extLst>
              <a:ext uri="{FF2B5EF4-FFF2-40B4-BE49-F238E27FC236}">
                <a16:creationId xmlns:a16="http://schemas.microsoft.com/office/drawing/2014/main" id="{7A35754D-1C21-9C7F-0A8C-19E3405EE682}"/>
              </a:ext>
            </a:extLst>
          </p:cNvPr>
          <p:cNvSpPr>
            <a:spLocks noGrp="1"/>
          </p:cNvSpPr>
          <p:nvPr>
            <p:ph type="title"/>
          </p:nvPr>
        </p:nvSpPr>
        <p:spPr/>
        <p:txBody>
          <a:bodyPr/>
          <a:lstStyle/>
          <a:p>
            <a:r>
              <a:rPr lang="en-US" dirty="0"/>
              <a:t>FLUKA Iterations</a:t>
            </a:r>
          </a:p>
        </p:txBody>
      </p:sp>
      <p:sp>
        <p:nvSpPr>
          <p:cNvPr id="4" name="Date Placeholder 3">
            <a:extLst>
              <a:ext uri="{FF2B5EF4-FFF2-40B4-BE49-F238E27FC236}">
                <a16:creationId xmlns:a16="http://schemas.microsoft.com/office/drawing/2014/main" id="{CDE19A1C-F224-BC29-B974-B55D74B5CE3B}"/>
              </a:ext>
            </a:extLst>
          </p:cNvPr>
          <p:cNvSpPr>
            <a:spLocks noGrp="1"/>
          </p:cNvSpPr>
          <p:nvPr>
            <p:ph type="dt" sz="half" idx="2"/>
          </p:nvPr>
        </p:nvSpPr>
        <p:spPr/>
        <p:txBody>
          <a:bodyPr/>
          <a:lstStyle/>
          <a:p>
            <a:pPr>
              <a:defRPr/>
            </a:pPr>
            <a:r>
              <a:rPr lang="en-US"/>
              <a:t>DAMSA 2025</a:t>
            </a:r>
            <a:endParaRPr lang="en-US" dirty="0"/>
          </a:p>
        </p:txBody>
      </p:sp>
      <p:sp>
        <p:nvSpPr>
          <p:cNvPr id="5" name="Footer Placeholder 4">
            <a:extLst>
              <a:ext uri="{FF2B5EF4-FFF2-40B4-BE49-F238E27FC236}">
                <a16:creationId xmlns:a16="http://schemas.microsoft.com/office/drawing/2014/main" id="{80120683-F2E4-F497-014D-85FFEBC88143}"/>
              </a:ext>
            </a:extLst>
          </p:cNvPr>
          <p:cNvSpPr>
            <a:spLocks noGrp="1"/>
          </p:cNvSpPr>
          <p:nvPr>
            <p:ph type="ftr" sz="quarter" idx="3"/>
          </p:nvPr>
        </p:nvSpPr>
        <p:spPr/>
        <p:txBody>
          <a:bodyPr/>
          <a:lstStyle/>
          <a:p>
            <a:pPr>
              <a:defRPr/>
            </a:pPr>
            <a:r>
              <a:rPr lang="en-US" b="1"/>
              <a:t>Williams - F2D2</a:t>
            </a:r>
            <a:endParaRPr lang="en-US" b="1" dirty="0"/>
          </a:p>
        </p:txBody>
      </p:sp>
      <p:sp>
        <p:nvSpPr>
          <p:cNvPr id="6" name="Slide Number Placeholder 5">
            <a:extLst>
              <a:ext uri="{FF2B5EF4-FFF2-40B4-BE49-F238E27FC236}">
                <a16:creationId xmlns:a16="http://schemas.microsoft.com/office/drawing/2014/main" id="{A3D25287-3B5A-00D9-AA0E-16A36FC947E8}"/>
              </a:ext>
            </a:extLst>
          </p:cNvPr>
          <p:cNvSpPr>
            <a:spLocks noGrp="1"/>
          </p:cNvSpPr>
          <p:nvPr>
            <p:ph type="sldNum" sz="quarter" idx="4"/>
          </p:nvPr>
        </p:nvSpPr>
        <p:spPr/>
        <p:txBody>
          <a:bodyPr/>
          <a:lstStyle/>
          <a:p>
            <a:pPr>
              <a:defRPr/>
            </a:pPr>
            <a:fld id="{148C009B-CB69-E04A-B9B3-34B26D69E9CF}" type="slidenum">
              <a:rPr lang="en-US" smtClean="0"/>
              <a:pPr>
                <a:defRPr/>
              </a:pPr>
              <a:t>17</a:t>
            </a:fld>
            <a:endParaRPr lang="en-US" dirty="0"/>
          </a:p>
        </p:txBody>
      </p:sp>
      <p:pic>
        <p:nvPicPr>
          <p:cNvPr id="12" name="Picture 11" descr="Chart&#10;&#10;Description automatically generated">
            <a:extLst>
              <a:ext uri="{FF2B5EF4-FFF2-40B4-BE49-F238E27FC236}">
                <a16:creationId xmlns:a16="http://schemas.microsoft.com/office/drawing/2014/main" id="{35AFBF33-75C5-EE67-D3C1-B00249A40882}"/>
              </a:ext>
            </a:extLst>
          </p:cNvPr>
          <p:cNvPicPr>
            <a:picLocks noChangeAspect="1"/>
          </p:cNvPicPr>
          <p:nvPr/>
        </p:nvPicPr>
        <p:blipFill>
          <a:blip r:embed="rId2"/>
          <a:srcRect l="6312" t="5870" b="5201"/>
          <a:stretch/>
        </p:blipFill>
        <p:spPr>
          <a:xfrm>
            <a:off x="4091821" y="348355"/>
            <a:ext cx="4650037" cy="2209029"/>
          </a:xfrm>
          <a:prstGeom prst="rect">
            <a:avLst/>
          </a:prstGeom>
          <a:ln>
            <a:solidFill>
              <a:srgbClr val="000000"/>
            </a:solidFill>
          </a:ln>
        </p:spPr>
      </p:pic>
      <p:pic>
        <p:nvPicPr>
          <p:cNvPr id="14" name="Picture 13" descr="Graphical user interface&#10;&#10;Description automatically generated">
            <a:extLst>
              <a:ext uri="{FF2B5EF4-FFF2-40B4-BE49-F238E27FC236}">
                <a16:creationId xmlns:a16="http://schemas.microsoft.com/office/drawing/2014/main" id="{B89DC25B-8C22-06B1-FAC2-BDE27602AB22}"/>
              </a:ext>
            </a:extLst>
          </p:cNvPr>
          <p:cNvPicPr>
            <a:picLocks noChangeAspect="1"/>
          </p:cNvPicPr>
          <p:nvPr/>
        </p:nvPicPr>
        <p:blipFill>
          <a:blip r:embed="rId3"/>
          <a:srcRect l="6174" t="7631" b="4872"/>
          <a:stretch/>
        </p:blipFill>
        <p:spPr>
          <a:xfrm>
            <a:off x="4090416" y="2571750"/>
            <a:ext cx="4651442" cy="2170938"/>
          </a:xfrm>
          <a:prstGeom prst="rect">
            <a:avLst/>
          </a:prstGeom>
          <a:ln>
            <a:solidFill>
              <a:srgbClr val="000000"/>
            </a:solidFill>
          </a:ln>
        </p:spPr>
      </p:pic>
      <p:sp>
        <p:nvSpPr>
          <p:cNvPr id="15" name="Rectangle 14">
            <a:extLst>
              <a:ext uri="{FF2B5EF4-FFF2-40B4-BE49-F238E27FC236}">
                <a16:creationId xmlns:a16="http://schemas.microsoft.com/office/drawing/2014/main" id="{1C3965A4-5AAB-5598-AE95-10581BC33DD4}"/>
              </a:ext>
            </a:extLst>
          </p:cNvPr>
          <p:cNvSpPr/>
          <p:nvPr/>
        </p:nvSpPr>
        <p:spPr>
          <a:xfrm>
            <a:off x="4279392" y="4072128"/>
            <a:ext cx="2005584" cy="493776"/>
          </a:xfrm>
          <a:prstGeom prst="rect">
            <a:avLst/>
          </a:prstGeom>
          <a:noFill/>
          <a:ln w="28575">
            <a:solidFill>
              <a:srgbClr val="000000"/>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175437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Diagram&#10;&#10;Description automatically generated with medium confidence">
            <a:extLst>
              <a:ext uri="{FF2B5EF4-FFF2-40B4-BE49-F238E27FC236}">
                <a16:creationId xmlns:a16="http://schemas.microsoft.com/office/drawing/2014/main" id="{8A2829B5-8311-3556-BB5F-3F48B7BC39FF}"/>
              </a:ext>
            </a:extLst>
          </p:cNvPr>
          <p:cNvPicPr>
            <a:picLocks noGrp="1" noChangeAspect="1"/>
          </p:cNvPicPr>
          <p:nvPr>
            <p:ph idx="1"/>
          </p:nvPr>
        </p:nvPicPr>
        <p:blipFill>
          <a:blip r:embed="rId2"/>
          <a:stretch>
            <a:fillRect/>
          </a:stretch>
        </p:blipFill>
        <p:spPr>
          <a:xfrm>
            <a:off x="4446286" y="674687"/>
            <a:ext cx="4274042" cy="3794125"/>
          </a:xfrm>
        </p:spPr>
      </p:pic>
      <p:sp>
        <p:nvSpPr>
          <p:cNvPr id="3" name="Title 2">
            <a:extLst>
              <a:ext uri="{FF2B5EF4-FFF2-40B4-BE49-F238E27FC236}">
                <a16:creationId xmlns:a16="http://schemas.microsoft.com/office/drawing/2014/main" id="{0A5186E5-A01C-F28E-F1BD-4A6A749DB239}"/>
              </a:ext>
            </a:extLst>
          </p:cNvPr>
          <p:cNvSpPr>
            <a:spLocks noGrp="1"/>
          </p:cNvSpPr>
          <p:nvPr>
            <p:ph type="title"/>
          </p:nvPr>
        </p:nvSpPr>
        <p:spPr/>
        <p:txBody>
          <a:bodyPr/>
          <a:lstStyle/>
          <a:p>
            <a:r>
              <a:rPr lang="en-US" dirty="0"/>
              <a:t>F2D2 – Molten Salt Target</a:t>
            </a:r>
          </a:p>
        </p:txBody>
      </p:sp>
      <p:sp>
        <p:nvSpPr>
          <p:cNvPr id="4" name="Date Placeholder 3">
            <a:extLst>
              <a:ext uri="{FF2B5EF4-FFF2-40B4-BE49-F238E27FC236}">
                <a16:creationId xmlns:a16="http://schemas.microsoft.com/office/drawing/2014/main" id="{FA689071-0508-F91C-FF5A-0BE2EE89E48A}"/>
              </a:ext>
            </a:extLst>
          </p:cNvPr>
          <p:cNvSpPr>
            <a:spLocks noGrp="1"/>
          </p:cNvSpPr>
          <p:nvPr>
            <p:ph type="dt" sz="half" idx="2"/>
          </p:nvPr>
        </p:nvSpPr>
        <p:spPr/>
        <p:txBody>
          <a:bodyPr/>
          <a:lstStyle/>
          <a:p>
            <a:pPr>
              <a:defRPr/>
            </a:pPr>
            <a:r>
              <a:rPr lang="en-US"/>
              <a:t>DAMSA 2025</a:t>
            </a:r>
            <a:endParaRPr lang="en-US" dirty="0"/>
          </a:p>
        </p:txBody>
      </p:sp>
      <p:sp>
        <p:nvSpPr>
          <p:cNvPr id="5" name="Footer Placeholder 4">
            <a:extLst>
              <a:ext uri="{FF2B5EF4-FFF2-40B4-BE49-F238E27FC236}">
                <a16:creationId xmlns:a16="http://schemas.microsoft.com/office/drawing/2014/main" id="{42F430FA-39C8-789B-5943-27F2D45584DC}"/>
              </a:ext>
            </a:extLst>
          </p:cNvPr>
          <p:cNvSpPr>
            <a:spLocks noGrp="1"/>
          </p:cNvSpPr>
          <p:nvPr>
            <p:ph type="ftr" sz="quarter" idx="3"/>
          </p:nvPr>
        </p:nvSpPr>
        <p:spPr/>
        <p:txBody>
          <a:bodyPr/>
          <a:lstStyle/>
          <a:p>
            <a:pPr>
              <a:defRPr/>
            </a:pPr>
            <a:r>
              <a:rPr lang="en-US" b="1"/>
              <a:t>Williams - F2D2</a:t>
            </a:r>
            <a:endParaRPr lang="en-US" b="1" dirty="0"/>
          </a:p>
        </p:txBody>
      </p:sp>
      <p:sp>
        <p:nvSpPr>
          <p:cNvPr id="6" name="Slide Number Placeholder 5">
            <a:extLst>
              <a:ext uri="{FF2B5EF4-FFF2-40B4-BE49-F238E27FC236}">
                <a16:creationId xmlns:a16="http://schemas.microsoft.com/office/drawing/2014/main" id="{3A6FE9E3-1500-2778-6ED9-35259AD4D94C}"/>
              </a:ext>
            </a:extLst>
          </p:cNvPr>
          <p:cNvSpPr>
            <a:spLocks noGrp="1"/>
          </p:cNvSpPr>
          <p:nvPr>
            <p:ph type="sldNum" sz="quarter" idx="4"/>
          </p:nvPr>
        </p:nvSpPr>
        <p:spPr/>
        <p:txBody>
          <a:bodyPr/>
          <a:lstStyle/>
          <a:p>
            <a:pPr>
              <a:defRPr/>
            </a:pPr>
            <a:fld id="{148C009B-CB69-E04A-B9B3-34B26D69E9CF}" type="slidenum">
              <a:rPr lang="en-US" smtClean="0"/>
              <a:pPr>
                <a:defRPr/>
              </a:pPr>
              <a:t>18</a:t>
            </a:fld>
            <a:endParaRPr lang="en-US" dirty="0"/>
          </a:p>
        </p:txBody>
      </p:sp>
      <p:pic>
        <p:nvPicPr>
          <p:cNvPr id="10" name="Picture 9" descr="A picture containing metalware&#10;&#10;Description automatically generated">
            <a:extLst>
              <a:ext uri="{FF2B5EF4-FFF2-40B4-BE49-F238E27FC236}">
                <a16:creationId xmlns:a16="http://schemas.microsoft.com/office/drawing/2014/main" id="{6E919AD2-6842-EC6C-5A20-D5377463257C}"/>
              </a:ext>
            </a:extLst>
          </p:cNvPr>
          <p:cNvPicPr>
            <a:picLocks noChangeAspect="1"/>
          </p:cNvPicPr>
          <p:nvPr/>
        </p:nvPicPr>
        <p:blipFill>
          <a:blip r:embed="rId3"/>
          <a:stretch>
            <a:fillRect/>
          </a:stretch>
        </p:blipFill>
        <p:spPr>
          <a:xfrm>
            <a:off x="1330301" y="2817109"/>
            <a:ext cx="2143214" cy="1839468"/>
          </a:xfrm>
          <a:prstGeom prst="rect">
            <a:avLst/>
          </a:prstGeom>
          <a:ln>
            <a:solidFill>
              <a:srgbClr val="000000"/>
            </a:solidFill>
          </a:ln>
        </p:spPr>
      </p:pic>
      <p:pic>
        <p:nvPicPr>
          <p:cNvPr id="12" name="Picture 11" descr="Diagram, engineering drawing&#10;&#10;Description automatically generated">
            <a:extLst>
              <a:ext uri="{FF2B5EF4-FFF2-40B4-BE49-F238E27FC236}">
                <a16:creationId xmlns:a16="http://schemas.microsoft.com/office/drawing/2014/main" id="{516385AE-E236-99A2-6B18-EDD318CB416D}"/>
              </a:ext>
            </a:extLst>
          </p:cNvPr>
          <p:cNvPicPr>
            <a:picLocks noChangeAspect="1"/>
          </p:cNvPicPr>
          <p:nvPr/>
        </p:nvPicPr>
        <p:blipFill>
          <a:blip r:embed="rId4"/>
          <a:stretch>
            <a:fillRect/>
          </a:stretch>
        </p:blipFill>
        <p:spPr>
          <a:xfrm>
            <a:off x="280355" y="825057"/>
            <a:ext cx="2437256" cy="1664986"/>
          </a:xfrm>
          <a:prstGeom prst="rect">
            <a:avLst/>
          </a:prstGeom>
          <a:ln>
            <a:solidFill>
              <a:srgbClr val="000000"/>
            </a:solidFill>
          </a:ln>
        </p:spPr>
      </p:pic>
      <p:cxnSp>
        <p:nvCxnSpPr>
          <p:cNvPr id="14" name="Straight Arrow Connector 13">
            <a:extLst>
              <a:ext uri="{FF2B5EF4-FFF2-40B4-BE49-F238E27FC236}">
                <a16:creationId xmlns:a16="http://schemas.microsoft.com/office/drawing/2014/main" id="{4D90B362-1B16-0879-0696-A83E8BA4C684}"/>
              </a:ext>
            </a:extLst>
          </p:cNvPr>
          <p:cNvCxnSpPr/>
          <p:nvPr/>
        </p:nvCxnSpPr>
        <p:spPr>
          <a:xfrm>
            <a:off x="3724656" y="2883408"/>
            <a:ext cx="1060704" cy="0"/>
          </a:xfrm>
          <a:prstGeom prst="straightConnector1">
            <a:avLst/>
          </a:prstGeom>
          <a:ln w="57150">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pic>
        <p:nvPicPr>
          <p:cNvPr id="16" name="Picture 15" descr="A picture containing graphical user interface&#10;&#10;Description automatically generated">
            <a:extLst>
              <a:ext uri="{FF2B5EF4-FFF2-40B4-BE49-F238E27FC236}">
                <a16:creationId xmlns:a16="http://schemas.microsoft.com/office/drawing/2014/main" id="{8CEE02CE-F1B2-B398-A984-335AD647378C}"/>
              </a:ext>
            </a:extLst>
          </p:cNvPr>
          <p:cNvPicPr>
            <a:picLocks noChangeAspect="1"/>
          </p:cNvPicPr>
          <p:nvPr/>
        </p:nvPicPr>
        <p:blipFill>
          <a:blip r:embed="rId5"/>
          <a:srcRect b="21813"/>
          <a:stretch/>
        </p:blipFill>
        <p:spPr>
          <a:xfrm>
            <a:off x="4785360" y="2817109"/>
            <a:ext cx="524227" cy="176026"/>
          </a:xfrm>
          <a:prstGeom prst="rect">
            <a:avLst/>
          </a:prstGeom>
        </p:spPr>
      </p:pic>
      <p:cxnSp>
        <p:nvCxnSpPr>
          <p:cNvPr id="19" name="Straight Arrow Connector 18">
            <a:extLst>
              <a:ext uri="{FF2B5EF4-FFF2-40B4-BE49-F238E27FC236}">
                <a16:creationId xmlns:a16="http://schemas.microsoft.com/office/drawing/2014/main" id="{D9E8C2BC-9190-30D9-0B63-A5792F5FBE05}"/>
              </a:ext>
            </a:extLst>
          </p:cNvPr>
          <p:cNvCxnSpPr>
            <a:cxnSpLocks/>
          </p:cNvCxnSpPr>
          <p:nvPr/>
        </p:nvCxnSpPr>
        <p:spPr>
          <a:xfrm>
            <a:off x="4530789" y="2375508"/>
            <a:ext cx="286256" cy="275664"/>
          </a:xfrm>
          <a:prstGeom prst="straightConnector1">
            <a:avLst/>
          </a:prstGeom>
          <a:ln>
            <a:solidFill>
              <a:srgbClr val="FFFF00"/>
            </a:solidFill>
            <a:tailEnd type="triangle"/>
          </a:ln>
          <a:effectLst/>
        </p:spPr>
        <p:style>
          <a:lnRef idx="2">
            <a:schemeClr val="dk1"/>
          </a:lnRef>
          <a:fillRef idx="0">
            <a:schemeClr val="dk1"/>
          </a:fillRef>
          <a:effectRef idx="1">
            <a:schemeClr val="dk1"/>
          </a:effectRef>
          <a:fontRef idx="minor">
            <a:schemeClr val="tx1"/>
          </a:fontRef>
        </p:style>
      </p:cxnSp>
      <p:sp>
        <p:nvSpPr>
          <p:cNvPr id="22" name="Rectangle 21">
            <a:extLst>
              <a:ext uri="{FF2B5EF4-FFF2-40B4-BE49-F238E27FC236}">
                <a16:creationId xmlns:a16="http://schemas.microsoft.com/office/drawing/2014/main" id="{F94160F7-9464-4A89-E48F-01A6581574D5}"/>
              </a:ext>
            </a:extLst>
          </p:cNvPr>
          <p:cNvSpPr/>
          <p:nvPr/>
        </p:nvSpPr>
        <p:spPr>
          <a:xfrm>
            <a:off x="4817045" y="2629344"/>
            <a:ext cx="492542" cy="534480"/>
          </a:xfrm>
          <a:prstGeom prst="rect">
            <a:avLst/>
          </a:prstGeom>
          <a:noFill/>
          <a:ln w="28575">
            <a:solidFill>
              <a:srgbClr val="FFFF00"/>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79C7B9D2-6DCB-BDD1-9E6C-380C3F16FF34}"/>
              </a:ext>
            </a:extLst>
          </p:cNvPr>
          <p:cNvSpPr txBox="1"/>
          <p:nvPr/>
        </p:nvSpPr>
        <p:spPr>
          <a:xfrm>
            <a:off x="274259" y="592884"/>
            <a:ext cx="2089033" cy="230832"/>
          </a:xfrm>
          <a:prstGeom prst="rect">
            <a:avLst/>
          </a:prstGeom>
          <a:solidFill>
            <a:schemeClr val="bg1"/>
          </a:solidFill>
          <a:ln>
            <a:solidFill>
              <a:srgbClr val="000000"/>
            </a:solidFill>
          </a:ln>
        </p:spPr>
        <p:txBody>
          <a:bodyPr wrap="none" rtlCol="0">
            <a:spAutoFit/>
          </a:bodyPr>
          <a:lstStyle/>
          <a:p>
            <a:pPr algn="ctr"/>
            <a:r>
              <a:rPr lang="en-US" sz="900" dirty="0">
                <a:latin typeface="Helvetica" pitchFamily="2" charset="0"/>
              </a:rPr>
              <a:t>Containment Can – Inert Atmosphere</a:t>
            </a:r>
          </a:p>
        </p:txBody>
      </p:sp>
      <p:sp>
        <p:nvSpPr>
          <p:cNvPr id="24" name="TextBox 23">
            <a:extLst>
              <a:ext uri="{FF2B5EF4-FFF2-40B4-BE49-F238E27FC236}">
                <a16:creationId xmlns:a16="http://schemas.microsoft.com/office/drawing/2014/main" id="{9C5EE8C5-4704-1BFB-28D1-16D4C0B4D2A3}"/>
              </a:ext>
            </a:extLst>
          </p:cNvPr>
          <p:cNvSpPr txBox="1"/>
          <p:nvPr/>
        </p:nvSpPr>
        <p:spPr>
          <a:xfrm>
            <a:off x="1324205" y="2581989"/>
            <a:ext cx="678391" cy="230832"/>
          </a:xfrm>
          <a:prstGeom prst="rect">
            <a:avLst/>
          </a:prstGeom>
          <a:solidFill>
            <a:schemeClr val="bg1"/>
          </a:solidFill>
          <a:ln>
            <a:solidFill>
              <a:srgbClr val="000000"/>
            </a:solidFill>
          </a:ln>
        </p:spPr>
        <p:txBody>
          <a:bodyPr wrap="none" rtlCol="0">
            <a:spAutoFit/>
          </a:bodyPr>
          <a:lstStyle/>
          <a:p>
            <a:pPr algn="ctr"/>
            <a:r>
              <a:rPr lang="en-US" sz="900" dirty="0">
                <a:latin typeface="Helvetica" pitchFamily="2" charset="0"/>
              </a:rPr>
              <a:t>Salt Tube</a:t>
            </a:r>
          </a:p>
        </p:txBody>
      </p:sp>
      <p:sp>
        <p:nvSpPr>
          <p:cNvPr id="25" name="TextBox 24">
            <a:extLst>
              <a:ext uri="{FF2B5EF4-FFF2-40B4-BE49-F238E27FC236}">
                <a16:creationId xmlns:a16="http://schemas.microsoft.com/office/drawing/2014/main" id="{4AD23087-4DE8-27F2-2207-B072AD3B646F}"/>
              </a:ext>
            </a:extLst>
          </p:cNvPr>
          <p:cNvSpPr txBox="1"/>
          <p:nvPr/>
        </p:nvSpPr>
        <p:spPr>
          <a:xfrm>
            <a:off x="2723654" y="817487"/>
            <a:ext cx="1063113" cy="369332"/>
          </a:xfrm>
          <a:prstGeom prst="rect">
            <a:avLst/>
          </a:prstGeom>
          <a:solidFill>
            <a:schemeClr val="bg1"/>
          </a:solidFill>
          <a:ln>
            <a:solidFill>
              <a:srgbClr val="000000"/>
            </a:solidFill>
          </a:ln>
        </p:spPr>
        <p:txBody>
          <a:bodyPr wrap="none" rtlCol="0">
            <a:spAutoFit/>
          </a:bodyPr>
          <a:lstStyle/>
          <a:p>
            <a:pPr algn="ctr"/>
            <a:r>
              <a:rPr lang="en-US" sz="900" dirty="0">
                <a:latin typeface="Helvetica" pitchFamily="2" charset="0"/>
              </a:rPr>
              <a:t>Port for</a:t>
            </a:r>
          </a:p>
          <a:p>
            <a:pPr algn="ctr"/>
            <a:r>
              <a:rPr lang="en-US" sz="900" dirty="0">
                <a:latin typeface="Helvetica" pitchFamily="2" charset="0"/>
              </a:rPr>
              <a:t>Irradiation station</a:t>
            </a:r>
          </a:p>
        </p:txBody>
      </p:sp>
      <p:cxnSp>
        <p:nvCxnSpPr>
          <p:cNvPr id="26" name="Straight Arrow Connector 25">
            <a:extLst>
              <a:ext uri="{FF2B5EF4-FFF2-40B4-BE49-F238E27FC236}">
                <a16:creationId xmlns:a16="http://schemas.microsoft.com/office/drawing/2014/main" id="{2F62229A-B0BB-ED13-A8A7-B9C8BF0C97EA}"/>
              </a:ext>
            </a:extLst>
          </p:cNvPr>
          <p:cNvCxnSpPr>
            <a:cxnSpLocks/>
            <a:stCxn id="25" idx="1"/>
          </p:cNvCxnSpPr>
          <p:nvPr/>
        </p:nvCxnSpPr>
        <p:spPr>
          <a:xfrm flipH="1">
            <a:off x="2133600" y="1002153"/>
            <a:ext cx="590054" cy="43147"/>
          </a:xfrm>
          <a:prstGeom prst="straightConnector1">
            <a:avLst/>
          </a:prstGeom>
          <a:ln>
            <a:solidFill>
              <a:srgbClr val="FF0000"/>
            </a:solidFill>
            <a:tailEnd type="triangle"/>
          </a:ln>
          <a:effectLst/>
        </p:spPr>
        <p:style>
          <a:lnRef idx="2">
            <a:schemeClr val="dk1"/>
          </a:lnRef>
          <a:fillRef idx="0">
            <a:schemeClr val="dk1"/>
          </a:fillRef>
          <a:effectRef idx="1">
            <a:schemeClr val="dk1"/>
          </a:effectRef>
          <a:fontRef idx="minor">
            <a:schemeClr val="tx1"/>
          </a:fontRef>
        </p:style>
      </p:cxnSp>
      <p:sp>
        <p:nvSpPr>
          <p:cNvPr id="30" name="TextBox 29">
            <a:extLst>
              <a:ext uri="{FF2B5EF4-FFF2-40B4-BE49-F238E27FC236}">
                <a16:creationId xmlns:a16="http://schemas.microsoft.com/office/drawing/2014/main" id="{9DC5A792-2952-966C-729C-39927F2F2CCC}"/>
              </a:ext>
            </a:extLst>
          </p:cNvPr>
          <p:cNvSpPr txBox="1"/>
          <p:nvPr/>
        </p:nvSpPr>
        <p:spPr>
          <a:xfrm>
            <a:off x="2723654" y="1664552"/>
            <a:ext cx="639919" cy="369332"/>
          </a:xfrm>
          <a:prstGeom prst="rect">
            <a:avLst/>
          </a:prstGeom>
          <a:solidFill>
            <a:schemeClr val="bg1"/>
          </a:solidFill>
          <a:ln>
            <a:solidFill>
              <a:srgbClr val="000000"/>
            </a:solidFill>
          </a:ln>
        </p:spPr>
        <p:txBody>
          <a:bodyPr wrap="none" rtlCol="0">
            <a:spAutoFit/>
          </a:bodyPr>
          <a:lstStyle/>
          <a:p>
            <a:pPr algn="ctr"/>
            <a:r>
              <a:rPr lang="en-US" sz="900" dirty="0">
                <a:latin typeface="Helvetica" pitchFamily="2" charset="0"/>
              </a:rPr>
              <a:t>Port for</a:t>
            </a:r>
          </a:p>
          <a:p>
            <a:pPr algn="ctr"/>
            <a:r>
              <a:rPr lang="en-US" sz="900" dirty="0">
                <a:latin typeface="Helvetica" pitchFamily="2" charset="0"/>
              </a:rPr>
              <a:t>salt tube</a:t>
            </a:r>
          </a:p>
        </p:txBody>
      </p:sp>
      <p:cxnSp>
        <p:nvCxnSpPr>
          <p:cNvPr id="31" name="Straight Arrow Connector 30">
            <a:extLst>
              <a:ext uri="{FF2B5EF4-FFF2-40B4-BE49-F238E27FC236}">
                <a16:creationId xmlns:a16="http://schemas.microsoft.com/office/drawing/2014/main" id="{8C92C215-1779-787E-30C0-B856C0C851B9}"/>
              </a:ext>
            </a:extLst>
          </p:cNvPr>
          <p:cNvCxnSpPr>
            <a:cxnSpLocks/>
            <a:stCxn id="30" idx="1"/>
          </p:cNvCxnSpPr>
          <p:nvPr/>
        </p:nvCxnSpPr>
        <p:spPr>
          <a:xfrm flipH="1" flipV="1">
            <a:off x="1477758" y="1746987"/>
            <a:ext cx="1245896" cy="102231"/>
          </a:xfrm>
          <a:prstGeom prst="straightConnector1">
            <a:avLst/>
          </a:prstGeom>
          <a:ln>
            <a:solidFill>
              <a:srgbClr val="FF0000"/>
            </a:solidFill>
            <a:tailEnd type="triangle"/>
          </a:ln>
          <a:effectLst/>
        </p:spPr>
        <p:style>
          <a:lnRef idx="2">
            <a:schemeClr val="dk1"/>
          </a:lnRef>
          <a:fillRef idx="0">
            <a:schemeClr val="dk1"/>
          </a:fillRef>
          <a:effectRef idx="1">
            <a:schemeClr val="dk1"/>
          </a:effectRef>
          <a:fontRef idx="minor">
            <a:schemeClr val="tx1"/>
          </a:fontRef>
        </p:style>
      </p:cxnSp>
      <p:sp>
        <p:nvSpPr>
          <p:cNvPr id="34" name="TextBox 33">
            <a:extLst>
              <a:ext uri="{FF2B5EF4-FFF2-40B4-BE49-F238E27FC236}">
                <a16:creationId xmlns:a16="http://schemas.microsoft.com/office/drawing/2014/main" id="{74B2920F-503F-8CE3-B46B-B2F0278CDEB2}"/>
              </a:ext>
            </a:extLst>
          </p:cNvPr>
          <p:cNvSpPr txBox="1"/>
          <p:nvPr/>
        </p:nvSpPr>
        <p:spPr>
          <a:xfrm>
            <a:off x="3689633" y="2972667"/>
            <a:ext cx="902812" cy="230832"/>
          </a:xfrm>
          <a:prstGeom prst="rect">
            <a:avLst/>
          </a:prstGeom>
          <a:solidFill>
            <a:schemeClr val="bg1"/>
          </a:solidFill>
          <a:ln>
            <a:solidFill>
              <a:srgbClr val="000000"/>
            </a:solidFill>
          </a:ln>
        </p:spPr>
        <p:txBody>
          <a:bodyPr wrap="none" rtlCol="0">
            <a:spAutoFit/>
          </a:bodyPr>
          <a:lstStyle/>
          <a:p>
            <a:pPr algn="ctr"/>
            <a:r>
              <a:rPr lang="en-US" sz="900" dirty="0">
                <a:latin typeface="Helvetica" pitchFamily="2" charset="0"/>
              </a:rPr>
              <a:t>Primary beam</a:t>
            </a:r>
          </a:p>
        </p:txBody>
      </p:sp>
      <p:cxnSp>
        <p:nvCxnSpPr>
          <p:cNvPr id="36" name="Straight Arrow Connector 35">
            <a:extLst>
              <a:ext uri="{FF2B5EF4-FFF2-40B4-BE49-F238E27FC236}">
                <a16:creationId xmlns:a16="http://schemas.microsoft.com/office/drawing/2014/main" id="{9B66AE06-3A4E-6C88-CD99-69C8A5E62493}"/>
              </a:ext>
            </a:extLst>
          </p:cNvPr>
          <p:cNvCxnSpPr>
            <a:cxnSpLocks/>
          </p:cNvCxnSpPr>
          <p:nvPr/>
        </p:nvCxnSpPr>
        <p:spPr>
          <a:xfrm flipH="1" flipV="1">
            <a:off x="5262513" y="3212078"/>
            <a:ext cx="187311" cy="295203"/>
          </a:xfrm>
          <a:prstGeom prst="straightConnector1">
            <a:avLst/>
          </a:prstGeom>
          <a:ln>
            <a:solidFill>
              <a:srgbClr val="FFFF00"/>
            </a:solidFill>
            <a:tailEnd type="triangle"/>
          </a:ln>
          <a:effectLst/>
        </p:spPr>
        <p:style>
          <a:lnRef idx="2">
            <a:schemeClr val="dk1"/>
          </a:lnRef>
          <a:fillRef idx="0">
            <a:schemeClr val="dk1"/>
          </a:fillRef>
          <a:effectRef idx="1">
            <a:schemeClr val="dk1"/>
          </a:effectRef>
          <a:fontRef idx="minor">
            <a:schemeClr val="tx1"/>
          </a:fontRef>
        </p:style>
      </p:cxnSp>
      <p:sp>
        <p:nvSpPr>
          <p:cNvPr id="35" name="TextBox 34">
            <a:extLst>
              <a:ext uri="{FF2B5EF4-FFF2-40B4-BE49-F238E27FC236}">
                <a16:creationId xmlns:a16="http://schemas.microsoft.com/office/drawing/2014/main" id="{481F3992-298A-FEE9-26FE-E842775D121C}"/>
              </a:ext>
            </a:extLst>
          </p:cNvPr>
          <p:cNvSpPr txBox="1"/>
          <p:nvPr/>
        </p:nvSpPr>
        <p:spPr>
          <a:xfrm>
            <a:off x="5090696" y="3507281"/>
            <a:ext cx="1653018" cy="230832"/>
          </a:xfrm>
          <a:prstGeom prst="rect">
            <a:avLst/>
          </a:prstGeom>
          <a:solidFill>
            <a:schemeClr val="bg1"/>
          </a:solidFill>
          <a:ln>
            <a:solidFill>
              <a:srgbClr val="000000"/>
            </a:solidFill>
          </a:ln>
        </p:spPr>
        <p:txBody>
          <a:bodyPr wrap="none" rtlCol="0">
            <a:spAutoFit/>
          </a:bodyPr>
          <a:lstStyle/>
          <a:p>
            <a:pPr algn="ctr"/>
            <a:r>
              <a:rPr lang="en-US" sz="900" dirty="0">
                <a:latin typeface="Helvetica" pitchFamily="2" charset="0"/>
              </a:rPr>
              <a:t>Pre-target experimental area</a:t>
            </a:r>
          </a:p>
        </p:txBody>
      </p:sp>
      <p:sp>
        <p:nvSpPr>
          <p:cNvPr id="17" name="TextBox 16">
            <a:extLst>
              <a:ext uri="{FF2B5EF4-FFF2-40B4-BE49-F238E27FC236}">
                <a16:creationId xmlns:a16="http://schemas.microsoft.com/office/drawing/2014/main" id="{BC73EA9B-5BEF-FE11-72DD-11C46430248B}"/>
              </a:ext>
            </a:extLst>
          </p:cNvPr>
          <p:cNvSpPr txBox="1"/>
          <p:nvPr/>
        </p:nvSpPr>
        <p:spPr>
          <a:xfrm>
            <a:off x="3025249" y="2229292"/>
            <a:ext cx="1505540" cy="369332"/>
          </a:xfrm>
          <a:prstGeom prst="rect">
            <a:avLst/>
          </a:prstGeom>
          <a:solidFill>
            <a:schemeClr val="bg1"/>
          </a:solidFill>
          <a:ln>
            <a:solidFill>
              <a:srgbClr val="000000"/>
            </a:solidFill>
          </a:ln>
        </p:spPr>
        <p:txBody>
          <a:bodyPr wrap="none" rtlCol="0">
            <a:spAutoFit/>
          </a:bodyPr>
          <a:lstStyle/>
          <a:p>
            <a:pPr algn="ctr"/>
            <a:r>
              <a:rPr lang="en-US" sz="900" dirty="0">
                <a:latin typeface="Helvetica" pitchFamily="2" charset="0"/>
              </a:rPr>
              <a:t>DAMSA could go here,</a:t>
            </a:r>
          </a:p>
          <a:p>
            <a:pPr algn="ctr"/>
            <a:r>
              <a:rPr lang="en-US" sz="900" dirty="0">
                <a:latin typeface="Helvetica" pitchFamily="2" charset="0"/>
              </a:rPr>
              <a:t>with reduced beam power</a:t>
            </a:r>
          </a:p>
        </p:txBody>
      </p:sp>
      <p:sp>
        <p:nvSpPr>
          <p:cNvPr id="2" name="TextBox 1">
            <a:extLst>
              <a:ext uri="{FF2B5EF4-FFF2-40B4-BE49-F238E27FC236}">
                <a16:creationId xmlns:a16="http://schemas.microsoft.com/office/drawing/2014/main" id="{F2354732-4299-7286-2E62-8C498D1E90AB}"/>
              </a:ext>
            </a:extLst>
          </p:cNvPr>
          <p:cNvSpPr txBox="1"/>
          <p:nvPr/>
        </p:nvSpPr>
        <p:spPr>
          <a:xfrm>
            <a:off x="4237395" y="4320949"/>
            <a:ext cx="4660250" cy="230832"/>
          </a:xfrm>
          <a:prstGeom prst="rect">
            <a:avLst/>
          </a:prstGeom>
          <a:solidFill>
            <a:srgbClr val="FF0000"/>
          </a:solidFill>
          <a:ln>
            <a:solidFill>
              <a:srgbClr val="000000"/>
            </a:solidFill>
          </a:ln>
        </p:spPr>
        <p:txBody>
          <a:bodyPr wrap="none" rtlCol="0">
            <a:spAutoFit/>
          </a:bodyPr>
          <a:lstStyle/>
          <a:p>
            <a:pPr algn="ctr"/>
            <a:r>
              <a:rPr lang="en-US" sz="900" dirty="0">
                <a:solidFill>
                  <a:schemeClr val="bg2"/>
                </a:solidFill>
                <a:latin typeface="Helvetica" pitchFamily="2" charset="0"/>
              </a:rPr>
              <a:t>Note: Conceptual shielding stack, has not undergone formal Radiological Safety review!</a:t>
            </a:r>
          </a:p>
        </p:txBody>
      </p:sp>
    </p:spTree>
    <p:extLst>
      <p:ext uri="{BB962C8B-B14F-4D97-AF65-F5344CB8AC3E}">
        <p14:creationId xmlns:p14="http://schemas.microsoft.com/office/powerpoint/2010/main" val="28910266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Graphical user interface&#10;&#10;Description automatically generated">
            <a:extLst>
              <a:ext uri="{FF2B5EF4-FFF2-40B4-BE49-F238E27FC236}">
                <a16:creationId xmlns:a16="http://schemas.microsoft.com/office/drawing/2014/main" id="{2E4DF4FD-FF96-1431-7413-B7B58133D343}"/>
              </a:ext>
            </a:extLst>
          </p:cNvPr>
          <p:cNvPicPr>
            <a:picLocks noGrp="1" noChangeAspect="1"/>
          </p:cNvPicPr>
          <p:nvPr>
            <p:ph idx="1"/>
          </p:nvPr>
        </p:nvPicPr>
        <p:blipFill>
          <a:blip r:embed="rId2"/>
          <a:stretch>
            <a:fillRect/>
          </a:stretch>
        </p:blipFill>
        <p:spPr>
          <a:xfrm>
            <a:off x="1590816" y="728663"/>
            <a:ext cx="5948081" cy="3794125"/>
          </a:xfrm>
        </p:spPr>
      </p:pic>
      <p:sp>
        <p:nvSpPr>
          <p:cNvPr id="3" name="Title 2">
            <a:extLst>
              <a:ext uri="{FF2B5EF4-FFF2-40B4-BE49-F238E27FC236}">
                <a16:creationId xmlns:a16="http://schemas.microsoft.com/office/drawing/2014/main" id="{229C78F8-7842-898F-21A4-43357A1FF095}"/>
              </a:ext>
            </a:extLst>
          </p:cNvPr>
          <p:cNvSpPr>
            <a:spLocks noGrp="1"/>
          </p:cNvSpPr>
          <p:nvPr>
            <p:ph type="title"/>
          </p:nvPr>
        </p:nvSpPr>
        <p:spPr/>
        <p:txBody>
          <a:bodyPr/>
          <a:lstStyle/>
          <a:p>
            <a:r>
              <a:rPr lang="en-US" dirty="0"/>
              <a:t>F2D2 Molten Salt Target – Bunker and Shield Pile Cross Section</a:t>
            </a:r>
          </a:p>
        </p:txBody>
      </p:sp>
      <p:sp>
        <p:nvSpPr>
          <p:cNvPr id="4" name="Date Placeholder 3">
            <a:extLst>
              <a:ext uri="{FF2B5EF4-FFF2-40B4-BE49-F238E27FC236}">
                <a16:creationId xmlns:a16="http://schemas.microsoft.com/office/drawing/2014/main" id="{1C3C94C0-B805-F2D7-F2B5-9903B3740D32}"/>
              </a:ext>
            </a:extLst>
          </p:cNvPr>
          <p:cNvSpPr>
            <a:spLocks noGrp="1"/>
          </p:cNvSpPr>
          <p:nvPr>
            <p:ph type="dt" sz="half" idx="2"/>
          </p:nvPr>
        </p:nvSpPr>
        <p:spPr/>
        <p:txBody>
          <a:bodyPr/>
          <a:lstStyle/>
          <a:p>
            <a:pPr>
              <a:defRPr/>
            </a:pPr>
            <a:r>
              <a:rPr lang="en-US"/>
              <a:t>DAMSA 2025</a:t>
            </a:r>
            <a:endParaRPr lang="en-US" dirty="0"/>
          </a:p>
        </p:txBody>
      </p:sp>
      <p:sp>
        <p:nvSpPr>
          <p:cNvPr id="5" name="Footer Placeholder 4">
            <a:extLst>
              <a:ext uri="{FF2B5EF4-FFF2-40B4-BE49-F238E27FC236}">
                <a16:creationId xmlns:a16="http://schemas.microsoft.com/office/drawing/2014/main" id="{F74A77E3-7F95-2E81-CAAE-6116FC807EA3}"/>
              </a:ext>
            </a:extLst>
          </p:cNvPr>
          <p:cNvSpPr>
            <a:spLocks noGrp="1"/>
          </p:cNvSpPr>
          <p:nvPr>
            <p:ph type="ftr" sz="quarter" idx="3"/>
          </p:nvPr>
        </p:nvSpPr>
        <p:spPr/>
        <p:txBody>
          <a:bodyPr/>
          <a:lstStyle/>
          <a:p>
            <a:pPr>
              <a:defRPr/>
            </a:pPr>
            <a:r>
              <a:rPr lang="en-US" b="1"/>
              <a:t>Williams - F2D2</a:t>
            </a:r>
            <a:endParaRPr lang="en-US" b="1" dirty="0"/>
          </a:p>
        </p:txBody>
      </p:sp>
      <p:sp>
        <p:nvSpPr>
          <p:cNvPr id="6" name="Slide Number Placeholder 5">
            <a:extLst>
              <a:ext uri="{FF2B5EF4-FFF2-40B4-BE49-F238E27FC236}">
                <a16:creationId xmlns:a16="http://schemas.microsoft.com/office/drawing/2014/main" id="{8EECC258-0129-7ABE-5D2C-5C51EDD56B3F}"/>
              </a:ext>
            </a:extLst>
          </p:cNvPr>
          <p:cNvSpPr>
            <a:spLocks noGrp="1"/>
          </p:cNvSpPr>
          <p:nvPr>
            <p:ph type="sldNum" sz="quarter" idx="4"/>
          </p:nvPr>
        </p:nvSpPr>
        <p:spPr/>
        <p:txBody>
          <a:bodyPr/>
          <a:lstStyle/>
          <a:p>
            <a:pPr>
              <a:defRPr/>
            </a:pPr>
            <a:fld id="{148C009B-CB69-E04A-B9B3-34B26D69E9CF}" type="slidenum">
              <a:rPr lang="en-US" smtClean="0"/>
              <a:pPr>
                <a:defRPr/>
              </a:pPr>
              <a:t>19</a:t>
            </a:fld>
            <a:endParaRPr lang="en-US" dirty="0"/>
          </a:p>
        </p:txBody>
      </p:sp>
      <p:cxnSp>
        <p:nvCxnSpPr>
          <p:cNvPr id="9" name="Straight Arrow Connector 8">
            <a:extLst>
              <a:ext uri="{FF2B5EF4-FFF2-40B4-BE49-F238E27FC236}">
                <a16:creationId xmlns:a16="http://schemas.microsoft.com/office/drawing/2014/main" id="{BCBEF0D2-BF80-293D-A81D-4DE33BD6779D}"/>
              </a:ext>
            </a:extLst>
          </p:cNvPr>
          <p:cNvCxnSpPr>
            <a:cxnSpLocks/>
          </p:cNvCxnSpPr>
          <p:nvPr/>
        </p:nvCxnSpPr>
        <p:spPr>
          <a:xfrm flipH="1" flipV="1">
            <a:off x="6973824" y="2755392"/>
            <a:ext cx="351516" cy="341270"/>
          </a:xfrm>
          <a:prstGeom prst="straightConnector1">
            <a:avLst/>
          </a:prstGeom>
          <a:ln>
            <a:solidFill>
              <a:srgbClr val="FFFF00"/>
            </a:solidFill>
            <a:tailEnd type="triangle"/>
          </a:ln>
          <a:effectLst/>
        </p:spPr>
        <p:style>
          <a:lnRef idx="2">
            <a:schemeClr val="dk1"/>
          </a:lnRef>
          <a:fillRef idx="0">
            <a:schemeClr val="dk1"/>
          </a:fillRef>
          <a:effectRef idx="1">
            <a:schemeClr val="dk1"/>
          </a:effectRef>
          <a:fontRef idx="minor">
            <a:schemeClr val="tx1"/>
          </a:fontRef>
        </p:style>
      </p:cxnSp>
      <p:sp>
        <p:nvSpPr>
          <p:cNvPr id="10" name="TextBox 9">
            <a:extLst>
              <a:ext uri="{FF2B5EF4-FFF2-40B4-BE49-F238E27FC236}">
                <a16:creationId xmlns:a16="http://schemas.microsoft.com/office/drawing/2014/main" id="{007D196E-8BB4-7CD5-0A61-4B760FE05CBC}"/>
              </a:ext>
            </a:extLst>
          </p:cNvPr>
          <p:cNvSpPr txBox="1"/>
          <p:nvPr/>
        </p:nvSpPr>
        <p:spPr>
          <a:xfrm>
            <a:off x="6898890" y="3096662"/>
            <a:ext cx="1787670" cy="230832"/>
          </a:xfrm>
          <a:prstGeom prst="rect">
            <a:avLst/>
          </a:prstGeom>
          <a:solidFill>
            <a:schemeClr val="bg1"/>
          </a:solidFill>
          <a:ln>
            <a:solidFill>
              <a:srgbClr val="000000"/>
            </a:solidFill>
          </a:ln>
        </p:spPr>
        <p:txBody>
          <a:bodyPr wrap="none" rtlCol="0">
            <a:spAutoFit/>
          </a:bodyPr>
          <a:lstStyle/>
          <a:p>
            <a:pPr algn="ctr"/>
            <a:r>
              <a:rPr lang="en-US" sz="900" dirty="0">
                <a:latin typeface="Helvetica" pitchFamily="2" charset="0"/>
              </a:rPr>
              <a:t>Tunnel to remote handling area</a:t>
            </a:r>
          </a:p>
        </p:txBody>
      </p:sp>
      <p:sp>
        <p:nvSpPr>
          <p:cNvPr id="12" name="TextBox 11">
            <a:extLst>
              <a:ext uri="{FF2B5EF4-FFF2-40B4-BE49-F238E27FC236}">
                <a16:creationId xmlns:a16="http://schemas.microsoft.com/office/drawing/2014/main" id="{D0F2724E-3073-7314-29AE-5260A6222F7B}"/>
              </a:ext>
            </a:extLst>
          </p:cNvPr>
          <p:cNvSpPr txBox="1"/>
          <p:nvPr/>
        </p:nvSpPr>
        <p:spPr>
          <a:xfrm>
            <a:off x="5400219" y="3871996"/>
            <a:ext cx="883575" cy="230832"/>
          </a:xfrm>
          <a:prstGeom prst="rect">
            <a:avLst/>
          </a:prstGeom>
          <a:solidFill>
            <a:schemeClr val="bg1"/>
          </a:solidFill>
          <a:ln>
            <a:solidFill>
              <a:srgbClr val="000000"/>
            </a:solidFill>
          </a:ln>
        </p:spPr>
        <p:txBody>
          <a:bodyPr wrap="none" rtlCol="0">
            <a:spAutoFit/>
          </a:bodyPr>
          <a:lstStyle/>
          <a:p>
            <a:pPr algn="ctr"/>
            <a:r>
              <a:rPr lang="en-US" sz="900" dirty="0">
                <a:latin typeface="Helvetica" pitchFamily="2" charset="0"/>
              </a:rPr>
              <a:t>Target Chase</a:t>
            </a:r>
          </a:p>
        </p:txBody>
      </p:sp>
      <p:sp>
        <p:nvSpPr>
          <p:cNvPr id="13" name="TextBox 12">
            <a:extLst>
              <a:ext uri="{FF2B5EF4-FFF2-40B4-BE49-F238E27FC236}">
                <a16:creationId xmlns:a16="http://schemas.microsoft.com/office/drawing/2014/main" id="{0E50C7EF-D88A-0F2E-F528-8A82248BF5F6}"/>
              </a:ext>
            </a:extLst>
          </p:cNvPr>
          <p:cNvSpPr txBox="1"/>
          <p:nvPr/>
        </p:nvSpPr>
        <p:spPr>
          <a:xfrm>
            <a:off x="2743852" y="2865830"/>
            <a:ext cx="575799" cy="230832"/>
          </a:xfrm>
          <a:prstGeom prst="rect">
            <a:avLst/>
          </a:prstGeom>
          <a:solidFill>
            <a:schemeClr val="bg1"/>
          </a:solidFill>
          <a:ln>
            <a:solidFill>
              <a:srgbClr val="000000"/>
            </a:solidFill>
          </a:ln>
        </p:spPr>
        <p:txBody>
          <a:bodyPr wrap="none" rtlCol="0">
            <a:spAutoFit/>
          </a:bodyPr>
          <a:lstStyle/>
          <a:p>
            <a:pPr algn="ctr"/>
            <a:r>
              <a:rPr lang="en-US" sz="900" dirty="0">
                <a:latin typeface="Helvetica" pitchFamily="2" charset="0"/>
              </a:rPr>
              <a:t>Morgue</a:t>
            </a:r>
          </a:p>
        </p:txBody>
      </p:sp>
    </p:spTree>
    <p:extLst>
      <p:ext uri="{BB962C8B-B14F-4D97-AF65-F5344CB8AC3E}">
        <p14:creationId xmlns:p14="http://schemas.microsoft.com/office/powerpoint/2010/main" val="4390140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a:extLst>
              <a:ext uri="{FF2B5EF4-FFF2-40B4-BE49-F238E27FC236}">
                <a16:creationId xmlns:a16="http://schemas.microsoft.com/office/drawing/2014/main" id="{98E9DC34-66FD-778C-B9B3-847B0089A2C2}"/>
              </a:ext>
            </a:extLst>
          </p:cNvPr>
          <p:cNvSpPr>
            <a:spLocks noGrp="1"/>
          </p:cNvSpPr>
          <p:nvPr>
            <p:ph idx="1"/>
          </p:nvPr>
        </p:nvSpPr>
        <p:spPr/>
        <p:txBody>
          <a:bodyPr/>
          <a:lstStyle/>
          <a:p>
            <a:r>
              <a:rPr lang="en-US" dirty="0"/>
              <a:t>Dark Sector Searches</a:t>
            </a:r>
          </a:p>
          <a:p>
            <a:r>
              <a:rPr lang="en-US" dirty="0"/>
              <a:t>PIP-II</a:t>
            </a:r>
          </a:p>
          <a:p>
            <a:r>
              <a:rPr lang="en-US" dirty="0"/>
              <a:t>F2D2 Requirements</a:t>
            </a:r>
          </a:p>
          <a:p>
            <a:r>
              <a:rPr lang="en-US" dirty="0"/>
              <a:t>Design Challenges</a:t>
            </a:r>
          </a:p>
          <a:p>
            <a:r>
              <a:rPr lang="en-US" dirty="0"/>
              <a:t>Targetry Theory</a:t>
            </a:r>
          </a:p>
          <a:p>
            <a:r>
              <a:rPr lang="en-US" dirty="0"/>
              <a:t>High Power Targetry Facilities</a:t>
            </a:r>
          </a:p>
          <a:p>
            <a:r>
              <a:rPr lang="en-US" dirty="0"/>
              <a:t>F2D2 Design Iterations</a:t>
            </a:r>
          </a:p>
          <a:p>
            <a:r>
              <a:rPr lang="en-US" dirty="0"/>
              <a:t>Look to the Future…</a:t>
            </a:r>
          </a:p>
        </p:txBody>
      </p:sp>
      <p:sp>
        <p:nvSpPr>
          <p:cNvPr id="4" name="Title 3">
            <a:extLst>
              <a:ext uri="{FF2B5EF4-FFF2-40B4-BE49-F238E27FC236}">
                <a16:creationId xmlns:a16="http://schemas.microsoft.com/office/drawing/2014/main" id="{13BEC737-4B2D-F906-E12E-197E9A44C517}"/>
              </a:ext>
            </a:extLst>
          </p:cNvPr>
          <p:cNvSpPr>
            <a:spLocks noGrp="1"/>
          </p:cNvSpPr>
          <p:nvPr>
            <p:ph type="title"/>
          </p:nvPr>
        </p:nvSpPr>
        <p:spPr/>
        <p:txBody>
          <a:bodyPr/>
          <a:lstStyle/>
          <a:p>
            <a:r>
              <a:rPr lang="en-US" dirty="0"/>
              <a:t>Overview</a:t>
            </a:r>
          </a:p>
        </p:txBody>
      </p:sp>
      <p:sp>
        <p:nvSpPr>
          <p:cNvPr id="2" name="Date Placeholder 1">
            <a:extLst>
              <a:ext uri="{FF2B5EF4-FFF2-40B4-BE49-F238E27FC236}">
                <a16:creationId xmlns:a16="http://schemas.microsoft.com/office/drawing/2014/main" id="{8397FB4F-29E9-2BE7-AFF0-F87A64D52B54}"/>
              </a:ext>
            </a:extLst>
          </p:cNvPr>
          <p:cNvSpPr>
            <a:spLocks noGrp="1"/>
          </p:cNvSpPr>
          <p:nvPr>
            <p:ph type="dt" sz="half" idx="2"/>
          </p:nvPr>
        </p:nvSpPr>
        <p:spPr/>
        <p:txBody>
          <a:bodyPr/>
          <a:lstStyle/>
          <a:p>
            <a:pPr>
              <a:defRPr/>
            </a:pPr>
            <a:r>
              <a:rPr lang="en-US"/>
              <a:t>DAMSA 2025</a:t>
            </a:r>
            <a:endParaRPr lang="en-US" dirty="0"/>
          </a:p>
        </p:txBody>
      </p:sp>
      <p:sp>
        <p:nvSpPr>
          <p:cNvPr id="6" name="Slide Number Placeholder 5">
            <a:extLst>
              <a:ext uri="{FF2B5EF4-FFF2-40B4-BE49-F238E27FC236}">
                <a16:creationId xmlns:a16="http://schemas.microsoft.com/office/drawing/2014/main" id="{4694DFCE-322B-1C12-3F5B-E73474003914}"/>
              </a:ext>
            </a:extLst>
          </p:cNvPr>
          <p:cNvSpPr>
            <a:spLocks noGrp="1"/>
          </p:cNvSpPr>
          <p:nvPr>
            <p:ph type="sldNum" sz="quarter" idx="4"/>
          </p:nvPr>
        </p:nvSpPr>
        <p:spPr/>
        <p:txBody>
          <a:bodyPr/>
          <a:lstStyle/>
          <a:p>
            <a:pPr>
              <a:defRPr/>
            </a:pPr>
            <a:fld id="{148C009B-CB69-E04A-B9B3-34B26D69E9CF}" type="slidenum">
              <a:rPr lang="en-US" smtClean="0"/>
              <a:pPr>
                <a:defRPr/>
              </a:pPr>
              <a:t>2</a:t>
            </a:fld>
            <a:endParaRPr lang="en-US" dirty="0"/>
          </a:p>
        </p:txBody>
      </p:sp>
      <p:sp>
        <p:nvSpPr>
          <p:cNvPr id="7" name="Footer Placeholder 6">
            <a:extLst>
              <a:ext uri="{FF2B5EF4-FFF2-40B4-BE49-F238E27FC236}">
                <a16:creationId xmlns:a16="http://schemas.microsoft.com/office/drawing/2014/main" id="{B1B6C530-D7A4-7F1A-18A1-6E44B5CDB2F4}"/>
              </a:ext>
            </a:extLst>
          </p:cNvPr>
          <p:cNvSpPr>
            <a:spLocks noGrp="1"/>
          </p:cNvSpPr>
          <p:nvPr>
            <p:ph type="ftr" sz="quarter" idx="3"/>
          </p:nvPr>
        </p:nvSpPr>
        <p:spPr/>
        <p:txBody>
          <a:bodyPr/>
          <a:lstStyle/>
          <a:p>
            <a:pPr>
              <a:defRPr/>
            </a:pPr>
            <a:r>
              <a:rPr lang="en-US" b="1" dirty="0"/>
              <a:t>Williams - F2D2</a:t>
            </a:r>
          </a:p>
        </p:txBody>
      </p:sp>
    </p:spTree>
    <p:extLst>
      <p:ext uri="{BB962C8B-B14F-4D97-AF65-F5344CB8AC3E}">
        <p14:creationId xmlns:p14="http://schemas.microsoft.com/office/powerpoint/2010/main" val="22779137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2903AE45-136F-C496-C3AD-96A37C83F771}"/>
              </a:ext>
            </a:extLst>
          </p:cNvPr>
          <p:cNvPicPr>
            <a:picLocks noGrp="1" noChangeAspect="1"/>
          </p:cNvPicPr>
          <p:nvPr>
            <p:ph idx="1"/>
          </p:nvPr>
        </p:nvPicPr>
        <p:blipFill>
          <a:blip r:embed="rId2"/>
          <a:stretch>
            <a:fillRect/>
          </a:stretch>
        </p:blipFill>
        <p:spPr>
          <a:xfrm>
            <a:off x="2328525" y="728663"/>
            <a:ext cx="4472662" cy="3794125"/>
          </a:xfrm>
        </p:spPr>
      </p:pic>
      <p:sp>
        <p:nvSpPr>
          <p:cNvPr id="3" name="Title 2">
            <a:extLst>
              <a:ext uri="{FF2B5EF4-FFF2-40B4-BE49-F238E27FC236}">
                <a16:creationId xmlns:a16="http://schemas.microsoft.com/office/drawing/2014/main" id="{D775D6AC-528E-B21C-A1FF-B26206E4C30C}"/>
              </a:ext>
            </a:extLst>
          </p:cNvPr>
          <p:cNvSpPr>
            <a:spLocks noGrp="1"/>
          </p:cNvSpPr>
          <p:nvPr>
            <p:ph type="title"/>
          </p:nvPr>
        </p:nvSpPr>
        <p:spPr/>
        <p:txBody>
          <a:bodyPr/>
          <a:lstStyle/>
          <a:p>
            <a:r>
              <a:rPr lang="en-US" dirty="0"/>
              <a:t>F2D2 Molten Salt Target – Bunker and Shield Pile</a:t>
            </a:r>
          </a:p>
        </p:txBody>
      </p:sp>
      <p:sp>
        <p:nvSpPr>
          <p:cNvPr id="4" name="Date Placeholder 3">
            <a:extLst>
              <a:ext uri="{FF2B5EF4-FFF2-40B4-BE49-F238E27FC236}">
                <a16:creationId xmlns:a16="http://schemas.microsoft.com/office/drawing/2014/main" id="{1DBBC67C-A837-C2C5-CC49-89090BC4063A}"/>
              </a:ext>
            </a:extLst>
          </p:cNvPr>
          <p:cNvSpPr>
            <a:spLocks noGrp="1"/>
          </p:cNvSpPr>
          <p:nvPr>
            <p:ph type="dt" sz="half" idx="2"/>
          </p:nvPr>
        </p:nvSpPr>
        <p:spPr/>
        <p:txBody>
          <a:bodyPr/>
          <a:lstStyle/>
          <a:p>
            <a:pPr>
              <a:defRPr/>
            </a:pPr>
            <a:r>
              <a:rPr lang="en-US"/>
              <a:t>DAMSA 2025</a:t>
            </a:r>
            <a:endParaRPr lang="en-US" dirty="0"/>
          </a:p>
        </p:txBody>
      </p:sp>
      <p:sp>
        <p:nvSpPr>
          <p:cNvPr id="5" name="Footer Placeholder 4">
            <a:extLst>
              <a:ext uri="{FF2B5EF4-FFF2-40B4-BE49-F238E27FC236}">
                <a16:creationId xmlns:a16="http://schemas.microsoft.com/office/drawing/2014/main" id="{B8F72277-B772-FE16-F448-EC83AB66A6EB}"/>
              </a:ext>
            </a:extLst>
          </p:cNvPr>
          <p:cNvSpPr>
            <a:spLocks noGrp="1"/>
          </p:cNvSpPr>
          <p:nvPr>
            <p:ph type="ftr" sz="quarter" idx="3"/>
          </p:nvPr>
        </p:nvSpPr>
        <p:spPr/>
        <p:txBody>
          <a:bodyPr/>
          <a:lstStyle/>
          <a:p>
            <a:pPr>
              <a:defRPr/>
            </a:pPr>
            <a:r>
              <a:rPr lang="en-US" b="1"/>
              <a:t>Williams - F2D2</a:t>
            </a:r>
            <a:endParaRPr lang="en-US" b="1" dirty="0"/>
          </a:p>
        </p:txBody>
      </p:sp>
      <p:sp>
        <p:nvSpPr>
          <p:cNvPr id="6" name="Slide Number Placeholder 5">
            <a:extLst>
              <a:ext uri="{FF2B5EF4-FFF2-40B4-BE49-F238E27FC236}">
                <a16:creationId xmlns:a16="http://schemas.microsoft.com/office/drawing/2014/main" id="{77CC9843-911F-03EA-B191-655175418B05}"/>
              </a:ext>
            </a:extLst>
          </p:cNvPr>
          <p:cNvSpPr>
            <a:spLocks noGrp="1"/>
          </p:cNvSpPr>
          <p:nvPr>
            <p:ph type="sldNum" sz="quarter" idx="4"/>
          </p:nvPr>
        </p:nvSpPr>
        <p:spPr/>
        <p:txBody>
          <a:bodyPr/>
          <a:lstStyle/>
          <a:p>
            <a:pPr>
              <a:defRPr/>
            </a:pPr>
            <a:fld id="{148C009B-CB69-E04A-B9B3-34B26D69E9CF}" type="slidenum">
              <a:rPr lang="en-US" smtClean="0"/>
              <a:pPr>
                <a:defRPr/>
              </a:pPr>
              <a:t>20</a:t>
            </a:fld>
            <a:endParaRPr lang="en-US" dirty="0"/>
          </a:p>
        </p:txBody>
      </p:sp>
      <p:cxnSp>
        <p:nvCxnSpPr>
          <p:cNvPr id="10" name="Straight Arrow Connector 9">
            <a:extLst>
              <a:ext uri="{FF2B5EF4-FFF2-40B4-BE49-F238E27FC236}">
                <a16:creationId xmlns:a16="http://schemas.microsoft.com/office/drawing/2014/main" id="{7DAE1F3E-7AC8-1F41-51F4-F83023E81FB0}"/>
              </a:ext>
            </a:extLst>
          </p:cNvPr>
          <p:cNvCxnSpPr>
            <a:cxnSpLocks/>
          </p:cNvCxnSpPr>
          <p:nvPr/>
        </p:nvCxnSpPr>
        <p:spPr>
          <a:xfrm flipV="1">
            <a:off x="3810000" y="3157728"/>
            <a:ext cx="1148048" cy="420624"/>
          </a:xfrm>
          <a:prstGeom prst="straightConnector1">
            <a:avLst/>
          </a:prstGeom>
          <a:ln w="38100">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15" name="TextBox 14">
            <a:extLst>
              <a:ext uri="{FF2B5EF4-FFF2-40B4-BE49-F238E27FC236}">
                <a16:creationId xmlns:a16="http://schemas.microsoft.com/office/drawing/2014/main" id="{B15ABFF0-1F4A-96CD-4C0C-9C3C3CD9589A}"/>
              </a:ext>
            </a:extLst>
          </p:cNvPr>
          <p:cNvSpPr txBox="1"/>
          <p:nvPr/>
        </p:nvSpPr>
        <p:spPr>
          <a:xfrm>
            <a:off x="3748474" y="3137208"/>
            <a:ext cx="486031" cy="230832"/>
          </a:xfrm>
          <a:prstGeom prst="rect">
            <a:avLst/>
          </a:prstGeom>
          <a:solidFill>
            <a:schemeClr val="bg1"/>
          </a:solidFill>
          <a:ln>
            <a:solidFill>
              <a:srgbClr val="000000"/>
            </a:solidFill>
          </a:ln>
        </p:spPr>
        <p:txBody>
          <a:bodyPr wrap="none" rtlCol="0">
            <a:spAutoFit/>
          </a:bodyPr>
          <a:lstStyle/>
          <a:p>
            <a:pPr algn="ctr"/>
            <a:r>
              <a:rPr lang="en-US" sz="900" dirty="0">
                <a:latin typeface="Helvetica" pitchFamily="2" charset="0"/>
              </a:rPr>
              <a:t>Beam</a:t>
            </a:r>
          </a:p>
        </p:txBody>
      </p:sp>
    </p:spTree>
    <p:extLst>
      <p:ext uri="{BB962C8B-B14F-4D97-AF65-F5344CB8AC3E}">
        <p14:creationId xmlns:p14="http://schemas.microsoft.com/office/powerpoint/2010/main" val="12658416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A drawing of a house&#10;&#10;Description automatically generated with low confidence">
            <a:extLst>
              <a:ext uri="{FF2B5EF4-FFF2-40B4-BE49-F238E27FC236}">
                <a16:creationId xmlns:a16="http://schemas.microsoft.com/office/drawing/2014/main" id="{DECCF3A8-CC4A-12BE-30FC-3827C788C207}"/>
              </a:ext>
            </a:extLst>
          </p:cNvPr>
          <p:cNvPicPr>
            <a:picLocks noGrp="1" noChangeAspect="1"/>
          </p:cNvPicPr>
          <p:nvPr>
            <p:ph idx="1"/>
          </p:nvPr>
        </p:nvPicPr>
        <p:blipFill>
          <a:blip r:embed="rId2"/>
          <a:stretch>
            <a:fillRect/>
          </a:stretch>
        </p:blipFill>
        <p:spPr>
          <a:xfrm>
            <a:off x="1808411" y="728663"/>
            <a:ext cx="5512891" cy="3794125"/>
          </a:xfrm>
        </p:spPr>
      </p:pic>
      <p:sp>
        <p:nvSpPr>
          <p:cNvPr id="3" name="Title 2">
            <a:extLst>
              <a:ext uri="{FF2B5EF4-FFF2-40B4-BE49-F238E27FC236}">
                <a16:creationId xmlns:a16="http://schemas.microsoft.com/office/drawing/2014/main" id="{82AD5D12-0342-0B19-FD42-149FCCA01B57}"/>
              </a:ext>
            </a:extLst>
          </p:cNvPr>
          <p:cNvSpPr>
            <a:spLocks noGrp="1"/>
          </p:cNvSpPr>
          <p:nvPr>
            <p:ph type="title"/>
          </p:nvPr>
        </p:nvSpPr>
        <p:spPr/>
        <p:txBody>
          <a:bodyPr/>
          <a:lstStyle/>
          <a:p>
            <a:r>
              <a:rPr lang="en-US" dirty="0"/>
              <a:t>F2D2 Target Hall Concept</a:t>
            </a:r>
          </a:p>
        </p:txBody>
      </p:sp>
      <p:sp>
        <p:nvSpPr>
          <p:cNvPr id="4" name="Date Placeholder 3">
            <a:extLst>
              <a:ext uri="{FF2B5EF4-FFF2-40B4-BE49-F238E27FC236}">
                <a16:creationId xmlns:a16="http://schemas.microsoft.com/office/drawing/2014/main" id="{45454472-8884-03AA-2774-80DEAB7BEB66}"/>
              </a:ext>
            </a:extLst>
          </p:cNvPr>
          <p:cNvSpPr>
            <a:spLocks noGrp="1"/>
          </p:cNvSpPr>
          <p:nvPr>
            <p:ph type="dt" sz="half" idx="2"/>
          </p:nvPr>
        </p:nvSpPr>
        <p:spPr/>
        <p:txBody>
          <a:bodyPr/>
          <a:lstStyle/>
          <a:p>
            <a:pPr>
              <a:defRPr/>
            </a:pPr>
            <a:r>
              <a:rPr lang="en-US"/>
              <a:t>DAMSA 2025</a:t>
            </a:r>
            <a:endParaRPr lang="en-US" dirty="0"/>
          </a:p>
        </p:txBody>
      </p:sp>
      <p:sp>
        <p:nvSpPr>
          <p:cNvPr id="5" name="Footer Placeholder 4">
            <a:extLst>
              <a:ext uri="{FF2B5EF4-FFF2-40B4-BE49-F238E27FC236}">
                <a16:creationId xmlns:a16="http://schemas.microsoft.com/office/drawing/2014/main" id="{5CF88373-77B3-F78B-39CB-757488868D4D}"/>
              </a:ext>
            </a:extLst>
          </p:cNvPr>
          <p:cNvSpPr>
            <a:spLocks noGrp="1"/>
          </p:cNvSpPr>
          <p:nvPr>
            <p:ph type="ftr" sz="quarter" idx="3"/>
          </p:nvPr>
        </p:nvSpPr>
        <p:spPr/>
        <p:txBody>
          <a:bodyPr/>
          <a:lstStyle/>
          <a:p>
            <a:pPr>
              <a:defRPr/>
            </a:pPr>
            <a:r>
              <a:rPr lang="en-US" b="1"/>
              <a:t>Williams - F2D2</a:t>
            </a:r>
            <a:endParaRPr lang="en-US" b="1" dirty="0"/>
          </a:p>
        </p:txBody>
      </p:sp>
      <p:sp>
        <p:nvSpPr>
          <p:cNvPr id="6" name="Slide Number Placeholder 5">
            <a:extLst>
              <a:ext uri="{FF2B5EF4-FFF2-40B4-BE49-F238E27FC236}">
                <a16:creationId xmlns:a16="http://schemas.microsoft.com/office/drawing/2014/main" id="{90DC0ECD-A034-4CFB-F81E-A37936423E0E}"/>
              </a:ext>
            </a:extLst>
          </p:cNvPr>
          <p:cNvSpPr>
            <a:spLocks noGrp="1"/>
          </p:cNvSpPr>
          <p:nvPr>
            <p:ph type="sldNum" sz="quarter" idx="4"/>
          </p:nvPr>
        </p:nvSpPr>
        <p:spPr/>
        <p:txBody>
          <a:bodyPr/>
          <a:lstStyle/>
          <a:p>
            <a:pPr>
              <a:defRPr/>
            </a:pPr>
            <a:fld id="{148C009B-CB69-E04A-B9B3-34B26D69E9CF}" type="slidenum">
              <a:rPr lang="en-US" smtClean="0"/>
              <a:pPr>
                <a:defRPr/>
              </a:pPr>
              <a:t>21</a:t>
            </a:fld>
            <a:endParaRPr lang="en-US" dirty="0"/>
          </a:p>
        </p:txBody>
      </p:sp>
      <p:cxnSp>
        <p:nvCxnSpPr>
          <p:cNvPr id="9" name="Straight Arrow Connector 8">
            <a:extLst>
              <a:ext uri="{FF2B5EF4-FFF2-40B4-BE49-F238E27FC236}">
                <a16:creationId xmlns:a16="http://schemas.microsoft.com/office/drawing/2014/main" id="{220D9426-835D-26A4-4217-49B46324CC88}"/>
              </a:ext>
            </a:extLst>
          </p:cNvPr>
          <p:cNvCxnSpPr>
            <a:cxnSpLocks/>
          </p:cNvCxnSpPr>
          <p:nvPr/>
        </p:nvCxnSpPr>
        <p:spPr>
          <a:xfrm flipV="1">
            <a:off x="4888992" y="3432048"/>
            <a:ext cx="731520" cy="548640"/>
          </a:xfrm>
          <a:prstGeom prst="straightConnector1">
            <a:avLst/>
          </a:prstGeom>
          <a:ln w="38100">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88918364-80B7-1470-3060-0E2EF8E1FF5D}"/>
              </a:ext>
            </a:extLst>
          </p:cNvPr>
          <p:cNvSpPr txBox="1"/>
          <p:nvPr/>
        </p:nvSpPr>
        <p:spPr>
          <a:xfrm>
            <a:off x="4498282" y="3590952"/>
            <a:ext cx="486031" cy="230832"/>
          </a:xfrm>
          <a:prstGeom prst="rect">
            <a:avLst/>
          </a:prstGeom>
          <a:solidFill>
            <a:schemeClr val="bg1"/>
          </a:solidFill>
          <a:ln>
            <a:solidFill>
              <a:srgbClr val="000000"/>
            </a:solidFill>
          </a:ln>
        </p:spPr>
        <p:txBody>
          <a:bodyPr wrap="square" rtlCol="0">
            <a:spAutoFit/>
          </a:bodyPr>
          <a:lstStyle/>
          <a:p>
            <a:pPr algn="ctr"/>
            <a:r>
              <a:rPr lang="en-US" sz="900" dirty="0">
                <a:latin typeface="Helvetica" pitchFamily="2" charset="0"/>
              </a:rPr>
              <a:t>Beam</a:t>
            </a:r>
          </a:p>
        </p:txBody>
      </p:sp>
    </p:spTree>
    <p:extLst>
      <p:ext uri="{BB962C8B-B14F-4D97-AF65-F5344CB8AC3E}">
        <p14:creationId xmlns:p14="http://schemas.microsoft.com/office/powerpoint/2010/main" val="30444318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3D7F843-CC23-C110-C81D-D6ED679A939F}"/>
              </a:ext>
            </a:extLst>
          </p:cNvPr>
          <p:cNvSpPr>
            <a:spLocks noGrp="1"/>
          </p:cNvSpPr>
          <p:nvPr>
            <p:ph type="title"/>
          </p:nvPr>
        </p:nvSpPr>
        <p:spPr/>
        <p:txBody>
          <a:bodyPr/>
          <a:lstStyle/>
          <a:p>
            <a:r>
              <a:rPr lang="en-US" dirty="0"/>
              <a:t>F2D2 Facility Layout</a:t>
            </a:r>
          </a:p>
        </p:txBody>
      </p:sp>
      <p:sp>
        <p:nvSpPr>
          <p:cNvPr id="4" name="Date Placeholder 3">
            <a:extLst>
              <a:ext uri="{FF2B5EF4-FFF2-40B4-BE49-F238E27FC236}">
                <a16:creationId xmlns:a16="http://schemas.microsoft.com/office/drawing/2014/main" id="{72319CEB-BF20-EF72-10D6-057E1DBAAAD4}"/>
              </a:ext>
            </a:extLst>
          </p:cNvPr>
          <p:cNvSpPr>
            <a:spLocks noGrp="1"/>
          </p:cNvSpPr>
          <p:nvPr>
            <p:ph type="dt" sz="half" idx="2"/>
          </p:nvPr>
        </p:nvSpPr>
        <p:spPr/>
        <p:txBody>
          <a:bodyPr/>
          <a:lstStyle/>
          <a:p>
            <a:pPr>
              <a:defRPr/>
            </a:pPr>
            <a:r>
              <a:rPr lang="en-US"/>
              <a:t>DAMSA 2025</a:t>
            </a:r>
            <a:endParaRPr lang="en-US" dirty="0"/>
          </a:p>
        </p:txBody>
      </p:sp>
      <p:sp>
        <p:nvSpPr>
          <p:cNvPr id="5" name="Footer Placeholder 4">
            <a:extLst>
              <a:ext uri="{FF2B5EF4-FFF2-40B4-BE49-F238E27FC236}">
                <a16:creationId xmlns:a16="http://schemas.microsoft.com/office/drawing/2014/main" id="{57B0CB21-3E0F-F68C-0D93-740CDBA8DD55}"/>
              </a:ext>
            </a:extLst>
          </p:cNvPr>
          <p:cNvSpPr>
            <a:spLocks noGrp="1"/>
          </p:cNvSpPr>
          <p:nvPr>
            <p:ph type="ftr" sz="quarter" idx="3"/>
          </p:nvPr>
        </p:nvSpPr>
        <p:spPr/>
        <p:txBody>
          <a:bodyPr/>
          <a:lstStyle/>
          <a:p>
            <a:pPr>
              <a:defRPr/>
            </a:pPr>
            <a:r>
              <a:rPr lang="en-US" b="1" dirty="0"/>
              <a:t>Williams - F2D2</a:t>
            </a:r>
          </a:p>
        </p:txBody>
      </p:sp>
      <p:sp>
        <p:nvSpPr>
          <p:cNvPr id="6" name="Slide Number Placeholder 5">
            <a:extLst>
              <a:ext uri="{FF2B5EF4-FFF2-40B4-BE49-F238E27FC236}">
                <a16:creationId xmlns:a16="http://schemas.microsoft.com/office/drawing/2014/main" id="{85241EFD-8773-1468-51EB-0BF27F8D4A61}"/>
              </a:ext>
            </a:extLst>
          </p:cNvPr>
          <p:cNvSpPr>
            <a:spLocks noGrp="1"/>
          </p:cNvSpPr>
          <p:nvPr>
            <p:ph type="sldNum" sz="quarter" idx="4"/>
          </p:nvPr>
        </p:nvSpPr>
        <p:spPr/>
        <p:txBody>
          <a:bodyPr/>
          <a:lstStyle/>
          <a:p>
            <a:pPr>
              <a:defRPr/>
            </a:pPr>
            <a:fld id="{148C009B-CB69-E04A-B9B3-34B26D69E9CF}" type="slidenum">
              <a:rPr lang="en-US" smtClean="0"/>
              <a:pPr>
                <a:defRPr/>
              </a:pPr>
              <a:t>22</a:t>
            </a:fld>
            <a:endParaRPr lang="en-US" dirty="0"/>
          </a:p>
        </p:txBody>
      </p:sp>
      <p:sp>
        <p:nvSpPr>
          <p:cNvPr id="14" name="Content Placeholder 13">
            <a:extLst>
              <a:ext uri="{FF2B5EF4-FFF2-40B4-BE49-F238E27FC236}">
                <a16:creationId xmlns:a16="http://schemas.microsoft.com/office/drawing/2014/main" id="{812677E3-8BF0-F69A-A933-4E7EDF1EE451}"/>
              </a:ext>
            </a:extLst>
          </p:cNvPr>
          <p:cNvSpPr>
            <a:spLocks noGrp="1"/>
          </p:cNvSpPr>
          <p:nvPr>
            <p:ph idx="1"/>
          </p:nvPr>
        </p:nvSpPr>
        <p:spPr>
          <a:xfrm>
            <a:off x="228603" y="728664"/>
            <a:ext cx="2831589" cy="3794522"/>
          </a:xfrm>
        </p:spPr>
        <p:txBody>
          <a:bodyPr/>
          <a:lstStyle/>
          <a:p>
            <a:r>
              <a:rPr lang="en-US" dirty="0"/>
              <a:t>Service Bay - not included in this drawing</a:t>
            </a:r>
          </a:p>
          <a:p>
            <a:pPr lvl="1"/>
            <a:r>
              <a:rPr lang="en-US" dirty="0"/>
              <a:t>Molten salt equipment </a:t>
            </a:r>
          </a:p>
          <a:p>
            <a:pPr lvl="1"/>
            <a:r>
              <a:rPr lang="en-US" dirty="0"/>
              <a:t>Manipulators for servicing operations</a:t>
            </a:r>
          </a:p>
          <a:p>
            <a:pPr lvl="1"/>
            <a:r>
              <a:rPr lang="en-US" dirty="0"/>
              <a:t>Comparable to SNS or ESS</a:t>
            </a:r>
          </a:p>
          <a:p>
            <a:r>
              <a:rPr lang="en-US" dirty="0"/>
              <a:t>Service Bay is pre-conceptual design</a:t>
            </a:r>
          </a:p>
          <a:p>
            <a:pPr lvl="1"/>
            <a:r>
              <a:rPr lang="en-US" dirty="0"/>
              <a:t>Expensive remote manipulators</a:t>
            </a:r>
          </a:p>
          <a:p>
            <a:pPr lvl="1"/>
            <a:r>
              <a:rPr lang="en-US" dirty="0"/>
              <a:t>Hot lab, machine shop</a:t>
            </a:r>
          </a:p>
          <a:p>
            <a:pPr lvl="1"/>
            <a:r>
              <a:rPr lang="en-US" dirty="0"/>
              <a:t>Waste storage and monitoring</a:t>
            </a:r>
          </a:p>
        </p:txBody>
      </p:sp>
      <p:pic>
        <p:nvPicPr>
          <p:cNvPr id="15" name="Picture 14" descr="A blueprint of a building&#10;&#10;Description automatically generated">
            <a:extLst>
              <a:ext uri="{FF2B5EF4-FFF2-40B4-BE49-F238E27FC236}">
                <a16:creationId xmlns:a16="http://schemas.microsoft.com/office/drawing/2014/main" id="{BF11E2A2-5095-E07F-7B33-BF1ED552A2F4}"/>
              </a:ext>
            </a:extLst>
          </p:cNvPr>
          <p:cNvPicPr>
            <a:picLocks noChangeAspect="1"/>
          </p:cNvPicPr>
          <p:nvPr/>
        </p:nvPicPr>
        <p:blipFill>
          <a:blip r:embed="rId2"/>
          <a:srcRect r="20637"/>
          <a:stretch/>
        </p:blipFill>
        <p:spPr>
          <a:xfrm>
            <a:off x="3060192" y="796680"/>
            <a:ext cx="5354403" cy="3794522"/>
          </a:xfrm>
          <a:prstGeom prst="rect">
            <a:avLst/>
          </a:prstGeom>
          <a:ln>
            <a:solidFill>
              <a:srgbClr val="000000"/>
            </a:solidFill>
          </a:ln>
        </p:spPr>
      </p:pic>
      <p:sp>
        <p:nvSpPr>
          <p:cNvPr id="16" name="Rectangle 15">
            <a:extLst>
              <a:ext uri="{FF2B5EF4-FFF2-40B4-BE49-F238E27FC236}">
                <a16:creationId xmlns:a16="http://schemas.microsoft.com/office/drawing/2014/main" id="{F27EC468-961E-853B-688A-0DE545C59344}"/>
              </a:ext>
            </a:extLst>
          </p:cNvPr>
          <p:cNvSpPr/>
          <p:nvPr/>
        </p:nvSpPr>
        <p:spPr>
          <a:xfrm>
            <a:off x="8351520" y="3115056"/>
            <a:ext cx="652272" cy="1243956"/>
          </a:xfrm>
          <a:prstGeom prst="rect">
            <a:avLst/>
          </a:prstGeom>
          <a:noFill/>
          <a:ln w="38100">
            <a:solidFill>
              <a:schemeClr val="tx1">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Arrow Connector 17">
            <a:extLst>
              <a:ext uri="{FF2B5EF4-FFF2-40B4-BE49-F238E27FC236}">
                <a16:creationId xmlns:a16="http://schemas.microsoft.com/office/drawing/2014/main" id="{F0A338EF-5D91-E360-B243-DC9C29BDAC93}"/>
              </a:ext>
            </a:extLst>
          </p:cNvPr>
          <p:cNvCxnSpPr>
            <a:cxnSpLocks/>
          </p:cNvCxnSpPr>
          <p:nvPr/>
        </p:nvCxnSpPr>
        <p:spPr>
          <a:xfrm>
            <a:off x="8531352" y="3773424"/>
            <a:ext cx="384048" cy="0"/>
          </a:xfrm>
          <a:prstGeom prst="straightConnector1">
            <a:avLst/>
          </a:prstGeom>
          <a:ln>
            <a:solidFill>
              <a:schemeClr val="tx1">
                <a:lumMod val="50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20" name="TextBox 19">
            <a:extLst>
              <a:ext uri="{FF2B5EF4-FFF2-40B4-BE49-F238E27FC236}">
                <a16:creationId xmlns:a16="http://schemas.microsoft.com/office/drawing/2014/main" id="{60E55F1B-95C9-2211-B67C-32E0A9C3C0C7}"/>
              </a:ext>
            </a:extLst>
          </p:cNvPr>
          <p:cNvSpPr txBox="1"/>
          <p:nvPr/>
        </p:nvSpPr>
        <p:spPr>
          <a:xfrm>
            <a:off x="8400877" y="3187837"/>
            <a:ext cx="569387" cy="507831"/>
          </a:xfrm>
          <a:prstGeom prst="rect">
            <a:avLst/>
          </a:prstGeom>
          <a:solidFill>
            <a:schemeClr val="bg1"/>
          </a:solidFill>
          <a:ln>
            <a:solidFill>
              <a:srgbClr val="000000"/>
            </a:solidFill>
          </a:ln>
        </p:spPr>
        <p:txBody>
          <a:bodyPr wrap="none" rtlCol="0">
            <a:spAutoFit/>
          </a:bodyPr>
          <a:lstStyle/>
          <a:p>
            <a:pPr algn="ctr"/>
            <a:r>
              <a:rPr lang="en-US" sz="900" dirty="0">
                <a:latin typeface="Helvetica" pitchFamily="2" charset="0"/>
              </a:rPr>
              <a:t>To</a:t>
            </a:r>
          </a:p>
          <a:p>
            <a:pPr algn="ctr"/>
            <a:r>
              <a:rPr lang="en-US" sz="900" dirty="0">
                <a:latin typeface="Helvetica" pitchFamily="2" charset="0"/>
              </a:rPr>
              <a:t>Service</a:t>
            </a:r>
          </a:p>
          <a:p>
            <a:pPr algn="ctr"/>
            <a:r>
              <a:rPr lang="en-US" sz="900" dirty="0">
                <a:latin typeface="Helvetica" pitchFamily="2" charset="0"/>
              </a:rPr>
              <a:t>Bay</a:t>
            </a:r>
          </a:p>
        </p:txBody>
      </p:sp>
      <p:sp>
        <p:nvSpPr>
          <p:cNvPr id="21" name="TextBox 20">
            <a:extLst>
              <a:ext uri="{FF2B5EF4-FFF2-40B4-BE49-F238E27FC236}">
                <a16:creationId xmlns:a16="http://schemas.microsoft.com/office/drawing/2014/main" id="{7373C79D-3840-373E-5333-0A1144E57CAE}"/>
              </a:ext>
            </a:extLst>
          </p:cNvPr>
          <p:cNvSpPr txBox="1"/>
          <p:nvPr/>
        </p:nvSpPr>
        <p:spPr>
          <a:xfrm>
            <a:off x="3414749" y="4738361"/>
            <a:ext cx="3762568" cy="369332"/>
          </a:xfrm>
          <a:prstGeom prst="rect">
            <a:avLst/>
          </a:prstGeom>
          <a:solidFill>
            <a:schemeClr val="bg1"/>
          </a:solidFill>
          <a:ln>
            <a:solidFill>
              <a:srgbClr val="000000"/>
            </a:solidFill>
          </a:ln>
        </p:spPr>
        <p:txBody>
          <a:bodyPr wrap="none" rtlCol="0">
            <a:spAutoFit/>
          </a:bodyPr>
          <a:lstStyle/>
          <a:p>
            <a:pPr algn="ctr"/>
            <a:r>
              <a:rPr lang="en-US" sz="900" dirty="0">
                <a:latin typeface="Helvetica" pitchFamily="2" charset="0"/>
              </a:rPr>
              <a:t>Swap target chase and morgue to accommodate tunnel to service bay,</a:t>
            </a:r>
          </a:p>
          <a:p>
            <a:pPr algn="ctr"/>
            <a:r>
              <a:rPr lang="en-US" sz="900" dirty="0">
                <a:latin typeface="Helvetica" pitchFamily="2" charset="0"/>
              </a:rPr>
              <a:t>see previous slide</a:t>
            </a:r>
          </a:p>
        </p:txBody>
      </p:sp>
      <p:cxnSp>
        <p:nvCxnSpPr>
          <p:cNvPr id="22" name="Straight Arrow Connector 21">
            <a:extLst>
              <a:ext uri="{FF2B5EF4-FFF2-40B4-BE49-F238E27FC236}">
                <a16:creationId xmlns:a16="http://schemas.microsoft.com/office/drawing/2014/main" id="{39CA2454-7B30-249C-69F6-E2877CE1B89F}"/>
              </a:ext>
            </a:extLst>
          </p:cNvPr>
          <p:cNvCxnSpPr>
            <a:cxnSpLocks/>
          </p:cNvCxnSpPr>
          <p:nvPr/>
        </p:nvCxnSpPr>
        <p:spPr>
          <a:xfrm flipV="1">
            <a:off x="7166949" y="4188164"/>
            <a:ext cx="93387" cy="556505"/>
          </a:xfrm>
          <a:prstGeom prst="straightConnector1">
            <a:avLst/>
          </a:prstGeom>
          <a:ln>
            <a:solidFill>
              <a:schemeClr val="tx1">
                <a:lumMod val="50000"/>
              </a:schemeClr>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5" name="Straight Arrow Connector 24">
            <a:extLst>
              <a:ext uri="{FF2B5EF4-FFF2-40B4-BE49-F238E27FC236}">
                <a16:creationId xmlns:a16="http://schemas.microsoft.com/office/drawing/2014/main" id="{F5D54D45-E2DA-A0F2-AEC8-F0C113F685CF}"/>
              </a:ext>
            </a:extLst>
          </p:cNvPr>
          <p:cNvCxnSpPr>
            <a:cxnSpLocks/>
          </p:cNvCxnSpPr>
          <p:nvPr/>
        </p:nvCxnSpPr>
        <p:spPr>
          <a:xfrm flipV="1">
            <a:off x="7166949" y="4170275"/>
            <a:ext cx="747139" cy="556505"/>
          </a:xfrm>
          <a:prstGeom prst="straightConnector1">
            <a:avLst/>
          </a:prstGeom>
          <a:ln>
            <a:solidFill>
              <a:schemeClr val="tx1">
                <a:lumMod val="50000"/>
              </a:schemeClr>
            </a:solidFill>
            <a:tailEnd type="triangl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010221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2691648A-A956-4C9E-F65F-4FEEDBE321BE}"/>
              </a:ext>
            </a:extLst>
          </p:cNvPr>
          <p:cNvSpPr>
            <a:spLocks noGrp="1"/>
          </p:cNvSpPr>
          <p:nvPr>
            <p:ph idx="1"/>
          </p:nvPr>
        </p:nvSpPr>
        <p:spPr>
          <a:prstGeom prst="rect">
            <a:avLst/>
          </a:prstGeom>
        </p:spPr>
        <p:txBody>
          <a:bodyPr/>
          <a:lstStyle/>
          <a:p>
            <a:r>
              <a:rPr lang="en-US" dirty="0"/>
              <a:t>F2D2 is a compelling engineering project, beyond P5 science goals</a:t>
            </a:r>
          </a:p>
          <a:p>
            <a:pPr lvl="1"/>
            <a:r>
              <a:rPr lang="en-US" dirty="0"/>
              <a:t>Especially with multipurpose facilities:</a:t>
            </a:r>
          </a:p>
          <a:p>
            <a:pPr lvl="2"/>
            <a:r>
              <a:rPr lang="en-US" dirty="0"/>
              <a:t>World-class remote handling and PIE facility - </a:t>
            </a:r>
            <a:r>
              <a:rPr lang="en-US" u="sng" dirty="0">
                <a:solidFill>
                  <a:srgbClr val="FF0000"/>
                </a:solidFill>
              </a:rPr>
              <a:t>we need hot cells and hot labs</a:t>
            </a:r>
            <a:endParaRPr lang="en-US" u="sng" dirty="0"/>
          </a:p>
          <a:p>
            <a:pPr lvl="2"/>
            <a:r>
              <a:rPr lang="en-US" dirty="0"/>
              <a:t>Irradiation station for materials research</a:t>
            </a:r>
          </a:p>
          <a:p>
            <a:pPr lvl="2"/>
            <a:r>
              <a:rPr lang="en-US" dirty="0"/>
              <a:t>Pre-target area for experiments and equipment tests</a:t>
            </a:r>
          </a:p>
          <a:p>
            <a:r>
              <a:rPr lang="en-US" b="1" i="1" u="sng" dirty="0"/>
              <a:t>All of these problems will need to be solved for the Muon Collider:</a:t>
            </a:r>
          </a:p>
          <a:p>
            <a:pPr lvl="1"/>
            <a:r>
              <a:rPr lang="en-US" b="1" dirty="0"/>
              <a:t>Thermals &amp; Radiation</a:t>
            </a:r>
          </a:p>
          <a:p>
            <a:pPr lvl="1"/>
            <a:r>
              <a:rPr lang="en-US" b="1" dirty="0"/>
              <a:t>Remote handling &amp; waste stream management</a:t>
            </a:r>
          </a:p>
          <a:p>
            <a:pPr lvl="1"/>
            <a:r>
              <a:rPr lang="en-US" b="1" dirty="0"/>
              <a:t>Conventional facilities</a:t>
            </a:r>
          </a:p>
          <a:p>
            <a:r>
              <a:rPr lang="en-US" dirty="0"/>
              <a:t>The </a:t>
            </a:r>
            <a:r>
              <a:rPr lang="el-GR" dirty="0"/>
              <a:t>μ</a:t>
            </a:r>
            <a:r>
              <a:rPr lang="en-US" dirty="0"/>
              <a:t>-Collider target station will be harder than F2D2, probably even more radioactive </a:t>
            </a:r>
          </a:p>
          <a:p>
            <a:pPr lvl="1"/>
            <a:r>
              <a:rPr lang="en-US" dirty="0"/>
              <a:t>Need to think about remote handling and final disposition for </a:t>
            </a:r>
            <a:r>
              <a:rPr lang="en-US" dirty="0" err="1"/>
              <a:t>kSv</a:t>
            </a:r>
            <a:r>
              <a:rPr lang="en-US" dirty="0"/>
              <a:t>/hr waste now</a:t>
            </a:r>
          </a:p>
          <a:p>
            <a:pPr marL="0" indent="0">
              <a:buNone/>
            </a:pPr>
            <a:endParaRPr lang="en-US" dirty="0"/>
          </a:p>
        </p:txBody>
      </p:sp>
      <p:sp>
        <p:nvSpPr>
          <p:cNvPr id="7" name="Title 6">
            <a:extLst>
              <a:ext uri="{FF2B5EF4-FFF2-40B4-BE49-F238E27FC236}">
                <a16:creationId xmlns:a16="http://schemas.microsoft.com/office/drawing/2014/main" id="{5CDD097E-54B5-7B6F-6232-B21B7A32770A}"/>
              </a:ext>
            </a:extLst>
          </p:cNvPr>
          <p:cNvSpPr>
            <a:spLocks noGrp="1"/>
          </p:cNvSpPr>
          <p:nvPr>
            <p:ph type="title"/>
          </p:nvPr>
        </p:nvSpPr>
        <p:spPr/>
        <p:txBody>
          <a:bodyPr/>
          <a:lstStyle/>
          <a:p>
            <a:r>
              <a:rPr lang="en-US" dirty="0"/>
              <a:t>Looking forward to 2045…</a:t>
            </a:r>
          </a:p>
        </p:txBody>
      </p:sp>
      <p:sp>
        <p:nvSpPr>
          <p:cNvPr id="4" name="Date Placeholder 3">
            <a:extLst>
              <a:ext uri="{FF2B5EF4-FFF2-40B4-BE49-F238E27FC236}">
                <a16:creationId xmlns:a16="http://schemas.microsoft.com/office/drawing/2014/main" id="{A434356C-11D4-67AA-A4BC-293C0CFC1F33}"/>
              </a:ext>
            </a:extLst>
          </p:cNvPr>
          <p:cNvSpPr>
            <a:spLocks noGrp="1"/>
          </p:cNvSpPr>
          <p:nvPr>
            <p:ph type="dt" sz="half" idx="2"/>
          </p:nvPr>
        </p:nvSpPr>
        <p:spPr/>
        <p:txBody>
          <a:bodyPr/>
          <a:lstStyle/>
          <a:p>
            <a:pPr>
              <a:defRPr/>
            </a:pPr>
            <a:r>
              <a:rPr lang="en-US"/>
              <a:t>DAMSA 2025</a:t>
            </a:r>
            <a:endParaRPr lang="en-US" dirty="0"/>
          </a:p>
        </p:txBody>
      </p:sp>
      <p:sp>
        <p:nvSpPr>
          <p:cNvPr id="6" name="Slide Number Placeholder 5">
            <a:extLst>
              <a:ext uri="{FF2B5EF4-FFF2-40B4-BE49-F238E27FC236}">
                <a16:creationId xmlns:a16="http://schemas.microsoft.com/office/drawing/2014/main" id="{4B236B3B-119B-7042-AD80-3DDB84209071}"/>
              </a:ext>
            </a:extLst>
          </p:cNvPr>
          <p:cNvSpPr>
            <a:spLocks noGrp="1"/>
          </p:cNvSpPr>
          <p:nvPr>
            <p:ph type="sldNum" sz="quarter" idx="4"/>
          </p:nvPr>
        </p:nvSpPr>
        <p:spPr/>
        <p:txBody>
          <a:bodyPr/>
          <a:lstStyle/>
          <a:p>
            <a:pPr>
              <a:defRPr/>
            </a:pPr>
            <a:fld id="{148C009B-CB69-E04A-B9B3-34B26D69E9CF}" type="slidenum">
              <a:rPr lang="en-US" smtClean="0"/>
              <a:pPr>
                <a:defRPr/>
              </a:pPr>
              <a:t>23</a:t>
            </a:fld>
            <a:endParaRPr lang="en-US" dirty="0"/>
          </a:p>
        </p:txBody>
      </p:sp>
      <p:grpSp>
        <p:nvGrpSpPr>
          <p:cNvPr id="3" name="Group 2">
            <a:extLst>
              <a:ext uri="{FF2B5EF4-FFF2-40B4-BE49-F238E27FC236}">
                <a16:creationId xmlns:a16="http://schemas.microsoft.com/office/drawing/2014/main" id="{1D8019C4-1F24-8C63-9980-D956D91EC2AB}"/>
              </a:ext>
            </a:extLst>
          </p:cNvPr>
          <p:cNvGrpSpPr/>
          <p:nvPr/>
        </p:nvGrpSpPr>
        <p:grpSpPr>
          <a:xfrm>
            <a:off x="6931783" y="188814"/>
            <a:ext cx="1916430" cy="1916430"/>
            <a:chOff x="10051924" y="373689"/>
            <a:chExt cx="1916430" cy="1916430"/>
          </a:xfrm>
        </p:grpSpPr>
        <p:pic>
          <p:nvPicPr>
            <p:cNvPr id="8" name="Picture 7" descr="A yellow blue and orange circles&#10;&#10;Description automatically generated">
              <a:extLst>
                <a:ext uri="{FF2B5EF4-FFF2-40B4-BE49-F238E27FC236}">
                  <a16:creationId xmlns:a16="http://schemas.microsoft.com/office/drawing/2014/main" id="{59DE2371-7AD7-820F-724F-0F43B071025F}"/>
                </a:ext>
              </a:extLst>
            </p:cNvPr>
            <p:cNvPicPr>
              <a:picLocks noChangeAspect="1"/>
            </p:cNvPicPr>
            <p:nvPr/>
          </p:nvPicPr>
          <p:blipFill>
            <a:blip r:embed="rId2"/>
            <a:stretch>
              <a:fillRect/>
            </a:stretch>
          </p:blipFill>
          <p:spPr>
            <a:xfrm>
              <a:off x="10051924" y="373689"/>
              <a:ext cx="1916430" cy="1916430"/>
            </a:xfrm>
            <a:prstGeom prst="rect">
              <a:avLst/>
            </a:prstGeom>
          </p:spPr>
        </p:pic>
        <p:sp>
          <p:nvSpPr>
            <p:cNvPr id="9" name="TextBox 8">
              <a:extLst>
                <a:ext uri="{FF2B5EF4-FFF2-40B4-BE49-F238E27FC236}">
                  <a16:creationId xmlns:a16="http://schemas.microsoft.com/office/drawing/2014/main" id="{4A6EC96A-2DFD-07C2-4334-27B1FF013ABB}"/>
                </a:ext>
              </a:extLst>
            </p:cNvPr>
            <p:cNvSpPr txBox="1"/>
            <p:nvPr/>
          </p:nvSpPr>
          <p:spPr>
            <a:xfrm>
              <a:off x="10573160" y="608629"/>
              <a:ext cx="873957" cy="1446550"/>
            </a:xfrm>
            <a:prstGeom prst="rect">
              <a:avLst/>
            </a:prstGeom>
            <a:noFill/>
          </p:spPr>
          <p:txBody>
            <a:bodyPr wrap="none" rtlCol="0">
              <a:spAutoFit/>
            </a:bodyPr>
            <a:lstStyle/>
            <a:p>
              <a:pPr algn="ctr"/>
              <a:r>
                <a:rPr lang="en-US" sz="8800" b="1" dirty="0">
                  <a:solidFill>
                    <a:srgbClr val="000000"/>
                  </a:solidFill>
                  <a:latin typeface="Helvetica" pitchFamily="2" charset="0"/>
                </a:rPr>
                <a:t>?</a:t>
              </a:r>
            </a:p>
          </p:txBody>
        </p:sp>
      </p:grpSp>
      <p:sp>
        <p:nvSpPr>
          <p:cNvPr id="10" name="Footer Placeholder 9">
            <a:extLst>
              <a:ext uri="{FF2B5EF4-FFF2-40B4-BE49-F238E27FC236}">
                <a16:creationId xmlns:a16="http://schemas.microsoft.com/office/drawing/2014/main" id="{7E14D7D0-0CC2-8C05-3824-98DE61C9DD5F}"/>
              </a:ext>
            </a:extLst>
          </p:cNvPr>
          <p:cNvSpPr>
            <a:spLocks noGrp="1"/>
          </p:cNvSpPr>
          <p:nvPr>
            <p:ph type="ftr" sz="quarter" idx="3"/>
          </p:nvPr>
        </p:nvSpPr>
        <p:spPr/>
        <p:txBody>
          <a:bodyPr/>
          <a:lstStyle/>
          <a:p>
            <a:pPr>
              <a:defRPr/>
            </a:pPr>
            <a:r>
              <a:rPr lang="en-US" b="1"/>
              <a:t>Williams - F2D2</a:t>
            </a:r>
            <a:endParaRPr lang="en-US" b="1" dirty="0"/>
          </a:p>
        </p:txBody>
      </p:sp>
    </p:spTree>
    <p:extLst>
      <p:ext uri="{BB962C8B-B14F-4D97-AF65-F5344CB8AC3E}">
        <p14:creationId xmlns:p14="http://schemas.microsoft.com/office/powerpoint/2010/main" val="25782488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9EFE863F-3F06-EB38-555E-CAE5925C75D9}"/>
              </a:ext>
            </a:extLst>
          </p:cNvPr>
          <p:cNvSpPr>
            <a:spLocks noGrp="1"/>
          </p:cNvSpPr>
          <p:nvPr>
            <p:ph type="title"/>
          </p:nvPr>
        </p:nvSpPr>
        <p:spPr>
          <a:xfrm>
            <a:off x="228600" y="273692"/>
            <a:ext cx="8686800" cy="320908"/>
          </a:xfrm>
        </p:spPr>
        <p:txBody>
          <a:bodyPr/>
          <a:lstStyle/>
          <a:p>
            <a:r>
              <a:rPr lang="en-US" dirty="0"/>
              <a:t>Acknowledgements</a:t>
            </a:r>
          </a:p>
        </p:txBody>
      </p:sp>
      <p:sp>
        <p:nvSpPr>
          <p:cNvPr id="4" name="Date Placeholder 3">
            <a:extLst>
              <a:ext uri="{FF2B5EF4-FFF2-40B4-BE49-F238E27FC236}">
                <a16:creationId xmlns:a16="http://schemas.microsoft.com/office/drawing/2014/main" id="{41B131D4-A240-A6D7-4202-6AE523266C43}"/>
              </a:ext>
            </a:extLst>
          </p:cNvPr>
          <p:cNvSpPr>
            <a:spLocks noGrp="1"/>
          </p:cNvSpPr>
          <p:nvPr>
            <p:ph type="dt" sz="half" idx="2"/>
          </p:nvPr>
        </p:nvSpPr>
        <p:spPr/>
        <p:txBody>
          <a:bodyPr/>
          <a:lstStyle/>
          <a:p>
            <a:pPr>
              <a:defRPr/>
            </a:pPr>
            <a:r>
              <a:rPr lang="en-US"/>
              <a:t>DAMSA 2025</a:t>
            </a:r>
            <a:endParaRPr lang="en-US" dirty="0"/>
          </a:p>
        </p:txBody>
      </p:sp>
      <p:sp>
        <p:nvSpPr>
          <p:cNvPr id="6" name="Slide Number Placeholder 5">
            <a:extLst>
              <a:ext uri="{FF2B5EF4-FFF2-40B4-BE49-F238E27FC236}">
                <a16:creationId xmlns:a16="http://schemas.microsoft.com/office/drawing/2014/main" id="{D6DF0E39-36C2-97D4-3118-E61A07EA8D75}"/>
              </a:ext>
            </a:extLst>
          </p:cNvPr>
          <p:cNvSpPr>
            <a:spLocks noGrp="1"/>
          </p:cNvSpPr>
          <p:nvPr>
            <p:ph type="sldNum" sz="quarter" idx="4"/>
          </p:nvPr>
        </p:nvSpPr>
        <p:spPr/>
        <p:txBody>
          <a:bodyPr/>
          <a:lstStyle/>
          <a:p>
            <a:pPr>
              <a:defRPr/>
            </a:pPr>
            <a:fld id="{148C009B-CB69-E04A-B9B3-34B26D69E9CF}" type="slidenum">
              <a:rPr lang="en-US" smtClean="0"/>
              <a:pPr>
                <a:defRPr/>
              </a:pPr>
              <a:t>24</a:t>
            </a:fld>
            <a:endParaRPr lang="en-US" dirty="0"/>
          </a:p>
        </p:txBody>
      </p:sp>
      <p:sp>
        <p:nvSpPr>
          <p:cNvPr id="12" name="TextBox 11">
            <a:extLst>
              <a:ext uri="{FF2B5EF4-FFF2-40B4-BE49-F238E27FC236}">
                <a16:creationId xmlns:a16="http://schemas.microsoft.com/office/drawing/2014/main" id="{40FF91E4-5F36-2CA1-0C95-DCF7BE548303}"/>
              </a:ext>
            </a:extLst>
          </p:cNvPr>
          <p:cNvSpPr txBox="1"/>
          <p:nvPr/>
        </p:nvSpPr>
        <p:spPr>
          <a:xfrm>
            <a:off x="1791934" y="754747"/>
            <a:ext cx="5739456" cy="3785652"/>
          </a:xfrm>
          <a:prstGeom prst="rect">
            <a:avLst/>
          </a:prstGeom>
          <a:noFill/>
        </p:spPr>
        <p:txBody>
          <a:bodyPr wrap="none" rtlCol="0">
            <a:spAutoFit/>
          </a:bodyPr>
          <a:lstStyle/>
          <a:p>
            <a:pPr algn="ctr"/>
            <a:r>
              <a:rPr lang="en-US" sz="1200" b="1" dirty="0">
                <a:latin typeface="+mn-lt"/>
              </a:rPr>
              <a:t>F2D2 Task Force Members</a:t>
            </a:r>
          </a:p>
          <a:p>
            <a:pPr algn="ctr"/>
            <a:endParaRPr lang="en-US" sz="1200" dirty="0">
              <a:latin typeface="+mn-lt"/>
            </a:endParaRPr>
          </a:p>
          <a:p>
            <a:pPr algn="ctr"/>
            <a:r>
              <a:rPr lang="en-US" sz="1200" b="0" i="0" u="none" strike="noStrike" baseline="0" dirty="0">
                <a:latin typeface="+mn-lt"/>
              </a:rPr>
              <a:t>M. Toups, N. Dhanaraj, S. Dixon, S. Ganguly, M. Hedges, J. Eldred, J. Estrada,</a:t>
            </a:r>
          </a:p>
          <a:p>
            <a:pPr algn="ctr"/>
            <a:r>
              <a:rPr lang="en-US" sz="1200" b="0" i="0" u="none" strike="noStrike" baseline="0" dirty="0">
                <a:latin typeface="+mn-lt"/>
              </a:rPr>
              <a:t>G. Krnjaic, K. Lynch, V. Pandey, M. Strait, N. Tran, J. Williams, and J. Zettlemoyer</a:t>
            </a:r>
          </a:p>
          <a:p>
            <a:pPr algn="ctr"/>
            <a:r>
              <a:rPr lang="it-IT" sz="1200" b="0" i="1" u="none" strike="noStrike" baseline="0" dirty="0">
                <a:latin typeface="+mn-lt"/>
              </a:rPr>
              <a:t>Fermi National Accelerator Laboratory, Batavia, IL 60510, USA</a:t>
            </a:r>
          </a:p>
          <a:p>
            <a:pPr algn="ctr"/>
            <a:endParaRPr lang="it-IT" sz="1200" b="0" i="0" u="none" strike="noStrike" baseline="0" dirty="0">
              <a:latin typeface="+mn-lt"/>
            </a:endParaRPr>
          </a:p>
          <a:p>
            <a:pPr algn="ctr"/>
            <a:r>
              <a:rPr lang="en-US" sz="1200" b="0" i="0" u="none" strike="noStrike" baseline="0" dirty="0">
                <a:latin typeface="+mn-lt"/>
              </a:rPr>
              <a:t>W. Asztalos</a:t>
            </a:r>
          </a:p>
          <a:p>
            <a:pPr algn="ctr"/>
            <a:r>
              <a:rPr lang="en-US" sz="1200" b="0" i="1" u="none" strike="noStrike" baseline="0" dirty="0">
                <a:latin typeface="+mn-lt"/>
              </a:rPr>
              <a:t>Illinois Institute of Technology, Chicago, IL 60616, USA</a:t>
            </a:r>
          </a:p>
          <a:p>
            <a:pPr algn="ctr"/>
            <a:endParaRPr lang="en-US" sz="1200" b="0" i="0" u="none" strike="noStrike" baseline="0" dirty="0">
              <a:latin typeface="+mn-lt"/>
            </a:endParaRPr>
          </a:p>
          <a:p>
            <a:pPr algn="ctr"/>
            <a:r>
              <a:rPr lang="en-US" sz="1200" b="0" i="0" u="none" strike="noStrike" baseline="0" dirty="0">
                <a:latin typeface="+mn-lt"/>
              </a:rPr>
              <a:t>B. Batell</a:t>
            </a:r>
          </a:p>
          <a:p>
            <a:pPr algn="ctr"/>
            <a:r>
              <a:rPr lang="en-US" sz="1200" b="0" i="1" u="none" strike="noStrike" baseline="0" dirty="0">
                <a:latin typeface="+mn-lt"/>
              </a:rPr>
              <a:t>University of Pittsburgh, Pittsburgh, PA 15260, USA</a:t>
            </a:r>
          </a:p>
          <a:p>
            <a:pPr algn="ctr"/>
            <a:endParaRPr lang="en-US" sz="1200" b="0" i="0" u="none" strike="noStrike" baseline="0" dirty="0">
              <a:latin typeface="+mn-lt"/>
            </a:endParaRPr>
          </a:p>
          <a:p>
            <a:pPr algn="ctr"/>
            <a:r>
              <a:rPr lang="en-US" sz="1200" b="0" i="0" u="none" strike="noStrike" baseline="0" dirty="0">
                <a:latin typeface="+mn-lt"/>
              </a:rPr>
              <a:t>S. Gori</a:t>
            </a:r>
          </a:p>
          <a:p>
            <a:pPr algn="ctr"/>
            <a:r>
              <a:rPr lang="en-US" sz="1200" b="0" i="1" u="none" strike="noStrike" baseline="0" dirty="0">
                <a:latin typeface="+mn-lt"/>
              </a:rPr>
              <a:t>University of California, Santa Cruz, Santa Cruz, CA 95064, USA</a:t>
            </a:r>
          </a:p>
          <a:p>
            <a:pPr algn="ctr"/>
            <a:endParaRPr lang="en-US" sz="1200" b="0" i="0" u="none" strike="noStrike" baseline="0" dirty="0">
              <a:latin typeface="+mn-lt"/>
            </a:endParaRPr>
          </a:p>
          <a:p>
            <a:pPr algn="ctr"/>
            <a:r>
              <a:rPr lang="en-US" sz="1200" b="0" i="0" u="none" strike="noStrike" baseline="0" dirty="0">
                <a:latin typeface="+mn-lt"/>
              </a:rPr>
              <a:t>K. J. Kelly</a:t>
            </a:r>
          </a:p>
          <a:p>
            <a:pPr algn="ctr"/>
            <a:r>
              <a:rPr lang="en-US" sz="1200" b="0" i="1" u="none" strike="noStrike" baseline="0" dirty="0">
                <a:latin typeface="+mn-lt"/>
              </a:rPr>
              <a:t>Texas A&amp;M University, College Station, TX 77840, USA</a:t>
            </a:r>
          </a:p>
          <a:p>
            <a:pPr algn="ctr"/>
            <a:endParaRPr lang="en-US" sz="1200" b="0" i="0" u="none" strike="noStrike" baseline="0" dirty="0">
              <a:latin typeface="+mn-lt"/>
            </a:endParaRPr>
          </a:p>
          <a:p>
            <a:pPr algn="ctr"/>
            <a:r>
              <a:rPr lang="en-US" sz="1200" b="0" i="0" u="none" strike="noStrike" baseline="0" dirty="0">
                <a:latin typeface="+mn-lt"/>
              </a:rPr>
              <a:t>J. Yu</a:t>
            </a:r>
          </a:p>
          <a:p>
            <a:pPr algn="ctr"/>
            <a:r>
              <a:rPr lang="en-US" sz="1200" b="0" i="1" u="none" strike="noStrike" baseline="0" dirty="0">
                <a:latin typeface="+mn-lt"/>
              </a:rPr>
              <a:t>Department of Physics, University of Texas, Arlington, TX 76019, USA</a:t>
            </a:r>
          </a:p>
        </p:txBody>
      </p:sp>
      <p:sp>
        <p:nvSpPr>
          <p:cNvPr id="2" name="Footer Placeholder 1">
            <a:extLst>
              <a:ext uri="{FF2B5EF4-FFF2-40B4-BE49-F238E27FC236}">
                <a16:creationId xmlns:a16="http://schemas.microsoft.com/office/drawing/2014/main" id="{23ED7DB5-949F-6BA6-3809-20862FAFB986}"/>
              </a:ext>
            </a:extLst>
          </p:cNvPr>
          <p:cNvSpPr>
            <a:spLocks noGrp="1"/>
          </p:cNvSpPr>
          <p:nvPr>
            <p:ph type="ftr" sz="quarter" idx="3"/>
          </p:nvPr>
        </p:nvSpPr>
        <p:spPr/>
        <p:txBody>
          <a:bodyPr/>
          <a:lstStyle/>
          <a:p>
            <a:pPr>
              <a:defRPr/>
            </a:pPr>
            <a:r>
              <a:rPr lang="en-US" b="1"/>
              <a:t>Williams - F2D2</a:t>
            </a:r>
            <a:endParaRPr lang="en-US" b="1" dirty="0"/>
          </a:p>
        </p:txBody>
      </p:sp>
    </p:spTree>
    <p:extLst>
      <p:ext uri="{BB962C8B-B14F-4D97-AF65-F5344CB8AC3E}">
        <p14:creationId xmlns:p14="http://schemas.microsoft.com/office/powerpoint/2010/main" val="16738864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US"/>
              <a:t>DAMSA 2025</a:t>
            </a:r>
            <a:endParaRPr lang="en-US" dirty="0"/>
          </a:p>
        </p:txBody>
      </p:sp>
      <p:sp>
        <p:nvSpPr>
          <p:cNvPr id="4" name="Slide Number Placeholder 3"/>
          <p:cNvSpPr>
            <a:spLocks noGrp="1"/>
          </p:cNvSpPr>
          <p:nvPr>
            <p:ph type="sldNum" sz="quarter" idx="12"/>
          </p:nvPr>
        </p:nvSpPr>
        <p:spPr/>
        <p:txBody>
          <a:bodyPr/>
          <a:lstStyle/>
          <a:p>
            <a:pPr>
              <a:defRPr/>
            </a:pPr>
            <a:fld id="{148C009B-CB69-E04A-B9B3-34B26D69E9CF}" type="slidenum">
              <a:rPr lang="en-US" smtClean="0"/>
              <a:pPr>
                <a:defRPr/>
              </a:pPr>
              <a:t>25</a:t>
            </a:fld>
            <a:endParaRPr lang="en-US" dirty="0"/>
          </a:p>
        </p:txBody>
      </p:sp>
      <p:sp>
        <p:nvSpPr>
          <p:cNvPr id="6" name="Title 5"/>
          <p:cNvSpPr>
            <a:spLocks noGrp="1"/>
          </p:cNvSpPr>
          <p:nvPr>
            <p:ph type="title"/>
          </p:nvPr>
        </p:nvSpPr>
        <p:spPr>
          <a:xfrm>
            <a:off x="429419" y="242472"/>
            <a:ext cx="8686800" cy="320908"/>
          </a:xfrm>
        </p:spPr>
        <p:txBody>
          <a:bodyPr/>
          <a:lstStyle/>
          <a:p>
            <a:r>
              <a:rPr lang="en-US" sz="1950" dirty="0"/>
              <a:t>Collaborations / Partnerships / Members</a:t>
            </a:r>
          </a:p>
        </p:txBody>
      </p:sp>
      <p:sp>
        <p:nvSpPr>
          <p:cNvPr id="7" name="Picture Placeholder 6">
            <a:extLst>
              <a:ext uri="{FF2B5EF4-FFF2-40B4-BE49-F238E27FC236}">
                <a16:creationId xmlns:a16="http://schemas.microsoft.com/office/drawing/2014/main" id="{1A443543-9C66-9141-9FFA-9162A385815D}"/>
              </a:ext>
            </a:extLst>
          </p:cNvPr>
          <p:cNvSpPr>
            <a:spLocks noGrp="1"/>
          </p:cNvSpPr>
          <p:nvPr>
            <p:ph type="pic" sz="quarter" idx="25"/>
          </p:nvPr>
        </p:nvSpPr>
        <p:spPr/>
        <p:txBody>
          <a:bodyPr/>
          <a:lstStyle/>
          <a:p>
            <a:endParaRPr lang="en-US"/>
          </a:p>
        </p:txBody>
      </p:sp>
      <p:sp>
        <p:nvSpPr>
          <p:cNvPr id="9" name="Picture Placeholder 8">
            <a:extLst>
              <a:ext uri="{FF2B5EF4-FFF2-40B4-BE49-F238E27FC236}">
                <a16:creationId xmlns:a16="http://schemas.microsoft.com/office/drawing/2014/main" id="{7E173AFB-3DD5-5A4E-945E-B9AE906DBF50}"/>
              </a:ext>
            </a:extLst>
          </p:cNvPr>
          <p:cNvSpPr>
            <a:spLocks noGrp="1"/>
          </p:cNvSpPr>
          <p:nvPr>
            <p:ph type="pic" sz="quarter" idx="26"/>
          </p:nvPr>
        </p:nvSpPr>
        <p:spPr/>
        <p:txBody>
          <a:bodyPr/>
          <a:lstStyle/>
          <a:p>
            <a:endParaRPr lang="en-US"/>
          </a:p>
        </p:txBody>
      </p:sp>
      <p:sp>
        <p:nvSpPr>
          <p:cNvPr id="11" name="Picture Placeholder 10">
            <a:extLst>
              <a:ext uri="{FF2B5EF4-FFF2-40B4-BE49-F238E27FC236}">
                <a16:creationId xmlns:a16="http://schemas.microsoft.com/office/drawing/2014/main" id="{0E657183-EFD3-634C-AEA2-3930FF911E2A}"/>
              </a:ext>
            </a:extLst>
          </p:cNvPr>
          <p:cNvSpPr>
            <a:spLocks noGrp="1"/>
          </p:cNvSpPr>
          <p:nvPr>
            <p:ph type="pic" sz="quarter" idx="27"/>
          </p:nvPr>
        </p:nvSpPr>
        <p:spPr/>
        <p:txBody>
          <a:bodyPr/>
          <a:lstStyle/>
          <a:p>
            <a:endParaRPr lang="en-US"/>
          </a:p>
        </p:txBody>
      </p:sp>
      <p:sp>
        <p:nvSpPr>
          <p:cNvPr id="14" name="Picture Placeholder 13">
            <a:extLst>
              <a:ext uri="{FF2B5EF4-FFF2-40B4-BE49-F238E27FC236}">
                <a16:creationId xmlns:a16="http://schemas.microsoft.com/office/drawing/2014/main" id="{A4EB6D8E-AE8E-F847-8A06-7CDE8C760351}"/>
              </a:ext>
            </a:extLst>
          </p:cNvPr>
          <p:cNvSpPr>
            <a:spLocks noGrp="1"/>
          </p:cNvSpPr>
          <p:nvPr>
            <p:ph type="pic" sz="quarter" idx="28"/>
          </p:nvPr>
        </p:nvSpPr>
        <p:spPr/>
        <p:txBody>
          <a:bodyPr/>
          <a:lstStyle/>
          <a:p>
            <a:endParaRPr lang="en-US"/>
          </a:p>
        </p:txBody>
      </p:sp>
      <p:sp>
        <p:nvSpPr>
          <p:cNvPr id="8" name="Picture Placeholder 7">
            <a:extLst>
              <a:ext uri="{FF2B5EF4-FFF2-40B4-BE49-F238E27FC236}">
                <a16:creationId xmlns:a16="http://schemas.microsoft.com/office/drawing/2014/main" id="{C8FC2260-7BAA-E044-B18C-03DD61535820}"/>
              </a:ext>
            </a:extLst>
          </p:cNvPr>
          <p:cNvSpPr>
            <a:spLocks noGrp="1"/>
          </p:cNvSpPr>
          <p:nvPr>
            <p:ph type="pic" sz="quarter" idx="14"/>
          </p:nvPr>
        </p:nvSpPr>
        <p:spPr>
          <a:xfrm>
            <a:off x="243035" y="2020190"/>
            <a:ext cx="1600200" cy="1200150"/>
          </a:xfrm>
        </p:spPr>
        <p:txBody>
          <a:bodyPr/>
          <a:lstStyle/>
          <a:p>
            <a:endParaRPr lang="en-US" dirty="0"/>
          </a:p>
        </p:txBody>
      </p:sp>
      <p:sp>
        <p:nvSpPr>
          <p:cNvPr id="12" name="Picture Placeholder 11">
            <a:extLst>
              <a:ext uri="{FF2B5EF4-FFF2-40B4-BE49-F238E27FC236}">
                <a16:creationId xmlns:a16="http://schemas.microsoft.com/office/drawing/2014/main" id="{3DF8DC92-5CA0-1345-B892-180758EB12FE}"/>
              </a:ext>
            </a:extLst>
          </p:cNvPr>
          <p:cNvSpPr>
            <a:spLocks noGrp="1"/>
          </p:cNvSpPr>
          <p:nvPr>
            <p:ph type="pic" sz="quarter" idx="15"/>
          </p:nvPr>
        </p:nvSpPr>
        <p:spPr>
          <a:xfrm>
            <a:off x="7315200" y="2032866"/>
            <a:ext cx="1600200" cy="1200150"/>
          </a:xfrm>
        </p:spPr>
        <p:txBody>
          <a:bodyPr/>
          <a:lstStyle/>
          <a:p>
            <a:endParaRPr lang="en-US"/>
          </a:p>
        </p:txBody>
      </p:sp>
      <p:sp>
        <p:nvSpPr>
          <p:cNvPr id="15" name="Picture Placeholder 14">
            <a:extLst>
              <a:ext uri="{FF2B5EF4-FFF2-40B4-BE49-F238E27FC236}">
                <a16:creationId xmlns:a16="http://schemas.microsoft.com/office/drawing/2014/main" id="{23031B9D-EEBC-3C46-AA67-B2B39D0514FE}"/>
              </a:ext>
            </a:extLst>
          </p:cNvPr>
          <p:cNvSpPr>
            <a:spLocks noGrp="1"/>
          </p:cNvSpPr>
          <p:nvPr>
            <p:ph type="pic" sz="quarter" idx="17"/>
          </p:nvPr>
        </p:nvSpPr>
        <p:spPr>
          <a:xfrm>
            <a:off x="243035" y="3336601"/>
            <a:ext cx="1600200" cy="1200150"/>
          </a:xfrm>
        </p:spPr>
        <p:txBody>
          <a:bodyPr/>
          <a:lstStyle/>
          <a:p>
            <a:endParaRPr lang="en-US"/>
          </a:p>
        </p:txBody>
      </p:sp>
      <p:sp>
        <p:nvSpPr>
          <p:cNvPr id="17" name="Picture Placeholder 16">
            <a:extLst>
              <a:ext uri="{FF2B5EF4-FFF2-40B4-BE49-F238E27FC236}">
                <a16:creationId xmlns:a16="http://schemas.microsoft.com/office/drawing/2014/main" id="{E1C5ABB1-9A96-9243-AA3A-C850A72B9D08}"/>
              </a:ext>
            </a:extLst>
          </p:cNvPr>
          <p:cNvSpPr>
            <a:spLocks noGrp="1"/>
          </p:cNvSpPr>
          <p:nvPr>
            <p:ph type="pic" sz="quarter" idx="18"/>
          </p:nvPr>
        </p:nvSpPr>
        <p:spPr/>
        <p:txBody>
          <a:bodyPr/>
          <a:lstStyle/>
          <a:p>
            <a:endParaRPr lang="en-US"/>
          </a:p>
        </p:txBody>
      </p:sp>
      <p:sp>
        <p:nvSpPr>
          <p:cNvPr id="19" name="Picture Placeholder 18">
            <a:extLst>
              <a:ext uri="{FF2B5EF4-FFF2-40B4-BE49-F238E27FC236}">
                <a16:creationId xmlns:a16="http://schemas.microsoft.com/office/drawing/2014/main" id="{5644A747-36D1-664C-8D5E-6F7486928DF7}"/>
              </a:ext>
            </a:extLst>
          </p:cNvPr>
          <p:cNvSpPr>
            <a:spLocks noGrp="1"/>
          </p:cNvSpPr>
          <p:nvPr>
            <p:ph type="pic" sz="quarter" idx="22"/>
          </p:nvPr>
        </p:nvSpPr>
        <p:spPr/>
        <p:txBody>
          <a:bodyPr/>
          <a:lstStyle/>
          <a:p>
            <a:endParaRPr lang="en-US"/>
          </a:p>
        </p:txBody>
      </p:sp>
      <p:sp>
        <p:nvSpPr>
          <p:cNvPr id="21" name="Picture Placeholder 20">
            <a:extLst>
              <a:ext uri="{FF2B5EF4-FFF2-40B4-BE49-F238E27FC236}">
                <a16:creationId xmlns:a16="http://schemas.microsoft.com/office/drawing/2014/main" id="{00D500E2-1740-BE4F-9674-8AC731607796}"/>
              </a:ext>
            </a:extLst>
          </p:cNvPr>
          <p:cNvSpPr>
            <a:spLocks noGrp="1"/>
          </p:cNvSpPr>
          <p:nvPr>
            <p:ph type="pic" sz="quarter" idx="21"/>
          </p:nvPr>
        </p:nvSpPr>
        <p:spPr/>
        <p:txBody>
          <a:bodyPr/>
          <a:lstStyle/>
          <a:p>
            <a:endParaRPr lang="en-US"/>
          </a:p>
        </p:txBody>
      </p:sp>
      <p:sp>
        <p:nvSpPr>
          <p:cNvPr id="23" name="Picture Placeholder 22">
            <a:extLst>
              <a:ext uri="{FF2B5EF4-FFF2-40B4-BE49-F238E27FC236}">
                <a16:creationId xmlns:a16="http://schemas.microsoft.com/office/drawing/2014/main" id="{EC6A4F85-70BF-0948-89FF-8E7927E60D88}"/>
              </a:ext>
            </a:extLst>
          </p:cNvPr>
          <p:cNvSpPr>
            <a:spLocks noGrp="1"/>
          </p:cNvSpPr>
          <p:nvPr>
            <p:ph type="pic" sz="quarter" idx="20"/>
          </p:nvPr>
        </p:nvSpPr>
        <p:spPr/>
        <p:txBody>
          <a:bodyPr/>
          <a:lstStyle/>
          <a:p>
            <a:endParaRPr lang="en-US"/>
          </a:p>
        </p:txBody>
      </p:sp>
      <p:pic>
        <p:nvPicPr>
          <p:cNvPr id="33" name="Picture Placeholder 29">
            <a:extLst>
              <a:ext uri="{FF2B5EF4-FFF2-40B4-BE49-F238E27FC236}">
                <a16:creationId xmlns:a16="http://schemas.microsoft.com/office/drawing/2014/main" id="{D593D600-093F-5C4A-809D-5A6A82B25512}"/>
              </a:ext>
            </a:extLst>
          </p:cNvPr>
          <p:cNvPicPr>
            <a:picLocks noChangeAspect="1"/>
          </p:cNvPicPr>
          <p:nvPr/>
        </p:nvPicPr>
        <p:blipFill>
          <a:blip r:embed="rId2" cstate="print">
            <a:extLst>
              <a:ext uri="{28A0092B-C50C-407E-A947-70E740481C1C}">
                <a14:useLocalDpi xmlns:a14="http://schemas.microsoft.com/office/drawing/2010/main"/>
              </a:ext>
            </a:extLst>
          </a:blip>
          <a:srcRect/>
          <a:stretch/>
        </p:blipFill>
        <p:spPr>
          <a:xfrm>
            <a:off x="5547785" y="720260"/>
            <a:ext cx="1600200" cy="1200150"/>
          </a:xfrm>
          <a:prstGeom prst="rect">
            <a:avLst/>
          </a:prstGeom>
        </p:spPr>
      </p:pic>
      <p:pic>
        <p:nvPicPr>
          <p:cNvPr id="34" name="Picture Placeholder 30" descr="CERNlogoOutline_K.eps">
            <a:extLst>
              <a:ext uri="{FF2B5EF4-FFF2-40B4-BE49-F238E27FC236}">
                <a16:creationId xmlns:a16="http://schemas.microsoft.com/office/drawing/2014/main" id="{1B4536FE-ECD4-334A-A983-04EB7D898E5E}"/>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l="-37500" t="-16964" r="-37500" b="-16964"/>
          <a:stretch/>
        </p:blipFill>
        <p:spPr>
          <a:xfrm>
            <a:off x="3771900" y="737048"/>
            <a:ext cx="1600200" cy="1200150"/>
          </a:xfrm>
          <a:prstGeom prst="rect">
            <a:avLst/>
          </a:prstGeom>
        </p:spPr>
      </p:pic>
      <p:pic>
        <p:nvPicPr>
          <p:cNvPr id="35" name="Picture Placeholder 25">
            <a:extLst>
              <a:ext uri="{FF2B5EF4-FFF2-40B4-BE49-F238E27FC236}">
                <a16:creationId xmlns:a16="http://schemas.microsoft.com/office/drawing/2014/main" id="{3FC79ABA-AF53-E542-A822-3B18B09B937A}"/>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l="-37500" t="-15625" r="-37500" b="-15625"/>
          <a:stretch/>
        </p:blipFill>
        <p:spPr>
          <a:xfrm>
            <a:off x="1996014" y="738703"/>
            <a:ext cx="1600200" cy="1200150"/>
          </a:xfrm>
          <a:prstGeom prst="rect">
            <a:avLst/>
          </a:prstGeom>
        </p:spPr>
      </p:pic>
      <p:pic>
        <p:nvPicPr>
          <p:cNvPr id="36" name="Picture Placeholder 31" descr="Color-Seal_Green-Mark_SC_Horizontal.png">
            <a:extLst>
              <a:ext uri="{FF2B5EF4-FFF2-40B4-BE49-F238E27FC236}">
                <a16:creationId xmlns:a16="http://schemas.microsoft.com/office/drawing/2014/main" id="{00285541-69F6-644D-8BDD-92336230D7D7}"/>
              </a:ext>
            </a:extLst>
          </p:cNvPr>
          <p:cNvPicPr>
            <a:picLocks noChangeAspect="1"/>
          </p:cNvPicPr>
          <p:nvPr/>
        </p:nvPicPr>
        <p:blipFill>
          <a:blip r:embed="rId5" cstate="print">
            <a:extLst>
              <a:ext uri="{28A0092B-C50C-407E-A947-70E740481C1C}">
                <a14:useLocalDpi xmlns:a14="http://schemas.microsoft.com/office/drawing/2010/main"/>
              </a:ext>
            </a:extLst>
          </a:blip>
          <a:srcRect t="-174377" b="-174377"/>
          <a:stretch>
            <a:fillRect/>
          </a:stretch>
        </p:blipFill>
        <p:spPr>
          <a:xfrm>
            <a:off x="220129" y="742966"/>
            <a:ext cx="1600200" cy="1200150"/>
          </a:xfrm>
          <a:prstGeom prst="rect">
            <a:avLst/>
          </a:prstGeom>
        </p:spPr>
      </p:pic>
      <p:sp>
        <p:nvSpPr>
          <p:cNvPr id="5" name="Footer Placeholder 4">
            <a:extLst>
              <a:ext uri="{FF2B5EF4-FFF2-40B4-BE49-F238E27FC236}">
                <a16:creationId xmlns:a16="http://schemas.microsoft.com/office/drawing/2014/main" id="{2C03F8D1-E4FA-41E7-ECFD-282D5B317588}"/>
              </a:ext>
            </a:extLst>
          </p:cNvPr>
          <p:cNvSpPr>
            <a:spLocks noGrp="1"/>
          </p:cNvSpPr>
          <p:nvPr>
            <p:ph type="ftr" sz="quarter" idx="11"/>
          </p:nvPr>
        </p:nvSpPr>
        <p:spPr/>
        <p:txBody>
          <a:bodyPr/>
          <a:lstStyle/>
          <a:p>
            <a:pPr>
              <a:defRPr/>
            </a:pPr>
            <a:r>
              <a:rPr lang="en-US" b="1"/>
              <a:t>Williams - F2D2</a:t>
            </a:r>
            <a:endParaRPr lang="en-US" b="1" dirty="0"/>
          </a:p>
        </p:txBody>
      </p:sp>
      <p:sp>
        <p:nvSpPr>
          <p:cNvPr id="3" name="TextBox 2">
            <a:extLst>
              <a:ext uri="{FF2B5EF4-FFF2-40B4-BE49-F238E27FC236}">
                <a16:creationId xmlns:a16="http://schemas.microsoft.com/office/drawing/2014/main" id="{2F3564EA-0DA3-6E06-2FC6-D66C0CCF6011}"/>
              </a:ext>
            </a:extLst>
          </p:cNvPr>
          <p:cNvSpPr txBox="1"/>
          <p:nvPr/>
        </p:nvSpPr>
        <p:spPr>
          <a:xfrm>
            <a:off x="255354" y="3969264"/>
            <a:ext cx="3356814" cy="707886"/>
          </a:xfrm>
          <a:prstGeom prst="rect">
            <a:avLst/>
          </a:prstGeom>
          <a:noFill/>
        </p:spPr>
        <p:txBody>
          <a:bodyPr wrap="square" rtlCol="0">
            <a:spAutoFit/>
          </a:bodyPr>
          <a:lstStyle/>
          <a:p>
            <a:pPr algn="ctr"/>
            <a:r>
              <a:rPr lang="en-US" sz="800" dirty="0"/>
              <a:t>This work was produced by Fermi Forward Discovery Group, LLC under Contract No. 89243024CSC000002 with the U.S. Department of Energy, Office of Science, Office of High Energy Physics. Publisher acknowledges the U.S. Government license to provide public access under the DOE Public Access Plan </a:t>
            </a:r>
            <a:r>
              <a:rPr lang="en-US" sz="800" dirty="0">
                <a:hlinkClick r:id="rId6"/>
              </a:rPr>
              <a:t>DOE Public Access Plan</a:t>
            </a:r>
            <a:endParaRPr lang="en-US" sz="900" dirty="0">
              <a:latin typeface="Helvetica" pitchFamily="2" charset="0"/>
            </a:endParaRPr>
          </a:p>
        </p:txBody>
      </p:sp>
    </p:spTree>
    <p:extLst>
      <p:ext uri="{BB962C8B-B14F-4D97-AF65-F5344CB8AC3E}">
        <p14:creationId xmlns:p14="http://schemas.microsoft.com/office/powerpoint/2010/main" val="23458605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DDB7AE6-872D-76DC-B3B8-BFE77ACA9031}"/>
              </a:ext>
            </a:extLst>
          </p:cNvPr>
          <p:cNvSpPr>
            <a:spLocks noGrp="1"/>
          </p:cNvSpPr>
          <p:nvPr>
            <p:ph idx="1"/>
          </p:nvPr>
        </p:nvSpPr>
        <p:spPr/>
        <p:txBody>
          <a:bodyPr/>
          <a:lstStyle/>
          <a:p>
            <a:endParaRPr lang="en-US"/>
          </a:p>
        </p:txBody>
      </p:sp>
      <p:sp>
        <p:nvSpPr>
          <p:cNvPr id="3" name="Title 2">
            <a:extLst>
              <a:ext uri="{FF2B5EF4-FFF2-40B4-BE49-F238E27FC236}">
                <a16:creationId xmlns:a16="http://schemas.microsoft.com/office/drawing/2014/main" id="{C7EDBAD8-EAB9-FE7E-0330-588E34016027}"/>
              </a:ext>
            </a:extLst>
          </p:cNvPr>
          <p:cNvSpPr>
            <a:spLocks noGrp="1"/>
          </p:cNvSpPr>
          <p:nvPr>
            <p:ph type="title"/>
          </p:nvPr>
        </p:nvSpPr>
        <p:spPr/>
        <p:txBody>
          <a:bodyPr/>
          <a:lstStyle/>
          <a:p>
            <a:r>
              <a:rPr lang="en-US" dirty="0"/>
              <a:t>Questions?</a:t>
            </a:r>
          </a:p>
        </p:txBody>
      </p:sp>
      <p:sp>
        <p:nvSpPr>
          <p:cNvPr id="4" name="Date Placeholder 3">
            <a:extLst>
              <a:ext uri="{FF2B5EF4-FFF2-40B4-BE49-F238E27FC236}">
                <a16:creationId xmlns:a16="http://schemas.microsoft.com/office/drawing/2014/main" id="{60ABF62D-9F71-00F7-3933-03C5679FCD9A}"/>
              </a:ext>
            </a:extLst>
          </p:cNvPr>
          <p:cNvSpPr>
            <a:spLocks noGrp="1"/>
          </p:cNvSpPr>
          <p:nvPr>
            <p:ph type="dt" sz="half" idx="2"/>
          </p:nvPr>
        </p:nvSpPr>
        <p:spPr/>
        <p:txBody>
          <a:bodyPr/>
          <a:lstStyle/>
          <a:p>
            <a:pPr>
              <a:defRPr/>
            </a:pPr>
            <a:r>
              <a:rPr lang="en-US"/>
              <a:t>DAMSA 2025</a:t>
            </a:r>
            <a:endParaRPr lang="en-US" dirty="0"/>
          </a:p>
        </p:txBody>
      </p:sp>
      <p:sp>
        <p:nvSpPr>
          <p:cNvPr id="5" name="Footer Placeholder 4">
            <a:extLst>
              <a:ext uri="{FF2B5EF4-FFF2-40B4-BE49-F238E27FC236}">
                <a16:creationId xmlns:a16="http://schemas.microsoft.com/office/drawing/2014/main" id="{33D71D7B-E8F0-BE7E-3D9D-5B53839EC81D}"/>
              </a:ext>
            </a:extLst>
          </p:cNvPr>
          <p:cNvSpPr>
            <a:spLocks noGrp="1"/>
          </p:cNvSpPr>
          <p:nvPr>
            <p:ph type="ftr" sz="quarter" idx="3"/>
          </p:nvPr>
        </p:nvSpPr>
        <p:spPr/>
        <p:txBody>
          <a:bodyPr/>
          <a:lstStyle/>
          <a:p>
            <a:pPr>
              <a:defRPr/>
            </a:pPr>
            <a:r>
              <a:rPr lang="en-US" b="1"/>
              <a:t>Williams - F2D2</a:t>
            </a:r>
            <a:endParaRPr lang="en-US" b="1" dirty="0"/>
          </a:p>
        </p:txBody>
      </p:sp>
      <p:sp>
        <p:nvSpPr>
          <p:cNvPr id="6" name="Slide Number Placeholder 5">
            <a:extLst>
              <a:ext uri="{FF2B5EF4-FFF2-40B4-BE49-F238E27FC236}">
                <a16:creationId xmlns:a16="http://schemas.microsoft.com/office/drawing/2014/main" id="{0727F11C-2033-03A3-1E8D-5962CDF17E75}"/>
              </a:ext>
            </a:extLst>
          </p:cNvPr>
          <p:cNvSpPr>
            <a:spLocks noGrp="1"/>
          </p:cNvSpPr>
          <p:nvPr>
            <p:ph type="sldNum" sz="quarter" idx="4"/>
          </p:nvPr>
        </p:nvSpPr>
        <p:spPr/>
        <p:txBody>
          <a:bodyPr/>
          <a:lstStyle/>
          <a:p>
            <a:pPr>
              <a:defRPr/>
            </a:pPr>
            <a:fld id="{148C009B-CB69-E04A-B9B3-34B26D69E9CF}" type="slidenum">
              <a:rPr lang="en-US" smtClean="0"/>
              <a:pPr>
                <a:defRPr/>
              </a:pPr>
              <a:t>26</a:t>
            </a:fld>
            <a:endParaRPr lang="en-US" dirty="0"/>
          </a:p>
        </p:txBody>
      </p:sp>
    </p:spTree>
    <p:extLst>
      <p:ext uri="{BB962C8B-B14F-4D97-AF65-F5344CB8AC3E}">
        <p14:creationId xmlns:p14="http://schemas.microsoft.com/office/powerpoint/2010/main" val="248549820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5993E5-E562-CEEE-BCF8-BDF9EE429A6C}"/>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744BB94-39EB-D18F-EF19-2D9FA13FD99D}"/>
              </a:ext>
            </a:extLst>
          </p:cNvPr>
          <p:cNvSpPr>
            <a:spLocks noGrp="1"/>
          </p:cNvSpPr>
          <p:nvPr>
            <p:ph idx="1"/>
          </p:nvPr>
        </p:nvSpPr>
        <p:spPr/>
        <p:txBody>
          <a:bodyPr/>
          <a:lstStyle/>
          <a:p>
            <a:endParaRPr lang="en-US"/>
          </a:p>
        </p:txBody>
      </p:sp>
      <p:sp>
        <p:nvSpPr>
          <p:cNvPr id="3" name="Title 2">
            <a:extLst>
              <a:ext uri="{FF2B5EF4-FFF2-40B4-BE49-F238E27FC236}">
                <a16:creationId xmlns:a16="http://schemas.microsoft.com/office/drawing/2014/main" id="{0B051DE1-4943-C486-6AB2-C4D1A9C5B5D4}"/>
              </a:ext>
            </a:extLst>
          </p:cNvPr>
          <p:cNvSpPr>
            <a:spLocks noGrp="1"/>
          </p:cNvSpPr>
          <p:nvPr>
            <p:ph type="title"/>
          </p:nvPr>
        </p:nvSpPr>
        <p:spPr/>
        <p:txBody>
          <a:bodyPr/>
          <a:lstStyle/>
          <a:p>
            <a:r>
              <a:rPr lang="en-US" dirty="0"/>
              <a:t>Backup</a:t>
            </a:r>
          </a:p>
        </p:txBody>
      </p:sp>
      <p:sp>
        <p:nvSpPr>
          <p:cNvPr id="4" name="Date Placeholder 3">
            <a:extLst>
              <a:ext uri="{FF2B5EF4-FFF2-40B4-BE49-F238E27FC236}">
                <a16:creationId xmlns:a16="http://schemas.microsoft.com/office/drawing/2014/main" id="{C2B3B1B7-A424-B4F2-588A-12C09F58DEBC}"/>
              </a:ext>
            </a:extLst>
          </p:cNvPr>
          <p:cNvSpPr>
            <a:spLocks noGrp="1"/>
          </p:cNvSpPr>
          <p:nvPr>
            <p:ph type="dt" sz="half" idx="2"/>
          </p:nvPr>
        </p:nvSpPr>
        <p:spPr/>
        <p:txBody>
          <a:bodyPr/>
          <a:lstStyle/>
          <a:p>
            <a:pPr>
              <a:defRPr/>
            </a:pPr>
            <a:r>
              <a:rPr lang="en-US"/>
              <a:t>DAMSA 2025</a:t>
            </a:r>
            <a:endParaRPr lang="en-US" dirty="0"/>
          </a:p>
        </p:txBody>
      </p:sp>
      <p:sp>
        <p:nvSpPr>
          <p:cNvPr id="5" name="Footer Placeholder 4">
            <a:extLst>
              <a:ext uri="{FF2B5EF4-FFF2-40B4-BE49-F238E27FC236}">
                <a16:creationId xmlns:a16="http://schemas.microsoft.com/office/drawing/2014/main" id="{475CCEFA-5B9F-3399-FE83-6089E164AE72}"/>
              </a:ext>
            </a:extLst>
          </p:cNvPr>
          <p:cNvSpPr>
            <a:spLocks noGrp="1"/>
          </p:cNvSpPr>
          <p:nvPr>
            <p:ph type="ftr" sz="quarter" idx="3"/>
          </p:nvPr>
        </p:nvSpPr>
        <p:spPr/>
        <p:txBody>
          <a:bodyPr/>
          <a:lstStyle/>
          <a:p>
            <a:pPr>
              <a:defRPr/>
            </a:pPr>
            <a:r>
              <a:rPr lang="en-US" b="1"/>
              <a:t>Williams - F2D2</a:t>
            </a:r>
            <a:endParaRPr lang="en-US" b="1" dirty="0"/>
          </a:p>
        </p:txBody>
      </p:sp>
      <p:sp>
        <p:nvSpPr>
          <p:cNvPr id="6" name="Slide Number Placeholder 5">
            <a:extLst>
              <a:ext uri="{FF2B5EF4-FFF2-40B4-BE49-F238E27FC236}">
                <a16:creationId xmlns:a16="http://schemas.microsoft.com/office/drawing/2014/main" id="{4975EB1A-E046-C539-8C7E-C29B8548EDF1}"/>
              </a:ext>
            </a:extLst>
          </p:cNvPr>
          <p:cNvSpPr>
            <a:spLocks noGrp="1"/>
          </p:cNvSpPr>
          <p:nvPr>
            <p:ph type="sldNum" sz="quarter" idx="4"/>
          </p:nvPr>
        </p:nvSpPr>
        <p:spPr/>
        <p:txBody>
          <a:bodyPr/>
          <a:lstStyle/>
          <a:p>
            <a:pPr>
              <a:defRPr/>
            </a:pPr>
            <a:fld id="{148C009B-CB69-E04A-B9B3-34B26D69E9CF}" type="slidenum">
              <a:rPr lang="en-US" smtClean="0"/>
              <a:pPr>
                <a:defRPr/>
              </a:pPr>
              <a:t>27</a:t>
            </a:fld>
            <a:endParaRPr lang="en-US" dirty="0"/>
          </a:p>
        </p:txBody>
      </p:sp>
    </p:spTree>
    <p:extLst>
      <p:ext uri="{BB962C8B-B14F-4D97-AF65-F5344CB8AC3E}">
        <p14:creationId xmlns:p14="http://schemas.microsoft.com/office/powerpoint/2010/main" val="25872889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2B36FE31-893D-CC36-7564-220949B6C6E2}"/>
              </a:ext>
            </a:extLst>
          </p:cNvPr>
          <p:cNvPicPr>
            <a:picLocks noChangeAspect="1"/>
          </p:cNvPicPr>
          <p:nvPr/>
        </p:nvPicPr>
        <p:blipFill rotWithShape="1">
          <a:blip r:embed="rId3">
            <a:alphaModFix/>
          </a:blip>
          <a:srcRect l="9746"/>
          <a:stretch/>
        </p:blipFill>
        <p:spPr>
          <a:xfrm>
            <a:off x="222250" y="611558"/>
            <a:ext cx="3094830" cy="4021984"/>
          </a:xfrm>
          <a:prstGeom prst="rect">
            <a:avLst/>
          </a:prstGeom>
        </p:spPr>
      </p:pic>
      <p:sp>
        <p:nvSpPr>
          <p:cNvPr id="361" name="Slide Number Placeholder 4"/>
          <p:cNvSpPr txBox="1">
            <a:spLocks noGrp="1"/>
          </p:cNvSpPr>
          <p:nvPr>
            <p:ph type="sldNum" sz="quarter" idx="2"/>
          </p:nvPr>
        </p:nvSpPr>
        <p:spPr>
          <a:xfrm>
            <a:off x="4108531" y="4878160"/>
            <a:ext cx="1106261" cy="180975"/>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r>
              <a:rPr lang="en-US" dirty="0"/>
              <a:t>Slide from M. Toups</a:t>
            </a:r>
            <a:endParaRPr dirty="0"/>
          </a:p>
        </p:txBody>
      </p:sp>
      <p:sp>
        <p:nvSpPr>
          <p:cNvPr id="5" name="Title 4">
            <a:extLst>
              <a:ext uri="{FF2B5EF4-FFF2-40B4-BE49-F238E27FC236}">
                <a16:creationId xmlns:a16="http://schemas.microsoft.com/office/drawing/2014/main" id="{032516D6-C962-0E97-44DC-89FD21B821A6}"/>
              </a:ext>
            </a:extLst>
          </p:cNvPr>
          <p:cNvSpPr>
            <a:spLocks noGrp="1"/>
          </p:cNvSpPr>
          <p:nvPr>
            <p:ph type="title"/>
          </p:nvPr>
        </p:nvSpPr>
        <p:spPr/>
        <p:txBody>
          <a:bodyPr>
            <a:normAutofit/>
          </a:bodyPr>
          <a:lstStyle/>
          <a:p>
            <a:r>
              <a:rPr lang="en-US" dirty="0"/>
              <a:t>F2D2 Site Layout – Integrated with Future Fixed Target Campus</a:t>
            </a:r>
          </a:p>
        </p:txBody>
      </p:sp>
      <p:sp>
        <p:nvSpPr>
          <p:cNvPr id="2" name="Slide Number Placeholder 4">
            <a:extLst>
              <a:ext uri="{FF2B5EF4-FFF2-40B4-BE49-F238E27FC236}">
                <a16:creationId xmlns:a16="http://schemas.microsoft.com/office/drawing/2014/main" id="{37C61BC6-298C-2E9C-AA79-85B29A4A220F}"/>
              </a:ext>
            </a:extLst>
          </p:cNvPr>
          <p:cNvSpPr txBox="1">
            <a:spLocks/>
          </p:cNvSpPr>
          <p:nvPr/>
        </p:nvSpPr>
        <p:spPr>
          <a:xfrm>
            <a:off x="222250" y="4878161"/>
            <a:ext cx="139837" cy="1397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0" tIns="0" rIns="0" bIns="0">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004C97"/>
                </a:solidFill>
                <a:effectLst/>
                <a:uFillTx/>
                <a:latin typeface="+mn-lt"/>
                <a:ea typeface="+mn-ea"/>
                <a:cs typeface="+mn-cs"/>
                <a:sym typeface="Helvetica"/>
              </a:defRPr>
            </a:lvl1pPr>
            <a:lvl2pPr marL="0" marR="0" indent="457200" algn="l" defTabSz="457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3087"/>
                </a:solidFill>
                <a:effectLst/>
                <a:uFillTx/>
                <a:latin typeface="Arial"/>
                <a:ea typeface="Arial"/>
                <a:cs typeface="Arial"/>
                <a:sym typeface="Arial"/>
              </a:defRPr>
            </a:lvl2pPr>
            <a:lvl3pPr marL="0" marR="0" indent="914400" algn="l" defTabSz="457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3087"/>
                </a:solidFill>
                <a:effectLst/>
                <a:uFillTx/>
                <a:latin typeface="Arial"/>
                <a:ea typeface="Arial"/>
                <a:cs typeface="Arial"/>
                <a:sym typeface="Arial"/>
              </a:defRPr>
            </a:lvl3pPr>
            <a:lvl4pPr marL="0" marR="0" indent="1371600" algn="l" defTabSz="457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3087"/>
                </a:solidFill>
                <a:effectLst/>
                <a:uFillTx/>
                <a:latin typeface="Arial"/>
                <a:ea typeface="Arial"/>
                <a:cs typeface="Arial"/>
                <a:sym typeface="Arial"/>
              </a:defRPr>
            </a:lvl4pPr>
            <a:lvl5pPr marL="0" marR="0" indent="1828800" algn="l" defTabSz="457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3087"/>
                </a:solidFill>
                <a:effectLst/>
                <a:uFillTx/>
                <a:latin typeface="Arial"/>
                <a:ea typeface="Arial"/>
                <a:cs typeface="Arial"/>
                <a:sym typeface="Arial"/>
              </a:defRPr>
            </a:lvl5pPr>
            <a:lvl6pPr marL="0" marR="0" indent="2286000" algn="l" defTabSz="457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3087"/>
                </a:solidFill>
                <a:effectLst/>
                <a:uFillTx/>
                <a:latin typeface="Arial"/>
                <a:ea typeface="Arial"/>
                <a:cs typeface="Arial"/>
                <a:sym typeface="Arial"/>
              </a:defRPr>
            </a:lvl6pPr>
            <a:lvl7pPr marL="0" marR="0" indent="2743200" algn="l" defTabSz="457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3087"/>
                </a:solidFill>
                <a:effectLst/>
                <a:uFillTx/>
                <a:latin typeface="Arial"/>
                <a:ea typeface="Arial"/>
                <a:cs typeface="Arial"/>
                <a:sym typeface="Arial"/>
              </a:defRPr>
            </a:lvl7pPr>
            <a:lvl8pPr marL="0" marR="0" indent="3200400" algn="l" defTabSz="457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3087"/>
                </a:solidFill>
                <a:effectLst/>
                <a:uFillTx/>
                <a:latin typeface="Arial"/>
                <a:ea typeface="Arial"/>
                <a:cs typeface="Arial"/>
                <a:sym typeface="Arial"/>
              </a:defRPr>
            </a:lvl8pPr>
            <a:lvl9pPr marL="0" marR="0" indent="3657600" algn="l" defTabSz="457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3087"/>
                </a:solidFill>
                <a:effectLst/>
                <a:uFillTx/>
                <a:latin typeface="Arial"/>
                <a:ea typeface="Arial"/>
                <a:cs typeface="Arial"/>
                <a:sym typeface="Arial"/>
              </a:defRPr>
            </a:lvl9pPr>
          </a:lstStyle>
          <a:p>
            <a:fld id="{86CB4B4D-7CA3-9044-876B-883B54F8677D}" type="slidenum">
              <a:rPr lang="en-US" smtClean="0"/>
              <a:pPr/>
              <a:t>28</a:t>
            </a:fld>
            <a:endParaRPr lang="en-US"/>
          </a:p>
        </p:txBody>
      </p:sp>
      <p:sp>
        <p:nvSpPr>
          <p:cNvPr id="7" name="Rectangle 6">
            <a:extLst>
              <a:ext uri="{FF2B5EF4-FFF2-40B4-BE49-F238E27FC236}">
                <a16:creationId xmlns:a16="http://schemas.microsoft.com/office/drawing/2014/main" id="{2CADC4C8-F4BA-A64A-C6A4-734896EEC25D}"/>
              </a:ext>
            </a:extLst>
          </p:cNvPr>
          <p:cNvSpPr/>
          <p:nvPr/>
        </p:nvSpPr>
        <p:spPr>
          <a:xfrm rot="2671578" flipV="1">
            <a:off x="2730280" y="1389302"/>
            <a:ext cx="149078" cy="5904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8" name="Arc 7">
            <a:extLst>
              <a:ext uri="{FF2B5EF4-FFF2-40B4-BE49-F238E27FC236}">
                <a16:creationId xmlns:a16="http://schemas.microsoft.com/office/drawing/2014/main" id="{E2D18E94-65C3-7566-FA77-BD97FA33A85F}"/>
              </a:ext>
            </a:extLst>
          </p:cNvPr>
          <p:cNvSpPr/>
          <p:nvPr/>
        </p:nvSpPr>
        <p:spPr>
          <a:xfrm rot="13134880">
            <a:off x="1846014" y="1405536"/>
            <a:ext cx="530490" cy="540359"/>
          </a:xfrm>
          <a:prstGeom prst="arc">
            <a:avLst>
              <a:gd name="adj1" fmla="val 11884742"/>
              <a:gd name="adj2" fmla="val 0"/>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800"/>
          </a:p>
        </p:txBody>
      </p:sp>
      <p:sp>
        <p:nvSpPr>
          <p:cNvPr id="9" name="TextBox 8">
            <a:extLst>
              <a:ext uri="{FF2B5EF4-FFF2-40B4-BE49-F238E27FC236}">
                <a16:creationId xmlns:a16="http://schemas.microsoft.com/office/drawing/2014/main" id="{03A7B2AD-8A97-D196-C086-9727BF83A0AD}"/>
              </a:ext>
            </a:extLst>
          </p:cNvPr>
          <p:cNvSpPr txBox="1"/>
          <p:nvPr/>
        </p:nvSpPr>
        <p:spPr>
          <a:xfrm>
            <a:off x="2339512" y="1400953"/>
            <a:ext cx="608039" cy="207749"/>
          </a:xfrm>
          <a:prstGeom prst="rect">
            <a:avLst/>
          </a:prstGeom>
          <a:noFill/>
        </p:spPr>
        <p:txBody>
          <a:bodyPr wrap="square" rtlCol="0">
            <a:spAutoFit/>
          </a:bodyPr>
          <a:lstStyle/>
          <a:p>
            <a:r>
              <a:rPr lang="en-US" sz="750" dirty="0"/>
              <a:t>target</a:t>
            </a:r>
          </a:p>
        </p:txBody>
      </p:sp>
      <p:sp>
        <p:nvSpPr>
          <p:cNvPr id="10" name="TextBox 9">
            <a:extLst>
              <a:ext uri="{FF2B5EF4-FFF2-40B4-BE49-F238E27FC236}">
                <a16:creationId xmlns:a16="http://schemas.microsoft.com/office/drawing/2014/main" id="{B5664097-42B7-230C-A1FC-7DB317548740}"/>
              </a:ext>
            </a:extLst>
          </p:cNvPr>
          <p:cNvSpPr txBox="1"/>
          <p:nvPr/>
        </p:nvSpPr>
        <p:spPr>
          <a:xfrm>
            <a:off x="2721976" y="1072385"/>
            <a:ext cx="808500" cy="323165"/>
          </a:xfrm>
          <a:prstGeom prst="rect">
            <a:avLst/>
          </a:prstGeom>
          <a:noFill/>
        </p:spPr>
        <p:txBody>
          <a:bodyPr wrap="square" rtlCol="0">
            <a:spAutoFit/>
          </a:bodyPr>
          <a:lstStyle/>
          <a:p>
            <a:r>
              <a:rPr lang="en-US" sz="750" dirty="0"/>
              <a:t>Experiment hall</a:t>
            </a:r>
          </a:p>
        </p:txBody>
      </p:sp>
      <p:sp>
        <p:nvSpPr>
          <p:cNvPr id="11" name="Rectangle 10">
            <a:extLst>
              <a:ext uri="{FF2B5EF4-FFF2-40B4-BE49-F238E27FC236}">
                <a16:creationId xmlns:a16="http://schemas.microsoft.com/office/drawing/2014/main" id="{84CBFAA3-F05E-94EA-8D96-34ECEC0445BA}"/>
              </a:ext>
            </a:extLst>
          </p:cNvPr>
          <p:cNvSpPr/>
          <p:nvPr/>
        </p:nvSpPr>
        <p:spPr>
          <a:xfrm rot="2616688" flipV="1">
            <a:off x="2670816" y="1449821"/>
            <a:ext cx="149078" cy="5904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a:p>
        </p:txBody>
      </p:sp>
      <p:grpSp>
        <p:nvGrpSpPr>
          <p:cNvPr id="23" name="Group 22">
            <a:extLst>
              <a:ext uri="{FF2B5EF4-FFF2-40B4-BE49-F238E27FC236}">
                <a16:creationId xmlns:a16="http://schemas.microsoft.com/office/drawing/2014/main" id="{E8A148FD-3AB5-4DC1-D60F-46E3DB5F8CBC}"/>
              </a:ext>
            </a:extLst>
          </p:cNvPr>
          <p:cNvGrpSpPr>
            <a:grpSpLocks noChangeAspect="1"/>
          </p:cNvGrpSpPr>
          <p:nvPr/>
        </p:nvGrpSpPr>
        <p:grpSpPr>
          <a:xfrm>
            <a:off x="3492827" y="438448"/>
            <a:ext cx="5753326" cy="4387552"/>
            <a:chOff x="1680545" y="372401"/>
            <a:chExt cx="5768396" cy="4462218"/>
          </a:xfrm>
        </p:grpSpPr>
        <p:pic>
          <p:nvPicPr>
            <p:cNvPr id="24" name="Image" descr="Image">
              <a:extLst>
                <a:ext uri="{FF2B5EF4-FFF2-40B4-BE49-F238E27FC236}">
                  <a16:creationId xmlns:a16="http://schemas.microsoft.com/office/drawing/2014/main" id="{46B90715-D69E-A999-190A-299232A68471}"/>
                </a:ext>
              </a:extLst>
            </p:cNvPr>
            <p:cNvPicPr>
              <a:picLocks noChangeAspect="1"/>
            </p:cNvPicPr>
            <p:nvPr/>
          </p:nvPicPr>
          <p:blipFill>
            <a:blip r:embed="rId4"/>
            <a:stretch>
              <a:fillRect/>
            </a:stretch>
          </p:blipFill>
          <p:spPr>
            <a:xfrm>
              <a:off x="1680545" y="372401"/>
              <a:ext cx="5768396" cy="4462218"/>
            </a:xfrm>
            <a:prstGeom prst="rect">
              <a:avLst/>
            </a:prstGeom>
            <a:ln w="12700">
              <a:miter lim="400000"/>
            </a:ln>
          </p:spPr>
        </p:pic>
        <p:cxnSp>
          <p:nvCxnSpPr>
            <p:cNvPr id="25" name="Straight Connector 24">
              <a:extLst>
                <a:ext uri="{FF2B5EF4-FFF2-40B4-BE49-F238E27FC236}">
                  <a16:creationId xmlns:a16="http://schemas.microsoft.com/office/drawing/2014/main" id="{C19337D3-C1B5-6E2D-37FA-7373646C1DA6}"/>
                </a:ext>
              </a:extLst>
            </p:cNvPr>
            <p:cNvCxnSpPr>
              <a:cxnSpLocks/>
            </p:cNvCxnSpPr>
            <p:nvPr/>
          </p:nvCxnSpPr>
          <p:spPr>
            <a:xfrm flipV="1">
              <a:off x="3909467" y="2363288"/>
              <a:ext cx="270568" cy="225461"/>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26" name="Rectangle 25">
              <a:extLst>
                <a:ext uri="{FF2B5EF4-FFF2-40B4-BE49-F238E27FC236}">
                  <a16:creationId xmlns:a16="http://schemas.microsoft.com/office/drawing/2014/main" id="{31C2433D-7D02-F585-E43D-0DA27355D255}"/>
                </a:ext>
              </a:extLst>
            </p:cNvPr>
            <p:cNvSpPr/>
            <p:nvPr/>
          </p:nvSpPr>
          <p:spPr>
            <a:xfrm rot="2535569" flipV="1">
              <a:off x="4117328" y="2284609"/>
              <a:ext cx="149078" cy="5904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7" name="Rectangle 26">
              <a:extLst>
                <a:ext uri="{FF2B5EF4-FFF2-40B4-BE49-F238E27FC236}">
                  <a16:creationId xmlns:a16="http://schemas.microsoft.com/office/drawing/2014/main" id="{B2F0F05F-D282-7CD6-CBFA-F45E99E31A42}"/>
                </a:ext>
              </a:extLst>
            </p:cNvPr>
            <p:cNvSpPr/>
            <p:nvPr/>
          </p:nvSpPr>
          <p:spPr>
            <a:xfrm rot="2613821" flipV="1">
              <a:off x="4170717" y="2219291"/>
              <a:ext cx="149078" cy="5904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36" name="Arc 35">
            <a:extLst>
              <a:ext uri="{FF2B5EF4-FFF2-40B4-BE49-F238E27FC236}">
                <a16:creationId xmlns:a16="http://schemas.microsoft.com/office/drawing/2014/main" id="{06962117-618F-C2F3-446F-393F811A1418}"/>
              </a:ext>
            </a:extLst>
          </p:cNvPr>
          <p:cNvSpPr/>
          <p:nvPr/>
        </p:nvSpPr>
        <p:spPr>
          <a:xfrm rot="16200000">
            <a:off x="648219" y="2798061"/>
            <a:ext cx="2081480" cy="1037772"/>
          </a:xfrm>
          <a:prstGeom prst="arc">
            <a:avLst>
              <a:gd name="adj1" fmla="val 14599124"/>
              <a:gd name="adj2" fmla="val 20998486"/>
            </a:avLst>
          </a:prstGeom>
          <a:ln>
            <a:solidFill>
              <a:srgbClr val="FFFF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800"/>
          </a:p>
        </p:txBody>
      </p:sp>
      <p:cxnSp>
        <p:nvCxnSpPr>
          <p:cNvPr id="38" name="Straight Connector 37">
            <a:extLst>
              <a:ext uri="{FF2B5EF4-FFF2-40B4-BE49-F238E27FC236}">
                <a16:creationId xmlns:a16="http://schemas.microsoft.com/office/drawing/2014/main" id="{26FC54DE-F7F4-0C9A-C5FC-09CBCA300D89}"/>
              </a:ext>
            </a:extLst>
          </p:cNvPr>
          <p:cNvCxnSpPr>
            <a:cxnSpLocks/>
            <a:stCxn id="8" idx="0"/>
          </p:cNvCxnSpPr>
          <p:nvPr/>
        </p:nvCxnSpPr>
        <p:spPr>
          <a:xfrm flipH="1">
            <a:off x="1500542" y="1898541"/>
            <a:ext cx="755457" cy="442680"/>
          </a:xfrm>
          <a:prstGeom prst="line">
            <a:avLst/>
          </a:prstGeom>
          <a:noFill/>
          <a:ln w="25400" cap="flat">
            <a:solidFill>
              <a:srgbClr val="FFFF00"/>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9" name="Straight Connector 18">
            <a:extLst>
              <a:ext uri="{FF2B5EF4-FFF2-40B4-BE49-F238E27FC236}">
                <a16:creationId xmlns:a16="http://schemas.microsoft.com/office/drawing/2014/main" id="{93669373-08C8-7C61-DEF4-939449F32785}"/>
              </a:ext>
            </a:extLst>
          </p:cNvPr>
          <p:cNvCxnSpPr>
            <a:cxnSpLocks/>
            <a:endCxn id="8" idx="0"/>
          </p:cNvCxnSpPr>
          <p:nvPr/>
        </p:nvCxnSpPr>
        <p:spPr>
          <a:xfrm flipH="1">
            <a:off x="2255999" y="1383729"/>
            <a:ext cx="930062" cy="514812"/>
          </a:xfrm>
          <a:prstGeom prst="line">
            <a:avLst/>
          </a:prstGeom>
          <a:noFill/>
          <a:ln w="25400" cap="flat">
            <a:solidFill>
              <a:srgbClr val="FFFF00"/>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45" name="Straight Connector 44">
            <a:extLst>
              <a:ext uri="{FF2B5EF4-FFF2-40B4-BE49-F238E27FC236}">
                <a16:creationId xmlns:a16="http://schemas.microsoft.com/office/drawing/2014/main" id="{E9F5378E-8A02-73E3-A9D1-3C39849BDD03}"/>
              </a:ext>
            </a:extLst>
          </p:cNvPr>
          <p:cNvCxnSpPr>
            <a:cxnSpLocks/>
            <a:stCxn id="36" idx="0"/>
          </p:cNvCxnSpPr>
          <p:nvPr/>
        </p:nvCxnSpPr>
        <p:spPr>
          <a:xfrm>
            <a:off x="1185631" y="3569888"/>
            <a:ext cx="120655" cy="787799"/>
          </a:xfrm>
          <a:prstGeom prst="line">
            <a:avLst/>
          </a:prstGeom>
          <a:noFill/>
          <a:ln w="25400" cap="flat">
            <a:solidFill>
              <a:srgbClr val="FFFF00"/>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34" name="Straight Connector 33">
            <a:extLst>
              <a:ext uri="{FF2B5EF4-FFF2-40B4-BE49-F238E27FC236}">
                <a16:creationId xmlns:a16="http://schemas.microsoft.com/office/drawing/2014/main" id="{0C5D5057-1896-65FB-BAA1-1F4C5D2CDAB7}"/>
              </a:ext>
            </a:extLst>
          </p:cNvPr>
          <p:cNvCxnSpPr>
            <a:cxnSpLocks/>
          </p:cNvCxnSpPr>
          <p:nvPr/>
        </p:nvCxnSpPr>
        <p:spPr>
          <a:xfrm flipH="1">
            <a:off x="2487085" y="1537620"/>
            <a:ext cx="250744" cy="224254"/>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3" name="Date Placeholder 2">
            <a:extLst>
              <a:ext uri="{FF2B5EF4-FFF2-40B4-BE49-F238E27FC236}">
                <a16:creationId xmlns:a16="http://schemas.microsoft.com/office/drawing/2014/main" id="{6329FA78-2591-A4C3-C610-190C48EEAD67}"/>
              </a:ext>
            </a:extLst>
          </p:cNvPr>
          <p:cNvSpPr>
            <a:spLocks noGrp="1"/>
          </p:cNvSpPr>
          <p:nvPr>
            <p:ph type="dt" sz="half" idx="2"/>
          </p:nvPr>
        </p:nvSpPr>
        <p:spPr/>
        <p:txBody>
          <a:bodyPr/>
          <a:lstStyle/>
          <a:p>
            <a:pPr>
              <a:defRPr/>
            </a:pPr>
            <a:r>
              <a:rPr lang="en-US"/>
              <a:t>DAMSA 2025</a:t>
            </a:r>
            <a:endParaRPr lang="en-US" dirty="0"/>
          </a:p>
        </p:txBody>
      </p:sp>
      <p:sp>
        <p:nvSpPr>
          <p:cNvPr id="4" name="Footer Placeholder 3">
            <a:extLst>
              <a:ext uri="{FF2B5EF4-FFF2-40B4-BE49-F238E27FC236}">
                <a16:creationId xmlns:a16="http://schemas.microsoft.com/office/drawing/2014/main" id="{B866B389-51F4-B700-D4B8-C06790A61F90}"/>
              </a:ext>
            </a:extLst>
          </p:cNvPr>
          <p:cNvSpPr>
            <a:spLocks noGrp="1"/>
          </p:cNvSpPr>
          <p:nvPr>
            <p:ph type="ftr" sz="quarter" idx="3"/>
          </p:nvPr>
        </p:nvSpPr>
        <p:spPr/>
        <p:txBody>
          <a:bodyPr/>
          <a:lstStyle/>
          <a:p>
            <a:pPr>
              <a:defRPr/>
            </a:pPr>
            <a:r>
              <a:rPr lang="en-US" b="1"/>
              <a:t>Williams - F2D2</a:t>
            </a:r>
            <a:endParaRPr lang="en-US" b="1" dirty="0"/>
          </a:p>
        </p:txBody>
      </p:sp>
    </p:spTree>
    <p:extLst>
      <p:ext uri="{BB962C8B-B14F-4D97-AF65-F5344CB8AC3E}">
        <p14:creationId xmlns:p14="http://schemas.microsoft.com/office/powerpoint/2010/main" val="47697159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129F791-CB3B-3AFE-F87E-25401C3C331D}"/>
              </a:ext>
            </a:extLst>
          </p:cNvPr>
          <p:cNvSpPr>
            <a:spLocks noGrp="1"/>
          </p:cNvSpPr>
          <p:nvPr>
            <p:ph type="title"/>
          </p:nvPr>
        </p:nvSpPr>
        <p:spPr/>
        <p:txBody>
          <a:bodyPr/>
          <a:lstStyle/>
          <a:p>
            <a:r>
              <a:rPr lang="en-US" dirty="0"/>
              <a:t>Atomic Displacements and DPA</a:t>
            </a:r>
          </a:p>
        </p:txBody>
      </p:sp>
      <p:sp>
        <p:nvSpPr>
          <p:cNvPr id="4" name="Date Placeholder 3">
            <a:extLst>
              <a:ext uri="{FF2B5EF4-FFF2-40B4-BE49-F238E27FC236}">
                <a16:creationId xmlns:a16="http://schemas.microsoft.com/office/drawing/2014/main" id="{BFCEA035-AAB5-5D32-3D96-33B3BAD0E2A3}"/>
              </a:ext>
            </a:extLst>
          </p:cNvPr>
          <p:cNvSpPr>
            <a:spLocks noGrp="1"/>
          </p:cNvSpPr>
          <p:nvPr>
            <p:ph type="dt" sz="half" idx="2"/>
          </p:nvPr>
        </p:nvSpPr>
        <p:spPr/>
        <p:txBody>
          <a:bodyPr/>
          <a:lstStyle/>
          <a:p>
            <a:pPr>
              <a:defRPr/>
            </a:pPr>
            <a:r>
              <a:rPr lang="en-US"/>
              <a:t>DAMSA 2025</a:t>
            </a:r>
            <a:endParaRPr lang="en-US" dirty="0"/>
          </a:p>
        </p:txBody>
      </p:sp>
      <p:sp>
        <p:nvSpPr>
          <p:cNvPr id="5" name="Footer Placeholder 4">
            <a:extLst>
              <a:ext uri="{FF2B5EF4-FFF2-40B4-BE49-F238E27FC236}">
                <a16:creationId xmlns:a16="http://schemas.microsoft.com/office/drawing/2014/main" id="{805E34CC-1516-4C77-C416-8208A07B23EE}"/>
              </a:ext>
            </a:extLst>
          </p:cNvPr>
          <p:cNvSpPr>
            <a:spLocks noGrp="1"/>
          </p:cNvSpPr>
          <p:nvPr>
            <p:ph type="ftr" sz="quarter" idx="3"/>
          </p:nvPr>
        </p:nvSpPr>
        <p:spPr/>
        <p:txBody>
          <a:bodyPr/>
          <a:lstStyle/>
          <a:p>
            <a:pPr>
              <a:defRPr/>
            </a:pPr>
            <a:r>
              <a:rPr lang="en-US" b="1"/>
              <a:t>Williams - F2D2</a:t>
            </a:r>
            <a:endParaRPr lang="en-US" b="1" dirty="0"/>
          </a:p>
        </p:txBody>
      </p:sp>
      <p:sp>
        <p:nvSpPr>
          <p:cNvPr id="6" name="Slide Number Placeholder 5">
            <a:extLst>
              <a:ext uri="{FF2B5EF4-FFF2-40B4-BE49-F238E27FC236}">
                <a16:creationId xmlns:a16="http://schemas.microsoft.com/office/drawing/2014/main" id="{0C4CA55F-17BA-1733-2A13-B557D1877887}"/>
              </a:ext>
            </a:extLst>
          </p:cNvPr>
          <p:cNvSpPr>
            <a:spLocks noGrp="1"/>
          </p:cNvSpPr>
          <p:nvPr>
            <p:ph type="sldNum" sz="quarter" idx="4"/>
          </p:nvPr>
        </p:nvSpPr>
        <p:spPr/>
        <p:txBody>
          <a:bodyPr/>
          <a:lstStyle/>
          <a:p>
            <a:pPr>
              <a:defRPr/>
            </a:pPr>
            <a:fld id="{148C009B-CB69-E04A-B9B3-34B26D69E9CF}" type="slidenum">
              <a:rPr lang="en-US" smtClean="0"/>
              <a:pPr>
                <a:defRPr/>
              </a:pPr>
              <a:t>29</a:t>
            </a:fld>
            <a:endParaRPr lang="en-US" dirty="0"/>
          </a:p>
        </p:txBody>
      </p:sp>
      <p:pic>
        <p:nvPicPr>
          <p:cNvPr id="9" name="Picture 8" descr="Diagram&#10;&#10;Description automatically generated">
            <a:extLst>
              <a:ext uri="{FF2B5EF4-FFF2-40B4-BE49-F238E27FC236}">
                <a16:creationId xmlns:a16="http://schemas.microsoft.com/office/drawing/2014/main" id="{2E32E1AA-9CA0-C0A6-2CCD-C44AE460A8F0}"/>
              </a:ext>
            </a:extLst>
          </p:cNvPr>
          <p:cNvPicPr>
            <a:picLocks noChangeAspect="1"/>
          </p:cNvPicPr>
          <p:nvPr/>
        </p:nvPicPr>
        <p:blipFill>
          <a:blip r:embed="rId2"/>
          <a:srcRect b="8445"/>
          <a:stretch/>
        </p:blipFill>
        <p:spPr>
          <a:xfrm>
            <a:off x="0" y="762"/>
            <a:ext cx="9144000" cy="4707763"/>
          </a:xfrm>
          <a:prstGeom prst="rect">
            <a:avLst/>
          </a:prstGeom>
        </p:spPr>
      </p:pic>
      <p:sp>
        <p:nvSpPr>
          <p:cNvPr id="10" name="TextBox 9">
            <a:extLst>
              <a:ext uri="{FF2B5EF4-FFF2-40B4-BE49-F238E27FC236}">
                <a16:creationId xmlns:a16="http://schemas.microsoft.com/office/drawing/2014/main" id="{9402962B-23CA-540F-E6EB-B83113E2F1F8}"/>
              </a:ext>
            </a:extLst>
          </p:cNvPr>
          <p:cNvSpPr txBox="1"/>
          <p:nvPr/>
        </p:nvSpPr>
        <p:spPr>
          <a:xfrm>
            <a:off x="2957023" y="4872509"/>
            <a:ext cx="2531463" cy="230832"/>
          </a:xfrm>
          <a:prstGeom prst="rect">
            <a:avLst/>
          </a:prstGeom>
          <a:noFill/>
          <a:ln>
            <a:solidFill>
              <a:srgbClr val="000000"/>
            </a:solidFill>
          </a:ln>
        </p:spPr>
        <p:txBody>
          <a:bodyPr wrap="none" rtlCol="0">
            <a:spAutoFit/>
          </a:bodyPr>
          <a:lstStyle/>
          <a:p>
            <a:pPr algn="ctr"/>
            <a:r>
              <a:rPr lang="en-US" sz="900" b="1" dirty="0">
                <a:latin typeface="Helvetica" pitchFamily="2" charset="0"/>
              </a:rPr>
              <a:t>Slide courtesy of Abe Burleigh, TSD, FNAL</a:t>
            </a:r>
          </a:p>
        </p:txBody>
      </p:sp>
    </p:spTree>
    <p:extLst>
      <p:ext uri="{BB962C8B-B14F-4D97-AF65-F5344CB8AC3E}">
        <p14:creationId xmlns:p14="http://schemas.microsoft.com/office/powerpoint/2010/main" val="34908529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49DF40BE-38ED-3E71-BCA6-B83F55A36FE1}"/>
              </a:ext>
            </a:extLst>
          </p:cNvPr>
          <p:cNvPicPr>
            <a:picLocks noChangeAspect="1"/>
          </p:cNvPicPr>
          <p:nvPr/>
        </p:nvPicPr>
        <p:blipFill>
          <a:blip r:embed="rId2"/>
          <a:stretch>
            <a:fillRect/>
          </a:stretch>
        </p:blipFill>
        <p:spPr>
          <a:xfrm>
            <a:off x="1412195" y="3223429"/>
            <a:ext cx="3651704" cy="1563932"/>
          </a:xfrm>
          <a:prstGeom prst="rect">
            <a:avLst/>
          </a:prstGeom>
        </p:spPr>
      </p:pic>
      <p:sp>
        <p:nvSpPr>
          <p:cNvPr id="8" name="Content Placeholder 7">
            <a:extLst>
              <a:ext uri="{FF2B5EF4-FFF2-40B4-BE49-F238E27FC236}">
                <a16:creationId xmlns:a16="http://schemas.microsoft.com/office/drawing/2014/main" id="{9626226D-5EBF-2FDC-E59C-AD3027B116A1}"/>
              </a:ext>
            </a:extLst>
          </p:cNvPr>
          <p:cNvSpPr>
            <a:spLocks noGrp="1"/>
          </p:cNvSpPr>
          <p:nvPr>
            <p:ph idx="1"/>
          </p:nvPr>
        </p:nvSpPr>
        <p:spPr>
          <a:xfrm>
            <a:off x="228603" y="728664"/>
            <a:ext cx="5041223" cy="2763566"/>
          </a:xfrm>
        </p:spPr>
        <p:txBody>
          <a:bodyPr/>
          <a:lstStyle/>
          <a:p>
            <a:r>
              <a:rPr lang="en-US" dirty="0"/>
              <a:t>Can you create dark matter in a target? Theory says maybe. </a:t>
            </a:r>
          </a:p>
          <a:p>
            <a:pPr lvl="1"/>
            <a:r>
              <a:rPr lang="en-US" dirty="0"/>
              <a:t>If so, amount of DM proportional to the number of protons on target</a:t>
            </a:r>
          </a:p>
          <a:p>
            <a:pPr lvl="1"/>
            <a:r>
              <a:rPr lang="en-US" dirty="0"/>
              <a:t>High current beam onto a target – more POT, more DM</a:t>
            </a:r>
          </a:p>
          <a:p>
            <a:pPr lvl="1"/>
            <a:r>
              <a:rPr lang="en-US" dirty="0"/>
              <a:t>Capture all known SM particles with thick shielding</a:t>
            </a:r>
          </a:p>
          <a:p>
            <a:pPr lvl="1"/>
            <a:r>
              <a:rPr lang="en-US" dirty="0"/>
              <a:t>Place detectors in quiet zone, look for signal</a:t>
            </a:r>
          </a:p>
          <a:p>
            <a:pPr lvl="1"/>
            <a:r>
              <a:rPr lang="en-US" dirty="0">
                <a:hlinkClick r:id="rId3"/>
              </a:rPr>
              <a:t>https://arxiv.org/abs/2311.09915</a:t>
            </a:r>
            <a:r>
              <a:rPr lang="en-US" dirty="0"/>
              <a:t> </a:t>
            </a:r>
          </a:p>
        </p:txBody>
      </p:sp>
      <p:sp>
        <p:nvSpPr>
          <p:cNvPr id="7" name="Title 6">
            <a:extLst>
              <a:ext uri="{FF2B5EF4-FFF2-40B4-BE49-F238E27FC236}">
                <a16:creationId xmlns:a16="http://schemas.microsoft.com/office/drawing/2014/main" id="{51EC5369-4653-8B0F-F85A-7AF9F310ED5A}"/>
              </a:ext>
            </a:extLst>
          </p:cNvPr>
          <p:cNvSpPr>
            <a:spLocks noGrp="1"/>
          </p:cNvSpPr>
          <p:nvPr>
            <p:ph type="title"/>
          </p:nvPr>
        </p:nvSpPr>
        <p:spPr/>
        <p:txBody>
          <a:bodyPr/>
          <a:lstStyle/>
          <a:p>
            <a:r>
              <a:rPr lang="en-US" dirty="0"/>
              <a:t>Dark Sector Searches with Beam Dumps</a:t>
            </a:r>
          </a:p>
        </p:txBody>
      </p:sp>
      <p:sp>
        <p:nvSpPr>
          <p:cNvPr id="4" name="Date Placeholder 3">
            <a:extLst>
              <a:ext uri="{FF2B5EF4-FFF2-40B4-BE49-F238E27FC236}">
                <a16:creationId xmlns:a16="http://schemas.microsoft.com/office/drawing/2014/main" id="{8840BEE7-1FFD-A846-D1B2-B3C4E8530B51}"/>
              </a:ext>
            </a:extLst>
          </p:cNvPr>
          <p:cNvSpPr>
            <a:spLocks noGrp="1"/>
          </p:cNvSpPr>
          <p:nvPr>
            <p:ph type="dt" sz="half" idx="2"/>
          </p:nvPr>
        </p:nvSpPr>
        <p:spPr/>
        <p:txBody>
          <a:bodyPr/>
          <a:lstStyle/>
          <a:p>
            <a:pPr>
              <a:defRPr/>
            </a:pPr>
            <a:r>
              <a:rPr lang="en-US"/>
              <a:t>DAMSA 2025</a:t>
            </a:r>
            <a:endParaRPr lang="en-US" dirty="0"/>
          </a:p>
        </p:txBody>
      </p:sp>
      <p:sp>
        <p:nvSpPr>
          <p:cNvPr id="6" name="Slide Number Placeholder 5">
            <a:extLst>
              <a:ext uri="{FF2B5EF4-FFF2-40B4-BE49-F238E27FC236}">
                <a16:creationId xmlns:a16="http://schemas.microsoft.com/office/drawing/2014/main" id="{577FB9CB-9D31-9B6F-31DC-960A3245829F}"/>
              </a:ext>
            </a:extLst>
          </p:cNvPr>
          <p:cNvSpPr>
            <a:spLocks noGrp="1"/>
          </p:cNvSpPr>
          <p:nvPr>
            <p:ph type="sldNum" sz="quarter" idx="4"/>
          </p:nvPr>
        </p:nvSpPr>
        <p:spPr/>
        <p:txBody>
          <a:bodyPr/>
          <a:lstStyle/>
          <a:p>
            <a:pPr>
              <a:defRPr/>
            </a:pPr>
            <a:fld id="{148C009B-CB69-E04A-B9B3-34B26D69E9CF}" type="slidenum">
              <a:rPr lang="en-US" smtClean="0"/>
              <a:pPr>
                <a:defRPr/>
              </a:pPr>
              <a:t>3</a:t>
            </a:fld>
            <a:endParaRPr lang="en-US" dirty="0"/>
          </a:p>
        </p:txBody>
      </p:sp>
      <p:grpSp>
        <p:nvGrpSpPr>
          <p:cNvPr id="10" name="Group 9">
            <a:extLst>
              <a:ext uri="{FF2B5EF4-FFF2-40B4-BE49-F238E27FC236}">
                <a16:creationId xmlns:a16="http://schemas.microsoft.com/office/drawing/2014/main" id="{071DB66D-18E8-2814-02D5-48ABFDACBCDC}"/>
              </a:ext>
            </a:extLst>
          </p:cNvPr>
          <p:cNvGrpSpPr/>
          <p:nvPr/>
        </p:nvGrpSpPr>
        <p:grpSpPr>
          <a:xfrm>
            <a:off x="5342394" y="83184"/>
            <a:ext cx="3688841" cy="1765748"/>
            <a:chOff x="1213981" y="569570"/>
            <a:chExt cx="7772400" cy="3720437"/>
          </a:xfrm>
        </p:grpSpPr>
        <p:pic>
          <p:nvPicPr>
            <p:cNvPr id="11" name="Picture 10">
              <a:extLst>
                <a:ext uri="{FF2B5EF4-FFF2-40B4-BE49-F238E27FC236}">
                  <a16:creationId xmlns:a16="http://schemas.microsoft.com/office/drawing/2014/main" id="{37FCD99E-BED5-BD54-E6CA-EDF035DF210D}"/>
                </a:ext>
              </a:extLst>
            </p:cNvPr>
            <p:cNvPicPr>
              <a:picLocks noChangeAspect="1"/>
            </p:cNvPicPr>
            <p:nvPr/>
          </p:nvPicPr>
          <p:blipFill>
            <a:blip r:embed="rId4"/>
            <a:stretch>
              <a:fillRect/>
            </a:stretch>
          </p:blipFill>
          <p:spPr>
            <a:xfrm>
              <a:off x="1213981" y="569570"/>
              <a:ext cx="7772400" cy="3720437"/>
            </a:xfrm>
            <a:prstGeom prst="rect">
              <a:avLst/>
            </a:prstGeom>
          </p:spPr>
        </p:pic>
        <p:sp>
          <p:nvSpPr>
            <p:cNvPr id="12" name="Oval 11">
              <a:extLst>
                <a:ext uri="{FF2B5EF4-FFF2-40B4-BE49-F238E27FC236}">
                  <a16:creationId xmlns:a16="http://schemas.microsoft.com/office/drawing/2014/main" id="{4E80F084-7145-1768-A384-7978E9F16F36}"/>
                </a:ext>
              </a:extLst>
            </p:cNvPr>
            <p:cNvSpPr/>
            <p:nvPr/>
          </p:nvSpPr>
          <p:spPr>
            <a:xfrm>
              <a:off x="3953433" y="1117213"/>
              <a:ext cx="2256020" cy="494675"/>
            </a:xfrm>
            <a:prstGeom prst="ellipse">
              <a:avLst/>
            </a:prstGeom>
            <a:noFill/>
            <a:ln w="25400" cap="flat">
              <a:solidFill>
                <a:schemeClr val="accent4"/>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003087"/>
                </a:solidFill>
                <a:effectLst/>
                <a:uFillTx/>
                <a:latin typeface="Arial"/>
                <a:ea typeface="Arial"/>
                <a:cs typeface="Arial"/>
                <a:sym typeface="Arial"/>
              </a:endParaRPr>
            </a:p>
          </p:txBody>
        </p:sp>
        <p:sp>
          <p:nvSpPr>
            <p:cNvPr id="13" name="Oval 12">
              <a:extLst>
                <a:ext uri="{FF2B5EF4-FFF2-40B4-BE49-F238E27FC236}">
                  <a16:creationId xmlns:a16="http://schemas.microsoft.com/office/drawing/2014/main" id="{6868C3D4-E41E-5047-83D3-E3E95941806A}"/>
                </a:ext>
              </a:extLst>
            </p:cNvPr>
            <p:cNvSpPr/>
            <p:nvPr/>
          </p:nvSpPr>
          <p:spPr>
            <a:xfrm rot="20232516">
              <a:off x="6296265" y="1356905"/>
              <a:ext cx="2558333" cy="406614"/>
            </a:xfrm>
            <a:prstGeom prst="ellipse">
              <a:avLst/>
            </a:prstGeom>
            <a:noFill/>
            <a:ln w="25400" cap="flat">
              <a:solidFill>
                <a:schemeClr val="accent4"/>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2400" b="0" i="0" u="none" strike="noStrike" cap="none" spc="0" normalizeH="0" baseline="0">
                <a:ln>
                  <a:noFill/>
                </a:ln>
                <a:solidFill>
                  <a:srgbClr val="003087"/>
                </a:solidFill>
                <a:effectLst/>
                <a:uFillTx/>
                <a:latin typeface="Arial"/>
                <a:ea typeface="Arial"/>
                <a:cs typeface="Arial"/>
                <a:sym typeface="Arial"/>
              </a:endParaRPr>
            </a:p>
          </p:txBody>
        </p:sp>
      </p:grpSp>
      <p:pic>
        <p:nvPicPr>
          <p:cNvPr id="14" name="Picture 13">
            <a:extLst>
              <a:ext uri="{FF2B5EF4-FFF2-40B4-BE49-F238E27FC236}">
                <a16:creationId xmlns:a16="http://schemas.microsoft.com/office/drawing/2014/main" id="{09451BC5-B015-AFA4-CBC5-071DF51994D4}"/>
              </a:ext>
            </a:extLst>
          </p:cNvPr>
          <p:cNvPicPr>
            <a:picLocks noChangeAspect="1"/>
          </p:cNvPicPr>
          <p:nvPr/>
        </p:nvPicPr>
        <p:blipFill rotWithShape="1">
          <a:blip r:embed="rId5"/>
          <a:srcRect t="7082"/>
          <a:stretch/>
        </p:blipFill>
        <p:spPr>
          <a:xfrm>
            <a:off x="5215934" y="1889333"/>
            <a:ext cx="3486782" cy="2148946"/>
          </a:xfrm>
          <a:prstGeom prst="rect">
            <a:avLst/>
          </a:prstGeom>
        </p:spPr>
      </p:pic>
      <p:sp>
        <p:nvSpPr>
          <p:cNvPr id="2" name="Footer Placeholder 1">
            <a:extLst>
              <a:ext uri="{FF2B5EF4-FFF2-40B4-BE49-F238E27FC236}">
                <a16:creationId xmlns:a16="http://schemas.microsoft.com/office/drawing/2014/main" id="{82A08EE3-2AAF-058B-937D-08B3C24A51E8}"/>
              </a:ext>
            </a:extLst>
          </p:cNvPr>
          <p:cNvSpPr>
            <a:spLocks noGrp="1"/>
          </p:cNvSpPr>
          <p:nvPr>
            <p:ph type="ftr" sz="quarter" idx="3"/>
          </p:nvPr>
        </p:nvSpPr>
        <p:spPr/>
        <p:txBody>
          <a:bodyPr/>
          <a:lstStyle/>
          <a:p>
            <a:pPr>
              <a:defRPr/>
            </a:pPr>
            <a:r>
              <a:rPr lang="en-US" b="1"/>
              <a:t>Williams - F2D2</a:t>
            </a:r>
            <a:endParaRPr lang="en-US" b="1" dirty="0"/>
          </a:p>
        </p:txBody>
      </p:sp>
      <p:sp>
        <p:nvSpPr>
          <p:cNvPr id="3" name="Slide Number Placeholder 4">
            <a:extLst>
              <a:ext uri="{FF2B5EF4-FFF2-40B4-BE49-F238E27FC236}">
                <a16:creationId xmlns:a16="http://schemas.microsoft.com/office/drawing/2014/main" id="{853D2926-F542-52E0-3ADD-131B534E2FAF}"/>
              </a:ext>
            </a:extLst>
          </p:cNvPr>
          <p:cNvSpPr txBox="1">
            <a:spLocks/>
          </p:cNvSpPr>
          <p:nvPr/>
        </p:nvSpPr>
        <p:spPr>
          <a:xfrm>
            <a:off x="2949106" y="4879341"/>
            <a:ext cx="2028889" cy="180975"/>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vert="horz" wrap="square" lIns="0" tIns="0" rIns="0" bIns="0" numCol="1" anchor="t" anchorCtr="0" compatLnSpc="1">
            <a:prstTxWarp prst="textNoShape">
              <a:avLst/>
            </a:prstTxWarp>
          </a:bodyPr>
          <a:lstStyle>
            <a:defPPr>
              <a:defRPr lang="en-US"/>
            </a:defPPr>
            <a:lvl1pPr algn="l" defTabSz="457200" rtl="0" fontAlgn="base">
              <a:spcBef>
                <a:spcPct val="0"/>
              </a:spcBef>
              <a:spcAft>
                <a:spcPct val="0"/>
              </a:spcAft>
              <a:defRPr sz="900" kern="1200" smtClean="0">
                <a:solidFill>
                  <a:srgbClr val="004C97"/>
                </a:solidFill>
                <a:latin typeface="Helvetica" charset="0"/>
                <a:ea typeface="Geneva" charset="0"/>
                <a:cs typeface="ＭＳ Ｐゴシック"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a:lstStyle>
          <a:p>
            <a:r>
              <a:rPr lang="en-US" dirty="0"/>
              <a:t>Figures from J. Eldred, M. Toups, J. Yu</a:t>
            </a:r>
          </a:p>
        </p:txBody>
      </p:sp>
      <p:pic>
        <p:nvPicPr>
          <p:cNvPr id="16" name="Picture 15" descr="A close-up of a white background&#10;&#10;Description automatically generated">
            <a:extLst>
              <a:ext uri="{FF2B5EF4-FFF2-40B4-BE49-F238E27FC236}">
                <a16:creationId xmlns:a16="http://schemas.microsoft.com/office/drawing/2014/main" id="{ADBC1CB8-2445-5B03-5D6B-B4430E81BC54}"/>
              </a:ext>
            </a:extLst>
          </p:cNvPr>
          <p:cNvPicPr>
            <a:picLocks noChangeAspect="1"/>
          </p:cNvPicPr>
          <p:nvPr/>
        </p:nvPicPr>
        <p:blipFill>
          <a:blip r:embed="rId6"/>
          <a:stretch>
            <a:fillRect/>
          </a:stretch>
        </p:blipFill>
        <p:spPr>
          <a:xfrm>
            <a:off x="5215934" y="4130467"/>
            <a:ext cx="2277872" cy="836626"/>
          </a:xfrm>
          <a:prstGeom prst="rect">
            <a:avLst/>
          </a:prstGeom>
          <a:ln>
            <a:solidFill>
              <a:schemeClr val="accent1"/>
            </a:solidFill>
          </a:ln>
        </p:spPr>
      </p:pic>
    </p:spTree>
    <p:extLst>
      <p:ext uri="{BB962C8B-B14F-4D97-AF65-F5344CB8AC3E}">
        <p14:creationId xmlns:p14="http://schemas.microsoft.com/office/powerpoint/2010/main" val="31241414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30EE52AA-BCD6-F2A3-2A3A-EA488261FEFF}"/>
              </a:ext>
            </a:extLst>
          </p:cNvPr>
          <p:cNvSpPr>
            <a:spLocks noGrp="1"/>
          </p:cNvSpPr>
          <p:nvPr>
            <p:ph type="dt" sz="half" idx="14"/>
          </p:nvPr>
        </p:nvSpPr>
        <p:spPr/>
        <p:txBody>
          <a:bodyPr/>
          <a:lstStyle/>
          <a:p>
            <a:pPr>
              <a:defRPr/>
            </a:pPr>
            <a:r>
              <a:rPr lang="en-US"/>
              <a:t>DAMSA 2025</a:t>
            </a:r>
            <a:endParaRPr lang="en-US" dirty="0"/>
          </a:p>
        </p:txBody>
      </p:sp>
      <p:sp>
        <p:nvSpPr>
          <p:cNvPr id="5" name="Footer Placeholder 4">
            <a:extLst>
              <a:ext uri="{FF2B5EF4-FFF2-40B4-BE49-F238E27FC236}">
                <a16:creationId xmlns:a16="http://schemas.microsoft.com/office/drawing/2014/main" id="{2C51904D-89AC-4E84-EC0B-F768AE0A00E8}"/>
              </a:ext>
            </a:extLst>
          </p:cNvPr>
          <p:cNvSpPr>
            <a:spLocks noGrp="1"/>
          </p:cNvSpPr>
          <p:nvPr>
            <p:ph type="ftr" sz="quarter" idx="3"/>
          </p:nvPr>
        </p:nvSpPr>
        <p:spPr/>
        <p:txBody>
          <a:bodyPr/>
          <a:lstStyle/>
          <a:p>
            <a:pPr>
              <a:defRPr/>
            </a:pPr>
            <a:r>
              <a:rPr lang="en-US" b="1"/>
              <a:t>Williams - F2D2</a:t>
            </a:r>
            <a:endParaRPr lang="en-US" b="1" dirty="0"/>
          </a:p>
        </p:txBody>
      </p:sp>
      <p:sp>
        <p:nvSpPr>
          <p:cNvPr id="6" name="Slide Number Placeholder 5">
            <a:extLst>
              <a:ext uri="{FF2B5EF4-FFF2-40B4-BE49-F238E27FC236}">
                <a16:creationId xmlns:a16="http://schemas.microsoft.com/office/drawing/2014/main" id="{71A69B7E-DE2C-7096-7E80-8316D07CACC3}"/>
              </a:ext>
            </a:extLst>
          </p:cNvPr>
          <p:cNvSpPr>
            <a:spLocks noGrp="1"/>
          </p:cNvSpPr>
          <p:nvPr>
            <p:ph type="sldNum" sz="quarter" idx="4"/>
          </p:nvPr>
        </p:nvSpPr>
        <p:spPr/>
        <p:txBody>
          <a:bodyPr/>
          <a:lstStyle/>
          <a:p>
            <a:pPr>
              <a:defRPr/>
            </a:pPr>
            <a:fld id="{148C009B-CB69-E04A-B9B3-34B26D69E9CF}" type="slidenum">
              <a:rPr lang="en-US" smtClean="0"/>
              <a:pPr>
                <a:defRPr/>
              </a:pPr>
              <a:t>30</a:t>
            </a:fld>
            <a:endParaRPr lang="en-US" dirty="0"/>
          </a:p>
        </p:txBody>
      </p:sp>
      <p:sp>
        <p:nvSpPr>
          <p:cNvPr id="7" name="Title 6">
            <a:extLst>
              <a:ext uri="{FF2B5EF4-FFF2-40B4-BE49-F238E27FC236}">
                <a16:creationId xmlns:a16="http://schemas.microsoft.com/office/drawing/2014/main" id="{B5BB12C8-9904-254E-2721-AB468E24453F}"/>
              </a:ext>
            </a:extLst>
          </p:cNvPr>
          <p:cNvSpPr>
            <a:spLocks noGrp="1"/>
          </p:cNvSpPr>
          <p:nvPr>
            <p:ph type="title"/>
          </p:nvPr>
        </p:nvSpPr>
        <p:spPr/>
        <p:txBody>
          <a:bodyPr/>
          <a:lstStyle/>
          <a:p>
            <a:r>
              <a:rPr lang="en-US" dirty="0"/>
              <a:t>LBNF Hadron Absorber – 2.4 MW Beam Absorber</a:t>
            </a:r>
          </a:p>
        </p:txBody>
      </p:sp>
      <p:pic>
        <p:nvPicPr>
          <p:cNvPr id="13" name="Picture 12" descr="A cartoon of a person standing on a box&#10;&#10;Description automatically generated">
            <a:extLst>
              <a:ext uri="{FF2B5EF4-FFF2-40B4-BE49-F238E27FC236}">
                <a16:creationId xmlns:a16="http://schemas.microsoft.com/office/drawing/2014/main" id="{C798B0B5-A624-CF06-D33B-24769214A5B7}"/>
              </a:ext>
            </a:extLst>
          </p:cNvPr>
          <p:cNvPicPr>
            <a:picLocks noChangeAspect="1"/>
          </p:cNvPicPr>
          <p:nvPr/>
        </p:nvPicPr>
        <p:blipFill>
          <a:blip r:embed="rId2"/>
          <a:stretch>
            <a:fillRect/>
          </a:stretch>
        </p:blipFill>
        <p:spPr>
          <a:xfrm>
            <a:off x="54865" y="1031897"/>
            <a:ext cx="2889934" cy="3079705"/>
          </a:xfrm>
          <a:prstGeom prst="rect">
            <a:avLst/>
          </a:prstGeom>
        </p:spPr>
      </p:pic>
      <p:grpSp>
        <p:nvGrpSpPr>
          <p:cNvPr id="25" name="Group 24">
            <a:extLst>
              <a:ext uri="{FF2B5EF4-FFF2-40B4-BE49-F238E27FC236}">
                <a16:creationId xmlns:a16="http://schemas.microsoft.com/office/drawing/2014/main" id="{0EE97506-3537-CC36-9CDA-9AC13E9BD9AF}"/>
              </a:ext>
            </a:extLst>
          </p:cNvPr>
          <p:cNvGrpSpPr/>
          <p:nvPr/>
        </p:nvGrpSpPr>
        <p:grpSpPr>
          <a:xfrm>
            <a:off x="5931763" y="1031897"/>
            <a:ext cx="3076049" cy="3079705"/>
            <a:chOff x="3166353" y="1031897"/>
            <a:chExt cx="3076049" cy="3079705"/>
          </a:xfrm>
        </p:grpSpPr>
        <p:pic>
          <p:nvPicPr>
            <p:cNvPr id="15" name="Picture 14" descr="A drawing of a wall with yellow arrows&#10;&#10;Description automatically generated">
              <a:extLst>
                <a:ext uri="{FF2B5EF4-FFF2-40B4-BE49-F238E27FC236}">
                  <a16:creationId xmlns:a16="http://schemas.microsoft.com/office/drawing/2014/main" id="{77BBD715-8EB5-7C15-CD60-ABDFFCFC88A1}"/>
                </a:ext>
              </a:extLst>
            </p:cNvPr>
            <p:cNvPicPr>
              <a:picLocks noChangeAspect="1"/>
            </p:cNvPicPr>
            <p:nvPr/>
          </p:nvPicPr>
          <p:blipFill>
            <a:blip r:embed="rId3"/>
            <a:stretch>
              <a:fillRect/>
            </a:stretch>
          </p:blipFill>
          <p:spPr>
            <a:xfrm>
              <a:off x="3166353" y="1031897"/>
              <a:ext cx="3076049" cy="3079705"/>
            </a:xfrm>
            <a:prstGeom prst="rect">
              <a:avLst/>
            </a:prstGeom>
          </p:spPr>
        </p:pic>
        <p:cxnSp>
          <p:nvCxnSpPr>
            <p:cNvPr id="17" name="Straight Arrow Connector 16">
              <a:extLst>
                <a:ext uri="{FF2B5EF4-FFF2-40B4-BE49-F238E27FC236}">
                  <a16:creationId xmlns:a16="http://schemas.microsoft.com/office/drawing/2014/main" id="{D2EB1B8A-FFB8-FC44-9025-8B97ACDAE00F}"/>
                </a:ext>
              </a:extLst>
            </p:cNvPr>
            <p:cNvCxnSpPr>
              <a:cxnSpLocks/>
            </p:cNvCxnSpPr>
            <p:nvPr/>
          </p:nvCxnSpPr>
          <p:spPr>
            <a:xfrm>
              <a:off x="3209925" y="2526030"/>
              <a:ext cx="1861185" cy="198120"/>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grpSp>
      <p:pic>
        <p:nvPicPr>
          <p:cNvPr id="27" name="Picture 26" descr="A cartoon of a person standing on a building&#10;&#10;Description automatically generated">
            <a:extLst>
              <a:ext uri="{FF2B5EF4-FFF2-40B4-BE49-F238E27FC236}">
                <a16:creationId xmlns:a16="http://schemas.microsoft.com/office/drawing/2014/main" id="{10B5994D-A9C9-4E87-641C-D38C8A6450F4}"/>
              </a:ext>
            </a:extLst>
          </p:cNvPr>
          <p:cNvPicPr>
            <a:picLocks noChangeAspect="1"/>
          </p:cNvPicPr>
          <p:nvPr/>
        </p:nvPicPr>
        <p:blipFill>
          <a:blip r:embed="rId4"/>
          <a:stretch>
            <a:fillRect/>
          </a:stretch>
        </p:blipFill>
        <p:spPr>
          <a:xfrm>
            <a:off x="3012791" y="697797"/>
            <a:ext cx="2850980" cy="3854585"/>
          </a:xfrm>
          <a:prstGeom prst="rect">
            <a:avLst/>
          </a:prstGeom>
        </p:spPr>
      </p:pic>
    </p:spTree>
    <p:extLst>
      <p:ext uri="{BB962C8B-B14F-4D97-AF65-F5344CB8AC3E}">
        <p14:creationId xmlns:p14="http://schemas.microsoft.com/office/powerpoint/2010/main" val="389409947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42A551-8DC6-699A-0ACF-5C7400A2AE1B}"/>
            </a:ext>
          </a:extLst>
        </p:cNvPr>
        <p:cNvGrpSpPr/>
        <p:nvPr/>
      </p:nvGrpSpPr>
      <p:grpSpPr>
        <a:xfrm>
          <a:off x="0" y="0"/>
          <a:ext cx="0" cy="0"/>
          <a:chOff x="0" y="0"/>
          <a:chExt cx="0" cy="0"/>
        </a:xfrm>
      </p:grpSpPr>
      <p:sp>
        <p:nvSpPr>
          <p:cNvPr id="17" name="Content Placeholder 1">
            <a:extLst>
              <a:ext uri="{FF2B5EF4-FFF2-40B4-BE49-F238E27FC236}">
                <a16:creationId xmlns:a16="http://schemas.microsoft.com/office/drawing/2014/main" id="{FD1B8892-B632-FD7A-26D5-93C0730E8B3E}"/>
              </a:ext>
            </a:extLst>
          </p:cNvPr>
          <p:cNvSpPr>
            <a:spLocks noGrp="1"/>
          </p:cNvSpPr>
          <p:nvPr>
            <p:ph idx="1"/>
          </p:nvPr>
        </p:nvSpPr>
        <p:spPr>
          <a:xfrm>
            <a:off x="228604" y="728664"/>
            <a:ext cx="2553016" cy="3794522"/>
          </a:xfrm>
        </p:spPr>
        <p:txBody>
          <a:bodyPr/>
          <a:lstStyle/>
          <a:p>
            <a:r>
              <a:rPr lang="en-US" dirty="0"/>
              <a:t>German spallation neutron source project</a:t>
            </a:r>
          </a:p>
          <a:p>
            <a:pPr lvl="1"/>
            <a:r>
              <a:rPr lang="en-US" dirty="0"/>
              <a:t>Cancelled mid-80’s</a:t>
            </a:r>
          </a:p>
          <a:p>
            <a:pPr lvl="1"/>
            <a:r>
              <a:rPr lang="en-US" dirty="0"/>
              <a:t>Rotating wheel </a:t>
            </a:r>
          </a:p>
          <a:p>
            <a:pPr lvl="1"/>
            <a:r>
              <a:rPr lang="en-US" dirty="0"/>
              <a:t>Water-driven rotation (no electronics in radiation area)</a:t>
            </a:r>
          </a:p>
          <a:p>
            <a:r>
              <a:rPr lang="en-US" dirty="0"/>
              <a:t>Mounted on a rolling sled (like SNS)</a:t>
            </a:r>
          </a:p>
          <a:p>
            <a:r>
              <a:rPr lang="en-US" dirty="0"/>
              <a:t>Water-cooled target canisters (like SINQ)</a:t>
            </a:r>
          </a:p>
        </p:txBody>
      </p:sp>
      <p:sp>
        <p:nvSpPr>
          <p:cNvPr id="3" name="Title 2">
            <a:extLst>
              <a:ext uri="{FF2B5EF4-FFF2-40B4-BE49-F238E27FC236}">
                <a16:creationId xmlns:a16="http://schemas.microsoft.com/office/drawing/2014/main" id="{15E3F05C-D5B9-80E8-AA5B-26F10B51CD1B}"/>
              </a:ext>
            </a:extLst>
          </p:cNvPr>
          <p:cNvSpPr>
            <a:spLocks noGrp="1"/>
          </p:cNvSpPr>
          <p:nvPr>
            <p:ph type="title"/>
          </p:nvPr>
        </p:nvSpPr>
        <p:spPr/>
        <p:txBody>
          <a:bodyPr/>
          <a:lstStyle/>
          <a:p>
            <a:r>
              <a:rPr lang="en-US" dirty="0"/>
              <a:t>Low Energy, High Power Targetry Honorable Mention – SNQ</a:t>
            </a:r>
          </a:p>
        </p:txBody>
      </p:sp>
      <p:sp>
        <p:nvSpPr>
          <p:cNvPr id="4" name="Date Placeholder 3">
            <a:extLst>
              <a:ext uri="{FF2B5EF4-FFF2-40B4-BE49-F238E27FC236}">
                <a16:creationId xmlns:a16="http://schemas.microsoft.com/office/drawing/2014/main" id="{890C2AC6-BCDA-8A7E-2FFD-234EDD1E693E}"/>
              </a:ext>
            </a:extLst>
          </p:cNvPr>
          <p:cNvSpPr>
            <a:spLocks noGrp="1"/>
          </p:cNvSpPr>
          <p:nvPr>
            <p:ph type="dt" sz="half" idx="2"/>
          </p:nvPr>
        </p:nvSpPr>
        <p:spPr/>
        <p:txBody>
          <a:bodyPr/>
          <a:lstStyle/>
          <a:p>
            <a:pPr>
              <a:defRPr/>
            </a:pPr>
            <a:r>
              <a:rPr lang="en-US"/>
              <a:t>DAMSA 2025</a:t>
            </a:r>
            <a:endParaRPr lang="en-US" dirty="0"/>
          </a:p>
        </p:txBody>
      </p:sp>
      <p:sp>
        <p:nvSpPr>
          <p:cNvPr id="5" name="Footer Placeholder 4">
            <a:extLst>
              <a:ext uri="{FF2B5EF4-FFF2-40B4-BE49-F238E27FC236}">
                <a16:creationId xmlns:a16="http://schemas.microsoft.com/office/drawing/2014/main" id="{39E550BD-2A0B-5601-063C-3A9E78A5DB5C}"/>
              </a:ext>
            </a:extLst>
          </p:cNvPr>
          <p:cNvSpPr>
            <a:spLocks noGrp="1"/>
          </p:cNvSpPr>
          <p:nvPr>
            <p:ph type="ftr" sz="quarter" idx="3"/>
          </p:nvPr>
        </p:nvSpPr>
        <p:spPr/>
        <p:txBody>
          <a:bodyPr/>
          <a:lstStyle/>
          <a:p>
            <a:pPr>
              <a:defRPr/>
            </a:pPr>
            <a:r>
              <a:rPr lang="en-US" b="1"/>
              <a:t>Williams - F2D2</a:t>
            </a:r>
            <a:endParaRPr lang="en-US" b="1" dirty="0"/>
          </a:p>
        </p:txBody>
      </p:sp>
      <p:sp>
        <p:nvSpPr>
          <p:cNvPr id="6" name="Slide Number Placeholder 5">
            <a:extLst>
              <a:ext uri="{FF2B5EF4-FFF2-40B4-BE49-F238E27FC236}">
                <a16:creationId xmlns:a16="http://schemas.microsoft.com/office/drawing/2014/main" id="{AF613DD2-B68C-D377-1800-5A199E1A07DE}"/>
              </a:ext>
            </a:extLst>
          </p:cNvPr>
          <p:cNvSpPr>
            <a:spLocks noGrp="1"/>
          </p:cNvSpPr>
          <p:nvPr>
            <p:ph type="sldNum" sz="quarter" idx="4"/>
          </p:nvPr>
        </p:nvSpPr>
        <p:spPr/>
        <p:txBody>
          <a:bodyPr/>
          <a:lstStyle/>
          <a:p>
            <a:pPr>
              <a:defRPr/>
            </a:pPr>
            <a:fld id="{148C009B-CB69-E04A-B9B3-34B26D69E9CF}" type="slidenum">
              <a:rPr lang="en-US" smtClean="0"/>
              <a:pPr>
                <a:defRPr/>
              </a:pPr>
              <a:t>31</a:t>
            </a:fld>
            <a:endParaRPr lang="en-US" dirty="0"/>
          </a:p>
        </p:txBody>
      </p:sp>
      <p:pic>
        <p:nvPicPr>
          <p:cNvPr id="2" name="Picture 1" descr="Diagram&#10;&#10;Description automatically generated">
            <a:extLst>
              <a:ext uri="{FF2B5EF4-FFF2-40B4-BE49-F238E27FC236}">
                <a16:creationId xmlns:a16="http://schemas.microsoft.com/office/drawing/2014/main" id="{37CFF616-976D-0C86-553E-FE2F243D407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81619" y="619153"/>
            <a:ext cx="5708698" cy="3873145"/>
          </a:xfrm>
          <a:prstGeom prst="rect">
            <a:avLst/>
          </a:prstGeom>
          <a:ln>
            <a:solidFill>
              <a:schemeClr val="tx1"/>
            </a:solidFill>
          </a:ln>
        </p:spPr>
      </p:pic>
      <p:sp>
        <p:nvSpPr>
          <p:cNvPr id="7" name="TextBox 6">
            <a:extLst>
              <a:ext uri="{FF2B5EF4-FFF2-40B4-BE49-F238E27FC236}">
                <a16:creationId xmlns:a16="http://schemas.microsoft.com/office/drawing/2014/main" id="{55F4D176-4FA5-29F9-39E6-788CBD3E7808}"/>
              </a:ext>
            </a:extLst>
          </p:cNvPr>
          <p:cNvSpPr txBox="1"/>
          <p:nvPr/>
        </p:nvSpPr>
        <p:spPr>
          <a:xfrm>
            <a:off x="3142235" y="4461380"/>
            <a:ext cx="5282437" cy="338554"/>
          </a:xfrm>
          <a:prstGeom prst="rect">
            <a:avLst/>
          </a:prstGeom>
          <a:noFill/>
        </p:spPr>
        <p:txBody>
          <a:bodyPr wrap="square" rtlCol="0">
            <a:spAutoFit/>
          </a:bodyPr>
          <a:lstStyle/>
          <a:p>
            <a:pPr algn="l"/>
            <a:r>
              <a:rPr lang="en-US" sz="800" dirty="0"/>
              <a:t>From </a:t>
            </a:r>
            <a:r>
              <a:rPr lang="en-US" sz="800" b="0" i="1" u="none" strike="noStrike" baseline="0" dirty="0">
                <a:latin typeface="Arial-ItalicMT"/>
              </a:rPr>
              <a:t>9th European Particle Accelerator Conference</a:t>
            </a:r>
            <a:r>
              <a:rPr lang="en-US" sz="800" b="0" i="0" u="none" strike="noStrike" baseline="0" dirty="0">
                <a:latin typeface="TimesNewRomanPSMT"/>
              </a:rPr>
              <a:t>, </a:t>
            </a:r>
            <a:r>
              <a:rPr lang="en-US" sz="800" b="0" i="1" u="none" strike="noStrike" baseline="0" dirty="0">
                <a:latin typeface="Arial-ItalicMT"/>
              </a:rPr>
              <a:t>5 to 9 July 2004, Lucerne, “</a:t>
            </a:r>
            <a:r>
              <a:rPr lang="en-US" sz="800" b="0" i="0" u="none" strike="noStrike" baseline="0" dirty="0">
                <a:latin typeface="ArialMT"/>
              </a:rPr>
              <a:t>High Power Targets for Accelerator Applications”, G.S. Bauer </a:t>
            </a:r>
            <a:r>
              <a:rPr lang="en-US" sz="800" b="0" i="0" u="none" strike="noStrike" baseline="0" dirty="0" err="1">
                <a:latin typeface="ArialMT"/>
              </a:rPr>
              <a:t>Forschungszentrum</a:t>
            </a:r>
            <a:r>
              <a:rPr lang="en-US" sz="800" b="0" i="0" u="none" strike="noStrike" baseline="0" dirty="0">
                <a:latin typeface="ArialMT"/>
              </a:rPr>
              <a:t> Jülich, Germany</a:t>
            </a:r>
            <a:endParaRPr lang="en-US" sz="800" dirty="0"/>
          </a:p>
        </p:txBody>
      </p:sp>
    </p:spTree>
    <p:extLst>
      <p:ext uri="{BB962C8B-B14F-4D97-AF65-F5344CB8AC3E}">
        <p14:creationId xmlns:p14="http://schemas.microsoft.com/office/powerpoint/2010/main" val="236590554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Engineering drawing&#10;&#10;Description automatically generated">
            <a:extLst>
              <a:ext uri="{FF2B5EF4-FFF2-40B4-BE49-F238E27FC236}">
                <a16:creationId xmlns:a16="http://schemas.microsoft.com/office/drawing/2014/main" id="{EC48D5EA-644E-64AA-7054-B65C269564D1}"/>
              </a:ext>
            </a:extLst>
          </p:cNvPr>
          <p:cNvPicPr>
            <a:picLocks noGrp="1" noChangeAspect="1"/>
          </p:cNvPicPr>
          <p:nvPr>
            <p:ph idx="1"/>
          </p:nvPr>
        </p:nvPicPr>
        <p:blipFill>
          <a:blip r:embed="rId2"/>
          <a:stretch>
            <a:fillRect/>
          </a:stretch>
        </p:blipFill>
        <p:spPr>
          <a:xfrm>
            <a:off x="2091024" y="728663"/>
            <a:ext cx="4947664" cy="3794125"/>
          </a:xfrm>
        </p:spPr>
      </p:pic>
      <p:sp>
        <p:nvSpPr>
          <p:cNvPr id="3" name="Title 2">
            <a:extLst>
              <a:ext uri="{FF2B5EF4-FFF2-40B4-BE49-F238E27FC236}">
                <a16:creationId xmlns:a16="http://schemas.microsoft.com/office/drawing/2014/main" id="{8852D28B-7960-46AA-5A7E-31C7792579C7}"/>
              </a:ext>
            </a:extLst>
          </p:cNvPr>
          <p:cNvSpPr>
            <a:spLocks noGrp="1"/>
          </p:cNvSpPr>
          <p:nvPr>
            <p:ph type="title"/>
          </p:nvPr>
        </p:nvSpPr>
        <p:spPr/>
        <p:txBody>
          <a:bodyPr/>
          <a:lstStyle/>
          <a:p>
            <a:r>
              <a:rPr lang="en-US" dirty="0"/>
              <a:t>F2D2 Molten Salt – Shield Pile and Morgue</a:t>
            </a:r>
          </a:p>
        </p:txBody>
      </p:sp>
      <p:sp>
        <p:nvSpPr>
          <p:cNvPr id="4" name="Date Placeholder 3">
            <a:extLst>
              <a:ext uri="{FF2B5EF4-FFF2-40B4-BE49-F238E27FC236}">
                <a16:creationId xmlns:a16="http://schemas.microsoft.com/office/drawing/2014/main" id="{87B44A9A-B1D7-6319-54D2-6B5E5AD1344B}"/>
              </a:ext>
            </a:extLst>
          </p:cNvPr>
          <p:cNvSpPr>
            <a:spLocks noGrp="1"/>
          </p:cNvSpPr>
          <p:nvPr>
            <p:ph type="dt" sz="half" idx="2"/>
          </p:nvPr>
        </p:nvSpPr>
        <p:spPr/>
        <p:txBody>
          <a:bodyPr/>
          <a:lstStyle/>
          <a:p>
            <a:pPr>
              <a:defRPr/>
            </a:pPr>
            <a:r>
              <a:rPr lang="en-US"/>
              <a:t>DAMSA 2025</a:t>
            </a:r>
            <a:endParaRPr lang="en-US" dirty="0"/>
          </a:p>
        </p:txBody>
      </p:sp>
      <p:sp>
        <p:nvSpPr>
          <p:cNvPr id="5" name="Footer Placeholder 4">
            <a:extLst>
              <a:ext uri="{FF2B5EF4-FFF2-40B4-BE49-F238E27FC236}">
                <a16:creationId xmlns:a16="http://schemas.microsoft.com/office/drawing/2014/main" id="{1A9B2C5A-A13E-C99B-2FBF-48BFE57F2D29}"/>
              </a:ext>
            </a:extLst>
          </p:cNvPr>
          <p:cNvSpPr>
            <a:spLocks noGrp="1"/>
          </p:cNvSpPr>
          <p:nvPr>
            <p:ph type="ftr" sz="quarter" idx="3"/>
          </p:nvPr>
        </p:nvSpPr>
        <p:spPr/>
        <p:txBody>
          <a:bodyPr/>
          <a:lstStyle/>
          <a:p>
            <a:pPr>
              <a:defRPr/>
            </a:pPr>
            <a:r>
              <a:rPr lang="en-US" b="1"/>
              <a:t>Williams - F2D2</a:t>
            </a:r>
            <a:endParaRPr lang="en-US" b="1" dirty="0"/>
          </a:p>
        </p:txBody>
      </p:sp>
      <p:sp>
        <p:nvSpPr>
          <p:cNvPr id="6" name="Slide Number Placeholder 5">
            <a:extLst>
              <a:ext uri="{FF2B5EF4-FFF2-40B4-BE49-F238E27FC236}">
                <a16:creationId xmlns:a16="http://schemas.microsoft.com/office/drawing/2014/main" id="{5F8BDA36-0ED7-4FDC-F1DB-27B5F6C7220F}"/>
              </a:ext>
            </a:extLst>
          </p:cNvPr>
          <p:cNvSpPr>
            <a:spLocks noGrp="1"/>
          </p:cNvSpPr>
          <p:nvPr>
            <p:ph type="sldNum" sz="quarter" idx="4"/>
          </p:nvPr>
        </p:nvSpPr>
        <p:spPr/>
        <p:txBody>
          <a:bodyPr/>
          <a:lstStyle/>
          <a:p>
            <a:pPr>
              <a:defRPr/>
            </a:pPr>
            <a:fld id="{148C009B-CB69-E04A-B9B3-34B26D69E9CF}" type="slidenum">
              <a:rPr lang="en-US" smtClean="0"/>
              <a:pPr>
                <a:defRPr/>
              </a:pPr>
              <a:t>32</a:t>
            </a:fld>
            <a:endParaRPr lang="en-US" dirty="0"/>
          </a:p>
        </p:txBody>
      </p:sp>
    </p:spTree>
    <p:extLst>
      <p:ext uri="{BB962C8B-B14F-4D97-AF65-F5344CB8AC3E}">
        <p14:creationId xmlns:p14="http://schemas.microsoft.com/office/powerpoint/2010/main" val="5242589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Diagram&#10;&#10;Description automatically generated">
            <a:extLst>
              <a:ext uri="{FF2B5EF4-FFF2-40B4-BE49-F238E27FC236}">
                <a16:creationId xmlns:a16="http://schemas.microsoft.com/office/drawing/2014/main" id="{5D5D53BC-3880-7454-57C4-879A0A68A717}"/>
              </a:ext>
            </a:extLst>
          </p:cNvPr>
          <p:cNvPicPr>
            <a:picLocks noChangeAspect="1"/>
          </p:cNvPicPr>
          <p:nvPr/>
        </p:nvPicPr>
        <p:blipFill>
          <a:blip r:embed="rId2"/>
          <a:stretch>
            <a:fillRect/>
          </a:stretch>
        </p:blipFill>
        <p:spPr>
          <a:xfrm>
            <a:off x="5691019" y="2294606"/>
            <a:ext cx="3169866" cy="2274630"/>
          </a:xfrm>
          <a:prstGeom prst="rect">
            <a:avLst/>
          </a:prstGeom>
        </p:spPr>
      </p:pic>
      <p:pic>
        <p:nvPicPr>
          <p:cNvPr id="8" name="Content Placeholder 7" descr="A picture containing text, indoor, miller&#10;&#10;Description automatically generated">
            <a:extLst>
              <a:ext uri="{FF2B5EF4-FFF2-40B4-BE49-F238E27FC236}">
                <a16:creationId xmlns:a16="http://schemas.microsoft.com/office/drawing/2014/main" id="{57A94622-B918-35B0-6AB4-B6168EA822F8}"/>
              </a:ext>
            </a:extLst>
          </p:cNvPr>
          <p:cNvPicPr>
            <a:picLocks noGrp="1" noChangeAspect="1"/>
          </p:cNvPicPr>
          <p:nvPr>
            <p:ph idx="1"/>
          </p:nvPr>
        </p:nvPicPr>
        <p:blipFill>
          <a:blip r:embed="rId3"/>
          <a:stretch>
            <a:fillRect/>
          </a:stretch>
        </p:blipFill>
        <p:spPr>
          <a:xfrm>
            <a:off x="356267" y="574264"/>
            <a:ext cx="2999462" cy="2048413"/>
          </a:xfrm>
        </p:spPr>
      </p:pic>
      <p:sp>
        <p:nvSpPr>
          <p:cNvPr id="3" name="Title 2">
            <a:extLst>
              <a:ext uri="{FF2B5EF4-FFF2-40B4-BE49-F238E27FC236}">
                <a16:creationId xmlns:a16="http://schemas.microsoft.com/office/drawing/2014/main" id="{2F76324E-6B01-672B-CE74-F163B9A9EA66}"/>
              </a:ext>
            </a:extLst>
          </p:cNvPr>
          <p:cNvSpPr>
            <a:spLocks noGrp="1"/>
          </p:cNvSpPr>
          <p:nvPr>
            <p:ph type="title"/>
          </p:nvPr>
        </p:nvSpPr>
        <p:spPr/>
        <p:txBody>
          <a:bodyPr/>
          <a:lstStyle/>
          <a:p>
            <a:r>
              <a:rPr lang="en-US" dirty="0"/>
              <a:t>ORNL SNS FTS</a:t>
            </a:r>
          </a:p>
        </p:txBody>
      </p:sp>
      <p:sp>
        <p:nvSpPr>
          <p:cNvPr id="4" name="Date Placeholder 3">
            <a:extLst>
              <a:ext uri="{FF2B5EF4-FFF2-40B4-BE49-F238E27FC236}">
                <a16:creationId xmlns:a16="http://schemas.microsoft.com/office/drawing/2014/main" id="{714D9EF4-5F31-B323-35BA-4F070537E6C1}"/>
              </a:ext>
            </a:extLst>
          </p:cNvPr>
          <p:cNvSpPr>
            <a:spLocks noGrp="1"/>
          </p:cNvSpPr>
          <p:nvPr>
            <p:ph type="dt" sz="half" idx="2"/>
          </p:nvPr>
        </p:nvSpPr>
        <p:spPr/>
        <p:txBody>
          <a:bodyPr/>
          <a:lstStyle/>
          <a:p>
            <a:pPr>
              <a:defRPr/>
            </a:pPr>
            <a:r>
              <a:rPr lang="en-US"/>
              <a:t>DAMSA 2025</a:t>
            </a:r>
            <a:endParaRPr lang="en-US" dirty="0"/>
          </a:p>
        </p:txBody>
      </p:sp>
      <p:sp>
        <p:nvSpPr>
          <p:cNvPr id="5" name="Footer Placeholder 4">
            <a:extLst>
              <a:ext uri="{FF2B5EF4-FFF2-40B4-BE49-F238E27FC236}">
                <a16:creationId xmlns:a16="http://schemas.microsoft.com/office/drawing/2014/main" id="{D0777EC3-389F-DD23-DE66-7C6620E8CEA9}"/>
              </a:ext>
            </a:extLst>
          </p:cNvPr>
          <p:cNvSpPr>
            <a:spLocks noGrp="1"/>
          </p:cNvSpPr>
          <p:nvPr>
            <p:ph type="ftr" sz="quarter" idx="3"/>
          </p:nvPr>
        </p:nvSpPr>
        <p:spPr/>
        <p:txBody>
          <a:bodyPr/>
          <a:lstStyle/>
          <a:p>
            <a:pPr>
              <a:defRPr/>
            </a:pPr>
            <a:r>
              <a:rPr lang="en-US" b="1"/>
              <a:t>Williams - F2D2</a:t>
            </a:r>
            <a:endParaRPr lang="en-US" b="1" dirty="0"/>
          </a:p>
        </p:txBody>
      </p:sp>
      <p:sp>
        <p:nvSpPr>
          <p:cNvPr id="6" name="Slide Number Placeholder 5">
            <a:extLst>
              <a:ext uri="{FF2B5EF4-FFF2-40B4-BE49-F238E27FC236}">
                <a16:creationId xmlns:a16="http://schemas.microsoft.com/office/drawing/2014/main" id="{99F778BB-37A4-A37E-1EF9-6A9A7AEE25A0}"/>
              </a:ext>
            </a:extLst>
          </p:cNvPr>
          <p:cNvSpPr>
            <a:spLocks noGrp="1"/>
          </p:cNvSpPr>
          <p:nvPr>
            <p:ph type="sldNum" sz="quarter" idx="4"/>
          </p:nvPr>
        </p:nvSpPr>
        <p:spPr/>
        <p:txBody>
          <a:bodyPr/>
          <a:lstStyle/>
          <a:p>
            <a:pPr>
              <a:defRPr/>
            </a:pPr>
            <a:fld id="{148C009B-CB69-E04A-B9B3-34B26D69E9CF}" type="slidenum">
              <a:rPr lang="en-US" smtClean="0"/>
              <a:pPr>
                <a:defRPr/>
              </a:pPr>
              <a:t>33</a:t>
            </a:fld>
            <a:endParaRPr lang="en-US" dirty="0"/>
          </a:p>
        </p:txBody>
      </p:sp>
      <p:pic>
        <p:nvPicPr>
          <p:cNvPr id="10" name="Picture 9" descr="A picture containing text&#10;&#10;Description automatically generated">
            <a:extLst>
              <a:ext uri="{FF2B5EF4-FFF2-40B4-BE49-F238E27FC236}">
                <a16:creationId xmlns:a16="http://schemas.microsoft.com/office/drawing/2014/main" id="{D84B0358-1119-3A76-0FAC-6753996F048D}"/>
              </a:ext>
            </a:extLst>
          </p:cNvPr>
          <p:cNvPicPr>
            <a:picLocks noChangeAspect="1"/>
          </p:cNvPicPr>
          <p:nvPr/>
        </p:nvPicPr>
        <p:blipFill>
          <a:blip r:embed="rId4"/>
          <a:stretch>
            <a:fillRect/>
          </a:stretch>
        </p:blipFill>
        <p:spPr>
          <a:xfrm>
            <a:off x="429419" y="2571750"/>
            <a:ext cx="2650785" cy="2140432"/>
          </a:xfrm>
          <a:prstGeom prst="rect">
            <a:avLst/>
          </a:prstGeom>
        </p:spPr>
      </p:pic>
      <p:pic>
        <p:nvPicPr>
          <p:cNvPr id="12" name="Picture 11" descr="Diagram&#10;&#10;Description automatically generated">
            <a:extLst>
              <a:ext uri="{FF2B5EF4-FFF2-40B4-BE49-F238E27FC236}">
                <a16:creationId xmlns:a16="http://schemas.microsoft.com/office/drawing/2014/main" id="{09EAB6C0-73DF-4ADB-0179-DB51475E9038}"/>
              </a:ext>
            </a:extLst>
          </p:cNvPr>
          <p:cNvPicPr>
            <a:picLocks noChangeAspect="1"/>
          </p:cNvPicPr>
          <p:nvPr/>
        </p:nvPicPr>
        <p:blipFill>
          <a:blip r:embed="rId5"/>
          <a:stretch>
            <a:fillRect/>
          </a:stretch>
        </p:blipFill>
        <p:spPr>
          <a:xfrm>
            <a:off x="3355729" y="574264"/>
            <a:ext cx="3259317" cy="2583032"/>
          </a:xfrm>
          <a:prstGeom prst="rect">
            <a:avLst/>
          </a:prstGeom>
        </p:spPr>
      </p:pic>
    </p:spTree>
    <p:extLst>
      <p:ext uri="{BB962C8B-B14F-4D97-AF65-F5344CB8AC3E}">
        <p14:creationId xmlns:p14="http://schemas.microsoft.com/office/powerpoint/2010/main" val="284279213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A collage of food&#10;&#10;Description automatically generated with low confidence">
            <a:extLst>
              <a:ext uri="{FF2B5EF4-FFF2-40B4-BE49-F238E27FC236}">
                <a16:creationId xmlns:a16="http://schemas.microsoft.com/office/drawing/2014/main" id="{5E15EA67-0A9B-7D83-4845-392EDB3DC9AD}"/>
              </a:ext>
            </a:extLst>
          </p:cNvPr>
          <p:cNvPicPr>
            <a:picLocks noGrp="1" noChangeAspect="1"/>
          </p:cNvPicPr>
          <p:nvPr>
            <p:ph idx="1"/>
          </p:nvPr>
        </p:nvPicPr>
        <p:blipFill>
          <a:blip r:embed="rId2"/>
          <a:stretch>
            <a:fillRect/>
          </a:stretch>
        </p:blipFill>
        <p:spPr>
          <a:xfrm>
            <a:off x="1892639" y="728663"/>
            <a:ext cx="5344434" cy="3794125"/>
          </a:xfrm>
          <a:ln>
            <a:solidFill>
              <a:srgbClr val="000000"/>
            </a:solidFill>
          </a:ln>
        </p:spPr>
      </p:pic>
      <p:sp>
        <p:nvSpPr>
          <p:cNvPr id="3" name="Title 2">
            <a:extLst>
              <a:ext uri="{FF2B5EF4-FFF2-40B4-BE49-F238E27FC236}">
                <a16:creationId xmlns:a16="http://schemas.microsoft.com/office/drawing/2014/main" id="{4FED5452-AFEB-9D4B-827D-18A2A1B53CFB}"/>
              </a:ext>
            </a:extLst>
          </p:cNvPr>
          <p:cNvSpPr>
            <a:spLocks noGrp="1"/>
          </p:cNvSpPr>
          <p:nvPr>
            <p:ph type="title"/>
          </p:nvPr>
        </p:nvSpPr>
        <p:spPr/>
        <p:txBody>
          <a:bodyPr/>
          <a:lstStyle/>
          <a:p>
            <a:r>
              <a:rPr lang="en-US" dirty="0"/>
              <a:t>PSI SINQ Target Failure and PIE</a:t>
            </a:r>
          </a:p>
        </p:txBody>
      </p:sp>
      <p:sp>
        <p:nvSpPr>
          <p:cNvPr id="4" name="Date Placeholder 3">
            <a:extLst>
              <a:ext uri="{FF2B5EF4-FFF2-40B4-BE49-F238E27FC236}">
                <a16:creationId xmlns:a16="http://schemas.microsoft.com/office/drawing/2014/main" id="{1FD0E32A-02C7-51E6-6BDF-9BAEF4832C99}"/>
              </a:ext>
            </a:extLst>
          </p:cNvPr>
          <p:cNvSpPr>
            <a:spLocks noGrp="1"/>
          </p:cNvSpPr>
          <p:nvPr>
            <p:ph type="dt" sz="half" idx="2"/>
          </p:nvPr>
        </p:nvSpPr>
        <p:spPr/>
        <p:txBody>
          <a:bodyPr/>
          <a:lstStyle/>
          <a:p>
            <a:pPr>
              <a:defRPr/>
            </a:pPr>
            <a:r>
              <a:rPr lang="en-US"/>
              <a:t>DAMSA 2025</a:t>
            </a:r>
            <a:endParaRPr lang="en-US" dirty="0"/>
          </a:p>
        </p:txBody>
      </p:sp>
      <p:sp>
        <p:nvSpPr>
          <p:cNvPr id="5" name="Footer Placeholder 4">
            <a:extLst>
              <a:ext uri="{FF2B5EF4-FFF2-40B4-BE49-F238E27FC236}">
                <a16:creationId xmlns:a16="http://schemas.microsoft.com/office/drawing/2014/main" id="{7372215C-33E7-4228-9760-02B456270741}"/>
              </a:ext>
            </a:extLst>
          </p:cNvPr>
          <p:cNvSpPr>
            <a:spLocks noGrp="1"/>
          </p:cNvSpPr>
          <p:nvPr>
            <p:ph type="ftr" sz="quarter" idx="3"/>
          </p:nvPr>
        </p:nvSpPr>
        <p:spPr/>
        <p:txBody>
          <a:bodyPr/>
          <a:lstStyle/>
          <a:p>
            <a:pPr>
              <a:defRPr/>
            </a:pPr>
            <a:r>
              <a:rPr lang="en-US" b="1"/>
              <a:t>Williams - F2D2</a:t>
            </a:r>
            <a:endParaRPr lang="en-US" b="1" dirty="0"/>
          </a:p>
        </p:txBody>
      </p:sp>
      <p:sp>
        <p:nvSpPr>
          <p:cNvPr id="6" name="Slide Number Placeholder 5">
            <a:extLst>
              <a:ext uri="{FF2B5EF4-FFF2-40B4-BE49-F238E27FC236}">
                <a16:creationId xmlns:a16="http://schemas.microsoft.com/office/drawing/2014/main" id="{519C0127-F142-A446-A045-93355FF0E562}"/>
              </a:ext>
            </a:extLst>
          </p:cNvPr>
          <p:cNvSpPr>
            <a:spLocks noGrp="1"/>
          </p:cNvSpPr>
          <p:nvPr>
            <p:ph type="sldNum" sz="quarter" idx="4"/>
          </p:nvPr>
        </p:nvSpPr>
        <p:spPr/>
        <p:txBody>
          <a:bodyPr/>
          <a:lstStyle/>
          <a:p>
            <a:pPr>
              <a:defRPr/>
            </a:pPr>
            <a:fld id="{148C009B-CB69-E04A-B9B3-34B26D69E9CF}" type="slidenum">
              <a:rPr lang="en-US" smtClean="0"/>
              <a:pPr>
                <a:defRPr/>
              </a:pPr>
              <a:t>34</a:t>
            </a:fld>
            <a:endParaRPr lang="en-US" dirty="0"/>
          </a:p>
        </p:txBody>
      </p:sp>
      <p:sp>
        <p:nvSpPr>
          <p:cNvPr id="9" name="TextBox 8">
            <a:extLst>
              <a:ext uri="{FF2B5EF4-FFF2-40B4-BE49-F238E27FC236}">
                <a16:creationId xmlns:a16="http://schemas.microsoft.com/office/drawing/2014/main" id="{1B34B0A9-46C7-2407-0302-E08A4DFF198A}"/>
              </a:ext>
            </a:extLst>
          </p:cNvPr>
          <p:cNvSpPr txBox="1"/>
          <p:nvPr/>
        </p:nvSpPr>
        <p:spPr>
          <a:xfrm>
            <a:off x="1271199" y="4510897"/>
            <a:ext cx="6449202" cy="230832"/>
          </a:xfrm>
          <a:prstGeom prst="rect">
            <a:avLst/>
          </a:prstGeom>
          <a:noFill/>
        </p:spPr>
        <p:txBody>
          <a:bodyPr wrap="none" rtlCol="0">
            <a:spAutoFit/>
          </a:bodyPr>
          <a:lstStyle/>
          <a:p>
            <a:pPr algn="ctr"/>
            <a:r>
              <a:rPr lang="en-US" sz="900" dirty="0">
                <a:latin typeface="Helvetica" pitchFamily="2" charset="0"/>
              </a:rPr>
              <a:t>https://indico.psi.ch/event/7274/contributions/18866/attachments/14876/20209/Wohlmuther_SINQ_target_development.pdf</a:t>
            </a:r>
          </a:p>
        </p:txBody>
      </p:sp>
    </p:spTree>
    <p:extLst>
      <p:ext uri="{BB962C8B-B14F-4D97-AF65-F5344CB8AC3E}">
        <p14:creationId xmlns:p14="http://schemas.microsoft.com/office/powerpoint/2010/main" val="282188774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D259B0-6EBE-A0AF-66F1-433CD1EF2F98}"/>
            </a:ext>
          </a:extLst>
        </p:cNvPr>
        <p:cNvGrpSpPr/>
        <p:nvPr/>
      </p:nvGrpSpPr>
      <p:grpSpPr>
        <a:xfrm>
          <a:off x="0" y="0"/>
          <a:ext cx="0" cy="0"/>
          <a:chOff x="0" y="0"/>
          <a:chExt cx="0" cy="0"/>
        </a:xfrm>
      </p:grpSpPr>
      <p:pic>
        <p:nvPicPr>
          <p:cNvPr id="8" name="Content Placeholder 7" descr="Diagram&#10;&#10;Description automatically generated">
            <a:extLst>
              <a:ext uri="{FF2B5EF4-FFF2-40B4-BE49-F238E27FC236}">
                <a16:creationId xmlns:a16="http://schemas.microsoft.com/office/drawing/2014/main" id="{C1D83426-A805-C8BF-CE17-776B1E160D08}"/>
              </a:ext>
            </a:extLst>
          </p:cNvPr>
          <p:cNvPicPr>
            <a:picLocks noGrp="1" noChangeAspect="1"/>
          </p:cNvPicPr>
          <p:nvPr>
            <p:ph idx="1"/>
          </p:nvPr>
        </p:nvPicPr>
        <p:blipFill>
          <a:blip r:embed="rId2"/>
          <a:stretch>
            <a:fillRect/>
          </a:stretch>
        </p:blipFill>
        <p:spPr>
          <a:xfrm>
            <a:off x="1098518" y="728663"/>
            <a:ext cx="6932677" cy="3794125"/>
          </a:xfrm>
          <a:ln>
            <a:solidFill>
              <a:srgbClr val="000000"/>
            </a:solidFill>
          </a:ln>
        </p:spPr>
      </p:pic>
      <p:sp>
        <p:nvSpPr>
          <p:cNvPr id="3" name="Title 2">
            <a:extLst>
              <a:ext uri="{FF2B5EF4-FFF2-40B4-BE49-F238E27FC236}">
                <a16:creationId xmlns:a16="http://schemas.microsoft.com/office/drawing/2014/main" id="{6A698BAC-4233-4B35-7753-35572E74042B}"/>
              </a:ext>
            </a:extLst>
          </p:cNvPr>
          <p:cNvSpPr>
            <a:spLocks noGrp="1"/>
          </p:cNvSpPr>
          <p:nvPr>
            <p:ph type="title"/>
          </p:nvPr>
        </p:nvSpPr>
        <p:spPr/>
        <p:txBody>
          <a:bodyPr/>
          <a:lstStyle/>
          <a:p>
            <a:r>
              <a:rPr lang="en-US" dirty="0"/>
              <a:t>ESS Remote Handling</a:t>
            </a:r>
          </a:p>
        </p:txBody>
      </p:sp>
      <p:sp>
        <p:nvSpPr>
          <p:cNvPr id="4" name="Date Placeholder 3">
            <a:extLst>
              <a:ext uri="{FF2B5EF4-FFF2-40B4-BE49-F238E27FC236}">
                <a16:creationId xmlns:a16="http://schemas.microsoft.com/office/drawing/2014/main" id="{C2A207EF-4A5D-58E8-FF7D-50B759D3C68A}"/>
              </a:ext>
            </a:extLst>
          </p:cNvPr>
          <p:cNvSpPr>
            <a:spLocks noGrp="1"/>
          </p:cNvSpPr>
          <p:nvPr>
            <p:ph type="dt" sz="half" idx="2"/>
          </p:nvPr>
        </p:nvSpPr>
        <p:spPr/>
        <p:txBody>
          <a:bodyPr/>
          <a:lstStyle/>
          <a:p>
            <a:pPr>
              <a:defRPr/>
            </a:pPr>
            <a:r>
              <a:rPr lang="en-US"/>
              <a:t>DAMSA 2025</a:t>
            </a:r>
            <a:endParaRPr lang="en-US" dirty="0"/>
          </a:p>
        </p:txBody>
      </p:sp>
      <p:sp>
        <p:nvSpPr>
          <p:cNvPr id="5" name="Footer Placeholder 4">
            <a:extLst>
              <a:ext uri="{FF2B5EF4-FFF2-40B4-BE49-F238E27FC236}">
                <a16:creationId xmlns:a16="http://schemas.microsoft.com/office/drawing/2014/main" id="{EA0F416B-0DCC-E24B-C80B-30ABE96BCACD}"/>
              </a:ext>
            </a:extLst>
          </p:cNvPr>
          <p:cNvSpPr>
            <a:spLocks noGrp="1"/>
          </p:cNvSpPr>
          <p:nvPr>
            <p:ph type="ftr" sz="quarter" idx="3"/>
          </p:nvPr>
        </p:nvSpPr>
        <p:spPr/>
        <p:txBody>
          <a:bodyPr/>
          <a:lstStyle/>
          <a:p>
            <a:pPr>
              <a:defRPr/>
            </a:pPr>
            <a:r>
              <a:rPr lang="en-US" b="1"/>
              <a:t>Williams - F2D2</a:t>
            </a:r>
            <a:endParaRPr lang="en-US" b="1" dirty="0"/>
          </a:p>
        </p:txBody>
      </p:sp>
      <p:sp>
        <p:nvSpPr>
          <p:cNvPr id="6" name="Slide Number Placeholder 5">
            <a:extLst>
              <a:ext uri="{FF2B5EF4-FFF2-40B4-BE49-F238E27FC236}">
                <a16:creationId xmlns:a16="http://schemas.microsoft.com/office/drawing/2014/main" id="{8208F790-E4E7-4D1E-1D0E-25F65C1A8631}"/>
              </a:ext>
            </a:extLst>
          </p:cNvPr>
          <p:cNvSpPr>
            <a:spLocks noGrp="1"/>
          </p:cNvSpPr>
          <p:nvPr>
            <p:ph type="sldNum" sz="quarter" idx="4"/>
          </p:nvPr>
        </p:nvSpPr>
        <p:spPr/>
        <p:txBody>
          <a:bodyPr/>
          <a:lstStyle/>
          <a:p>
            <a:pPr>
              <a:defRPr/>
            </a:pPr>
            <a:fld id="{148C009B-CB69-E04A-B9B3-34B26D69E9CF}" type="slidenum">
              <a:rPr lang="en-US" smtClean="0"/>
              <a:pPr>
                <a:defRPr/>
              </a:pPr>
              <a:t>35</a:t>
            </a:fld>
            <a:endParaRPr lang="en-US" dirty="0"/>
          </a:p>
        </p:txBody>
      </p:sp>
      <p:sp>
        <p:nvSpPr>
          <p:cNvPr id="9" name="TextBox 8">
            <a:extLst>
              <a:ext uri="{FF2B5EF4-FFF2-40B4-BE49-F238E27FC236}">
                <a16:creationId xmlns:a16="http://schemas.microsoft.com/office/drawing/2014/main" id="{BB3BB39E-86BC-0FFA-F0C0-2375F903AE49}"/>
              </a:ext>
            </a:extLst>
          </p:cNvPr>
          <p:cNvSpPr txBox="1"/>
          <p:nvPr/>
        </p:nvSpPr>
        <p:spPr>
          <a:xfrm>
            <a:off x="5865598" y="4493160"/>
            <a:ext cx="2215671" cy="230832"/>
          </a:xfrm>
          <a:prstGeom prst="rect">
            <a:avLst/>
          </a:prstGeom>
          <a:noFill/>
        </p:spPr>
        <p:txBody>
          <a:bodyPr wrap="none" rtlCol="0">
            <a:spAutoFit/>
          </a:bodyPr>
          <a:lstStyle/>
          <a:p>
            <a:pPr algn="ctr"/>
            <a:r>
              <a:rPr lang="en-US" sz="900" b="0" i="0" u="none" strike="noStrike" baseline="0" dirty="0">
                <a:solidFill>
                  <a:srgbClr val="0000FF"/>
                </a:solidFill>
                <a:latin typeface="AdvOT82c4f4c4"/>
              </a:rPr>
              <a:t>https:</a:t>
            </a:r>
            <a:r>
              <a:rPr lang="en-US" sz="900" b="0" i="0" u="none" strike="noStrike" baseline="0" dirty="0">
                <a:solidFill>
                  <a:srgbClr val="0000FF"/>
                </a:solidFill>
                <a:latin typeface="AdvTT25d87263"/>
              </a:rPr>
              <a:t>//</a:t>
            </a:r>
            <a:r>
              <a:rPr lang="en-US" sz="900" b="0" i="0" u="none" strike="noStrike" baseline="0" dirty="0">
                <a:solidFill>
                  <a:srgbClr val="0000FF"/>
                </a:solidFill>
                <a:latin typeface="AdvOT82c4f4c4"/>
              </a:rPr>
              <a:t>doi.org</a:t>
            </a:r>
            <a:r>
              <a:rPr lang="en-US" sz="900" b="0" i="0" u="none" strike="noStrike" baseline="0" dirty="0">
                <a:solidFill>
                  <a:srgbClr val="0000FF"/>
                </a:solidFill>
                <a:latin typeface="AdvTT25d87263"/>
              </a:rPr>
              <a:t>/</a:t>
            </a:r>
            <a:r>
              <a:rPr lang="en-US" sz="900" b="0" i="0" u="none" strike="noStrike" baseline="0" dirty="0">
                <a:solidFill>
                  <a:srgbClr val="0000FF"/>
                </a:solidFill>
                <a:latin typeface="AdvOT82c4f4c4"/>
              </a:rPr>
              <a:t>10.1088</a:t>
            </a:r>
            <a:r>
              <a:rPr lang="en-US" sz="900" b="0" i="0" u="none" strike="noStrike" baseline="0" dirty="0">
                <a:solidFill>
                  <a:srgbClr val="0000FF"/>
                </a:solidFill>
                <a:latin typeface="AdvTT25d87263"/>
              </a:rPr>
              <a:t>/</a:t>
            </a:r>
            <a:r>
              <a:rPr lang="en-US" sz="900" b="0" i="0" u="none" strike="noStrike" baseline="0" dirty="0">
                <a:solidFill>
                  <a:srgbClr val="0000FF"/>
                </a:solidFill>
                <a:latin typeface="AdvOT82c4f4c4"/>
              </a:rPr>
              <a:t>1402-4896</a:t>
            </a:r>
            <a:r>
              <a:rPr lang="en-US" sz="900" b="0" i="0" u="none" strike="noStrike" baseline="0" dirty="0">
                <a:solidFill>
                  <a:srgbClr val="0000FF"/>
                </a:solidFill>
                <a:latin typeface="AdvTT25d87263"/>
              </a:rPr>
              <a:t>/</a:t>
            </a:r>
            <a:r>
              <a:rPr lang="en-US" sz="900" b="0" i="0" u="none" strike="noStrike" baseline="0" dirty="0">
                <a:solidFill>
                  <a:srgbClr val="0000FF"/>
                </a:solidFill>
                <a:latin typeface="AdvOT82c4f4c4"/>
              </a:rPr>
              <a:t>aaecea</a:t>
            </a:r>
            <a:endParaRPr lang="en-US" sz="900" dirty="0">
              <a:latin typeface="Helvetica" pitchFamily="2" charset="0"/>
            </a:endParaRPr>
          </a:p>
        </p:txBody>
      </p:sp>
    </p:spTree>
    <p:extLst>
      <p:ext uri="{BB962C8B-B14F-4D97-AF65-F5344CB8AC3E}">
        <p14:creationId xmlns:p14="http://schemas.microsoft.com/office/powerpoint/2010/main" val="128689932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C05EB9-5815-1116-E471-812138189D0A}"/>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66A690D8-2288-A532-91BC-085ADA0F03D3}"/>
              </a:ext>
            </a:extLst>
          </p:cNvPr>
          <p:cNvSpPr>
            <a:spLocks noGrp="1"/>
          </p:cNvSpPr>
          <p:nvPr>
            <p:ph type="title"/>
          </p:nvPr>
        </p:nvSpPr>
        <p:spPr/>
        <p:txBody>
          <a:bodyPr/>
          <a:lstStyle/>
          <a:p>
            <a:r>
              <a:rPr lang="en-US" dirty="0"/>
              <a:t>ESS Remote Handling</a:t>
            </a:r>
          </a:p>
        </p:txBody>
      </p:sp>
      <p:sp>
        <p:nvSpPr>
          <p:cNvPr id="4" name="Date Placeholder 3">
            <a:extLst>
              <a:ext uri="{FF2B5EF4-FFF2-40B4-BE49-F238E27FC236}">
                <a16:creationId xmlns:a16="http://schemas.microsoft.com/office/drawing/2014/main" id="{7B42C7AA-C614-ED87-128F-D5B83EF1E736}"/>
              </a:ext>
            </a:extLst>
          </p:cNvPr>
          <p:cNvSpPr>
            <a:spLocks noGrp="1"/>
          </p:cNvSpPr>
          <p:nvPr>
            <p:ph type="dt" sz="half" idx="2"/>
          </p:nvPr>
        </p:nvSpPr>
        <p:spPr/>
        <p:txBody>
          <a:bodyPr/>
          <a:lstStyle/>
          <a:p>
            <a:pPr>
              <a:defRPr/>
            </a:pPr>
            <a:r>
              <a:rPr lang="en-US"/>
              <a:t>DAMSA 2025</a:t>
            </a:r>
            <a:endParaRPr lang="en-US" dirty="0"/>
          </a:p>
        </p:txBody>
      </p:sp>
      <p:sp>
        <p:nvSpPr>
          <p:cNvPr id="5" name="Footer Placeholder 4">
            <a:extLst>
              <a:ext uri="{FF2B5EF4-FFF2-40B4-BE49-F238E27FC236}">
                <a16:creationId xmlns:a16="http://schemas.microsoft.com/office/drawing/2014/main" id="{D32A2993-37EB-3EE0-6FE0-785188F758BC}"/>
              </a:ext>
            </a:extLst>
          </p:cNvPr>
          <p:cNvSpPr>
            <a:spLocks noGrp="1"/>
          </p:cNvSpPr>
          <p:nvPr>
            <p:ph type="ftr" sz="quarter" idx="3"/>
          </p:nvPr>
        </p:nvSpPr>
        <p:spPr/>
        <p:txBody>
          <a:bodyPr/>
          <a:lstStyle/>
          <a:p>
            <a:pPr>
              <a:defRPr/>
            </a:pPr>
            <a:r>
              <a:rPr lang="en-US" b="1"/>
              <a:t>Williams - F2D2</a:t>
            </a:r>
            <a:endParaRPr lang="en-US" b="1" dirty="0"/>
          </a:p>
        </p:txBody>
      </p:sp>
      <p:sp>
        <p:nvSpPr>
          <p:cNvPr id="6" name="Slide Number Placeholder 5">
            <a:extLst>
              <a:ext uri="{FF2B5EF4-FFF2-40B4-BE49-F238E27FC236}">
                <a16:creationId xmlns:a16="http://schemas.microsoft.com/office/drawing/2014/main" id="{4A5CAB37-C58B-42FB-1512-B74D8ACD1325}"/>
              </a:ext>
            </a:extLst>
          </p:cNvPr>
          <p:cNvSpPr>
            <a:spLocks noGrp="1"/>
          </p:cNvSpPr>
          <p:nvPr>
            <p:ph type="sldNum" sz="quarter" idx="4"/>
          </p:nvPr>
        </p:nvSpPr>
        <p:spPr/>
        <p:txBody>
          <a:bodyPr/>
          <a:lstStyle/>
          <a:p>
            <a:pPr>
              <a:defRPr/>
            </a:pPr>
            <a:fld id="{148C009B-CB69-E04A-B9B3-34B26D69E9CF}" type="slidenum">
              <a:rPr lang="en-US" smtClean="0"/>
              <a:pPr>
                <a:defRPr/>
              </a:pPr>
              <a:t>36</a:t>
            </a:fld>
            <a:endParaRPr lang="en-US" dirty="0"/>
          </a:p>
        </p:txBody>
      </p:sp>
      <p:pic>
        <p:nvPicPr>
          <p:cNvPr id="10" name="Picture 9" descr="Diagram&#10;&#10;Description automatically generated">
            <a:extLst>
              <a:ext uri="{FF2B5EF4-FFF2-40B4-BE49-F238E27FC236}">
                <a16:creationId xmlns:a16="http://schemas.microsoft.com/office/drawing/2014/main" id="{B4EAA952-7D00-15B0-2B4B-646099A893C6}"/>
              </a:ext>
            </a:extLst>
          </p:cNvPr>
          <p:cNvPicPr>
            <a:picLocks noChangeAspect="1"/>
          </p:cNvPicPr>
          <p:nvPr/>
        </p:nvPicPr>
        <p:blipFill>
          <a:blip r:embed="rId2"/>
          <a:stretch>
            <a:fillRect/>
          </a:stretch>
        </p:blipFill>
        <p:spPr>
          <a:xfrm>
            <a:off x="1123013" y="748491"/>
            <a:ext cx="6897973" cy="3646517"/>
          </a:xfrm>
          <a:prstGeom prst="rect">
            <a:avLst/>
          </a:prstGeom>
          <a:ln>
            <a:solidFill>
              <a:srgbClr val="000000"/>
            </a:solidFill>
          </a:ln>
        </p:spPr>
      </p:pic>
      <p:sp>
        <p:nvSpPr>
          <p:cNvPr id="13" name="TextBox 12">
            <a:extLst>
              <a:ext uri="{FF2B5EF4-FFF2-40B4-BE49-F238E27FC236}">
                <a16:creationId xmlns:a16="http://schemas.microsoft.com/office/drawing/2014/main" id="{6DF36508-6685-039D-285A-554F600DF418}"/>
              </a:ext>
            </a:extLst>
          </p:cNvPr>
          <p:cNvSpPr txBox="1"/>
          <p:nvPr/>
        </p:nvSpPr>
        <p:spPr>
          <a:xfrm>
            <a:off x="5865598" y="4377744"/>
            <a:ext cx="2215671" cy="230832"/>
          </a:xfrm>
          <a:prstGeom prst="rect">
            <a:avLst/>
          </a:prstGeom>
          <a:noFill/>
        </p:spPr>
        <p:txBody>
          <a:bodyPr wrap="none" rtlCol="0">
            <a:spAutoFit/>
          </a:bodyPr>
          <a:lstStyle/>
          <a:p>
            <a:pPr algn="ctr"/>
            <a:r>
              <a:rPr lang="en-US" sz="900" b="0" i="0" u="none" strike="noStrike" baseline="0" dirty="0">
                <a:solidFill>
                  <a:srgbClr val="0000FF"/>
                </a:solidFill>
                <a:latin typeface="AdvOT82c4f4c4"/>
              </a:rPr>
              <a:t>https:</a:t>
            </a:r>
            <a:r>
              <a:rPr lang="en-US" sz="900" b="0" i="0" u="none" strike="noStrike" baseline="0" dirty="0">
                <a:solidFill>
                  <a:srgbClr val="0000FF"/>
                </a:solidFill>
                <a:latin typeface="AdvTT25d87263"/>
              </a:rPr>
              <a:t>//</a:t>
            </a:r>
            <a:r>
              <a:rPr lang="en-US" sz="900" b="0" i="0" u="none" strike="noStrike" baseline="0" dirty="0">
                <a:solidFill>
                  <a:srgbClr val="0000FF"/>
                </a:solidFill>
                <a:latin typeface="AdvOT82c4f4c4"/>
              </a:rPr>
              <a:t>doi.org</a:t>
            </a:r>
            <a:r>
              <a:rPr lang="en-US" sz="900" b="0" i="0" u="none" strike="noStrike" baseline="0" dirty="0">
                <a:solidFill>
                  <a:srgbClr val="0000FF"/>
                </a:solidFill>
                <a:latin typeface="AdvTT25d87263"/>
              </a:rPr>
              <a:t>/</a:t>
            </a:r>
            <a:r>
              <a:rPr lang="en-US" sz="900" b="0" i="0" u="none" strike="noStrike" baseline="0" dirty="0">
                <a:solidFill>
                  <a:srgbClr val="0000FF"/>
                </a:solidFill>
                <a:latin typeface="AdvOT82c4f4c4"/>
              </a:rPr>
              <a:t>10.1088</a:t>
            </a:r>
            <a:r>
              <a:rPr lang="en-US" sz="900" b="0" i="0" u="none" strike="noStrike" baseline="0" dirty="0">
                <a:solidFill>
                  <a:srgbClr val="0000FF"/>
                </a:solidFill>
                <a:latin typeface="AdvTT25d87263"/>
              </a:rPr>
              <a:t>/</a:t>
            </a:r>
            <a:r>
              <a:rPr lang="en-US" sz="900" b="0" i="0" u="none" strike="noStrike" baseline="0" dirty="0">
                <a:solidFill>
                  <a:srgbClr val="0000FF"/>
                </a:solidFill>
                <a:latin typeface="AdvOT82c4f4c4"/>
              </a:rPr>
              <a:t>1402-4896</a:t>
            </a:r>
            <a:r>
              <a:rPr lang="en-US" sz="900" b="0" i="0" u="none" strike="noStrike" baseline="0" dirty="0">
                <a:solidFill>
                  <a:srgbClr val="0000FF"/>
                </a:solidFill>
                <a:latin typeface="AdvTT25d87263"/>
              </a:rPr>
              <a:t>/</a:t>
            </a:r>
            <a:r>
              <a:rPr lang="en-US" sz="900" b="0" i="0" u="none" strike="noStrike" baseline="0" dirty="0">
                <a:solidFill>
                  <a:srgbClr val="0000FF"/>
                </a:solidFill>
                <a:latin typeface="AdvOT82c4f4c4"/>
              </a:rPr>
              <a:t>aaecea</a:t>
            </a:r>
            <a:endParaRPr lang="en-US" sz="900" dirty="0">
              <a:latin typeface="Helvetica" pitchFamily="2" charset="0"/>
            </a:endParaRPr>
          </a:p>
        </p:txBody>
      </p:sp>
    </p:spTree>
    <p:extLst>
      <p:ext uri="{BB962C8B-B14F-4D97-AF65-F5344CB8AC3E}">
        <p14:creationId xmlns:p14="http://schemas.microsoft.com/office/powerpoint/2010/main" val="887155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ED1BBB2-2F71-8F24-F6FD-9F09F58A2D90}"/>
              </a:ext>
            </a:extLst>
          </p:cNvPr>
          <p:cNvSpPr>
            <a:spLocks noGrp="1"/>
          </p:cNvSpPr>
          <p:nvPr>
            <p:ph idx="1"/>
          </p:nvPr>
        </p:nvSpPr>
        <p:spPr>
          <a:xfrm>
            <a:off x="228605" y="728664"/>
            <a:ext cx="4581724" cy="3794522"/>
          </a:xfrm>
        </p:spPr>
        <p:txBody>
          <a:bodyPr/>
          <a:lstStyle/>
          <a:p>
            <a:r>
              <a:rPr lang="en-US" dirty="0"/>
              <a:t>CW acceleration – high power, high duty cycle (rated for 2 mA at 800 MeV, 1.6 MW)</a:t>
            </a:r>
          </a:p>
          <a:p>
            <a:pPr lvl="1"/>
            <a:r>
              <a:rPr lang="en-US" dirty="0"/>
              <a:t>With upgrades/extensions, 1 GeV at 2.5 mA (2.5 MW) possible near-term</a:t>
            </a:r>
          </a:p>
          <a:p>
            <a:pPr lvl="1"/>
            <a:r>
              <a:rPr lang="en-US" dirty="0"/>
              <a:t>Use as a driver for smaller experiments</a:t>
            </a:r>
          </a:p>
          <a:p>
            <a:pPr lvl="1"/>
            <a:r>
              <a:rPr lang="en-US" dirty="0"/>
              <a:t>LBNF/DUNE needs only 2% of nameplate capacity</a:t>
            </a:r>
          </a:p>
          <a:p>
            <a:pPr lvl="1"/>
            <a:endParaRPr lang="en-US" dirty="0"/>
          </a:p>
          <a:p>
            <a:pPr marL="282575" lvl="1" indent="0">
              <a:buNone/>
            </a:pPr>
            <a:r>
              <a:rPr lang="en-US" dirty="0"/>
              <a:t> </a:t>
            </a:r>
          </a:p>
        </p:txBody>
      </p:sp>
      <p:sp>
        <p:nvSpPr>
          <p:cNvPr id="3" name="Title 2">
            <a:extLst>
              <a:ext uri="{FF2B5EF4-FFF2-40B4-BE49-F238E27FC236}">
                <a16:creationId xmlns:a16="http://schemas.microsoft.com/office/drawing/2014/main" id="{E87522F9-49E7-6D8C-6199-81582486C31D}"/>
              </a:ext>
            </a:extLst>
          </p:cNvPr>
          <p:cNvSpPr>
            <a:spLocks noGrp="1"/>
          </p:cNvSpPr>
          <p:nvPr>
            <p:ph type="title"/>
          </p:nvPr>
        </p:nvSpPr>
        <p:spPr/>
        <p:txBody>
          <a:bodyPr/>
          <a:lstStyle/>
          <a:p>
            <a:r>
              <a:rPr lang="en-US" dirty="0"/>
              <a:t>The PIP-II Superconducting Linac</a:t>
            </a:r>
          </a:p>
        </p:txBody>
      </p:sp>
      <p:sp>
        <p:nvSpPr>
          <p:cNvPr id="4" name="Date Placeholder 3">
            <a:extLst>
              <a:ext uri="{FF2B5EF4-FFF2-40B4-BE49-F238E27FC236}">
                <a16:creationId xmlns:a16="http://schemas.microsoft.com/office/drawing/2014/main" id="{0874D5ED-6596-D631-4B6E-A9064114E756}"/>
              </a:ext>
            </a:extLst>
          </p:cNvPr>
          <p:cNvSpPr>
            <a:spLocks noGrp="1"/>
          </p:cNvSpPr>
          <p:nvPr>
            <p:ph type="dt" sz="half" idx="2"/>
          </p:nvPr>
        </p:nvSpPr>
        <p:spPr/>
        <p:txBody>
          <a:bodyPr/>
          <a:lstStyle/>
          <a:p>
            <a:pPr>
              <a:defRPr/>
            </a:pPr>
            <a:r>
              <a:rPr lang="en-US"/>
              <a:t>DAMSA 2025</a:t>
            </a:r>
            <a:endParaRPr lang="en-US" dirty="0"/>
          </a:p>
        </p:txBody>
      </p:sp>
      <p:sp>
        <p:nvSpPr>
          <p:cNvPr id="6" name="Slide Number Placeholder 5">
            <a:extLst>
              <a:ext uri="{FF2B5EF4-FFF2-40B4-BE49-F238E27FC236}">
                <a16:creationId xmlns:a16="http://schemas.microsoft.com/office/drawing/2014/main" id="{58276EA5-CDE1-72DD-015A-8AB12B8E3028}"/>
              </a:ext>
            </a:extLst>
          </p:cNvPr>
          <p:cNvSpPr>
            <a:spLocks noGrp="1"/>
          </p:cNvSpPr>
          <p:nvPr>
            <p:ph type="sldNum" sz="quarter" idx="4"/>
          </p:nvPr>
        </p:nvSpPr>
        <p:spPr/>
        <p:txBody>
          <a:bodyPr/>
          <a:lstStyle/>
          <a:p>
            <a:pPr>
              <a:defRPr/>
            </a:pPr>
            <a:fld id="{148C009B-CB69-E04A-B9B3-34B26D69E9CF}" type="slidenum">
              <a:rPr lang="en-US" smtClean="0"/>
              <a:pPr>
                <a:defRPr/>
              </a:pPr>
              <a:t>4</a:t>
            </a:fld>
            <a:endParaRPr lang="en-US" dirty="0"/>
          </a:p>
        </p:txBody>
      </p:sp>
      <p:pic>
        <p:nvPicPr>
          <p:cNvPr id="8" name="Picture 7" descr="A building with a lot of grass&#10;&#10;Description automatically generated">
            <a:extLst>
              <a:ext uri="{FF2B5EF4-FFF2-40B4-BE49-F238E27FC236}">
                <a16:creationId xmlns:a16="http://schemas.microsoft.com/office/drawing/2014/main" id="{E78E2905-4F30-60C4-D06D-E73E7AD7BDFF}"/>
              </a:ext>
            </a:extLst>
          </p:cNvPr>
          <p:cNvPicPr>
            <a:picLocks noChangeAspect="1"/>
          </p:cNvPicPr>
          <p:nvPr/>
        </p:nvPicPr>
        <p:blipFill>
          <a:blip r:embed="rId2"/>
          <a:stretch>
            <a:fillRect/>
          </a:stretch>
        </p:blipFill>
        <p:spPr>
          <a:xfrm>
            <a:off x="4938713" y="728664"/>
            <a:ext cx="3951705" cy="1759744"/>
          </a:xfrm>
          <a:prstGeom prst="rect">
            <a:avLst/>
          </a:prstGeom>
        </p:spPr>
      </p:pic>
      <p:pic>
        <p:nvPicPr>
          <p:cNvPr id="10" name="Picture 9" descr="A large red machine with many round metal parts&#10;&#10;Description automatically generated">
            <a:extLst>
              <a:ext uri="{FF2B5EF4-FFF2-40B4-BE49-F238E27FC236}">
                <a16:creationId xmlns:a16="http://schemas.microsoft.com/office/drawing/2014/main" id="{C428489F-2FED-070D-5CC6-CBAD25F8D4E5}"/>
              </a:ext>
            </a:extLst>
          </p:cNvPr>
          <p:cNvPicPr>
            <a:picLocks noChangeAspect="1"/>
          </p:cNvPicPr>
          <p:nvPr/>
        </p:nvPicPr>
        <p:blipFill>
          <a:blip r:embed="rId3"/>
          <a:stretch>
            <a:fillRect/>
          </a:stretch>
        </p:blipFill>
        <p:spPr>
          <a:xfrm>
            <a:off x="5397424" y="2571750"/>
            <a:ext cx="3071212" cy="2047875"/>
          </a:xfrm>
          <a:prstGeom prst="rect">
            <a:avLst/>
          </a:prstGeom>
        </p:spPr>
      </p:pic>
      <p:sp>
        <p:nvSpPr>
          <p:cNvPr id="7" name="Footer Placeholder 6">
            <a:extLst>
              <a:ext uri="{FF2B5EF4-FFF2-40B4-BE49-F238E27FC236}">
                <a16:creationId xmlns:a16="http://schemas.microsoft.com/office/drawing/2014/main" id="{ABB6D414-EF99-98D4-9289-4C03B56E1054}"/>
              </a:ext>
            </a:extLst>
          </p:cNvPr>
          <p:cNvSpPr>
            <a:spLocks noGrp="1"/>
          </p:cNvSpPr>
          <p:nvPr>
            <p:ph type="ftr" sz="quarter" idx="3"/>
          </p:nvPr>
        </p:nvSpPr>
        <p:spPr/>
        <p:txBody>
          <a:bodyPr/>
          <a:lstStyle/>
          <a:p>
            <a:pPr>
              <a:defRPr/>
            </a:pPr>
            <a:r>
              <a:rPr lang="en-US" b="1" dirty="0"/>
              <a:t>Williams - F2D2</a:t>
            </a:r>
          </a:p>
        </p:txBody>
      </p:sp>
      <p:pic>
        <p:nvPicPr>
          <p:cNvPr id="12" name="Picture 11" descr="A picture containing red, engine&#10;&#10;Description automatically generated">
            <a:extLst>
              <a:ext uri="{FF2B5EF4-FFF2-40B4-BE49-F238E27FC236}">
                <a16:creationId xmlns:a16="http://schemas.microsoft.com/office/drawing/2014/main" id="{8E66962E-478F-05CF-101A-E8FE55C73B90}"/>
              </a:ext>
            </a:extLst>
          </p:cNvPr>
          <p:cNvPicPr>
            <a:picLocks noChangeAspect="1"/>
          </p:cNvPicPr>
          <p:nvPr/>
        </p:nvPicPr>
        <p:blipFill>
          <a:blip r:embed="rId4"/>
          <a:stretch>
            <a:fillRect/>
          </a:stretch>
        </p:blipFill>
        <p:spPr>
          <a:xfrm>
            <a:off x="1221828" y="2571749"/>
            <a:ext cx="3067978" cy="2047875"/>
          </a:xfrm>
          <a:prstGeom prst="rect">
            <a:avLst/>
          </a:prstGeom>
        </p:spPr>
      </p:pic>
    </p:spTree>
    <p:extLst>
      <p:ext uri="{BB962C8B-B14F-4D97-AF65-F5344CB8AC3E}">
        <p14:creationId xmlns:p14="http://schemas.microsoft.com/office/powerpoint/2010/main" val="13748701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2019A85-0B2F-7E4F-F87B-BA183128CC19}"/>
              </a:ext>
            </a:extLst>
          </p:cNvPr>
          <p:cNvSpPr>
            <a:spLocks noGrp="1"/>
          </p:cNvSpPr>
          <p:nvPr>
            <p:ph idx="1"/>
          </p:nvPr>
        </p:nvSpPr>
        <p:spPr/>
        <p:txBody>
          <a:bodyPr/>
          <a:lstStyle/>
          <a:p>
            <a:r>
              <a:rPr lang="en-US" dirty="0"/>
              <a:t>Use a high-power, low-energy target/beam dump to create many, many opportunities for dark sector interactions</a:t>
            </a:r>
          </a:p>
          <a:p>
            <a:pPr lvl="1"/>
            <a:r>
              <a:rPr lang="en-US" dirty="0"/>
              <a:t>Use a low-Z target material, if possible</a:t>
            </a:r>
          </a:p>
          <a:p>
            <a:pPr lvl="1"/>
            <a:r>
              <a:rPr lang="en-US" dirty="0"/>
              <a:t>Stopped/captured charged </a:t>
            </a:r>
            <a:r>
              <a:rPr lang="en-US" dirty="0" err="1"/>
              <a:t>pions</a:t>
            </a:r>
            <a:r>
              <a:rPr lang="en-US" dirty="0"/>
              <a:t> with possible DS decays – relevant for targetry design</a:t>
            </a:r>
          </a:p>
          <a:p>
            <a:r>
              <a:rPr lang="en-US" dirty="0"/>
              <a:t>Experiments located downstream in a separate hall</a:t>
            </a:r>
          </a:p>
          <a:p>
            <a:pPr lvl="1"/>
            <a:r>
              <a:rPr lang="en-US" dirty="0"/>
              <a:t>Allow for additional experimental space ahead of main target/dump</a:t>
            </a:r>
          </a:p>
          <a:p>
            <a:r>
              <a:rPr lang="en-US" dirty="0"/>
              <a:t>Absorb 2.5 MW of 1-GeV PIP-II-representative beam</a:t>
            </a:r>
          </a:p>
          <a:p>
            <a:pPr lvl="1"/>
            <a:r>
              <a:rPr lang="en-US" dirty="0"/>
              <a:t>Absorb and reject thermal energy</a:t>
            </a:r>
          </a:p>
          <a:p>
            <a:pPr lvl="1"/>
            <a:r>
              <a:rPr lang="en-US" dirty="0"/>
              <a:t>Contain radiation and activated materials</a:t>
            </a:r>
          </a:p>
          <a:p>
            <a:pPr lvl="1"/>
            <a:r>
              <a:rPr lang="en-US" dirty="0"/>
              <a:t>Be serviceable for the life of the facility (assume 5+ years)</a:t>
            </a:r>
          </a:p>
          <a:p>
            <a:r>
              <a:rPr lang="en-US" dirty="0">
                <a:solidFill>
                  <a:schemeClr val="accent6"/>
                </a:solidFill>
              </a:rPr>
              <a:t>Easy, right? Not so much…</a:t>
            </a:r>
          </a:p>
          <a:p>
            <a:pPr lvl="1"/>
            <a:r>
              <a:rPr lang="en-US" dirty="0"/>
              <a:t>PIP-II (800 MeV+) is a different targetry design space than </a:t>
            </a:r>
            <a:r>
              <a:rPr lang="en-US" dirty="0" err="1"/>
              <a:t>NuMI</a:t>
            </a:r>
            <a:r>
              <a:rPr lang="en-US" dirty="0"/>
              <a:t>/LBNF (120 GeV)</a:t>
            </a:r>
          </a:p>
          <a:p>
            <a:pPr lvl="1"/>
            <a:endParaRPr lang="en-US" dirty="0"/>
          </a:p>
          <a:p>
            <a:pPr lvl="1"/>
            <a:endParaRPr lang="en-US" dirty="0"/>
          </a:p>
        </p:txBody>
      </p:sp>
      <p:sp>
        <p:nvSpPr>
          <p:cNvPr id="3" name="Title 2">
            <a:extLst>
              <a:ext uri="{FF2B5EF4-FFF2-40B4-BE49-F238E27FC236}">
                <a16:creationId xmlns:a16="http://schemas.microsoft.com/office/drawing/2014/main" id="{00EB4EB7-DDF4-93C4-B91B-646DBA3FD564}"/>
              </a:ext>
            </a:extLst>
          </p:cNvPr>
          <p:cNvSpPr>
            <a:spLocks noGrp="1"/>
          </p:cNvSpPr>
          <p:nvPr>
            <p:ph type="title"/>
          </p:nvPr>
        </p:nvSpPr>
        <p:spPr/>
        <p:txBody>
          <a:bodyPr/>
          <a:lstStyle/>
          <a:p>
            <a:r>
              <a:rPr lang="en-US" dirty="0"/>
              <a:t>F2D2: Top-Level Requirements</a:t>
            </a:r>
          </a:p>
        </p:txBody>
      </p:sp>
      <p:sp>
        <p:nvSpPr>
          <p:cNvPr id="4" name="Date Placeholder 3">
            <a:extLst>
              <a:ext uri="{FF2B5EF4-FFF2-40B4-BE49-F238E27FC236}">
                <a16:creationId xmlns:a16="http://schemas.microsoft.com/office/drawing/2014/main" id="{2905F289-E8A3-459B-99DD-53E786A41592}"/>
              </a:ext>
            </a:extLst>
          </p:cNvPr>
          <p:cNvSpPr>
            <a:spLocks noGrp="1"/>
          </p:cNvSpPr>
          <p:nvPr>
            <p:ph type="dt" sz="half" idx="2"/>
          </p:nvPr>
        </p:nvSpPr>
        <p:spPr/>
        <p:txBody>
          <a:bodyPr/>
          <a:lstStyle/>
          <a:p>
            <a:pPr>
              <a:defRPr/>
            </a:pPr>
            <a:r>
              <a:rPr lang="en-US"/>
              <a:t>DAMSA 2025</a:t>
            </a:r>
            <a:endParaRPr lang="en-US" dirty="0"/>
          </a:p>
        </p:txBody>
      </p:sp>
      <p:sp>
        <p:nvSpPr>
          <p:cNvPr id="5" name="Footer Placeholder 4">
            <a:extLst>
              <a:ext uri="{FF2B5EF4-FFF2-40B4-BE49-F238E27FC236}">
                <a16:creationId xmlns:a16="http://schemas.microsoft.com/office/drawing/2014/main" id="{83AD51E4-A7DB-EA03-5E6F-44CB2B6712F5}"/>
              </a:ext>
            </a:extLst>
          </p:cNvPr>
          <p:cNvSpPr>
            <a:spLocks noGrp="1"/>
          </p:cNvSpPr>
          <p:nvPr>
            <p:ph type="ftr" sz="quarter" idx="3"/>
          </p:nvPr>
        </p:nvSpPr>
        <p:spPr/>
        <p:txBody>
          <a:bodyPr/>
          <a:lstStyle/>
          <a:p>
            <a:pPr>
              <a:defRPr/>
            </a:pPr>
            <a:r>
              <a:rPr lang="en-US" b="1"/>
              <a:t>Williams - F2D2</a:t>
            </a:r>
            <a:endParaRPr lang="en-US" b="1" dirty="0"/>
          </a:p>
        </p:txBody>
      </p:sp>
      <p:sp>
        <p:nvSpPr>
          <p:cNvPr id="6" name="Slide Number Placeholder 5">
            <a:extLst>
              <a:ext uri="{FF2B5EF4-FFF2-40B4-BE49-F238E27FC236}">
                <a16:creationId xmlns:a16="http://schemas.microsoft.com/office/drawing/2014/main" id="{4D9D6D6A-A764-016A-0FAA-07CEEF299988}"/>
              </a:ext>
            </a:extLst>
          </p:cNvPr>
          <p:cNvSpPr>
            <a:spLocks noGrp="1"/>
          </p:cNvSpPr>
          <p:nvPr>
            <p:ph type="sldNum" sz="quarter" idx="4"/>
          </p:nvPr>
        </p:nvSpPr>
        <p:spPr/>
        <p:txBody>
          <a:bodyPr/>
          <a:lstStyle/>
          <a:p>
            <a:pPr>
              <a:defRPr/>
            </a:pPr>
            <a:fld id="{148C009B-CB69-E04A-B9B3-34B26D69E9CF}" type="slidenum">
              <a:rPr lang="en-US" smtClean="0"/>
              <a:pPr>
                <a:defRPr/>
              </a:pPr>
              <a:t>5</a:t>
            </a:fld>
            <a:endParaRPr lang="en-US" dirty="0"/>
          </a:p>
        </p:txBody>
      </p:sp>
    </p:spTree>
    <p:extLst>
      <p:ext uri="{BB962C8B-B14F-4D97-AF65-F5344CB8AC3E}">
        <p14:creationId xmlns:p14="http://schemas.microsoft.com/office/powerpoint/2010/main" val="30005375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47E8569-B117-1EC9-A629-64616D830EEA}"/>
              </a:ext>
            </a:extLst>
          </p:cNvPr>
          <p:cNvSpPr>
            <a:spLocks noGrp="1"/>
          </p:cNvSpPr>
          <p:nvPr>
            <p:ph type="title"/>
          </p:nvPr>
        </p:nvSpPr>
        <p:spPr/>
        <p:txBody>
          <a:bodyPr/>
          <a:lstStyle/>
          <a:p>
            <a:r>
              <a:rPr lang="en-US" dirty="0"/>
              <a:t>F2D2: Why Be Worried?</a:t>
            </a:r>
          </a:p>
        </p:txBody>
      </p:sp>
      <p:sp>
        <p:nvSpPr>
          <p:cNvPr id="4" name="Date Placeholder 3">
            <a:extLst>
              <a:ext uri="{FF2B5EF4-FFF2-40B4-BE49-F238E27FC236}">
                <a16:creationId xmlns:a16="http://schemas.microsoft.com/office/drawing/2014/main" id="{49B81CA5-1707-F2A6-13EA-FF7C3C331CD4}"/>
              </a:ext>
            </a:extLst>
          </p:cNvPr>
          <p:cNvSpPr>
            <a:spLocks noGrp="1"/>
          </p:cNvSpPr>
          <p:nvPr>
            <p:ph type="dt" sz="half" idx="2"/>
          </p:nvPr>
        </p:nvSpPr>
        <p:spPr/>
        <p:txBody>
          <a:bodyPr/>
          <a:lstStyle/>
          <a:p>
            <a:pPr>
              <a:defRPr/>
            </a:pPr>
            <a:r>
              <a:rPr lang="en-US"/>
              <a:t>DAMSA 2025</a:t>
            </a:r>
            <a:endParaRPr lang="en-US" dirty="0"/>
          </a:p>
        </p:txBody>
      </p:sp>
      <p:sp>
        <p:nvSpPr>
          <p:cNvPr id="5" name="Footer Placeholder 4">
            <a:extLst>
              <a:ext uri="{FF2B5EF4-FFF2-40B4-BE49-F238E27FC236}">
                <a16:creationId xmlns:a16="http://schemas.microsoft.com/office/drawing/2014/main" id="{9CFB9A22-1D5E-947D-F910-9CAB65421DFF}"/>
              </a:ext>
            </a:extLst>
          </p:cNvPr>
          <p:cNvSpPr>
            <a:spLocks noGrp="1"/>
          </p:cNvSpPr>
          <p:nvPr>
            <p:ph type="ftr" sz="quarter" idx="3"/>
          </p:nvPr>
        </p:nvSpPr>
        <p:spPr/>
        <p:txBody>
          <a:bodyPr/>
          <a:lstStyle/>
          <a:p>
            <a:pPr>
              <a:defRPr/>
            </a:pPr>
            <a:r>
              <a:rPr lang="en-US" b="1"/>
              <a:t>Williams - F2D2</a:t>
            </a:r>
            <a:endParaRPr lang="en-US" b="1" dirty="0"/>
          </a:p>
        </p:txBody>
      </p:sp>
      <p:sp>
        <p:nvSpPr>
          <p:cNvPr id="6" name="Slide Number Placeholder 5">
            <a:extLst>
              <a:ext uri="{FF2B5EF4-FFF2-40B4-BE49-F238E27FC236}">
                <a16:creationId xmlns:a16="http://schemas.microsoft.com/office/drawing/2014/main" id="{0F5A877F-CCCF-FD42-F2C9-492C6A4D4C8B}"/>
              </a:ext>
            </a:extLst>
          </p:cNvPr>
          <p:cNvSpPr>
            <a:spLocks noGrp="1"/>
          </p:cNvSpPr>
          <p:nvPr>
            <p:ph type="sldNum" sz="quarter" idx="4"/>
          </p:nvPr>
        </p:nvSpPr>
        <p:spPr/>
        <p:txBody>
          <a:bodyPr/>
          <a:lstStyle/>
          <a:p>
            <a:pPr>
              <a:defRPr/>
            </a:pPr>
            <a:fld id="{148C009B-CB69-E04A-B9B3-34B26D69E9CF}" type="slidenum">
              <a:rPr lang="en-US" smtClean="0"/>
              <a:pPr>
                <a:defRPr/>
              </a:pPr>
              <a:t>6</a:t>
            </a:fld>
            <a:endParaRPr lang="en-US" dirty="0"/>
          </a:p>
        </p:txBody>
      </p:sp>
      <p:graphicFrame>
        <p:nvGraphicFramePr>
          <p:cNvPr id="7" name="Table 6">
            <a:extLst>
              <a:ext uri="{FF2B5EF4-FFF2-40B4-BE49-F238E27FC236}">
                <a16:creationId xmlns:a16="http://schemas.microsoft.com/office/drawing/2014/main" id="{285B4166-F8C0-F691-B495-AD75ACE1A9A9}"/>
              </a:ext>
            </a:extLst>
          </p:cNvPr>
          <p:cNvGraphicFramePr>
            <a:graphicFrameLocks noGrp="1"/>
          </p:cNvGraphicFramePr>
          <p:nvPr>
            <p:extLst>
              <p:ext uri="{D42A27DB-BD31-4B8C-83A1-F6EECF244321}">
                <p14:modId xmlns:p14="http://schemas.microsoft.com/office/powerpoint/2010/main" val="47154718"/>
              </p:ext>
            </p:extLst>
          </p:nvPr>
        </p:nvGraphicFramePr>
        <p:xfrm>
          <a:off x="222250" y="601571"/>
          <a:ext cx="8746652" cy="4045047"/>
        </p:xfrm>
        <a:graphic>
          <a:graphicData uri="http://schemas.openxmlformats.org/drawingml/2006/table">
            <a:tbl>
              <a:tblPr firstRow="1" bandRow="1">
                <a:tableStyleId>{5C22544A-7EE6-4342-B048-85BDC9FD1C3A}</a:tableStyleId>
              </a:tblPr>
              <a:tblGrid>
                <a:gridCol w="2186663">
                  <a:extLst>
                    <a:ext uri="{9D8B030D-6E8A-4147-A177-3AD203B41FA5}">
                      <a16:colId xmlns:a16="http://schemas.microsoft.com/office/drawing/2014/main" val="2995055050"/>
                    </a:ext>
                  </a:extLst>
                </a:gridCol>
                <a:gridCol w="2187471">
                  <a:extLst>
                    <a:ext uri="{9D8B030D-6E8A-4147-A177-3AD203B41FA5}">
                      <a16:colId xmlns:a16="http://schemas.microsoft.com/office/drawing/2014/main" val="3447663908"/>
                    </a:ext>
                  </a:extLst>
                </a:gridCol>
                <a:gridCol w="2054352">
                  <a:extLst>
                    <a:ext uri="{9D8B030D-6E8A-4147-A177-3AD203B41FA5}">
                      <a16:colId xmlns:a16="http://schemas.microsoft.com/office/drawing/2014/main" val="4038106829"/>
                    </a:ext>
                  </a:extLst>
                </a:gridCol>
                <a:gridCol w="2318166">
                  <a:extLst>
                    <a:ext uri="{9D8B030D-6E8A-4147-A177-3AD203B41FA5}">
                      <a16:colId xmlns:a16="http://schemas.microsoft.com/office/drawing/2014/main" val="3482951500"/>
                    </a:ext>
                  </a:extLst>
                </a:gridCol>
              </a:tblGrid>
              <a:tr h="376066">
                <a:tc>
                  <a:txBody>
                    <a:bodyPr/>
                    <a:lstStyle/>
                    <a:p>
                      <a:r>
                        <a:rPr lang="en-US" sz="1400" dirty="0"/>
                        <a:t>Parameter</a:t>
                      </a:r>
                    </a:p>
                  </a:txBody>
                  <a:tcPr/>
                </a:tc>
                <a:tc>
                  <a:txBody>
                    <a:bodyPr/>
                    <a:lstStyle/>
                    <a:p>
                      <a:r>
                        <a:rPr lang="en-US" sz="1400" dirty="0"/>
                        <a:t>LBNF</a:t>
                      </a:r>
                    </a:p>
                  </a:txBody>
                  <a:tcPr/>
                </a:tc>
                <a:tc>
                  <a:txBody>
                    <a:bodyPr/>
                    <a:lstStyle/>
                    <a:p>
                      <a:r>
                        <a:rPr lang="en-US" sz="1400" dirty="0"/>
                        <a:t>F2D2</a:t>
                      </a:r>
                    </a:p>
                  </a:txBody>
                  <a:tcPr/>
                </a:tc>
                <a:tc>
                  <a:txBody>
                    <a:bodyPr/>
                    <a:lstStyle/>
                    <a:p>
                      <a:r>
                        <a:rPr lang="en-US" sz="1400" dirty="0"/>
                        <a:t>Comment</a:t>
                      </a:r>
                    </a:p>
                  </a:txBody>
                  <a:tcPr/>
                </a:tc>
                <a:extLst>
                  <a:ext uri="{0D108BD9-81ED-4DB2-BD59-A6C34878D82A}">
                    <a16:rowId xmlns:a16="http://schemas.microsoft.com/office/drawing/2014/main" val="2012308531"/>
                  </a:ext>
                </a:extLst>
              </a:tr>
              <a:tr h="311899">
                <a:tc>
                  <a:txBody>
                    <a:bodyPr/>
                    <a:lstStyle/>
                    <a:p>
                      <a:r>
                        <a:rPr lang="en-US" sz="1400" dirty="0"/>
                        <a:t>Power</a:t>
                      </a:r>
                    </a:p>
                  </a:txBody>
                  <a:tcPr/>
                </a:tc>
                <a:tc>
                  <a:txBody>
                    <a:bodyPr/>
                    <a:lstStyle/>
                    <a:p>
                      <a:r>
                        <a:rPr lang="en-US" sz="1400" dirty="0"/>
                        <a:t>2.4 MW</a:t>
                      </a:r>
                    </a:p>
                  </a:txBody>
                  <a:tcPr/>
                </a:tc>
                <a:tc>
                  <a:txBody>
                    <a:bodyPr/>
                    <a:lstStyle/>
                    <a:p>
                      <a:r>
                        <a:rPr lang="en-US" sz="1400" dirty="0"/>
                        <a:t>2.5 MW</a:t>
                      </a:r>
                    </a:p>
                  </a:txBody>
                  <a:tcPr/>
                </a:tc>
                <a:tc>
                  <a:txBody>
                    <a:bodyPr/>
                    <a:lstStyle/>
                    <a:p>
                      <a:r>
                        <a:rPr lang="en-US" sz="1400" dirty="0"/>
                        <a:t>Roughly equal</a:t>
                      </a:r>
                    </a:p>
                  </a:txBody>
                  <a:tcPr/>
                </a:tc>
                <a:extLst>
                  <a:ext uri="{0D108BD9-81ED-4DB2-BD59-A6C34878D82A}">
                    <a16:rowId xmlns:a16="http://schemas.microsoft.com/office/drawing/2014/main" val="4193822590"/>
                  </a:ext>
                </a:extLst>
              </a:tr>
              <a:tr h="545823">
                <a:tc>
                  <a:txBody>
                    <a:bodyPr/>
                    <a:lstStyle/>
                    <a:p>
                      <a:r>
                        <a:rPr lang="en-US" sz="1400" dirty="0"/>
                        <a:t>Thermal shock</a:t>
                      </a:r>
                    </a:p>
                  </a:txBody>
                  <a:tcPr/>
                </a:tc>
                <a:tc>
                  <a:txBody>
                    <a:bodyPr/>
                    <a:lstStyle/>
                    <a:p>
                      <a:r>
                        <a:rPr lang="en-US" sz="1400" dirty="0"/>
                        <a:t>High (pulsed beam)</a:t>
                      </a:r>
                    </a:p>
                  </a:txBody>
                  <a:tcPr/>
                </a:tc>
                <a:tc>
                  <a:txBody>
                    <a:bodyPr/>
                    <a:lstStyle/>
                    <a:p>
                      <a:r>
                        <a:rPr lang="en-US" sz="1400" dirty="0"/>
                        <a:t>Low (CW beam)</a:t>
                      </a:r>
                    </a:p>
                  </a:txBody>
                  <a:tcPr/>
                </a:tc>
                <a:tc>
                  <a:txBody>
                    <a:bodyPr/>
                    <a:lstStyle/>
                    <a:p>
                      <a:r>
                        <a:rPr lang="en-US" sz="1400" dirty="0"/>
                        <a:t>Big difference in thermal stress</a:t>
                      </a:r>
                    </a:p>
                  </a:txBody>
                  <a:tcPr/>
                </a:tc>
                <a:extLst>
                  <a:ext uri="{0D108BD9-81ED-4DB2-BD59-A6C34878D82A}">
                    <a16:rowId xmlns:a16="http://schemas.microsoft.com/office/drawing/2014/main" val="2160604422"/>
                  </a:ext>
                </a:extLst>
              </a:tr>
              <a:tr h="490253">
                <a:tc>
                  <a:txBody>
                    <a:bodyPr/>
                    <a:lstStyle/>
                    <a:p>
                      <a:r>
                        <a:rPr lang="en-US" sz="1400" dirty="0"/>
                        <a:t>Thermal rejection</a:t>
                      </a:r>
                    </a:p>
                  </a:txBody>
                  <a:tcPr/>
                </a:tc>
                <a:tc>
                  <a:txBody>
                    <a:bodyPr/>
                    <a:lstStyle/>
                    <a:p>
                      <a:r>
                        <a:rPr lang="en-US" sz="1400" dirty="0"/>
                        <a:t>~25 kW/MW on target</a:t>
                      </a:r>
                    </a:p>
                  </a:txBody>
                  <a:tcPr/>
                </a:tc>
                <a:tc>
                  <a:txBody>
                    <a:bodyPr/>
                    <a:lstStyle/>
                    <a:p>
                      <a:r>
                        <a:rPr lang="en-US" sz="1400" dirty="0"/>
                        <a:t>2.5 MW</a:t>
                      </a:r>
                    </a:p>
                  </a:txBody>
                  <a:tcPr/>
                </a:tc>
                <a:tc>
                  <a:txBody>
                    <a:bodyPr/>
                    <a:lstStyle/>
                    <a:p>
                      <a:r>
                        <a:rPr lang="en-US" sz="1400" dirty="0"/>
                        <a:t>100x (comparable to LBNF Absorber @ 2.4MW)</a:t>
                      </a:r>
                    </a:p>
                  </a:txBody>
                  <a:tcPr/>
                </a:tc>
                <a:extLst>
                  <a:ext uri="{0D108BD9-81ED-4DB2-BD59-A6C34878D82A}">
                    <a16:rowId xmlns:a16="http://schemas.microsoft.com/office/drawing/2014/main" val="2382509154"/>
                  </a:ext>
                </a:extLst>
              </a:tr>
              <a:tr h="692122">
                <a:tc>
                  <a:txBody>
                    <a:bodyPr/>
                    <a:lstStyle/>
                    <a:p>
                      <a:r>
                        <a:rPr lang="en-US" sz="1400" dirty="0"/>
                        <a:t>EDEP density</a:t>
                      </a:r>
                    </a:p>
                  </a:txBody>
                  <a:tcPr/>
                </a:tc>
                <a:tc>
                  <a:txBody>
                    <a:bodyPr/>
                    <a:lstStyle/>
                    <a:p>
                      <a:r>
                        <a:rPr lang="en-US" sz="1400" dirty="0"/>
                        <a:t>High</a:t>
                      </a:r>
                    </a:p>
                  </a:txBody>
                  <a:tcPr/>
                </a:tc>
                <a:tc>
                  <a:txBody>
                    <a:bodyPr/>
                    <a:lstStyle/>
                    <a:p>
                      <a:r>
                        <a:rPr lang="en-US" sz="1400" dirty="0"/>
                        <a:t>Higher</a:t>
                      </a:r>
                    </a:p>
                  </a:txBody>
                  <a:tcPr/>
                </a:tc>
                <a:tc>
                  <a:txBody>
                    <a:bodyPr/>
                    <a:lstStyle/>
                    <a:p>
                      <a:r>
                        <a:rPr lang="en-US" sz="1400" dirty="0" err="1"/>
                        <a:t>dE</a:t>
                      </a:r>
                      <a:r>
                        <a:rPr lang="en-US" sz="1400" dirty="0"/>
                        <a:t>/dx larger at lower energies, EM shower at high energy</a:t>
                      </a:r>
                    </a:p>
                  </a:txBody>
                  <a:tcPr/>
                </a:tc>
                <a:extLst>
                  <a:ext uri="{0D108BD9-81ED-4DB2-BD59-A6C34878D82A}">
                    <a16:rowId xmlns:a16="http://schemas.microsoft.com/office/drawing/2014/main" val="1732764529"/>
                  </a:ext>
                </a:extLst>
              </a:tr>
              <a:tr h="722046">
                <a:tc>
                  <a:txBody>
                    <a:bodyPr/>
                    <a:lstStyle/>
                    <a:p>
                      <a:r>
                        <a:rPr lang="en-US" sz="1400" dirty="0"/>
                        <a:t># of Protons on Target</a:t>
                      </a:r>
                    </a:p>
                  </a:txBody>
                  <a:tcPr/>
                </a:tc>
                <a:tc>
                  <a:txBody>
                    <a:bodyPr/>
                    <a:lstStyle/>
                    <a:p>
                      <a:r>
                        <a:rPr lang="en-US" sz="1400" dirty="0"/>
                        <a:t>1.5E14 p/pulse (every ~1.2 sec)</a:t>
                      </a:r>
                    </a:p>
                  </a:txBody>
                  <a:tcPr/>
                </a:tc>
                <a:tc>
                  <a:txBody>
                    <a:bodyPr/>
                    <a:lstStyle/>
                    <a:p>
                      <a:r>
                        <a:rPr lang="en-US" sz="1400" dirty="0"/>
                        <a:t>1.565e16 p/s</a:t>
                      </a:r>
                    </a:p>
                    <a:p>
                      <a:r>
                        <a:rPr lang="en-US" sz="1400" dirty="0"/>
                        <a:t>Continuous wave!</a:t>
                      </a:r>
                    </a:p>
                  </a:txBody>
                  <a:tcPr/>
                </a:tc>
                <a:tc>
                  <a:txBody>
                    <a:bodyPr/>
                    <a:lstStyle/>
                    <a:p>
                      <a:r>
                        <a:rPr lang="en-US" sz="1400" dirty="0"/>
                        <a:t>For same power, 120x more protons at 1 GeV than 120 GeV</a:t>
                      </a:r>
                    </a:p>
                  </a:txBody>
                  <a:tcPr/>
                </a:tc>
                <a:extLst>
                  <a:ext uri="{0D108BD9-81ED-4DB2-BD59-A6C34878D82A}">
                    <a16:rowId xmlns:a16="http://schemas.microsoft.com/office/drawing/2014/main" val="1619366052"/>
                  </a:ext>
                </a:extLst>
              </a:tr>
              <a:tr h="311899">
                <a:tc>
                  <a:txBody>
                    <a:bodyPr/>
                    <a:lstStyle/>
                    <a:p>
                      <a:r>
                        <a:rPr lang="en-US" sz="1400" dirty="0"/>
                        <a:t>Radioactivation</a:t>
                      </a:r>
                    </a:p>
                  </a:txBody>
                  <a:tcPr/>
                </a:tc>
                <a:tc>
                  <a:txBody>
                    <a:bodyPr/>
                    <a:lstStyle/>
                    <a:p>
                      <a:r>
                        <a:rPr lang="en-US" sz="1400" dirty="0"/>
                        <a:t>Manageable (*with work!)</a:t>
                      </a:r>
                    </a:p>
                  </a:txBody>
                  <a:tcPr/>
                </a:tc>
                <a:tc>
                  <a:txBody>
                    <a:bodyPr/>
                    <a:lstStyle/>
                    <a:p>
                      <a:r>
                        <a:rPr lang="en-US" sz="1400" dirty="0"/>
                        <a:t>Severe (in static target)</a:t>
                      </a:r>
                    </a:p>
                  </a:txBody>
                  <a:tcPr/>
                </a:tc>
                <a:tc>
                  <a:txBody>
                    <a:bodyPr/>
                    <a:lstStyle/>
                    <a:p>
                      <a:r>
                        <a:rPr lang="en-US" sz="1400" dirty="0"/>
                        <a:t>~Proportional to POT</a:t>
                      </a:r>
                    </a:p>
                  </a:txBody>
                  <a:tcPr/>
                </a:tc>
                <a:extLst>
                  <a:ext uri="{0D108BD9-81ED-4DB2-BD59-A6C34878D82A}">
                    <a16:rowId xmlns:a16="http://schemas.microsoft.com/office/drawing/2014/main" val="2255387727"/>
                  </a:ext>
                </a:extLst>
              </a:tr>
              <a:tr h="490253">
                <a:tc>
                  <a:txBody>
                    <a:bodyPr/>
                    <a:lstStyle/>
                    <a:p>
                      <a:r>
                        <a:rPr lang="en-US" sz="1400" dirty="0"/>
                        <a:t>Radiation damage (dpa)</a:t>
                      </a:r>
                    </a:p>
                  </a:txBody>
                  <a:tcPr/>
                </a:tc>
                <a:tc>
                  <a:txBody>
                    <a:bodyPr/>
                    <a:lstStyle/>
                    <a:p>
                      <a:r>
                        <a:rPr lang="en-US" sz="1400" dirty="0"/>
                        <a:t>Manageable*</a:t>
                      </a:r>
                    </a:p>
                  </a:txBody>
                  <a:tcPr/>
                </a:tc>
                <a:tc>
                  <a:txBody>
                    <a:bodyPr/>
                    <a:lstStyle/>
                    <a:p>
                      <a:r>
                        <a:rPr lang="en-US" sz="1400" dirty="0"/>
                        <a:t>Manageable*, but worse</a:t>
                      </a:r>
                    </a:p>
                  </a:txBody>
                  <a:tcPr/>
                </a:tc>
                <a:tc>
                  <a:txBody>
                    <a:bodyPr/>
                    <a:lstStyle/>
                    <a:p>
                      <a:r>
                        <a:rPr lang="en-US" sz="1400" dirty="0"/>
                        <a:t>~Proportional to POT, also energy dependent</a:t>
                      </a:r>
                    </a:p>
                  </a:txBody>
                  <a:tcPr/>
                </a:tc>
                <a:extLst>
                  <a:ext uri="{0D108BD9-81ED-4DB2-BD59-A6C34878D82A}">
                    <a16:rowId xmlns:a16="http://schemas.microsoft.com/office/drawing/2014/main" val="4025349214"/>
                  </a:ext>
                </a:extLst>
              </a:tr>
            </a:tbl>
          </a:graphicData>
        </a:graphic>
      </p:graphicFrame>
      <p:sp>
        <p:nvSpPr>
          <p:cNvPr id="10" name="Rectangle 9">
            <a:extLst>
              <a:ext uri="{FF2B5EF4-FFF2-40B4-BE49-F238E27FC236}">
                <a16:creationId xmlns:a16="http://schemas.microsoft.com/office/drawing/2014/main" id="{8CA7E199-88D6-8502-DE27-52ED4F649A93}"/>
              </a:ext>
            </a:extLst>
          </p:cNvPr>
          <p:cNvSpPr/>
          <p:nvPr/>
        </p:nvSpPr>
        <p:spPr>
          <a:xfrm>
            <a:off x="222250" y="982492"/>
            <a:ext cx="8746652" cy="797540"/>
          </a:xfrm>
          <a:prstGeom prst="rect">
            <a:avLst/>
          </a:prstGeom>
          <a:noFill/>
          <a:ln w="57150">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E7D408F9-1D19-FDD5-1055-64D7F779835D}"/>
              </a:ext>
            </a:extLst>
          </p:cNvPr>
          <p:cNvSpPr/>
          <p:nvPr/>
        </p:nvSpPr>
        <p:spPr>
          <a:xfrm>
            <a:off x="228600" y="1822704"/>
            <a:ext cx="8746652" cy="2823913"/>
          </a:xfrm>
          <a:prstGeom prst="rect">
            <a:avLst/>
          </a:prstGeom>
          <a:noFill/>
          <a:ln w="571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5A5BDAF1-3CF3-E13F-C409-D6F7A488C5A5}"/>
              </a:ext>
            </a:extLst>
          </p:cNvPr>
          <p:cNvSpPr txBox="1"/>
          <p:nvPr/>
        </p:nvSpPr>
        <p:spPr>
          <a:xfrm>
            <a:off x="3485831" y="97234"/>
            <a:ext cx="5456943" cy="461665"/>
          </a:xfrm>
          <a:prstGeom prst="rect">
            <a:avLst/>
          </a:prstGeom>
          <a:solidFill>
            <a:srgbClr val="FF0000"/>
          </a:solidFill>
        </p:spPr>
        <p:txBody>
          <a:bodyPr wrap="none" rtlCol="0">
            <a:spAutoFit/>
          </a:bodyPr>
          <a:lstStyle/>
          <a:p>
            <a:pPr algn="ctr"/>
            <a:r>
              <a:rPr lang="en-US" sz="1200" dirty="0">
                <a:solidFill>
                  <a:schemeClr val="bg2"/>
                </a:solidFill>
                <a:latin typeface="Helvetica" pitchFamily="2" charset="0"/>
              </a:rPr>
              <a:t>Beam power is a useful metric for scaling beamline designs, but misses some</a:t>
            </a:r>
          </a:p>
          <a:p>
            <a:pPr algn="ctr"/>
            <a:r>
              <a:rPr lang="en-US" sz="1200" dirty="0">
                <a:solidFill>
                  <a:schemeClr val="bg2"/>
                </a:solidFill>
                <a:latin typeface="Helvetica" pitchFamily="2" charset="0"/>
              </a:rPr>
              <a:t>subtlety for targetry – specifics of energy and beam current matter!</a:t>
            </a:r>
          </a:p>
        </p:txBody>
      </p:sp>
    </p:spTree>
    <p:extLst>
      <p:ext uri="{BB962C8B-B14F-4D97-AF65-F5344CB8AC3E}">
        <p14:creationId xmlns:p14="http://schemas.microsoft.com/office/powerpoint/2010/main" val="7617731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93DAC20-DBEB-F972-99D6-E8DFCA9F958B}"/>
              </a:ext>
            </a:extLst>
          </p:cNvPr>
          <p:cNvSpPr>
            <a:spLocks noGrp="1"/>
          </p:cNvSpPr>
          <p:nvPr>
            <p:ph idx="1"/>
          </p:nvPr>
        </p:nvSpPr>
        <p:spPr>
          <a:xfrm>
            <a:off x="228603" y="719328"/>
            <a:ext cx="3849621" cy="3964540"/>
          </a:xfrm>
        </p:spPr>
        <p:txBody>
          <a:bodyPr/>
          <a:lstStyle/>
          <a:p>
            <a:r>
              <a:rPr lang="en-US" dirty="0"/>
              <a:t>Energy deposited in material = thermal energy density, and potential for damage and activation</a:t>
            </a:r>
          </a:p>
          <a:p>
            <a:r>
              <a:rPr lang="en-US" dirty="0"/>
              <a:t>High energy particles see modest increases in </a:t>
            </a:r>
            <a:r>
              <a:rPr lang="en-US" dirty="0" err="1"/>
              <a:t>dE</a:t>
            </a:r>
            <a:r>
              <a:rPr lang="en-US" dirty="0"/>
              <a:t>/dx with higher energy</a:t>
            </a:r>
          </a:p>
          <a:p>
            <a:pPr lvl="1"/>
            <a:r>
              <a:rPr lang="en-US" dirty="0"/>
              <a:t>EM cascade generates additional secondaries that can interact and heat/damage elsewhere</a:t>
            </a:r>
          </a:p>
          <a:p>
            <a:pPr lvl="1"/>
            <a:r>
              <a:rPr lang="en-US" dirty="0"/>
              <a:t>High-energy targets are very short compared to the stopping length</a:t>
            </a:r>
          </a:p>
          <a:p>
            <a:r>
              <a:rPr lang="en-US" dirty="0"/>
              <a:t>Low energies see huge increases in </a:t>
            </a:r>
            <a:r>
              <a:rPr lang="en-US" dirty="0" err="1"/>
              <a:t>dE</a:t>
            </a:r>
            <a:r>
              <a:rPr lang="en-US" dirty="0"/>
              <a:t>/dx as a particle slows down</a:t>
            </a:r>
          </a:p>
          <a:p>
            <a:pPr lvl="1"/>
            <a:r>
              <a:rPr lang="en-US" dirty="0"/>
              <a:t>Lower energy, but deposited very quickly</a:t>
            </a:r>
          </a:p>
          <a:p>
            <a:pPr lvl="1"/>
            <a:r>
              <a:rPr lang="en-US" dirty="0"/>
              <a:t>EM cascade deposition also concentrates</a:t>
            </a:r>
          </a:p>
        </p:txBody>
      </p:sp>
      <p:sp>
        <p:nvSpPr>
          <p:cNvPr id="3" name="Title 2">
            <a:extLst>
              <a:ext uri="{FF2B5EF4-FFF2-40B4-BE49-F238E27FC236}">
                <a16:creationId xmlns:a16="http://schemas.microsoft.com/office/drawing/2014/main" id="{B84B4F5C-9B01-39D3-34E6-9786ADA2772F}"/>
              </a:ext>
            </a:extLst>
          </p:cNvPr>
          <p:cNvSpPr>
            <a:spLocks noGrp="1"/>
          </p:cNvSpPr>
          <p:nvPr>
            <p:ph type="title"/>
          </p:nvPr>
        </p:nvSpPr>
        <p:spPr/>
        <p:txBody>
          <a:bodyPr/>
          <a:lstStyle/>
          <a:p>
            <a:r>
              <a:rPr lang="en-US" dirty="0"/>
              <a:t>Stopping Power – </a:t>
            </a:r>
            <a:r>
              <a:rPr lang="en-US" dirty="0" err="1"/>
              <a:t>dE</a:t>
            </a:r>
            <a:r>
              <a:rPr lang="en-US" dirty="0"/>
              <a:t>/dx</a:t>
            </a:r>
          </a:p>
        </p:txBody>
      </p:sp>
      <p:sp>
        <p:nvSpPr>
          <p:cNvPr id="4" name="Date Placeholder 3">
            <a:extLst>
              <a:ext uri="{FF2B5EF4-FFF2-40B4-BE49-F238E27FC236}">
                <a16:creationId xmlns:a16="http://schemas.microsoft.com/office/drawing/2014/main" id="{1874C2F5-37F5-9D9E-B67C-CF61034D0E6C}"/>
              </a:ext>
            </a:extLst>
          </p:cNvPr>
          <p:cNvSpPr>
            <a:spLocks noGrp="1"/>
          </p:cNvSpPr>
          <p:nvPr>
            <p:ph type="dt" sz="half" idx="2"/>
          </p:nvPr>
        </p:nvSpPr>
        <p:spPr/>
        <p:txBody>
          <a:bodyPr/>
          <a:lstStyle/>
          <a:p>
            <a:pPr>
              <a:defRPr/>
            </a:pPr>
            <a:r>
              <a:rPr lang="en-US"/>
              <a:t>DAMSA 2025</a:t>
            </a:r>
            <a:endParaRPr lang="en-US" dirty="0"/>
          </a:p>
        </p:txBody>
      </p:sp>
      <p:sp>
        <p:nvSpPr>
          <p:cNvPr id="5" name="Footer Placeholder 4">
            <a:extLst>
              <a:ext uri="{FF2B5EF4-FFF2-40B4-BE49-F238E27FC236}">
                <a16:creationId xmlns:a16="http://schemas.microsoft.com/office/drawing/2014/main" id="{B1208A16-1DB7-CC2F-7796-F57C97B91CDB}"/>
              </a:ext>
            </a:extLst>
          </p:cNvPr>
          <p:cNvSpPr>
            <a:spLocks noGrp="1"/>
          </p:cNvSpPr>
          <p:nvPr>
            <p:ph type="ftr" sz="quarter" idx="3"/>
          </p:nvPr>
        </p:nvSpPr>
        <p:spPr/>
        <p:txBody>
          <a:bodyPr/>
          <a:lstStyle/>
          <a:p>
            <a:pPr>
              <a:defRPr/>
            </a:pPr>
            <a:r>
              <a:rPr lang="en-US" b="1"/>
              <a:t>Williams - F2D2</a:t>
            </a:r>
            <a:endParaRPr lang="en-US" b="1" dirty="0"/>
          </a:p>
        </p:txBody>
      </p:sp>
      <p:sp>
        <p:nvSpPr>
          <p:cNvPr id="6" name="Slide Number Placeholder 5">
            <a:extLst>
              <a:ext uri="{FF2B5EF4-FFF2-40B4-BE49-F238E27FC236}">
                <a16:creationId xmlns:a16="http://schemas.microsoft.com/office/drawing/2014/main" id="{44F6887D-8B5F-22F1-20C5-4CE23790419A}"/>
              </a:ext>
            </a:extLst>
          </p:cNvPr>
          <p:cNvSpPr>
            <a:spLocks noGrp="1"/>
          </p:cNvSpPr>
          <p:nvPr>
            <p:ph type="sldNum" sz="quarter" idx="4"/>
          </p:nvPr>
        </p:nvSpPr>
        <p:spPr/>
        <p:txBody>
          <a:bodyPr/>
          <a:lstStyle/>
          <a:p>
            <a:pPr>
              <a:defRPr/>
            </a:pPr>
            <a:fld id="{148C009B-CB69-E04A-B9B3-34B26D69E9CF}" type="slidenum">
              <a:rPr lang="en-US" smtClean="0"/>
              <a:pPr>
                <a:defRPr/>
              </a:pPr>
              <a:t>7</a:t>
            </a:fld>
            <a:endParaRPr lang="en-US" dirty="0"/>
          </a:p>
        </p:txBody>
      </p:sp>
      <p:sp>
        <p:nvSpPr>
          <p:cNvPr id="7" name="TextBox 6">
            <a:extLst>
              <a:ext uri="{FF2B5EF4-FFF2-40B4-BE49-F238E27FC236}">
                <a16:creationId xmlns:a16="http://schemas.microsoft.com/office/drawing/2014/main" id="{D3B3283F-9412-8B71-AFD2-2D0E7E897BAD}"/>
              </a:ext>
            </a:extLst>
          </p:cNvPr>
          <p:cNvSpPr txBox="1"/>
          <p:nvPr/>
        </p:nvSpPr>
        <p:spPr>
          <a:xfrm>
            <a:off x="4661662" y="4505754"/>
            <a:ext cx="3038012" cy="215444"/>
          </a:xfrm>
          <a:prstGeom prst="rect">
            <a:avLst/>
          </a:prstGeom>
          <a:noFill/>
        </p:spPr>
        <p:txBody>
          <a:bodyPr wrap="none" rtlCol="0">
            <a:spAutoFit/>
          </a:bodyPr>
          <a:lstStyle/>
          <a:p>
            <a:pPr algn="ctr"/>
            <a:r>
              <a:rPr lang="fr-FR" sz="800" dirty="0">
                <a:hlinkClick r:id="rId2"/>
              </a:rPr>
              <a:t>S. </a:t>
            </a:r>
            <a:r>
              <a:rPr lang="fr-FR" sz="800" dirty="0" err="1">
                <a:hlinkClick r:id="rId2"/>
              </a:rPr>
              <a:t>Navas</a:t>
            </a:r>
            <a:r>
              <a:rPr lang="fr-FR" sz="800" dirty="0">
                <a:hlinkClick r:id="rId2"/>
              </a:rPr>
              <a:t> </a:t>
            </a:r>
            <a:r>
              <a:rPr lang="fr-FR" sz="800" i="1" dirty="0">
                <a:hlinkClick r:id="rId2"/>
              </a:rPr>
              <a:t>et al.</a:t>
            </a:r>
            <a:r>
              <a:rPr lang="fr-FR" sz="800" dirty="0">
                <a:hlinkClick r:id="rId2"/>
              </a:rPr>
              <a:t> (</a:t>
            </a:r>
            <a:r>
              <a:rPr lang="fr-FR" sz="800" dirty="0" err="1">
                <a:hlinkClick r:id="rId2"/>
              </a:rPr>
              <a:t>Particle</a:t>
            </a:r>
            <a:r>
              <a:rPr lang="fr-FR" sz="800" dirty="0">
                <a:hlinkClick r:id="rId2"/>
              </a:rPr>
              <a:t> Data Group),</a:t>
            </a:r>
            <a:r>
              <a:rPr lang="fr-FR" sz="800" dirty="0"/>
              <a:t> </a:t>
            </a:r>
            <a:r>
              <a:rPr lang="fr-FR" sz="800" dirty="0">
                <a:hlinkClick r:id="rId3"/>
              </a:rPr>
              <a:t>Phys. </a:t>
            </a:r>
            <a:r>
              <a:rPr lang="fr-FR" sz="800" dirty="0" err="1">
                <a:hlinkClick r:id="rId3"/>
              </a:rPr>
              <a:t>Rev</a:t>
            </a:r>
            <a:r>
              <a:rPr lang="fr-FR" sz="800" dirty="0">
                <a:hlinkClick r:id="rId3"/>
              </a:rPr>
              <a:t>. D </a:t>
            </a:r>
            <a:r>
              <a:rPr lang="fr-FR" sz="800" b="1" dirty="0">
                <a:hlinkClick r:id="rId3"/>
              </a:rPr>
              <a:t>110</a:t>
            </a:r>
            <a:r>
              <a:rPr lang="fr-FR" sz="800" dirty="0">
                <a:hlinkClick r:id="rId3"/>
              </a:rPr>
              <a:t>, 030001 (2024)</a:t>
            </a:r>
            <a:endParaRPr lang="en-US" sz="900" dirty="0">
              <a:latin typeface="Helvetica" pitchFamily="2" charset="0"/>
            </a:endParaRPr>
          </a:p>
        </p:txBody>
      </p:sp>
      <p:pic>
        <p:nvPicPr>
          <p:cNvPr id="13" name="Picture 12" descr="Chart&#10;&#10;Description automatically generated">
            <a:extLst>
              <a:ext uri="{FF2B5EF4-FFF2-40B4-BE49-F238E27FC236}">
                <a16:creationId xmlns:a16="http://schemas.microsoft.com/office/drawing/2014/main" id="{354DFBB6-DEF4-54DD-2E1A-7063F9DC3945}"/>
              </a:ext>
            </a:extLst>
          </p:cNvPr>
          <p:cNvPicPr>
            <a:picLocks noChangeAspect="1"/>
          </p:cNvPicPr>
          <p:nvPr/>
        </p:nvPicPr>
        <p:blipFill>
          <a:blip r:embed="rId4"/>
          <a:stretch>
            <a:fillRect/>
          </a:stretch>
        </p:blipFill>
        <p:spPr>
          <a:xfrm>
            <a:off x="4228615" y="509722"/>
            <a:ext cx="4763054" cy="4016089"/>
          </a:xfrm>
          <a:prstGeom prst="rect">
            <a:avLst/>
          </a:prstGeom>
          <a:ln>
            <a:solidFill>
              <a:srgbClr val="000000"/>
            </a:solidFill>
          </a:ln>
        </p:spPr>
      </p:pic>
    </p:spTree>
    <p:extLst>
      <p:ext uri="{BB962C8B-B14F-4D97-AF65-F5344CB8AC3E}">
        <p14:creationId xmlns:p14="http://schemas.microsoft.com/office/powerpoint/2010/main" val="34278185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ontent Placeholder 7" descr="Chart&#10;&#10;Description automatically generated with medium confidence">
            <a:extLst>
              <a:ext uri="{FF2B5EF4-FFF2-40B4-BE49-F238E27FC236}">
                <a16:creationId xmlns:a16="http://schemas.microsoft.com/office/drawing/2014/main" id="{C58BFF58-BAE4-C6AF-99B6-4E923987A0BD}"/>
              </a:ext>
            </a:extLst>
          </p:cNvPr>
          <p:cNvPicPr>
            <a:picLocks noChangeAspect="1"/>
          </p:cNvPicPr>
          <p:nvPr/>
        </p:nvPicPr>
        <p:blipFill>
          <a:blip r:embed="rId2"/>
          <a:stretch>
            <a:fillRect/>
          </a:stretch>
        </p:blipFill>
        <p:spPr>
          <a:xfrm>
            <a:off x="325405" y="559006"/>
            <a:ext cx="8672513" cy="3402918"/>
          </a:xfrm>
          <a:prstGeom prst="rect">
            <a:avLst/>
          </a:prstGeom>
          <a:ln>
            <a:solidFill>
              <a:srgbClr val="000000"/>
            </a:solidFill>
          </a:ln>
        </p:spPr>
      </p:pic>
      <p:sp>
        <p:nvSpPr>
          <p:cNvPr id="3" name="Title 2">
            <a:extLst>
              <a:ext uri="{FF2B5EF4-FFF2-40B4-BE49-F238E27FC236}">
                <a16:creationId xmlns:a16="http://schemas.microsoft.com/office/drawing/2014/main" id="{BC475BDD-CA6F-6069-E3EC-4ED402EB00BC}"/>
              </a:ext>
            </a:extLst>
          </p:cNvPr>
          <p:cNvSpPr>
            <a:spLocks noGrp="1"/>
          </p:cNvSpPr>
          <p:nvPr>
            <p:ph type="title"/>
          </p:nvPr>
        </p:nvSpPr>
        <p:spPr/>
        <p:txBody>
          <a:bodyPr/>
          <a:lstStyle/>
          <a:p>
            <a:r>
              <a:rPr lang="en-US" dirty="0"/>
              <a:t>DPA Cross-section</a:t>
            </a:r>
          </a:p>
        </p:txBody>
      </p:sp>
      <p:sp>
        <p:nvSpPr>
          <p:cNvPr id="4" name="Date Placeholder 3">
            <a:extLst>
              <a:ext uri="{FF2B5EF4-FFF2-40B4-BE49-F238E27FC236}">
                <a16:creationId xmlns:a16="http://schemas.microsoft.com/office/drawing/2014/main" id="{FAD57D0C-5814-DDCB-FACF-9D68A0690C0A}"/>
              </a:ext>
            </a:extLst>
          </p:cNvPr>
          <p:cNvSpPr>
            <a:spLocks noGrp="1"/>
          </p:cNvSpPr>
          <p:nvPr>
            <p:ph type="dt" sz="half" idx="2"/>
          </p:nvPr>
        </p:nvSpPr>
        <p:spPr/>
        <p:txBody>
          <a:bodyPr/>
          <a:lstStyle/>
          <a:p>
            <a:pPr>
              <a:defRPr/>
            </a:pPr>
            <a:r>
              <a:rPr lang="en-US"/>
              <a:t>DAMSA 2025</a:t>
            </a:r>
            <a:endParaRPr lang="en-US" dirty="0"/>
          </a:p>
        </p:txBody>
      </p:sp>
      <p:sp>
        <p:nvSpPr>
          <p:cNvPr id="5" name="Footer Placeholder 4">
            <a:extLst>
              <a:ext uri="{FF2B5EF4-FFF2-40B4-BE49-F238E27FC236}">
                <a16:creationId xmlns:a16="http://schemas.microsoft.com/office/drawing/2014/main" id="{468F33DA-F259-00CA-E390-14A086B1EB2A}"/>
              </a:ext>
            </a:extLst>
          </p:cNvPr>
          <p:cNvSpPr>
            <a:spLocks noGrp="1"/>
          </p:cNvSpPr>
          <p:nvPr>
            <p:ph type="ftr" sz="quarter" idx="3"/>
          </p:nvPr>
        </p:nvSpPr>
        <p:spPr/>
        <p:txBody>
          <a:bodyPr/>
          <a:lstStyle/>
          <a:p>
            <a:pPr>
              <a:defRPr/>
            </a:pPr>
            <a:r>
              <a:rPr lang="en-US" b="1"/>
              <a:t>Williams - F2D2</a:t>
            </a:r>
            <a:endParaRPr lang="en-US" b="1" dirty="0"/>
          </a:p>
        </p:txBody>
      </p:sp>
      <p:sp>
        <p:nvSpPr>
          <p:cNvPr id="6" name="Slide Number Placeholder 5">
            <a:extLst>
              <a:ext uri="{FF2B5EF4-FFF2-40B4-BE49-F238E27FC236}">
                <a16:creationId xmlns:a16="http://schemas.microsoft.com/office/drawing/2014/main" id="{9400BDFC-7E7F-C73B-43B6-4414FB287AB6}"/>
              </a:ext>
            </a:extLst>
          </p:cNvPr>
          <p:cNvSpPr>
            <a:spLocks noGrp="1"/>
          </p:cNvSpPr>
          <p:nvPr>
            <p:ph type="sldNum" sz="quarter" idx="4"/>
          </p:nvPr>
        </p:nvSpPr>
        <p:spPr/>
        <p:txBody>
          <a:bodyPr/>
          <a:lstStyle/>
          <a:p>
            <a:pPr>
              <a:defRPr/>
            </a:pPr>
            <a:fld id="{148C009B-CB69-E04A-B9B3-34B26D69E9CF}" type="slidenum">
              <a:rPr lang="en-US" smtClean="0"/>
              <a:pPr>
                <a:defRPr/>
              </a:pPr>
              <a:t>8</a:t>
            </a:fld>
            <a:endParaRPr lang="en-US" dirty="0"/>
          </a:p>
        </p:txBody>
      </p:sp>
      <p:sp>
        <p:nvSpPr>
          <p:cNvPr id="9" name="TextBox 8">
            <a:extLst>
              <a:ext uri="{FF2B5EF4-FFF2-40B4-BE49-F238E27FC236}">
                <a16:creationId xmlns:a16="http://schemas.microsoft.com/office/drawing/2014/main" id="{B62EFA53-DB75-7C49-417F-1CBFFAE679E4}"/>
              </a:ext>
            </a:extLst>
          </p:cNvPr>
          <p:cNvSpPr txBox="1"/>
          <p:nvPr/>
        </p:nvSpPr>
        <p:spPr>
          <a:xfrm>
            <a:off x="6258901" y="3715703"/>
            <a:ext cx="2601994" cy="246221"/>
          </a:xfrm>
          <a:prstGeom prst="rect">
            <a:avLst/>
          </a:prstGeom>
          <a:noFill/>
        </p:spPr>
        <p:txBody>
          <a:bodyPr wrap="none" rtlCol="0">
            <a:spAutoFit/>
          </a:bodyPr>
          <a:lstStyle/>
          <a:p>
            <a:pPr algn="just"/>
            <a:r>
              <a:rPr lang="en-US" sz="1000" b="0" i="0" u="none" strike="noStrike" baseline="0" dirty="0">
                <a:latin typeface="Helvetica" panose="020B0604020202020204" pitchFamily="34" charset="0"/>
                <a:cs typeface="Helvetica" panose="020B0604020202020204" pitchFamily="34" charset="0"/>
                <a:hlinkClick r:id="rId3"/>
              </a:rPr>
              <a:t>https://doi.org/10.1016/j.nimb.2024.165543</a:t>
            </a:r>
            <a:endParaRPr lang="en-US" sz="1000" b="0" i="0" u="none" strike="noStrike" baseline="0" dirty="0">
              <a:latin typeface="Helvetica" panose="020B0604020202020204" pitchFamily="34" charset="0"/>
              <a:cs typeface="Helvetica" panose="020B0604020202020204" pitchFamily="34" charset="0"/>
            </a:endParaRPr>
          </a:p>
        </p:txBody>
      </p:sp>
      <p:sp>
        <p:nvSpPr>
          <p:cNvPr id="11" name="Content Placeholder 10">
            <a:extLst>
              <a:ext uri="{FF2B5EF4-FFF2-40B4-BE49-F238E27FC236}">
                <a16:creationId xmlns:a16="http://schemas.microsoft.com/office/drawing/2014/main" id="{63A50D23-513B-C6BB-16C9-E59371EFBC10}"/>
              </a:ext>
            </a:extLst>
          </p:cNvPr>
          <p:cNvSpPr>
            <a:spLocks noGrp="1"/>
          </p:cNvSpPr>
          <p:nvPr>
            <p:ph idx="1"/>
          </p:nvPr>
        </p:nvSpPr>
        <p:spPr>
          <a:xfrm>
            <a:off x="228603" y="4080752"/>
            <a:ext cx="8672513" cy="661481"/>
          </a:xfrm>
        </p:spPr>
        <p:txBody>
          <a:bodyPr/>
          <a:lstStyle/>
          <a:p>
            <a:r>
              <a:rPr lang="en-US" dirty="0">
                <a:solidFill>
                  <a:srgbClr val="000000"/>
                </a:solidFill>
              </a:rPr>
              <a:t>A beam dump experiences 10x-100x+ more dpa per primary proton than a high energy target</a:t>
            </a:r>
          </a:p>
          <a:p>
            <a:r>
              <a:rPr lang="en-US" dirty="0">
                <a:solidFill>
                  <a:srgbClr val="000000"/>
                </a:solidFill>
              </a:rPr>
              <a:t>A high energy target can see additional damage from EM cascade and shower</a:t>
            </a:r>
          </a:p>
        </p:txBody>
      </p:sp>
    </p:spTree>
    <p:extLst>
      <p:ext uri="{BB962C8B-B14F-4D97-AF65-F5344CB8AC3E}">
        <p14:creationId xmlns:p14="http://schemas.microsoft.com/office/powerpoint/2010/main" val="2802466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B4B651-9EB0-63D4-D284-3D3023CFCE5B}"/>
            </a:ext>
          </a:extLst>
        </p:cNvPr>
        <p:cNvGrpSpPr/>
        <p:nvPr/>
      </p:nvGrpSpPr>
      <p:grpSpPr>
        <a:xfrm>
          <a:off x="0" y="0"/>
          <a:ext cx="0" cy="0"/>
          <a:chOff x="0" y="0"/>
          <a:chExt cx="0" cy="0"/>
        </a:xfrm>
      </p:grpSpPr>
      <p:pic>
        <p:nvPicPr>
          <p:cNvPr id="12" name="Content Placeholder 7" descr="Chart&#10;&#10;Description automatically generated with medium confidence">
            <a:extLst>
              <a:ext uri="{FF2B5EF4-FFF2-40B4-BE49-F238E27FC236}">
                <a16:creationId xmlns:a16="http://schemas.microsoft.com/office/drawing/2014/main" id="{5B3D8B70-87B1-05CC-5982-38FEEC9F86FF}"/>
              </a:ext>
            </a:extLst>
          </p:cNvPr>
          <p:cNvPicPr>
            <a:picLocks noChangeAspect="1"/>
          </p:cNvPicPr>
          <p:nvPr/>
        </p:nvPicPr>
        <p:blipFill>
          <a:blip r:embed="rId2"/>
          <a:stretch>
            <a:fillRect/>
          </a:stretch>
        </p:blipFill>
        <p:spPr>
          <a:xfrm>
            <a:off x="325405" y="559006"/>
            <a:ext cx="8672513" cy="3402918"/>
          </a:xfrm>
          <a:prstGeom prst="rect">
            <a:avLst/>
          </a:prstGeom>
          <a:ln>
            <a:solidFill>
              <a:srgbClr val="000000"/>
            </a:solidFill>
          </a:ln>
        </p:spPr>
      </p:pic>
      <p:sp>
        <p:nvSpPr>
          <p:cNvPr id="3" name="Title 2">
            <a:extLst>
              <a:ext uri="{FF2B5EF4-FFF2-40B4-BE49-F238E27FC236}">
                <a16:creationId xmlns:a16="http://schemas.microsoft.com/office/drawing/2014/main" id="{09E74D02-C81F-23A1-3F3B-2D150591049F}"/>
              </a:ext>
            </a:extLst>
          </p:cNvPr>
          <p:cNvSpPr>
            <a:spLocks noGrp="1"/>
          </p:cNvSpPr>
          <p:nvPr>
            <p:ph type="title"/>
          </p:nvPr>
        </p:nvSpPr>
        <p:spPr/>
        <p:txBody>
          <a:bodyPr/>
          <a:lstStyle/>
          <a:p>
            <a:r>
              <a:rPr lang="en-US" dirty="0"/>
              <a:t>DPA Cross-section</a:t>
            </a:r>
          </a:p>
        </p:txBody>
      </p:sp>
      <p:sp>
        <p:nvSpPr>
          <p:cNvPr id="4" name="Date Placeholder 3">
            <a:extLst>
              <a:ext uri="{FF2B5EF4-FFF2-40B4-BE49-F238E27FC236}">
                <a16:creationId xmlns:a16="http://schemas.microsoft.com/office/drawing/2014/main" id="{BBF7E6F0-F259-FCCB-824C-6FC779D47438}"/>
              </a:ext>
            </a:extLst>
          </p:cNvPr>
          <p:cNvSpPr>
            <a:spLocks noGrp="1"/>
          </p:cNvSpPr>
          <p:nvPr>
            <p:ph type="dt" sz="half" idx="2"/>
          </p:nvPr>
        </p:nvSpPr>
        <p:spPr/>
        <p:txBody>
          <a:bodyPr/>
          <a:lstStyle/>
          <a:p>
            <a:pPr>
              <a:defRPr/>
            </a:pPr>
            <a:r>
              <a:rPr lang="en-US"/>
              <a:t>DAMSA 2025</a:t>
            </a:r>
            <a:endParaRPr lang="en-US" dirty="0"/>
          </a:p>
        </p:txBody>
      </p:sp>
      <p:sp>
        <p:nvSpPr>
          <p:cNvPr id="5" name="Footer Placeholder 4">
            <a:extLst>
              <a:ext uri="{FF2B5EF4-FFF2-40B4-BE49-F238E27FC236}">
                <a16:creationId xmlns:a16="http://schemas.microsoft.com/office/drawing/2014/main" id="{C44E9DB0-B764-C550-8772-E959FE23D9E7}"/>
              </a:ext>
            </a:extLst>
          </p:cNvPr>
          <p:cNvSpPr>
            <a:spLocks noGrp="1"/>
          </p:cNvSpPr>
          <p:nvPr>
            <p:ph type="ftr" sz="quarter" idx="3"/>
          </p:nvPr>
        </p:nvSpPr>
        <p:spPr/>
        <p:txBody>
          <a:bodyPr/>
          <a:lstStyle/>
          <a:p>
            <a:pPr>
              <a:defRPr/>
            </a:pPr>
            <a:r>
              <a:rPr lang="en-US" b="1"/>
              <a:t>Williams - F2D2</a:t>
            </a:r>
            <a:endParaRPr lang="en-US" b="1" dirty="0"/>
          </a:p>
        </p:txBody>
      </p:sp>
      <p:sp>
        <p:nvSpPr>
          <p:cNvPr id="6" name="Slide Number Placeholder 5">
            <a:extLst>
              <a:ext uri="{FF2B5EF4-FFF2-40B4-BE49-F238E27FC236}">
                <a16:creationId xmlns:a16="http://schemas.microsoft.com/office/drawing/2014/main" id="{F59EC25B-2C70-A171-8291-12C7F1B4B53A}"/>
              </a:ext>
            </a:extLst>
          </p:cNvPr>
          <p:cNvSpPr>
            <a:spLocks noGrp="1"/>
          </p:cNvSpPr>
          <p:nvPr>
            <p:ph type="sldNum" sz="quarter" idx="4"/>
          </p:nvPr>
        </p:nvSpPr>
        <p:spPr/>
        <p:txBody>
          <a:bodyPr/>
          <a:lstStyle/>
          <a:p>
            <a:pPr>
              <a:defRPr/>
            </a:pPr>
            <a:fld id="{148C009B-CB69-E04A-B9B3-34B26D69E9CF}" type="slidenum">
              <a:rPr lang="en-US" smtClean="0"/>
              <a:pPr>
                <a:defRPr/>
              </a:pPr>
              <a:t>9</a:t>
            </a:fld>
            <a:endParaRPr lang="en-US" dirty="0"/>
          </a:p>
        </p:txBody>
      </p:sp>
      <p:sp>
        <p:nvSpPr>
          <p:cNvPr id="9" name="TextBox 8">
            <a:extLst>
              <a:ext uri="{FF2B5EF4-FFF2-40B4-BE49-F238E27FC236}">
                <a16:creationId xmlns:a16="http://schemas.microsoft.com/office/drawing/2014/main" id="{1650BE92-72D7-1AEB-B50F-4B47D18F98EE}"/>
              </a:ext>
            </a:extLst>
          </p:cNvPr>
          <p:cNvSpPr txBox="1"/>
          <p:nvPr/>
        </p:nvSpPr>
        <p:spPr>
          <a:xfrm>
            <a:off x="6258901" y="3715703"/>
            <a:ext cx="2601994" cy="246221"/>
          </a:xfrm>
          <a:prstGeom prst="rect">
            <a:avLst/>
          </a:prstGeom>
          <a:noFill/>
        </p:spPr>
        <p:txBody>
          <a:bodyPr wrap="none" rtlCol="0">
            <a:spAutoFit/>
          </a:bodyPr>
          <a:lstStyle/>
          <a:p>
            <a:pPr algn="just"/>
            <a:r>
              <a:rPr lang="en-US" sz="1000" b="0" i="0" u="none" strike="noStrike" baseline="0" dirty="0">
                <a:latin typeface="Helvetica" panose="020B0604020202020204" pitchFamily="34" charset="0"/>
                <a:cs typeface="Helvetica" panose="020B0604020202020204" pitchFamily="34" charset="0"/>
                <a:hlinkClick r:id="rId3"/>
              </a:rPr>
              <a:t>https://doi.org/10.1016/j.nimb.2024.165543</a:t>
            </a:r>
            <a:endParaRPr lang="en-US" sz="1000" b="0" i="0" u="none" strike="noStrike" baseline="0" dirty="0">
              <a:latin typeface="Helvetica" panose="020B0604020202020204" pitchFamily="34" charset="0"/>
              <a:cs typeface="Helvetica" panose="020B0604020202020204" pitchFamily="34" charset="0"/>
            </a:endParaRPr>
          </a:p>
        </p:txBody>
      </p:sp>
      <p:sp>
        <p:nvSpPr>
          <p:cNvPr id="11" name="Content Placeholder 10">
            <a:extLst>
              <a:ext uri="{FF2B5EF4-FFF2-40B4-BE49-F238E27FC236}">
                <a16:creationId xmlns:a16="http://schemas.microsoft.com/office/drawing/2014/main" id="{B97C9619-E07A-FAF8-40F1-A64AF36BD48C}"/>
              </a:ext>
            </a:extLst>
          </p:cNvPr>
          <p:cNvSpPr>
            <a:spLocks noGrp="1"/>
          </p:cNvSpPr>
          <p:nvPr>
            <p:ph idx="1"/>
          </p:nvPr>
        </p:nvSpPr>
        <p:spPr>
          <a:xfrm>
            <a:off x="228603" y="4080752"/>
            <a:ext cx="8672513" cy="661481"/>
          </a:xfrm>
        </p:spPr>
        <p:txBody>
          <a:bodyPr/>
          <a:lstStyle/>
          <a:p>
            <a:r>
              <a:rPr lang="en-US" dirty="0">
                <a:solidFill>
                  <a:srgbClr val="000000"/>
                </a:solidFill>
              </a:rPr>
              <a:t>A beam dump experiences 10x-100x+ more dpa per primary proton than a high energy target</a:t>
            </a:r>
          </a:p>
          <a:p>
            <a:r>
              <a:rPr lang="en-US" dirty="0">
                <a:solidFill>
                  <a:srgbClr val="000000"/>
                </a:solidFill>
              </a:rPr>
              <a:t>A high energy target can see additional damage from EM cascade and shower</a:t>
            </a:r>
          </a:p>
        </p:txBody>
      </p:sp>
      <p:sp>
        <p:nvSpPr>
          <p:cNvPr id="2" name="TextBox 1">
            <a:extLst>
              <a:ext uri="{FF2B5EF4-FFF2-40B4-BE49-F238E27FC236}">
                <a16:creationId xmlns:a16="http://schemas.microsoft.com/office/drawing/2014/main" id="{2CFC4830-315A-2935-E5A1-4AE1716CFEAE}"/>
              </a:ext>
            </a:extLst>
          </p:cNvPr>
          <p:cNvSpPr txBox="1"/>
          <p:nvPr/>
        </p:nvSpPr>
        <p:spPr>
          <a:xfrm rot="20798558">
            <a:off x="1225573" y="2060408"/>
            <a:ext cx="6692858" cy="400110"/>
          </a:xfrm>
          <a:prstGeom prst="rect">
            <a:avLst/>
          </a:prstGeom>
          <a:solidFill>
            <a:srgbClr val="FF0000"/>
          </a:solidFill>
          <a:ln>
            <a:solidFill>
              <a:srgbClr val="000000"/>
            </a:solidFill>
          </a:ln>
        </p:spPr>
        <p:txBody>
          <a:bodyPr wrap="none" rtlCol="0">
            <a:spAutoFit/>
          </a:bodyPr>
          <a:lstStyle/>
          <a:p>
            <a:pPr algn="ctr"/>
            <a:r>
              <a:rPr lang="en-US" sz="2000" dirty="0">
                <a:solidFill>
                  <a:schemeClr val="bg2"/>
                </a:solidFill>
                <a:latin typeface="Helvetica" pitchFamily="2" charset="0"/>
              </a:rPr>
              <a:t>Radiation damage scales directly with protons on target!!!</a:t>
            </a:r>
          </a:p>
        </p:txBody>
      </p:sp>
    </p:spTree>
    <p:extLst>
      <p:ext uri="{BB962C8B-B14F-4D97-AF65-F5344CB8AC3E}">
        <p14:creationId xmlns:p14="http://schemas.microsoft.com/office/powerpoint/2010/main" val="3517443516"/>
      </p:ext>
    </p:extLst>
  </p:cSld>
  <p:clrMapOvr>
    <a:masterClrMapping/>
  </p:clrMapOvr>
</p:sld>
</file>

<file path=ppt/theme/theme1.xml><?xml version="1.0" encoding="utf-8"?>
<a:theme xmlns:a="http://schemas.openxmlformats.org/drawingml/2006/main" name="Fermilab_PPT_090915">
  <a:themeElements>
    <a:clrScheme name="Fermilab 1">
      <a:dk1>
        <a:srgbClr val="003087"/>
      </a:dk1>
      <a:lt1>
        <a:srgbClr val="FFFFFF"/>
      </a:lt1>
      <a:dk2>
        <a:srgbClr val="003087"/>
      </a:dk2>
      <a:lt2>
        <a:srgbClr val="FFFFFF"/>
      </a:lt2>
      <a:accent1>
        <a:srgbClr val="99D6EA"/>
      </a:accent1>
      <a:accent2>
        <a:srgbClr val="DB720C"/>
      </a:accent2>
      <a:accent3>
        <a:srgbClr val="519A24"/>
      </a:accent3>
      <a:accent4>
        <a:srgbClr val="AF272F"/>
      </a:accent4>
      <a:accent5>
        <a:srgbClr val="00B5E2"/>
      </a:accent5>
      <a:accent6>
        <a:srgbClr val="505050"/>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lgn="ctr">
          <a:defRPr sz="900" dirty="0">
            <a:latin typeface="Helvetica" pitchFamily="2" charset="0"/>
          </a:defRPr>
        </a:defPPr>
      </a:lstStyle>
    </a:txDef>
  </a:objectDefaults>
  <a:extraClrSchemeLst/>
  <a:extLst>
    <a:ext uri="{05A4C25C-085E-4340-85A3-A5531E510DB2}">
      <thm15:themeFamily xmlns:thm15="http://schemas.microsoft.com/office/thememl/2012/main" name="FNAL_Powerpoint_16x9_103023" id="{E1BB9EEB-EE7F-6A45-902D-2FAAA9CEF802}" vid="{7D1E3761-D559-8944-983C-6FB4DBA43E8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FNAL_PowerPoint_16x9_103023(1)</Template>
  <TotalTime>2321</TotalTime>
  <Words>2024</Words>
  <Application>Microsoft Office PowerPoint</Application>
  <PresentationFormat>On-screen Show (16:9)</PresentationFormat>
  <Paragraphs>383</Paragraphs>
  <Slides>36</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36</vt:i4>
      </vt:variant>
    </vt:vector>
  </HeadingPairs>
  <TitlesOfParts>
    <vt:vector size="45" baseType="lpstr">
      <vt:lpstr>AdvOT82c4f4c4</vt:lpstr>
      <vt:lpstr>AdvTT25d87263</vt:lpstr>
      <vt:lpstr>Arial</vt:lpstr>
      <vt:lpstr>Arial-ItalicMT</vt:lpstr>
      <vt:lpstr>ArialMT</vt:lpstr>
      <vt:lpstr>Calibri</vt:lpstr>
      <vt:lpstr>Helvetica</vt:lpstr>
      <vt:lpstr>TimesNewRomanPSMT</vt:lpstr>
      <vt:lpstr>Fermilab_PPT_090915</vt:lpstr>
      <vt:lpstr>PowerPoint Presentation</vt:lpstr>
      <vt:lpstr>Overview</vt:lpstr>
      <vt:lpstr>Dark Sector Searches with Beam Dumps</vt:lpstr>
      <vt:lpstr>The PIP-II Superconducting Linac</vt:lpstr>
      <vt:lpstr>F2D2: Top-Level Requirements</vt:lpstr>
      <vt:lpstr>F2D2: Why Be Worried?</vt:lpstr>
      <vt:lpstr>Stopping Power – dE/dx</vt:lpstr>
      <vt:lpstr>DPA Cross-section</vt:lpstr>
      <vt:lpstr>DPA Cross-section</vt:lpstr>
      <vt:lpstr>F2D2 - Version 1</vt:lpstr>
      <vt:lpstr>F2D2 – Version 1 </vt:lpstr>
      <vt:lpstr>EDEP from MARS</vt:lpstr>
      <vt:lpstr>Just One 10^4 Problems Per Hour…</vt:lpstr>
      <vt:lpstr>Low Energy, High Power Targetry – World Tour</vt:lpstr>
      <vt:lpstr>Molten Salt as a Target Material?</vt:lpstr>
      <vt:lpstr>F2D2 Molten Salt - FLUKA Geometry</vt:lpstr>
      <vt:lpstr>FLUKA Iterations</vt:lpstr>
      <vt:lpstr>F2D2 – Molten Salt Target</vt:lpstr>
      <vt:lpstr>F2D2 Molten Salt Target – Bunker and Shield Pile Cross Section</vt:lpstr>
      <vt:lpstr>F2D2 Molten Salt Target – Bunker and Shield Pile</vt:lpstr>
      <vt:lpstr>F2D2 Target Hall Concept</vt:lpstr>
      <vt:lpstr>F2D2 Facility Layout</vt:lpstr>
      <vt:lpstr>Looking forward to 2045…</vt:lpstr>
      <vt:lpstr>Acknowledgements</vt:lpstr>
      <vt:lpstr>Collaborations / Partnerships / Members</vt:lpstr>
      <vt:lpstr>Questions?</vt:lpstr>
      <vt:lpstr>Backup</vt:lpstr>
      <vt:lpstr>F2D2 Site Layout – Integrated with Future Fixed Target Campus</vt:lpstr>
      <vt:lpstr>Atomic Displacements and DPA</vt:lpstr>
      <vt:lpstr>LBNF Hadron Absorber – 2.4 MW Beam Absorber</vt:lpstr>
      <vt:lpstr>Low Energy, High Power Targetry Honorable Mention – SNQ</vt:lpstr>
      <vt:lpstr>F2D2 Molten Salt – Shield Pile and Morgue</vt:lpstr>
      <vt:lpstr>ORNL SNS FTS</vt:lpstr>
      <vt:lpstr>PSI SINQ Target Failure and PIE</vt:lpstr>
      <vt:lpstr>ESS Remote Handling</vt:lpstr>
      <vt:lpstr>ESS Remote Handling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Jonathan Williams</dc:creator>
  <cp:lastModifiedBy>Jonathan Williams</cp:lastModifiedBy>
  <cp:revision>1</cp:revision>
  <cp:lastPrinted>2014-01-20T19:40:21Z</cp:lastPrinted>
  <dcterms:created xsi:type="dcterms:W3CDTF">2024-08-26T18:40:40Z</dcterms:created>
  <dcterms:modified xsi:type="dcterms:W3CDTF">2025-01-16T20:24:29Z</dcterms:modified>
</cp:coreProperties>
</file>