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60" r:id="rId1"/>
  </p:sldMasterIdLst>
  <p:notesMasterIdLst>
    <p:notesMasterId r:id="rId30"/>
  </p:notesMasterIdLst>
  <p:sldIdLst>
    <p:sldId id="920" r:id="rId2"/>
    <p:sldId id="1095" r:id="rId3"/>
    <p:sldId id="1104" r:id="rId4"/>
    <p:sldId id="1409" r:id="rId5"/>
    <p:sldId id="1352" r:id="rId6"/>
    <p:sldId id="1094" r:id="rId7"/>
    <p:sldId id="1072" r:id="rId8"/>
    <p:sldId id="1073" r:id="rId9"/>
    <p:sldId id="1399" r:id="rId10"/>
    <p:sldId id="1400" r:id="rId11"/>
    <p:sldId id="1401" r:id="rId12"/>
    <p:sldId id="1403" r:id="rId13"/>
    <p:sldId id="1402" r:id="rId14"/>
    <p:sldId id="1354" r:id="rId15"/>
    <p:sldId id="1405" r:id="rId16"/>
    <p:sldId id="1355" r:id="rId17"/>
    <p:sldId id="1408" r:id="rId18"/>
    <p:sldId id="1406" r:id="rId19"/>
    <p:sldId id="1353" r:id="rId20"/>
    <p:sldId id="1410" r:id="rId21"/>
    <p:sldId id="1411" r:id="rId22"/>
    <p:sldId id="1412" r:id="rId23"/>
    <p:sldId id="1413" r:id="rId24"/>
    <p:sldId id="1414" r:id="rId25"/>
    <p:sldId id="1407" r:id="rId26"/>
    <p:sldId id="1110" r:id="rId27"/>
    <p:sldId id="1404" r:id="rId28"/>
    <p:sldId id="1373" r:id="rId29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72" userDrawn="1">
          <p15:clr>
            <a:srgbClr val="A4A3A4"/>
          </p15:clr>
        </p15:guide>
        <p15:guide id="2" pos="5568" userDrawn="1">
          <p15:clr>
            <a:srgbClr val="A4A3A4"/>
          </p15:clr>
        </p15:guide>
        <p15:guide id="4" orient="horz" pos="3744" userDrawn="1">
          <p15:clr>
            <a:srgbClr val="A4A3A4"/>
          </p15:clr>
        </p15:guide>
        <p15:guide id="5" orient="horz" pos="4128" userDrawn="1">
          <p15:clr>
            <a:srgbClr val="A4A3A4"/>
          </p15:clr>
        </p15:guide>
        <p15:guide id="6" pos="576" userDrawn="1">
          <p15:clr>
            <a:srgbClr val="A4A3A4"/>
          </p15:clr>
        </p15:guide>
        <p15:guide id="7" pos="192" userDrawn="1">
          <p15:clr>
            <a:srgbClr val="A4A3A4"/>
          </p15:clr>
        </p15:guide>
        <p15:guide id="8" pos="5184" userDrawn="1">
          <p15:clr>
            <a:srgbClr val="A4A3A4"/>
          </p15:clr>
        </p15:guide>
        <p15:guide id="9" pos="2880" userDrawn="1">
          <p15:clr>
            <a:srgbClr val="A4A3A4"/>
          </p15:clr>
        </p15:guide>
        <p15:guide id="10" orient="horz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3D3DFF"/>
    <a:srgbClr val="E98517"/>
    <a:srgbClr val="FF0066"/>
    <a:srgbClr val="CC0000"/>
    <a:srgbClr val="085091"/>
    <a:srgbClr val="626365"/>
    <a:srgbClr val="FF9999"/>
    <a:srgbClr val="FFCCCC"/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F9B923F-5CE2-4D2E-BC78-11A9994F2C40}" v="653" dt="2025-01-17T03:56:38.9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075" autoAdjust="0"/>
  </p:normalViewPr>
  <p:slideViewPr>
    <p:cSldViewPr>
      <p:cViewPr varScale="1">
        <p:scale>
          <a:sx n="88" d="100"/>
          <a:sy n="88" d="100"/>
        </p:scale>
        <p:origin x="369" y="57"/>
      </p:cViewPr>
      <p:guideLst>
        <p:guide orient="horz" pos="4272"/>
        <p:guide pos="5568"/>
        <p:guide orient="horz" pos="3744"/>
        <p:guide orient="horz" pos="4128"/>
        <p:guide pos="576"/>
        <p:guide pos="192"/>
        <p:guide pos="5184"/>
        <p:guide pos="2880"/>
        <p:guide orient="horz"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im, Doojin" userId="42beb8f5-9d70-4908-adcf-a3e030d5dafe" providerId="ADAL" clId="{8F9B923F-5CE2-4D2E-BC78-11A9994F2C40}"/>
    <pc:docChg chg="undo custSel addSld delSld modSld sldOrd modMainMaster">
      <pc:chgData name="Kim, Doojin" userId="42beb8f5-9d70-4908-adcf-a3e030d5dafe" providerId="ADAL" clId="{8F9B923F-5CE2-4D2E-BC78-11A9994F2C40}" dt="2025-01-17T03:56:38.907" v="2686" actId="20577"/>
      <pc:docMkLst>
        <pc:docMk/>
      </pc:docMkLst>
      <pc:sldChg chg="add del">
        <pc:chgData name="Kim, Doojin" userId="42beb8f5-9d70-4908-adcf-a3e030d5dafe" providerId="ADAL" clId="{8F9B923F-5CE2-4D2E-BC78-11A9994F2C40}" dt="2025-01-17T03:51:29.861" v="2520" actId="47"/>
        <pc:sldMkLst>
          <pc:docMk/>
          <pc:sldMk cId="0" sldId="257"/>
        </pc:sldMkLst>
      </pc:sldChg>
      <pc:sldChg chg="add del">
        <pc:chgData name="Kim, Doojin" userId="42beb8f5-9d70-4908-adcf-a3e030d5dafe" providerId="ADAL" clId="{8F9B923F-5CE2-4D2E-BC78-11A9994F2C40}" dt="2025-01-17T03:52:40.021" v="2579" actId="47"/>
        <pc:sldMkLst>
          <pc:docMk/>
          <pc:sldMk cId="0" sldId="258"/>
        </pc:sldMkLst>
      </pc:sldChg>
      <pc:sldChg chg="modSp add del mod">
        <pc:chgData name="Kim, Doojin" userId="42beb8f5-9d70-4908-adcf-a3e030d5dafe" providerId="ADAL" clId="{8F9B923F-5CE2-4D2E-BC78-11A9994F2C40}" dt="2025-01-17T03:53:55.237" v="2625" actId="47"/>
        <pc:sldMkLst>
          <pc:docMk/>
          <pc:sldMk cId="0" sldId="260"/>
        </pc:sldMkLst>
        <pc:picChg chg="mod">
          <ac:chgData name="Kim, Doojin" userId="42beb8f5-9d70-4908-adcf-a3e030d5dafe" providerId="ADAL" clId="{8F9B923F-5CE2-4D2E-BC78-11A9994F2C40}" dt="2025-01-17T03:52:45.887" v="2592" actId="1036"/>
          <ac:picMkLst>
            <pc:docMk/>
            <pc:sldMk cId="0" sldId="260"/>
            <ac:picMk id="98" creationId="{00000000-0000-0000-0000-000000000000}"/>
          </ac:picMkLst>
        </pc:picChg>
      </pc:sldChg>
      <pc:sldChg chg="modSp add del mod">
        <pc:chgData name="Kim, Doojin" userId="42beb8f5-9d70-4908-adcf-a3e030d5dafe" providerId="ADAL" clId="{8F9B923F-5CE2-4D2E-BC78-11A9994F2C40}" dt="2025-01-17T03:54:25.466" v="2640" actId="47"/>
        <pc:sldMkLst>
          <pc:docMk/>
          <pc:sldMk cId="0" sldId="261"/>
        </pc:sldMkLst>
        <pc:picChg chg="mod">
          <ac:chgData name="Kim, Doojin" userId="42beb8f5-9d70-4908-adcf-a3e030d5dafe" providerId="ADAL" clId="{8F9B923F-5CE2-4D2E-BC78-11A9994F2C40}" dt="2025-01-17T03:53:58.530" v="2626" actId="1076"/>
          <ac:picMkLst>
            <pc:docMk/>
            <pc:sldMk cId="0" sldId="261"/>
            <ac:picMk id="104" creationId="{00000000-0000-0000-0000-000000000000}"/>
          </ac:picMkLst>
        </pc:picChg>
      </pc:sldChg>
      <pc:sldChg chg="modSp mod modTransition modAnim">
        <pc:chgData name="Kim, Doojin" userId="42beb8f5-9d70-4908-adcf-a3e030d5dafe" providerId="ADAL" clId="{8F9B923F-5CE2-4D2E-BC78-11A9994F2C40}" dt="2025-01-17T03:56:38.907" v="2686" actId="20577"/>
        <pc:sldMkLst>
          <pc:docMk/>
          <pc:sldMk cId="377949688" sldId="920"/>
        </pc:sldMkLst>
        <pc:spChg chg="mod">
          <ac:chgData name="Kim, Doojin" userId="42beb8f5-9d70-4908-adcf-a3e030d5dafe" providerId="ADAL" clId="{8F9B923F-5CE2-4D2E-BC78-11A9994F2C40}" dt="2025-01-17T03:56:38.907" v="2686" actId="20577"/>
          <ac:spMkLst>
            <pc:docMk/>
            <pc:sldMk cId="377949688" sldId="920"/>
            <ac:spMk id="2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3T23:57:34.736" v="1" actId="20577"/>
          <ac:spMkLst>
            <pc:docMk/>
            <pc:sldMk cId="377949688" sldId="920"/>
            <ac:spMk id="11" creationId="{00000000-0000-0000-0000-000000000000}"/>
          </ac:spMkLst>
        </pc:sp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286132450" sldId="1072"/>
        </pc:sldMkLst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93238316" sldId="1073"/>
        </pc:sldMkLst>
      </pc:sldChg>
      <pc:sldChg chg="modSp add del mod">
        <pc:chgData name="Kim, Doojin" userId="42beb8f5-9d70-4908-adcf-a3e030d5dafe" providerId="ADAL" clId="{8F9B923F-5CE2-4D2E-BC78-11A9994F2C40}" dt="2025-01-15T01:09:00.258" v="796" actId="47"/>
        <pc:sldMkLst>
          <pc:docMk/>
          <pc:sldMk cId="4088627361" sldId="1074"/>
        </pc:sldMkLst>
      </pc:sldChg>
      <pc:sldChg chg="add del">
        <pc:chgData name="Kim, Doojin" userId="42beb8f5-9d70-4908-adcf-a3e030d5dafe" providerId="ADAL" clId="{8F9B923F-5CE2-4D2E-BC78-11A9994F2C40}" dt="2025-01-15T01:12:30.895" v="860" actId="47"/>
        <pc:sldMkLst>
          <pc:docMk/>
          <pc:sldMk cId="841657551" sldId="1081"/>
        </pc:sldMkLst>
      </pc:sldChg>
      <pc:sldChg chg="modSp add del mod">
        <pc:chgData name="Kim, Doojin" userId="42beb8f5-9d70-4908-adcf-a3e030d5dafe" providerId="ADAL" clId="{8F9B923F-5CE2-4D2E-BC78-11A9994F2C40}" dt="2025-01-15T01:09:52.586" v="798" actId="47"/>
        <pc:sldMkLst>
          <pc:docMk/>
          <pc:sldMk cId="216030235" sldId="1091"/>
        </pc:sldMkLst>
      </pc:sldChg>
      <pc:sldChg chg="addSp delSp modSp add del mod">
        <pc:chgData name="Kim, Doojin" userId="42beb8f5-9d70-4908-adcf-a3e030d5dafe" providerId="ADAL" clId="{8F9B923F-5CE2-4D2E-BC78-11A9994F2C40}" dt="2025-01-15T01:09:58.378" v="799" actId="47"/>
        <pc:sldMkLst>
          <pc:docMk/>
          <pc:sldMk cId="2062098909" sldId="1092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066331831" sldId="1094"/>
        </pc:sldMkLst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5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30.153" v="397" actId="255"/>
          <ac:spMkLst>
            <pc:docMk/>
            <pc:sldMk cId="3066331831" sldId="1094"/>
            <ac:spMk id="6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53.085" v="413" actId="20577"/>
          <ac:spMkLst>
            <pc:docMk/>
            <pc:sldMk cId="3066331831" sldId="1094"/>
            <ac:spMk id="7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8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13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2:12.553" v="428" actId="1038"/>
          <ac:spMkLst>
            <pc:docMk/>
            <pc:sldMk cId="3066331831" sldId="1094"/>
            <ac:spMk id="15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16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17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18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3.729" v="393" actId="255"/>
          <ac:spMkLst>
            <pc:docMk/>
            <pc:sldMk cId="3066331831" sldId="1094"/>
            <ac:spMk id="19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18.001" v="395" actId="1035"/>
          <ac:spMkLst>
            <pc:docMk/>
            <pc:sldMk cId="3066331831" sldId="1094"/>
            <ac:spMk id="20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0:54.013" v="384" actId="2711"/>
          <ac:spMkLst>
            <pc:docMk/>
            <pc:sldMk cId="3066331831" sldId="1094"/>
            <ac:spMk id="22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0:54.013" v="384" actId="2711"/>
          <ac:spMkLst>
            <pc:docMk/>
            <pc:sldMk cId="3066331831" sldId="1094"/>
            <ac:spMk id="23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27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40.969" v="408" actId="1037"/>
          <ac:spMkLst>
            <pc:docMk/>
            <pc:sldMk cId="3066331831" sldId="1094"/>
            <ac:spMk id="30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57.290" v="418" actId="20577"/>
          <ac:spMkLst>
            <pc:docMk/>
            <pc:sldMk cId="3066331831" sldId="1094"/>
            <ac:spMk id="31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33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0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1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4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5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8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25.107" v="396" actId="255"/>
          <ac:spMkLst>
            <pc:docMk/>
            <pc:sldMk cId="3066331831" sldId="1094"/>
            <ac:spMk id="49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2:03.049" v="422" actId="1038"/>
          <ac:spMkLst>
            <pc:docMk/>
            <pc:sldMk cId="3066331831" sldId="1094"/>
            <ac:spMk id="50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05.261" v="391" actId="255"/>
          <ac:spMkLst>
            <pc:docMk/>
            <pc:sldMk cId="3066331831" sldId="1094"/>
            <ac:spMk id="51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1:05.261" v="391" actId="255"/>
          <ac:spMkLst>
            <pc:docMk/>
            <pc:sldMk cId="3066331831" sldId="1094"/>
            <ac:spMk id="52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4:22:25.196" v="435" actId="1036"/>
          <ac:spMkLst>
            <pc:docMk/>
            <pc:sldMk cId="3066331831" sldId="1094"/>
            <ac:spMk id="53" creationId="{00000000-0000-0000-0000-000000000000}"/>
          </ac:spMkLst>
        </pc:spChg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829681362" sldId="1095"/>
        </pc:sldMkLst>
        <pc:spChg chg="mod">
          <ac:chgData name="Kim, Doojin" userId="42beb8f5-9d70-4908-adcf-a3e030d5dafe" providerId="ADAL" clId="{8F9B923F-5CE2-4D2E-BC78-11A9994F2C40}" dt="2025-01-14T02:00:40.571" v="168" actId="255"/>
          <ac:spMkLst>
            <pc:docMk/>
            <pc:sldMk cId="1829681362" sldId="1095"/>
            <ac:spMk id="4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1:06.405" v="171" actId="255"/>
          <ac:spMkLst>
            <pc:docMk/>
            <pc:sldMk cId="1829681362" sldId="1095"/>
            <ac:spMk id="13" creationId="{00000000-0000-0000-0000-000000000000}"/>
          </ac:spMkLst>
        </pc:spChg>
      </pc:sldChg>
      <pc:sldChg chg="delSp 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667359727" sldId="1104"/>
        </pc:sldMkLst>
        <pc:spChg chg="mod">
          <ac:chgData name="Kim, Doojin" userId="42beb8f5-9d70-4908-adcf-a3e030d5dafe" providerId="ADAL" clId="{8F9B923F-5CE2-4D2E-BC78-11A9994F2C40}" dt="2025-01-14T02:02:34.757" v="198" actId="1038"/>
          <ac:spMkLst>
            <pc:docMk/>
            <pc:sldMk cId="2667359727" sldId="1104"/>
            <ac:spMk id="4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2:46.239" v="209" actId="255"/>
          <ac:spMkLst>
            <pc:docMk/>
            <pc:sldMk cId="2667359727" sldId="1104"/>
            <ac:spMk id="5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3:25.353" v="225" actId="2711"/>
          <ac:spMkLst>
            <pc:docMk/>
            <pc:sldMk cId="2667359727" sldId="1104"/>
            <ac:spMk id="6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3:02.113" v="216" actId="113"/>
          <ac:spMkLst>
            <pc:docMk/>
            <pc:sldMk cId="2667359727" sldId="1104"/>
            <ac:spMk id="7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2:46.239" v="209" actId="255"/>
          <ac:spMkLst>
            <pc:docMk/>
            <pc:sldMk cId="2667359727" sldId="1104"/>
            <ac:spMk id="8" creationId="{00000000-0000-0000-0000-000000000000}"/>
          </ac:spMkLst>
        </pc:spChg>
        <pc:spChg chg="mod">
          <ac:chgData name="Kim, Doojin" userId="42beb8f5-9d70-4908-adcf-a3e030d5dafe" providerId="ADAL" clId="{8F9B923F-5CE2-4D2E-BC78-11A9994F2C40}" dt="2025-01-14T02:03:11.612" v="218" actId="255"/>
          <ac:spMkLst>
            <pc:docMk/>
            <pc:sldMk cId="2667359727" sldId="1104"/>
            <ac:spMk id="9" creationId="{00000000-0000-0000-0000-000000000000}"/>
          </ac:spMkLst>
        </pc:spChg>
        <pc:picChg chg="mod">
          <ac:chgData name="Kim, Doojin" userId="42beb8f5-9d70-4908-adcf-a3e030d5dafe" providerId="ADAL" clId="{8F9B923F-5CE2-4D2E-BC78-11A9994F2C40}" dt="2025-01-14T02:01:41.020" v="174" actId="14100"/>
          <ac:picMkLst>
            <pc:docMk/>
            <pc:sldMk cId="2667359727" sldId="1104"/>
            <ac:picMk id="10" creationId="{00000000-0000-0000-0000-000000000000}"/>
          </ac:picMkLst>
        </pc:picChg>
        <pc:picChg chg="mod">
          <ac:chgData name="Kim, Doojin" userId="42beb8f5-9d70-4908-adcf-a3e030d5dafe" providerId="ADAL" clId="{8F9B923F-5CE2-4D2E-BC78-11A9994F2C40}" dt="2025-01-14T02:01:48.155" v="176" actId="1076"/>
          <ac:picMkLst>
            <pc:docMk/>
            <pc:sldMk cId="2667359727" sldId="1104"/>
            <ac:picMk id="11" creationId="{00000000-0000-0000-0000-000000000000}"/>
          </ac:picMkLst>
        </pc:picChg>
        <pc:picChg chg="mod">
          <ac:chgData name="Kim, Doojin" userId="42beb8f5-9d70-4908-adcf-a3e030d5dafe" providerId="ADAL" clId="{8F9B923F-5CE2-4D2E-BC78-11A9994F2C40}" dt="2025-01-14T02:01:52.903" v="178" actId="1076"/>
          <ac:picMkLst>
            <pc:docMk/>
            <pc:sldMk cId="2667359727" sldId="1104"/>
            <ac:picMk id="3074" creationId="{00000000-0000-0000-0000-000000000000}"/>
          </ac:picMkLst>
        </pc:picChg>
        <pc:picChg chg="mod">
          <ac:chgData name="Kim, Doojin" userId="42beb8f5-9d70-4908-adcf-a3e030d5dafe" providerId="ADAL" clId="{8F9B923F-5CE2-4D2E-BC78-11A9994F2C40}" dt="2025-01-14T02:02:23.179" v="184" actId="1076"/>
          <ac:picMkLst>
            <pc:docMk/>
            <pc:sldMk cId="2667359727" sldId="1104"/>
            <ac:picMk id="3076" creationId="{00000000-0000-0000-0000-000000000000}"/>
          </ac:picMkLst>
        </pc:picChg>
        <pc:picChg chg="mod">
          <ac:chgData name="Kim, Doojin" userId="42beb8f5-9d70-4908-adcf-a3e030d5dafe" providerId="ADAL" clId="{8F9B923F-5CE2-4D2E-BC78-11A9994F2C40}" dt="2025-01-14T02:02:17.048" v="182" actId="14100"/>
          <ac:picMkLst>
            <pc:docMk/>
            <pc:sldMk cId="2667359727" sldId="1104"/>
            <ac:picMk id="3078" creationId="{00000000-0000-0000-0000-000000000000}"/>
          </ac:picMkLst>
        </pc:picChg>
      </pc:sldChg>
      <pc:sldChg chg="modTransition">
        <pc:chgData name="Kim, Doojin" userId="42beb8f5-9d70-4908-adcf-a3e030d5dafe" providerId="ADAL" clId="{8F9B923F-5CE2-4D2E-BC78-11A9994F2C40}" dt="2025-01-17T03:56:03.113" v="2670"/>
        <pc:sldMkLst>
          <pc:docMk/>
          <pc:sldMk cId="2206650842" sldId="1110"/>
        </pc:sldMkLst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33532237" sldId="1352"/>
        </pc:sldMkLst>
        <pc:spChg chg="mod">
          <ac:chgData name="Kim, Doojin" userId="42beb8f5-9d70-4908-adcf-a3e030d5dafe" providerId="ADAL" clId="{8F9B923F-5CE2-4D2E-BC78-11A9994F2C40}" dt="2025-01-14T02:04:51.091" v="276" actId="20577"/>
          <ac:spMkLst>
            <pc:docMk/>
            <pc:sldMk cId="233532237" sldId="1352"/>
            <ac:spMk id="2" creationId="{33FC16C9-D991-7393-F4D5-327CBA28B3FF}"/>
          </ac:spMkLst>
        </pc:sp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059833446" sldId="1353"/>
        </pc:sldMkLst>
        <pc:spChg chg="mod">
          <ac:chgData name="Kim, Doojin" userId="42beb8f5-9d70-4908-adcf-a3e030d5dafe" providerId="ADAL" clId="{8F9B923F-5CE2-4D2E-BC78-11A9994F2C40}" dt="2025-01-14T04:16:40.922" v="320" actId="20577"/>
          <ac:spMkLst>
            <pc:docMk/>
            <pc:sldMk cId="3059833446" sldId="1353"/>
            <ac:spMk id="2" creationId="{EF38BC79-A42C-6E40-477C-A0851D602E59}"/>
          </ac:spMkLst>
        </pc:spChg>
        <pc:spChg chg="add mod">
          <ac:chgData name="Kim, Doojin" userId="42beb8f5-9d70-4908-adcf-a3e030d5dafe" providerId="ADAL" clId="{8F9B923F-5CE2-4D2E-BC78-11A9994F2C40}" dt="2025-01-15T17:37:49.510" v="1624" actId="20577"/>
          <ac:spMkLst>
            <pc:docMk/>
            <pc:sldMk cId="3059833446" sldId="1353"/>
            <ac:spMk id="6" creationId="{A14DB7D1-8AB3-29D8-378F-1794003F45E6}"/>
          </ac:spMkLst>
        </pc:spChg>
        <pc:spChg chg="add mod">
          <ac:chgData name="Kim, Doojin" userId="42beb8f5-9d70-4908-adcf-a3e030d5dafe" providerId="ADAL" clId="{8F9B923F-5CE2-4D2E-BC78-11A9994F2C40}" dt="2025-01-15T17:38:46.593" v="1683" actId="20577"/>
          <ac:spMkLst>
            <pc:docMk/>
            <pc:sldMk cId="3059833446" sldId="1353"/>
            <ac:spMk id="7" creationId="{F9AC91CB-9B4A-0754-4240-35083E05350C}"/>
          </ac:spMkLst>
        </pc:spChg>
        <pc:picChg chg="add mod">
          <ac:chgData name="Kim, Doojin" userId="42beb8f5-9d70-4908-adcf-a3e030d5dafe" providerId="ADAL" clId="{8F9B923F-5CE2-4D2E-BC78-11A9994F2C40}" dt="2025-01-15T17:36:07.077" v="1547" actId="1076"/>
          <ac:picMkLst>
            <pc:docMk/>
            <pc:sldMk cId="3059833446" sldId="1353"/>
            <ac:picMk id="5" creationId="{69713A65-62A6-6086-F951-5ED9F5C15191}"/>
          </ac:picMkLst>
        </pc:picChg>
      </pc:sldChg>
      <pc:sldChg chg="addSp delSp modSp new mod ord modTransition">
        <pc:chgData name="Kim, Doojin" userId="42beb8f5-9d70-4908-adcf-a3e030d5dafe" providerId="ADAL" clId="{8F9B923F-5CE2-4D2E-BC78-11A9994F2C40}" dt="2025-01-17T03:56:03.113" v="2670"/>
        <pc:sldMkLst>
          <pc:docMk/>
          <pc:sldMk cId="2089013139" sldId="1354"/>
        </pc:sldMkLst>
        <pc:spChg chg="mod">
          <ac:chgData name="Kim, Doojin" userId="42beb8f5-9d70-4908-adcf-a3e030d5dafe" providerId="ADAL" clId="{8F9B923F-5CE2-4D2E-BC78-11A9994F2C40}" dt="2025-01-14T04:17:02.991" v="351" actId="20577"/>
          <ac:spMkLst>
            <pc:docMk/>
            <pc:sldMk cId="2089013139" sldId="1354"/>
            <ac:spMk id="2" creationId="{76297F5F-11FA-8A95-B3A9-C6662636564B}"/>
          </ac:spMkLst>
        </pc:spChg>
        <pc:spChg chg="add mod">
          <ac:chgData name="Kim, Doojin" userId="42beb8f5-9d70-4908-adcf-a3e030d5dafe" providerId="ADAL" clId="{8F9B923F-5CE2-4D2E-BC78-11A9994F2C40}" dt="2025-01-15T16:41:44.848" v="1341"/>
          <ac:spMkLst>
            <pc:docMk/>
            <pc:sldMk cId="2089013139" sldId="1354"/>
            <ac:spMk id="8" creationId="{766DBBD4-1E35-3E84-1DAC-AF5B0FBEA56E}"/>
          </ac:spMkLst>
        </pc:spChg>
        <pc:spChg chg="add mod">
          <ac:chgData name="Kim, Doojin" userId="42beb8f5-9d70-4908-adcf-a3e030d5dafe" providerId="ADAL" clId="{8F9B923F-5CE2-4D2E-BC78-11A9994F2C40}" dt="2025-01-15T17:38:13.201" v="1630"/>
          <ac:spMkLst>
            <pc:docMk/>
            <pc:sldMk cId="2089013139" sldId="1354"/>
            <ac:spMk id="9" creationId="{65EC1DFC-C43C-DA99-6EAC-CB913D204E1F}"/>
          </ac:spMkLst>
        </pc:spChg>
        <pc:picChg chg="add mod">
          <ac:chgData name="Kim, Doojin" userId="42beb8f5-9d70-4908-adcf-a3e030d5dafe" providerId="ADAL" clId="{8F9B923F-5CE2-4D2E-BC78-11A9994F2C40}" dt="2025-01-15T16:30:07.440" v="1329" actId="1076"/>
          <ac:picMkLst>
            <pc:docMk/>
            <pc:sldMk cId="2089013139" sldId="1354"/>
            <ac:picMk id="7" creationId="{B50602CB-8638-7AB6-4A36-050285A2B90B}"/>
          </ac:picMkLst>
        </pc:picChg>
      </pc:sldChg>
      <pc:sldChg chg="addSp delSp modSp new mod ord modTransition">
        <pc:chgData name="Kim, Doojin" userId="42beb8f5-9d70-4908-adcf-a3e030d5dafe" providerId="ADAL" clId="{8F9B923F-5CE2-4D2E-BC78-11A9994F2C40}" dt="2025-01-17T03:56:03.113" v="2670"/>
        <pc:sldMkLst>
          <pc:docMk/>
          <pc:sldMk cId="3901717658" sldId="1355"/>
        </pc:sldMkLst>
        <pc:spChg chg="mod">
          <ac:chgData name="Kim, Doojin" userId="42beb8f5-9d70-4908-adcf-a3e030d5dafe" providerId="ADAL" clId="{8F9B923F-5CE2-4D2E-BC78-11A9994F2C40}" dt="2025-01-14T04:17:15.691" v="371" actId="20577"/>
          <ac:spMkLst>
            <pc:docMk/>
            <pc:sldMk cId="3901717658" sldId="1355"/>
            <ac:spMk id="2" creationId="{F284B505-1F57-F170-3B9A-CD9EC9EC690E}"/>
          </ac:spMkLst>
        </pc:spChg>
        <pc:spChg chg="add mod">
          <ac:chgData name="Kim, Doojin" userId="42beb8f5-9d70-4908-adcf-a3e030d5dafe" providerId="ADAL" clId="{8F9B923F-5CE2-4D2E-BC78-11A9994F2C40}" dt="2025-01-15T16:41:47.186" v="1342"/>
          <ac:spMkLst>
            <pc:docMk/>
            <pc:sldMk cId="3901717658" sldId="1355"/>
            <ac:spMk id="8" creationId="{330E624B-EBAA-526B-4221-AEAF017D4544}"/>
          </ac:spMkLst>
        </pc:spChg>
        <pc:spChg chg="add mod">
          <ac:chgData name="Kim, Doojin" userId="42beb8f5-9d70-4908-adcf-a3e030d5dafe" providerId="ADAL" clId="{8F9B923F-5CE2-4D2E-BC78-11A9994F2C40}" dt="2025-01-15T17:38:06.182" v="1628" actId="20577"/>
          <ac:spMkLst>
            <pc:docMk/>
            <pc:sldMk cId="3901717658" sldId="1355"/>
            <ac:spMk id="9" creationId="{D36E15C0-E177-181F-E176-383047F899FD}"/>
          </ac:spMkLst>
        </pc:spChg>
        <pc:picChg chg="add mod">
          <ac:chgData name="Kim, Doojin" userId="42beb8f5-9d70-4908-adcf-a3e030d5dafe" providerId="ADAL" clId="{8F9B923F-5CE2-4D2E-BC78-11A9994F2C40}" dt="2025-01-15T16:38:54.556" v="1338" actId="1076"/>
          <ac:picMkLst>
            <pc:docMk/>
            <pc:sldMk cId="3901717658" sldId="1355"/>
            <ac:picMk id="7" creationId="{02FB020D-DFB3-DD3D-E81B-B43AF44A4997}"/>
          </ac:picMkLst>
        </pc:pic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777738525" sldId="1373"/>
        </pc:sldMkLst>
      </pc:sldChg>
      <pc:sldChg chg="modSp add modTransition">
        <pc:chgData name="Kim, Doojin" userId="42beb8f5-9d70-4908-adcf-a3e030d5dafe" providerId="ADAL" clId="{8F9B923F-5CE2-4D2E-BC78-11A9994F2C40}" dt="2025-01-17T03:56:03.113" v="2670"/>
        <pc:sldMkLst>
          <pc:docMk/>
          <pc:sldMk cId="2861881761" sldId="1399"/>
        </pc:sldMkLst>
        <pc:spChg chg="mod">
          <ac:chgData name="Kim, Doojin" userId="42beb8f5-9d70-4908-adcf-a3e030d5dafe" providerId="ADAL" clId="{8F9B923F-5CE2-4D2E-BC78-11A9994F2C40}" dt="2025-01-15T16:41:07.515" v="1340" actId="16959"/>
          <ac:spMkLst>
            <pc:docMk/>
            <pc:sldMk cId="2861881761" sldId="1399"/>
            <ac:spMk id="25" creationId="{FCEFC54A-657E-A3F0-B2AE-B3E2ECE4FD53}"/>
          </ac:spMkLst>
        </pc:sp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2462687650" sldId="1400"/>
        </pc:sldMkLst>
        <pc:spChg chg="mod">
          <ac:chgData name="Kim, Doojin" userId="42beb8f5-9d70-4908-adcf-a3e030d5dafe" providerId="ADAL" clId="{8F9B923F-5CE2-4D2E-BC78-11A9994F2C40}" dt="2025-01-15T00:56:35.711" v="607" actId="20577"/>
          <ac:spMkLst>
            <pc:docMk/>
            <pc:sldMk cId="2462687650" sldId="1400"/>
            <ac:spMk id="2" creationId="{5748D480-1FD5-E006-2B6A-D18FDEBA16D0}"/>
          </ac:spMkLst>
        </pc:spChg>
        <pc:spChg chg="add mod">
          <ac:chgData name="Kim, Doojin" userId="42beb8f5-9d70-4908-adcf-a3e030d5dafe" providerId="ADAL" clId="{8F9B923F-5CE2-4D2E-BC78-11A9994F2C40}" dt="2025-01-15T01:33:47.535" v="1185" actId="1076"/>
          <ac:spMkLst>
            <pc:docMk/>
            <pc:sldMk cId="2462687650" sldId="1400"/>
            <ac:spMk id="7" creationId="{8B6E5282-C696-0AF6-A040-EBF9F6856611}"/>
          </ac:spMkLst>
        </pc:spChg>
        <pc:spChg chg="add mod">
          <ac:chgData name="Kim, Doojin" userId="42beb8f5-9d70-4908-adcf-a3e030d5dafe" providerId="ADAL" clId="{8F9B923F-5CE2-4D2E-BC78-11A9994F2C40}" dt="2025-01-15T01:34:03.857" v="1203" actId="1076"/>
          <ac:spMkLst>
            <pc:docMk/>
            <pc:sldMk cId="2462687650" sldId="1400"/>
            <ac:spMk id="8" creationId="{AF94E423-72F1-4CAA-5806-781721F52418}"/>
          </ac:spMkLst>
        </pc:spChg>
        <pc:spChg chg="add mod">
          <ac:chgData name="Kim, Doojin" userId="42beb8f5-9d70-4908-adcf-a3e030d5dafe" providerId="ADAL" clId="{8F9B923F-5CE2-4D2E-BC78-11A9994F2C40}" dt="2025-01-15T01:34:20.721" v="1222" actId="1076"/>
          <ac:spMkLst>
            <pc:docMk/>
            <pc:sldMk cId="2462687650" sldId="1400"/>
            <ac:spMk id="9" creationId="{1EB3934D-13FC-E9FF-1B99-11B974BF93E7}"/>
          </ac:spMkLst>
        </pc:spChg>
        <pc:spChg chg="add mod">
          <ac:chgData name="Kim, Doojin" userId="42beb8f5-9d70-4908-adcf-a3e030d5dafe" providerId="ADAL" clId="{8F9B923F-5CE2-4D2E-BC78-11A9994F2C40}" dt="2025-01-15T01:36:18.812" v="1260" actId="1076"/>
          <ac:spMkLst>
            <pc:docMk/>
            <pc:sldMk cId="2462687650" sldId="1400"/>
            <ac:spMk id="10" creationId="{78F62E19-0C2A-DF21-B0DD-8A3B00281EA4}"/>
          </ac:spMkLst>
        </pc:spChg>
        <pc:spChg chg="add mod">
          <ac:chgData name="Kim, Doojin" userId="42beb8f5-9d70-4908-adcf-a3e030d5dafe" providerId="ADAL" clId="{8F9B923F-5CE2-4D2E-BC78-11A9994F2C40}" dt="2025-01-15T01:36:38.342" v="1272" actId="20577"/>
          <ac:spMkLst>
            <pc:docMk/>
            <pc:sldMk cId="2462687650" sldId="1400"/>
            <ac:spMk id="11" creationId="{ED75AD50-DAA0-6190-01C8-0C75A1E2B769}"/>
          </ac:spMkLst>
        </pc:spChg>
        <pc:spChg chg="add mod">
          <ac:chgData name="Kim, Doojin" userId="42beb8f5-9d70-4908-adcf-a3e030d5dafe" providerId="ADAL" clId="{8F9B923F-5CE2-4D2E-BC78-11A9994F2C40}" dt="2025-01-15T01:36:54.926" v="1290" actId="20577"/>
          <ac:spMkLst>
            <pc:docMk/>
            <pc:sldMk cId="2462687650" sldId="1400"/>
            <ac:spMk id="12" creationId="{C4E070BE-5A5A-56A8-1E35-B52F9A042E20}"/>
          </ac:spMkLst>
        </pc:spChg>
        <pc:picChg chg="add mod">
          <ac:chgData name="Kim, Doojin" userId="42beb8f5-9d70-4908-adcf-a3e030d5dafe" providerId="ADAL" clId="{8F9B923F-5CE2-4D2E-BC78-11A9994F2C40}" dt="2025-01-15T01:32:54.078" v="1157" actId="14100"/>
          <ac:picMkLst>
            <pc:docMk/>
            <pc:sldMk cId="2462687650" sldId="1400"/>
            <ac:picMk id="4" creationId="{53F08D6C-A6D4-D031-99C7-82B01376595F}"/>
          </ac:picMkLst>
        </pc:picChg>
        <pc:picChg chg="add mod">
          <ac:chgData name="Kim, Doojin" userId="42beb8f5-9d70-4908-adcf-a3e030d5dafe" providerId="ADAL" clId="{8F9B923F-5CE2-4D2E-BC78-11A9994F2C40}" dt="2025-01-15T01:32:49.614" v="1155" actId="14100"/>
          <ac:picMkLst>
            <pc:docMk/>
            <pc:sldMk cId="2462687650" sldId="1400"/>
            <ac:picMk id="5" creationId="{1C4B3951-5913-1FF3-4D9C-B9CC25FEA7CC}"/>
          </ac:picMkLst>
        </pc:picChg>
        <pc:picChg chg="add mod">
          <ac:chgData name="Kim, Doojin" userId="42beb8f5-9d70-4908-adcf-a3e030d5dafe" providerId="ADAL" clId="{8F9B923F-5CE2-4D2E-BC78-11A9994F2C40}" dt="2025-01-15T01:32:51.692" v="1156" actId="14100"/>
          <ac:picMkLst>
            <pc:docMk/>
            <pc:sldMk cId="2462687650" sldId="1400"/>
            <ac:picMk id="6" creationId="{66016006-15D1-917E-EF37-1F6750B76666}"/>
          </ac:picMkLst>
        </pc:pic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4138245693" sldId="1401"/>
        </pc:sldMkLst>
        <pc:spChg chg="mod">
          <ac:chgData name="Kim, Doojin" userId="42beb8f5-9d70-4908-adcf-a3e030d5dafe" providerId="ADAL" clId="{8F9B923F-5CE2-4D2E-BC78-11A9994F2C40}" dt="2025-01-15T00:57:50.620" v="642" actId="20577"/>
          <ac:spMkLst>
            <pc:docMk/>
            <pc:sldMk cId="4138245693" sldId="1401"/>
            <ac:spMk id="2" creationId="{1809D678-5028-E086-353D-3108930F2DCE}"/>
          </ac:spMkLst>
        </pc:spChg>
        <pc:picChg chg="add del mod">
          <ac:chgData name="Kim, Doojin" userId="42beb8f5-9d70-4908-adcf-a3e030d5dafe" providerId="ADAL" clId="{8F9B923F-5CE2-4D2E-BC78-11A9994F2C40}" dt="2025-01-16T06:51:37.491" v="2312" actId="21"/>
          <ac:picMkLst>
            <pc:docMk/>
            <pc:sldMk cId="4138245693" sldId="1401"/>
            <ac:picMk id="5" creationId="{534D5CA4-3EE0-8FCB-CABA-1C319DDBEA45}"/>
          </ac:picMkLst>
        </pc:picChg>
        <pc:picChg chg="add del mod">
          <ac:chgData name="Kim, Doojin" userId="42beb8f5-9d70-4908-adcf-a3e030d5dafe" providerId="ADAL" clId="{8F9B923F-5CE2-4D2E-BC78-11A9994F2C40}" dt="2025-01-16T06:51:07.152" v="2301" actId="478"/>
          <ac:picMkLst>
            <pc:docMk/>
            <pc:sldMk cId="4138245693" sldId="1401"/>
            <ac:picMk id="7" creationId="{2CB3503E-DD39-1136-0954-26CBC480AC0A}"/>
          </ac:picMkLst>
        </pc:picChg>
        <pc:picChg chg="add mod">
          <ac:chgData name="Kim, Doojin" userId="42beb8f5-9d70-4908-adcf-a3e030d5dafe" providerId="ADAL" clId="{8F9B923F-5CE2-4D2E-BC78-11A9994F2C40}" dt="2025-01-16T06:52:18.850" v="2325" actId="1076"/>
          <ac:picMkLst>
            <pc:docMk/>
            <pc:sldMk cId="4138245693" sldId="1401"/>
            <ac:picMk id="8" creationId="{C0C972AE-8EEE-3457-3F88-3268770F40D2}"/>
          </ac:picMkLst>
        </pc:picChg>
        <pc:picChg chg="add del mod">
          <ac:chgData name="Kim, Doojin" userId="42beb8f5-9d70-4908-adcf-a3e030d5dafe" providerId="ADAL" clId="{8F9B923F-5CE2-4D2E-BC78-11A9994F2C40}" dt="2025-01-16T06:51:09.358" v="2302" actId="478"/>
          <ac:picMkLst>
            <pc:docMk/>
            <pc:sldMk cId="4138245693" sldId="1401"/>
            <ac:picMk id="9" creationId="{88DCCEB8-B29C-350E-075F-38ACB25D073B}"/>
          </ac:picMkLst>
        </pc:picChg>
        <pc:cxnChg chg="add mod">
          <ac:chgData name="Kim, Doojin" userId="42beb8f5-9d70-4908-adcf-a3e030d5dafe" providerId="ADAL" clId="{8F9B923F-5CE2-4D2E-BC78-11A9994F2C40}" dt="2025-01-17T03:41:49.240" v="2360" actId="14100"/>
          <ac:cxnSpMkLst>
            <pc:docMk/>
            <pc:sldMk cId="4138245693" sldId="1401"/>
            <ac:cxnSpMk id="5" creationId="{E6C86FB3-BE6C-B2EB-B202-DBEBB2A701C1}"/>
          </ac:cxnSpMkLst>
        </pc:cxnChg>
        <pc:cxnChg chg="add mod">
          <ac:chgData name="Kim, Doojin" userId="42beb8f5-9d70-4908-adcf-a3e030d5dafe" providerId="ADAL" clId="{8F9B923F-5CE2-4D2E-BC78-11A9994F2C40}" dt="2025-01-17T03:42:17.893" v="2372" actId="14100"/>
          <ac:cxnSpMkLst>
            <pc:docMk/>
            <pc:sldMk cId="4138245693" sldId="1401"/>
            <ac:cxnSpMk id="12" creationId="{6389775E-60CE-658A-3B00-EDC8D22348D2}"/>
          </ac:cxnSpMkLst>
        </pc:cxn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921015994" sldId="1402"/>
        </pc:sldMkLst>
        <pc:spChg chg="mod">
          <ac:chgData name="Kim, Doojin" userId="42beb8f5-9d70-4908-adcf-a3e030d5dafe" providerId="ADAL" clId="{8F9B923F-5CE2-4D2E-BC78-11A9994F2C40}" dt="2025-01-15T01:05:28.829" v="695" actId="20577"/>
          <ac:spMkLst>
            <pc:docMk/>
            <pc:sldMk cId="921015994" sldId="1402"/>
            <ac:spMk id="2" creationId="{1B680FB2-5C59-C7E5-0FC1-8A1B210A77D2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4" creationId="{D417BD6D-E108-D8FE-DD7E-5687B350ED74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5" creationId="{EA1B2FE9-485A-DBCD-E8B2-861DEC60255E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7" creationId="{64EEBD98-4F2A-612D-D955-E80DACC6D96A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8" creationId="{EF1EB5FC-101C-7005-28A3-241A6EBA5099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11" creationId="{0603CD0A-E289-DE18-914B-C8460B93DF54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12" creationId="{B5B2699D-408D-6B0D-4678-2CBCF5364813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16" creationId="{A4687636-1563-0293-5F8F-50FA2A405C40}"/>
          </ac:spMkLst>
        </pc:spChg>
        <pc:spChg chg="mod">
          <ac:chgData name="Kim, Doojin" userId="42beb8f5-9d70-4908-adcf-a3e030d5dafe" providerId="ADAL" clId="{8F9B923F-5CE2-4D2E-BC78-11A9994F2C40}" dt="2025-01-15T01:06:14.443" v="790" actId="20577"/>
          <ac:spMkLst>
            <pc:docMk/>
            <pc:sldMk cId="921015994" sldId="1402"/>
            <ac:spMk id="17" creationId="{467CB1A5-E29B-7E55-4D28-07495E0AF4F7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21" creationId="{E99DDF1B-0C2C-D8CA-9391-9B86B3E08C56}"/>
          </ac:spMkLst>
        </pc:spChg>
        <pc:spChg chg="add mod">
          <ac:chgData name="Kim, Doojin" userId="42beb8f5-9d70-4908-adcf-a3e030d5dafe" providerId="ADAL" clId="{8F9B923F-5CE2-4D2E-BC78-11A9994F2C40}" dt="2025-01-15T01:07:09.395" v="794" actId="255"/>
          <ac:spMkLst>
            <pc:docMk/>
            <pc:sldMk cId="921015994" sldId="1402"/>
            <ac:spMk id="22" creationId="{DF03C6E5-E500-6875-97F1-0D7F7CBB87DE}"/>
          </ac:spMkLst>
        </pc:spChg>
        <pc:spChg chg="mod">
          <ac:chgData name="Kim, Doojin" userId="42beb8f5-9d70-4908-adcf-a3e030d5dafe" providerId="ADAL" clId="{8F9B923F-5CE2-4D2E-BC78-11A9994F2C40}" dt="2025-01-15T01:18:34.186" v="1038" actId="1035"/>
          <ac:spMkLst>
            <pc:docMk/>
            <pc:sldMk cId="921015994" sldId="1402"/>
            <ac:spMk id="23" creationId="{1C22499B-BD6B-C12C-7AE9-268AD6CEAE50}"/>
          </ac:spMkLst>
        </pc:spChg>
        <pc:spChg chg="add mod">
          <ac:chgData name="Kim, Doojin" userId="42beb8f5-9d70-4908-adcf-a3e030d5dafe" providerId="ADAL" clId="{8F9B923F-5CE2-4D2E-BC78-11A9994F2C40}" dt="2025-01-15T01:06:00.625" v="773" actId="2711"/>
          <ac:spMkLst>
            <pc:docMk/>
            <pc:sldMk cId="921015994" sldId="1402"/>
            <ac:spMk id="24" creationId="{2E1705C2-6D7D-DB33-C20D-AE7285404848}"/>
          </ac:spMkLst>
        </pc:spChg>
        <pc:spChg chg="add mod">
          <ac:chgData name="Kim, Doojin" userId="42beb8f5-9d70-4908-adcf-a3e030d5dafe" providerId="ADAL" clId="{8F9B923F-5CE2-4D2E-BC78-11A9994F2C40}" dt="2025-01-15T01:11:39.226" v="859" actId="121"/>
          <ac:spMkLst>
            <pc:docMk/>
            <pc:sldMk cId="921015994" sldId="1402"/>
            <ac:spMk id="25" creationId="{1468A306-7AD3-7F4D-94A1-C9AD905CFE26}"/>
          </ac:spMkLst>
        </pc:sp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28087469" sldId="1403"/>
        </pc:sldMkLst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749739128" sldId="1404"/>
        </pc:sldMkLst>
        <pc:spChg chg="mod">
          <ac:chgData name="Kim, Doojin" userId="42beb8f5-9d70-4908-adcf-a3e030d5dafe" providerId="ADAL" clId="{8F9B923F-5CE2-4D2E-BC78-11A9994F2C40}" dt="2025-01-15T01:19:44.128" v="1047" actId="20577"/>
          <ac:spMkLst>
            <pc:docMk/>
            <pc:sldMk cId="1749739128" sldId="1404"/>
            <ac:spMk id="2" creationId="{54F6ED4C-CC82-6299-4015-F39AF9DB79CF}"/>
          </ac:spMkLst>
        </pc:spChg>
        <pc:picChg chg="add mod">
          <ac:chgData name="Kim, Doojin" userId="42beb8f5-9d70-4908-adcf-a3e030d5dafe" providerId="ADAL" clId="{8F9B923F-5CE2-4D2E-BC78-11A9994F2C40}" dt="2025-01-15T01:20:23.956" v="1052" actId="1076"/>
          <ac:picMkLst>
            <pc:docMk/>
            <pc:sldMk cId="1749739128" sldId="1404"/>
            <ac:picMk id="5" creationId="{66629F9C-23B4-5F9C-B954-88EA2AA16258}"/>
          </ac:picMkLst>
        </pc:pic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537435141" sldId="1405"/>
        </pc:sldMkLst>
        <pc:spChg chg="mod">
          <ac:chgData name="Kim, Doojin" userId="42beb8f5-9d70-4908-adcf-a3e030d5dafe" providerId="ADAL" clId="{8F9B923F-5CE2-4D2E-BC78-11A9994F2C40}" dt="2025-01-15T01:22:12.839" v="1082" actId="20577"/>
          <ac:spMkLst>
            <pc:docMk/>
            <pc:sldMk cId="537435141" sldId="1405"/>
            <ac:spMk id="2" creationId="{1AB4BBEB-130A-6689-60AC-5192F3141345}"/>
          </ac:spMkLst>
        </pc:spChg>
        <pc:picChg chg="add mod">
          <ac:chgData name="Kim, Doojin" userId="42beb8f5-9d70-4908-adcf-a3e030d5dafe" providerId="ADAL" clId="{8F9B923F-5CE2-4D2E-BC78-11A9994F2C40}" dt="2025-01-16T06:52:41.147" v="2333" actId="1076"/>
          <ac:picMkLst>
            <pc:docMk/>
            <pc:sldMk cId="537435141" sldId="1405"/>
            <ac:picMk id="5" creationId="{B6AE784A-BBEB-0912-94AF-9840F460DBB3}"/>
          </ac:picMkLst>
        </pc:picChg>
        <pc:cxnChg chg="add mod">
          <ac:chgData name="Kim, Doojin" userId="42beb8f5-9d70-4908-adcf-a3e030d5dafe" providerId="ADAL" clId="{8F9B923F-5CE2-4D2E-BC78-11A9994F2C40}" dt="2025-01-17T03:43:19.336" v="2392" actId="14100"/>
          <ac:cxnSpMkLst>
            <pc:docMk/>
            <pc:sldMk cId="537435141" sldId="1405"/>
            <ac:cxnSpMk id="4" creationId="{259247CF-0F60-4D56-ECF1-C32224AA8641}"/>
          </ac:cxnSpMkLst>
        </pc:cxnChg>
        <pc:cxnChg chg="add mod">
          <ac:chgData name="Kim, Doojin" userId="42beb8f5-9d70-4908-adcf-a3e030d5dafe" providerId="ADAL" clId="{8F9B923F-5CE2-4D2E-BC78-11A9994F2C40}" dt="2025-01-17T03:43:33.522" v="2410" actId="1035"/>
          <ac:cxnSpMkLst>
            <pc:docMk/>
            <pc:sldMk cId="537435141" sldId="1405"/>
            <ac:cxnSpMk id="6" creationId="{F615D21E-9742-9697-F991-77A9FE810CBE}"/>
          </ac:cxnSpMkLst>
        </pc:cxn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007588926" sldId="1406"/>
        </pc:sldMkLst>
        <pc:spChg chg="mod">
          <ac:chgData name="Kim, Doojin" userId="42beb8f5-9d70-4908-adcf-a3e030d5dafe" providerId="ADAL" clId="{8F9B923F-5CE2-4D2E-BC78-11A9994F2C40}" dt="2025-01-15T01:24:04.800" v="1121" actId="20577"/>
          <ac:spMkLst>
            <pc:docMk/>
            <pc:sldMk cId="1007588926" sldId="1406"/>
            <ac:spMk id="2" creationId="{1BA67557-F011-B1A0-77ED-1F5983E8CD50}"/>
          </ac:spMkLst>
        </pc:spChg>
        <pc:picChg chg="add mod">
          <ac:chgData name="Kim, Doojin" userId="42beb8f5-9d70-4908-adcf-a3e030d5dafe" providerId="ADAL" clId="{8F9B923F-5CE2-4D2E-BC78-11A9994F2C40}" dt="2025-01-16T06:51:52.486" v="2316" actId="1076"/>
          <ac:picMkLst>
            <pc:docMk/>
            <pc:sldMk cId="1007588926" sldId="1406"/>
            <ac:picMk id="5" creationId="{534D5CA4-3EE0-8FCB-CABA-1C319DDBEA45}"/>
          </ac:picMkLst>
        </pc:picChg>
        <pc:cxnChg chg="add mod">
          <ac:chgData name="Kim, Doojin" userId="42beb8f5-9d70-4908-adcf-a3e030d5dafe" providerId="ADAL" clId="{8F9B923F-5CE2-4D2E-BC78-11A9994F2C40}" dt="2025-01-17T03:44:21.045" v="2435" actId="14100"/>
          <ac:cxnSpMkLst>
            <pc:docMk/>
            <pc:sldMk cId="1007588926" sldId="1406"/>
            <ac:cxnSpMk id="4" creationId="{5878F287-1A4F-A8AD-A170-C1A53C26113F}"/>
          </ac:cxnSpMkLst>
        </pc:cxnChg>
        <pc:cxnChg chg="add mod">
          <ac:chgData name="Kim, Doojin" userId="42beb8f5-9d70-4908-adcf-a3e030d5dafe" providerId="ADAL" clId="{8F9B923F-5CE2-4D2E-BC78-11A9994F2C40}" dt="2025-01-17T03:43:57.579" v="2411"/>
          <ac:cxnSpMkLst>
            <pc:docMk/>
            <pc:sldMk cId="1007588926" sldId="1406"/>
            <ac:cxnSpMk id="6" creationId="{6CBB2C87-97F8-0A64-3D9C-3F8CC2E907ED}"/>
          </ac:cxnSpMkLst>
        </pc:cxnChg>
        <pc:cxnChg chg="add del mod">
          <ac:chgData name="Kim, Doojin" userId="42beb8f5-9d70-4908-adcf-a3e030d5dafe" providerId="ADAL" clId="{8F9B923F-5CE2-4D2E-BC78-11A9994F2C40}" dt="2025-01-17T03:43:59.672" v="2413" actId="478"/>
          <ac:cxnSpMkLst>
            <pc:docMk/>
            <pc:sldMk cId="1007588926" sldId="1406"/>
            <ac:cxnSpMk id="7" creationId="{0B1B55D4-6D84-EFA6-C9F9-1DD558C64F40}"/>
          </ac:cxnSpMkLst>
        </pc:cxnChg>
        <pc:cxnChg chg="add del mod">
          <ac:chgData name="Kim, Doojin" userId="42beb8f5-9d70-4908-adcf-a3e030d5dafe" providerId="ADAL" clId="{8F9B923F-5CE2-4D2E-BC78-11A9994F2C40}" dt="2025-01-17T03:43:59.672" v="2413" actId="478"/>
          <ac:cxnSpMkLst>
            <pc:docMk/>
            <pc:sldMk cId="1007588926" sldId="1406"/>
            <ac:cxnSpMk id="8" creationId="{8FDAB910-598A-162A-FBD4-F233A196BF4C}"/>
          </ac:cxnSpMkLst>
        </pc:cxnChg>
      </pc:sldChg>
      <pc:sldChg chg="addSp modSp new mod modTransition modAnim">
        <pc:chgData name="Kim, Doojin" userId="42beb8f5-9d70-4908-adcf-a3e030d5dafe" providerId="ADAL" clId="{8F9B923F-5CE2-4D2E-BC78-11A9994F2C40}" dt="2025-01-17T03:56:03.113" v="2670"/>
        <pc:sldMkLst>
          <pc:docMk/>
          <pc:sldMk cId="1365099046" sldId="1407"/>
        </pc:sldMkLst>
        <pc:spChg chg="mod">
          <ac:chgData name="Kim, Doojin" userId="42beb8f5-9d70-4908-adcf-a3e030d5dafe" providerId="ADAL" clId="{8F9B923F-5CE2-4D2E-BC78-11A9994F2C40}" dt="2025-01-15T01:24:26.353" v="1133" actId="20577"/>
          <ac:spMkLst>
            <pc:docMk/>
            <pc:sldMk cId="1365099046" sldId="1407"/>
            <ac:spMk id="2" creationId="{5A7F61A1-59A7-07DF-93B4-C58C9C056054}"/>
          </ac:spMkLst>
        </pc:spChg>
        <pc:spChg chg="add mod">
          <ac:chgData name="Kim, Doojin" userId="42beb8f5-9d70-4908-adcf-a3e030d5dafe" providerId="ADAL" clId="{8F9B923F-5CE2-4D2E-BC78-11A9994F2C40}" dt="2025-01-17T03:55:15.847" v="2669" actId="20577"/>
          <ac:spMkLst>
            <pc:docMk/>
            <pc:sldMk cId="1365099046" sldId="1407"/>
            <ac:spMk id="4" creationId="{DF8060AE-CD79-4505-D2B8-93F7FDFCA079}"/>
          </ac:spMkLst>
        </pc:spChg>
        <pc:spChg chg="add mod">
          <ac:chgData name="Kim, Doojin" userId="42beb8f5-9d70-4908-adcf-a3e030d5dafe" providerId="ADAL" clId="{8F9B923F-5CE2-4D2E-BC78-11A9994F2C40}" dt="2025-01-15T22:19:32.540" v="2081"/>
          <ac:spMkLst>
            <pc:docMk/>
            <pc:sldMk cId="1365099046" sldId="1407"/>
            <ac:spMk id="5" creationId="{9904AA4D-FC53-9D2D-2229-3556513ABCC3}"/>
          </ac:spMkLst>
        </pc:spChg>
      </pc:sldChg>
      <pc:sldChg chg="addSp del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204344021" sldId="1408"/>
        </pc:sldMkLst>
        <pc:spChg chg="mod">
          <ac:chgData name="Kim, Doojin" userId="42beb8f5-9d70-4908-adcf-a3e030d5dafe" providerId="ADAL" clId="{8F9B923F-5CE2-4D2E-BC78-11A9994F2C40}" dt="2025-01-15T22:03:06.183" v="1695" actId="20577"/>
          <ac:spMkLst>
            <pc:docMk/>
            <pc:sldMk cId="1204344021" sldId="1408"/>
            <ac:spMk id="2" creationId="{A11953B9-966C-6223-0EF8-9432806CF5F5}"/>
          </ac:spMkLst>
        </pc:spChg>
        <pc:spChg chg="add mod">
          <ac:chgData name="Kim, Doojin" userId="42beb8f5-9d70-4908-adcf-a3e030d5dafe" providerId="ADAL" clId="{8F9B923F-5CE2-4D2E-BC78-11A9994F2C40}" dt="2025-01-15T22:16:05.682" v="2046" actId="1035"/>
          <ac:spMkLst>
            <pc:docMk/>
            <pc:sldMk cId="1204344021" sldId="1408"/>
            <ac:spMk id="4" creationId="{8278502A-6C44-3BA0-F9AE-89E75FEE276C}"/>
          </ac:spMkLst>
        </pc:spChg>
        <pc:spChg chg="add mod">
          <ac:chgData name="Kim, Doojin" userId="42beb8f5-9d70-4908-adcf-a3e030d5dafe" providerId="ADAL" clId="{8F9B923F-5CE2-4D2E-BC78-11A9994F2C40}" dt="2025-01-15T22:14:09.903" v="2023" actId="113"/>
          <ac:spMkLst>
            <pc:docMk/>
            <pc:sldMk cId="1204344021" sldId="1408"/>
            <ac:spMk id="5" creationId="{64533A14-C4C4-38F2-0158-760401F92301}"/>
          </ac:spMkLst>
        </pc:spChg>
        <pc:spChg chg="add mod">
          <ac:chgData name="Kim, Doojin" userId="42beb8f5-9d70-4908-adcf-a3e030d5dafe" providerId="ADAL" clId="{8F9B923F-5CE2-4D2E-BC78-11A9994F2C40}" dt="2025-01-15T22:17:06.609" v="2064" actId="207"/>
          <ac:spMkLst>
            <pc:docMk/>
            <pc:sldMk cId="1204344021" sldId="1408"/>
            <ac:spMk id="6" creationId="{F609326D-324C-9CE1-B4C2-90C449847FCB}"/>
          </ac:spMkLst>
        </pc:spChg>
        <pc:spChg chg="add mod">
          <ac:chgData name="Kim, Doojin" userId="42beb8f5-9d70-4908-adcf-a3e030d5dafe" providerId="ADAL" clId="{8F9B923F-5CE2-4D2E-BC78-11A9994F2C40}" dt="2025-01-15T22:15:58.691" v="2045" actId="1036"/>
          <ac:spMkLst>
            <pc:docMk/>
            <pc:sldMk cId="1204344021" sldId="1408"/>
            <ac:spMk id="8" creationId="{CEAEC5F4-5633-3E01-CD31-346A56938F82}"/>
          </ac:spMkLst>
        </pc:spChg>
        <pc:spChg chg="add mod">
          <ac:chgData name="Kim, Doojin" userId="42beb8f5-9d70-4908-adcf-a3e030d5dafe" providerId="ADAL" clId="{8F9B923F-5CE2-4D2E-BC78-11A9994F2C40}" dt="2025-01-15T22:15:41.860" v="2041" actId="1076"/>
          <ac:spMkLst>
            <pc:docMk/>
            <pc:sldMk cId="1204344021" sldId="1408"/>
            <ac:spMk id="9" creationId="{856A8B3B-7BC6-BEA1-BBDB-C4A89FAE4761}"/>
          </ac:spMkLst>
        </pc:spChg>
        <pc:picChg chg="add mod">
          <ac:chgData name="Kim, Doojin" userId="42beb8f5-9d70-4908-adcf-a3e030d5dafe" providerId="ADAL" clId="{8F9B923F-5CE2-4D2E-BC78-11A9994F2C40}" dt="2025-01-15T22:14:55.651" v="2033" actId="1076"/>
          <ac:picMkLst>
            <pc:docMk/>
            <pc:sldMk cId="1204344021" sldId="1408"/>
            <ac:picMk id="1026" creationId="{4B53F709-83EC-D89A-E543-F70AADFFE041}"/>
          </ac:picMkLst>
        </pc:picChg>
      </pc:sldChg>
      <pc:sldChg chg="modSp add mod modTransition">
        <pc:chgData name="Kim, Doojin" userId="42beb8f5-9d70-4908-adcf-a3e030d5dafe" providerId="ADAL" clId="{8F9B923F-5CE2-4D2E-BC78-11A9994F2C40}" dt="2025-01-17T03:56:03.113" v="2670"/>
        <pc:sldMkLst>
          <pc:docMk/>
          <pc:sldMk cId="4256860045" sldId="1409"/>
        </pc:sldMkLst>
        <pc:spChg chg="mod">
          <ac:chgData name="Kim, Doojin" userId="42beb8f5-9d70-4908-adcf-a3e030d5dafe" providerId="ADAL" clId="{8F9B923F-5CE2-4D2E-BC78-11A9994F2C40}" dt="2025-01-17T03:48:17.093" v="2470" actId="1076"/>
          <ac:spMkLst>
            <pc:docMk/>
            <pc:sldMk cId="4256860045" sldId="1409"/>
            <ac:spMk id="5" creationId="{B6B95FA6-5560-D10B-BD1E-EF5F60A4A536}"/>
          </ac:spMkLst>
        </pc:spChg>
      </pc:sldChg>
      <pc:sldChg chg="add modTransition">
        <pc:chgData name="Kim, Doojin" userId="42beb8f5-9d70-4908-adcf-a3e030d5dafe" providerId="ADAL" clId="{8F9B923F-5CE2-4D2E-BC78-11A9994F2C40}" dt="2025-01-17T03:56:03.113" v="2670"/>
        <pc:sldMkLst>
          <pc:docMk/>
          <pc:sldMk cId="3900078151" sldId="1410"/>
        </pc:sldMkLst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1850727415" sldId="1411"/>
        </pc:sldMkLst>
        <pc:spChg chg="mod">
          <ac:chgData name="Kim, Doojin" userId="42beb8f5-9d70-4908-adcf-a3e030d5dafe" providerId="ADAL" clId="{8F9B923F-5CE2-4D2E-BC78-11A9994F2C40}" dt="2025-01-17T03:50:22.504" v="2494" actId="20577"/>
          <ac:spMkLst>
            <pc:docMk/>
            <pc:sldMk cId="1850727415" sldId="1411"/>
            <ac:spMk id="2" creationId="{5E5C0937-1625-3AE8-1561-E10DD4AF67C0}"/>
          </ac:spMkLst>
        </pc:spChg>
        <pc:spChg chg="add mod">
          <ac:chgData name="Kim, Doojin" userId="42beb8f5-9d70-4908-adcf-a3e030d5dafe" providerId="ADAL" clId="{8F9B923F-5CE2-4D2E-BC78-11A9994F2C40}" dt="2025-01-17T03:51:09.195" v="2515" actId="1037"/>
          <ac:spMkLst>
            <pc:docMk/>
            <pc:sldMk cId="1850727415" sldId="1411"/>
            <ac:spMk id="5" creationId="{45DEA446-F517-0359-8086-43FE955091B5}"/>
          </ac:spMkLst>
        </pc:spChg>
        <pc:spChg chg="add mod">
          <ac:chgData name="Kim, Doojin" userId="42beb8f5-9d70-4908-adcf-a3e030d5dafe" providerId="ADAL" clId="{8F9B923F-5CE2-4D2E-BC78-11A9994F2C40}" dt="2025-01-17T03:51:21.897" v="2519" actId="2710"/>
          <ac:spMkLst>
            <pc:docMk/>
            <pc:sldMk cId="1850727415" sldId="1411"/>
            <ac:spMk id="6" creationId="{D58FF369-1D0E-2DD2-4172-703D2F7E9287}"/>
          </ac:spMkLst>
        </pc:spChg>
        <pc:picChg chg="add mod">
          <ac:chgData name="Kim, Doojin" userId="42beb8f5-9d70-4908-adcf-a3e030d5dafe" providerId="ADAL" clId="{8F9B923F-5CE2-4D2E-BC78-11A9994F2C40}" dt="2025-01-17T03:51:09.195" v="2515" actId="1037"/>
          <ac:picMkLst>
            <pc:docMk/>
            <pc:sldMk cId="1850727415" sldId="1411"/>
            <ac:picMk id="4" creationId="{DBBF5BD8-A64E-27E8-2F71-0DE7A30D9145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51271835" sldId="1412"/>
        </pc:sldMkLst>
        <pc:spChg chg="mod">
          <ac:chgData name="Kim, Doojin" userId="42beb8f5-9d70-4908-adcf-a3e030d5dafe" providerId="ADAL" clId="{8F9B923F-5CE2-4D2E-BC78-11A9994F2C40}" dt="2025-01-17T03:51:40.942" v="2538" actId="20577"/>
          <ac:spMkLst>
            <pc:docMk/>
            <pc:sldMk cId="51271835" sldId="1412"/>
            <ac:spMk id="2" creationId="{2682303A-5C81-08DE-B235-A25C44CE3559}"/>
          </ac:spMkLst>
        </pc:spChg>
        <pc:spChg chg="add mod">
          <ac:chgData name="Kim, Doojin" userId="42beb8f5-9d70-4908-adcf-a3e030d5dafe" providerId="ADAL" clId="{8F9B923F-5CE2-4D2E-BC78-11A9994F2C40}" dt="2025-01-17T03:52:20.928" v="2572" actId="14100"/>
          <ac:spMkLst>
            <pc:docMk/>
            <pc:sldMk cId="51271835" sldId="1412"/>
            <ac:spMk id="6" creationId="{295247C8-44A9-7D76-A9CD-97984647B301}"/>
          </ac:spMkLst>
        </pc:spChg>
        <pc:spChg chg="add mod">
          <ac:chgData name="Kim, Doojin" userId="42beb8f5-9d70-4908-adcf-a3e030d5dafe" providerId="ADAL" clId="{8F9B923F-5CE2-4D2E-BC78-11A9994F2C40}" dt="2025-01-17T03:52:10.319" v="2564" actId="1076"/>
          <ac:spMkLst>
            <pc:docMk/>
            <pc:sldMk cId="51271835" sldId="1412"/>
            <ac:spMk id="7" creationId="{DD2297E7-2CC1-9AD1-FED5-905A6709323E}"/>
          </ac:spMkLst>
        </pc:spChg>
        <pc:spChg chg="add mod">
          <ac:chgData name="Kim, Doojin" userId="42beb8f5-9d70-4908-adcf-a3e030d5dafe" providerId="ADAL" clId="{8F9B923F-5CE2-4D2E-BC78-11A9994F2C40}" dt="2025-01-17T03:52:32.810" v="2578" actId="1036"/>
          <ac:spMkLst>
            <pc:docMk/>
            <pc:sldMk cId="51271835" sldId="1412"/>
            <ac:spMk id="8" creationId="{9836F1E0-2265-AB24-C1E3-7F6FD5748C23}"/>
          </ac:spMkLst>
        </pc:spChg>
        <pc:picChg chg="add mod">
          <ac:chgData name="Kim, Doojin" userId="42beb8f5-9d70-4908-adcf-a3e030d5dafe" providerId="ADAL" clId="{8F9B923F-5CE2-4D2E-BC78-11A9994F2C40}" dt="2025-01-17T03:51:57.758" v="2552" actId="1038"/>
          <ac:picMkLst>
            <pc:docMk/>
            <pc:sldMk cId="51271835" sldId="1412"/>
            <ac:picMk id="4" creationId="{A28AB6BA-2274-4676-A4F1-7E6D340BD3B3}"/>
          </ac:picMkLst>
        </pc:picChg>
        <pc:picChg chg="add mod">
          <ac:chgData name="Kim, Doojin" userId="42beb8f5-9d70-4908-adcf-a3e030d5dafe" providerId="ADAL" clId="{8F9B923F-5CE2-4D2E-BC78-11A9994F2C40}" dt="2025-01-17T03:51:57.758" v="2552" actId="1038"/>
          <ac:picMkLst>
            <pc:docMk/>
            <pc:sldMk cId="51271835" sldId="1412"/>
            <ac:picMk id="5" creationId="{444AEE13-2354-4085-1D31-D6182B8AFB7A}"/>
          </ac:picMkLst>
        </pc:picChg>
        <pc:picChg chg="add mod">
          <ac:chgData name="Kim, Doojin" userId="42beb8f5-9d70-4908-adcf-a3e030d5dafe" providerId="ADAL" clId="{8F9B923F-5CE2-4D2E-BC78-11A9994F2C40}" dt="2025-01-17T03:52:17.218" v="2571" actId="1036"/>
          <ac:picMkLst>
            <pc:docMk/>
            <pc:sldMk cId="51271835" sldId="1412"/>
            <ac:picMk id="9" creationId="{6C48CFBB-A7EF-2BBE-4512-07E39CE7E094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3885778513" sldId="1413"/>
        </pc:sldMkLst>
        <pc:spChg chg="mod">
          <ac:chgData name="Kim, Doojin" userId="42beb8f5-9d70-4908-adcf-a3e030d5dafe" providerId="ADAL" clId="{8F9B923F-5CE2-4D2E-BC78-11A9994F2C40}" dt="2025-01-17T03:53:00.644" v="2594"/>
          <ac:spMkLst>
            <pc:docMk/>
            <pc:sldMk cId="3885778513" sldId="1413"/>
            <ac:spMk id="2" creationId="{7C73DF27-A06A-2008-8C23-EE55E6379345}"/>
          </ac:spMkLst>
        </pc:spChg>
        <pc:spChg chg="add mod">
          <ac:chgData name="Kim, Doojin" userId="42beb8f5-9d70-4908-adcf-a3e030d5dafe" providerId="ADAL" clId="{8F9B923F-5CE2-4D2E-BC78-11A9994F2C40}" dt="2025-01-17T03:53:48.677" v="2624" actId="14100"/>
          <ac:spMkLst>
            <pc:docMk/>
            <pc:sldMk cId="3885778513" sldId="1413"/>
            <ac:spMk id="4" creationId="{F7BC4B40-2AE4-8B6E-7C70-E829328BDA15}"/>
          </ac:spMkLst>
        </pc:spChg>
        <pc:picChg chg="add mod">
          <ac:chgData name="Kim, Doojin" userId="42beb8f5-9d70-4908-adcf-a3e030d5dafe" providerId="ADAL" clId="{8F9B923F-5CE2-4D2E-BC78-11A9994F2C40}" dt="2025-01-17T03:53:14.909" v="2615" actId="1035"/>
          <ac:picMkLst>
            <pc:docMk/>
            <pc:sldMk cId="3885778513" sldId="1413"/>
            <ac:picMk id="5" creationId="{91FAD869-FA49-2B05-2B72-CD0DBAE52F79}"/>
          </ac:picMkLst>
        </pc:picChg>
      </pc:sldChg>
      <pc:sldChg chg="addSp modSp new mod modTransition">
        <pc:chgData name="Kim, Doojin" userId="42beb8f5-9d70-4908-adcf-a3e030d5dafe" providerId="ADAL" clId="{8F9B923F-5CE2-4D2E-BC78-11A9994F2C40}" dt="2025-01-17T03:56:03.113" v="2670"/>
        <pc:sldMkLst>
          <pc:docMk/>
          <pc:sldMk cId="905960707" sldId="1414"/>
        </pc:sldMkLst>
        <pc:spChg chg="mod">
          <ac:chgData name="Kim, Doojin" userId="42beb8f5-9d70-4908-adcf-a3e030d5dafe" providerId="ADAL" clId="{8F9B923F-5CE2-4D2E-BC78-11A9994F2C40}" dt="2025-01-17T03:54:09.432" v="2628"/>
          <ac:spMkLst>
            <pc:docMk/>
            <pc:sldMk cId="905960707" sldId="1414"/>
            <ac:spMk id="2" creationId="{F3DADF0E-A782-6C4D-0409-3EA822EC1893}"/>
          </ac:spMkLst>
        </pc:spChg>
        <pc:picChg chg="add mod">
          <ac:chgData name="Kim, Doojin" userId="42beb8f5-9d70-4908-adcf-a3e030d5dafe" providerId="ADAL" clId="{8F9B923F-5CE2-4D2E-BC78-11A9994F2C40}" dt="2025-01-17T03:54:20.280" v="2639" actId="1076"/>
          <ac:picMkLst>
            <pc:docMk/>
            <pc:sldMk cId="905960707" sldId="1414"/>
            <ac:picMk id="4" creationId="{31213F5F-506E-31BD-CBC9-EB29FAF58280}"/>
          </ac:picMkLst>
        </pc:picChg>
      </pc:sldChg>
      <pc:sldMasterChg chg="delSldLayout modSldLayout">
        <pc:chgData name="Kim, Doojin" userId="42beb8f5-9d70-4908-adcf-a3e030d5dafe" providerId="ADAL" clId="{8F9B923F-5CE2-4D2E-BC78-11A9994F2C40}" dt="2025-01-17T03:54:25.466" v="2640" actId="47"/>
        <pc:sldMasterMkLst>
          <pc:docMk/>
          <pc:sldMasterMk cId="0" sldId="2147483660"/>
        </pc:sldMasterMkLst>
        <pc:sldLayoutChg chg="modSp mod">
          <pc:chgData name="Kim, Doojin" userId="42beb8f5-9d70-4908-adcf-a3e030d5dafe" providerId="ADAL" clId="{8F9B923F-5CE2-4D2E-BC78-11A9994F2C40}" dt="2025-01-14T00:19:30.869" v="160"/>
          <pc:sldLayoutMkLst>
            <pc:docMk/>
            <pc:sldMasterMk cId="0" sldId="2147483660"/>
            <pc:sldLayoutMk cId="0" sldId="2147483666"/>
          </pc:sldLayoutMkLst>
          <pc:spChg chg="mod">
            <ac:chgData name="Kim, Doojin" userId="42beb8f5-9d70-4908-adcf-a3e030d5dafe" providerId="ADAL" clId="{8F9B923F-5CE2-4D2E-BC78-11A9994F2C40}" dt="2025-01-14T00:19:30.869" v="160"/>
            <ac:spMkLst>
              <pc:docMk/>
              <pc:sldMasterMk cId="0" sldId="2147483660"/>
              <pc:sldLayoutMk cId="0" sldId="2147483666"/>
              <ac:spMk id="7" creationId="{00000000-0000-0000-0000-000000000000}"/>
            </ac:spMkLst>
          </pc:spChg>
        </pc:sldLayoutChg>
        <pc:sldLayoutChg chg="del">
          <pc:chgData name="Kim, Doojin" userId="42beb8f5-9d70-4908-adcf-a3e030d5dafe" providerId="ADAL" clId="{8F9B923F-5CE2-4D2E-BC78-11A9994F2C40}" dt="2025-01-17T03:54:25.466" v="2640" actId="47"/>
          <pc:sldLayoutMkLst>
            <pc:docMk/>
            <pc:sldMasterMk cId="0" sldId="2147483660"/>
            <pc:sldLayoutMk cId="319582316" sldId="2147483672"/>
          </pc:sldLayoutMkLst>
        </pc:sldLayoutChg>
      </pc:sldMasterChg>
    </pc:docChg>
  </pc:docChgLst>
  <pc:docChgLst>
    <pc:chgData name="Kim, Doojin" userId="42beb8f5-9d70-4908-adcf-a3e030d5dafe" providerId="ADAL" clId="{734DD882-D7D6-43C3-A382-5DFA91CDB2D5}"/>
    <pc:docChg chg="custSel delSld modSld">
      <pc:chgData name="Kim, Doojin" userId="42beb8f5-9d70-4908-adcf-a3e030d5dafe" providerId="ADAL" clId="{734DD882-D7D6-43C3-A382-5DFA91CDB2D5}" dt="2025-01-13T23:54:39.533" v="164" actId="20577"/>
      <pc:docMkLst>
        <pc:docMk/>
      </pc:docMkLst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97982439" sldId="79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553613515" sldId="79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099207857" sldId="87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761704172" sldId="893"/>
        </pc:sldMkLst>
      </pc:sldChg>
      <pc:sldChg chg="delSp modSp mod">
        <pc:chgData name="Kim, Doojin" userId="42beb8f5-9d70-4908-adcf-a3e030d5dafe" providerId="ADAL" clId="{734DD882-D7D6-43C3-A382-5DFA91CDB2D5}" dt="2025-01-13T23:54:39.533" v="164" actId="20577"/>
        <pc:sldMkLst>
          <pc:docMk/>
          <pc:sldMk cId="377949688" sldId="920"/>
        </pc:sldMkLst>
        <pc:spChg chg="mod">
          <ac:chgData name="Kim, Doojin" userId="42beb8f5-9d70-4908-adcf-a3e030d5dafe" providerId="ADAL" clId="{734DD882-D7D6-43C3-A382-5DFA91CDB2D5}" dt="2025-01-13T23:52:57.680" v="68" actId="20577"/>
          <ac:spMkLst>
            <pc:docMk/>
            <pc:sldMk cId="377949688" sldId="920"/>
            <ac:spMk id="2" creationId="{00000000-0000-0000-0000-000000000000}"/>
          </ac:spMkLst>
        </pc:spChg>
        <pc:spChg chg="mod">
          <ac:chgData name="Kim, Doojin" userId="42beb8f5-9d70-4908-adcf-a3e030d5dafe" providerId="ADAL" clId="{734DD882-D7D6-43C3-A382-5DFA91CDB2D5}" dt="2025-01-13T23:54:39.533" v="164" actId="20577"/>
          <ac:spMkLst>
            <pc:docMk/>
            <pc:sldMk cId="377949688" sldId="920"/>
            <ac:spMk id="11" creationId="{00000000-0000-0000-0000-000000000000}"/>
          </ac:spMkLst>
        </pc:spChg>
      </pc:sldChg>
      <pc:sldChg chg="del">
        <pc:chgData name="Kim, Doojin" userId="42beb8f5-9d70-4908-adcf-a3e030d5dafe" providerId="ADAL" clId="{734DD882-D7D6-43C3-A382-5DFA91CDB2D5}" dt="2025-01-13T23:53:11.459" v="70" actId="47"/>
        <pc:sldMkLst>
          <pc:docMk/>
          <pc:sldMk cId="3515362390" sldId="921"/>
        </pc:sldMkLst>
      </pc:sldChg>
      <pc:sldChg chg="del">
        <pc:chgData name="Kim, Doojin" userId="42beb8f5-9d70-4908-adcf-a3e030d5dafe" providerId="ADAL" clId="{734DD882-D7D6-43C3-A382-5DFA91CDB2D5}" dt="2025-01-13T23:53:12.167" v="71" actId="47"/>
        <pc:sldMkLst>
          <pc:docMk/>
          <pc:sldMk cId="3840911311" sldId="1233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818942190" sldId="123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76332233" sldId="123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376758871" sldId="1347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9091270" sldId="1353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055084583" sldId="135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49776936" sldId="135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250936639" sldId="135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315965937" sldId="136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151447944" sldId="136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417537776" sldId="136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644648337" sldId="136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771389354" sldId="136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29338951" sldId="1370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193372001" sldId="137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554855819" sldId="1372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520961548" sldId="1373"/>
        </pc:sldMkLst>
      </pc:sldChg>
      <pc:sldChg chg="del">
        <pc:chgData name="Kim, Doojin" userId="42beb8f5-9d70-4908-adcf-a3e030d5dafe" providerId="ADAL" clId="{734DD882-D7D6-43C3-A382-5DFA91CDB2D5}" dt="2025-01-13T23:53:20.340" v="73" actId="47"/>
        <pc:sldMkLst>
          <pc:docMk/>
          <pc:sldMk cId="3139638594" sldId="1374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906969594" sldId="1375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2241191843" sldId="1376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466909232" sldId="1377"/>
        </pc:sldMkLst>
      </pc:sldChg>
      <pc:sldChg chg="del">
        <pc:chgData name="Kim, Doojin" userId="42beb8f5-9d70-4908-adcf-a3e030d5dafe" providerId="ADAL" clId="{734DD882-D7D6-43C3-A382-5DFA91CDB2D5}" dt="2025-01-13T23:53:09.722" v="69" actId="47"/>
        <pc:sldMkLst>
          <pc:docMk/>
          <pc:sldMk cId="1057248539" sldId="1378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948013470" sldId="1379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1236178787" sldId="1380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263974496" sldId="1381"/>
        </pc:sldMkLst>
      </pc:sldChg>
      <pc:sldChg chg="del">
        <pc:chgData name="Kim, Doojin" userId="42beb8f5-9d70-4908-adcf-a3e030d5dafe" providerId="ADAL" clId="{734DD882-D7D6-43C3-A382-5DFA91CDB2D5}" dt="2025-01-13T23:53:18.663" v="72" actId="47"/>
        <pc:sldMkLst>
          <pc:docMk/>
          <pc:sldMk cId="3655132893" sldId="138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B6A59AD-74ED-4B20-9722-4E89C527641C}" type="datetimeFigureOut">
              <a:rPr lang="en-US" smtClean="0"/>
              <a:pPr/>
              <a:t>1/16/2025</a:t>
            </a:fld>
            <a:endParaRPr 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16B1E9C-8D23-4502-A728-362ADD330E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6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17" name="부제목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/>
              <a:t>마스터 부제목 스타일 편집</a:t>
            </a:r>
            <a:endParaRPr kumimoji="0" lang="en-US"/>
          </a:p>
        </p:txBody>
      </p:sp>
      <p:sp>
        <p:nvSpPr>
          <p:cNvPr id="30" name="날짜 개체 틀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직사각형 5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solidFill>
            <a:srgbClr val="2AA6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381000" y="6504801"/>
            <a:ext cx="268265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Doojin Kim, University of South Dakota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6543477" y="6504801"/>
            <a:ext cx="214347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4617B">
                    <a:shade val="90000"/>
                  </a:srgb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DAMSA Collaboration Meeting</a:t>
            </a:r>
          </a:p>
        </p:txBody>
      </p:sp>
      <p:sp>
        <p:nvSpPr>
          <p:cNvPr id="8" name="제목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91312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ctr" rtl="0">
              <a:spcBef>
                <a:spcPct val="0"/>
              </a:spcBef>
              <a:buNone/>
              <a:defRPr sz="2500" b="1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endParaRPr kumimoji="0" lang="en-US" dirty="0"/>
          </a:p>
        </p:txBody>
      </p:sp>
      <p:sp>
        <p:nvSpPr>
          <p:cNvPr id="9" name="직사각형 6"/>
          <p:cNvSpPr/>
          <p:nvPr userDrawn="1"/>
        </p:nvSpPr>
        <p:spPr>
          <a:xfrm>
            <a:off x="0" y="1371600"/>
            <a:ext cx="91440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2AA6AC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직사각형 7"/>
          <p:cNvSpPr/>
          <p:nvPr userDrawn="1"/>
        </p:nvSpPr>
        <p:spPr>
          <a:xfrm>
            <a:off x="304800" y="1484811"/>
            <a:ext cx="8842248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68D5DA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직사각형 8"/>
          <p:cNvSpPr/>
          <p:nvPr userDrawn="1"/>
        </p:nvSpPr>
        <p:spPr>
          <a:xfrm>
            <a:off x="609600" y="1611085"/>
            <a:ext cx="8534400" cy="76200"/>
          </a:xfrm>
          <a:prstGeom prst="rect">
            <a:avLst/>
          </a:prstGeom>
          <a:gradFill flip="none" rotWithShape="1">
            <a:gsLst>
              <a:gs pos="90000">
                <a:schemeClr val="bg1"/>
              </a:gs>
              <a:gs pos="0">
                <a:srgbClr val="C5EFF1"/>
              </a:gs>
            </a:gsLst>
            <a:lin ang="10800000" scaled="1"/>
            <a:tileRect/>
          </a:gradFill>
          <a:ln>
            <a:noFill/>
          </a:ln>
          <a:scene3d>
            <a:camera prst="orthographicFront">
              <a:rot lat="0" lon="0" rev="10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4191000" y="6356350"/>
            <a:ext cx="762000" cy="365125"/>
          </a:xfrm>
        </p:spPr>
        <p:txBody>
          <a:bodyPr/>
          <a:lstStyle>
            <a:lvl1pPr algn="ctr">
              <a:defRPr sz="1000">
                <a:latin typeface="+mj-lt"/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/>
              <a:t>마스터 텍스트 스타일을 편집합니다</a:t>
            </a:r>
          </a:p>
          <a:p>
            <a:pPr lvl="1" eaLnBrk="1" latinLnBrk="0" hangingPunct="1"/>
            <a:r>
              <a:rPr lang="ko-KR" altLang="en-US"/>
              <a:t>둘째 수준</a:t>
            </a:r>
          </a:p>
          <a:p>
            <a:pPr lvl="2" eaLnBrk="1" latinLnBrk="0" hangingPunct="1"/>
            <a:r>
              <a:rPr lang="ko-KR" altLang="en-US"/>
              <a:t>셋째 수준</a:t>
            </a:r>
          </a:p>
          <a:p>
            <a:pPr lvl="3" eaLnBrk="1" latinLnBrk="0" hangingPunct="1"/>
            <a:r>
              <a:rPr lang="ko-KR" altLang="en-US"/>
              <a:t>넷째 수준</a:t>
            </a:r>
          </a:p>
          <a:p>
            <a:pPr lvl="4" eaLnBrk="1" latinLnBrk="0" hangingPunct="1"/>
            <a:r>
              <a:rPr lang="ko-KR" altLang="en-US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한쪽 모서리는 잘리고 다른 쪽 모서리는 둥근 사각형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직각 삼각형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University of Maryland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Brookhaven National Laboratory </a:t>
            </a:r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자유형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자유형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자유형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자유형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제목 개체 틀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/>
              <a:t>마스터 제목 스타일 편집</a:t>
            </a:r>
            <a:endParaRPr kumimoji="0" lang="en-US"/>
          </a:p>
        </p:txBody>
      </p:sp>
      <p:sp>
        <p:nvSpPr>
          <p:cNvPr id="30" name="텍스트 개체 틀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/>
              <a:t>둘째 수준</a:t>
            </a:r>
          </a:p>
          <a:p>
            <a:pPr lvl="2" eaLnBrk="1" latinLnBrk="0" hangingPunct="1"/>
            <a:r>
              <a:rPr kumimoji="0" lang="ko-KR" altLang="en-US"/>
              <a:t>셋째 수준</a:t>
            </a:r>
          </a:p>
          <a:p>
            <a:pPr lvl="3" eaLnBrk="1" latinLnBrk="0" hangingPunct="1"/>
            <a:r>
              <a:rPr kumimoji="0" lang="ko-KR" altLang="en-US"/>
              <a:t>넷째 수준</a:t>
            </a:r>
          </a:p>
          <a:p>
            <a:pPr lvl="4" eaLnBrk="1" latinLnBrk="0" hangingPunct="1"/>
            <a:r>
              <a:rPr kumimoji="0" lang="ko-KR" altLang="en-US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University of Maryland</a:t>
            </a:r>
          </a:p>
        </p:txBody>
      </p:sp>
      <p:sp>
        <p:nvSpPr>
          <p:cNvPr id="22" name="바닥글 개체 틀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en-US"/>
              <a:t>Brookhaven National Laboratory </a:t>
            </a:r>
          </a:p>
        </p:txBody>
      </p:sp>
      <p:sp>
        <p:nvSpPr>
          <p:cNvPr id="18" name="슬라이드 번호 개체 틀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AB6C345-FB46-4890-9178-6C345494CA7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그룹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자유형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자유형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mailto:doojin.kim@tamu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6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5.png"/><Relationship Id="rId5" Type="http://schemas.openxmlformats.org/officeDocument/2006/relationships/image" Target="../media/image410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7" Type="http://schemas.openxmlformats.org/officeDocument/2006/relationships/image" Target="../media/image131.png"/><Relationship Id="rId2" Type="http://schemas.openxmlformats.org/officeDocument/2006/relationships/image" Target="../media/image7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11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2.emf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7" Type="http://schemas.openxmlformats.org/officeDocument/2006/relationships/image" Target="../media/image65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63.png"/><Relationship Id="rId4" Type="http://schemas.openxmlformats.org/officeDocument/2006/relationships/image" Target="../media/image6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16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9.png"/><Relationship Id="rId4" Type="http://schemas.openxmlformats.org/officeDocument/2006/relationships/image" Target="../media/image118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400000"/>
              </a:schemeClr>
            </a:gs>
            <a:gs pos="33000">
              <a:schemeClr val="bg2">
                <a:tint val="83000"/>
                <a:satMod val="320000"/>
              </a:schemeClr>
            </a:gs>
            <a:gs pos="100000">
              <a:srgbClr val="165BB5"/>
            </a:gs>
          </a:gsLst>
          <a:path path="circle">
            <a:fillToRect l="10000" t="110000" r="1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04800" y="762000"/>
            <a:ext cx="8553450" cy="1828800"/>
          </a:xfrm>
        </p:spPr>
        <p:txBody>
          <a:bodyPr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32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ALP to Diphoton</a:t>
            </a:r>
            <a: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/Dilepton</a:t>
            </a:r>
            <a:b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</a:br>
            <a: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 </a:t>
            </a:r>
            <a:r>
              <a:rPr lang="en-US" sz="32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Benchmark </a:t>
            </a:r>
            <a: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Scenarios at </a:t>
            </a:r>
            <a:b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</a:br>
            <a:r>
              <a:rPr lang="en-US" sz="320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Different </a:t>
            </a:r>
            <a:r>
              <a:rPr lang="en-US" sz="3200" dirty="0">
                <a:ln w="25400">
                  <a:noFill/>
                </a:ln>
                <a:solidFill>
                  <a:srgbClr val="FF0000"/>
                </a:solidFill>
                <a:effectLst>
                  <a:glow rad="228600">
                    <a:schemeClr val="bg1">
                      <a:alpha val="62000"/>
                    </a:schemeClr>
                  </a:glow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Amasis MT Pro Black" panose="02040A04050005020304" pitchFamily="18" charset="0"/>
              </a:rPr>
              <a:t>Facilities</a:t>
            </a:r>
          </a:p>
        </p:txBody>
      </p:sp>
      <p:sp>
        <p:nvSpPr>
          <p:cNvPr id="11" name="Subtitle 4"/>
          <p:cNvSpPr>
            <a:spLocks noGrp="1"/>
          </p:cNvSpPr>
          <p:nvPr>
            <p:ph type="subTitle" idx="1"/>
          </p:nvPr>
        </p:nvSpPr>
        <p:spPr>
          <a:xfrm>
            <a:off x="304800" y="4114800"/>
            <a:ext cx="8534400" cy="2057400"/>
          </a:xfrm>
        </p:spPr>
        <p:txBody>
          <a:bodyPr>
            <a:normAutofit/>
          </a:bodyPr>
          <a:lstStyle/>
          <a:p>
            <a:pPr algn="ctr"/>
            <a:r>
              <a:rPr lang="en-US" sz="2200" b="1" dirty="0">
                <a:solidFill>
                  <a:srgbClr val="FFFF00"/>
                </a:solidFill>
                <a:latin typeface="+mj-lt"/>
              </a:rPr>
              <a:t>Doojin Kim</a:t>
            </a:r>
          </a:p>
          <a:p>
            <a:pPr algn="ctr"/>
            <a:r>
              <a:rPr lang="en-US" sz="2200" b="1" dirty="0">
                <a:solidFill>
                  <a:srgbClr val="FFFF00"/>
                </a:solidFill>
              </a:rPr>
              <a:t>(</a:t>
            </a:r>
            <a:r>
              <a:rPr lang="en-US" sz="2200" b="1" dirty="0">
                <a:solidFill>
                  <a:srgbClr val="FFFF00"/>
                </a:solidFill>
                <a:highlight>
                  <a:srgbClr val="FFFF00"/>
                </a:highlight>
                <a:hlinkClick r:id="rId2"/>
              </a:rPr>
              <a:t>doojin.kim@usd.edu</a:t>
            </a:r>
            <a:r>
              <a:rPr lang="en-US" sz="2200" b="1" dirty="0">
                <a:solidFill>
                  <a:srgbClr val="FFFF00"/>
                </a:solidFill>
              </a:rPr>
              <a:t>) 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DAMSA Collaboration Meeting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University of Texas at Arlington, Arlington, TX</a:t>
            </a:r>
          </a:p>
          <a:p>
            <a:pPr algn="ctr"/>
            <a:r>
              <a:rPr lang="en-US" sz="2000" dirty="0">
                <a:solidFill>
                  <a:srgbClr val="FFFF00"/>
                </a:solidFill>
                <a:latin typeface="+mj-lt"/>
              </a:rPr>
              <a:t>January 17</a:t>
            </a:r>
            <a:r>
              <a:rPr lang="en-US" sz="2000" baseline="30000" dirty="0">
                <a:solidFill>
                  <a:srgbClr val="FFFF00"/>
                </a:solidFill>
                <a:latin typeface="+mj-lt"/>
              </a:rPr>
              <a:t>th</a:t>
            </a:r>
            <a:r>
              <a:rPr lang="en-US" sz="20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000" dirty="0">
                <a:solidFill>
                  <a:srgbClr val="FFFF00"/>
                </a:solidFill>
                <a:latin typeface="+mj-lt"/>
                <a:cs typeface="Times New Roman" panose="02020603050405020304" pitchFamily="18" charset="0"/>
              </a:rPr>
              <a:t>2025</a:t>
            </a:r>
            <a:endParaRPr lang="en-US" sz="2200" dirty="0"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99D5E1-A21D-220A-1158-B9D01D37E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87" y="3251091"/>
            <a:ext cx="2943225" cy="863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4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48D480-1FD5-E006-2B6A-D18FDEBA1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Benchmark Beam Facilities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7873F2-CEA9-D316-2FB5-E406F1D87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3F08D6C-A6D4-D031-99C7-82B0137659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981200"/>
            <a:ext cx="2731772" cy="182258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C4B3951-5913-1FF3-4D9C-B9CC25FEA7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9559" y="1981199"/>
            <a:ext cx="2786441" cy="185266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6016006-15D1-917E-EF37-1F6750B766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987" y="1981199"/>
            <a:ext cx="2470213" cy="18526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B6E5282-C696-0AF6-A040-EBF9F6856611}"/>
              </a:ext>
            </a:extLst>
          </p:cNvPr>
          <p:cNvSpPr txBox="1"/>
          <p:nvPr/>
        </p:nvSpPr>
        <p:spPr>
          <a:xfrm>
            <a:off x="801794" y="4120255"/>
            <a:ext cx="1737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+mj-lt"/>
              </a:rPr>
              <a:t>PIP-II@FermiLab</a:t>
            </a:r>
            <a:endParaRPr lang="en-US" dirty="0">
              <a:latin typeface="+mj-lt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F94E423-72F1-4CAA-5806-781721F52418}"/>
              </a:ext>
            </a:extLst>
          </p:cNvPr>
          <p:cNvSpPr txBox="1"/>
          <p:nvPr/>
        </p:nvSpPr>
        <p:spPr>
          <a:xfrm>
            <a:off x="4087065" y="4120255"/>
            <a:ext cx="12314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SPS@CERN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B3934D-13FC-E9FF-1B99-11B974BF93E7}"/>
              </a:ext>
            </a:extLst>
          </p:cNvPr>
          <p:cNvSpPr txBox="1"/>
          <p:nvPr/>
        </p:nvSpPr>
        <p:spPr>
          <a:xfrm>
            <a:off x="6754501" y="4120255"/>
            <a:ext cx="1699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+mj-lt"/>
              </a:rPr>
              <a:t>FAST@FermiLab</a:t>
            </a:r>
            <a:endParaRPr lang="en-US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8F62E19-0C2A-DF21-B0DD-8A3B00281EA4}"/>
              </a:ext>
            </a:extLst>
          </p:cNvPr>
          <p:cNvSpPr txBox="1"/>
          <p:nvPr/>
        </p:nvSpPr>
        <p:spPr>
          <a:xfrm>
            <a:off x="823914" y="4572000"/>
            <a:ext cx="1693541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Proton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800 MeV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75AD50-DAA0-6190-01C8-0C75A1E2B769}"/>
              </a:ext>
            </a:extLst>
          </p:cNvPr>
          <p:cNvSpPr txBox="1"/>
          <p:nvPr/>
        </p:nvSpPr>
        <p:spPr>
          <a:xfrm>
            <a:off x="4087065" y="4593771"/>
            <a:ext cx="1693541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Proton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400 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E070BE-5A5A-56A8-1E35-B52F9A042E20}"/>
              </a:ext>
            </a:extLst>
          </p:cNvPr>
          <p:cNvSpPr txBox="1"/>
          <p:nvPr/>
        </p:nvSpPr>
        <p:spPr>
          <a:xfrm>
            <a:off x="6781800" y="4572000"/>
            <a:ext cx="1833643" cy="8803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Electron beam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latin typeface="+mj-lt"/>
              </a:rPr>
              <a:t>300 MeV</a:t>
            </a:r>
          </a:p>
        </p:txBody>
      </p:sp>
    </p:spTree>
    <p:extLst>
      <p:ext uri="{BB962C8B-B14F-4D97-AF65-F5344CB8AC3E}">
        <p14:creationId xmlns:p14="http://schemas.microsoft.com/office/powerpoint/2010/main" val="2462687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9D678-5028-E086-353D-3108930F2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Spectrum at PIP2@FermiLab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5555E14-A10C-EA88-878F-BC73E856EF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 descr="A graph showing a number of electrons&#10;&#10;Description automatically generated with medium confidence">
            <a:extLst>
              <a:ext uri="{FF2B5EF4-FFF2-40B4-BE49-F238E27FC236}">
                <a16:creationId xmlns:a16="http://schemas.microsoft.com/office/drawing/2014/main" id="{C0C972AE-8EEE-3457-3F88-3268770F40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801533"/>
            <a:ext cx="6338521" cy="4554817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E6C86FB3-BE6C-B2EB-B202-DBEBB2A701C1}"/>
              </a:ext>
            </a:extLst>
          </p:cNvPr>
          <p:cNvCxnSpPr>
            <a:cxnSpLocks/>
          </p:cNvCxnSpPr>
          <p:nvPr/>
        </p:nvCxnSpPr>
        <p:spPr>
          <a:xfrm>
            <a:off x="2008415" y="2999015"/>
            <a:ext cx="5078185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89775E-60CE-658A-3B00-EDC8D22348D2}"/>
              </a:ext>
            </a:extLst>
          </p:cNvPr>
          <p:cNvCxnSpPr>
            <a:cxnSpLocks/>
          </p:cNvCxnSpPr>
          <p:nvPr/>
        </p:nvCxnSpPr>
        <p:spPr>
          <a:xfrm>
            <a:off x="5497286" y="2286000"/>
            <a:ext cx="0" cy="361405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82456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Calculating Signal Detection Rate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002732" y="1834920"/>
                <a:ext cx="5078505" cy="9880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>
                          <a:latin typeface="Cambria Math" panose="02040503050406030204" pitchFamily="18" charset="0"/>
                        </a:rPr>
                        <m:t>𝑆</m:t>
                      </m:r>
                      <m:r>
                        <a:rPr lang="en-US" sz="22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b>
                              </m:sSub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f>
                            <m:f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𝑆𝑀</m:t>
                                  </m:r>
                                </m:sub>
                              </m:sSub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  <m:sup>
                                  <m:r>
                                    <a:rPr lang="en-US" sz="2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p>
                              </m:sSubSup>
                            </m:den>
                          </m:f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surv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  <m:r>
                            <a:rPr lang="en-US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bSup>
                            <m:sSubSupPr>
                              <m:ctrlP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2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decay</m:t>
                              </m:r>
                            </m:sub>
                            <m:sup>
                              <m:r>
                                <a:rPr lang="en-US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sup>
                          </m:sSubSup>
                        </m:e>
                      </m:nary>
                    </m:oMath>
                  </m:oMathPara>
                </a14:m>
                <a:endParaRPr lang="en-US" sz="22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2732" y="1834920"/>
                <a:ext cx="5078505" cy="98809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400800" y="3523771"/>
                <a:ext cx="2457450" cy="15236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500" dirty="0">
                    <a:latin typeface="+mj-lt"/>
                  </a:rPr>
                  <a:t>Probability of decay inside the detector volume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decay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=1−</m:t>
                      </m:r>
                      <m:func>
                        <m:func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 </m:t>
                                  </m:r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𝑝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𝜏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sub>
                                    <m:sup>
                                      <m:r>
                                        <a:rPr lang="en-US" sz="1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𝛾</m:t>
                                      </m:r>
                                    </m:sup>
                                  </m:sSub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3523771"/>
                <a:ext cx="2457450" cy="1523687"/>
              </a:xfrm>
              <a:prstGeom prst="rect">
                <a:avLst/>
              </a:prstGeom>
              <a:blipFill>
                <a:blip r:embed="rId3"/>
                <a:stretch>
                  <a:fillRect l="-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400800" y="5105400"/>
                <a:ext cx="2057999" cy="2923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00" dirty="0">
                    <a:latin typeface="+mj-lt"/>
                    <a:ea typeface="Cambria Math" panose="02040503050406030204" pitchFamily="18" charset="0"/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13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ℓ</m:t>
                    </m:r>
                  </m:oMath>
                </a14:m>
                <a:r>
                  <a:rPr lang="en-US" sz="1300" dirty="0">
                    <a:latin typeface="+mj-lt"/>
                  </a:rPr>
                  <a:t>: decay chamber length)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800" y="5105400"/>
                <a:ext cx="2057999" cy="292388"/>
              </a:xfrm>
              <a:prstGeom prst="rect">
                <a:avLst/>
              </a:prstGeom>
              <a:blipFill>
                <a:blip r:embed="rId4"/>
                <a:stretch>
                  <a:fillRect l="-296" t="-2128" b="-170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ight Brace 6"/>
          <p:cNvSpPr/>
          <p:nvPr/>
        </p:nvSpPr>
        <p:spPr>
          <a:xfrm rot="5400000">
            <a:off x="4290972" y="1242972"/>
            <a:ext cx="181057" cy="3429000"/>
          </a:xfrm>
          <a:prstGeom prst="righ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3423920" y="3169920"/>
            <a:ext cx="182880" cy="1097280"/>
          </a:xfrm>
          <a:prstGeom prst="rightBrac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9" name="Right Brace 8"/>
          <p:cNvSpPr/>
          <p:nvPr/>
        </p:nvSpPr>
        <p:spPr>
          <a:xfrm rot="5400000">
            <a:off x="4688838" y="3124200"/>
            <a:ext cx="182880" cy="1188720"/>
          </a:xfrm>
          <a:prstGeom prst="rightBrace">
            <a:avLst/>
          </a:prstGeom>
          <a:ln w="12700">
            <a:solidFill>
              <a:srgbClr val="8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0" name="Right Brace 9"/>
          <p:cNvSpPr/>
          <p:nvPr/>
        </p:nvSpPr>
        <p:spPr>
          <a:xfrm rot="5400000">
            <a:off x="5684520" y="3398520"/>
            <a:ext cx="182880" cy="640080"/>
          </a:xfrm>
          <a:prstGeom prst="rightBrace">
            <a:avLst/>
          </a:prstGeom>
          <a:ln w="12700">
            <a:solidFill>
              <a:srgbClr val="E9851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0297" y="3879168"/>
            <a:ext cx="2379690" cy="7490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latin typeface="+mj-lt"/>
              </a:rPr>
              <a:t>Number of photons moving </a:t>
            </a:r>
          </a:p>
          <a:p>
            <a:pPr>
              <a:lnSpc>
                <a:spcPct val="150000"/>
              </a:lnSpc>
            </a:pPr>
            <a:r>
              <a:rPr lang="en-US" sz="1500" dirty="0">
                <a:latin typeface="+mj-lt"/>
              </a:rPr>
              <a:t>toward the detector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1" y="5101586"/>
            <a:ext cx="3017148" cy="749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500" dirty="0">
                <a:latin typeface="+mj-lt"/>
              </a:rPr>
              <a:t>Competition between </a:t>
            </a:r>
            <a:r>
              <a:rPr lang="en-US" sz="1500" dirty="0" err="1">
                <a:latin typeface="+mj-lt"/>
              </a:rPr>
              <a:t>Primakoff</a:t>
            </a:r>
            <a:r>
              <a:rPr lang="en-US" sz="1500" dirty="0">
                <a:latin typeface="+mj-lt"/>
              </a:rPr>
              <a:t> production and other SM processes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3810000" y="4586128"/>
                <a:ext cx="2116926" cy="11774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500" dirty="0">
                    <a:latin typeface="+mj-lt"/>
                  </a:rPr>
                  <a:t>ALP survival probability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𝑠𝑢𝑟𝑣</m:t>
                          </m:r>
                        </m:sub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p>
                      </m:sSubSup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4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exp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1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ℓ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</m:sSub>
                              <m:sSubSup>
                                <m:sSubSupPr>
                                  <m:ctrlP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𝛾</m:t>
                                  </m:r>
                                </m:sup>
                              </m:sSubSup>
                            </m:den>
                          </m:f>
                        </m:e>
                      </m:d>
                    </m:oMath>
                  </m:oMathPara>
                </a14:m>
                <a:endParaRPr lang="en-US" sz="1400" dirty="0">
                  <a:latin typeface="+mj-lt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4586128"/>
                <a:ext cx="2116926" cy="1177438"/>
              </a:xfrm>
              <a:prstGeom prst="rect">
                <a:avLst/>
              </a:prstGeom>
              <a:blipFill>
                <a:blip r:embed="rId5"/>
                <a:stretch>
                  <a:fillRect l="-11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3810000" y="5791200"/>
                <a:ext cx="2315827" cy="2923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300" i="1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3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3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US" sz="1300" i="1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1300" i="1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300" dirty="0">
                    <a:latin typeface="+mj-lt"/>
                  </a:rPr>
                  <a:t> dump-detector distance)</a:t>
                </a: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0" y="5791200"/>
                <a:ext cx="2315827" cy="292388"/>
              </a:xfrm>
              <a:prstGeom prst="rect">
                <a:avLst/>
              </a:prstGeom>
              <a:blipFill>
                <a:blip r:embed="rId6"/>
                <a:stretch>
                  <a:fillRect t="-2083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/>
          <p:cNvCxnSpPr>
            <a:stCxn id="11" idx="3"/>
            <a:endCxn id="8" idx="1"/>
          </p:cNvCxnSpPr>
          <p:nvPr/>
        </p:nvCxnSpPr>
        <p:spPr>
          <a:xfrm flipV="1">
            <a:off x="2669987" y="3810000"/>
            <a:ext cx="845373" cy="4436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  <a:stCxn id="12" idx="0"/>
            <a:endCxn id="9" idx="1"/>
          </p:cNvCxnSpPr>
          <p:nvPr/>
        </p:nvCxnSpPr>
        <p:spPr>
          <a:xfrm flipV="1">
            <a:off x="2041975" y="3810000"/>
            <a:ext cx="2738303" cy="1291586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3" idx="0"/>
            <a:endCxn id="10" idx="1"/>
          </p:cNvCxnSpPr>
          <p:nvPr/>
        </p:nvCxnSpPr>
        <p:spPr>
          <a:xfrm flipV="1">
            <a:off x="4868463" y="3810000"/>
            <a:ext cx="907497" cy="776128"/>
          </a:xfrm>
          <a:prstGeom prst="straightConnector1">
            <a:avLst/>
          </a:prstGeom>
          <a:ln>
            <a:solidFill>
              <a:srgbClr val="E9851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048000" y="3278294"/>
            <a:ext cx="2857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ALP flux at the detector location</a:t>
            </a:r>
          </a:p>
        </p:txBody>
      </p:sp>
      <p:cxnSp>
        <p:nvCxnSpPr>
          <p:cNvPr id="25" name="Straight Arrow Connector 24"/>
          <p:cNvCxnSpPr>
            <a:stCxn id="24" idx="0"/>
            <a:endCxn id="7" idx="1"/>
          </p:cNvCxnSpPr>
          <p:nvPr/>
        </p:nvCxnSpPr>
        <p:spPr>
          <a:xfrm flipH="1" flipV="1">
            <a:off x="4381501" y="3048001"/>
            <a:ext cx="95128" cy="2302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ight Brace 28"/>
          <p:cNvSpPr/>
          <p:nvPr/>
        </p:nvSpPr>
        <p:spPr>
          <a:xfrm rot="5400000">
            <a:off x="6513120" y="2638343"/>
            <a:ext cx="182880" cy="640080"/>
          </a:xfrm>
          <a:prstGeom prst="rightBrace">
            <a:avLst/>
          </a:prstGeom>
          <a:ln w="12700">
            <a:solidFill>
              <a:srgbClr val="3D3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0" name="Straight Arrow Connector 29"/>
          <p:cNvCxnSpPr>
            <a:cxnSpLocks/>
            <a:stCxn id="5" idx="0"/>
            <a:endCxn id="29" idx="1"/>
          </p:cNvCxnSpPr>
          <p:nvPr/>
        </p:nvCxnSpPr>
        <p:spPr>
          <a:xfrm flipH="1" flipV="1">
            <a:off x="6604560" y="3049823"/>
            <a:ext cx="1024965" cy="473948"/>
          </a:xfrm>
          <a:prstGeom prst="straightConnector1">
            <a:avLst/>
          </a:prstGeom>
          <a:ln>
            <a:solidFill>
              <a:srgbClr val="3D3D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90298" y="3878570"/>
            <a:ext cx="2309229" cy="74905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33401" y="5101586"/>
            <a:ext cx="3017148" cy="783104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500" dirty="0">
              <a:latin typeface="+mj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10000" y="4570681"/>
            <a:ext cx="2286000" cy="1583232"/>
          </a:xfrm>
          <a:prstGeom prst="rect">
            <a:avLst/>
          </a:prstGeom>
          <a:noFill/>
          <a:ln>
            <a:solidFill>
              <a:srgbClr val="E9851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00800" y="3523770"/>
            <a:ext cx="2438400" cy="1962630"/>
          </a:xfrm>
          <a:prstGeom prst="rect">
            <a:avLst/>
          </a:prstGeom>
          <a:noFill/>
          <a:ln>
            <a:solidFill>
              <a:srgbClr val="121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087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80FB2-5C59-C7E5-0FC1-8A1B210A7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Considerations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C2D9BB1-3EEA-4EFC-DA4A-CCF63E1777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Flowchart: Process 3">
            <a:extLst>
              <a:ext uri="{FF2B5EF4-FFF2-40B4-BE49-F238E27FC236}">
                <a16:creationId xmlns:a16="http://schemas.microsoft.com/office/drawing/2014/main" id="{D417BD6D-E108-D8FE-DD7E-5687B350ED74}"/>
              </a:ext>
            </a:extLst>
          </p:cNvPr>
          <p:cNvSpPr/>
          <p:nvPr/>
        </p:nvSpPr>
        <p:spPr>
          <a:xfrm>
            <a:off x="1828800" y="2209800"/>
            <a:ext cx="2667000" cy="2514600"/>
          </a:xfrm>
          <a:prstGeom prst="flowChartProcess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Flowchart: Process 4">
            <a:extLst>
              <a:ext uri="{FF2B5EF4-FFF2-40B4-BE49-F238E27FC236}">
                <a16:creationId xmlns:a16="http://schemas.microsoft.com/office/drawing/2014/main" id="{EA1B2FE9-485A-DBCD-E8B2-861DEC60255E}"/>
              </a:ext>
            </a:extLst>
          </p:cNvPr>
          <p:cNvSpPr/>
          <p:nvPr/>
        </p:nvSpPr>
        <p:spPr>
          <a:xfrm>
            <a:off x="2057400" y="2438400"/>
            <a:ext cx="2209800" cy="2057400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9EA9731-E771-66FE-9269-5ABFEAD7D2A5}"/>
              </a:ext>
            </a:extLst>
          </p:cNvPr>
          <p:cNvCxnSpPr/>
          <p:nvPr/>
        </p:nvCxnSpPr>
        <p:spPr>
          <a:xfrm>
            <a:off x="990600" y="2949495"/>
            <a:ext cx="91440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reeform 82">
            <a:extLst>
              <a:ext uri="{FF2B5EF4-FFF2-40B4-BE49-F238E27FC236}">
                <a16:creationId xmlns:a16="http://schemas.microsoft.com/office/drawing/2014/main" id="{64EEBD98-4F2A-612D-D955-E80DACC6D96A}"/>
              </a:ext>
            </a:extLst>
          </p:cNvPr>
          <p:cNvSpPr>
            <a:spLocks/>
          </p:cNvSpPr>
          <p:nvPr/>
        </p:nvSpPr>
        <p:spPr bwMode="auto">
          <a:xfrm rot="1801056">
            <a:off x="2007555" y="3108231"/>
            <a:ext cx="713086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1EB5FC-101C-7005-28A3-241A6EBA5099}"/>
                  </a:ext>
                </a:extLst>
              </p:cNvPr>
              <p:cNvSpPr txBox="1"/>
              <p:nvPr/>
            </p:nvSpPr>
            <p:spPr>
              <a:xfrm>
                <a:off x="2875845" y="4003687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+mj-lt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1EB5FC-101C-7005-28A3-241A6EBA50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75845" y="4003687"/>
                <a:ext cx="307392" cy="276999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309F11-4DFC-EAAA-BADD-F617AF5E3C82}"/>
              </a:ext>
            </a:extLst>
          </p:cNvPr>
          <p:cNvCxnSpPr/>
          <p:nvPr/>
        </p:nvCxnSpPr>
        <p:spPr>
          <a:xfrm>
            <a:off x="1892587" y="3002771"/>
            <a:ext cx="77386" cy="21275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35ED1DF4-7ED9-19D9-6ECF-872BFC534D68}"/>
              </a:ext>
            </a:extLst>
          </p:cNvPr>
          <p:cNvCxnSpPr/>
          <p:nvPr/>
        </p:nvCxnSpPr>
        <p:spPr>
          <a:xfrm>
            <a:off x="1957624" y="3007587"/>
            <a:ext cx="117713" cy="21586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xplosion 2 63">
            <a:extLst>
              <a:ext uri="{FF2B5EF4-FFF2-40B4-BE49-F238E27FC236}">
                <a16:creationId xmlns:a16="http://schemas.microsoft.com/office/drawing/2014/main" id="{0603CD0A-E289-DE18-914B-C8460B93DF54}"/>
              </a:ext>
            </a:extLst>
          </p:cNvPr>
          <p:cNvSpPr/>
          <p:nvPr/>
        </p:nvSpPr>
        <p:spPr>
          <a:xfrm>
            <a:off x="1866900" y="2835195"/>
            <a:ext cx="228600" cy="228600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B2699D-408D-6B0D-4678-2CBCF5364813}"/>
                  </a:ext>
                </a:extLst>
              </p:cNvPr>
              <p:cNvSpPr txBox="1"/>
              <p:nvPr/>
            </p:nvSpPr>
            <p:spPr>
              <a:xfrm>
                <a:off x="923637" y="2619221"/>
                <a:ext cx="3139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1200" dirty="0">
                  <a:latin typeface="+mj-lt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5B2699D-408D-6B0D-4678-2CBCF53648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3637" y="2619221"/>
                <a:ext cx="313932" cy="2769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9D771CA-3A40-DB14-1383-FDF8D924E87B}"/>
              </a:ext>
            </a:extLst>
          </p:cNvPr>
          <p:cNvCxnSpPr/>
          <p:nvPr/>
        </p:nvCxnSpPr>
        <p:spPr>
          <a:xfrm>
            <a:off x="994909" y="3843108"/>
            <a:ext cx="1521971" cy="72889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308D22-696A-7325-9A43-83D68883B006}"/>
              </a:ext>
            </a:extLst>
          </p:cNvPr>
          <p:cNvCxnSpPr/>
          <p:nvPr/>
        </p:nvCxnSpPr>
        <p:spPr>
          <a:xfrm>
            <a:off x="2659821" y="4614714"/>
            <a:ext cx="278188" cy="3163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xplosion 2 71">
            <a:extLst>
              <a:ext uri="{FF2B5EF4-FFF2-40B4-BE49-F238E27FC236}">
                <a16:creationId xmlns:a16="http://schemas.microsoft.com/office/drawing/2014/main" id="{91996988-802B-17BD-9D33-69184EE88188}"/>
              </a:ext>
            </a:extLst>
          </p:cNvPr>
          <p:cNvSpPr/>
          <p:nvPr/>
        </p:nvSpPr>
        <p:spPr>
          <a:xfrm>
            <a:off x="2469914" y="4453457"/>
            <a:ext cx="228600" cy="228600"/>
          </a:xfrm>
          <a:prstGeom prst="irregularSeal2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4687636-1563-0293-5F8F-50FA2A405C40}"/>
                  </a:ext>
                </a:extLst>
              </p:cNvPr>
              <p:cNvSpPr txBox="1"/>
              <p:nvPr/>
            </p:nvSpPr>
            <p:spPr>
              <a:xfrm>
                <a:off x="927946" y="3512834"/>
                <a:ext cx="3139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dirty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</m:oMath>
                  </m:oMathPara>
                </a14:m>
                <a:endParaRPr lang="en-US" sz="1200" dirty="0">
                  <a:latin typeface="+mj-lt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4687636-1563-0293-5F8F-50FA2A405C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7946" y="3512834"/>
                <a:ext cx="313932" cy="27699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467CB1A5-E29B-7E55-4D28-07495E0AF4F7}"/>
              </a:ext>
            </a:extLst>
          </p:cNvPr>
          <p:cNvSpPr txBox="1"/>
          <p:nvPr/>
        </p:nvSpPr>
        <p:spPr>
          <a:xfrm>
            <a:off x="304800" y="1752600"/>
            <a:ext cx="35226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latin typeface="+mj-lt"/>
              </a:rPr>
              <a:t>Photons mostly neutron-originating</a:t>
            </a:r>
          </a:p>
        </p:txBody>
      </p:sp>
      <p:sp>
        <p:nvSpPr>
          <p:cNvPr id="18" name="Freeform 82">
            <a:extLst>
              <a:ext uri="{FF2B5EF4-FFF2-40B4-BE49-F238E27FC236}">
                <a16:creationId xmlns:a16="http://schemas.microsoft.com/office/drawing/2014/main" id="{7BA840B9-45BA-AA38-C139-04DA3DAC4CF5}"/>
              </a:ext>
            </a:extLst>
          </p:cNvPr>
          <p:cNvSpPr>
            <a:spLocks/>
          </p:cNvSpPr>
          <p:nvPr/>
        </p:nvSpPr>
        <p:spPr bwMode="auto">
          <a:xfrm rot="20640107">
            <a:off x="2632079" y="4341328"/>
            <a:ext cx="713086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45B5943-AA28-7452-D570-E63DE23ABEBB}"/>
              </a:ext>
            </a:extLst>
          </p:cNvPr>
          <p:cNvCxnSpPr/>
          <p:nvPr/>
        </p:nvCxnSpPr>
        <p:spPr>
          <a:xfrm flipV="1">
            <a:off x="3373739" y="3789833"/>
            <a:ext cx="1350661" cy="417722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B56F835-E3C3-DC63-0948-353C3021A70C}"/>
              </a:ext>
            </a:extLst>
          </p:cNvPr>
          <p:cNvCxnSpPr/>
          <p:nvPr/>
        </p:nvCxnSpPr>
        <p:spPr>
          <a:xfrm>
            <a:off x="2684255" y="3313766"/>
            <a:ext cx="2055120" cy="115517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99DDF1B-0C2C-D8CA-9391-9B86B3E08C56}"/>
                  </a:ext>
                </a:extLst>
              </p:cNvPr>
              <p:cNvSpPr txBox="1"/>
              <p:nvPr/>
            </p:nvSpPr>
            <p:spPr>
              <a:xfrm>
                <a:off x="2494336" y="2910704"/>
                <a:ext cx="30739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sz="1200" dirty="0">
                  <a:latin typeface="+mj-lt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99DDF1B-0C2C-D8CA-9391-9B86B3E08C5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4336" y="2910704"/>
                <a:ext cx="307392" cy="27699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03C6E5-E500-6875-97F1-0D7F7CBB87DE}"/>
                  </a:ext>
                </a:extLst>
              </p:cNvPr>
              <p:cNvSpPr txBox="1"/>
              <p:nvPr/>
            </p:nvSpPr>
            <p:spPr>
              <a:xfrm>
                <a:off x="4906751" y="2209771"/>
                <a:ext cx="3932450" cy="2826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500" dirty="0">
                    <a:latin typeface="+mj-lt"/>
                  </a:rPr>
                  <a:t>Any two photon tracks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500" dirty="0">
                    <a:latin typeface="+mj-lt"/>
                  </a:rPr>
                  <a:t>Accidentally crossing each other at a point in the decay chamber within detector </a:t>
                </a:r>
                <a:r>
                  <a:rPr lang="en-US" sz="1500" dirty="0">
                    <a:solidFill>
                      <a:srgbClr val="FF0000"/>
                    </a:solidFill>
                    <a:latin typeface="+mj-lt"/>
                  </a:rPr>
                  <a:t>position </a:t>
                </a:r>
                <a:r>
                  <a:rPr lang="en-US" sz="1500" dirty="0">
                    <a:latin typeface="+mj-lt"/>
                  </a:rPr>
                  <a:t>and</a:t>
                </a:r>
                <a:r>
                  <a:rPr lang="en-US" sz="1500" dirty="0">
                    <a:solidFill>
                      <a:srgbClr val="FF0000"/>
                    </a:solidFill>
                    <a:latin typeface="+mj-lt"/>
                  </a:rPr>
                  <a:t> timing resolutions</a:t>
                </a:r>
                <a:r>
                  <a:rPr lang="en-US" sz="1500" dirty="0">
                    <a:latin typeface="+mj-lt"/>
                  </a:rPr>
                  <a:t>, and 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500" dirty="0">
                    <a:latin typeface="+mj-lt"/>
                  </a:rPr>
                  <a:t>Vector sum of their momenta </a:t>
                </a:r>
                <a:r>
                  <a:rPr lang="en-US" sz="1500" dirty="0">
                    <a:solidFill>
                      <a:srgbClr val="FF0000"/>
                    </a:solidFill>
                    <a:latin typeface="+mj-lt"/>
                  </a:rPr>
                  <a:t>traced back to the target</a:t>
                </a:r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US" sz="1500" dirty="0">
                    <a:solidFill>
                      <a:srgbClr val="FF0000"/>
                    </a:solidFill>
                    <a:latin typeface="+mj-lt"/>
                  </a:rPr>
                  <a:t>Invariant mass </a:t>
                </a:r>
                <a:r>
                  <a:rPr lang="en-US" sz="1500" dirty="0">
                    <a:latin typeface="+mj-lt"/>
                  </a:rPr>
                  <a:t>consistent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5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5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</m:oMath>
                </a14:m>
                <a:r>
                  <a:rPr lang="en-US" sz="1500" dirty="0">
                    <a:latin typeface="+mj-lt"/>
                  </a:rPr>
                  <a:t> of interest </a:t>
                </a: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DF03C6E5-E500-6875-97F1-0D7F7CBB87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6751" y="2209771"/>
                <a:ext cx="3932450" cy="2826543"/>
              </a:xfrm>
              <a:prstGeom prst="rect">
                <a:avLst/>
              </a:prstGeom>
              <a:blipFill>
                <a:blip r:embed="rId6"/>
                <a:stretch>
                  <a:fillRect l="-620" r="-1395" b="-15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Box 22">
            <a:extLst>
              <a:ext uri="{FF2B5EF4-FFF2-40B4-BE49-F238E27FC236}">
                <a16:creationId xmlns:a16="http://schemas.microsoft.com/office/drawing/2014/main" id="{1C22499B-BD6B-C12C-7AE9-268AD6CEAE50}"/>
              </a:ext>
            </a:extLst>
          </p:cNvPr>
          <p:cNvSpPr txBox="1"/>
          <p:nvPr/>
        </p:nvSpPr>
        <p:spPr>
          <a:xfrm>
            <a:off x="304800" y="5029200"/>
            <a:ext cx="8534400" cy="1159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+mj-lt"/>
                <a:sym typeface="Symbol" panose="05050102010706020507" pitchFamily="18" charset="2"/>
              </a:rPr>
              <a:t>1) Distance-to-closest-approach cut, 2) Arrival-time-difference cut, 3) Fiducial-volume cut, 4) Trace-back analysis cut, and 5) Invariant-mass-window cut</a:t>
            </a:r>
          </a:p>
          <a:p>
            <a:pPr>
              <a:lnSpc>
                <a:spcPct val="150000"/>
              </a:lnSpc>
            </a:pPr>
            <a:r>
              <a:rPr lang="en-US" sz="1600" dirty="0">
                <a:latin typeface="+mj-lt"/>
                <a:sym typeface="Symbol" panose="05050102010706020507" pitchFamily="18" charset="2"/>
              </a:rPr>
              <a:t> </a:t>
            </a:r>
            <a:r>
              <a:rPr lang="en-US" sz="1600" b="1" dirty="0">
                <a:solidFill>
                  <a:srgbClr val="1212FF"/>
                </a:solidFill>
                <a:latin typeface="+mj-lt"/>
                <a:sym typeface="Symbol" panose="05050102010706020507" pitchFamily="18" charset="2"/>
              </a:rPr>
              <a:t>Reducible by more than </a:t>
            </a:r>
            <a:r>
              <a:rPr lang="en-US" sz="1600" b="1" dirty="0">
                <a:solidFill>
                  <a:srgbClr val="1212FF"/>
                </a:solidFill>
                <a:latin typeface="+mj-lt"/>
                <a:cs typeface="Times New Roman" panose="02020603050405020304" pitchFamily="18" charset="0"/>
                <a:sym typeface="Symbol" panose="05050102010706020507" pitchFamily="18" charset="2"/>
              </a:rPr>
              <a:t>10-11 </a:t>
            </a:r>
            <a:r>
              <a:rPr lang="en-US" sz="1600" b="1" dirty="0">
                <a:solidFill>
                  <a:srgbClr val="1212FF"/>
                </a:solidFill>
                <a:latin typeface="+mj-lt"/>
                <a:sym typeface="Symbol" panose="05050102010706020507" pitchFamily="18" charset="2"/>
              </a:rPr>
              <a:t>orders of magnitude</a:t>
            </a:r>
            <a:endParaRPr lang="en-US" sz="1600" b="1" dirty="0">
              <a:solidFill>
                <a:srgbClr val="1212FF"/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E1705C2-6D7D-DB33-C20D-AE7285404848}"/>
              </a:ext>
            </a:extLst>
          </p:cNvPr>
          <p:cNvSpPr txBox="1"/>
          <p:nvPr/>
        </p:nvSpPr>
        <p:spPr>
          <a:xfrm>
            <a:off x="3024581" y="4477540"/>
            <a:ext cx="1437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+mj-lt"/>
              </a:rPr>
              <a:t>Decay chamber wall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468A306-7AD3-7F4D-94A1-C9AD905CFE26}"/>
              </a:ext>
            </a:extLst>
          </p:cNvPr>
          <p:cNvSpPr txBox="1"/>
          <p:nvPr/>
        </p:nvSpPr>
        <p:spPr>
          <a:xfrm>
            <a:off x="3409950" y="6123801"/>
            <a:ext cx="54292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rgbClr val="E98517"/>
                </a:solidFill>
                <a:latin typeface="+mj-lt"/>
              </a:rPr>
              <a:t>[Jang, </a:t>
            </a:r>
            <a:r>
              <a:rPr lang="en-US" sz="1200" b="1" dirty="0">
                <a:solidFill>
                  <a:srgbClr val="E98517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Kong, Kwon, Park, Ryu, Shin, Van De Water, Yang, Yu, PRD (2023)]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1015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97F5F-11FA-8A95-B3A9-C666263656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 with PIP2@FermiLab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2A9089E-3614-2334-A54D-1B82B398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50602CB-8638-7AB6-4A36-050285A2B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237" y="1775290"/>
            <a:ext cx="5857526" cy="41664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66DBBD4-1E35-3E84-1DAC-AF5B0FBEA56E}"/>
              </a:ext>
            </a:extLst>
          </p:cNvPr>
          <p:cNvSpPr txBox="1"/>
          <p:nvPr/>
        </p:nvSpPr>
        <p:spPr>
          <a:xfrm>
            <a:off x="6324537" y="6123801"/>
            <a:ext cx="2514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rgbClr val="E7742D"/>
                </a:solidFill>
                <a:latin typeface="+mj-lt"/>
              </a:rPr>
              <a:t>[</a:t>
            </a:r>
            <a:r>
              <a:rPr lang="en-US" sz="1200" b="1" dirty="0">
                <a:solidFill>
                  <a:srgbClr val="E7742D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7742D"/>
                </a:solidFill>
                <a:latin typeface="+mj-lt"/>
              </a:rPr>
              <a:t>, Yu, Park, Kim, arXiv:2401.09529]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EC1DFC-C43C-DA99-6EAC-CB913D204E1F}"/>
                  </a:ext>
                </a:extLst>
              </p:cNvPr>
              <p:cNvSpPr txBox="1"/>
              <p:nvPr/>
            </p:nvSpPr>
            <p:spPr>
              <a:xfrm>
                <a:off x="5410200" y="2590800"/>
                <a:ext cx="2061783" cy="16343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=800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20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POT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yr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23</m:t>
                        </m:r>
                      </m:sup>
                    </m:sSup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POT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bunch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7.7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cut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=0.05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yr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months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target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5EC1DFC-C43C-DA99-6EAC-CB913D204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2590800"/>
                <a:ext cx="2061783" cy="1634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89013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4BBEB-130A-6689-60AC-5192F3141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Spectrum at SPS@CERN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02D5415-0743-BE08-2428-BEE4F6F745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5" name="Picture 4" descr="A chart of a graph&#10;&#10;Description automatically generated with medium confidence">
            <a:extLst>
              <a:ext uri="{FF2B5EF4-FFF2-40B4-BE49-F238E27FC236}">
                <a16:creationId xmlns:a16="http://schemas.microsoft.com/office/drawing/2014/main" id="{B6AE784A-BBEB-0912-94AF-9840F460D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39" y="1828800"/>
            <a:ext cx="6262321" cy="4500060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59247CF-0F60-4D56-ECF1-C32224AA8641}"/>
              </a:ext>
            </a:extLst>
          </p:cNvPr>
          <p:cNvCxnSpPr>
            <a:cxnSpLocks/>
          </p:cNvCxnSpPr>
          <p:nvPr/>
        </p:nvCxnSpPr>
        <p:spPr>
          <a:xfrm>
            <a:off x="2079170" y="2999015"/>
            <a:ext cx="5007430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615D21E-9742-9697-F991-77A9FE810CBE}"/>
              </a:ext>
            </a:extLst>
          </p:cNvPr>
          <p:cNvCxnSpPr>
            <a:cxnSpLocks/>
          </p:cNvCxnSpPr>
          <p:nvPr/>
        </p:nvCxnSpPr>
        <p:spPr>
          <a:xfrm>
            <a:off x="5410200" y="2264228"/>
            <a:ext cx="0" cy="361405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74351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4B505-1F57-F170-3B9A-CD9EC9EC69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 with SPS@CERN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AB410C-C0E4-C711-E34F-141E431A7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2FB020D-DFB3-DD3D-E81B-B43AF44A49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3948" y="1761421"/>
            <a:ext cx="5896104" cy="41821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0E624B-EBAA-526B-4221-AEAF017D4544}"/>
              </a:ext>
            </a:extLst>
          </p:cNvPr>
          <p:cNvSpPr txBox="1"/>
          <p:nvPr/>
        </p:nvSpPr>
        <p:spPr>
          <a:xfrm>
            <a:off x="6324537" y="6123801"/>
            <a:ext cx="2514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rgbClr val="E7742D"/>
                </a:solidFill>
                <a:latin typeface="+mj-lt"/>
              </a:rPr>
              <a:t>[</a:t>
            </a:r>
            <a:r>
              <a:rPr lang="en-US" sz="1200" b="1" dirty="0">
                <a:solidFill>
                  <a:srgbClr val="E7742D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7742D"/>
                </a:solidFill>
                <a:latin typeface="+mj-lt"/>
              </a:rPr>
              <a:t>, Yu, Park, Kim, arXiv:2401.09529]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6E15C0-E177-181F-E176-383047F899FD}"/>
                  </a:ext>
                </a:extLst>
              </p:cNvPr>
              <p:cNvSpPr txBox="1"/>
              <p:nvPr/>
            </p:nvSpPr>
            <p:spPr>
              <a:xfrm>
                <a:off x="5410200" y="2590800"/>
                <a:ext cx="2061783" cy="163435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=400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20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POT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yr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US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19</m:t>
                        </m:r>
                      </m:sup>
                    </m:sSup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POT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bunch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5.1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cut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=5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=0.05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yr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=3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months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target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D36E15C0-E177-181F-E176-383047F899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10200" y="2590800"/>
                <a:ext cx="2061783" cy="163435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1717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1953B9-966C-6223-0EF8-9432806CF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 Study with Electron Beams: </a:t>
            </a:r>
            <a:r>
              <a:rPr lang="en-US" dirty="0" err="1"/>
              <a:t>ProtoDAMSA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00273B9-4269-314D-4FF3-741C468D0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 descr="FAST electron beam achieves milestone energy for future accelerator R&amp;D">
            <a:extLst>
              <a:ext uri="{FF2B5EF4-FFF2-40B4-BE49-F238E27FC236}">
                <a16:creationId xmlns:a16="http://schemas.microsoft.com/office/drawing/2014/main" id="{4B53F709-83EC-D89A-E543-F70AADFFE0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71" y="1828800"/>
            <a:ext cx="3189514" cy="2126343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278502A-6C44-3BA0-F9AE-89E75FEE276C}"/>
              </a:ext>
            </a:extLst>
          </p:cNvPr>
          <p:cNvSpPr txBox="1"/>
          <p:nvPr/>
        </p:nvSpPr>
        <p:spPr>
          <a:xfrm>
            <a:off x="3419018" y="2819400"/>
            <a:ext cx="45919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3D3DFF"/>
                </a:solidFill>
                <a:latin typeface="+mj-lt"/>
              </a:rPr>
              <a:t>Electron beams </a:t>
            </a:r>
            <a:r>
              <a:rPr lang="en-US" sz="2200" dirty="0">
                <a:latin typeface="+mj-lt"/>
              </a:rPr>
              <a:t>(e.g., </a:t>
            </a:r>
            <a:r>
              <a:rPr lang="en-US" sz="2200" dirty="0" err="1">
                <a:latin typeface="+mj-lt"/>
              </a:rPr>
              <a:t>FAST@FermiLab</a:t>
            </a:r>
            <a:r>
              <a:rPr lang="en-US" sz="2200" dirty="0">
                <a:latin typeface="+mj-lt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533A14-C4C4-38F2-0158-760401F92301}"/>
              </a:ext>
            </a:extLst>
          </p:cNvPr>
          <p:cNvSpPr txBox="1"/>
          <p:nvPr/>
        </p:nvSpPr>
        <p:spPr>
          <a:xfrm>
            <a:off x="2467183" y="3760147"/>
            <a:ext cx="65114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1" dirty="0">
                <a:solidFill>
                  <a:srgbClr val="008A3E"/>
                </a:solidFill>
                <a:latin typeface="+mj-lt"/>
              </a:rPr>
              <a:t>Less busy neutron-induced activities </a:t>
            </a:r>
            <a:r>
              <a:rPr lang="en-US" sz="2200" dirty="0">
                <a:latin typeface="+mj-lt"/>
              </a:rPr>
              <a:t>(vs. proton beam)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09326D-324C-9CE1-B4C2-90C449847FCB}"/>
              </a:ext>
            </a:extLst>
          </p:cNvPr>
          <p:cNvSpPr txBox="1"/>
          <p:nvPr/>
        </p:nvSpPr>
        <p:spPr>
          <a:xfrm>
            <a:off x="3439886" y="4572000"/>
            <a:ext cx="4533901" cy="1563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200" b="1" dirty="0">
                <a:solidFill>
                  <a:srgbClr val="7030A0"/>
                </a:solidFill>
                <a:latin typeface="+mj-lt"/>
              </a:rPr>
              <a:t>Cleaner environment </a:t>
            </a:r>
            <a:r>
              <a:rPr lang="en-US" sz="2200" dirty="0">
                <a:latin typeface="+mj-lt"/>
              </a:rPr>
              <a:t>to understand 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  <a:latin typeface="+mj-lt"/>
              </a:rPr>
              <a:t>Neutron-induced backgrounds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200" b="1" dirty="0">
                <a:solidFill>
                  <a:srgbClr val="FF0000"/>
                </a:solidFill>
                <a:latin typeface="+mj-lt"/>
              </a:rPr>
              <a:t>Pile-up at detectors</a:t>
            </a:r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CEAEC5F4-5633-3E01-CD31-346A56938F82}"/>
              </a:ext>
            </a:extLst>
          </p:cNvPr>
          <p:cNvSpPr/>
          <p:nvPr/>
        </p:nvSpPr>
        <p:spPr>
          <a:xfrm>
            <a:off x="5480957" y="3379113"/>
            <a:ext cx="457200" cy="430887"/>
          </a:xfrm>
          <a:prstGeom prst="downArrow">
            <a:avLst>
              <a:gd name="adj1" fmla="val 64286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56A8B3B-7BC6-BEA1-BBDB-C4A89FAE4761}"/>
              </a:ext>
            </a:extLst>
          </p:cNvPr>
          <p:cNvSpPr/>
          <p:nvPr/>
        </p:nvSpPr>
        <p:spPr>
          <a:xfrm>
            <a:off x="5480957" y="4252761"/>
            <a:ext cx="457200" cy="430887"/>
          </a:xfrm>
          <a:prstGeom prst="downArrow">
            <a:avLst>
              <a:gd name="adj1" fmla="val 64286"/>
              <a:gd name="adj2" fmla="val 5000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3440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67557-F011-B1A0-77ED-1F5983E8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Spectrum at </a:t>
            </a:r>
            <a:r>
              <a:rPr lang="en-US" dirty="0" err="1"/>
              <a:t>FAST@FermiLab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BB28765-E1E3-72B0-047C-A84A70AA1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4" descr="A chart of a blue yellow and green gradient&#10;&#10;Description automatically generated with medium confidence">
            <a:extLst>
              <a:ext uri="{FF2B5EF4-FFF2-40B4-BE49-F238E27FC236}">
                <a16:creationId xmlns:a16="http://schemas.microsoft.com/office/drawing/2014/main" id="{534D5CA4-3EE0-8FCB-CABA-1C319DDBEA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985" y="1828800"/>
            <a:ext cx="6252030" cy="449266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5878F287-1A4F-A8AD-A170-C1A53C26113F}"/>
              </a:ext>
            </a:extLst>
          </p:cNvPr>
          <p:cNvCxnSpPr>
            <a:cxnSpLocks/>
          </p:cNvCxnSpPr>
          <p:nvPr/>
        </p:nvCxnSpPr>
        <p:spPr>
          <a:xfrm>
            <a:off x="2084615" y="2710542"/>
            <a:ext cx="5001985" cy="0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CBB2C87-97F8-0A64-3D9C-3F8CC2E907ED}"/>
              </a:ext>
            </a:extLst>
          </p:cNvPr>
          <p:cNvCxnSpPr>
            <a:cxnSpLocks/>
          </p:cNvCxnSpPr>
          <p:nvPr/>
        </p:nvCxnSpPr>
        <p:spPr>
          <a:xfrm>
            <a:off x="5497286" y="2286000"/>
            <a:ext cx="0" cy="3614058"/>
          </a:xfrm>
          <a:prstGeom prst="line">
            <a:avLst/>
          </a:prstGeom>
          <a:ln w="254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758892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38BC79-A42C-6E40-477C-A0851D602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ProtoDAMSA</a:t>
            </a:r>
            <a:r>
              <a:rPr lang="en-US" dirty="0"/>
              <a:t> with </a:t>
            </a:r>
            <a:r>
              <a:rPr lang="en-US" dirty="0" err="1"/>
              <a:t>FAST@FermiLab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0B057C7-488B-DF77-9F7A-984DCDDC9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713A65-62A6-6086-F951-5ED9F5C151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65" y="1828800"/>
            <a:ext cx="8244670" cy="41148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4DB7D1-8AB3-29D8-378F-1794003F45E6}"/>
                  </a:ext>
                </a:extLst>
              </p:cNvPr>
              <p:cNvSpPr txBox="1"/>
              <p:nvPr/>
            </p:nvSpPr>
            <p:spPr>
              <a:xfrm>
                <a:off x="4114800" y="2590800"/>
                <a:ext cx="1987019" cy="123578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=300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E</m:t>
                    </m:r>
                    <m:r>
                      <m:rPr>
                        <m:sty m:val="p"/>
                      </m:rPr>
                      <a:rPr lang="en-US" sz="1200">
                        <a:latin typeface="Cambria Math" panose="02040503050406030204" pitchFamily="18" charset="0"/>
                      </a:rPr>
                      <m:t>OT</m:t>
                    </m:r>
                    <m:r>
                      <a:rPr lang="en-US" sz="1200" b="0" i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bunch</m:t>
                    </m:r>
                    <m:r>
                      <a:rPr lang="en-US" sz="120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120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</m:t>
                        </m:r>
                        <m: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cut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=50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=30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=0.15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rad</m:t>
                    </m:r>
                  </m:oMath>
                </a14:m>
                <a:endParaRPr lang="en-US" sz="12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2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target</m:t>
                        </m:r>
                      </m:sub>
                    </m:sSub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=10 </m:t>
                    </m:r>
                    <m:r>
                      <m:rPr>
                        <m:sty m:val="p"/>
                      </m:rPr>
                      <a:rPr lang="en-US" sz="1200" b="0" i="0" smtClean="0">
                        <a:latin typeface="Cambria Math" panose="02040503050406030204" pitchFamily="18" charset="0"/>
                      </a:rPr>
                      <m:t>cm</m:t>
                    </m:r>
                  </m:oMath>
                </a14:m>
                <a:endParaRPr lang="en-US" sz="1200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A14DB7D1-8AB3-29D8-378F-1794003F45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4800" y="2590800"/>
                <a:ext cx="1987019" cy="1235788"/>
              </a:xfrm>
              <a:prstGeom prst="rect">
                <a:avLst/>
              </a:prstGeom>
              <a:blipFill>
                <a:blip r:embed="rId3"/>
                <a:stretch>
                  <a:fillRect b="-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F9AC91CB-9B4A-0754-4240-35083E05350C}"/>
              </a:ext>
            </a:extLst>
          </p:cNvPr>
          <p:cNvSpPr txBox="1"/>
          <p:nvPr/>
        </p:nvSpPr>
        <p:spPr>
          <a:xfrm>
            <a:off x="6539531" y="6123801"/>
            <a:ext cx="22996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rgbClr val="E7742D"/>
                </a:solidFill>
                <a:latin typeface="+mj-lt"/>
              </a:rPr>
              <a:t>[Kim, </a:t>
            </a:r>
            <a:r>
              <a:rPr lang="en-US" sz="1200" b="1" dirty="0">
                <a:solidFill>
                  <a:srgbClr val="E7742D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7742D"/>
                </a:solidFill>
                <a:latin typeface="+mj-lt"/>
              </a:rPr>
              <a:t>, Park, Yu, in preparation]</a:t>
            </a:r>
          </a:p>
        </p:txBody>
      </p:sp>
    </p:spTree>
    <p:extLst>
      <p:ext uri="{BB962C8B-B14F-4D97-AF65-F5344CB8AC3E}">
        <p14:creationId xmlns:p14="http://schemas.microsoft.com/office/powerpoint/2010/main" val="30598334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Axions</a:t>
            </a:r>
            <a:r>
              <a:rPr lang="en-US" dirty="0"/>
              <a:t> and </a:t>
            </a:r>
            <a:r>
              <a:rPr lang="en-US" dirty="0" err="1"/>
              <a:t>Axion</a:t>
            </a:r>
            <a:r>
              <a:rPr lang="en-US" dirty="0"/>
              <a:t>-like Particles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04800" y="1763681"/>
            <a:ext cx="6400799" cy="710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latin typeface="+mj-lt"/>
              </a:rPr>
              <a:t>QCD </a:t>
            </a:r>
            <a:r>
              <a:rPr lang="en-US" sz="1600" dirty="0" err="1">
                <a:latin typeface="+mj-lt"/>
              </a:rPr>
              <a:t>axion</a:t>
            </a:r>
            <a:r>
              <a:rPr lang="en-US" sz="1600" dirty="0">
                <a:latin typeface="+mj-lt"/>
              </a:rPr>
              <a:t> for solving dynamically the strong CP problem </a:t>
            </a:r>
          </a:p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rgbClr val="E98517"/>
                </a:solidFill>
                <a:latin typeface="+mj-lt"/>
              </a:rPr>
              <a:t>[Peccei, Quinn, PRL (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1977); 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Weinberg, PRL (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1978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);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Wilczek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PRL (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1978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)]</a:t>
            </a:r>
            <a:r>
              <a:rPr lang="en-US" sz="1200" dirty="0">
                <a:latin typeface="+mj-lt"/>
              </a:rPr>
              <a:t> </a:t>
            </a:r>
          </a:p>
        </p:txBody>
      </p:sp>
      <p:pic>
        <p:nvPicPr>
          <p:cNvPr id="2050" name="Picture 2" descr="UCLA Physics &amp; Astronom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1" y="2760464"/>
            <a:ext cx="1393031" cy="13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elen Quinn - Wikipedi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300" y="2760464"/>
            <a:ext cx="1571514" cy="139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Physics - Q&amp;amp;A: Standard Bearer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1" y="4207669"/>
            <a:ext cx="1393031" cy="1393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00300" y="4207668"/>
            <a:ext cx="1574268" cy="1393032"/>
          </a:xfrm>
          <a:prstGeom prst="rect">
            <a:avLst/>
          </a:prstGeom>
        </p:spPr>
      </p:pic>
      <p:sp>
        <p:nvSpPr>
          <p:cNvPr id="6" name="Cloud Callout 5"/>
          <p:cNvSpPr/>
          <p:nvPr/>
        </p:nvSpPr>
        <p:spPr>
          <a:xfrm>
            <a:off x="4772025" y="2823723"/>
            <a:ext cx="3086100" cy="1724905"/>
          </a:xfrm>
          <a:prstGeom prst="cloudCallout">
            <a:avLst>
              <a:gd name="adj1" fmla="val -71598"/>
              <a:gd name="adj2" fmla="val 254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2" name="Picture 2" descr="Image result for axio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2971800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4324350" y="4653729"/>
            <a:ext cx="4533900" cy="1725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lnSpc>
                <a:spcPct val="150000"/>
              </a:lnSpc>
              <a:buFont typeface="Symbol" panose="05050102010706020507" pitchFamily="18" charset="2"/>
              <a:buChar char="Þ"/>
            </a:pPr>
            <a:r>
              <a:rPr lang="en-US" sz="1600" dirty="0">
                <a:latin typeface="+mj-lt"/>
              </a:rPr>
              <a:t>Extended to more general pseudo-scalar </a:t>
            </a:r>
            <a:r>
              <a:rPr lang="en-US" sz="1600" b="1" dirty="0" err="1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axion</a:t>
            </a:r>
            <a:r>
              <a:rPr lang="en-US" sz="1600" b="1" dirty="0">
                <a:solidFill>
                  <a:srgbClr val="FF0000"/>
                </a:solidFill>
                <a:latin typeface="+mj-lt"/>
                <a:cs typeface="Arial" panose="020B0604020202020204" pitchFamily="34" charset="0"/>
              </a:rPr>
              <a:t>-like particles </a:t>
            </a:r>
            <a:r>
              <a:rPr lang="en-US" sz="1600" dirty="0">
                <a:latin typeface="+mj-lt"/>
              </a:rPr>
              <a:t>(ALPs) which share similar properties/</a:t>
            </a:r>
            <a:r>
              <a:rPr lang="en-US" sz="1600" dirty="0" err="1">
                <a:latin typeface="+mj-lt"/>
              </a:rPr>
              <a:t>pheno</a:t>
            </a:r>
            <a:r>
              <a:rPr lang="en-US" sz="1600" dirty="0">
                <a:latin typeface="+mj-lt"/>
              </a:rPr>
              <a:t>. </a:t>
            </a:r>
            <a:r>
              <a:rPr lang="en-US" sz="1600" dirty="0" err="1">
                <a:latin typeface="+mj-lt"/>
              </a:rPr>
              <a:t>wiith</a:t>
            </a:r>
            <a:r>
              <a:rPr lang="en-US" sz="1600" dirty="0">
                <a:latin typeface="+mj-lt"/>
              </a:rPr>
              <a:t> QCD </a:t>
            </a:r>
            <a:r>
              <a:rPr lang="en-US" sz="1600" dirty="0" err="1">
                <a:latin typeface="+mj-lt"/>
              </a:rPr>
              <a:t>axion</a:t>
            </a:r>
            <a:r>
              <a:rPr lang="en-US" sz="1600" dirty="0">
                <a:latin typeface="+mj-lt"/>
              </a:rPr>
              <a:t> 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[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Arvanitaki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Dimopoulos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Dubovsky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Kaloper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March-Russell, PRD (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2010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);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Cicoli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</a:t>
            </a:r>
            <a:r>
              <a:rPr lang="en-US" sz="1200" dirty="0" err="1">
                <a:solidFill>
                  <a:srgbClr val="E98517"/>
                </a:solidFill>
                <a:latin typeface="+mj-lt"/>
              </a:rPr>
              <a:t>Goodsell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, Ringwald, JHEP (</a:t>
            </a:r>
            <a:r>
              <a:rPr lang="en-US" sz="1200" dirty="0">
                <a:solidFill>
                  <a:srgbClr val="E98517"/>
                </a:solidFill>
                <a:latin typeface="+mj-lt"/>
                <a:cs typeface="Times New Roman" panose="02020603050405020304" pitchFamily="18" charset="0"/>
              </a:rPr>
              <a:t>2012</a:t>
            </a:r>
            <a:r>
              <a:rPr lang="en-US" sz="1200" dirty="0">
                <a:solidFill>
                  <a:srgbClr val="E98517"/>
                </a:solidFill>
                <a:latin typeface="+mj-lt"/>
              </a:rPr>
              <a:t>)]</a:t>
            </a:r>
          </a:p>
        </p:txBody>
      </p:sp>
    </p:spTree>
    <p:extLst>
      <p:ext uri="{BB962C8B-B14F-4D97-AF65-F5344CB8AC3E}">
        <p14:creationId xmlns:p14="http://schemas.microsoft.com/office/powerpoint/2010/main" val="1829681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720DE7-5279-14F6-C029-03D6F08385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79B6CCC9-F1A4-C4AA-0B8F-1BBD4D00259F}"/>
              </a:ext>
            </a:extLst>
          </p:cNvPr>
          <p:cNvSpPr txBox="1"/>
          <p:nvPr/>
        </p:nvSpPr>
        <p:spPr>
          <a:xfrm>
            <a:off x="1084507" y="2644170"/>
            <a:ext cx="6974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rgbClr val="E98517"/>
                </a:solidFill>
                <a:latin typeface="Amasis MT Pro Black" panose="02040A04050005020304" pitchFamily="18" charset="0"/>
              </a:rPr>
              <a:t>ALPs Interacting with</a:t>
            </a:r>
          </a:p>
          <a:p>
            <a:pPr algn="ctr"/>
            <a:r>
              <a:rPr lang="en-US" sz="4800" dirty="0">
                <a:solidFill>
                  <a:srgbClr val="E98517"/>
                </a:solidFill>
                <a:latin typeface="Amasis MT Pro Black" panose="02040A04050005020304" pitchFamily="18" charset="0"/>
              </a:rPr>
              <a:t>SM Photons</a:t>
            </a:r>
          </a:p>
        </p:txBody>
      </p:sp>
    </p:spTree>
    <p:extLst>
      <p:ext uri="{BB962C8B-B14F-4D97-AF65-F5344CB8AC3E}">
        <p14:creationId xmlns:p14="http://schemas.microsoft.com/office/powerpoint/2010/main" val="39000781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0937-1625-3AE8-1561-E10DD4AF6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ALP-Electron Coupling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92DB2D-1F38-283F-13AF-89EDCB8A0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4" name="Google Shape;61;p14">
            <a:extLst>
              <a:ext uri="{FF2B5EF4-FFF2-40B4-BE49-F238E27FC236}">
                <a16:creationId xmlns:a16="http://schemas.microsoft.com/office/drawing/2014/main" id="{DBBF5BD8-A64E-27E8-2F71-0DE7A30D9145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76942" y="2128933"/>
            <a:ext cx="8001002" cy="96940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62;p14">
            <a:extLst>
              <a:ext uri="{FF2B5EF4-FFF2-40B4-BE49-F238E27FC236}">
                <a16:creationId xmlns:a16="http://schemas.microsoft.com/office/drawing/2014/main" id="{45DEA446-F517-0359-8086-43FE955091B5}"/>
              </a:ext>
            </a:extLst>
          </p:cNvPr>
          <p:cNvSpPr>
            <a:spLocks noChangeAspect="1"/>
          </p:cNvSpPr>
          <p:nvPr/>
        </p:nvSpPr>
        <p:spPr>
          <a:xfrm>
            <a:off x="5934988" y="2179139"/>
            <a:ext cx="2795354" cy="881186"/>
          </a:xfrm>
          <a:prstGeom prst="roundRect">
            <a:avLst>
              <a:gd name="adj" fmla="val 16667"/>
            </a:avLst>
          </a:prstGeom>
          <a:solidFill>
            <a:srgbClr val="00FF79">
              <a:alpha val="15000"/>
            </a:srgbClr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 sz="1600"/>
          </a:p>
        </p:txBody>
      </p:sp>
      <p:sp>
        <p:nvSpPr>
          <p:cNvPr id="6" name="Google Shape;63;p14">
            <a:extLst>
              <a:ext uri="{FF2B5EF4-FFF2-40B4-BE49-F238E27FC236}">
                <a16:creationId xmlns:a16="http://schemas.microsoft.com/office/drawing/2014/main" id="{D58FF369-1D0E-2DD2-4172-703D2F7E9287}"/>
              </a:ext>
            </a:extLst>
          </p:cNvPr>
          <p:cNvSpPr txBox="1"/>
          <p:nvPr/>
        </p:nvSpPr>
        <p:spPr>
          <a:xfrm>
            <a:off x="914400" y="3349875"/>
            <a:ext cx="7315200" cy="227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42900">
              <a:lnSpc>
                <a:spcPct val="150000"/>
              </a:lnSpc>
              <a:buClr>
                <a:schemeClr val="dk2"/>
              </a:buClr>
              <a:buSzPts val="1800"/>
              <a:buChar char="●"/>
            </a:pPr>
            <a:r>
              <a:rPr lang="en" dirty="0">
                <a:solidFill>
                  <a:schemeClr val="dk2"/>
                </a:solidFill>
                <a:latin typeface="+mj-lt"/>
              </a:rPr>
              <a:t>We can search for axion-like particles (ALPs) coupled primarily to electrons (assuming the photon coupling and other couplings to SM are relatively suppressed, e.g. in DFSZ-type scenarios)</a:t>
            </a:r>
            <a:endParaRPr dirty="0">
              <a:solidFill>
                <a:schemeClr val="dk2"/>
              </a:solidFill>
              <a:latin typeface="+mj-lt"/>
            </a:endParaRPr>
          </a:p>
          <a:p>
            <a:pPr marL="457200" indent="-342900">
              <a:lnSpc>
                <a:spcPct val="150000"/>
              </a:lnSpc>
              <a:buClr>
                <a:schemeClr val="dk2"/>
              </a:buClr>
              <a:buSzPts val="1800"/>
              <a:buChar char="●"/>
            </a:pPr>
            <a:r>
              <a:rPr lang="en" dirty="0">
                <a:solidFill>
                  <a:schemeClr val="dk2"/>
                </a:solidFill>
                <a:latin typeface="+mj-lt"/>
              </a:rPr>
              <a:t>We make use of the electromagnetic particle shower in the DAMSA target to be sensitive to this operator</a:t>
            </a:r>
            <a:endParaRPr dirty="0">
              <a:solidFill>
                <a:schemeClr val="dk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50727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82303A-5C81-08DE-B235-A25C44CE35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Scheme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5059E9-DF6E-8A3F-20FC-3CB2A02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4" name="Google Shape;69;p15">
            <a:extLst>
              <a:ext uri="{FF2B5EF4-FFF2-40B4-BE49-F238E27FC236}">
                <a16:creationId xmlns:a16="http://schemas.microsoft.com/office/drawing/2014/main" id="{A28AB6BA-2274-4676-A4F1-7E6D340BD3B3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46423" y="1901499"/>
            <a:ext cx="1943100" cy="274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70;p15">
            <a:extLst>
              <a:ext uri="{FF2B5EF4-FFF2-40B4-BE49-F238E27FC236}">
                <a16:creationId xmlns:a16="http://schemas.microsoft.com/office/drawing/2014/main" id="{444AEE13-2354-4085-1D31-D6182B8AFB7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8799" y="1817825"/>
            <a:ext cx="1976905" cy="382097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71;p15">
            <a:extLst>
              <a:ext uri="{FF2B5EF4-FFF2-40B4-BE49-F238E27FC236}">
                <a16:creationId xmlns:a16="http://schemas.microsoft.com/office/drawing/2014/main" id="{295247C8-44A9-7D76-A9CD-97984647B301}"/>
              </a:ext>
            </a:extLst>
          </p:cNvPr>
          <p:cNvSpPr/>
          <p:nvPr/>
        </p:nvSpPr>
        <p:spPr>
          <a:xfrm>
            <a:off x="4035698" y="2529799"/>
            <a:ext cx="1712382" cy="3273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ctr"/>
            <a:endParaRPr/>
          </a:p>
        </p:txBody>
      </p:sp>
      <p:sp>
        <p:nvSpPr>
          <p:cNvPr id="7" name="Google Shape;72;p15">
            <a:extLst>
              <a:ext uri="{FF2B5EF4-FFF2-40B4-BE49-F238E27FC236}">
                <a16:creationId xmlns:a16="http://schemas.microsoft.com/office/drawing/2014/main" id="{DD2297E7-2CC1-9AD1-FED5-905A6709323E}"/>
              </a:ext>
            </a:extLst>
          </p:cNvPr>
          <p:cNvSpPr txBox="1"/>
          <p:nvPr/>
        </p:nvSpPr>
        <p:spPr>
          <a:xfrm>
            <a:off x="3821913" y="1847468"/>
            <a:ext cx="23664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" dirty="0">
                <a:solidFill>
                  <a:schemeClr val="dk2"/>
                </a:solidFill>
              </a:rPr>
              <a:t>Propagate to detector</a:t>
            </a:r>
            <a:endParaRPr dirty="0">
              <a:solidFill>
                <a:schemeClr val="dk2"/>
              </a:solidFill>
            </a:endParaRPr>
          </a:p>
        </p:txBody>
      </p:sp>
      <p:sp>
        <p:nvSpPr>
          <p:cNvPr id="8" name="Google Shape;73;p15">
            <a:extLst>
              <a:ext uri="{FF2B5EF4-FFF2-40B4-BE49-F238E27FC236}">
                <a16:creationId xmlns:a16="http://schemas.microsoft.com/office/drawing/2014/main" id="{9836F1E0-2265-AB24-C1E3-7F6FD5748C23}"/>
              </a:ext>
            </a:extLst>
          </p:cNvPr>
          <p:cNvSpPr txBox="1"/>
          <p:nvPr/>
        </p:nvSpPr>
        <p:spPr>
          <a:xfrm>
            <a:off x="4529498" y="3307676"/>
            <a:ext cx="4314900" cy="30931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indent="-342900">
              <a:lnSpc>
                <a:spcPct val="150000"/>
              </a:lnSpc>
              <a:buClr>
                <a:schemeClr val="dk2"/>
              </a:buClr>
              <a:buSzPts val="1800"/>
              <a:buChar char="●"/>
            </a:pPr>
            <a:r>
              <a:rPr lang="en" dirty="0">
                <a:solidFill>
                  <a:schemeClr val="dk2"/>
                </a:solidFill>
                <a:latin typeface="+mj-lt"/>
              </a:rPr>
              <a:t>4 scattering channels from 𝜸,e± radiative transport in W target</a:t>
            </a:r>
            <a:endParaRPr dirty="0">
              <a:solidFill>
                <a:schemeClr val="dk2"/>
              </a:solidFill>
              <a:latin typeface="+mj-lt"/>
            </a:endParaRPr>
          </a:p>
          <a:p>
            <a:pPr marL="457200" indent="-342900">
              <a:lnSpc>
                <a:spcPct val="150000"/>
              </a:lnSpc>
              <a:buClr>
                <a:schemeClr val="dk2"/>
              </a:buClr>
              <a:buSzPts val="1800"/>
              <a:buChar char="●"/>
            </a:pPr>
            <a:r>
              <a:rPr lang="en" dirty="0">
                <a:solidFill>
                  <a:schemeClr val="dk2"/>
                </a:solidFill>
                <a:latin typeface="+mj-lt"/>
              </a:rPr>
              <a:t>Look for </a:t>
            </a:r>
            <a:r>
              <a:rPr lang="en" b="1" dirty="0">
                <a:solidFill>
                  <a:schemeClr val="dk2"/>
                </a:solidFill>
                <a:latin typeface="+mj-lt"/>
              </a:rPr>
              <a:t>decays </a:t>
            </a:r>
            <a:r>
              <a:rPr lang="en" dirty="0">
                <a:solidFill>
                  <a:schemeClr val="dk2"/>
                </a:solidFill>
                <a:latin typeface="+mj-lt"/>
              </a:rPr>
              <a:t>to electron-positron pairs using the ALP lifetime</a:t>
            </a:r>
            <a:endParaRPr dirty="0">
              <a:solidFill>
                <a:schemeClr val="dk2"/>
              </a:solidFill>
              <a:latin typeface="+mj-lt"/>
            </a:endParaRPr>
          </a:p>
          <a:p>
            <a:pPr marL="457200" indent="-342900">
              <a:lnSpc>
                <a:spcPct val="150000"/>
              </a:lnSpc>
              <a:buClr>
                <a:schemeClr val="dk2"/>
              </a:buClr>
              <a:buSzPts val="1800"/>
              <a:buChar char="●"/>
            </a:pPr>
            <a:r>
              <a:rPr lang="en" dirty="0">
                <a:solidFill>
                  <a:schemeClr val="dk2"/>
                </a:solidFill>
                <a:latin typeface="+mj-lt"/>
              </a:rPr>
              <a:t>See 2112.09979 for matrix elements, cross sections, event rates, and other details</a:t>
            </a:r>
            <a:endParaRPr dirty="0">
              <a:solidFill>
                <a:schemeClr val="dk2"/>
              </a:solidFill>
              <a:latin typeface="+mj-lt"/>
            </a:endParaRPr>
          </a:p>
        </p:txBody>
      </p:sp>
      <p:pic>
        <p:nvPicPr>
          <p:cNvPr id="9" name="Google Shape;74;p15">
            <a:extLst>
              <a:ext uri="{FF2B5EF4-FFF2-40B4-BE49-F238E27FC236}">
                <a16:creationId xmlns:a16="http://schemas.microsoft.com/office/drawing/2014/main" id="{6C48CFBB-A7EF-2BBE-4512-07E39CE7E09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52750" y="2386400"/>
            <a:ext cx="2886450" cy="661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27183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73DF27-A06A-2008-8C23-EE55E63793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Fluxes in the W Target from GEANT4 Simulation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282987-88A9-1145-CA5E-9AC1C93CC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Google Shape;96;p17">
            <a:extLst>
              <a:ext uri="{FF2B5EF4-FFF2-40B4-BE49-F238E27FC236}">
                <a16:creationId xmlns:a16="http://schemas.microsoft.com/office/drawing/2014/main" id="{F7BC4B40-2AE4-8B6E-7C70-E829328BDA15}"/>
              </a:ext>
            </a:extLst>
          </p:cNvPr>
          <p:cNvSpPr txBox="1"/>
          <p:nvPr/>
        </p:nvSpPr>
        <p:spPr>
          <a:xfrm>
            <a:off x="6268525" y="1905000"/>
            <a:ext cx="2570675" cy="362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indent="-323850">
              <a:lnSpc>
                <a:spcPct val="150000"/>
              </a:lnSpc>
              <a:buClr>
                <a:schemeClr val="dk2"/>
              </a:buClr>
              <a:buSzPts val="1500"/>
              <a:buChar char="●"/>
            </a:pPr>
            <a:r>
              <a:rPr lang="en" sz="1600" dirty="0">
                <a:solidFill>
                  <a:schemeClr val="dk2"/>
                </a:solidFill>
                <a:latin typeface="+mj-lt"/>
              </a:rPr>
              <a:t>electron, positron, and photon fluxes in the W target</a:t>
            </a:r>
            <a:endParaRPr sz="1600" dirty="0">
              <a:solidFill>
                <a:schemeClr val="dk2"/>
              </a:solidFill>
              <a:latin typeface="+mj-lt"/>
            </a:endParaRPr>
          </a:p>
          <a:p>
            <a:pPr marL="457200" indent="-323850">
              <a:lnSpc>
                <a:spcPct val="150000"/>
              </a:lnSpc>
              <a:buClr>
                <a:schemeClr val="dk2"/>
              </a:buClr>
              <a:buSzPts val="1500"/>
              <a:buChar char="●"/>
            </a:pPr>
            <a:r>
              <a:rPr lang="en" sz="1600" dirty="0">
                <a:solidFill>
                  <a:schemeClr val="dk2"/>
                </a:solidFill>
                <a:latin typeface="+mj-lt"/>
              </a:rPr>
              <a:t>Normalized to EOT (electrons on target)</a:t>
            </a:r>
            <a:endParaRPr sz="1600" dirty="0">
              <a:solidFill>
                <a:schemeClr val="dk2"/>
              </a:solidFill>
              <a:latin typeface="+mj-lt"/>
            </a:endParaRPr>
          </a:p>
          <a:p>
            <a:pPr marL="457200" indent="-323850">
              <a:lnSpc>
                <a:spcPct val="150000"/>
              </a:lnSpc>
              <a:buClr>
                <a:schemeClr val="dk2"/>
              </a:buClr>
              <a:buSzPts val="1500"/>
              <a:buChar char="●"/>
            </a:pPr>
            <a:r>
              <a:rPr lang="en" sz="1600" dirty="0">
                <a:solidFill>
                  <a:schemeClr val="dk2"/>
                </a:solidFill>
                <a:latin typeface="+mj-lt"/>
              </a:rPr>
              <a:t>No fluxes shown below 25 MeV → detector threshold</a:t>
            </a:r>
            <a:endParaRPr sz="1600" dirty="0">
              <a:solidFill>
                <a:schemeClr val="dk2"/>
              </a:solidFill>
              <a:latin typeface="+mj-lt"/>
            </a:endParaRPr>
          </a:p>
        </p:txBody>
      </p:sp>
      <p:pic>
        <p:nvPicPr>
          <p:cNvPr id="5" name="Google Shape;98;p17">
            <a:extLst>
              <a:ext uri="{FF2B5EF4-FFF2-40B4-BE49-F238E27FC236}">
                <a16:creationId xmlns:a16="http://schemas.microsoft.com/office/drawing/2014/main" id="{91FAD869-FA49-2B05-2B72-CD0DBAE52F7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04800" y="1765000"/>
            <a:ext cx="5963725" cy="4472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5778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ADF0E-A782-6C4D-0409-3EA822EC1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" dirty="0"/>
              <a:t>Parameter Space Scan: 300 MeV Electron Beam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CF31AAC-598F-30EA-A914-3D84D54C1B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Google Shape;104;p18">
            <a:extLst>
              <a:ext uri="{FF2B5EF4-FFF2-40B4-BE49-F238E27FC236}">
                <a16:creationId xmlns:a16="http://schemas.microsoft.com/office/drawing/2014/main" id="{31213F5F-506E-31BD-CBC9-EB29FAF58280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544362" y="1752600"/>
            <a:ext cx="6055275" cy="45139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59607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7F61A1-59A7-07DF-93B4-C58C9C056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1F76609-5BAD-02A7-54B4-A7722D205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8060AE-CD79-4505-D2B8-93F7FDFCA079}"/>
              </a:ext>
            </a:extLst>
          </p:cNvPr>
          <p:cNvSpPr txBox="1"/>
          <p:nvPr/>
        </p:nvSpPr>
        <p:spPr>
          <a:xfrm>
            <a:off x="762000" y="1919064"/>
            <a:ext cx="7620000" cy="3719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Both proton and electron beams will </a:t>
            </a:r>
            <a:r>
              <a:rPr lang="en-US" sz="1500" b="1" dirty="0">
                <a:solidFill>
                  <a:srgbClr val="1212FF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copiously produce photons/ electrons 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in the dump.</a:t>
            </a:r>
          </a:p>
          <a:p>
            <a:pPr marL="400050" indent="-4000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The searches for axion-like particles interacting with SM photons/ electrons were illustrated as an example physics case of DAMSA.</a:t>
            </a:r>
          </a:p>
          <a:p>
            <a:pPr marL="400050" indent="-4000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DAMSA can be sensitive to large-mass and large-coupling regions of ALP parameter space due to its </a:t>
            </a:r>
            <a:r>
              <a:rPr lang="en-US" sz="1500" b="1" dirty="0">
                <a:solidFill>
                  <a:srgbClr val="7030A0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close proximity to the dump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.</a:t>
            </a:r>
          </a:p>
          <a:p>
            <a:pPr marL="400050" indent="-400050">
              <a:lnSpc>
                <a:spcPct val="200000"/>
              </a:lnSpc>
              <a:buFont typeface="Wingdings" panose="05000000000000000000" pitchFamily="2" charset="2"/>
              <a:buChar char="q"/>
            </a:pP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DAMSA at </a:t>
            </a:r>
            <a:r>
              <a:rPr lang="en-US" sz="1500" b="1" dirty="0">
                <a:solidFill>
                  <a:srgbClr val="008A3E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various beam facilities 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can provide </a:t>
            </a:r>
            <a:r>
              <a:rPr lang="en-US" sz="1500" b="1" dirty="0">
                <a:solidFill>
                  <a:srgbClr val="FF0000"/>
                </a:solidFill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complementary information</a:t>
            </a:r>
            <a:r>
              <a:rPr lang="en-US" sz="1500" dirty="0">
                <a:latin typeface="Consolas" panose="020B0609020204030204" pitchFamily="49" charset="0"/>
                <a:ea typeface="CMU Serif" panose="02000603000000000000" pitchFamily="2" charset="0"/>
                <a:cs typeface="CMU Serif" panose="02000603000000000000" pitchFamily="2" charset="0"/>
              </a:rPr>
              <a:t> in the search for ALPs.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04AA4D-FC53-9D2D-2229-3556513ABCC3}"/>
              </a:ext>
            </a:extLst>
          </p:cNvPr>
          <p:cNvSpPr txBox="1"/>
          <p:nvPr/>
        </p:nvSpPr>
        <p:spPr>
          <a:xfrm>
            <a:off x="7086600" y="5939135"/>
            <a:ext cx="1747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80008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136509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828987D-C611-4E8E-B88E-DBD2CB637DBE}"/>
              </a:ext>
            </a:extLst>
          </p:cNvPr>
          <p:cNvSpPr txBox="1"/>
          <p:nvPr/>
        </p:nvSpPr>
        <p:spPr>
          <a:xfrm>
            <a:off x="2503163" y="2895600"/>
            <a:ext cx="41376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rgbClr val="E98517"/>
                </a:solidFill>
                <a:latin typeface="Amasis MT Pro Black" panose="02040A04050005020304" pitchFamily="18" charset="0"/>
              </a:rPr>
              <a:t>Bonus Slides</a:t>
            </a:r>
          </a:p>
        </p:txBody>
      </p:sp>
    </p:spTree>
    <p:extLst>
      <p:ext uri="{BB962C8B-B14F-4D97-AF65-F5344CB8AC3E}">
        <p14:creationId xmlns:p14="http://schemas.microsoft.com/office/powerpoint/2010/main" val="2206650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6ED4C-CC82-6299-4015-F39AF9DB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Cut Flow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87A899-46E8-1A9D-4890-50740FE1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629F9C-23B4-5F9C-B954-88EA2AA16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8371" y="1676400"/>
            <a:ext cx="4887257" cy="4523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7391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0BEF49-2FD0-E34C-8EA3-61FF6463C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 Sturdy “Floor”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0710448-6273-4A52-4A00-280E8752C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33643B-C95A-2C81-E64A-8ECAA07AEFCD}"/>
                  </a:ext>
                </a:extLst>
              </p:cNvPr>
              <p:cNvSpPr txBox="1"/>
              <p:nvPr/>
            </p:nvSpPr>
            <p:spPr>
              <a:xfrm>
                <a:off x="304800" y="1676400"/>
                <a:ext cx="8534400" cy="5357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lnSpc>
                    <a:spcPct val="150000"/>
                  </a:lnSpc>
                  <a:buFont typeface="Wingdings" panose="05000000000000000000" pitchFamily="2" charset="2"/>
                  <a:buChar char="q"/>
                </a:pPr>
                <a:r>
                  <a:rPr lang="en-US" sz="1450" dirty="0">
                    <a:latin typeface="+mj-lt"/>
                  </a:rPr>
                  <a:t>In the “delayed-decay” regime, </a:t>
                </a:r>
                <a14:m>
                  <m:oMath xmlns:m="http://schemas.openxmlformats.org/officeDocument/2006/math">
                    <m:r>
                      <a:rPr lang="en-US" sz="1450" i="1" dirty="0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US" sz="1450" b="0" i="1" dirty="0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4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14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𝐿</m:t>
                    </m:r>
                    <m:r>
                      <a:rPr lang="en-US" sz="1450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acc>
                      <m:accPr>
                        <m:chr m:val="̃"/>
                        <m:ctrlPr>
                          <a:rPr lang="en-US" sz="14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e>
                    </m:acc>
                  </m:oMath>
                </a14:m>
                <a:r>
                  <a:rPr lang="en-US" sz="1450" dirty="0">
                    <a:latin typeface="+mj-lt"/>
                  </a:rPr>
                  <a:t> </a:t>
                </a:r>
                <a:r>
                  <a:rPr lang="en-US" sz="145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⇒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5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5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45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f>
                      <m:fPr>
                        <m:ctrlPr>
                          <a:rPr lang="en-US" sz="14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4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acc>
                          <m:accPr>
                            <m:chr m:val="̃"/>
                            <m:ctrlPr>
                              <a:rPr lang="en-US" sz="14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𝑙</m:t>
                            </m:r>
                          </m:e>
                        </m:acc>
                      </m:den>
                    </m:f>
                  </m:oMath>
                </a14:m>
                <a:endParaRPr lang="en-US" sz="1450" dirty="0">
                  <a:latin typeface="+mj-lt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0C33643B-C95A-2C81-E64A-8ECAA07AEF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800" y="1676400"/>
                <a:ext cx="8534400" cy="535788"/>
              </a:xfrm>
              <a:prstGeom prst="rect">
                <a:avLst/>
              </a:prstGeom>
              <a:blipFill>
                <a:blip r:embed="rId2"/>
                <a:stretch>
                  <a:fillRect l="-143" b="-34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2D08F2-7616-640B-03BF-3D53CB9B6DFD}"/>
                  </a:ext>
                </a:extLst>
              </p:cNvPr>
              <p:cNvSpPr txBox="1"/>
              <p:nvPr/>
            </p:nvSpPr>
            <p:spPr>
              <a:xfrm>
                <a:off x="356682" y="2378366"/>
                <a:ext cx="4596318" cy="5722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smtClean="0">
                              <a:latin typeface="Cambria Math" panose="02040503050406030204" pitchFamily="18" charset="0"/>
                            </a:rPr>
                            <m:t>sig</m:t>
                          </m:r>
                        </m:sub>
                      </m:sSub>
                      <m:r>
                        <a:rPr lang="en-US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d>
                        <m:dPr>
                          <m:begChr m:val="⟨"/>
                          <m:endChr m:val="⟩"/>
                          <m:ctrlPr>
                            <a:rPr lang="en-US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prod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acc>
                            <m:accPr>
                              <m:chr m:val="̃"/>
                              <m:ctrlP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e>
                          </m:acc>
                        </m:den>
                      </m:f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2D08F2-7616-640B-03BF-3D53CB9B6D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682" y="2378366"/>
                <a:ext cx="4596318" cy="572273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50B1D-75F6-04B9-F9AA-EF8FEACF5A24}"/>
                  </a:ext>
                </a:extLst>
              </p:cNvPr>
              <p:cNvSpPr txBox="1"/>
              <p:nvPr/>
            </p:nvSpPr>
            <p:spPr>
              <a:xfrm>
                <a:off x="4242882" y="2286000"/>
                <a:ext cx="4596318" cy="83029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sz="145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45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5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1450" b="0" i="0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prod</m:t>
                            </m:r>
                          </m:sub>
                        </m:sSub>
                      </m:e>
                    </m:d>
                    <m:r>
                      <a:rPr lang="en-US" sz="145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  <m:sup>
                        <m: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450" dirty="0">
                    <a:latin typeface="+mj-lt"/>
                  </a:rPr>
                  <a:t>: average ALP production probability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sz="145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en-US" sz="14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5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𝑙</m:t>
                            </m:r>
                          </m:e>
                        </m:acc>
                      </m:e>
                      <m:sup>
                        <m:r>
                          <a:rPr lang="en-US" sz="145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sz="145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bSup>
                      <m:sSubSupPr>
                        <m:ctrlPr>
                          <a:rPr lang="en-US" sz="14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4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US" sz="14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𝛾𝛾</m:t>
                        </m:r>
                      </m:sub>
                      <m:sup>
                        <m:r>
                          <a:rPr lang="en-US" sz="145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sz="1450" dirty="0">
                    <a:latin typeface="+mj-lt"/>
                  </a:rPr>
                  <a:t> 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5B50B1D-75F6-04B9-F9AA-EF8FEACF5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2882" y="2286000"/>
                <a:ext cx="4596318" cy="83029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A11B4B82-F967-FE0A-26EF-37215F5F189F}"/>
              </a:ext>
            </a:extLst>
          </p:cNvPr>
          <p:cNvGrpSpPr/>
          <p:nvPr/>
        </p:nvGrpSpPr>
        <p:grpSpPr>
          <a:xfrm>
            <a:off x="304800" y="3505200"/>
            <a:ext cx="8534400" cy="2215442"/>
            <a:chOff x="304800" y="3733800"/>
            <a:chExt cx="8534400" cy="2215442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095C41A-45F0-7A5F-6DD0-70DD79E18BE2}"/>
                    </a:ext>
                  </a:extLst>
                </p:cNvPr>
                <p:cNvSpPr txBox="1"/>
                <p:nvPr/>
              </p:nvSpPr>
              <p:spPr>
                <a:xfrm>
                  <a:off x="304800" y="3733800"/>
                  <a:ext cx="8534400" cy="4237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marL="285750" indent="-285750">
                    <a:lnSpc>
                      <a:spcPct val="150000"/>
                    </a:lnSpc>
                    <a:buFont typeface="Wingdings" panose="05000000000000000000" pitchFamily="2" charset="2"/>
                    <a:buChar char="q"/>
                  </a:pPr>
                  <a:r>
                    <a:rPr lang="en-US" sz="1450" dirty="0">
                      <a:latin typeface="+mj-lt"/>
                    </a:rPr>
                    <a:t>If new reach </a:t>
                  </a:r>
                  <a14:m>
                    <m:oMath xmlns:m="http://schemas.openxmlformats.org/officeDocument/2006/math">
                      <m:sSubSup>
                        <m:sSubSupPr>
                          <m:ctrlPr>
                            <a:rPr lang="en-US" sz="145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450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45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45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</m:sub>
                        <m:sup>
                          <m:r>
                            <a:rPr lang="en-US" sz="1450" b="0" i="1" smtClean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</m:oMath>
                  </a14:m>
                  <a:r>
                    <a:rPr lang="en-US" sz="1450" dirty="0">
                      <a:latin typeface="+mj-lt"/>
                    </a:rPr>
                    <a:t> is achieved with </a:t>
                  </a:r>
                  <a14:m>
                    <m:oMath xmlns:m="http://schemas.openxmlformats.org/officeDocument/2006/math">
                      <m:r>
                        <a:rPr lang="en-US" sz="1450" i="1" dirty="0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a14:m>
                  <a:r>
                    <a:rPr lang="en-US" sz="1450" dirty="0">
                      <a:latin typeface="+mj-lt"/>
                    </a:rPr>
                    <a:t> times more statistics,</a:t>
                  </a: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C16B14E-4944-17E0-619F-063CD636E19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800" y="3733800"/>
                  <a:ext cx="8534400" cy="423770"/>
                </a:xfrm>
                <a:prstGeom prst="rect">
                  <a:avLst/>
                </a:prstGeom>
                <a:blipFill>
                  <a:blip r:embed="rId5"/>
                  <a:stretch>
                    <a:fillRect l="-143" b="-101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73343F5C-9D8E-59B4-1ADA-4031E1262965}"/>
                </a:ext>
              </a:extLst>
            </p:cNvPr>
            <p:cNvGrpSpPr/>
            <p:nvPr/>
          </p:nvGrpSpPr>
          <p:grpSpPr>
            <a:xfrm>
              <a:off x="3276600" y="4347012"/>
              <a:ext cx="2590800" cy="1215588"/>
              <a:chOff x="3276600" y="4194612"/>
              <a:chExt cx="2590800" cy="1215588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765F4A9C-753A-D434-B896-996ED9C5255F}"/>
                  </a:ext>
                </a:extLst>
              </p:cNvPr>
              <p:cNvSpPr/>
              <p:nvPr/>
            </p:nvSpPr>
            <p:spPr>
              <a:xfrm>
                <a:off x="3276600" y="4194612"/>
                <a:ext cx="2590800" cy="1215588"/>
              </a:xfrm>
              <a:prstGeom prst="rect">
                <a:avLst/>
              </a:prstGeom>
              <a:noFill/>
              <a:ln>
                <a:solidFill>
                  <a:srgbClr val="1212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0FCF478-D9A1-07FD-05B1-E6613067EDAE}"/>
                  </a:ext>
                </a:extLst>
              </p:cNvPr>
              <p:cNvSpPr txBox="1"/>
              <p:nvPr/>
            </p:nvSpPr>
            <p:spPr>
              <a:xfrm>
                <a:off x="3640444" y="5010444"/>
                <a:ext cx="22269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400" dirty="0">
                    <a:solidFill>
                      <a:srgbClr val="E98517"/>
                    </a:solidFill>
                    <a:latin typeface="+mj-lt"/>
                  </a:rPr>
                  <a:t>[Dutta, </a:t>
                </a:r>
                <a:r>
                  <a:rPr lang="en-US" sz="1400" b="1" dirty="0">
                    <a:solidFill>
                      <a:srgbClr val="E98517"/>
                    </a:solidFill>
                    <a:latin typeface="+mj-lt"/>
                  </a:rPr>
                  <a:t>DK</a:t>
                </a:r>
                <a:r>
                  <a:rPr lang="en-US" sz="1400" dirty="0">
                    <a:solidFill>
                      <a:srgbClr val="E98517"/>
                    </a:solidFill>
                    <a:latin typeface="+mj-lt"/>
                  </a:rPr>
                  <a:t>, Kim, PLB (2025)]</a:t>
                </a:r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CFF630A-B9D8-4739-8EAE-94A140F3A0D1}"/>
                    </a:ext>
                  </a:extLst>
                </p:cNvPr>
                <p:cNvSpPr txBox="1"/>
                <p:nvPr/>
              </p:nvSpPr>
              <p:spPr>
                <a:xfrm>
                  <a:off x="5445001" y="5633450"/>
                  <a:ext cx="3394199" cy="31579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r"/>
                  <a:r>
                    <a:rPr lang="en-US" sz="1400" dirty="0">
                      <a:latin typeface="+mj-lt"/>
                    </a:rPr>
                    <a:t>For large background scenarios,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1/4</m:t>
                          </m:r>
                        </m:sup>
                      </m:sSup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</m:sup>
                      </m:sSup>
                    </m:oMath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3CFF630A-B9D8-4739-8EAE-94A140F3A0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45001" y="5633450"/>
                  <a:ext cx="3394199" cy="315792"/>
                </a:xfrm>
                <a:prstGeom prst="rect">
                  <a:avLst/>
                </a:prstGeom>
                <a:blipFill>
                  <a:blip r:embed="rId6"/>
                  <a:stretch>
                    <a:fillRect b="-2156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F6DB2B-12B5-C1C4-38BD-96A1E05DFCC0}"/>
                  </a:ext>
                </a:extLst>
              </p:cNvPr>
              <p:cNvSpPr txBox="1"/>
              <p:nvPr/>
            </p:nvSpPr>
            <p:spPr>
              <a:xfrm>
                <a:off x="2273841" y="4267200"/>
                <a:ext cx="4596318" cy="5780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</m:sub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𝛾𝛾</m:t>
                              </m:r>
                            </m:sub>
                          </m:sSub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1/4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CDF6DB2B-12B5-C1C4-38BD-96A1E05DFC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3841" y="4267200"/>
                <a:ext cx="4596318" cy="578043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7738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ICEPP - LE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8478" y="3086100"/>
            <a:ext cx="2171700" cy="125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Axion</a:t>
            </a:r>
            <a:r>
              <a:rPr lang="en-US" dirty="0"/>
              <a:t>/</a:t>
            </a:r>
            <a:r>
              <a:rPr lang="en-US" dirty="0" err="1"/>
              <a:t>Axion</a:t>
            </a:r>
            <a:r>
              <a:rPr lang="en-US" dirty="0"/>
              <a:t>-like Particle Searches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ight Arrow 3"/>
          <p:cNvSpPr/>
          <p:nvPr/>
        </p:nvSpPr>
        <p:spPr>
          <a:xfrm>
            <a:off x="5810250" y="2283022"/>
            <a:ext cx="3028950" cy="28575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0000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/>
          </a:p>
        </p:txBody>
      </p:sp>
      <p:sp>
        <p:nvSpPr>
          <p:cNvPr id="5" name="Right Arrow 4"/>
          <p:cNvSpPr/>
          <p:nvPr/>
        </p:nvSpPr>
        <p:spPr>
          <a:xfrm rot="10800000">
            <a:off x="299371" y="2283022"/>
            <a:ext cx="3028950" cy="285750"/>
          </a:xfrm>
          <a:prstGeom prst="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121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6" name="TextBox 5"/>
          <p:cNvSpPr txBox="1"/>
          <p:nvPr/>
        </p:nvSpPr>
        <p:spPr>
          <a:xfrm>
            <a:off x="6884024" y="1981200"/>
            <a:ext cx="18789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latin typeface="+mj-lt"/>
              </a:rPr>
              <a:t>High-energy frontier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8717" y="1981200"/>
            <a:ext cx="28548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Low-energy &amp; intensity frontier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79498" y="2511623"/>
            <a:ext cx="38876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1212FF"/>
                </a:solidFill>
                <a:latin typeface="Lucida Console" panose="020B0609040504020204" pitchFamily="49" charset="0"/>
              </a:rPr>
              <a:t>Axion</a:t>
            </a:r>
            <a:r>
              <a:rPr lang="en-US" sz="1600" dirty="0">
                <a:solidFill>
                  <a:srgbClr val="1212FF"/>
                </a:solidFill>
                <a:latin typeface="Lucida Console" panose="020B0609040504020204" pitchFamily="49" charset="0"/>
              </a:rPr>
              <a:t>/ALP searches (this talk)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960729" y="2511623"/>
            <a:ext cx="37641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>
                <a:solidFill>
                  <a:srgbClr val="FF0000"/>
                </a:solidFill>
                <a:latin typeface="Lucida Console" panose="020B0609040504020204" pitchFamily="49" charset="0"/>
              </a:rPr>
              <a:t>E.g. Heavy resonance searches</a:t>
            </a:r>
          </a:p>
        </p:txBody>
      </p:sp>
      <p:pic>
        <p:nvPicPr>
          <p:cNvPr id="10" name="Picture 4" descr="Image result for cast experimen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854" y="3152002"/>
            <a:ext cx="1712395" cy="1115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Image result for alps experiment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23552"/>
            <a:ext cx="2507170" cy="831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The DUNE Near Detector Comple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2447" y="4723969"/>
            <a:ext cx="2719553" cy="1229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he Large Hadron Collider | CERN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739" y="4164627"/>
            <a:ext cx="2387172" cy="1591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359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D10E65-8829-8A20-7154-084782D5A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6B95FA6-5560-D10B-BD1E-EF5F60A4A536}"/>
              </a:ext>
            </a:extLst>
          </p:cNvPr>
          <p:cNvSpPr txBox="1"/>
          <p:nvPr/>
        </p:nvSpPr>
        <p:spPr>
          <a:xfrm>
            <a:off x="1084507" y="2644170"/>
            <a:ext cx="6974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dirty="0">
                <a:solidFill>
                  <a:srgbClr val="E98517"/>
                </a:solidFill>
                <a:latin typeface="Amasis MT Pro Black" panose="02040A04050005020304" pitchFamily="18" charset="0"/>
              </a:rPr>
              <a:t>ALPs Interacting with</a:t>
            </a:r>
          </a:p>
          <a:p>
            <a:pPr algn="ctr"/>
            <a:r>
              <a:rPr lang="en-US" sz="4800" dirty="0">
                <a:solidFill>
                  <a:srgbClr val="E98517"/>
                </a:solidFill>
                <a:latin typeface="Amasis MT Pro Black" panose="02040A04050005020304" pitchFamily="18" charset="0"/>
              </a:rPr>
              <a:t>SM Photons</a:t>
            </a:r>
          </a:p>
        </p:txBody>
      </p:sp>
    </p:spTree>
    <p:extLst>
      <p:ext uri="{BB962C8B-B14F-4D97-AF65-F5344CB8AC3E}">
        <p14:creationId xmlns:p14="http://schemas.microsoft.com/office/powerpoint/2010/main" val="42568600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C16C9-D991-7393-F4D5-327CBA28B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Axion-like Particles Interacting with SM Photons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76C9783-18E6-4551-0EED-894B88624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39577D0-FDEF-EF19-F483-B911B5BBA615}"/>
              </a:ext>
            </a:extLst>
          </p:cNvPr>
          <p:cNvGrpSpPr/>
          <p:nvPr/>
        </p:nvGrpSpPr>
        <p:grpSpPr>
          <a:xfrm>
            <a:off x="5858921" y="2362200"/>
            <a:ext cx="2599279" cy="2209800"/>
            <a:chOff x="4114800" y="4132008"/>
            <a:chExt cx="2599279" cy="2209800"/>
          </a:xfrm>
        </p:grpSpPr>
        <p:sp>
          <p:nvSpPr>
            <p:cNvPr id="5" name="Freeform 82">
              <a:extLst>
                <a:ext uri="{FF2B5EF4-FFF2-40B4-BE49-F238E27FC236}">
                  <a16:creationId xmlns:a16="http://schemas.microsoft.com/office/drawing/2014/main" id="{F9E9C0A8-4021-7EA2-A9E4-A32085FD6F31}"/>
                </a:ext>
              </a:extLst>
            </p:cNvPr>
            <p:cNvSpPr>
              <a:spLocks/>
            </p:cNvSpPr>
            <p:nvPr/>
          </p:nvSpPr>
          <p:spPr bwMode="auto">
            <a:xfrm rot="8309265">
              <a:off x="4310771" y="5598796"/>
              <a:ext cx="1078068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2C48BD1A-D4B2-A886-CE2B-39D71EF1D8C8}"/>
                </a:ext>
              </a:extLst>
            </p:cNvPr>
            <p:cNvCxnSpPr/>
            <p:nvPr/>
          </p:nvCxnSpPr>
          <p:spPr>
            <a:xfrm>
              <a:off x="5251039" y="5216856"/>
              <a:ext cx="146304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E78E7015-5F95-343C-3A87-3B04EE525370}"/>
                    </a:ext>
                  </a:extLst>
                </p:cNvPr>
                <p:cNvSpPr txBox="1"/>
                <p:nvPr/>
              </p:nvSpPr>
              <p:spPr>
                <a:xfrm>
                  <a:off x="5852563" y="4863140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52563" y="4863140"/>
                  <a:ext cx="354777" cy="338554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9CDF4880-FE81-8C3C-E35D-65E1767BB074}"/>
                    </a:ext>
                  </a:extLst>
                </p:cNvPr>
                <p:cNvSpPr txBox="1"/>
                <p:nvPr/>
              </p:nvSpPr>
              <p:spPr>
                <a:xfrm>
                  <a:off x="4114801" y="4132008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4801" y="4132008"/>
                  <a:ext cx="354777" cy="338554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38EE56A1-B0AB-4B1C-4A0E-43F308B0468E}"/>
                    </a:ext>
                  </a:extLst>
                </p:cNvPr>
                <p:cNvSpPr txBox="1"/>
                <p:nvPr/>
              </p:nvSpPr>
              <p:spPr>
                <a:xfrm>
                  <a:off x="4114800" y="6003254"/>
                  <a:ext cx="354777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9" name="TextBox 8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114800" y="6003254"/>
                  <a:ext cx="354777" cy="33855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CE13B25-0D13-F9B6-D5DD-38C7D954C5C5}"/>
                    </a:ext>
                  </a:extLst>
                </p:cNvPr>
                <p:cNvSpPr txBox="1"/>
                <p:nvPr/>
              </p:nvSpPr>
              <p:spPr>
                <a:xfrm>
                  <a:off x="5169427" y="5220303"/>
                  <a:ext cx="683136" cy="3581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𝑎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𝛾𝛾</m:t>
                            </m:r>
                            <m:r>
                              <m:rPr>
                                <m:nor/>
                              </m:rPr>
                              <a:rPr lang="en-US" sz="1600" dirty="0"/>
                              <m:t> 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69427" y="5220303"/>
                  <a:ext cx="683136" cy="358175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33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Freeform 82">
              <a:extLst>
                <a:ext uri="{FF2B5EF4-FFF2-40B4-BE49-F238E27FC236}">
                  <a16:creationId xmlns:a16="http://schemas.microsoft.com/office/drawing/2014/main" id="{27A9B82A-1EA6-452B-EFEF-3B29926E5345}"/>
                </a:ext>
              </a:extLst>
            </p:cNvPr>
            <p:cNvSpPr>
              <a:spLocks/>
            </p:cNvSpPr>
            <p:nvPr/>
          </p:nvSpPr>
          <p:spPr bwMode="auto">
            <a:xfrm rot="2474109">
              <a:off x="4317220" y="4889896"/>
              <a:ext cx="1079668" cy="4989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 type="non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lowchart: Summing Junction 11">
              <a:extLst>
                <a:ext uri="{FF2B5EF4-FFF2-40B4-BE49-F238E27FC236}">
                  <a16:creationId xmlns:a16="http://schemas.microsoft.com/office/drawing/2014/main" id="{78537E68-A884-04CF-CD31-9D68DBB8713F}"/>
                </a:ext>
              </a:extLst>
            </p:cNvPr>
            <p:cNvSpPr/>
            <p:nvPr/>
          </p:nvSpPr>
          <p:spPr>
            <a:xfrm>
              <a:off x="5173388" y="5130103"/>
              <a:ext cx="152400" cy="162719"/>
            </a:xfrm>
            <a:prstGeom prst="flowChartSummingJuncti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9FD1B2ED-20B0-1F42-BF21-8DB91DD7C6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29983" y="3048000"/>
            <a:ext cx="3842017" cy="8326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0B9F502-97B9-95C1-3E38-05E3D85FAC15}"/>
              </a:ext>
            </a:extLst>
          </p:cNvPr>
          <p:cNvSpPr txBox="1"/>
          <p:nvPr/>
        </p:nvSpPr>
        <p:spPr>
          <a:xfrm>
            <a:off x="2100714" y="5101148"/>
            <a:ext cx="4942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  <a:latin typeface="+mj-lt"/>
              </a:rPr>
              <a:t>Axion-like particles interacting with the SM photon</a:t>
            </a:r>
          </a:p>
        </p:txBody>
      </p:sp>
    </p:spTree>
    <p:extLst>
      <p:ext uri="{BB962C8B-B14F-4D97-AF65-F5344CB8AC3E}">
        <p14:creationId xmlns:p14="http://schemas.microsoft.com/office/powerpoint/2010/main" val="233532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n 53"/>
          <p:cNvSpPr/>
          <p:nvPr/>
        </p:nvSpPr>
        <p:spPr>
          <a:xfrm rot="5400000">
            <a:off x="6016810" y="2506454"/>
            <a:ext cx="1850538" cy="1851660"/>
          </a:xfrm>
          <a:prstGeom prst="can">
            <a:avLst>
              <a:gd name="adj" fmla="val 13852"/>
            </a:avLst>
          </a:prstGeom>
          <a:noFill/>
          <a:ln>
            <a:solidFill>
              <a:srgbClr val="007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  <p:sp>
        <p:nvSpPr>
          <p:cNvPr id="23" name="Can 22"/>
          <p:cNvSpPr/>
          <p:nvPr/>
        </p:nvSpPr>
        <p:spPr>
          <a:xfrm rot="5400000">
            <a:off x="2115111" y="2515161"/>
            <a:ext cx="1850538" cy="1851660"/>
          </a:xfrm>
          <a:prstGeom prst="can">
            <a:avLst>
              <a:gd name="adj" fmla="val 13852"/>
            </a:avLst>
          </a:prstGeom>
          <a:noFill/>
          <a:ln>
            <a:solidFill>
              <a:srgbClr val="007A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latin typeface="+mj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Production of ALP: Sources of Photons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18992" y="2557436"/>
            <a:ext cx="1008353" cy="276999"/>
          </a:xfrm>
          <a:prstGeom prst="rect">
            <a:avLst/>
          </a:prstGeom>
          <a:solidFill>
            <a:schemeClr val="bg1"/>
          </a:solidFill>
          <a:ln>
            <a:solidFill>
              <a:srgbClr val="3D3D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+mj-lt"/>
                <a:cs typeface="Times New Roman" panose="02020603050405020304" pitchFamily="18" charset="0"/>
              </a:rPr>
              <a:t>Target/Dump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838200" y="2895600"/>
            <a:ext cx="2895600" cy="1435261"/>
            <a:chOff x="1117600" y="2717799"/>
            <a:chExt cx="3860800" cy="1913679"/>
          </a:xfrm>
        </p:grpSpPr>
        <p:sp>
          <p:nvSpPr>
            <p:cNvPr id="5" name="Right Arrow 4"/>
            <p:cNvSpPr/>
            <p:nvPr/>
          </p:nvSpPr>
          <p:spPr>
            <a:xfrm>
              <a:off x="1705147" y="3266787"/>
              <a:ext cx="1554480" cy="177453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117600" y="2919018"/>
              <a:ext cx="1511783" cy="410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  <a:cs typeface="Times New Roman" panose="02020603050405020304" pitchFamily="18" charset="0"/>
                </a:rPr>
                <a:t>Proton beam</a:t>
              </a:r>
            </a:p>
          </p:txBody>
        </p:sp>
        <p:sp>
          <p:nvSpPr>
            <p:cNvPr id="8" name="Explosion 2 7"/>
            <p:cNvSpPr/>
            <p:nvPr/>
          </p:nvSpPr>
          <p:spPr>
            <a:xfrm>
              <a:off x="3000546" y="3082487"/>
              <a:ext cx="304800" cy="545869"/>
            </a:xfrm>
            <a:prstGeom prst="irregularSeal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3233583" y="3034522"/>
              <a:ext cx="297565" cy="1922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3278654" y="3158537"/>
              <a:ext cx="366706" cy="1109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5" idx="3"/>
              <a:endCxn id="18" idx="2"/>
            </p:cNvCxnSpPr>
            <p:nvPr/>
          </p:nvCxnSpPr>
          <p:spPr>
            <a:xfrm>
              <a:off x="3259627" y="3355514"/>
              <a:ext cx="1030480" cy="331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3222239" y="3412372"/>
              <a:ext cx="364201" cy="1542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2895600" y="3927438"/>
                  <a:ext cx="2082800" cy="70404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Promptly decaying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US" sz="1400" i="1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sz="1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</m:oMath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895600" y="3927438"/>
                  <a:ext cx="2082800" cy="704040"/>
                </a:xfrm>
                <a:prstGeom prst="rect">
                  <a:avLst/>
                </a:prstGeom>
                <a:blipFill>
                  <a:blip r:embed="rId2"/>
                  <a:stretch>
                    <a:fillRect l="-1167" t="-2326" r="-778" b="-116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4" name="Group 13"/>
            <p:cNvGrpSpPr/>
            <p:nvPr/>
          </p:nvGrpSpPr>
          <p:grpSpPr>
            <a:xfrm>
              <a:off x="4267200" y="2717799"/>
              <a:ext cx="711200" cy="1019822"/>
              <a:chOff x="4396693" y="2296504"/>
              <a:chExt cx="711200" cy="1019822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4698037" y="2296504"/>
                    <a:ext cx="409856" cy="369330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1200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98037" y="2296504"/>
                    <a:ext cx="409856" cy="36933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16" name="Freeform 82"/>
              <p:cNvSpPr>
                <a:spLocks/>
              </p:cNvSpPr>
              <p:nvPr/>
            </p:nvSpPr>
            <p:spPr bwMode="auto">
              <a:xfrm>
                <a:off x="4436583" y="2926081"/>
                <a:ext cx="501946" cy="45719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ln>
                    <a:solidFill>
                      <a:schemeClr val="tx1"/>
                    </a:solidFill>
                  </a:ln>
                  <a:latin typeface="+mj-lt"/>
                </a:endParaRPr>
              </a:p>
            </p:txBody>
          </p:sp>
          <p:sp>
            <p:nvSpPr>
              <p:cNvPr id="17" name="Freeform 82"/>
              <p:cNvSpPr>
                <a:spLocks/>
              </p:cNvSpPr>
              <p:nvPr/>
            </p:nvSpPr>
            <p:spPr bwMode="auto">
              <a:xfrm rot="19776957">
                <a:off x="4396693" y="2802280"/>
                <a:ext cx="501946" cy="45719"/>
              </a:xfrm>
              <a:custGeom>
                <a:avLst/>
                <a:gdLst>
                  <a:gd name="T0" fmla="*/ 0 w 2304"/>
                  <a:gd name="T1" fmla="*/ 173038 h 192"/>
                  <a:gd name="T2" fmla="*/ 172111 w 2304"/>
                  <a:gd name="T3" fmla="*/ 0 h 192"/>
                  <a:gd name="T4" fmla="*/ 344223 w 2304"/>
                  <a:gd name="T5" fmla="*/ 173038 h 192"/>
                  <a:gd name="T6" fmla="*/ 516334 w 2304"/>
                  <a:gd name="T7" fmla="*/ 0 h 192"/>
                  <a:gd name="T8" fmla="*/ 688446 w 2304"/>
                  <a:gd name="T9" fmla="*/ 173038 h 192"/>
                  <a:gd name="T10" fmla="*/ 860557 w 2304"/>
                  <a:gd name="T11" fmla="*/ 0 h 192"/>
                  <a:gd name="T12" fmla="*/ 1032669 w 2304"/>
                  <a:gd name="T13" fmla="*/ 173038 h 192"/>
                  <a:gd name="T14" fmla="*/ 1204780 w 2304"/>
                  <a:gd name="T15" fmla="*/ 0 h 192"/>
                  <a:gd name="T16" fmla="*/ 1376891 w 2304"/>
                  <a:gd name="T17" fmla="*/ 173038 h 192"/>
                  <a:gd name="T18" fmla="*/ 1549003 w 2304"/>
                  <a:gd name="T19" fmla="*/ 0 h 192"/>
                  <a:gd name="T20" fmla="*/ 1721114 w 2304"/>
                  <a:gd name="T21" fmla="*/ 173038 h 192"/>
                  <a:gd name="T22" fmla="*/ 1893226 w 2304"/>
                  <a:gd name="T23" fmla="*/ 0 h 192"/>
                  <a:gd name="T24" fmla="*/ 2065337 w 2304"/>
                  <a:gd name="T25" fmla="*/ 173038 h 19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04" h="192">
                    <a:moveTo>
                      <a:pt x="0" y="192"/>
                    </a:moveTo>
                    <a:cubicBezTo>
                      <a:pt x="64" y="96"/>
                      <a:pt x="128" y="0"/>
                      <a:pt x="192" y="0"/>
                    </a:cubicBezTo>
                    <a:cubicBezTo>
                      <a:pt x="256" y="0"/>
                      <a:pt x="320" y="192"/>
                      <a:pt x="384" y="192"/>
                    </a:cubicBezTo>
                    <a:cubicBezTo>
                      <a:pt x="448" y="192"/>
                      <a:pt x="512" y="0"/>
                      <a:pt x="576" y="0"/>
                    </a:cubicBezTo>
                    <a:cubicBezTo>
                      <a:pt x="640" y="0"/>
                      <a:pt x="704" y="192"/>
                      <a:pt x="768" y="192"/>
                    </a:cubicBezTo>
                    <a:cubicBezTo>
                      <a:pt x="832" y="192"/>
                      <a:pt x="896" y="0"/>
                      <a:pt x="960" y="0"/>
                    </a:cubicBezTo>
                    <a:cubicBezTo>
                      <a:pt x="1024" y="0"/>
                      <a:pt x="1088" y="192"/>
                      <a:pt x="1152" y="192"/>
                    </a:cubicBezTo>
                    <a:cubicBezTo>
                      <a:pt x="1216" y="192"/>
                      <a:pt x="1280" y="0"/>
                      <a:pt x="1344" y="0"/>
                    </a:cubicBezTo>
                    <a:cubicBezTo>
                      <a:pt x="1408" y="0"/>
                      <a:pt x="1472" y="192"/>
                      <a:pt x="1536" y="192"/>
                    </a:cubicBezTo>
                    <a:cubicBezTo>
                      <a:pt x="1600" y="192"/>
                      <a:pt x="1664" y="0"/>
                      <a:pt x="1728" y="0"/>
                    </a:cubicBezTo>
                    <a:cubicBezTo>
                      <a:pt x="1792" y="0"/>
                      <a:pt x="1856" y="192"/>
                      <a:pt x="1920" y="192"/>
                    </a:cubicBezTo>
                    <a:cubicBezTo>
                      <a:pt x="1984" y="192"/>
                      <a:pt x="2048" y="0"/>
                      <a:pt x="2112" y="0"/>
                    </a:cubicBezTo>
                    <a:cubicBezTo>
                      <a:pt x="2176" y="0"/>
                      <a:pt x="2272" y="160"/>
                      <a:pt x="2304" y="192"/>
                    </a:cubicBezTo>
                  </a:path>
                </a:pathLst>
              </a:custGeom>
              <a:noFill/>
              <a:ln w="127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1200">
                  <a:ln>
                    <a:solidFill>
                      <a:schemeClr val="tx1"/>
                    </a:solidFill>
                  </a:ln>
                  <a:latin typeface="+mj-lt"/>
                </a:endParaRPr>
              </a:p>
            </p:txBody>
          </p:sp>
          <p:sp>
            <p:nvSpPr>
              <p:cNvPr id="18" name="Oval 17"/>
              <p:cNvSpPr>
                <a:spLocks noChangeAspect="1"/>
              </p:cNvSpPr>
              <p:nvPr/>
            </p:nvSpPr>
            <p:spPr>
              <a:xfrm>
                <a:off x="4419600" y="2891813"/>
                <a:ext cx="91440" cy="91440"/>
              </a:xfrm>
              <a:prstGeom prst="ellipse">
                <a:avLst/>
              </a:prstGeom>
              <a:pattFill prst="ltUpDiag">
                <a:fgClr>
                  <a:schemeClr val="tx1">
                    <a:lumMod val="50000"/>
                    <a:lumOff val="50000"/>
                  </a:schemeClr>
                </a:fgClr>
                <a:bgClr>
                  <a:schemeClr val="bg1"/>
                </a:bgClr>
              </a:patt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>
                  <a:latin typeface="+mj-lt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9" name="TextBox 18"/>
                  <p:cNvSpPr txBox="1"/>
                  <p:nvPr/>
                </p:nvSpPr>
                <p:spPr>
                  <a:xfrm>
                    <a:off x="4474866" y="2946994"/>
                    <a:ext cx="40985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oMath>
                      </m:oMathPara>
                    </a14:m>
                    <a:endParaRPr lang="en-US" sz="1200" dirty="0">
                      <a:latin typeface="+mj-lt"/>
                    </a:endParaRPr>
                  </a:p>
                </p:txBody>
              </p:sp>
            </mc:Choice>
            <mc:Fallback xmlns="">
              <p:sp>
                <p:nvSpPr>
                  <p:cNvPr id="19" name="TextBox 1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74866" y="2946994"/>
                    <a:ext cx="409856" cy="369332"/>
                  </a:xfrm>
                  <a:prstGeom prst="rect">
                    <a:avLst/>
                  </a:prstGeom>
                  <a:blipFill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/>
                <p:cNvSpPr txBox="1"/>
                <p:nvPr/>
              </p:nvSpPr>
              <p:spPr>
                <a:xfrm>
                  <a:off x="3576881" y="2921000"/>
                  <a:ext cx="939060" cy="37488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2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0</m:t>
                            </m:r>
                          </m:sup>
                        </m:sSup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𝜂</m:t>
                        </m:r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 …</m:t>
                        </m:r>
                      </m:oMath>
                    </m:oMathPara>
                  </a14:m>
                  <a:endParaRPr lang="en-US" sz="12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20" name="TextBox 1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576881" y="2921000"/>
                  <a:ext cx="939060" cy="374889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31" name="TextBox 30"/>
          <p:cNvSpPr txBox="1"/>
          <p:nvPr/>
        </p:nvSpPr>
        <p:spPr>
          <a:xfrm>
            <a:off x="6420690" y="2553080"/>
            <a:ext cx="1008353" cy="276999"/>
          </a:xfrm>
          <a:prstGeom prst="rect">
            <a:avLst/>
          </a:prstGeom>
          <a:solidFill>
            <a:schemeClr val="bg1"/>
          </a:solidFill>
          <a:ln>
            <a:solidFill>
              <a:srgbClr val="3D3D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latin typeface="+mj-lt"/>
                <a:cs typeface="Times New Roman" panose="02020603050405020304" pitchFamily="18" charset="0"/>
              </a:rPr>
              <a:t>Target/Dump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4724399" y="2855073"/>
            <a:ext cx="2895601" cy="1282149"/>
            <a:chOff x="6299205" y="2663764"/>
            <a:chExt cx="3860802" cy="1709533"/>
          </a:xfrm>
        </p:grpSpPr>
        <p:sp>
          <p:nvSpPr>
            <p:cNvPr id="22" name="Freeform 82"/>
            <p:cNvSpPr>
              <a:spLocks/>
            </p:cNvSpPr>
            <p:nvPr/>
          </p:nvSpPr>
          <p:spPr bwMode="auto">
            <a:xfrm rot="10800000">
              <a:off x="9448237" y="3360843"/>
              <a:ext cx="501946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sp>
          <p:nvSpPr>
            <p:cNvPr id="27" name="Right Arrow 26"/>
            <p:cNvSpPr/>
            <p:nvPr/>
          </p:nvSpPr>
          <p:spPr>
            <a:xfrm>
              <a:off x="6907412" y="3260978"/>
              <a:ext cx="1554480" cy="177453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99205" y="2913209"/>
              <a:ext cx="1511783" cy="4103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latin typeface="+mj-lt"/>
                  <a:cs typeface="Times New Roman" panose="02020603050405020304" pitchFamily="18" charset="0"/>
                </a:rPr>
                <a:t>Proton beam</a:t>
              </a: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8826896" y="3370236"/>
              <a:ext cx="364107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xplosion 2 32"/>
            <p:cNvSpPr/>
            <p:nvPr/>
          </p:nvSpPr>
          <p:spPr>
            <a:xfrm>
              <a:off x="8202811" y="3076678"/>
              <a:ext cx="304800" cy="545869"/>
            </a:xfrm>
            <a:prstGeom prst="irregularSeal2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+mj-lt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8435849" y="3028713"/>
              <a:ext cx="297565" cy="19227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8480919" y="3152728"/>
              <a:ext cx="366706" cy="11092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8431411" y="3350768"/>
              <a:ext cx="187468" cy="389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>
              <a:off x="8424505" y="3406562"/>
              <a:ext cx="364201" cy="1542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8" name="TextBox 37"/>
                <p:cNvSpPr txBox="1"/>
                <p:nvPr/>
              </p:nvSpPr>
              <p:spPr>
                <a:xfrm>
                  <a:off x="8218013" y="3959422"/>
                  <a:ext cx="1572054" cy="4138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dirty="0">
                      <a:latin typeface="+mj-lt"/>
                    </a:rPr>
                    <a:t>secondary </a:t>
                  </a:r>
                  <a14:m>
                    <m:oMath xmlns:m="http://schemas.openxmlformats.org/officeDocument/2006/math">
                      <m:sSup>
                        <m:sSup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1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±</m:t>
                          </m:r>
                        </m:sup>
                      </m:sSup>
                    </m:oMath>
                  </a14:m>
                  <a:endParaRPr lang="en-US" sz="14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38" name="TextBox 3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18013" y="3959422"/>
                  <a:ext cx="1572054" cy="413875"/>
                </a:xfrm>
                <a:prstGeom prst="rect">
                  <a:avLst/>
                </a:prstGeom>
                <a:blipFill>
                  <a:blip r:embed="rId6"/>
                  <a:stretch>
                    <a:fillRect l="-1554" t="-1961" b="-1960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9" name="Curved Connector 38"/>
            <p:cNvCxnSpPr>
              <a:stCxn id="38" idx="0"/>
            </p:cNvCxnSpPr>
            <p:nvPr/>
          </p:nvCxnSpPr>
          <p:spPr>
            <a:xfrm rot="5400000" flipH="1" flipV="1">
              <a:off x="8729802" y="3661813"/>
              <a:ext cx="571848" cy="23372"/>
            </a:xfrm>
            <a:prstGeom prst="curvedConnector3">
              <a:avLst>
                <a:gd name="adj1" fmla="val 50000"/>
              </a:avLst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Freeform 82"/>
            <p:cNvSpPr>
              <a:spLocks/>
            </p:cNvSpPr>
            <p:nvPr/>
          </p:nvSpPr>
          <p:spPr bwMode="auto">
            <a:xfrm rot="19122325">
              <a:off x="9036060" y="3211699"/>
              <a:ext cx="372711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sp>
          <p:nvSpPr>
            <p:cNvPr id="41" name="Freeform 82"/>
            <p:cNvSpPr>
              <a:spLocks/>
            </p:cNvSpPr>
            <p:nvPr/>
          </p:nvSpPr>
          <p:spPr bwMode="auto">
            <a:xfrm rot="11562238">
              <a:off x="8912582" y="3420773"/>
              <a:ext cx="372711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9337029" y="2945721"/>
              <a:ext cx="270319" cy="14552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 flipV="1">
              <a:off x="9348355" y="3079903"/>
              <a:ext cx="258993" cy="3732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Freeform 82"/>
            <p:cNvSpPr>
              <a:spLocks/>
            </p:cNvSpPr>
            <p:nvPr/>
          </p:nvSpPr>
          <p:spPr bwMode="auto">
            <a:xfrm rot="18310001">
              <a:off x="9379452" y="2827260"/>
              <a:ext cx="372711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sp>
          <p:nvSpPr>
            <p:cNvPr id="45" name="Freeform 82"/>
            <p:cNvSpPr>
              <a:spLocks/>
            </p:cNvSpPr>
            <p:nvPr/>
          </p:nvSpPr>
          <p:spPr bwMode="auto">
            <a:xfrm rot="20243612">
              <a:off x="9512032" y="2979000"/>
              <a:ext cx="372711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9307092" y="3255485"/>
              <a:ext cx="268495" cy="20113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flipH="1" flipV="1">
              <a:off x="9259025" y="3455772"/>
              <a:ext cx="266510" cy="2811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Freeform 82"/>
            <p:cNvSpPr>
              <a:spLocks/>
            </p:cNvSpPr>
            <p:nvPr/>
          </p:nvSpPr>
          <p:spPr bwMode="auto">
            <a:xfrm rot="14791204">
              <a:off x="9271861" y="3778030"/>
              <a:ext cx="372711" cy="45719"/>
            </a:xfrm>
            <a:custGeom>
              <a:avLst/>
              <a:gdLst>
                <a:gd name="T0" fmla="*/ 0 w 2304"/>
                <a:gd name="T1" fmla="*/ 173038 h 192"/>
                <a:gd name="T2" fmla="*/ 172111 w 2304"/>
                <a:gd name="T3" fmla="*/ 0 h 192"/>
                <a:gd name="T4" fmla="*/ 344223 w 2304"/>
                <a:gd name="T5" fmla="*/ 173038 h 192"/>
                <a:gd name="T6" fmla="*/ 516334 w 2304"/>
                <a:gd name="T7" fmla="*/ 0 h 192"/>
                <a:gd name="T8" fmla="*/ 688446 w 2304"/>
                <a:gd name="T9" fmla="*/ 173038 h 192"/>
                <a:gd name="T10" fmla="*/ 860557 w 2304"/>
                <a:gd name="T11" fmla="*/ 0 h 192"/>
                <a:gd name="T12" fmla="*/ 1032669 w 2304"/>
                <a:gd name="T13" fmla="*/ 173038 h 192"/>
                <a:gd name="T14" fmla="*/ 1204780 w 2304"/>
                <a:gd name="T15" fmla="*/ 0 h 192"/>
                <a:gd name="T16" fmla="*/ 1376891 w 2304"/>
                <a:gd name="T17" fmla="*/ 173038 h 192"/>
                <a:gd name="T18" fmla="*/ 1549003 w 2304"/>
                <a:gd name="T19" fmla="*/ 0 h 192"/>
                <a:gd name="T20" fmla="*/ 1721114 w 2304"/>
                <a:gd name="T21" fmla="*/ 173038 h 192"/>
                <a:gd name="T22" fmla="*/ 1893226 w 2304"/>
                <a:gd name="T23" fmla="*/ 0 h 192"/>
                <a:gd name="T24" fmla="*/ 2065337 w 2304"/>
                <a:gd name="T25" fmla="*/ 173038 h 19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304" h="192">
                  <a:moveTo>
                    <a:pt x="0" y="192"/>
                  </a:moveTo>
                  <a:cubicBezTo>
                    <a:pt x="64" y="96"/>
                    <a:pt x="128" y="0"/>
                    <a:pt x="192" y="0"/>
                  </a:cubicBezTo>
                  <a:cubicBezTo>
                    <a:pt x="256" y="0"/>
                    <a:pt x="320" y="192"/>
                    <a:pt x="384" y="192"/>
                  </a:cubicBezTo>
                  <a:cubicBezTo>
                    <a:pt x="448" y="192"/>
                    <a:pt x="512" y="0"/>
                    <a:pt x="576" y="0"/>
                  </a:cubicBezTo>
                  <a:cubicBezTo>
                    <a:pt x="640" y="0"/>
                    <a:pt x="704" y="192"/>
                    <a:pt x="768" y="192"/>
                  </a:cubicBezTo>
                  <a:cubicBezTo>
                    <a:pt x="832" y="192"/>
                    <a:pt x="896" y="0"/>
                    <a:pt x="960" y="0"/>
                  </a:cubicBezTo>
                  <a:cubicBezTo>
                    <a:pt x="1024" y="0"/>
                    <a:pt x="1088" y="192"/>
                    <a:pt x="1152" y="192"/>
                  </a:cubicBezTo>
                  <a:cubicBezTo>
                    <a:pt x="1216" y="192"/>
                    <a:pt x="1280" y="0"/>
                    <a:pt x="1344" y="0"/>
                  </a:cubicBezTo>
                  <a:cubicBezTo>
                    <a:pt x="1408" y="0"/>
                    <a:pt x="1472" y="192"/>
                    <a:pt x="1536" y="192"/>
                  </a:cubicBezTo>
                  <a:cubicBezTo>
                    <a:pt x="1600" y="192"/>
                    <a:pt x="1664" y="0"/>
                    <a:pt x="1728" y="0"/>
                  </a:cubicBezTo>
                  <a:cubicBezTo>
                    <a:pt x="1792" y="0"/>
                    <a:pt x="1856" y="192"/>
                    <a:pt x="1920" y="192"/>
                  </a:cubicBezTo>
                  <a:cubicBezTo>
                    <a:pt x="1984" y="192"/>
                    <a:pt x="2048" y="0"/>
                    <a:pt x="2112" y="0"/>
                  </a:cubicBezTo>
                  <a:cubicBezTo>
                    <a:pt x="2176" y="0"/>
                    <a:pt x="2272" y="160"/>
                    <a:pt x="2304" y="192"/>
                  </a:cubicBezTo>
                </a:path>
              </a:pathLst>
            </a:cu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1200">
                <a:latin typeface="+mj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540063" y="3127278"/>
              <a:ext cx="3936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+mj-lt"/>
                </a:rPr>
                <a:t>…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/>
                <p:cNvSpPr txBox="1"/>
                <p:nvPr/>
              </p:nvSpPr>
              <p:spPr>
                <a:xfrm>
                  <a:off x="9750151" y="3313079"/>
                  <a:ext cx="4098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oMath>
                    </m:oMathPara>
                  </a14:m>
                  <a:endParaRPr lang="en-US" sz="1200" dirty="0">
                    <a:latin typeface="+mj-lt"/>
                  </a:endParaRPr>
                </a:p>
              </p:txBody>
            </p:sp>
          </mc:Choice>
          <mc:Fallback xmlns="">
            <p:sp>
              <p:nvSpPr>
                <p:cNvPr id="50" name="TextBox 4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50151" y="3313079"/>
                  <a:ext cx="409856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1" name="TextBox 50"/>
          <p:cNvSpPr txBox="1"/>
          <p:nvPr/>
        </p:nvSpPr>
        <p:spPr>
          <a:xfrm>
            <a:off x="2013076" y="2148640"/>
            <a:ext cx="1365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Meson decays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920798" y="2151977"/>
            <a:ext cx="15980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+mj-lt"/>
              </a:rPr>
              <a:t>Cascade photons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14400" y="4857687"/>
            <a:ext cx="7315200" cy="1162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b="1" dirty="0">
                <a:solidFill>
                  <a:srgbClr val="3D3DFF"/>
                </a:solidFill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Dedicated simulation using e.g., GEANT </a:t>
            </a:r>
            <a:r>
              <a:rPr lang="en-US" sz="1600" dirty="0"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is needed to </a:t>
            </a:r>
            <a:r>
              <a:rPr lang="en-US" sz="1600" b="1" dirty="0">
                <a:solidFill>
                  <a:srgbClr val="FF0000"/>
                </a:solidFill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describe the production of cascade photons </a:t>
            </a:r>
            <a:r>
              <a:rPr lang="en-US" sz="1600" dirty="0"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inside the target. cf.) See also </a:t>
            </a:r>
            <a:r>
              <a:rPr lang="en-US" sz="1600" dirty="0">
                <a:solidFill>
                  <a:srgbClr val="E98517"/>
                </a:solidFill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[Verbinski, Weber, and Sund, PRC (1973)] </a:t>
            </a:r>
            <a:r>
              <a:rPr lang="en-US" sz="1600" dirty="0">
                <a:latin typeface="+mj-lt"/>
                <a:ea typeface="Segoe UI Black" panose="020B0A02040204020203" pitchFamily="34" charset="0"/>
                <a:cs typeface="Times New Roman" panose="02020603050405020304" pitchFamily="18" charset="0"/>
              </a:rPr>
              <a:t>for photons at reactors.</a:t>
            </a:r>
          </a:p>
        </p:txBody>
      </p:sp>
    </p:spTree>
    <p:extLst>
      <p:ext uri="{BB962C8B-B14F-4D97-AF65-F5344CB8AC3E}">
        <p14:creationId xmlns:p14="http://schemas.microsoft.com/office/powerpoint/2010/main" val="306633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2" grpId="0"/>
      <p:bldP spid="5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 Production: </a:t>
            </a:r>
            <a:r>
              <a:rPr lang="en-US" dirty="0" err="1"/>
              <a:t>Primakoff</a:t>
            </a:r>
            <a:r>
              <a:rPr lang="en-US" dirty="0"/>
              <a:t> Process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Freeform 82"/>
          <p:cNvSpPr>
            <a:spLocks/>
          </p:cNvSpPr>
          <p:nvPr/>
        </p:nvSpPr>
        <p:spPr bwMode="auto">
          <a:xfrm rot="5400000">
            <a:off x="6558995" y="2599738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7044987" y="2155088"/>
            <a:ext cx="109728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lowchart: Summing Junction 5"/>
          <p:cNvSpPr/>
          <p:nvPr/>
        </p:nvSpPr>
        <p:spPr>
          <a:xfrm>
            <a:off x="6967335" y="2068336"/>
            <a:ext cx="152400" cy="162719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/>
          </p:cNvGrpSpPr>
          <p:nvPr/>
        </p:nvGrpSpPr>
        <p:grpSpPr bwMode="auto">
          <a:xfrm flipV="1">
            <a:off x="5983231" y="2806369"/>
            <a:ext cx="1056712" cy="298192"/>
            <a:chOff x="1392" y="1488"/>
            <a:chExt cx="1584" cy="0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0" name="Group 9"/>
          <p:cNvGrpSpPr>
            <a:grpSpLocks/>
          </p:cNvGrpSpPr>
          <p:nvPr/>
        </p:nvGrpSpPr>
        <p:grpSpPr bwMode="auto">
          <a:xfrm flipV="1">
            <a:off x="7012875" y="2802974"/>
            <a:ext cx="1056712" cy="298192"/>
            <a:chOff x="1392" y="1488"/>
            <a:chExt cx="1584" cy="0"/>
          </a:xfrm>
        </p:grpSpPr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1392" y="1488"/>
              <a:ext cx="86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1392" y="1488"/>
              <a:ext cx="15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948342" y="3105902"/>
                <a:ext cx="416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8342" y="3105902"/>
                <a:ext cx="416332" cy="3693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7650038" y="3105902"/>
                <a:ext cx="41633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𝑁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038" y="3105902"/>
                <a:ext cx="416332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8081943" y="1760854"/>
                <a:ext cx="376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81943" y="1760854"/>
                <a:ext cx="376257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Freeform 82"/>
          <p:cNvSpPr>
            <a:spLocks/>
          </p:cNvSpPr>
          <p:nvPr/>
        </p:nvSpPr>
        <p:spPr bwMode="auto">
          <a:xfrm rot="10800000">
            <a:off x="5999144" y="2138066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5577921" y="1772522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Constantia" panose="02030602050306030303" pitchFamily="18" charset="0"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7921" y="1772522"/>
                <a:ext cx="370421" cy="369332"/>
              </a:xfrm>
              <a:prstGeom prst="rect">
                <a:avLst/>
              </a:prstGeom>
              <a:blipFill>
                <a:blip r:embed="rId5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85750" y="4034135"/>
                <a:ext cx="4286250" cy="8785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+mj-lt"/>
                  </a:rPr>
                  <a:t>The production cross section is </a:t>
                </a:r>
                <a:r>
                  <a:rPr lang="en-US" dirty="0">
                    <a:solidFill>
                      <a:srgbClr val="FF0000"/>
                    </a:solidFill>
                    <a:latin typeface="+mj-lt"/>
                  </a:rPr>
                  <a:t>enhanced by the coherency factor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𝑍</m:t>
                        </m:r>
                      </m:e>
                      <m:sup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latin typeface="+mj-lt"/>
                  </a:rPr>
                  <a:t>!</a:t>
                </a: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4034135"/>
                <a:ext cx="4286250" cy="878510"/>
              </a:xfrm>
              <a:prstGeom prst="rect">
                <a:avLst/>
              </a:prstGeom>
              <a:blipFill>
                <a:blip r:embed="rId6"/>
                <a:stretch>
                  <a:fillRect l="-1280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85750" y="1676401"/>
                <a:ext cx="542925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dirty="0">
                    <a:latin typeface="+mj-lt"/>
                  </a:rPr>
                  <a:t>Primakoff process, 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d>
                        <m:dPr>
                          <m:ctrlP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i="1" dirty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1676401"/>
                <a:ext cx="5429250" cy="923330"/>
              </a:xfrm>
              <a:prstGeom prst="rect">
                <a:avLst/>
              </a:prstGeom>
              <a:blipFill>
                <a:blip r:embed="rId7"/>
                <a:stretch>
                  <a:fillRect l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637915" y="3980725"/>
            <a:ext cx="3238500" cy="5773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36444" y="4590326"/>
            <a:ext cx="1629941" cy="28261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/>
              <p:cNvSpPr txBox="1"/>
              <p:nvPr/>
            </p:nvSpPr>
            <p:spPr>
              <a:xfrm>
                <a:off x="4419600" y="5218926"/>
                <a:ext cx="4459832" cy="12151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200" i="1" dirty="0">
                        <a:latin typeface="Cambria Math" panose="02040503050406030204" pitchFamily="18" charset="0"/>
                      </a:rPr>
                      <m:t>𝑍</m:t>
                    </m:r>
                  </m:oMath>
                </a14:m>
                <a:r>
                  <a:rPr lang="en-US" sz="1200" dirty="0"/>
                  <a:t>: atomic number, </a:t>
                </a:r>
              </a:p>
              <a:p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200" dirty="0"/>
                  <a:t>: fine structure constant</a:t>
                </a:r>
              </a:p>
              <a:p>
                <a14:m>
                  <m:oMath xmlns:m="http://schemas.openxmlformats.org/officeDocument/2006/math">
                    <m:r>
                      <a:rPr lang="en-US" sz="1200" i="1" dirty="0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sz="1200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 dirty="0"/>
                  <a:t>: form factor</a:t>
                </a:r>
              </a:p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sz="12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12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acc>
                          </m:e>
                          <m:sub>
                            <m:r>
                              <a:rPr lang="en-US" sz="1200" i="1">
                                <a:latin typeface="Cambria Math" panose="02040503050406030204" pitchFamily="18" charset="0"/>
                              </a:rPr>
                              <m:t>𝑎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1200" dirty="0"/>
                  <a:t>: magnitude of the outgoing three-momentum of the ALP at the angle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sz="1200" dirty="0"/>
                  <a:t> relative to the incident photon momentum 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sub>
                    </m:sSub>
                  </m:oMath>
                </a14:m>
                <a:r>
                  <a:rPr lang="en-US" sz="1200" dirty="0"/>
                  <a:t>: incident photon energy </a:t>
                </a:r>
              </a:p>
            </p:txBody>
          </p:sp>
        </mc:Choice>
        <mc:Fallback xmlns=""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19600" y="5218926"/>
                <a:ext cx="4459832" cy="1215141"/>
              </a:xfrm>
              <a:prstGeom prst="rect">
                <a:avLst/>
              </a:prstGeom>
              <a:blipFill>
                <a:blip r:embed="rId11"/>
                <a:stretch>
                  <a:fillRect b="-25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/>
              <p:cNvSpPr txBox="1"/>
              <p:nvPr/>
            </p:nvSpPr>
            <p:spPr>
              <a:xfrm>
                <a:off x="6941606" y="1722635"/>
                <a:ext cx="683136" cy="3581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𝛾𝛾</m:t>
                          </m:r>
                          <m:r>
                            <m:rPr>
                              <m:nor/>
                            </m:rPr>
                            <a:rPr lang="en-US" sz="1600" dirty="0"/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dirty="0"/>
              </a:p>
            </p:txBody>
          </p:sp>
        </mc:Choice>
        <mc:Fallback xmlns=""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1606" y="1722635"/>
                <a:ext cx="683136" cy="358175"/>
              </a:xfrm>
              <a:prstGeom prst="rect">
                <a:avLst/>
              </a:prstGeom>
              <a:blipFill>
                <a:blip r:embed="rId12"/>
                <a:stretch>
                  <a:fillRect b="-34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 27">
            <a:extLst>
              <a:ext uri="{FF2B5EF4-FFF2-40B4-BE49-F238E27FC236}">
                <a16:creationId xmlns:a16="http://schemas.microsoft.com/office/drawing/2014/main" id="{8EB62475-9B71-D6E7-1AC9-FAD49935C455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289407" y="4607505"/>
            <a:ext cx="2344215" cy="287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1324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 Detection: ALP Decay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85750" y="1676401"/>
            <a:ext cx="8572500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ALP decays in flight to a couple of photons which are detected by the DAMSA detector.</a:t>
            </a: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690657" y="3453311"/>
            <a:ext cx="1097280" cy="0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82"/>
          <p:cNvSpPr>
            <a:spLocks/>
          </p:cNvSpPr>
          <p:nvPr/>
        </p:nvSpPr>
        <p:spPr bwMode="auto">
          <a:xfrm rot="2226633">
            <a:off x="2735063" y="3710428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7" name="Freeform 82"/>
          <p:cNvSpPr>
            <a:spLocks/>
          </p:cNvSpPr>
          <p:nvPr/>
        </p:nvSpPr>
        <p:spPr bwMode="auto">
          <a:xfrm rot="8550267">
            <a:off x="2742977" y="3155966"/>
            <a:ext cx="969063" cy="45719"/>
          </a:xfrm>
          <a:custGeom>
            <a:avLst/>
            <a:gdLst>
              <a:gd name="T0" fmla="*/ 0 w 2304"/>
              <a:gd name="T1" fmla="*/ 173038 h 192"/>
              <a:gd name="T2" fmla="*/ 172111 w 2304"/>
              <a:gd name="T3" fmla="*/ 0 h 192"/>
              <a:gd name="T4" fmla="*/ 344223 w 2304"/>
              <a:gd name="T5" fmla="*/ 173038 h 192"/>
              <a:gd name="T6" fmla="*/ 516334 w 2304"/>
              <a:gd name="T7" fmla="*/ 0 h 192"/>
              <a:gd name="T8" fmla="*/ 688446 w 2304"/>
              <a:gd name="T9" fmla="*/ 173038 h 192"/>
              <a:gd name="T10" fmla="*/ 860557 w 2304"/>
              <a:gd name="T11" fmla="*/ 0 h 192"/>
              <a:gd name="T12" fmla="*/ 1032669 w 2304"/>
              <a:gd name="T13" fmla="*/ 173038 h 192"/>
              <a:gd name="T14" fmla="*/ 1204780 w 2304"/>
              <a:gd name="T15" fmla="*/ 0 h 192"/>
              <a:gd name="T16" fmla="*/ 1376891 w 2304"/>
              <a:gd name="T17" fmla="*/ 173038 h 192"/>
              <a:gd name="T18" fmla="*/ 1549003 w 2304"/>
              <a:gd name="T19" fmla="*/ 0 h 192"/>
              <a:gd name="T20" fmla="*/ 1721114 w 2304"/>
              <a:gd name="T21" fmla="*/ 173038 h 192"/>
              <a:gd name="T22" fmla="*/ 1893226 w 2304"/>
              <a:gd name="T23" fmla="*/ 0 h 192"/>
              <a:gd name="T24" fmla="*/ 2065337 w 2304"/>
              <a:gd name="T25" fmla="*/ 173038 h 19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2304" h="192">
                <a:moveTo>
                  <a:pt x="0" y="192"/>
                </a:moveTo>
                <a:cubicBezTo>
                  <a:pt x="64" y="96"/>
                  <a:pt x="128" y="0"/>
                  <a:pt x="192" y="0"/>
                </a:cubicBezTo>
                <a:cubicBezTo>
                  <a:pt x="256" y="0"/>
                  <a:pt x="320" y="192"/>
                  <a:pt x="384" y="192"/>
                </a:cubicBezTo>
                <a:cubicBezTo>
                  <a:pt x="448" y="192"/>
                  <a:pt x="512" y="0"/>
                  <a:pt x="576" y="0"/>
                </a:cubicBezTo>
                <a:cubicBezTo>
                  <a:pt x="640" y="0"/>
                  <a:pt x="704" y="192"/>
                  <a:pt x="768" y="192"/>
                </a:cubicBezTo>
                <a:cubicBezTo>
                  <a:pt x="832" y="192"/>
                  <a:pt x="896" y="0"/>
                  <a:pt x="960" y="0"/>
                </a:cubicBezTo>
                <a:cubicBezTo>
                  <a:pt x="1024" y="0"/>
                  <a:pt x="1088" y="192"/>
                  <a:pt x="1152" y="192"/>
                </a:cubicBezTo>
                <a:cubicBezTo>
                  <a:pt x="1216" y="192"/>
                  <a:pt x="1280" y="0"/>
                  <a:pt x="1344" y="0"/>
                </a:cubicBezTo>
                <a:cubicBezTo>
                  <a:pt x="1408" y="0"/>
                  <a:pt x="1472" y="192"/>
                  <a:pt x="1536" y="192"/>
                </a:cubicBezTo>
                <a:cubicBezTo>
                  <a:pt x="1600" y="192"/>
                  <a:pt x="1664" y="0"/>
                  <a:pt x="1728" y="0"/>
                </a:cubicBezTo>
                <a:cubicBezTo>
                  <a:pt x="1792" y="0"/>
                  <a:pt x="1856" y="192"/>
                  <a:pt x="1920" y="192"/>
                </a:cubicBezTo>
                <a:cubicBezTo>
                  <a:pt x="1984" y="192"/>
                  <a:pt x="2048" y="0"/>
                  <a:pt x="2112" y="0"/>
                </a:cubicBezTo>
                <a:cubicBezTo>
                  <a:pt x="2176" y="0"/>
                  <a:pt x="2272" y="160"/>
                  <a:pt x="2304" y="192"/>
                </a:cubicBez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non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latin typeface="+mj-lt"/>
            </a:endParaRPr>
          </a:p>
        </p:txBody>
      </p:sp>
      <p:sp>
        <p:nvSpPr>
          <p:cNvPr id="15" name="Flowchart: Summing Junction 14"/>
          <p:cNvSpPr/>
          <p:nvPr/>
        </p:nvSpPr>
        <p:spPr>
          <a:xfrm>
            <a:off x="2787937" y="3377112"/>
            <a:ext cx="152400" cy="162719"/>
          </a:xfrm>
          <a:prstGeom prst="flowChartSummingJunction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86057" y="3256674"/>
                <a:ext cx="638252" cy="3585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US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m:rPr>
                              <m:sty m:val="p"/>
                            </m:rPr>
                            <a:rPr lang="el-GR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γγ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latin typeface="+mj-lt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sz="1600" dirty="0">
                  <a:latin typeface="+mj-lt"/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6057" y="3256674"/>
                <a:ext cx="638252" cy="358560"/>
              </a:xfrm>
              <a:prstGeom prst="rect">
                <a:avLst/>
              </a:prstGeom>
              <a:blipFill>
                <a:blip r:embed="rId2"/>
                <a:stretch>
                  <a:fillRect b="-16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1309658" y="3225896"/>
                <a:ext cx="3762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𝑎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658" y="3225896"/>
                <a:ext cx="376257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/>
              <p:cNvSpPr txBox="1"/>
              <p:nvPr/>
            </p:nvSpPr>
            <p:spPr>
              <a:xfrm>
                <a:off x="3595658" y="2692496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658" y="2692496"/>
                <a:ext cx="370421" cy="369332"/>
              </a:xfrm>
              <a:prstGeom prst="rect">
                <a:avLst/>
              </a:prstGeom>
              <a:blipFill>
                <a:blip r:embed="rId4"/>
                <a:stretch>
                  <a:fillRect b="-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3595658" y="3835496"/>
                <a:ext cx="37042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</m:oMath>
                  </m:oMathPara>
                </a14:m>
                <a:endParaRPr lang="en-US" dirty="0">
                  <a:latin typeface="+mj-lt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95658" y="3835496"/>
                <a:ext cx="370421" cy="369332"/>
              </a:xfrm>
              <a:prstGeom prst="rect">
                <a:avLst/>
              </a:prstGeom>
              <a:blipFill>
                <a:blip r:embed="rId5"/>
                <a:stretch>
                  <a:fillRect b="-3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5" name="Pictur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0000" y="3061828"/>
            <a:ext cx="2514600" cy="66088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285750" y="5029200"/>
                <a:ext cx="8572500" cy="4788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600" dirty="0">
                    <a:latin typeface="+mj-lt"/>
                  </a:rPr>
                  <a:t>E.g.,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=0.3</m:t>
                    </m:r>
                  </m:oMath>
                </a14:m>
                <a:r>
                  <a:rPr lang="en-US" sz="1600" dirty="0">
                    <a:latin typeface="+mj-lt"/>
                  </a:rPr>
                  <a:t> GeV,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=0.1</m:t>
                    </m:r>
                  </m:oMath>
                </a14:m>
                <a:r>
                  <a:rPr lang="en-US" sz="1600" dirty="0">
                    <a:latin typeface="+mj-lt"/>
                  </a:rPr>
                  <a:t> GeV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m:rPr>
                            <m:sty m:val="p"/>
                          </m:rPr>
                          <a:rPr lang="el-GR" sz="16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γγ</m:t>
                        </m:r>
                      </m:sub>
                    </m:sSub>
                    <m:r>
                      <a:rPr lang="en-US" sz="1600" i="1" dirty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1600" i="1" dirty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GeV</m:t>
                        </m:r>
                      </m:e>
                      <m:sup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600" dirty="0">
                    <a:latin typeface="+mj-lt"/>
                  </a:rPr>
                  <a:t>, the mean decay length is </a:t>
                </a:r>
                <a:r>
                  <a:rPr lang="en-US" sz="1600" dirty="0">
                    <a:latin typeface="+mj-lt"/>
                    <a:cs typeface="Times New Roman" panose="02020603050405020304" pitchFamily="18" charset="0"/>
                  </a:rPr>
                  <a:t>1.1</a:t>
                </a:r>
                <a:r>
                  <a:rPr lang="en-US" sz="1600" dirty="0">
                    <a:latin typeface="+mj-lt"/>
                  </a:rPr>
                  <a:t> meters.</a:t>
                </a:r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750" y="5029200"/>
                <a:ext cx="8572500" cy="478849"/>
              </a:xfrm>
              <a:prstGeom prst="rect">
                <a:avLst/>
              </a:prstGeom>
              <a:blipFill>
                <a:blip r:embed="rId7"/>
                <a:stretch>
                  <a:fillRect l="-427" r="-284" b="-113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238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90A07B-CAFA-9C25-45B1-2DF82F9C8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DAMSA: “Portable” Very Short Baseline Experiment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ABEC300-39F4-3E10-FBAE-6C1AD496F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B6C345-FB46-4890-9178-6C345494CA7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CE83B6F-8C43-5E20-EECF-5BE4DE0A0ADA}"/>
              </a:ext>
            </a:extLst>
          </p:cNvPr>
          <p:cNvSpPr txBox="1"/>
          <p:nvPr/>
        </p:nvSpPr>
        <p:spPr>
          <a:xfrm>
            <a:off x="5867399" y="4089400"/>
            <a:ext cx="2979137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1400" dirty="0">
                <a:latin typeface="+mj-lt"/>
              </a:rPr>
              <a:t>W-dump is assumed thick enough (i.e., radius) not to affect the fiducial photon flux.</a:t>
            </a:r>
          </a:p>
        </p:txBody>
      </p:sp>
      <p:sp>
        <p:nvSpPr>
          <p:cNvPr id="5" name="Can 8">
            <a:extLst>
              <a:ext uri="{FF2B5EF4-FFF2-40B4-BE49-F238E27FC236}">
                <a16:creationId xmlns:a16="http://schemas.microsoft.com/office/drawing/2014/main" id="{068E55E6-7B0E-9A3C-5EC7-51C707853D70}"/>
              </a:ext>
            </a:extLst>
          </p:cNvPr>
          <p:cNvSpPr>
            <a:spLocks noChangeAspect="1"/>
          </p:cNvSpPr>
          <p:nvPr/>
        </p:nvSpPr>
        <p:spPr>
          <a:xfrm rot="5400000">
            <a:off x="2860132" y="2635622"/>
            <a:ext cx="1154242" cy="1683179"/>
          </a:xfrm>
          <a:prstGeom prst="can">
            <a:avLst>
              <a:gd name="adj" fmla="val 39369"/>
            </a:avLst>
          </a:prstGeom>
          <a:solidFill>
            <a:schemeClr val="tx1">
              <a:lumMod val="50000"/>
              <a:lumOff val="50000"/>
              <a:alpha val="2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88B7A1B-B1A6-A27C-8EC0-48C164590663}"/>
              </a:ext>
            </a:extLst>
          </p:cNvPr>
          <p:cNvSpPr>
            <a:spLocks noChangeAspect="1"/>
          </p:cNvSpPr>
          <p:nvPr/>
        </p:nvSpPr>
        <p:spPr>
          <a:xfrm>
            <a:off x="2593733" y="2900090"/>
            <a:ext cx="454267" cy="1154244"/>
          </a:xfrm>
          <a:prstGeom prst="ellipse">
            <a:avLst/>
          </a:prstGeom>
          <a:noFill/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888DB0F5-EFB6-DCDC-D3FA-29782F832BBA}"/>
              </a:ext>
            </a:extLst>
          </p:cNvPr>
          <p:cNvSpPr/>
          <p:nvPr/>
        </p:nvSpPr>
        <p:spPr>
          <a:xfrm>
            <a:off x="2036466" y="3450011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C79642-E63C-BA8E-365B-9242FD5E2A25}"/>
              </a:ext>
            </a:extLst>
          </p:cNvPr>
          <p:cNvCxnSpPr/>
          <p:nvPr/>
        </p:nvCxnSpPr>
        <p:spPr>
          <a:xfrm flipV="1">
            <a:off x="1482475" y="3472870"/>
            <a:ext cx="45720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7B58A9C5-15D8-3ACC-A9F8-1FA470628091}"/>
              </a:ext>
            </a:extLst>
          </p:cNvPr>
          <p:cNvCxnSpPr>
            <a:cxnSpLocks/>
          </p:cNvCxnSpPr>
          <p:nvPr/>
        </p:nvCxnSpPr>
        <p:spPr>
          <a:xfrm flipV="1">
            <a:off x="2082184" y="2686901"/>
            <a:ext cx="2642215" cy="7812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128A04A-C42F-631E-6CFA-B5472808E236}"/>
              </a:ext>
            </a:extLst>
          </p:cNvPr>
          <p:cNvCxnSpPr>
            <a:cxnSpLocks/>
            <a:stCxn id="7" idx="6"/>
          </p:cNvCxnSpPr>
          <p:nvPr/>
        </p:nvCxnSpPr>
        <p:spPr>
          <a:xfrm>
            <a:off x="2082185" y="3472871"/>
            <a:ext cx="2642215" cy="7812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74907AD-2596-59C3-DA02-90B574A65217}"/>
              </a:ext>
            </a:extLst>
          </p:cNvPr>
          <p:cNvCxnSpPr>
            <a:cxnSpLocks/>
          </p:cNvCxnSpPr>
          <p:nvPr/>
        </p:nvCxnSpPr>
        <p:spPr>
          <a:xfrm flipV="1">
            <a:off x="1886579" y="3464812"/>
            <a:ext cx="2194560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Oval 11">
            <a:extLst>
              <a:ext uri="{FF2B5EF4-FFF2-40B4-BE49-F238E27FC236}">
                <a16:creationId xmlns:a16="http://schemas.microsoft.com/office/drawing/2014/main" id="{DDE532C8-8CFA-CC55-BC85-98DD38BDDBF5}"/>
              </a:ext>
            </a:extLst>
          </p:cNvPr>
          <p:cNvSpPr/>
          <p:nvPr/>
        </p:nvSpPr>
        <p:spPr>
          <a:xfrm>
            <a:off x="2819400" y="3446804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7165F60-A9A3-62A3-639D-C5EC3A19F9BE}"/>
              </a:ext>
            </a:extLst>
          </p:cNvPr>
          <p:cNvSpPr/>
          <p:nvPr/>
        </p:nvSpPr>
        <p:spPr>
          <a:xfrm>
            <a:off x="4069081" y="3438202"/>
            <a:ext cx="45719" cy="45719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9C3FC99F-236E-2726-9CA4-84882785280B}"/>
              </a:ext>
            </a:extLst>
          </p:cNvPr>
          <p:cNvSpPr/>
          <p:nvPr/>
        </p:nvSpPr>
        <p:spPr>
          <a:xfrm>
            <a:off x="1787347" y="3200895"/>
            <a:ext cx="548640" cy="548640"/>
          </a:xfrm>
          <a:prstGeom prst="arc">
            <a:avLst>
              <a:gd name="adj1" fmla="val 20159357"/>
              <a:gd name="adj2" fmla="val 2159775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6768F00-D435-B8AB-E299-1BF0523B3DA7}"/>
                  </a:ext>
                </a:extLst>
              </p:cNvPr>
              <p:cNvSpPr txBox="1"/>
              <p:nvPr/>
            </p:nvSpPr>
            <p:spPr>
              <a:xfrm>
                <a:off x="4806351" y="2369967"/>
                <a:ext cx="15076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6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1600" b="0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+mj-lt"/>
                  </a:rPr>
                  <a:t> rad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6768F00-D435-B8AB-E299-1BF0523B3D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6351" y="2369967"/>
                <a:ext cx="1507657" cy="338554"/>
              </a:xfrm>
              <a:prstGeom prst="rect">
                <a:avLst/>
              </a:prstGeom>
              <a:blipFill>
                <a:blip r:embed="rId2"/>
                <a:stretch>
                  <a:fillRect t="-5455" r="-1210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DB804A8-8D4A-8E26-E2AA-E365AEAD9E23}"/>
              </a:ext>
            </a:extLst>
          </p:cNvPr>
          <p:cNvCxnSpPr/>
          <p:nvPr/>
        </p:nvCxnSpPr>
        <p:spPr>
          <a:xfrm>
            <a:off x="1905000" y="4518830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10E8D2F-8583-780E-989C-F57FE50D963B}"/>
              </a:ext>
            </a:extLst>
          </p:cNvPr>
          <p:cNvCxnSpPr/>
          <p:nvPr/>
        </p:nvCxnSpPr>
        <p:spPr>
          <a:xfrm>
            <a:off x="2895600" y="4517205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E0599F0-FF2D-7200-3056-30A5B11B411C}"/>
              </a:ext>
            </a:extLst>
          </p:cNvPr>
          <p:cNvCxnSpPr/>
          <p:nvPr/>
        </p:nvCxnSpPr>
        <p:spPr>
          <a:xfrm>
            <a:off x="4038600" y="4517204"/>
            <a:ext cx="0" cy="2819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888DCF-7372-37E3-3334-B3F2C1023AC9}"/>
              </a:ext>
            </a:extLst>
          </p:cNvPr>
          <p:cNvCxnSpPr>
            <a:cxnSpLocks/>
          </p:cNvCxnSpPr>
          <p:nvPr/>
        </p:nvCxnSpPr>
        <p:spPr>
          <a:xfrm flipV="1">
            <a:off x="1905000" y="4658158"/>
            <a:ext cx="990600" cy="1"/>
          </a:xfrm>
          <a:prstGeom prst="straightConnector1">
            <a:avLst/>
          </a:prstGeom>
          <a:ln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16B2BF4-223E-A460-AD51-5AE4A7266FF1}"/>
              </a:ext>
            </a:extLst>
          </p:cNvPr>
          <p:cNvCxnSpPr>
            <a:cxnSpLocks/>
          </p:cNvCxnSpPr>
          <p:nvPr/>
        </p:nvCxnSpPr>
        <p:spPr>
          <a:xfrm flipV="1">
            <a:off x="2924085" y="4658158"/>
            <a:ext cx="1114515" cy="1"/>
          </a:xfrm>
          <a:prstGeom prst="straightConnector1">
            <a:avLst/>
          </a:prstGeom>
          <a:ln w="9525">
            <a:headEnd type="arrow" w="sm" len="sm"/>
            <a:tailEnd type="arrow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CFD054D-AEA5-2CE1-A277-59A044D60451}"/>
              </a:ext>
            </a:extLst>
          </p:cNvPr>
          <p:cNvCxnSpPr/>
          <p:nvPr/>
        </p:nvCxnSpPr>
        <p:spPr>
          <a:xfrm flipV="1">
            <a:off x="4069080" y="3461517"/>
            <a:ext cx="2560320" cy="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6">
            <a:extLst>
              <a:ext uri="{FF2B5EF4-FFF2-40B4-BE49-F238E27FC236}">
                <a16:creationId xmlns:a16="http://schemas.microsoft.com/office/drawing/2014/main" id="{C50E60BE-324B-8A5D-C1D4-09639642C21F}"/>
              </a:ext>
            </a:extLst>
          </p:cNvPr>
          <p:cNvSpPr/>
          <p:nvPr/>
        </p:nvSpPr>
        <p:spPr>
          <a:xfrm>
            <a:off x="727087" y="3393967"/>
            <a:ext cx="723014" cy="157806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D4BEB70-9EDF-686C-3C4E-167438F6CED0}"/>
              </a:ext>
            </a:extLst>
          </p:cNvPr>
          <p:cNvSpPr txBox="1"/>
          <p:nvPr/>
        </p:nvSpPr>
        <p:spPr>
          <a:xfrm>
            <a:off x="1742348" y="2699861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W dump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01E1310-5FB0-7D5F-0709-E93EE1030D3A}"/>
              </a:ext>
            </a:extLst>
          </p:cNvPr>
          <p:cNvSpPr txBox="1"/>
          <p:nvPr/>
        </p:nvSpPr>
        <p:spPr>
          <a:xfrm>
            <a:off x="2785297" y="2286000"/>
            <a:ext cx="13500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Decay chamber </a:t>
            </a:r>
          </a:p>
          <a:p>
            <a:r>
              <a:rPr lang="en-US" sz="1400" dirty="0">
                <a:latin typeface="+mj-lt"/>
              </a:rPr>
              <a:t>(vacuum vessel)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CEFC54A-657E-A3F0-B2AE-B3E2ECE4FD53}"/>
                  </a:ext>
                </a:extLst>
              </p:cNvPr>
              <p:cNvSpPr txBox="1"/>
              <p:nvPr/>
            </p:nvSpPr>
            <p:spPr>
              <a:xfrm>
                <a:off x="2895600" y="4252276"/>
                <a:ext cx="117423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sz="1600" b="0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det</m:t>
                        </m:r>
                      </m:sub>
                    </m:sSub>
                    <m:r>
                      <a:rPr lang="en-US" sz="160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600" dirty="0">
                    <a:solidFill>
                      <a:srgbClr val="FF0000"/>
                    </a:solidFill>
                    <a:latin typeface="+mj-lt"/>
                  </a:rPr>
                  <a:t> 1 m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FCEFC54A-657E-A3F0-B2AE-B3E2ECE4FD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4252276"/>
                <a:ext cx="1174232" cy="338554"/>
              </a:xfrm>
              <a:prstGeom prst="rect">
                <a:avLst/>
              </a:prstGeom>
              <a:blipFill>
                <a:blip r:embed="rId3"/>
                <a:stretch>
                  <a:fillRect t="-5455" r="-2073" b="-2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an 38">
            <a:extLst>
              <a:ext uri="{FF2B5EF4-FFF2-40B4-BE49-F238E27FC236}">
                <a16:creationId xmlns:a16="http://schemas.microsoft.com/office/drawing/2014/main" id="{6315FE45-8425-9AE6-0994-DD541AEBC6E5}"/>
              </a:ext>
            </a:extLst>
          </p:cNvPr>
          <p:cNvSpPr>
            <a:spLocks noChangeAspect="1"/>
          </p:cNvSpPr>
          <p:nvPr/>
        </p:nvSpPr>
        <p:spPr>
          <a:xfrm rot="5400000">
            <a:off x="3758617" y="3027674"/>
            <a:ext cx="1154240" cy="899074"/>
          </a:xfrm>
          <a:prstGeom prst="can">
            <a:avLst>
              <a:gd name="adj" fmla="val 50000"/>
            </a:avLst>
          </a:prstGeom>
          <a:solidFill>
            <a:srgbClr val="00B0F0">
              <a:alpha val="25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CEF3ED4-A4F5-00AB-0653-41409922396E}"/>
              </a:ext>
            </a:extLst>
          </p:cNvPr>
          <p:cNvSpPr txBox="1"/>
          <p:nvPr/>
        </p:nvSpPr>
        <p:spPr>
          <a:xfrm>
            <a:off x="4526720" y="3742694"/>
            <a:ext cx="546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ECAL</a:t>
            </a:r>
          </a:p>
        </p:txBody>
      </p:sp>
      <p:sp>
        <p:nvSpPr>
          <p:cNvPr id="29" name="Can 10">
            <a:extLst>
              <a:ext uri="{FF2B5EF4-FFF2-40B4-BE49-F238E27FC236}">
                <a16:creationId xmlns:a16="http://schemas.microsoft.com/office/drawing/2014/main" id="{116FDDD5-392A-5B15-659D-1A9880220279}"/>
              </a:ext>
            </a:extLst>
          </p:cNvPr>
          <p:cNvSpPr/>
          <p:nvPr/>
        </p:nvSpPr>
        <p:spPr>
          <a:xfrm rot="5400000">
            <a:off x="1998604" y="2896361"/>
            <a:ext cx="765545" cy="1161986"/>
          </a:xfrm>
          <a:prstGeom prst="can">
            <a:avLst>
              <a:gd name="adj" fmla="val 34929"/>
            </a:avLst>
          </a:prstGeom>
          <a:solidFill>
            <a:srgbClr val="00B050">
              <a:alpha val="25000"/>
            </a:srgb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+mj-lt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DB393A6-1F47-F33E-09CF-2147EBA30B3A}"/>
              </a:ext>
            </a:extLst>
          </p:cNvPr>
          <p:cNvSpPr/>
          <p:nvPr/>
        </p:nvSpPr>
        <p:spPr>
          <a:xfrm>
            <a:off x="1791512" y="3094577"/>
            <a:ext cx="269605" cy="765547"/>
          </a:xfrm>
          <a:prstGeom prst="ellipse">
            <a:avLst/>
          </a:prstGeom>
          <a:noFill/>
          <a:ln w="635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CAF87C76-F2F6-627E-D499-27AC7FABF51E}"/>
              </a:ext>
            </a:extLst>
          </p:cNvPr>
          <p:cNvCxnSpPr>
            <a:cxnSpLocks/>
          </p:cNvCxnSpPr>
          <p:nvPr/>
        </p:nvCxnSpPr>
        <p:spPr>
          <a:xfrm flipV="1">
            <a:off x="4069081" y="2900090"/>
            <a:ext cx="0" cy="55314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18DDF3D-F065-4C29-E874-9E0B2CA26D75}"/>
                  </a:ext>
                </a:extLst>
              </p:cNvPr>
              <p:cNvSpPr txBox="1"/>
              <p:nvPr/>
            </p:nvSpPr>
            <p:spPr>
              <a:xfrm rot="16200000">
                <a:off x="4607984" y="2920657"/>
                <a:ext cx="66236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i="1" dirty="0" smtClean="0">
                        <a:solidFill>
                          <a:srgbClr val="007A37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1600" b="0" i="1" dirty="0" smtClean="0">
                        <a:solidFill>
                          <a:srgbClr val="007A37"/>
                        </a:solidFill>
                        <a:latin typeface="Cambria Math" panose="02040503050406030204" pitchFamily="18" charset="0"/>
                      </a:rPr>
                      <m:t>.1</m:t>
                    </m:r>
                    <m:r>
                      <a:rPr lang="en-US" sz="1600" b="0" i="1" dirty="0">
                        <a:solidFill>
                          <a:srgbClr val="007A3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rgbClr val="007A37"/>
                    </a:solidFill>
                    <a:latin typeface="+mj-lt"/>
                  </a:rPr>
                  <a:t>m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D18DDF3D-F065-4C29-E874-9E0B2CA26D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607984" y="2920657"/>
                <a:ext cx="662361" cy="338554"/>
              </a:xfrm>
              <a:prstGeom prst="rect">
                <a:avLst/>
              </a:prstGeom>
              <a:blipFill>
                <a:blip r:embed="rId4"/>
                <a:stretch>
                  <a:fillRect l="-5357" t="-3704" r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0D91163A-5650-6CED-B841-6959950F986B}"/>
              </a:ext>
            </a:extLst>
          </p:cNvPr>
          <p:cNvCxnSpPr>
            <a:cxnSpLocks/>
            <a:stCxn id="32" idx="0"/>
          </p:cNvCxnSpPr>
          <p:nvPr/>
        </p:nvCxnSpPr>
        <p:spPr>
          <a:xfrm rot="10800000" flipV="1">
            <a:off x="4135350" y="3089934"/>
            <a:ext cx="634539" cy="191576"/>
          </a:xfrm>
          <a:prstGeom prst="curved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4F7936D-FE6F-6FEB-F640-57912063F2F1}"/>
                  </a:ext>
                </a:extLst>
              </p:cNvPr>
              <p:cNvSpPr txBox="1"/>
              <p:nvPr/>
            </p:nvSpPr>
            <p:spPr>
              <a:xfrm>
                <a:off x="594718" y="2809220"/>
                <a:ext cx="73988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>
                    <a:latin typeface="+mj-lt"/>
                  </a:rPr>
                  <a:t>Pulsed</a:t>
                </a:r>
              </a:p>
              <a:p>
                <a14:m>
                  <m:oMath xmlns:m="http://schemas.openxmlformats.org/officeDocument/2006/math">
                    <m:r>
                      <a:rPr lang="en-US" sz="1400" i="1" dirty="0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400" dirty="0">
                    <a:latin typeface="+mj-lt"/>
                  </a:rPr>
                  <a:t> beam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84F7936D-FE6F-6FEB-F640-57912063F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18" y="2809220"/>
                <a:ext cx="739883" cy="523220"/>
              </a:xfrm>
              <a:prstGeom prst="rect">
                <a:avLst/>
              </a:prstGeom>
              <a:blipFill>
                <a:blip r:embed="rId5"/>
                <a:stretch>
                  <a:fillRect l="-2479" t="-2326" r="-1653" b="-1046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>
            <a:extLst>
              <a:ext uri="{FF2B5EF4-FFF2-40B4-BE49-F238E27FC236}">
                <a16:creationId xmlns:a16="http://schemas.microsoft.com/office/drawing/2014/main" id="{FC97588B-EFBD-9FFB-2F29-A40B987B877C}"/>
              </a:ext>
            </a:extLst>
          </p:cNvPr>
          <p:cNvSpPr txBox="1"/>
          <p:nvPr/>
        </p:nvSpPr>
        <p:spPr>
          <a:xfrm>
            <a:off x="1831755" y="4800587"/>
            <a:ext cx="11792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A few tens of </a:t>
            </a:r>
          </a:p>
          <a:p>
            <a:r>
              <a:rPr lang="en-US" sz="1400" dirty="0">
                <a:latin typeface="+mj-lt"/>
              </a:rPr>
              <a:t>cm to m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A312A1A-BDDD-0D22-99AF-7BB523E5CF20}"/>
              </a:ext>
            </a:extLst>
          </p:cNvPr>
          <p:cNvSpPr txBox="1"/>
          <p:nvPr/>
        </p:nvSpPr>
        <p:spPr>
          <a:xfrm>
            <a:off x="5064235" y="2842615"/>
            <a:ext cx="3767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indent="-117475"/>
            <a:r>
              <a:rPr lang="en-US" sz="1600" dirty="0">
                <a:solidFill>
                  <a:srgbClr val="007A37"/>
                </a:solidFill>
                <a:latin typeface="+mj-lt"/>
              </a:rPr>
              <a:t>: Smaller than the radius of the FASER detector!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E5F7D7A-9052-62E3-A225-7F8CC88664AF}"/>
              </a:ext>
            </a:extLst>
          </p:cNvPr>
          <p:cNvSpPr txBox="1"/>
          <p:nvPr/>
        </p:nvSpPr>
        <p:spPr>
          <a:xfrm>
            <a:off x="2728200" y="5271144"/>
            <a:ext cx="3215073" cy="102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400" dirty="0">
                <a:latin typeface="+mj-lt"/>
              </a:rPr>
              <a:t>Distance between the dominant signal production point and the dump end; varies depending on the beam energy</a:t>
            </a:r>
          </a:p>
        </p:txBody>
      </p:sp>
      <p:cxnSp>
        <p:nvCxnSpPr>
          <p:cNvPr id="40" name="Connector: Elbow 39">
            <a:extLst>
              <a:ext uri="{FF2B5EF4-FFF2-40B4-BE49-F238E27FC236}">
                <a16:creationId xmlns:a16="http://schemas.microsoft.com/office/drawing/2014/main" id="{FB31E82B-4FE3-905C-C647-4E088627893D}"/>
              </a:ext>
            </a:extLst>
          </p:cNvPr>
          <p:cNvCxnSpPr>
            <a:stCxn id="38" idx="1"/>
            <a:endCxn id="35" idx="2"/>
          </p:cNvCxnSpPr>
          <p:nvPr/>
        </p:nvCxnSpPr>
        <p:spPr>
          <a:xfrm rot="10800000">
            <a:off x="2421372" y="5323808"/>
            <a:ext cx="306828" cy="46154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01094303-4089-15DA-70E1-6B971ABAEE54}"/>
              </a:ext>
            </a:extLst>
          </p:cNvPr>
          <p:cNvSpPr txBox="1"/>
          <p:nvPr/>
        </p:nvSpPr>
        <p:spPr>
          <a:xfrm>
            <a:off x="6324537" y="6123801"/>
            <a:ext cx="2514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>
                <a:solidFill>
                  <a:srgbClr val="E7742D"/>
                </a:solidFill>
                <a:latin typeface="+mj-lt"/>
              </a:rPr>
              <a:t>[</a:t>
            </a:r>
            <a:r>
              <a:rPr lang="en-US" sz="1200" b="1" dirty="0">
                <a:solidFill>
                  <a:srgbClr val="E7742D"/>
                </a:solidFill>
                <a:latin typeface="+mj-lt"/>
              </a:rPr>
              <a:t>DK</a:t>
            </a:r>
            <a:r>
              <a:rPr lang="en-US" sz="1200" dirty="0">
                <a:solidFill>
                  <a:srgbClr val="E7742D"/>
                </a:solidFill>
                <a:latin typeface="+mj-lt"/>
              </a:rPr>
              <a:t>, Yu, Park, Kim, arXiv:2401.09529]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67E4BE4-A46B-DE44-3EFE-CBBA60FE13C7}"/>
              </a:ext>
            </a:extLst>
          </p:cNvPr>
          <p:cNvSpPr txBox="1"/>
          <p:nvPr/>
        </p:nvSpPr>
        <p:spPr>
          <a:xfrm>
            <a:off x="292287" y="1718846"/>
            <a:ext cx="17041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Portable </a:t>
            </a:r>
            <a:r>
              <a:rPr lang="en-US" sz="1400" dirty="0">
                <a:latin typeface="+mj-lt"/>
                <a:ea typeface="Cambria Math" panose="02040503050406030204" pitchFamily="18" charset="0"/>
              </a:rPr>
              <a:t>≈ small size </a:t>
            </a:r>
            <a:endParaRPr lang="en-US" sz="1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618817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Custom 1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0070C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109216</TotalTime>
  <Words>1216</Words>
  <Application>Microsoft Office PowerPoint</Application>
  <PresentationFormat>On-screen Show (4:3)</PresentationFormat>
  <Paragraphs>205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0" baseType="lpstr">
      <vt:lpstr>Amasis MT Pro Black</vt:lpstr>
      <vt:lpstr>Arial</vt:lpstr>
      <vt:lpstr>Calibri</vt:lpstr>
      <vt:lpstr>Cambria Math</vt:lpstr>
      <vt:lpstr>Consolas</vt:lpstr>
      <vt:lpstr>Constantia</vt:lpstr>
      <vt:lpstr>Lucida Console</vt:lpstr>
      <vt:lpstr>MV Boli</vt:lpstr>
      <vt:lpstr>Symbol</vt:lpstr>
      <vt:lpstr>Wingdings</vt:lpstr>
      <vt:lpstr>Wingdings 2</vt:lpstr>
      <vt:lpstr>흐름</vt:lpstr>
      <vt:lpstr>ALP to Diphoton/Dilepton  Benchmark Scenarios at  Different Facilities</vt:lpstr>
      <vt:lpstr>Axions and Axion-like Particles</vt:lpstr>
      <vt:lpstr>Axion/Axion-like Particle Searches</vt:lpstr>
      <vt:lpstr>PowerPoint Presentation</vt:lpstr>
      <vt:lpstr>Axion-like Particles Interacting with SM Photons</vt:lpstr>
      <vt:lpstr>Production of ALP: Sources of Photons</vt:lpstr>
      <vt:lpstr>ALP Production: Primakoff Process</vt:lpstr>
      <vt:lpstr>ALP Detection: ALP Decay</vt:lpstr>
      <vt:lpstr>DAMSA: “Portable” Very Short Baseline Experiment</vt:lpstr>
      <vt:lpstr>Benchmark Beam Facilities</vt:lpstr>
      <vt:lpstr>Photon Spectrum at PIP2@FermiLab</vt:lpstr>
      <vt:lpstr>Calculating Signal Detection Rate</vt:lpstr>
      <vt:lpstr>Background Considerations</vt:lpstr>
      <vt:lpstr>DAMSA with PIP2@FermiLab</vt:lpstr>
      <vt:lpstr>Photon Spectrum at SPS@CERN</vt:lpstr>
      <vt:lpstr>DAMSA with SPS@CERN</vt:lpstr>
      <vt:lpstr>DAMSA Study with Electron Beams: ProtoDAMSA</vt:lpstr>
      <vt:lpstr>Photon Spectrum at FAST@FermiLab</vt:lpstr>
      <vt:lpstr>ProtoDAMSA with FAST@FermiLab</vt:lpstr>
      <vt:lpstr>PowerPoint Presentation</vt:lpstr>
      <vt:lpstr>ALP-Electron Coupling</vt:lpstr>
      <vt:lpstr>Simulation Scheme</vt:lpstr>
      <vt:lpstr>Fluxes in the W Target from GEANT4 Simulation</vt:lpstr>
      <vt:lpstr>Parameter Space Scan: 300 MeV Electron Beam</vt:lpstr>
      <vt:lpstr>Conclusions</vt:lpstr>
      <vt:lpstr>PowerPoint Presentation</vt:lpstr>
      <vt:lpstr>Cut Flow</vt:lpstr>
      <vt:lpstr>No Sturdy “Floor”</vt:lpstr>
    </vt:vector>
  </TitlesOfParts>
  <Company>MyCompany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immworry</dc:creator>
  <cp:lastModifiedBy>Kim, Doojin</cp:lastModifiedBy>
  <cp:revision>1612</cp:revision>
  <dcterms:created xsi:type="dcterms:W3CDTF">2012-09-10T03:49:30Z</dcterms:created>
  <dcterms:modified xsi:type="dcterms:W3CDTF">2025-01-17T03:56:41Z</dcterms:modified>
</cp:coreProperties>
</file>