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19"/>
  </p:notesMasterIdLst>
  <p:sldIdLst>
    <p:sldId id="920" r:id="rId2"/>
    <p:sldId id="1415" r:id="rId3"/>
    <p:sldId id="1417" r:id="rId4"/>
    <p:sldId id="1418" r:id="rId5"/>
    <p:sldId id="1419" r:id="rId6"/>
    <p:sldId id="1416" r:id="rId7"/>
    <p:sldId id="1352" r:id="rId8"/>
    <p:sldId id="1420" r:id="rId9"/>
    <p:sldId id="1411" r:id="rId10"/>
    <p:sldId id="1414" r:id="rId11"/>
    <p:sldId id="1421" r:id="rId12"/>
    <p:sldId id="1422" r:id="rId13"/>
    <p:sldId id="1423" r:id="rId14"/>
    <p:sldId id="1425" r:id="rId15"/>
    <p:sldId id="1424" r:id="rId16"/>
    <p:sldId id="1426" r:id="rId17"/>
    <p:sldId id="1407" r:id="rId18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72" userDrawn="1">
          <p15:clr>
            <a:srgbClr val="A4A3A4"/>
          </p15:clr>
        </p15:guide>
        <p15:guide id="2" pos="5568" userDrawn="1">
          <p15:clr>
            <a:srgbClr val="A4A3A4"/>
          </p15:clr>
        </p15:guide>
        <p15:guide id="4" orient="horz" pos="3744" userDrawn="1">
          <p15:clr>
            <a:srgbClr val="A4A3A4"/>
          </p15:clr>
        </p15:guide>
        <p15:guide id="5" orient="horz" pos="4128" userDrawn="1">
          <p15:clr>
            <a:srgbClr val="A4A3A4"/>
          </p15:clr>
        </p15:guide>
        <p15:guide id="6" pos="192" userDrawn="1">
          <p15:clr>
            <a:srgbClr val="A4A3A4"/>
          </p15:clr>
        </p15:guide>
        <p15:guide id="8" pos="5184" userDrawn="1">
          <p15:clr>
            <a:srgbClr val="A4A3A4"/>
          </p15:clr>
        </p15:guide>
        <p15:guide id="9" pos="5472" userDrawn="1">
          <p15:clr>
            <a:srgbClr val="A4A3A4"/>
          </p15:clr>
        </p15:guide>
        <p15:guide id="10" orient="horz" pos="7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A3E"/>
    <a:srgbClr val="3D3DFF"/>
    <a:srgbClr val="E98517"/>
    <a:srgbClr val="FF0066"/>
    <a:srgbClr val="CC0000"/>
    <a:srgbClr val="085091"/>
    <a:srgbClr val="626365"/>
    <a:srgbClr val="FF9999"/>
    <a:srgbClr val="FFCCCC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57990B-DB5C-41F6-A3D3-69BA481AF5E7}" v="160" dt="2025-01-18T16:55:55.68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075" autoAdjust="0"/>
  </p:normalViewPr>
  <p:slideViewPr>
    <p:cSldViewPr>
      <p:cViewPr varScale="1">
        <p:scale>
          <a:sx n="88" d="100"/>
          <a:sy n="88" d="100"/>
        </p:scale>
        <p:origin x="1095" y="57"/>
      </p:cViewPr>
      <p:guideLst>
        <p:guide orient="horz" pos="4272"/>
        <p:guide pos="5568"/>
        <p:guide orient="horz" pos="3744"/>
        <p:guide orient="horz" pos="4128"/>
        <p:guide pos="192"/>
        <p:guide pos="5184"/>
        <p:guide pos="5472"/>
        <p:guide orient="horz" pos="7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m, Doojin" userId="42beb8f5-9d70-4908-adcf-a3e030d5dafe" providerId="ADAL" clId="{8F9B923F-5CE2-4D2E-BC78-11A9994F2C40}"/>
    <pc:docChg chg="undo custSel addSld delSld modSld sldOrd modMainMaster">
      <pc:chgData name="Kim, Doojin" userId="42beb8f5-9d70-4908-adcf-a3e030d5dafe" providerId="ADAL" clId="{8F9B923F-5CE2-4D2E-BC78-11A9994F2C40}" dt="2025-01-17T03:56:38.907" v="2686" actId="20577"/>
      <pc:docMkLst>
        <pc:docMk/>
      </pc:docMkLst>
      <pc:sldChg chg="add del">
        <pc:chgData name="Kim, Doojin" userId="42beb8f5-9d70-4908-adcf-a3e030d5dafe" providerId="ADAL" clId="{8F9B923F-5CE2-4D2E-BC78-11A9994F2C40}" dt="2025-01-17T03:51:29.861" v="2520" actId="47"/>
        <pc:sldMkLst>
          <pc:docMk/>
          <pc:sldMk cId="0" sldId="257"/>
        </pc:sldMkLst>
      </pc:sldChg>
      <pc:sldChg chg="add del">
        <pc:chgData name="Kim, Doojin" userId="42beb8f5-9d70-4908-adcf-a3e030d5dafe" providerId="ADAL" clId="{8F9B923F-5CE2-4D2E-BC78-11A9994F2C40}" dt="2025-01-17T03:52:40.021" v="2579" actId="47"/>
        <pc:sldMkLst>
          <pc:docMk/>
          <pc:sldMk cId="0" sldId="258"/>
        </pc:sldMkLst>
      </pc:sldChg>
      <pc:sldChg chg="modSp add del mod">
        <pc:chgData name="Kim, Doojin" userId="42beb8f5-9d70-4908-adcf-a3e030d5dafe" providerId="ADAL" clId="{8F9B923F-5CE2-4D2E-BC78-11A9994F2C40}" dt="2025-01-17T03:53:55.237" v="2625" actId="47"/>
        <pc:sldMkLst>
          <pc:docMk/>
          <pc:sldMk cId="0" sldId="260"/>
        </pc:sldMkLst>
        <pc:picChg chg="mod">
          <ac:chgData name="Kim, Doojin" userId="42beb8f5-9d70-4908-adcf-a3e030d5dafe" providerId="ADAL" clId="{8F9B923F-5CE2-4D2E-BC78-11A9994F2C40}" dt="2025-01-17T03:52:45.887" v="2592" actId="1036"/>
          <ac:picMkLst>
            <pc:docMk/>
            <pc:sldMk cId="0" sldId="260"/>
            <ac:picMk id="98" creationId="{00000000-0000-0000-0000-000000000000}"/>
          </ac:picMkLst>
        </pc:picChg>
      </pc:sldChg>
      <pc:sldChg chg="modSp add del mod">
        <pc:chgData name="Kim, Doojin" userId="42beb8f5-9d70-4908-adcf-a3e030d5dafe" providerId="ADAL" clId="{8F9B923F-5CE2-4D2E-BC78-11A9994F2C40}" dt="2025-01-17T03:54:25.466" v="2640" actId="47"/>
        <pc:sldMkLst>
          <pc:docMk/>
          <pc:sldMk cId="0" sldId="261"/>
        </pc:sldMkLst>
        <pc:picChg chg="mod">
          <ac:chgData name="Kim, Doojin" userId="42beb8f5-9d70-4908-adcf-a3e030d5dafe" providerId="ADAL" clId="{8F9B923F-5CE2-4D2E-BC78-11A9994F2C40}" dt="2025-01-17T03:53:58.530" v="2626" actId="1076"/>
          <ac:picMkLst>
            <pc:docMk/>
            <pc:sldMk cId="0" sldId="261"/>
            <ac:picMk id="104" creationId="{00000000-0000-0000-0000-000000000000}"/>
          </ac:picMkLst>
        </pc:picChg>
      </pc:sldChg>
      <pc:sldChg chg="modSp mod modTransition modAnim">
        <pc:chgData name="Kim, Doojin" userId="42beb8f5-9d70-4908-adcf-a3e030d5dafe" providerId="ADAL" clId="{8F9B923F-5CE2-4D2E-BC78-11A9994F2C40}" dt="2025-01-17T03:56:38.907" v="2686" actId="20577"/>
        <pc:sldMkLst>
          <pc:docMk/>
          <pc:sldMk cId="377949688" sldId="920"/>
        </pc:sldMkLst>
        <pc:spChg chg="mod">
          <ac:chgData name="Kim, Doojin" userId="42beb8f5-9d70-4908-adcf-a3e030d5dafe" providerId="ADAL" clId="{8F9B923F-5CE2-4D2E-BC78-11A9994F2C40}" dt="2025-01-17T03:56:38.907" v="2686" actId="20577"/>
          <ac:spMkLst>
            <pc:docMk/>
            <pc:sldMk cId="377949688" sldId="920"/>
            <ac:spMk id="2" creationId="{00000000-0000-0000-0000-000000000000}"/>
          </ac:spMkLst>
        </pc:spChg>
        <pc:spChg chg="mod">
          <ac:chgData name="Kim, Doojin" userId="42beb8f5-9d70-4908-adcf-a3e030d5dafe" providerId="ADAL" clId="{8F9B923F-5CE2-4D2E-BC78-11A9994F2C40}" dt="2025-01-13T23:57:34.736" v="1" actId="20577"/>
          <ac:spMkLst>
            <pc:docMk/>
            <pc:sldMk cId="377949688" sldId="920"/>
            <ac:spMk id="11" creationId="{00000000-0000-0000-0000-000000000000}"/>
          </ac:spMkLst>
        </pc:spChg>
      </pc:sldChg>
      <pc:sldChg chg="add modTransition">
        <pc:chgData name="Kim, Doojin" userId="42beb8f5-9d70-4908-adcf-a3e030d5dafe" providerId="ADAL" clId="{8F9B923F-5CE2-4D2E-BC78-11A9994F2C40}" dt="2025-01-17T03:56:03.113" v="2670"/>
        <pc:sldMkLst>
          <pc:docMk/>
          <pc:sldMk cId="3286132450" sldId="1072"/>
        </pc:sldMkLst>
      </pc:sldChg>
      <pc:sldChg chg="add modTransition">
        <pc:chgData name="Kim, Doojin" userId="42beb8f5-9d70-4908-adcf-a3e030d5dafe" providerId="ADAL" clId="{8F9B923F-5CE2-4D2E-BC78-11A9994F2C40}" dt="2025-01-17T03:56:03.113" v="2670"/>
        <pc:sldMkLst>
          <pc:docMk/>
          <pc:sldMk cId="93238316" sldId="1073"/>
        </pc:sldMkLst>
      </pc:sldChg>
      <pc:sldChg chg="modSp add del mod">
        <pc:chgData name="Kim, Doojin" userId="42beb8f5-9d70-4908-adcf-a3e030d5dafe" providerId="ADAL" clId="{8F9B923F-5CE2-4D2E-BC78-11A9994F2C40}" dt="2025-01-15T01:09:00.258" v="796" actId="47"/>
        <pc:sldMkLst>
          <pc:docMk/>
          <pc:sldMk cId="4088627361" sldId="1074"/>
        </pc:sldMkLst>
      </pc:sldChg>
      <pc:sldChg chg="add del">
        <pc:chgData name="Kim, Doojin" userId="42beb8f5-9d70-4908-adcf-a3e030d5dafe" providerId="ADAL" clId="{8F9B923F-5CE2-4D2E-BC78-11A9994F2C40}" dt="2025-01-15T01:12:30.895" v="860" actId="47"/>
        <pc:sldMkLst>
          <pc:docMk/>
          <pc:sldMk cId="841657551" sldId="1081"/>
        </pc:sldMkLst>
      </pc:sldChg>
      <pc:sldChg chg="modSp add del mod">
        <pc:chgData name="Kim, Doojin" userId="42beb8f5-9d70-4908-adcf-a3e030d5dafe" providerId="ADAL" clId="{8F9B923F-5CE2-4D2E-BC78-11A9994F2C40}" dt="2025-01-15T01:09:52.586" v="798" actId="47"/>
        <pc:sldMkLst>
          <pc:docMk/>
          <pc:sldMk cId="216030235" sldId="1091"/>
        </pc:sldMkLst>
      </pc:sldChg>
      <pc:sldChg chg="addSp delSp modSp add del mod">
        <pc:chgData name="Kim, Doojin" userId="42beb8f5-9d70-4908-adcf-a3e030d5dafe" providerId="ADAL" clId="{8F9B923F-5CE2-4D2E-BC78-11A9994F2C40}" dt="2025-01-15T01:09:58.378" v="799" actId="47"/>
        <pc:sldMkLst>
          <pc:docMk/>
          <pc:sldMk cId="2062098909" sldId="1092"/>
        </pc:sldMkLst>
      </pc:sldChg>
      <pc:sldChg chg="modSp add mod modTransition">
        <pc:chgData name="Kim, Doojin" userId="42beb8f5-9d70-4908-adcf-a3e030d5dafe" providerId="ADAL" clId="{8F9B923F-5CE2-4D2E-BC78-11A9994F2C40}" dt="2025-01-17T03:56:03.113" v="2670"/>
        <pc:sldMkLst>
          <pc:docMk/>
          <pc:sldMk cId="3066331831" sldId="1094"/>
        </pc:sldMkLst>
      </pc:sldChg>
      <pc:sldChg chg="modSp add mod modTransition">
        <pc:chgData name="Kim, Doojin" userId="42beb8f5-9d70-4908-adcf-a3e030d5dafe" providerId="ADAL" clId="{8F9B923F-5CE2-4D2E-BC78-11A9994F2C40}" dt="2025-01-17T03:56:03.113" v="2670"/>
        <pc:sldMkLst>
          <pc:docMk/>
          <pc:sldMk cId="1829681362" sldId="1095"/>
        </pc:sldMkLst>
      </pc:sldChg>
      <pc:sldChg chg="delSp modSp add mod modTransition">
        <pc:chgData name="Kim, Doojin" userId="42beb8f5-9d70-4908-adcf-a3e030d5dafe" providerId="ADAL" clId="{8F9B923F-5CE2-4D2E-BC78-11A9994F2C40}" dt="2025-01-17T03:56:03.113" v="2670"/>
        <pc:sldMkLst>
          <pc:docMk/>
          <pc:sldMk cId="2667359727" sldId="1104"/>
        </pc:sldMkLst>
      </pc:sldChg>
      <pc:sldChg chg="modTransition">
        <pc:chgData name="Kim, Doojin" userId="42beb8f5-9d70-4908-adcf-a3e030d5dafe" providerId="ADAL" clId="{8F9B923F-5CE2-4D2E-BC78-11A9994F2C40}" dt="2025-01-17T03:56:03.113" v="2670"/>
        <pc:sldMkLst>
          <pc:docMk/>
          <pc:sldMk cId="2206650842" sldId="1110"/>
        </pc:sldMkLst>
      </pc:sldChg>
      <pc:sldChg chg="modSp add mod modTransition">
        <pc:chgData name="Kim, Doojin" userId="42beb8f5-9d70-4908-adcf-a3e030d5dafe" providerId="ADAL" clId="{8F9B923F-5CE2-4D2E-BC78-11A9994F2C40}" dt="2025-01-17T03:56:03.113" v="2670"/>
        <pc:sldMkLst>
          <pc:docMk/>
          <pc:sldMk cId="233532237" sldId="1352"/>
        </pc:sldMkLst>
        <pc:spChg chg="mod">
          <ac:chgData name="Kim, Doojin" userId="42beb8f5-9d70-4908-adcf-a3e030d5dafe" providerId="ADAL" clId="{8F9B923F-5CE2-4D2E-BC78-11A9994F2C40}" dt="2025-01-14T02:04:51.091" v="276" actId="20577"/>
          <ac:spMkLst>
            <pc:docMk/>
            <pc:sldMk cId="233532237" sldId="1352"/>
            <ac:spMk id="2" creationId="{33FC16C9-D991-7393-F4D5-327CBA28B3FF}"/>
          </ac:spMkLst>
        </pc:spChg>
      </pc:sldChg>
      <pc:sldChg chg="addSp modSp new mod modTransition">
        <pc:chgData name="Kim, Doojin" userId="42beb8f5-9d70-4908-adcf-a3e030d5dafe" providerId="ADAL" clId="{8F9B923F-5CE2-4D2E-BC78-11A9994F2C40}" dt="2025-01-17T03:56:03.113" v="2670"/>
        <pc:sldMkLst>
          <pc:docMk/>
          <pc:sldMk cId="3059833446" sldId="1353"/>
        </pc:sldMkLst>
      </pc:sldChg>
      <pc:sldChg chg="addSp delSp modSp new mod ord modTransition">
        <pc:chgData name="Kim, Doojin" userId="42beb8f5-9d70-4908-adcf-a3e030d5dafe" providerId="ADAL" clId="{8F9B923F-5CE2-4D2E-BC78-11A9994F2C40}" dt="2025-01-17T03:56:03.113" v="2670"/>
        <pc:sldMkLst>
          <pc:docMk/>
          <pc:sldMk cId="2089013139" sldId="1354"/>
        </pc:sldMkLst>
      </pc:sldChg>
      <pc:sldChg chg="addSp delSp modSp new mod ord modTransition">
        <pc:chgData name="Kim, Doojin" userId="42beb8f5-9d70-4908-adcf-a3e030d5dafe" providerId="ADAL" clId="{8F9B923F-5CE2-4D2E-BC78-11A9994F2C40}" dt="2025-01-17T03:56:03.113" v="2670"/>
        <pc:sldMkLst>
          <pc:docMk/>
          <pc:sldMk cId="3901717658" sldId="1355"/>
        </pc:sldMkLst>
      </pc:sldChg>
      <pc:sldChg chg="add modTransition">
        <pc:chgData name="Kim, Doojin" userId="42beb8f5-9d70-4908-adcf-a3e030d5dafe" providerId="ADAL" clId="{8F9B923F-5CE2-4D2E-BC78-11A9994F2C40}" dt="2025-01-17T03:56:03.113" v="2670"/>
        <pc:sldMkLst>
          <pc:docMk/>
          <pc:sldMk cId="3777738525" sldId="1373"/>
        </pc:sldMkLst>
      </pc:sldChg>
      <pc:sldChg chg="modSp add modTransition">
        <pc:chgData name="Kim, Doojin" userId="42beb8f5-9d70-4908-adcf-a3e030d5dafe" providerId="ADAL" clId="{8F9B923F-5CE2-4D2E-BC78-11A9994F2C40}" dt="2025-01-17T03:56:03.113" v="2670"/>
        <pc:sldMkLst>
          <pc:docMk/>
          <pc:sldMk cId="2861881761" sldId="1399"/>
        </pc:sldMkLst>
      </pc:sldChg>
      <pc:sldChg chg="addSp modSp new mod modTransition">
        <pc:chgData name="Kim, Doojin" userId="42beb8f5-9d70-4908-adcf-a3e030d5dafe" providerId="ADAL" clId="{8F9B923F-5CE2-4D2E-BC78-11A9994F2C40}" dt="2025-01-17T03:56:03.113" v="2670"/>
        <pc:sldMkLst>
          <pc:docMk/>
          <pc:sldMk cId="2462687650" sldId="1400"/>
        </pc:sldMkLst>
      </pc:sldChg>
      <pc:sldChg chg="addSp delSp modSp new mod modTransition">
        <pc:chgData name="Kim, Doojin" userId="42beb8f5-9d70-4908-adcf-a3e030d5dafe" providerId="ADAL" clId="{8F9B923F-5CE2-4D2E-BC78-11A9994F2C40}" dt="2025-01-17T03:56:03.113" v="2670"/>
        <pc:sldMkLst>
          <pc:docMk/>
          <pc:sldMk cId="4138245693" sldId="1401"/>
        </pc:sldMkLst>
        <pc:cxnChg chg="add mod">
          <ac:chgData name="Kim, Doojin" userId="42beb8f5-9d70-4908-adcf-a3e030d5dafe" providerId="ADAL" clId="{8F9B923F-5CE2-4D2E-BC78-11A9994F2C40}" dt="2025-01-17T03:41:49.240" v="2360" actId="14100"/>
          <ac:cxnSpMkLst>
            <pc:docMk/>
            <pc:sldMk cId="4138245693" sldId="1401"/>
            <ac:cxnSpMk id="5" creationId="{E6C86FB3-BE6C-B2EB-B202-DBEBB2A701C1}"/>
          </ac:cxnSpMkLst>
        </pc:cxnChg>
        <pc:cxnChg chg="add mod">
          <ac:chgData name="Kim, Doojin" userId="42beb8f5-9d70-4908-adcf-a3e030d5dafe" providerId="ADAL" clId="{8F9B923F-5CE2-4D2E-BC78-11A9994F2C40}" dt="2025-01-17T03:42:17.893" v="2372" actId="14100"/>
          <ac:cxnSpMkLst>
            <pc:docMk/>
            <pc:sldMk cId="4138245693" sldId="1401"/>
            <ac:cxnSpMk id="12" creationId="{6389775E-60CE-658A-3B00-EDC8D22348D2}"/>
          </ac:cxnSpMkLst>
        </pc:cxnChg>
      </pc:sldChg>
      <pc:sldChg chg="addSp modSp new mod modTransition">
        <pc:chgData name="Kim, Doojin" userId="42beb8f5-9d70-4908-adcf-a3e030d5dafe" providerId="ADAL" clId="{8F9B923F-5CE2-4D2E-BC78-11A9994F2C40}" dt="2025-01-17T03:56:03.113" v="2670"/>
        <pc:sldMkLst>
          <pc:docMk/>
          <pc:sldMk cId="921015994" sldId="1402"/>
        </pc:sldMkLst>
      </pc:sldChg>
      <pc:sldChg chg="add modTransition">
        <pc:chgData name="Kim, Doojin" userId="42beb8f5-9d70-4908-adcf-a3e030d5dafe" providerId="ADAL" clId="{8F9B923F-5CE2-4D2E-BC78-11A9994F2C40}" dt="2025-01-17T03:56:03.113" v="2670"/>
        <pc:sldMkLst>
          <pc:docMk/>
          <pc:sldMk cId="328087469" sldId="1403"/>
        </pc:sldMkLst>
      </pc:sldChg>
      <pc:sldChg chg="addSp modSp new mod modTransition">
        <pc:chgData name="Kim, Doojin" userId="42beb8f5-9d70-4908-adcf-a3e030d5dafe" providerId="ADAL" clId="{8F9B923F-5CE2-4D2E-BC78-11A9994F2C40}" dt="2025-01-17T03:56:03.113" v="2670"/>
        <pc:sldMkLst>
          <pc:docMk/>
          <pc:sldMk cId="1749739128" sldId="1404"/>
        </pc:sldMkLst>
      </pc:sldChg>
      <pc:sldChg chg="addSp delSp modSp new mod modTransition">
        <pc:chgData name="Kim, Doojin" userId="42beb8f5-9d70-4908-adcf-a3e030d5dafe" providerId="ADAL" clId="{8F9B923F-5CE2-4D2E-BC78-11A9994F2C40}" dt="2025-01-17T03:56:03.113" v="2670"/>
        <pc:sldMkLst>
          <pc:docMk/>
          <pc:sldMk cId="537435141" sldId="1405"/>
        </pc:sldMkLst>
        <pc:cxnChg chg="add mod">
          <ac:chgData name="Kim, Doojin" userId="42beb8f5-9d70-4908-adcf-a3e030d5dafe" providerId="ADAL" clId="{8F9B923F-5CE2-4D2E-BC78-11A9994F2C40}" dt="2025-01-17T03:43:19.336" v="2392" actId="14100"/>
          <ac:cxnSpMkLst>
            <pc:docMk/>
            <pc:sldMk cId="537435141" sldId="1405"/>
            <ac:cxnSpMk id="4" creationId="{259247CF-0F60-4D56-ECF1-C32224AA8641}"/>
          </ac:cxnSpMkLst>
        </pc:cxnChg>
        <pc:cxnChg chg="add mod">
          <ac:chgData name="Kim, Doojin" userId="42beb8f5-9d70-4908-adcf-a3e030d5dafe" providerId="ADAL" clId="{8F9B923F-5CE2-4D2E-BC78-11A9994F2C40}" dt="2025-01-17T03:43:33.522" v="2410" actId="1035"/>
          <ac:cxnSpMkLst>
            <pc:docMk/>
            <pc:sldMk cId="537435141" sldId="1405"/>
            <ac:cxnSpMk id="6" creationId="{F615D21E-9742-9697-F991-77A9FE810CBE}"/>
          </ac:cxnSpMkLst>
        </pc:cxnChg>
      </pc:sldChg>
      <pc:sldChg chg="addSp delSp modSp new mod modTransition">
        <pc:chgData name="Kim, Doojin" userId="42beb8f5-9d70-4908-adcf-a3e030d5dafe" providerId="ADAL" clId="{8F9B923F-5CE2-4D2E-BC78-11A9994F2C40}" dt="2025-01-17T03:56:03.113" v="2670"/>
        <pc:sldMkLst>
          <pc:docMk/>
          <pc:sldMk cId="1007588926" sldId="1406"/>
        </pc:sldMkLst>
        <pc:cxnChg chg="add mod">
          <ac:chgData name="Kim, Doojin" userId="42beb8f5-9d70-4908-adcf-a3e030d5dafe" providerId="ADAL" clId="{8F9B923F-5CE2-4D2E-BC78-11A9994F2C40}" dt="2025-01-17T03:44:21.045" v="2435" actId="14100"/>
          <ac:cxnSpMkLst>
            <pc:docMk/>
            <pc:sldMk cId="1007588926" sldId="1406"/>
            <ac:cxnSpMk id="4" creationId="{5878F287-1A4F-A8AD-A170-C1A53C26113F}"/>
          </ac:cxnSpMkLst>
        </pc:cxnChg>
        <pc:cxnChg chg="add mod">
          <ac:chgData name="Kim, Doojin" userId="42beb8f5-9d70-4908-adcf-a3e030d5dafe" providerId="ADAL" clId="{8F9B923F-5CE2-4D2E-BC78-11A9994F2C40}" dt="2025-01-17T03:43:57.579" v="2411"/>
          <ac:cxnSpMkLst>
            <pc:docMk/>
            <pc:sldMk cId="1007588926" sldId="1406"/>
            <ac:cxnSpMk id="6" creationId="{6CBB2C87-97F8-0A64-3D9C-3F8CC2E907ED}"/>
          </ac:cxnSpMkLst>
        </pc:cxnChg>
        <pc:cxnChg chg="add del mod">
          <ac:chgData name="Kim, Doojin" userId="42beb8f5-9d70-4908-adcf-a3e030d5dafe" providerId="ADAL" clId="{8F9B923F-5CE2-4D2E-BC78-11A9994F2C40}" dt="2025-01-17T03:43:59.672" v="2413" actId="478"/>
          <ac:cxnSpMkLst>
            <pc:docMk/>
            <pc:sldMk cId="1007588926" sldId="1406"/>
            <ac:cxnSpMk id="7" creationId="{0B1B55D4-6D84-EFA6-C9F9-1DD558C64F40}"/>
          </ac:cxnSpMkLst>
        </pc:cxnChg>
        <pc:cxnChg chg="add del mod">
          <ac:chgData name="Kim, Doojin" userId="42beb8f5-9d70-4908-adcf-a3e030d5dafe" providerId="ADAL" clId="{8F9B923F-5CE2-4D2E-BC78-11A9994F2C40}" dt="2025-01-17T03:43:59.672" v="2413" actId="478"/>
          <ac:cxnSpMkLst>
            <pc:docMk/>
            <pc:sldMk cId="1007588926" sldId="1406"/>
            <ac:cxnSpMk id="8" creationId="{8FDAB910-598A-162A-FBD4-F233A196BF4C}"/>
          </ac:cxnSpMkLst>
        </pc:cxnChg>
      </pc:sldChg>
      <pc:sldChg chg="addSp modSp new mod modTransition modAnim">
        <pc:chgData name="Kim, Doojin" userId="42beb8f5-9d70-4908-adcf-a3e030d5dafe" providerId="ADAL" clId="{8F9B923F-5CE2-4D2E-BC78-11A9994F2C40}" dt="2025-01-17T03:56:03.113" v="2670"/>
        <pc:sldMkLst>
          <pc:docMk/>
          <pc:sldMk cId="1365099046" sldId="1407"/>
        </pc:sldMkLst>
        <pc:spChg chg="mod">
          <ac:chgData name="Kim, Doojin" userId="42beb8f5-9d70-4908-adcf-a3e030d5dafe" providerId="ADAL" clId="{8F9B923F-5CE2-4D2E-BC78-11A9994F2C40}" dt="2025-01-15T01:24:26.353" v="1133" actId="20577"/>
          <ac:spMkLst>
            <pc:docMk/>
            <pc:sldMk cId="1365099046" sldId="1407"/>
            <ac:spMk id="2" creationId="{5A7F61A1-59A7-07DF-93B4-C58C9C056054}"/>
          </ac:spMkLst>
        </pc:spChg>
        <pc:spChg chg="add mod">
          <ac:chgData name="Kim, Doojin" userId="42beb8f5-9d70-4908-adcf-a3e030d5dafe" providerId="ADAL" clId="{8F9B923F-5CE2-4D2E-BC78-11A9994F2C40}" dt="2025-01-17T03:55:15.847" v="2669" actId="20577"/>
          <ac:spMkLst>
            <pc:docMk/>
            <pc:sldMk cId="1365099046" sldId="1407"/>
            <ac:spMk id="4" creationId="{DF8060AE-CD79-4505-D2B8-93F7FDFCA079}"/>
          </ac:spMkLst>
        </pc:spChg>
        <pc:spChg chg="add mod">
          <ac:chgData name="Kim, Doojin" userId="42beb8f5-9d70-4908-adcf-a3e030d5dafe" providerId="ADAL" clId="{8F9B923F-5CE2-4D2E-BC78-11A9994F2C40}" dt="2025-01-15T22:19:32.540" v="2081"/>
          <ac:spMkLst>
            <pc:docMk/>
            <pc:sldMk cId="1365099046" sldId="1407"/>
            <ac:spMk id="5" creationId="{9904AA4D-FC53-9D2D-2229-3556513ABCC3}"/>
          </ac:spMkLst>
        </pc:spChg>
      </pc:sldChg>
      <pc:sldChg chg="addSp delSp modSp new mod modTransition">
        <pc:chgData name="Kim, Doojin" userId="42beb8f5-9d70-4908-adcf-a3e030d5dafe" providerId="ADAL" clId="{8F9B923F-5CE2-4D2E-BC78-11A9994F2C40}" dt="2025-01-17T03:56:03.113" v="2670"/>
        <pc:sldMkLst>
          <pc:docMk/>
          <pc:sldMk cId="1204344021" sldId="1408"/>
        </pc:sldMkLst>
      </pc:sldChg>
      <pc:sldChg chg="modSp add mod modTransition">
        <pc:chgData name="Kim, Doojin" userId="42beb8f5-9d70-4908-adcf-a3e030d5dafe" providerId="ADAL" clId="{8F9B923F-5CE2-4D2E-BC78-11A9994F2C40}" dt="2025-01-17T03:56:03.113" v="2670"/>
        <pc:sldMkLst>
          <pc:docMk/>
          <pc:sldMk cId="4256860045" sldId="1409"/>
        </pc:sldMkLst>
        <pc:spChg chg="mod">
          <ac:chgData name="Kim, Doojin" userId="42beb8f5-9d70-4908-adcf-a3e030d5dafe" providerId="ADAL" clId="{8F9B923F-5CE2-4D2E-BC78-11A9994F2C40}" dt="2025-01-17T03:48:17.093" v="2470" actId="1076"/>
          <ac:spMkLst>
            <pc:docMk/>
            <pc:sldMk cId="4256860045" sldId="1409"/>
            <ac:spMk id="5" creationId="{B6B95FA6-5560-D10B-BD1E-EF5F60A4A536}"/>
          </ac:spMkLst>
        </pc:spChg>
      </pc:sldChg>
      <pc:sldChg chg="add modTransition">
        <pc:chgData name="Kim, Doojin" userId="42beb8f5-9d70-4908-adcf-a3e030d5dafe" providerId="ADAL" clId="{8F9B923F-5CE2-4D2E-BC78-11A9994F2C40}" dt="2025-01-17T03:56:03.113" v="2670"/>
        <pc:sldMkLst>
          <pc:docMk/>
          <pc:sldMk cId="3900078151" sldId="1410"/>
        </pc:sldMkLst>
      </pc:sldChg>
      <pc:sldChg chg="addSp modSp new mod modTransition">
        <pc:chgData name="Kim, Doojin" userId="42beb8f5-9d70-4908-adcf-a3e030d5dafe" providerId="ADAL" clId="{8F9B923F-5CE2-4D2E-BC78-11A9994F2C40}" dt="2025-01-17T03:56:03.113" v="2670"/>
        <pc:sldMkLst>
          <pc:docMk/>
          <pc:sldMk cId="1850727415" sldId="1411"/>
        </pc:sldMkLst>
        <pc:spChg chg="mod">
          <ac:chgData name="Kim, Doojin" userId="42beb8f5-9d70-4908-adcf-a3e030d5dafe" providerId="ADAL" clId="{8F9B923F-5CE2-4D2E-BC78-11A9994F2C40}" dt="2025-01-17T03:50:22.504" v="2494" actId="20577"/>
          <ac:spMkLst>
            <pc:docMk/>
            <pc:sldMk cId="1850727415" sldId="1411"/>
            <ac:spMk id="2" creationId="{5E5C0937-1625-3AE8-1561-E10DD4AF67C0}"/>
          </ac:spMkLst>
        </pc:spChg>
        <pc:spChg chg="add mod">
          <ac:chgData name="Kim, Doojin" userId="42beb8f5-9d70-4908-adcf-a3e030d5dafe" providerId="ADAL" clId="{8F9B923F-5CE2-4D2E-BC78-11A9994F2C40}" dt="2025-01-17T03:51:09.195" v="2515" actId="1037"/>
          <ac:spMkLst>
            <pc:docMk/>
            <pc:sldMk cId="1850727415" sldId="1411"/>
            <ac:spMk id="5" creationId="{45DEA446-F517-0359-8086-43FE955091B5}"/>
          </ac:spMkLst>
        </pc:spChg>
        <pc:spChg chg="add mod">
          <ac:chgData name="Kim, Doojin" userId="42beb8f5-9d70-4908-adcf-a3e030d5dafe" providerId="ADAL" clId="{8F9B923F-5CE2-4D2E-BC78-11A9994F2C40}" dt="2025-01-17T03:51:21.897" v="2519" actId="2710"/>
          <ac:spMkLst>
            <pc:docMk/>
            <pc:sldMk cId="1850727415" sldId="1411"/>
            <ac:spMk id="6" creationId="{D58FF369-1D0E-2DD2-4172-703D2F7E9287}"/>
          </ac:spMkLst>
        </pc:spChg>
        <pc:picChg chg="add mod">
          <ac:chgData name="Kim, Doojin" userId="42beb8f5-9d70-4908-adcf-a3e030d5dafe" providerId="ADAL" clId="{8F9B923F-5CE2-4D2E-BC78-11A9994F2C40}" dt="2025-01-17T03:51:09.195" v="2515" actId="1037"/>
          <ac:picMkLst>
            <pc:docMk/>
            <pc:sldMk cId="1850727415" sldId="1411"/>
            <ac:picMk id="4" creationId="{DBBF5BD8-A64E-27E8-2F71-0DE7A30D9145}"/>
          </ac:picMkLst>
        </pc:picChg>
      </pc:sldChg>
      <pc:sldChg chg="addSp modSp new mod modTransition">
        <pc:chgData name="Kim, Doojin" userId="42beb8f5-9d70-4908-adcf-a3e030d5dafe" providerId="ADAL" clId="{8F9B923F-5CE2-4D2E-BC78-11A9994F2C40}" dt="2025-01-17T03:56:03.113" v="2670"/>
        <pc:sldMkLst>
          <pc:docMk/>
          <pc:sldMk cId="51271835" sldId="1412"/>
        </pc:sldMkLst>
        <pc:spChg chg="mod">
          <ac:chgData name="Kim, Doojin" userId="42beb8f5-9d70-4908-adcf-a3e030d5dafe" providerId="ADAL" clId="{8F9B923F-5CE2-4D2E-BC78-11A9994F2C40}" dt="2025-01-17T03:51:40.942" v="2538" actId="20577"/>
          <ac:spMkLst>
            <pc:docMk/>
            <pc:sldMk cId="51271835" sldId="1412"/>
            <ac:spMk id="2" creationId="{2682303A-5C81-08DE-B235-A25C44CE3559}"/>
          </ac:spMkLst>
        </pc:spChg>
        <pc:spChg chg="add mod">
          <ac:chgData name="Kim, Doojin" userId="42beb8f5-9d70-4908-adcf-a3e030d5dafe" providerId="ADAL" clId="{8F9B923F-5CE2-4D2E-BC78-11A9994F2C40}" dt="2025-01-17T03:52:20.928" v="2572" actId="14100"/>
          <ac:spMkLst>
            <pc:docMk/>
            <pc:sldMk cId="51271835" sldId="1412"/>
            <ac:spMk id="6" creationId="{295247C8-44A9-7D76-A9CD-97984647B301}"/>
          </ac:spMkLst>
        </pc:spChg>
        <pc:spChg chg="add mod">
          <ac:chgData name="Kim, Doojin" userId="42beb8f5-9d70-4908-adcf-a3e030d5dafe" providerId="ADAL" clId="{8F9B923F-5CE2-4D2E-BC78-11A9994F2C40}" dt="2025-01-17T03:52:10.319" v="2564" actId="1076"/>
          <ac:spMkLst>
            <pc:docMk/>
            <pc:sldMk cId="51271835" sldId="1412"/>
            <ac:spMk id="7" creationId="{DD2297E7-2CC1-9AD1-FED5-905A6709323E}"/>
          </ac:spMkLst>
        </pc:spChg>
        <pc:spChg chg="add mod">
          <ac:chgData name="Kim, Doojin" userId="42beb8f5-9d70-4908-adcf-a3e030d5dafe" providerId="ADAL" clId="{8F9B923F-5CE2-4D2E-BC78-11A9994F2C40}" dt="2025-01-17T03:52:32.810" v="2578" actId="1036"/>
          <ac:spMkLst>
            <pc:docMk/>
            <pc:sldMk cId="51271835" sldId="1412"/>
            <ac:spMk id="8" creationId="{9836F1E0-2265-AB24-C1E3-7F6FD5748C23}"/>
          </ac:spMkLst>
        </pc:spChg>
        <pc:picChg chg="add mod">
          <ac:chgData name="Kim, Doojin" userId="42beb8f5-9d70-4908-adcf-a3e030d5dafe" providerId="ADAL" clId="{8F9B923F-5CE2-4D2E-BC78-11A9994F2C40}" dt="2025-01-17T03:51:57.758" v="2552" actId="1038"/>
          <ac:picMkLst>
            <pc:docMk/>
            <pc:sldMk cId="51271835" sldId="1412"/>
            <ac:picMk id="4" creationId="{A28AB6BA-2274-4676-A4F1-7E6D340BD3B3}"/>
          </ac:picMkLst>
        </pc:picChg>
        <pc:picChg chg="add mod">
          <ac:chgData name="Kim, Doojin" userId="42beb8f5-9d70-4908-adcf-a3e030d5dafe" providerId="ADAL" clId="{8F9B923F-5CE2-4D2E-BC78-11A9994F2C40}" dt="2025-01-17T03:51:57.758" v="2552" actId="1038"/>
          <ac:picMkLst>
            <pc:docMk/>
            <pc:sldMk cId="51271835" sldId="1412"/>
            <ac:picMk id="5" creationId="{444AEE13-2354-4085-1D31-D6182B8AFB7A}"/>
          </ac:picMkLst>
        </pc:picChg>
        <pc:picChg chg="add mod">
          <ac:chgData name="Kim, Doojin" userId="42beb8f5-9d70-4908-adcf-a3e030d5dafe" providerId="ADAL" clId="{8F9B923F-5CE2-4D2E-BC78-11A9994F2C40}" dt="2025-01-17T03:52:17.218" v="2571" actId="1036"/>
          <ac:picMkLst>
            <pc:docMk/>
            <pc:sldMk cId="51271835" sldId="1412"/>
            <ac:picMk id="9" creationId="{6C48CFBB-A7EF-2BBE-4512-07E39CE7E094}"/>
          </ac:picMkLst>
        </pc:picChg>
      </pc:sldChg>
      <pc:sldChg chg="addSp modSp new mod modTransition">
        <pc:chgData name="Kim, Doojin" userId="42beb8f5-9d70-4908-adcf-a3e030d5dafe" providerId="ADAL" clId="{8F9B923F-5CE2-4D2E-BC78-11A9994F2C40}" dt="2025-01-17T03:56:03.113" v="2670"/>
        <pc:sldMkLst>
          <pc:docMk/>
          <pc:sldMk cId="3885778513" sldId="1413"/>
        </pc:sldMkLst>
        <pc:spChg chg="mod">
          <ac:chgData name="Kim, Doojin" userId="42beb8f5-9d70-4908-adcf-a3e030d5dafe" providerId="ADAL" clId="{8F9B923F-5CE2-4D2E-BC78-11A9994F2C40}" dt="2025-01-17T03:53:00.644" v="2594"/>
          <ac:spMkLst>
            <pc:docMk/>
            <pc:sldMk cId="3885778513" sldId="1413"/>
            <ac:spMk id="2" creationId="{7C73DF27-A06A-2008-8C23-EE55E6379345}"/>
          </ac:spMkLst>
        </pc:spChg>
        <pc:spChg chg="add mod">
          <ac:chgData name="Kim, Doojin" userId="42beb8f5-9d70-4908-adcf-a3e030d5dafe" providerId="ADAL" clId="{8F9B923F-5CE2-4D2E-BC78-11A9994F2C40}" dt="2025-01-17T03:53:48.677" v="2624" actId="14100"/>
          <ac:spMkLst>
            <pc:docMk/>
            <pc:sldMk cId="3885778513" sldId="1413"/>
            <ac:spMk id="4" creationId="{F7BC4B40-2AE4-8B6E-7C70-E829328BDA15}"/>
          </ac:spMkLst>
        </pc:spChg>
        <pc:picChg chg="add mod">
          <ac:chgData name="Kim, Doojin" userId="42beb8f5-9d70-4908-adcf-a3e030d5dafe" providerId="ADAL" clId="{8F9B923F-5CE2-4D2E-BC78-11A9994F2C40}" dt="2025-01-17T03:53:14.909" v="2615" actId="1035"/>
          <ac:picMkLst>
            <pc:docMk/>
            <pc:sldMk cId="3885778513" sldId="1413"/>
            <ac:picMk id="5" creationId="{91FAD869-FA49-2B05-2B72-CD0DBAE52F79}"/>
          </ac:picMkLst>
        </pc:picChg>
      </pc:sldChg>
      <pc:sldChg chg="addSp modSp new mod modTransition">
        <pc:chgData name="Kim, Doojin" userId="42beb8f5-9d70-4908-adcf-a3e030d5dafe" providerId="ADAL" clId="{8F9B923F-5CE2-4D2E-BC78-11A9994F2C40}" dt="2025-01-17T03:56:03.113" v="2670"/>
        <pc:sldMkLst>
          <pc:docMk/>
          <pc:sldMk cId="905960707" sldId="1414"/>
        </pc:sldMkLst>
        <pc:spChg chg="mod">
          <ac:chgData name="Kim, Doojin" userId="42beb8f5-9d70-4908-adcf-a3e030d5dafe" providerId="ADAL" clId="{8F9B923F-5CE2-4D2E-BC78-11A9994F2C40}" dt="2025-01-17T03:54:09.432" v="2628"/>
          <ac:spMkLst>
            <pc:docMk/>
            <pc:sldMk cId="905960707" sldId="1414"/>
            <ac:spMk id="2" creationId="{F3DADF0E-A782-6C4D-0409-3EA822EC1893}"/>
          </ac:spMkLst>
        </pc:spChg>
        <pc:picChg chg="add mod">
          <ac:chgData name="Kim, Doojin" userId="42beb8f5-9d70-4908-adcf-a3e030d5dafe" providerId="ADAL" clId="{8F9B923F-5CE2-4D2E-BC78-11A9994F2C40}" dt="2025-01-17T03:54:20.280" v="2639" actId="1076"/>
          <ac:picMkLst>
            <pc:docMk/>
            <pc:sldMk cId="905960707" sldId="1414"/>
            <ac:picMk id="4" creationId="{31213F5F-506E-31BD-CBC9-EB29FAF58280}"/>
          </ac:picMkLst>
        </pc:picChg>
      </pc:sldChg>
      <pc:sldMasterChg chg="delSldLayout modSldLayout">
        <pc:chgData name="Kim, Doojin" userId="42beb8f5-9d70-4908-adcf-a3e030d5dafe" providerId="ADAL" clId="{8F9B923F-5CE2-4D2E-BC78-11A9994F2C40}" dt="2025-01-17T03:54:25.466" v="2640" actId="47"/>
        <pc:sldMasterMkLst>
          <pc:docMk/>
          <pc:sldMasterMk cId="0" sldId="2147483660"/>
        </pc:sldMasterMkLst>
        <pc:sldLayoutChg chg="modSp mod">
          <pc:chgData name="Kim, Doojin" userId="42beb8f5-9d70-4908-adcf-a3e030d5dafe" providerId="ADAL" clId="{8F9B923F-5CE2-4D2E-BC78-11A9994F2C40}" dt="2025-01-14T00:19:30.869" v="160"/>
          <pc:sldLayoutMkLst>
            <pc:docMk/>
            <pc:sldMasterMk cId="0" sldId="2147483660"/>
            <pc:sldLayoutMk cId="0" sldId="2147483666"/>
          </pc:sldLayoutMkLst>
          <pc:spChg chg="mod">
            <ac:chgData name="Kim, Doojin" userId="42beb8f5-9d70-4908-adcf-a3e030d5dafe" providerId="ADAL" clId="{8F9B923F-5CE2-4D2E-BC78-11A9994F2C40}" dt="2025-01-14T00:19:30.869" v="160"/>
            <ac:spMkLst>
              <pc:docMk/>
              <pc:sldMasterMk cId="0" sldId="2147483660"/>
              <pc:sldLayoutMk cId="0" sldId="2147483666"/>
              <ac:spMk id="7" creationId="{00000000-0000-0000-0000-000000000000}"/>
            </ac:spMkLst>
          </pc:spChg>
        </pc:sldLayoutChg>
        <pc:sldLayoutChg chg="del">
          <pc:chgData name="Kim, Doojin" userId="42beb8f5-9d70-4908-adcf-a3e030d5dafe" providerId="ADAL" clId="{8F9B923F-5CE2-4D2E-BC78-11A9994F2C40}" dt="2025-01-17T03:54:25.466" v="2640" actId="47"/>
          <pc:sldLayoutMkLst>
            <pc:docMk/>
            <pc:sldMasterMk cId="0" sldId="2147483660"/>
            <pc:sldLayoutMk cId="319582316" sldId="2147483672"/>
          </pc:sldLayoutMkLst>
        </pc:sldLayoutChg>
      </pc:sldMasterChg>
    </pc:docChg>
  </pc:docChgLst>
  <pc:docChgLst>
    <pc:chgData name="Kim, Doojin" userId="42beb8f5-9d70-4908-adcf-a3e030d5dafe" providerId="ADAL" clId="{4A57990B-DB5C-41F6-A3D3-69BA481AF5E7}"/>
    <pc:docChg chg="undo redo custSel addSld delSld modSld sldOrd">
      <pc:chgData name="Kim, Doojin" userId="42beb8f5-9d70-4908-adcf-a3e030d5dafe" providerId="ADAL" clId="{4A57990B-DB5C-41F6-A3D3-69BA481AF5E7}" dt="2025-01-18T16:56:12.181" v="2243" actId="1035"/>
      <pc:docMkLst>
        <pc:docMk/>
      </pc:docMkLst>
      <pc:sldChg chg="modSp mod">
        <pc:chgData name="Kim, Doojin" userId="42beb8f5-9d70-4908-adcf-a3e030d5dafe" providerId="ADAL" clId="{4A57990B-DB5C-41F6-A3D3-69BA481AF5E7}" dt="2025-01-18T03:21:04.133" v="28" actId="20577"/>
        <pc:sldMkLst>
          <pc:docMk/>
          <pc:sldMk cId="377949688" sldId="920"/>
        </pc:sldMkLst>
        <pc:spChg chg="mod">
          <ac:chgData name="Kim, Doojin" userId="42beb8f5-9d70-4908-adcf-a3e030d5dafe" providerId="ADAL" clId="{4A57990B-DB5C-41F6-A3D3-69BA481AF5E7}" dt="2025-01-18T03:21:04.133" v="28" actId="20577"/>
          <ac:spMkLst>
            <pc:docMk/>
            <pc:sldMk cId="377949688" sldId="920"/>
            <ac:spMk id="2" creationId="{00000000-0000-0000-0000-000000000000}"/>
          </ac:spMkLst>
        </pc:spChg>
        <pc:spChg chg="mod">
          <ac:chgData name="Kim, Doojin" userId="42beb8f5-9d70-4908-adcf-a3e030d5dafe" providerId="ADAL" clId="{4A57990B-DB5C-41F6-A3D3-69BA481AF5E7}" dt="2025-01-18T03:20:38.808" v="1" actId="20577"/>
          <ac:spMkLst>
            <pc:docMk/>
            <pc:sldMk cId="377949688" sldId="920"/>
            <ac:spMk id="11" creationId="{00000000-0000-0000-0000-000000000000}"/>
          </ac:spMkLst>
        </pc:spChg>
      </pc:sldChg>
      <pc:sldChg chg="del">
        <pc:chgData name="Kim, Doojin" userId="42beb8f5-9d70-4908-adcf-a3e030d5dafe" providerId="ADAL" clId="{4A57990B-DB5C-41F6-A3D3-69BA481AF5E7}" dt="2025-01-18T03:57:02.557" v="762" actId="47"/>
        <pc:sldMkLst>
          <pc:docMk/>
          <pc:sldMk cId="3286132450" sldId="1072"/>
        </pc:sldMkLst>
      </pc:sldChg>
      <pc:sldChg chg="del">
        <pc:chgData name="Kim, Doojin" userId="42beb8f5-9d70-4908-adcf-a3e030d5dafe" providerId="ADAL" clId="{4A57990B-DB5C-41F6-A3D3-69BA481AF5E7}" dt="2025-01-18T03:57:03.840" v="763" actId="47"/>
        <pc:sldMkLst>
          <pc:docMk/>
          <pc:sldMk cId="93238316" sldId="1073"/>
        </pc:sldMkLst>
      </pc:sldChg>
      <pc:sldChg chg="del">
        <pc:chgData name="Kim, Doojin" userId="42beb8f5-9d70-4908-adcf-a3e030d5dafe" providerId="ADAL" clId="{4A57990B-DB5C-41F6-A3D3-69BA481AF5E7}" dt="2025-01-18T03:57:01.636" v="761" actId="47"/>
        <pc:sldMkLst>
          <pc:docMk/>
          <pc:sldMk cId="3066331831" sldId="1094"/>
        </pc:sldMkLst>
      </pc:sldChg>
      <pc:sldChg chg="del">
        <pc:chgData name="Kim, Doojin" userId="42beb8f5-9d70-4908-adcf-a3e030d5dafe" providerId="ADAL" clId="{4A57990B-DB5C-41F6-A3D3-69BA481AF5E7}" dt="2025-01-18T03:29:08.317" v="81" actId="47"/>
        <pc:sldMkLst>
          <pc:docMk/>
          <pc:sldMk cId="1829681362" sldId="1095"/>
        </pc:sldMkLst>
      </pc:sldChg>
      <pc:sldChg chg="del">
        <pc:chgData name="Kim, Doojin" userId="42beb8f5-9d70-4908-adcf-a3e030d5dafe" providerId="ADAL" clId="{4A57990B-DB5C-41F6-A3D3-69BA481AF5E7}" dt="2025-01-18T03:29:09.095" v="82" actId="47"/>
        <pc:sldMkLst>
          <pc:docMk/>
          <pc:sldMk cId="2667359727" sldId="1104"/>
        </pc:sldMkLst>
      </pc:sldChg>
      <pc:sldChg chg="del">
        <pc:chgData name="Kim, Doojin" userId="42beb8f5-9d70-4908-adcf-a3e030d5dafe" providerId="ADAL" clId="{4A57990B-DB5C-41F6-A3D3-69BA481AF5E7}" dt="2025-01-18T04:02:19.896" v="845" actId="47"/>
        <pc:sldMkLst>
          <pc:docMk/>
          <pc:sldMk cId="2206650842" sldId="1110"/>
        </pc:sldMkLst>
      </pc:sldChg>
      <pc:sldChg chg="addSp delSp modSp mod">
        <pc:chgData name="Kim, Doojin" userId="42beb8f5-9d70-4908-adcf-a3e030d5dafe" providerId="ADAL" clId="{4A57990B-DB5C-41F6-A3D3-69BA481AF5E7}" dt="2025-01-18T03:56:14.661" v="710" actId="207"/>
        <pc:sldMkLst>
          <pc:docMk/>
          <pc:sldMk cId="233532237" sldId="1352"/>
        </pc:sldMkLst>
        <pc:spChg chg="mod">
          <ac:chgData name="Kim, Doojin" userId="42beb8f5-9d70-4908-adcf-a3e030d5dafe" providerId="ADAL" clId="{4A57990B-DB5C-41F6-A3D3-69BA481AF5E7}" dt="2025-01-18T03:51:33.499" v="494" actId="1036"/>
          <ac:spMkLst>
            <pc:docMk/>
            <pc:sldMk cId="233532237" sldId="1352"/>
            <ac:spMk id="5" creationId="{F9E9C0A8-4021-7EA2-A9E4-A32085FD6F31}"/>
          </ac:spMkLst>
        </pc:spChg>
        <pc:spChg chg="mod">
          <ac:chgData name="Kim, Doojin" userId="42beb8f5-9d70-4908-adcf-a3e030d5dafe" providerId="ADAL" clId="{4A57990B-DB5C-41F6-A3D3-69BA481AF5E7}" dt="2025-01-18T03:51:33.499" v="494" actId="1036"/>
          <ac:spMkLst>
            <pc:docMk/>
            <pc:sldMk cId="233532237" sldId="1352"/>
            <ac:spMk id="7" creationId="{E78E7015-5F95-343C-3A87-3B04EE525370}"/>
          </ac:spMkLst>
        </pc:spChg>
        <pc:spChg chg="mod">
          <ac:chgData name="Kim, Doojin" userId="42beb8f5-9d70-4908-adcf-a3e030d5dafe" providerId="ADAL" clId="{4A57990B-DB5C-41F6-A3D3-69BA481AF5E7}" dt="2025-01-18T03:51:33.499" v="494" actId="1036"/>
          <ac:spMkLst>
            <pc:docMk/>
            <pc:sldMk cId="233532237" sldId="1352"/>
            <ac:spMk id="8" creationId="{9CDF4880-FE81-8C3C-E35D-65E1767BB074}"/>
          </ac:spMkLst>
        </pc:spChg>
        <pc:spChg chg="mod">
          <ac:chgData name="Kim, Doojin" userId="42beb8f5-9d70-4908-adcf-a3e030d5dafe" providerId="ADAL" clId="{4A57990B-DB5C-41F6-A3D3-69BA481AF5E7}" dt="2025-01-18T03:51:33.499" v="494" actId="1036"/>
          <ac:spMkLst>
            <pc:docMk/>
            <pc:sldMk cId="233532237" sldId="1352"/>
            <ac:spMk id="9" creationId="{38EE56A1-B0AB-4B1C-4A0E-43F308B0468E}"/>
          </ac:spMkLst>
        </pc:spChg>
        <pc:spChg chg="mod">
          <ac:chgData name="Kim, Doojin" userId="42beb8f5-9d70-4908-adcf-a3e030d5dafe" providerId="ADAL" clId="{4A57990B-DB5C-41F6-A3D3-69BA481AF5E7}" dt="2025-01-18T03:51:33.499" v="494" actId="1036"/>
          <ac:spMkLst>
            <pc:docMk/>
            <pc:sldMk cId="233532237" sldId="1352"/>
            <ac:spMk id="10" creationId="{9CE13B25-0D13-F9B6-D5DD-38C7D954C5C5}"/>
          </ac:spMkLst>
        </pc:spChg>
        <pc:spChg chg="mod">
          <ac:chgData name="Kim, Doojin" userId="42beb8f5-9d70-4908-adcf-a3e030d5dafe" providerId="ADAL" clId="{4A57990B-DB5C-41F6-A3D3-69BA481AF5E7}" dt="2025-01-18T03:51:33.499" v="494" actId="1036"/>
          <ac:spMkLst>
            <pc:docMk/>
            <pc:sldMk cId="233532237" sldId="1352"/>
            <ac:spMk id="11" creationId="{27A9B82A-1EA6-452B-EFEF-3B29926E5345}"/>
          </ac:spMkLst>
        </pc:spChg>
        <pc:spChg chg="mod">
          <ac:chgData name="Kim, Doojin" userId="42beb8f5-9d70-4908-adcf-a3e030d5dafe" providerId="ADAL" clId="{4A57990B-DB5C-41F6-A3D3-69BA481AF5E7}" dt="2025-01-18T03:51:33.499" v="494" actId="1036"/>
          <ac:spMkLst>
            <pc:docMk/>
            <pc:sldMk cId="233532237" sldId="1352"/>
            <ac:spMk id="12" creationId="{78537E68-A884-04CF-CD31-9D68DBB8713F}"/>
          </ac:spMkLst>
        </pc:spChg>
        <pc:spChg chg="del mod">
          <ac:chgData name="Kim, Doojin" userId="42beb8f5-9d70-4908-adcf-a3e030d5dafe" providerId="ADAL" clId="{4A57990B-DB5C-41F6-A3D3-69BA481AF5E7}" dt="2025-01-18T03:51:40.876" v="496" actId="478"/>
          <ac:spMkLst>
            <pc:docMk/>
            <pc:sldMk cId="233532237" sldId="1352"/>
            <ac:spMk id="14" creationId="{10B9F502-97B9-95C1-3E38-05E3D85FAC15}"/>
          </ac:spMkLst>
        </pc:spChg>
        <pc:spChg chg="add mod">
          <ac:chgData name="Kim, Doojin" userId="42beb8f5-9d70-4908-adcf-a3e030d5dafe" providerId="ADAL" clId="{4A57990B-DB5C-41F6-A3D3-69BA481AF5E7}" dt="2025-01-18T03:51:55.115" v="498" actId="1076"/>
          <ac:spMkLst>
            <pc:docMk/>
            <pc:sldMk cId="233532237" sldId="1352"/>
            <ac:spMk id="15" creationId="{9D021126-9304-8F92-6BF8-BF0AD7B9FE8D}"/>
          </ac:spMkLst>
        </pc:spChg>
        <pc:spChg chg="add mod">
          <ac:chgData name="Kim, Doojin" userId="42beb8f5-9d70-4908-adcf-a3e030d5dafe" providerId="ADAL" clId="{4A57990B-DB5C-41F6-A3D3-69BA481AF5E7}" dt="2025-01-18T03:51:55.115" v="498" actId="1076"/>
          <ac:spMkLst>
            <pc:docMk/>
            <pc:sldMk cId="233532237" sldId="1352"/>
            <ac:spMk id="17" creationId="{3C0CAF45-4BD3-6F48-248E-8E183A8EAF46}"/>
          </ac:spMkLst>
        </pc:spChg>
        <pc:spChg chg="mod">
          <ac:chgData name="Kim, Doojin" userId="42beb8f5-9d70-4908-adcf-a3e030d5dafe" providerId="ADAL" clId="{4A57990B-DB5C-41F6-A3D3-69BA481AF5E7}" dt="2025-01-18T03:51:55.115" v="498" actId="1076"/>
          <ac:spMkLst>
            <pc:docMk/>
            <pc:sldMk cId="233532237" sldId="1352"/>
            <ac:spMk id="19" creationId="{4B9C8648-45C6-0C59-2AA7-7725ADAF7497}"/>
          </ac:spMkLst>
        </pc:spChg>
        <pc:spChg chg="mod">
          <ac:chgData name="Kim, Doojin" userId="42beb8f5-9d70-4908-adcf-a3e030d5dafe" providerId="ADAL" clId="{4A57990B-DB5C-41F6-A3D3-69BA481AF5E7}" dt="2025-01-18T03:51:55.115" v="498" actId="1076"/>
          <ac:spMkLst>
            <pc:docMk/>
            <pc:sldMk cId="233532237" sldId="1352"/>
            <ac:spMk id="20" creationId="{F1EFC660-69D5-7A55-2719-CC106C1C121B}"/>
          </ac:spMkLst>
        </pc:spChg>
        <pc:spChg chg="mod">
          <ac:chgData name="Kim, Doojin" userId="42beb8f5-9d70-4908-adcf-a3e030d5dafe" providerId="ADAL" clId="{4A57990B-DB5C-41F6-A3D3-69BA481AF5E7}" dt="2025-01-18T03:51:55.115" v="498" actId="1076"/>
          <ac:spMkLst>
            <pc:docMk/>
            <pc:sldMk cId="233532237" sldId="1352"/>
            <ac:spMk id="23" creationId="{B91B4D1F-0AD6-18F1-0628-00D5DA0D5942}"/>
          </ac:spMkLst>
        </pc:spChg>
        <pc:spChg chg="add mod">
          <ac:chgData name="Kim, Doojin" userId="42beb8f5-9d70-4908-adcf-a3e030d5dafe" providerId="ADAL" clId="{4A57990B-DB5C-41F6-A3D3-69BA481AF5E7}" dt="2025-01-18T03:51:55.115" v="498" actId="1076"/>
          <ac:spMkLst>
            <pc:docMk/>
            <pc:sldMk cId="233532237" sldId="1352"/>
            <ac:spMk id="24" creationId="{BDBE332F-C4B7-B990-D825-2C47E153603A}"/>
          </ac:spMkLst>
        </pc:spChg>
        <pc:spChg chg="add mod">
          <ac:chgData name="Kim, Doojin" userId="42beb8f5-9d70-4908-adcf-a3e030d5dafe" providerId="ADAL" clId="{4A57990B-DB5C-41F6-A3D3-69BA481AF5E7}" dt="2025-01-18T03:51:55.115" v="498" actId="1076"/>
          <ac:spMkLst>
            <pc:docMk/>
            <pc:sldMk cId="233532237" sldId="1352"/>
            <ac:spMk id="25" creationId="{7348335B-7533-1F0D-BEFB-796242442F90}"/>
          </ac:spMkLst>
        </pc:spChg>
        <pc:spChg chg="add mod">
          <ac:chgData name="Kim, Doojin" userId="42beb8f5-9d70-4908-adcf-a3e030d5dafe" providerId="ADAL" clId="{4A57990B-DB5C-41F6-A3D3-69BA481AF5E7}" dt="2025-01-18T03:51:55.115" v="498" actId="1076"/>
          <ac:spMkLst>
            <pc:docMk/>
            <pc:sldMk cId="233532237" sldId="1352"/>
            <ac:spMk id="27" creationId="{6712E782-CC0F-BF3F-917E-B16D916FC399}"/>
          </ac:spMkLst>
        </pc:spChg>
        <pc:spChg chg="add mod">
          <ac:chgData name="Kim, Doojin" userId="42beb8f5-9d70-4908-adcf-a3e030d5dafe" providerId="ADAL" clId="{4A57990B-DB5C-41F6-A3D3-69BA481AF5E7}" dt="2025-01-18T03:51:55.115" v="498" actId="1076"/>
          <ac:spMkLst>
            <pc:docMk/>
            <pc:sldMk cId="233532237" sldId="1352"/>
            <ac:spMk id="28" creationId="{E80AE9A6-B5FD-25F7-9A3F-0971EC4CE689}"/>
          </ac:spMkLst>
        </pc:spChg>
        <pc:spChg chg="add mod">
          <ac:chgData name="Kim, Doojin" userId="42beb8f5-9d70-4908-adcf-a3e030d5dafe" providerId="ADAL" clId="{4A57990B-DB5C-41F6-A3D3-69BA481AF5E7}" dt="2025-01-18T03:51:55.115" v="498" actId="1076"/>
          <ac:spMkLst>
            <pc:docMk/>
            <pc:sldMk cId="233532237" sldId="1352"/>
            <ac:spMk id="29" creationId="{619A626F-08D1-111A-AF47-1AD57A940FF0}"/>
          </ac:spMkLst>
        </pc:spChg>
        <pc:spChg chg="add mod">
          <ac:chgData name="Kim, Doojin" userId="42beb8f5-9d70-4908-adcf-a3e030d5dafe" providerId="ADAL" clId="{4A57990B-DB5C-41F6-A3D3-69BA481AF5E7}" dt="2025-01-18T03:52:16.628" v="500" actId="1076"/>
          <ac:spMkLst>
            <pc:docMk/>
            <pc:sldMk cId="233532237" sldId="1352"/>
            <ac:spMk id="31" creationId="{04064A6C-4495-C299-3EA0-8AE99CEC2113}"/>
          </ac:spMkLst>
        </pc:spChg>
        <pc:spChg chg="add mod">
          <ac:chgData name="Kim, Doojin" userId="42beb8f5-9d70-4908-adcf-a3e030d5dafe" providerId="ADAL" clId="{4A57990B-DB5C-41F6-A3D3-69BA481AF5E7}" dt="2025-01-18T03:52:16.628" v="500" actId="1076"/>
          <ac:spMkLst>
            <pc:docMk/>
            <pc:sldMk cId="233532237" sldId="1352"/>
            <ac:spMk id="32" creationId="{9FF85670-9ECC-499D-82B4-0BFE7A17E960}"/>
          </ac:spMkLst>
        </pc:spChg>
        <pc:spChg chg="add mod">
          <ac:chgData name="Kim, Doojin" userId="42beb8f5-9d70-4908-adcf-a3e030d5dafe" providerId="ADAL" clId="{4A57990B-DB5C-41F6-A3D3-69BA481AF5E7}" dt="2025-01-18T03:52:16.628" v="500" actId="1076"/>
          <ac:spMkLst>
            <pc:docMk/>
            <pc:sldMk cId="233532237" sldId="1352"/>
            <ac:spMk id="33" creationId="{B807C0DD-FE6E-0E23-E19D-2CDDEFCD47B6}"/>
          </ac:spMkLst>
        </pc:spChg>
        <pc:spChg chg="add mod">
          <ac:chgData name="Kim, Doojin" userId="42beb8f5-9d70-4908-adcf-a3e030d5dafe" providerId="ADAL" clId="{4A57990B-DB5C-41F6-A3D3-69BA481AF5E7}" dt="2025-01-18T03:52:16.628" v="500" actId="1076"/>
          <ac:spMkLst>
            <pc:docMk/>
            <pc:sldMk cId="233532237" sldId="1352"/>
            <ac:spMk id="34" creationId="{EC9ABB47-0EBB-2708-2B4C-04C7670D53E4}"/>
          </ac:spMkLst>
        </pc:spChg>
        <pc:spChg chg="add mod">
          <ac:chgData name="Kim, Doojin" userId="42beb8f5-9d70-4908-adcf-a3e030d5dafe" providerId="ADAL" clId="{4A57990B-DB5C-41F6-A3D3-69BA481AF5E7}" dt="2025-01-18T03:52:16.628" v="500" actId="1076"/>
          <ac:spMkLst>
            <pc:docMk/>
            <pc:sldMk cId="233532237" sldId="1352"/>
            <ac:spMk id="35" creationId="{DD850607-1BD2-9583-516F-F89E38E59416}"/>
          </ac:spMkLst>
        </pc:spChg>
        <pc:spChg chg="add mod">
          <ac:chgData name="Kim, Doojin" userId="42beb8f5-9d70-4908-adcf-a3e030d5dafe" providerId="ADAL" clId="{4A57990B-DB5C-41F6-A3D3-69BA481AF5E7}" dt="2025-01-18T03:52:16.628" v="500" actId="1076"/>
          <ac:spMkLst>
            <pc:docMk/>
            <pc:sldMk cId="233532237" sldId="1352"/>
            <ac:spMk id="36" creationId="{79714940-F637-27B5-6CD8-5ACD25C8D33C}"/>
          </ac:spMkLst>
        </pc:spChg>
        <pc:spChg chg="add mod">
          <ac:chgData name="Kim, Doojin" userId="42beb8f5-9d70-4908-adcf-a3e030d5dafe" providerId="ADAL" clId="{4A57990B-DB5C-41F6-A3D3-69BA481AF5E7}" dt="2025-01-18T03:52:16.628" v="500" actId="1076"/>
          <ac:spMkLst>
            <pc:docMk/>
            <pc:sldMk cId="233532237" sldId="1352"/>
            <ac:spMk id="37" creationId="{F874D1D5-3B65-997A-C18D-EAFC2BA8644A}"/>
          </ac:spMkLst>
        </pc:spChg>
        <pc:spChg chg="add mod">
          <ac:chgData name="Kim, Doojin" userId="42beb8f5-9d70-4908-adcf-a3e030d5dafe" providerId="ADAL" clId="{4A57990B-DB5C-41F6-A3D3-69BA481AF5E7}" dt="2025-01-18T03:56:14.661" v="710" actId="207"/>
          <ac:spMkLst>
            <pc:docMk/>
            <pc:sldMk cId="233532237" sldId="1352"/>
            <ac:spMk id="38" creationId="{77C1EFC4-B1F2-24D4-3925-896179D63BB2}"/>
          </ac:spMkLst>
        </pc:spChg>
        <pc:spChg chg="add mod">
          <ac:chgData name="Kim, Doojin" userId="42beb8f5-9d70-4908-adcf-a3e030d5dafe" providerId="ADAL" clId="{4A57990B-DB5C-41F6-A3D3-69BA481AF5E7}" dt="2025-01-18T03:56:14.661" v="710" actId="207"/>
          <ac:spMkLst>
            <pc:docMk/>
            <pc:sldMk cId="233532237" sldId="1352"/>
            <ac:spMk id="39" creationId="{987B1898-B8C0-6D76-820A-86442A576F78}"/>
          </ac:spMkLst>
        </pc:spChg>
        <pc:grpChg chg="del mod">
          <ac:chgData name="Kim, Doojin" userId="42beb8f5-9d70-4908-adcf-a3e030d5dafe" providerId="ADAL" clId="{4A57990B-DB5C-41F6-A3D3-69BA481AF5E7}" dt="2025-01-18T03:53:14.526" v="585" actId="478"/>
          <ac:grpSpMkLst>
            <pc:docMk/>
            <pc:sldMk cId="233532237" sldId="1352"/>
            <ac:grpSpMk id="4" creationId="{539577D0-FDEF-EF19-F483-B911B5BBA615}"/>
          </ac:grpSpMkLst>
        </pc:grpChg>
        <pc:picChg chg="mod">
          <ac:chgData name="Kim, Doojin" userId="42beb8f5-9d70-4908-adcf-a3e030d5dafe" providerId="ADAL" clId="{4A57990B-DB5C-41F6-A3D3-69BA481AF5E7}" dt="2025-01-18T03:53:18.594" v="610" actId="1038"/>
          <ac:picMkLst>
            <pc:docMk/>
            <pc:sldMk cId="233532237" sldId="1352"/>
            <ac:picMk id="13" creationId="{9FD1B2ED-20B0-1F42-BF21-8DB91DD7C6A8}"/>
          </ac:picMkLst>
        </pc:picChg>
        <pc:cxnChg chg="mod">
          <ac:chgData name="Kim, Doojin" userId="42beb8f5-9d70-4908-adcf-a3e030d5dafe" providerId="ADAL" clId="{4A57990B-DB5C-41F6-A3D3-69BA481AF5E7}" dt="2025-01-18T03:51:33.499" v="494" actId="1036"/>
          <ac:cxnSpMkLst>
            <pc:docMk/>
            <pc:sldMk cId="233532237" sldId="1352"/>
            <ac:cxnSpMk id="6" creationId="{2C48BD1A-D4B2-A886-CE2B-39D71EF1D8C8}"/>
          </ac:cxnSpMkLst>
        </pc:cxnChg>
        <pc:cxnChg chg="add mod">
          <ac:chgData name="Kim, Doojin" userId="42beb8f5-9d70-4908-adcf-a3e030d5dafe" providerId="ADAL" clId="{4A57990B-DB5C-41F6-A3D3-69BA481AF5E7}" dt="2025-01-18T03:52:16.628" v="500" actId="1076"/>
          <ac:cxnSpMkLst>
            <pc:docMk/>
            <pc:sldMk cId="233532237" sldId="1352"/>
            <ac:cxnSpMk id="30" creationId="{7C6D05FD-FE8F-677A-57D2-D946F486F0CE}"/>
          </ac:cxnSpMkLst>
        </pc:cxnChg>
      </pc:sldChg>
      <pc:sldChg chg="del">
        <pc:chgData name="Kim, Doojin" userId="42beb8f5-9d70-4908-adcf-a3e030d5dafe" providerId="ADAL" clId="{4A57990B-DB5C-41F6-A3D3-69BA481AF5E7}" dt="2025-01-18T04:02:10.510" v="841" actId="47"/>
        <pc:sldMkLst>
          <pc:docMk/>
          <pc:sldMk cId="3059833446" sldId="1353"/>
        </pc:sldMkLst>
      </pc:sldChg>
      <pc:sldChg chg="del">
        <pc:chgData name="Kim, Doojin" userId="42beb8f5-9d70-4908-adcf-a3e030d5dafe" providerId="ADAL" clId="{4A57990B-DB5C-41F6-A3D3-69BA481AF5E7}" dt="2025-01-18T04:02:04.154" v="836" actId="47"/>
        <pc:sldMkLst>
          <pc:docMk/>
          <pc:sldMk cId="2089013139" sldId="1354"/>
        </pc:sldMkLst>
      </pc:sldChg>
      <pc:sldChg chg="del">
        <pc:chgData name="Kim, Doojin" userId="42beb8f5-9d70-4908-adcf-a3e030d5dafe" providerId="ADAL" clId="{4A57990B-DB5C-41F6-A3D3-69BA481AF5E7}" dt="2025-01-18T04:02:06.616" v="838" actId="47"/>
        <pc:sldMkLst>
          <pc:docMk/>
          <pc:sldMk cId="3901717658" sldId="1355"/>
        </pc:sldMkLst>
      </pc:sldChg>
      <pc:sldChg chg="del">
        <pc:chgData name="Kim, Doojin" userId="42beb8f5-9d70-4908-adcf-a3e030d5dafe" providerId="ADAL" clId="{4A57990B-DB5C-41F6-A3D3-69BA481AF5E7}" dt="2025-01-18T04:02:18.224" v="844" actId="47"/>
        <pc:sldMkLst>
          <pc:docMk/>
          <pc:sldMk cId="3777738525" sldId="1373"/>
        </pc:sldMkLst>
      </pc:sldChg>
      <pc:sldChg chg="del">
        <pc:chgData name="Kim, Doojin" userId="42beb8f5-9d70-4908-adcf-a3e030d5dafe" providerId="ADAL" clId="{4A57990B-DB5C-41F6-A3D3-69BA481AF5E7}" dt="2025-01-18T03:57:06.756" v="764" actId="47"/>
        <pc:sldMkLst>
          <pc:docMk/>
          <pc:sldMk cId="2861881761" sldId="1399"/>
        </pc:sldMkLst>
      </pc:sldChg>
      <pc:sldChg chg="del">
        <pc:chgData name="Kim, Doojin" userId="42beb8f5-9d70-4908-adcf-a3e030d5dafe" providerId="ADAL" clId="{4A57990B-DB5C-41F6-A3D3-69BA481AF5E7}" dt="2025-01-18T03:57:08.080" v="765" actId="47"/>
        <pc:sldMkLst>
          <pc:docMk/>
          <pc:sldMk cId="2462687650" sldId="1400"/>
        </pc:sldMkLst>
      </pc:sldChg>
      <pc:sldChg chg="del">
        <pc:chgData name="Kim, Doojin" userId="42beb8f5-9d70-4908-adcf-a3e030d5dafe" providerId="ADAL" clId="{4A57990B-DB5C-41F6-A3D3-69BA481AF5E7}" dt="2025-01-18T03:57:10.247" v="766" actId="47"/>
        <pc:sldMkLst>
          <pc:docMk/>
          <pc:sldMk cId="4138245693" sldId="1401"/>
        </pc:sldMkLst>
      </pc:sldChg>
      <pc:sldChg chg="del">
        <pc:chgData name="Kim, Doojin" userId="42beb8f5-9d70-4908-adcf-a3e030d5dafe" providerId="ADAL" clId="{4A57990B-DB5C-41F6-A3D3-69BA481AF5E7}" dt="2025-01-18T03:57:12.722" v="768" actId="47"/>
        <pc:sldMkLst>
          <pc:docMk/>
          <pc:sldMk cId="921015994" sldId="1402"/>
        </pc:sldMkLst>
      </pc:sldChg>
      <pc:sldChg chg="del">
        <pc:chgData name="Kim, Doojin" userId="42beb8f5-9d70-4908-adcf-a3e030d5dafe" providerId="ADAL" clId="{4A57990B-DB5C-41F6-A3D3-69BA481AF5E7}" dt="2025-01-18T03:57:11.993" v="767" actId="47"/>
        <pc:sldMkLst>
          <pc:docMk/>
          <pc:sldMk cId="328087469" sldId="1403"/>
        </pc:sldMkLst>
      </pc:sldChg>
      <pc:sldChg chg="del">
        <pc:chgData name="Kim, Doojin" userId="42beb8f5-9d70-4908-adcf-a3e030d5dafe" providerId="ADAL" clId="{4A57990B-DB5C-41F6-A3D3-69BA481AF5E7}" dt="2025-01-18T04:02:17.246" v="843" actId="47"/>
        <pc:sldMkLst>
          <pc:docMk/>
          <pc:sldMk cId="1749739128" sldId="1404"/>
        </pc:sldMkLst>
      </pc:sldChg>
      <pc:sldChg chg="del">
        <pc:chgData name="Kim, Doojin" userId="42beb8f5-9d70-4908-adcf-a3e030d5dafe" providerId="ADAL" clId="{4A57990B-DB5C-41F6-A3D3-69BA481AF5E7}" dt="2025-01-18T04:02:04.732" v="837" actId="47"/>
        <pc:sldMkLst>
          <pc:docMk/>
          <pc:sldMk cId="537435141" sldId="1405"/>
        </pc:sldMkLst>
      </pc:sldChg>
      <pc:sldChg chg="del">
        <pc:chgData name="Kim, Doojin" userId="42beb8f5-9d70-4908-adcf-a3e030d5dafe" providerId="ADAL" clId="{4A57990B-DB5C-41F6-A3D3-69BA481AF5E7}" dt="2025-01-18T04:02:09.130" v="840" actId="47"/>
        <pc:sldMkLst>
          <pc:docMk/>
          <pc:sldMk cId="1007588926" sldId="1406"/>
        </pc:sldMkLst>
      </pc:sldChg>
      <pc:sldChg chg="modSp mod">
        <pc:chgData name="Kim, Doojin" userId="42beb8f5-9d70-4908-adcf-a3e030d5dafe" providerId="ADAL" clId="{4A57990B-DB5C-41F6-A3D3-69BA481AF5E7}" dt="2025-01-18T04:47:59.211" v="2165" actId="20577"/>
        <pc:sldMkLst>
          <pc:docMk/>
          <pc:sldMk cId="1365099046" sldId="1407"/>
        </pc:sldMkLst>
        <pc:spChg chg="mod">
          <ac:chgData name="Kim, Doojin" userId="42beb8f5-9d70-4908-adcf-a3e030d5dafe" providerId="ADAL" clId="{4A57990B-DB5C-41F6-A3D3-69BA481AF5E7}" dt="2025-01-18T04:47:59.211" v="2165" actId="20577"/>
          <ac:spMkLst>
            <pc:docMk/>
            <pc:sldMk cId="1365099046" sldId="1407"/>
            <ac:spMk id="4" creationId="{DF8060AE-CD79-4505-D2B8-93F7FDFCA079}"/>
          </ac:spMkLst>
        </pc:spChg>
      </pc:sldChg>
      <pc:sldChg chg="del">
        <pc:chgData name="Kim, Doojin" userId="42beb8f5-9d70-4908-adcf-a3e030d5dafe" providerId="ADAL" clId="{4A57990B-DB5C-41F6-A3D3-69BA481AF5E7}" dt="2025-01-18T04:02:08.510" v="839" actId="47"/>
        <pc:sldMkLst>
          <pc:docMk/>
          <pc:sldMk cId="1204344021" sldId="1408"/>
        </pc:sldMkLst>
      </pc:sldChg>
      <pc:sldChg chg="del">
        <pc:chgData name="Kim, Doojin" userId="42beb8f5-9d70-4908-adcf-a3e030d5dafe" providerId="ADAL" clId="{4A57990B-DB5C-41F6-A3D3-69BA481AF5E7}" dt="2025-01-18T03:47:59.445" v="378" actId="47"/>
        <pc:sldMkLst>
          <pc:docMk/>
          <pc:sldMk cId="4256860045" sldId="1409"/>
        </pc:sldMkLst>
      </pc:sldChg>
      <pc:sldChg chg="del">
        <pc:chgData name="Kim, Doojin" userId="42beb8f5-9d70-4908-adcf-a3e030d5dafe" providerId="ADAL" clId="{4A57990B-DB5C-41F6-A3D3-69BA481AF5E7}" dt="2025-01-18T03:49:52.758" v="430" actId="47"/>
        <pc:sldMkLst>
          <pc:docMk/>
          <pc:sldMk cId="3900078151" sldId="1410"/>
        </pc:sldMkLst>
      </pc:sldChg>
      <pc:sldChg chg="addSp delSp modSp mod ord">
        <pc:chgData name="Kim, Doojin" userId="42beb8f5-9d70-4908-adcf-a3e030d5dafe" providerId="ADAL" clId="{4A57990B-DB5C-41F6-A3D3-69BA481AF5E7}" dt="2025-01-18T03:56:17.669" v="711"/>
        <pc:sldMkLst>
          <pc:docMk/>
          <pc:sldMk cId="1850727415" sldId="1411"/>
        </pc:sldMkLst>
        <pc:spChg chg="mod">
          <ac:chgData name="Kim, Doojin" userId="42beb8f5-9d70-4908-adcf-a3e030d5dafe" providerId="ADAL" clId="{4A57990B-DB5C-41F6-A3D3-69BA481AF5E7}" dt="2025-01-18T03:49:50.110" v="429" actId="20577"/>
          <ac:spMkLst>
            <pc:docMk/>
            <pc:sldMk cId="1850727415" sldId="1411"/>
            <ac:spMk id="2" creationId="{5E5C0937-1625-3AE8-1561-E10DD4AF67C0}"/>
          </ac:spMkLst>
        </pc:spChg>
        <pc:spChg chg="mod">
          <ac:chgData name="Kim, Doojin" userId="42beb8f5-9d70-4908-adcf-a3e030d5dafe" providerId="ADAL" clId="{4A57990B-DB5C-41F6-A3D3-69BA481AF5E7}" dt="2025-01-18T03:54:13.970" v="649" actId="1076"/>
          <ac:spMkLst>
            <pc:docMk/>
            <pc:sldMk cId="1850727415" sldId="1411"/>
            <ac:spMk id="5" creationId="{45DEA446-F517-0359-8086-43FE955091B5}"/>
          </ac:spMkLst>
        </pc:spChg>
        <pc:spChg chg="del">
          <ac:chgData name="Kim, Doojin" userId="42beb8f5-9d70-4908-adcf-a3e030d5dafe" providerId="ADAL" clId="{4A57990B-DB5C-41F6-A3D3-69BA481AF5E7}" dt="2025-01-18T03:53:30.141" v="611" actId="478"/>
          <ac:spMkLst>
            <pc:docMk/>
            <pc:sldMk cId="1850727415" sldId="1411"/>
            <ac:spMk id="6" creationId="{D58FF369-1D0E-2DD2-4172-703D2F7E9287}"/>
          </ac:spMkLst>
        </pc:spChg>
        <pc:spChg chg="add del mod">
          <ac:chgData name="Kim, Doojin" userId="42beb8f5-9d70-4908-adcf-a3e030d5dafe" providerId="ADAL" clId="{4A57990B-DB5C-41F6-A3D3-69BA481AF5E7}" dt="2025-01-18T03:55:11.044" v="695" actId="478"/>
          <ac:spMkLst>
            <pc:docMk/>
            <pc:sldMk cId="1850727415" sldId="1411"/>
            <ac:spMk id="10" creationId="{92A7296B-F6A9-C20E-3004-7FAC12AAA781}"/>
          </ac:spMkLst>
        </pc:spChg>
        <pc:spChg chg="add del mod">
          <ac:chgData name="Kim, Doojin" userId="42beb8f5-9d70-4908-adcf-a3e030d5dafe" providerId="ADAL" clId="{4A57990B-DB5C-41F6-A3D3-69BA481AF5E7}" dt="2025-01-18T03:55:10.330" v="694" actId="478"/>
          <ac:spMkLst>
            <pc:docMk/>
            <pc:sldMk cId="1850727415" sldId="1411"/>
            <ac:spMk id="11" creationId="{4A0E93CB-D41A-A0BA-7C82-9FAC8D669A44}"/>
          </ac:spMkLst>
        </pc:spChg>
        <pc:spChg chg="add del mod">
          <ac:chgData name="Kim, Doojin" userId="42beb8f5-9d70-4908-adcf-a3e030d5dafe" providerId="ADAL" clId="{4A57990B-DB5C-41F6-A3D3-69BA481AF5E7}" dt="2025-01-18T03:55:09.464" v="693" actId="478"/>
          <ac:spMkLst>
            <pc:docMk/>
            <pc:sldMk cId="1850727415" sldId="1411"/>
            <ac:spMk id="12" creationId="{1F6C49F5-3290-4161-5FA7-8A99CD4AFCE4}"/>
          </ac:spMkLst>
        </pc:spChg>
        <pc:spChg chg="add del mod">
          <ac:chgData name="Kim, Doojin" userId="42beb8f5-9d70-4908-adcf-a3e030d5dafe" providerId="ADAL" clId="{4A57990B-DB5C-41F6-A3D3-69BA481AF5E7}" dt="2025-01-18T03:55:12.887" v="696" actId="478"/>
          <ac:spMkLst>
            <pc:docMk/>
            <pc:sldMk cId="1850727415" sldId="1411"/>
            <ac:spMk id="13" creationId="{E83A7309-293F-F6ED-163C-4E353099F1D3}"/>
          </ac:spMkLst>
        </pc:spChg>
        <pc:spChg chg="add mod">
          <ac:chgData name="Kim, Doojin" userId="42beb8f5-9d70-4908-adcf-a3e030d5dafe" providerId="ADAL" clId="{4A57990B-DB5C-41F6-A3D3-69BA481AF5E7}" dt="2025-01-18T03:55:03.974" v="692" actId="1035"/>
          <ac:spMkLst>
            <pc:docMk/>
            <pc:sldMk cId="1850727415" sldId="1411"/>
            <ac:spMk id="14" creationId="{A02277CB-0DD8-13BA-7EE6-D9F8D8B99954}"/>
          </ac:spMkLst>
        </pc:spChg>
        <pc:spChg chg="add mod">
          <ac:chgData name="Kim, Doojin" userId="42beb8f5-9d70-4908-adcf-a3e030d5dafe" providerId="ADAL" clId="{4A57990B-DB5C-41F6-A3D3-69BA481AF5E7}" dt="2025-01-18T03:55:48.817" v="704" actId="1076"/>
          <ac:spMkLst>
            <pc:docMk/>
            <pc:sldMk cId="1850727415" sldId="1411"/>
            <ac:spMk id="15" creationId="{FB84722F-1E37-F2F0-F887-29A9AC4A659D}"/>
          </ac:spMkLst>
        </pc:spChg>
        <pc:spChg chg="add mod">
          <ac:chgData name="Kim, Doojin" userId="42beb8f5-9d70-4908-adcf-a3e030d5dafe" providerId="ADAL" clId="{4A57990B-DB5C-41F6-A3D3-69BA481AF5E7}" dt="2025-01-18T03:56:03.604" v="709" actId="1076"/>
          <ac:spMkLst>
            <pc:docMk/>
            <pc:sldMk cId="1850727415" sldId="1411"/>
            <ac:spMk id="16" creationId="{8D71A3D2-FD5B-8FC3-EAAF-A29A8BFBA452}"/>
          </ac:spMkLst>
        </pc:spChg>
        <pc:spChg chg="mod">
          <ac:chgData name="Kim, Doojin" userId="42beb8f5-9d70-4908-adcf-a3e030d5dafe" providerId="ADAL" clId="{4A57990B-DB5C-41F6-A3D3-69BA481AF5E7}" dt="2025-01-18T03:55:45.665" v="703" actId="1076"/>
          <ac:spMkLst>
            <pc:docMk/>
            <pc:sldMk cId="1850727415" sldId="1411"/>
            <ac:spMk id="18" creationId="{48D17FC0-CC17-D421-4BFB-FA3D4F1F8C20}"/>
          </ac:spMkLst>
        </pc:spChg>
        <pc:spChg chg="mod">
          <ac:chgData name="Kim, Doojin" userId="42beb8f5-9d70-4908-adcf-a3e030d5dafe" providerId="ADAL" clId="{4A57990B-DB5C-41F6-A3D3-69BA481AF5E7}" dt="2025-01-18T03:55:45.665" v="703" actId="1076"/>
          <ac:spMkLst>
            <pc:docMk/>
            <pc:sldMk cId="1850727415" sldId="1411"/>
            <ac:spMk id="19" creationId="{FE293504-B96A-C7BC-97B9-9D8BF94BC427}"/>
          </ac:spMkLst>
        </pc:spChg>
        <pc:spChg chg="mod">
          <ac:chgData name="Kim, Doojin" userId="42beb8f5-9d70-4908-adcf-a3e030d5dafe" providerId="ADAL" clId="{4A57990B-DB5C-41F6-A3D3-69BA481AF5E7}" dt="2025-01-18T03:55:59.915" v="708" actId="1076"/>
          <ac:spMkLst>
            <pc:docMk/>
            <pc:sldMk cId="1850727415" sldId="1411"/>
            <ac:spMk id="21" creationId="{EEB6939F-E829-4036-ADA9-F276D6621849}"/>
          </ac:spMkLst>
        </pc:spChg>
        <pc:spChg chg="mod">
          <ac:chgData name="Kim, Doojin" userId="42beb8f5-9d70-4908-adcf-a3e030d5dafe" providerId="ADAL" clId="{4A57990B-DB5C-41F6-A3D3-69BA481AF5E7}" dt="2025-01-18T03:55:59.915" v="708" actId="1076"/>
          <ac:spMkLst>
            <pc:docMk/>
            <pc:sldMk cId="1850727415" sldId="1411"/>
            <ac:spMk id="22" creationId="{CFC71E98-DDEA-9682-7896-61E386D03DC8}"/>
          </ac:spMkLst>
        </pc:spChg>
        <pc:spChg chg="add mod">
          <ac:chgData name="Kim, Doojin" userId="42beb8f5-9d70-4908-adcf-a3e030d5dafe" providerId="ADAL" clId="{4A57990B-DB5C-41F6-A3D3-69BA481AF5E7}" dt="2025-01-18T03:56:17.669" v="711"/>
          <ac:spMkLst>
            <pc:docMk/>
            <pc:sldMk cId="1850727415" sldId="1411"/>
            <ac:spMk id="23" creationId="{0773EA09-AA8D-56E1-002F-42048A3141C7}"/>
          </ac:spMkLst>
        </pc:spChg>
        <pc:spChg chg="add mod">
          <ac:chgData name="Kim, Doojin" userId="42beb8f5-9d70-4908-adcf-a3e030d5dafe" providerId="ADAL" clId="{4A57990B-DB5C-41F6-A3D3-69BA481AF5E7}" dt="2025-01-18T03:56:17.669" v="711"/>
          <ac:spMkLst>
            <pc:docMk/>
            <pc:sldMk cId="1850727415" sldId="1411"/>
            <ac:spMk id="24" creationId="{E7D2BE93-97EC-4C9E-C425-86FFA8DAD987}"/>
          </ac:spMkLst>
        </pc:spChg>
        <pc:grpChg chg="add mod">
          <ac:chgData name="Kim, Doojin" userId="42beb8f5-9d70-4908-adcf-a3e030d5dafe" providerId="ADAL" clId="{4A57990B-DB5C-41F6-A3D3-69BA481AF5E7}" dt="2025-01-18T03:55:45.665" v="703" actId="1076"/>
          <ac:grpSpMkLst>
            <pc:docMk/>
            <pc:sldMk cId="1850727415" sldId="1411"/>
            <ac:grpSpMk id="17" creationId="{436495D6-452F-1118-8E10-7BAF1FC383AA}"/>
          </ac:grpSpMkLst>
        </pc:grpChg>
        <pc:grpChg chg="add mod">
          <ac:chgData name="Kim, Doojin" userId="42beb8f5-9d70-4908-adcf-a3e030d5dafe" providerId="ADAL" clId="{4A57990B-DB5C-41F6-A3D3-69BA481AF5E7}" dt="2025-01-18T03:55:59.915" v="708" actId="1076"/>
          <ac:grpSpMkLst>
            <pc:docMk/>
            <pc:sldMk cId="1850727415" sldId="1411"/>
            <ac:grpSpMk id="20" creationId="{04D86DF0-519B-09CC-5A92-3790E002ABEB}"/>
          </ac:grpSpMkLst>
        </pc:grpChg>
        <pc:picChg chg="mod">
          <ac:chgData name="Kim, Doojin" userId="42beb8f5-9d70-4908-adcf-a3e030d5dafe" providerId="ADAL" clId="{4A57990B-DB5C-41F6-A3D3-69BA481AF5E7}" dt="2025-01-18T03:54:02.807" v="646" actId="1037"/>
          <ac:picMkLst>
            <pc:docMk/>
            <pc:sldMk cId="1850727415" sldId="1411"/>
            <ac:picMk id="4" creationId="{DBBF5BD8-A64E-27E8-2F71-0DE7A30D9145}"/>
          </ac:picMkLst>
        </pc:picChg>
        <pc:picChg chg="add mod">
          <ac:chgData name="Kim, Doojin" userId="42beb8f5-9d70-4908-adcf-a3e030d5dafe" providerId="ADAL" clId="{4A57990B-DB5C-41F6-A3D3-69BA481AF5E7}" dt="2025-01-18T03:54:46.669" v="670" actId="1037"/>
          <ac:picMkLst>
            <pc:docMk/>
            <pc:sldMk cId="1850727415" sldId="1411"/>
            <ac:picMk id="7" creationId="{BC4E50F2-EA76-5CE6-D362-4107C96EF029}"/>
          </ac:picMkLst>
        </pc:picChg>
        <pc:picChg chg="add mod ord">
          <ac:chgData name="Kim, Doojin" userId="42beb8f5-9d70-4908-adcf-a3e030d5dafe" providerId="ADAL" clId="{4A57990B-DB5C-41F6-A3D3-69BA481AF5E7}" dt="2025-01-18T03:54:46.669" v="670" actId="1037"/>
          <ac:picMkLst>
            <pc:docMk/>
            <pc:sldMk cId="1850727415" sldId="1411"/>
            <ac:picMk id="8" creationId="{DC4AF950-ED2F-F58F-E0A0-1FF96E7B806E}"/>
          </ac:picMkLst>
        </pc:picChg>
        <pc:cxnChg chg="add mod">
          <ac:chgData name="Kim, Doojin" userId="42beb8f5-9d70-4908-adcf-a3e030d5dafe" providerId="ADAL" clId="{4A57990B-DB5C-41F6-A3D3-69BA481AF5E7}" dt="2025-01-18T03:55:03.974" v="692" actId="1035"/>
          <ac:cxnSpMkLst>
            <pc:docMk/>
            <pc:sldMk cId="1850727415" sldId="1411"/>
            <ac:cxnSpMk id="9" creationId="{B598A9AE-A4E2-B197-B117-718AE22EBEFE}"/>
          </ac:cxnSpMkLst>
        </pc:cxnChg>
      </pc:sldChg>
      <pc:sldChg chg="modSp del mod ord">
        <pc:chgData name="Kim, Doojin" userId="42beb8f5-9d70-4908-adcf-a3e030d5dafe" providerId="ADAL" clId="{4A57990B-DB5C-41F6-A3D3-69BA481AF5E7}" dt="2025-01-18T03:56:24.575" v="712" actId="47"/>
        <pc:sldMkLst>
          <pc:docMk/>
          <pc:sldMk cId="51271835" sldId="1412"/>
        </pc:sldMkLst>
        <pc:spChg chg="mod">
          <ac:chgData name="Kim, Doojin" userId="42beb8f5-9d70-4908-adcf-a3e030d5dafe" providerId="ADAL" clId="{4A57990B-DB5C-41F6-A3D3-69BA481AF5E7}" dt="2025-01-18T03:50:30.091" v="457" actId="20577"/>
          <ac:spMkLst>
            <pc:docMk/>
            <pc:sldMk cId="51271835" sldId="1412"/>
            <ac:spMk id="2" creationId="{2682303A-5C81-08DE-B235-A25C44CE3559}"/>
          </ac:spMkLst>
        </pc:spChg>
      </pc:sldChg>
      <pc:sldChg chg="del">
        <pc:chgData name="Kim, Doojin" userId="42beb8f5-9d70-4908-adcf-a3e030d5dafe" providerId="ADAL" clId="{4A57990B-DB5C-41F6-A3D3-69BA481AF5E7}" dt="2025-01-18T03:49:28.334" v="379" actId="47"/>
        <pc:sldMkLst>
          <pc:docMk/>
          <pc:sldMk cId="3885778513" sldId="1413"/>
        </pc:sldMkLst>
      </pc:sldChg>
      <pc:sldChg chg="addSp modSp mod ord">
        <pc:chgData name="Kim, Doojin" userId="42beb8f5-9d70-4908-adcf-a3e030d5dafe" providerId="ADAL" clId="{4A57990B-DB5C-41F6-A3D3-69BA481AF5E7}" dt="2025-01-18T04:14:02.851" v="1291" actId="20577"/>
        <pc:sldMkLst>
          <pc:docMk/>
          <pc:sldMk cId="905960707" sldId="1414"/>
        </pc:sldMkLst>
        <pc:spChg chg="add mod">
          <ac:chgData name="Kim, Doojin" userId="42beb8f5-9d70-4908-adcf-a3e030d5dafe" providerId="ADAL" clId="{4A57990B-DB5C-41F6-A3D3-69BA481AF5E7}" dt="2025-01-18T04:14:02.851" v="1291" actId="20577"/>
          <ac:spMkLst>
            <pc:docMk/>
            <pc:sldMk cId="905960707" sldId="1414"/>
            <ac:spMk id="5" creationId="{64B5EBDA-37E0-06C8-10A7-5DB5A18E69AA}"/>
          </ac:spMkLst>
        </pc:spChg>
      </pc:sldChg>
      <pc:sldChg chg="addSp modSp new mod">
        <pc:chgData name="Kim, Doojin" userId="42beb8f5-9d70-4908-adcf-a3e030d5dafe" providerId="ADAL" clId="{4A57990B-DB5C-41F6-A3D3-69BA481AF5E7}" dt="2025-01-18T03:29:03.692" v="80"/>
        <pc:sldMkLst>
          <pc:docMk/>
          <pc:sldMk cId="2439922481" sldId="1415"/>
        </pc:sldMkLst>
        <pc:spChg chg="mod">
          <ac:chgData name="Kim, Doojin" userId="42beb8f5-9d70-4908-adcf-a3e030d5dafe" providerId="ADAL" clId="{4A57990B-DB5C-41F6-A3D3-69BA481AF5E7}" dt="2025-01-18T03:28:50.711" v="79" actId="20577"/>
          <ac:spMkLst>
            <pc:docMk/>
            <pc:sldMk cId="2439922481" sldId="1415"/>
            <ac:spMk id="2" creationId="{498AD600-77E7-83CF-33F8-AED551A545C8}"/>
          </ac:spMkLst>
        </pc:spChg>
        <pc:spChg chg="add mod">
          <ac:chgData name="Kim, Doojin" userId="42beb8f5-9d70-4908-adcf-a3e030d5dafe" providerId="ADAL" clId="{4A57990B-DB5C-41F6-A3D3-69BA481AF5E7}" dt="2025-01-18T03:29:03.692" v="80"/>
          <ac:spMkLst>
            <pc:docMk/>
            <pc:sldMk cId="2439922481" sldId="1415"/>
            <ac:spMk id="5" creationId="{EF134B10-9FFE-B409-F35F-8ACA46B9994F}"/>
          </ac:spMkLst>
        </pc:spChg>
        <pc:spChg chg="add mod">
          <ac:chgData name="Kim, Doojin" userId="42beb8f5-9d70-4908-adcf-a3e030d5dafe" providerId="ADAL" clId="{4A57990B-DB5C-41F6-A3D3-69BA481AF5E7}" dt="2025-01-18T03:29:03.692" v="80"/>
          <ac:spMkLst>
            <pc:docMk/>
            <pc:sldMk cId="2439922481" sldId="1415"/>
            <ac:spMk id="6" creationId="{78D0FEAA-8BBF-B707-C010-3543786DF723}"/>
          </ac:spMkLst>
        </pc:spChg>
        <pc:spChg chg="add mod">
          <ac:chgData name="Kim, Doojin" userId="42beb8f5-9d70-4908-adcf-a3e030d5dafe" providerId="ADAL" clId="{4A57990B-DB5C-41F6-A3D3-69BA481AF5E7}" dt="2025-01-18T03:29:03.692" v="80"/>
          <ac:spMkLst>
            <pc:docMk/>
            <pc:sldMk cId="2439922481" sldId="1415"/>
            <ac:spMk id="7" creationId="{B8701FE0-0F63-1291-A338-9C2F9775BECE}"/>
          </ac:spMkLst>
        </pc:spChg>
        <pc:spChg chg="add mod">
          <ac:chgData name="Kim, Doojin" userId="42beb8f5-9d70-4908-adcf-a3e030d5dafe" providerId="ADAL" clId="{4A57990B-DB5C-41F6-A3D3-69BA481AF5E7}" dt="2025-01-18T03:29:03.692" v="80"/>
          <ac:spMkLst>
            <pc:docMk/>
            <pc:sldMk cId="2439922481" sldId="1415"/>
            <ac:spMk id="11" creationId="{B341D428-99DF-5DA6-12FA-CE87B2B8FADA}"/>
          </ac:spMkLst>
        </pc:spChg>
        <pc:spChg chg="add mod">
          <ac:chgData name="Kim, Doojin" userId="42beb8f5-9d70-4908-adcf-a3e030d5dafe" providerId="ADAL" clId="{4A57990B-DB5C-41F6-A3D3-69BA481AF5E7}" dt="2025-01-18T03:29:03.692" v="80"/>
          <ac:spMkLst>
            <pc:docMk/>
            <pc:sldMk cId="2439922481" sldId="1415"/>
            <ac:spMk id="14" creationId="{CF1E3CA1-ABD1-F88B-4659-E9E3F31205C5}"/>
          </ac:spMkLst>
        </pc:spChg>
        <pc:spChg chg="add mod">
          <ac:chgData name="Kim, Doojin" userId="42beb8f5-9d70-4908-adcf-a3e030d5dafe" providerId="ADAL" clId="{4A57990B-DB5C-41F6-A3D3-69BA481AF5E7}" dt="2025-01-18T03:29:03.692" v="80"/>
          <ac:spMkLst>
            <pc:docMk/>
            <pc:sldMk cId="2439922481" sldId="1415"/>
            <ac:spMk id="16" creationId="{1D43E33B-5A3D-F094-70AD-32F6695FA24B}"/>
          </ac:spMkLst>
        </pc:spChg>
        <pc:spChg chg="add mod">
          <ac:chgData name="Kim, Doojin" userId="42beb8f5-9d70-4908-adcf-a3e030d5dafe" providerId="ADAL" clId="{4A57990B-DB5C-41F6-A3D3-69BA481AF5E7}" dt="2025-01-18T03:29:03.692" v="80"/>
          <ac:spMkLst>
            <pc:docMk/>
            <pc:sldMk cId="2439922481" sldId="1415"/>
            <ac:spMk id="18" creationId="{030C83D5-8971-AF5A-2274-579BD8EFC0CF}"/>
          </ac:spMkLst>
        </pc:spChg>
        <pc:spChg chg="add mod">
          <ac:chgData name="Kim, Doojin" userId="42beb8f5-9d70-4908-adcf-a3e030d5dafe" providerId="ADAL" clId="{4A57990B-DB5C-41F6-A3D3-69BA481AF5E7}" dt="2025-01-18T03:29:03.692" v="80"/>
          <ac:spMkLst>
            <pc:docMk/>
            <pc:sldMk cId="2439922481" sldId="1415"/>
            <ac:spMk id="20" creationId="{46028BED-91F9-5FF5-5ADB-B6035F144C6D}"/>
          </ac:spMkLst>
        </pc:spChg>
        <pc:spChg chg="add mod">
          <ac:chgData name="Kim, Doojin" userId="42beb8f5-9d70-4908-adcf-a3e030d5dafe" providerId="ADAL" clId="{4A57990B-DB5C-41F6-A3D3-69BA481AF5E7}" dt="2025-01-18T03:29:03.692" v="80"/>
          <ac:spMkLst>
            <pc:docMk/>
            <pc:sldMk cId="2439922481" sldId="1415"/>
            <ac:spMk id="22" creationId="{C9156BB2-1E07-A443-63D9-ED3458582F4F}"/>
          </ac:spMkLst>
        </pc:spChg>
        <pc:spChg chg="add mod">
          <ac:chgData name="Kim, Doojin" userId="42beb8f5-9d70-4908-adcf-a3e030d5dafe" providerId="ADAL" clId="{4A57990B-DB5C-41F6-A3D3-69BA481AF5E7}" dt="2025-01-18T03:29:03.692" v="80"/>
          <ac:spMkLst>
            <pc:docMk/>
            <pc:sldMk cId="2439922481" sldId="1415"/>
            <ac:spMk id="23" creationId="{62BF6FF3-1A54-2E32-479B-2F7B9BF35166}"/>
          </ac:spMkLst>
        </pc:spChg>
      </pc:sldChg>
      <pc:sldChg chg="addSp modSp new mod">
        <pc:chgData name="Kim, Doojin" userId="42beb8f5-9d70-4908-adcf-a3e030d5dafe" providerId="ADAL" clId="{4A57990B-DB5C-41F6-A3D3-69BA481AF5E7}" dt="2025-01-18T03:32:45.251" v="159" actId="1035"/>
        <pc:sldMkLst>
          <pc:docMk/>
          <pc:sldMk cId="977466130" sldId="1416"/>
        </pc:sldMkLst>
        <pc:spChg chg="add mod">
          <ac:chgData name="Kim, Doojin" userId="42beb8f5-9d70-4908-adcf-a3e030d5dafe" providerId="ADAL" clId="{4A57990B-DB5C-41F6-A3D3-69BA481AF5E7}" dt="2025-01-18T03:32:45.251" v="159" actId="1035"/>
          <ac:spMkLst>
            <pc:docMk/>
            <pc:sldMk cId="977466130" sldId="1416"/>
            <ac:spMk id="6" creationId="{8B00085D-8573-5BA3-C516-0F2CAA9A6406}"/>
          </ac:spMkLst>
        </pc:spChg>
        <pc:picChg chg="add mod">
          <ac:chgData name="Kim, Doojin" userId="42beb8f5-9d70-4908-adcf-a3e030d5dafe" providerId="ADAL" clId="{4A57990B-DB5C-41F6-A3D3-69BA481AF5E7}" dt="2025-01-18T03:31:38.386" v="99" actId="1036"/>
          <ac:picMkLst>
            <pc:docMk/>
            <pc:sldMk cId="977466130" sldId="1416"/>
            <ac:picMk id="5" creationId="{F6AB7EE7-5696-5849-4886-F42FE437F51A}"/>
          </ac:picMkLst>
        </pc:picChg>
      </pc:sldChg>
      <pc:sldChg chg="addSp modSp new mod ord modAnim">
        <pc:chgData name="Kim, Doojin" userId="42beb8f5-9d70-4908-adcf-a3e030d5dafe" providerId="ADAL" clId="{4A57990B-DB5C-41F6-A3D3-69BA481AF5E7}" dt="2025-01-18T03:39:11.330" v="214"/>
        <pc:sldMkLst>
          <pc:docMk/>
          <pc:sldMk cId="1728761316" sldId="1417"/>
        </pc:sldMkLst>
        <pc:spChg chg="mod">
          <ac:chgData name="Kim, Doojin" userId="42beb8f5-9d70-4908-adcf-a3e030d5dafe" providerId="ADAL" clId="{4A57990B-DB5C-41F6-A3D3-69BA481AF5E7}" dt="2025-01-18T03:34:32.187" v="186" actId="20577"/>
          <ac:spMkLst>
            <pc:docMk/>
            <pc:sldMk cId="1728761316" sldId="1417"/>
            <ac:spMk id="2" creationId="{3FFAD7E9-22B5-AA6A-93D8-2B0B98022B3F}"/>
          </ac:spMkLst>
        </pc:spChg>
        <pc:spChg chg="add mod">
          <ac:chgData name="Kim, Doojin" userId="42beb8f5-9d70-4908-adcf-a3e030d5dafe" providerId="ADAL" clId="{4A57990B-DB5C-41F6-A3D3-69BA481AF5E7}" dt="2025-01-18T03:36:28.083" v="199" actId="2085"/>
          <ac:spMkLst>
            <pc:docMk/>
            <pc:sldMk cId="1728761316" sldId="1417"/>
            <ac:spMk id="5" creationId="{A1EC0223-85F7-0B54-2E0A-B8EB26493C18}"/>
          </ac:spMkLst>
        </pc:spChg>
        <pc:picChg chg="add mod">
          <ac:chgData name="Kim, Doojin" userId="42beb8f5-9d70-4908-adcf-a3e030d5dafe" providerId="ADAL" clId="{4A57990B-DB5C-41F6-A3D3-69BA481AF5E7}" dt="2025-01-18T03:34:39.693" v="189" actId="1076"/>
          <ac:picMkLst>
            <pc:docMk/>
            <pc:sldMk cId="1728761316" sldId="1417"/>
            <ac:picMk id="4" creationId="{06A91BC8-3328-DACB-DE5C-22D5EFEC4F53}"/>
          </ac:picMkLst>
        </pc:picChg>
      </pc:sldChg>
      <pc:sldChg chg="addSp modSp new mod">
        <pc:chgData name="Kim, Doojin" userId="42beb8f5-9d70-4908-adcf-a3e030d5dafe" providerId="ADAL" clId="{4A57990B-DB5C-41F6-A3D3-69BA481AF5E7}" dt="2025-01-18T16:56:12.181" v="2243" actId="1035"/>
        <pc:sldMkLst>
          <pc:docMk/>
          <pc:sldMk cId="3531310446" sldId="1418"/>
        </pc:sldMkLst>
        <pc:spChg chg="mod">
          <ac:chgData name="Kim, Doojin" userId="42beb8f5-9d70-4908-adcf-a3e030d5dafe" providerId="ADAL" clId="{4A57990B-DB5C-41F6-A3D3-69BA481AF5E7}" dt="2025-01-18T03:42:58.967" v="248" actId="313"/>
          <ac:spMkLst>
            <pc:docMk/>
            <pc:sldMk cId="3531310446" sldId="1418"/>
            <ac:spMk id="2" creationId="{ED316858-9DE8-2C94-DBAD-B2CF20470702}"/>
          </ac:spMkLst>
        </pc:spChg>
        <pc:spChg chg="add mod">
          <ac:chgData name="Kim, Doojin" userId="42beb8f5-9d70-4908-adcf-a3e030d5dafe" providerId="ADAL" clId="{4A57990B-DB5C-41F6-A3D3-69BA481AF5E7}" dt="2025-01-18T16:55:24.631" v="2195" actId="1035"/>
          <ac:spMkLst>
            <pc:docMk/>
            <pc:sldMk cId="3531310446" sldId="1418"/>
            <ac:spMk id="5" creationId="{D42E7F85-C650-7AC2-0ACE-B6368ABCDD02}"/>
          </ac:spMkLst>
        </pc:spChg>
        <pc:spChg chg="add mod">
          <ac:chgData name="Kim, Doojin" userId="42beb8f5-9d70-4908-adcf-a3e030d5dafe" providerId="ADAL" clId="{4A57990B-DB5C-41F6-A3D3-69BA481AF5E7}" dt="2025-01-18T16:56:12.181" v="2243" actId="1035"/>
          <ac:spMkLst>
            <pc:docMk/>
            <pc:sldMk cId="3531310446" sldId="1418"/>
            <ac:spMk id="6" creationId="{142AFDF3-9811-B233-9C3B-C0D64D5D1531}"/>
          </ac:spMkLst>
        </pc:spChg>
        <pc:spChg chg="add mod">
          <ac:chgData name="Kim, Doojin" userId="42beb8f5-9d70-4908-adcf-a3e030d5dafe" providerId="ADAL" clId="{4A57990B-DB5C-41F6-A3D3-69BA481AF5E7}" dt="2025-01-18T03:41:09.695" v="217"/>
          <ac:spMkLst>
            <pc:docMk/>
            <pc:sldMk cId="3531310446" sldId="1418"/>
            <ac:spMk id="7" creationId="{19531710-7D1E-3FEF-1A4F-A75D796918DE}"/>
          </ac:spMkLst>
        </pc:spChg>
        <pc:picChg chg="add mod">
          <ac:chgData name="Kim, Doojin" userId="42beb8f5-9d70-4908-adcf-a3e030d5dafe" providerId="ADAL" clId="{4A57990B-DB5C-41F6-A3D3-69BA481AF5E7}" dt="2025-01-18T16:55:24.631" v="2195" actId="1035"/>
          <ac:picMkLst>
            <pc:docMk/>
            <pc:sldMk cId="3531310446" sldId="1418"/>
            <ac:picMk id="4" creationId="{415BD5A5-4051-2718-E795-B22600B857CD}"/>
          </ac:picMkLst>
        </pc:picChg>
        <pc:picChg chg="add mod">
          <ac:chgData name="Kim, Doojin" userId="42beb8f5-9d70-4908-adcf-a3e030d5dafe" providerId="ADAL" clId="{4A57990B-DB5C-41F6-A3D3-69BA481AF5E7}" dt="2025-01-18T03:41:09.695" v="217"/>
          <ac:picMkLst>
            <pc:docMk/>
            <pc:sldMk cId="3531310446" sldId="1418"/>
            <ac:picMk id="6" creationId="{04AEA77D-8FA2-BBEA-F947-9E37FC5971A1}"/>
          </ac:picMkLst>
        </pc:picChg>
      </pc:sldChg>
      <pc:sldChg chg="addSp modSp new mod">
        <pc:chgData name="Kim, Doojin" userId="42beb8f5-9d70-4908-adcf-a3e030d5dafe" providerId="ADAL" clId="{4A57990B-DB5C-41F6-A3D3-69BA481AF5E7}" dt="2025-01-18T04:13:08.754" v="1162" actId="20577"/>
        <pc:sldMkLst>
          <pc:docMk/>
          <pc:sldMk cId="680638562" sldId="1419"/>
        </pc:sldMkLst>
        <pc:spChg chg="mod">
          <ac:chgData name="Kim, Doojin" userId="42beb8f5-9d70-4908-adcf-a3e030d5dafe" providerId="ADAL" clId="{4A57990B-DB5C-41F6-A3D3-69BA481AF5E7}" dt="2025-01-18T03:43:32.988" v="281" actId="20577"/>
          <ac:spMkLst>
            <pc:docMk/>
            <pc:sldMk cId="680638562" sldId="1419"/>
            <ac:spMk id="2" creationId="{88FEE42E-BDFD-595F-AFC9-07DE5CF6E5CF}"/>
          </ac:spMkLst>
        </pc:spChg>
        <pc:spChg chg="add mod">
          <ac:chgData name="Kim, Doojin" userId="42beb8f5-9d70-4908-adcf-a3e030d5dafe" providerId="ADAL" clId="{4A57990B-DB5C-41F6-A3D3-69BA481AF5E7}" dt="2025-01-18T03:46:27.832" v="343" actId="1037"/>
          <ac:spMkLst>
            <pc:docMk/>
            <pc:sldMk cId="680638562" sldId="1419"/>
            <ac:spMk id="6" creationId="{74B924CE-0119-3887-AA67-B994342F00CA}"/>
          </ac:spMkLst>
        </pc:spChg>
        <pc:spChg chg="add mod">
          <ac:chgData name="Kim, Doojin" userId="42beb8f5-9d70-4908-adcf-a3e030d5dafe" providerId="ADAL" clId="{4A57990B-DB5C-41F6-A3D3-69BA481AF5E7}" dt="2025-01-18T03:46:54.912" v="347" actId="2085"/>
          <ac:spMkLst>
            <pc:docMk/>
            <pc:sldMk cId="680638562" sldId="1419"/>
            <ac:spMk id="7" creationId="{981FB4E0-8739-006C-DA3D-ADA4F5B6B442}"/>
          </ac:spMkLst>
        </pc:spChg>
        <pc:spChg chg="add mod">
          <ac:chgData name="Kim, Doojin" userId="42beb8f5-9d70-4908-adcf-a3e030d5dafe" providerId="ADAL" clId="{4A57990B-DB5C-41F6-A3D3-69BA481AF5E7}" dt="2025-01-18T03:47:10.924" v="374" actId="20577"/>
          <ac:spMkLst>
            <pc:docMk/>
            <pc:sldMk cId="680638562" sldId="1419"/>
            <ac:spMk id="8" creationId="{F59199CF-F26C-B992-DB2B-51F774EFA1DD}"/>
          </ac:spMkLst>
        </pc:spChg>
        <pc:spChg chg="add mod">
          <ac:chgData name="Kim, Doojin" userId="42beb8f5-9d70-4908-adcf-a3e030d5dafe" providerId="ADAL" clId="{4A57990B-DB5C-41F6-A3D3-69BA481AF5E7}" dt="2025-01-18T03:47:26.564" v="377" actId="1076"/>
          <ac:spMkLst>
            <pc:docMk/>
            <pc:sldMk cId="680638562" sldId="1419"/>
            <ac:spMk id="9" creationId="{91E90E03-58CA-422C-AB59-304801BE8E3B}"/>
          </ac:spMkLst>
        </pc:spChg>
        <pc:spChg chg="add mod">
          <ac:chgData name="Kim, Doojin" userId="42beb8f5-9d70-4908-adcf-a3e030d5dafe" providerId="ADAL" clId="{4A57990B-DB5C-41F6-A3D3-69BA481AF5E7}" dt="2025-01-18T04:13:08.754" v="1162" actId="20577"/>
          <ac:spMkLst>
            <pc:docMk/>
            <pc:sldMk cId="680638562" sldId="1419"/>
            <ac:spMk id="10" creationId="{12EAD0A9-5199-FA56-7344-BB7010E03DCC}"/>
          </ac:spMkLst>
        </pc:spChg>
        <pc:picChg chg="add mod">
          <ac:chgData name="Kim, Doojin" userId="42beb8f5-9d70-4908-adcf-a3e030d5dafe" providerId="ADAL" clId="{4A57990B-DB5C-41F6-A3D3-69BA481AF5E7}" dt="2025-01-18T03:45:17.319" v="300" actId="1036"/>
          <ac:picMkLst>
            <pc:docMk/>
            <pc:sldMk cId="680638562" sldId="1419"/>
            <ac:picMk id="4" creationId="{044F2CD1-A6EC-02AD-F5D5-F9B925918653}"/>
          </ac:picMkLst>
        </pc:picChg>
        <pc:picChg chg="add mod">
          <ac:chgData name="Kim, Doojin" userId="42beb8f5-9d70-4908-adcf-a3e030d5dafe" providerId="ADAL" clId="{4A57990B-DB5C-41F6-A3D3-69BA481AF5E7}" dt="2025-01-18T03:45:24.800" v="303" actId="1036"/>
          <ac:picMkLst>
            <pc:docMk/>
            <pc:sldMk cId="680638562" sldId="1419"/>
            <ac:picMk id="5" creationId="{000288CA-0F3D-921C-B6F0-0B18CD1E9F95}"/>
          </ac:picMkLst>
        </pc:picChg>
      </pc:sldChg>
      <pc:sldChg chg="addSp delSp modSp new mod">
        <pc:chgData name="Kim, Doojin" userId="42beb8f5-9d70-4908-adcf-a3e030d5dafe" providerId="ADAL" clId="{4A57990B-DB5C-41F6-A3D3-69BA481AF5E7}" dt="2025-01-18T04:12:49.864" v="1069" actId="1037"/>
        <pc:sldMkLst>
          <pc:docMk/>
          <pc:sldMk cId="1145212914" sldId="1420"/>
        </pc:sldMkLst>
        <pc:spChg chg="mod">
          <ac:chgData name="Kim, Doojin" userId="42beb8f5-9d70-4908-adcf-a3e030d5dafe" providerId="ADAL" clId="{4A57990B-DB5C-41F6-A3D3-69BA481AF5E7}" dt="2025-01-18T03:56:50.226" v="760" actId="20577"/>
          <ac:spMkLst>
            <pc:docMk/>
            <pc:sldMk cId="1145212914" sldId="1420"/>
            <ac:spMk id="2" creationId="{286E6D70-A096-A936-4CD5-A42B70140A6F}"/>
          </ac:spMkLst>
        </pc:spChg>
        <pc:spChg chg="add mod">
          <ac:chgData name="Kim, Doojin" userId="42beb8f5-9d70-4908-adcf-a3e030d5dafe" providerId="ADAL" clId="{4A57990B-DB5C-41F6-A3D3-69BA481AF5E7}" dt="2025-01-18T04:01:23.794" v="820" actId="1076"/>
          <ac:spMkLst>
            <pc:docMk/>
            <pc:sldMk cId="1145212914" sldId="1420"/>
            <ac:spMk id="9" creationId="{02F2EB38-A782-C43D-27B5-66D54E8B8C2D}"/>
          </ac:spMkLst>
        </pc:spChg>
        <pc:spChg chg="add mod">
          <ac:chgData name="Kim, Doojin" userId="42beb8f5-9d70-4908-adcf-a3e030d5dafe" providerId="ADAL" clId="{4A57990B-DB5C-41F6-A3D3-69BA481AF5E7}" dt="2025-01-18T04:01:35.197" v="829" actId="1076"/>
          <ac:spMkLst>
            <pc:docMk/>
            <pc:sldMk cId="1145212914" sldId="1420"/>
            <ac:spMk id="10" creationId="{1DB968D0-DB29-3A0E-E904-050807EDC34F}"/>
          </ac:spMkLst>
        </pc:spChg>
        <pc:spChg chg="add mod">
          <ac:chgData name="Kim, Doojin" userId="42beb8f5-9d70-4908-adcf-a3e030d5dafe" providerId="ADAL" clId="{4A57990B-DB5C-41F6-A3D3-69BA481AF5E7}" dt="2025-01-18T04:01:45.445" v="835" actId="1076"/>
          <ac:spMkLst>
            <pc:docMk/>
            <pc:sldMk cId="1145212914" sldId="1420"/>
            <ac:spMk id="11" creationId="{3B15AA7C-D9D6-3204-17FA-9165AF4D8926}"/>
          </ac:spMkLst>
        </pc:spChg>
        <pc:spChg chg="add mod">
          <ac:chgData name="Kim, Doojin" userId="42beb8f5-9d70-4908-adcf-a3e030d5dafe" providerId="ADAL" clId="{4A57990B-DB5C-41F6-A3D3-69BA481AF5E7}" dt="2025-01-18T04:12:49.864" v="1069" actId="1037"/>
          <ac:spMkLst>
            <pc:docMk/>
            <pc:sldMk cId="1145212914" sldId="1420"/>
            <ac:spMk id="12" creationId="{7BDA9343-3CE1-5A89-801F-19C8D9976F64}"/>
          </ac:spMkLst>
        </pc:spChg>
        <pc:picChg chg="add mod">
          <ac:chgData name="Kim, Doojin" userId="42beb8f5-9d70-4908-adcf-a3e030d5dafe" providerId="ADAL" clId="{4A57990B-DB5C-41F6-A3D3-69BA481AF5E7}" dt="2025-01-18T04:00:46.230" v="805" actId="1036"/>
          <ac:picMkLst>
            <pc:docMk/>
            <pc:sldMk cId="1145212914" sldId="1420"/>
            <ac:picMk id="4" creationId="{81F39EF6-A076-648E-4628-5C7B7D3F226D}"/>
          </ac:picMkLst>
        </pc:picChg>
        <pc:picChg chg="add mod">
          <ac:chgData name="Kim, Doojin" userId="42beb8f5-9d70-4908-adcf-a3e030d5dafe" providerId="ADAL" clId="{4A57990B-DB5C-41F6-A3D3-69BA481AF5E7}" dt="2025-01-18T03:59:45.732" v="793" actId="1035"/>
          <ac:picMkLst>
            <pc:docMk/>
            <pc:sldMk cId="1145212914" sldId="1420"/>
            <ac:picMk id="5" creationId="{E04F634B-FF15-65C1-D64A-1C7166729E7C}"/>
          </ac:picMkLst>
        </pc:picChg>
        <pc:picChg chg="add del mod ord">
          <ac:chgData name="Kim, Doojin" userId="42beb8f5-9d70-4908-adcf-a3e030d5dafe" providerId="ADAL" clId="{4A57990B-DB5C-41F6-A3D3-69BA481AF5E7}" dt="2025-01-18T04:00:38.020" v="800" actId="478"/>
          <ac:picMkLst>
            <pc:docMk/>
            <pc:sldMk cId="1145212914" sldId="1420"/>
            <ac:picMk id="7" creationId="{FACD41F8-025D-B577-F304-A022F2E219C4}"/>
          </ac:picMkLst>
        </pc:picChg>
        <pc:picChg chg="add mod ord">
          <ac:chgData name="Kim, Doojin" userId="42beb8f5-9d70-4908-adcf-a3e030d5dafe" providerId="ADAL" clId="{4A57990B-DB5C-41F6-A3D3-69BA481AF5E7}" dt="2025-01-18T04:00:42.133" v="801" actId="1036"/>
          <ac:picMkLst>
            <pc:docMk/>
            <pc:sldMk cId="1145212914" sldId="1420"/>
            <ac:picMk id="8" creationId="{DF5D7D1A-9FF1-713A-F2FD-9854F1370FD0}"/>
          </ac:picMkLst>
        </pc:picChg>
      </pc:sldChg>
      <pc:sldChg chg="addSp modSp new mod">
        <pc:chgData name="Kim, Doojin" userId="42beb8f5-9d70-4908-adcf-a3e030d5dafe" providerId="ADAL" clId="{4A57990B-DB5C-41F6-A3D3-69BA481AF5E7}" dt="2025-01-18T04:09:58.103" v="910" actId="1038"/>
        <pc:sldMkLst>
          <pc:docMk/>
          <pc:sldMk cId="1701272798" sldId="1421"/>
        </pc:sldMkLst>
        <pc:spChg chg="mod">
          <ac:chgData name="Kim, Doojin" userId="42beb8f5-9d70-4908-adcf-a3e030d5dafe" providerId="ADAL" clId="{4A57990B-DB5C-41F6-A3D3-69BA481AF5E7}" dt="2025-01-18T04:06:15.878" v="857" actId="20577"/>
          <ac:spMkLst>
            <pc:docMk/>
            <pc:sldMk cId="1701272798" sldId="1421"/>
            <ac:spMk id="2" creationId="{603D2D41-DB9F-75A4-3050-BFA13ED5F326}"/>
          </ac:spMkLst>
        </pc:spChg>
        <pc:spChg chg="add mod">
          <ac:chgData name="Kim, Doojin" userId="42beb8f5-9d70-4908-adcf-a3e030d5dafe" providerId="ADAL" clId="{4A57990B-DB5C-41F6-A3D3-69BA481AF5E7}" dt="2025-01-18T04:08:48.537" v="882" actId="1076"/>
          <ac:spMkLst>
            <pc:docMk/>
            <pc:sldMk cId="1701272798" sldId="1421"/>
            <ac:spMk id="10" creationId="{0E910766-E8AA-F735-10FE-C5F671F28EAB}"/>
          </ac:spMkLst>
        </pc:spChg>
        <pc:spChg chg="mod">
          <ac:chgData name="Kim, Doojin" userId="42beb8f5-9d70-4908-adcf-a3e030d5dafe" providerId="ADAL" clId="{4A57990B-DB5C-41F6-A3D3-69BA481AF5E7}" dt="2025-01-18T04:08:48.537" v="882" actId="1076"/>
          <ac:spMkLst>
            <pc:docMk/>
            <pc:sldMk cId="1701272798" sldId="1421"/>
            <ac:spMk id="12" creationId="{020F47F5-B763-6BDA-2BEA-56EDC3B23B9E}"/>
          </ac:spMkLst>
        </pc:spChg>
        <pc:spChg chg="mod">
          <ac:chgData name="Kim, Doojin" userId="42beb8f5-9d70-4908-adcf-a3e030d5dafe" providerId="ADAL" clId="{4A57990B-DB5C-41F6-A3D3-69BA481AF5E7}" dt="2025-01-18T04:08:48.537" v="882" actId="1076"/>
          <ac:spMkLst>
            <pc:docMk/>
            <pc:sldMk cId="1701272798" sldId="1421"/>
            <ac:spMk id="13" creationId="{E018DD8D-F37B-05DA-FA09-A2C1B6A357E0}"/>
          </ac:spMkLst>
        </pc:spChg>
        <pc:spChg chg="mod">
          <ac:chgData name="Kim, Doojin" userId="42beb8f5-9d70-4908-adcf-a3e030d5dafe" providerId="ADAL" clId="{4A57990B-DB5C-41F6-A3D3-69BA481AF5E7}" dt="2025-01-18T04:08:48.537" v="882" actId="1076"/>
          <ac:spMkLst>
            <pc:docMk/>
            <pc:sldMk cId="1701272798" sldId="1421"/>
            <ac:spMk id="15" creationId="{5DE2B2EB-6524-B407-7D5B-AD75A093A2EA}"/>
          </ac:spMkLst>
        </pc:spChg>
        <pc:spChg chg="mod">
          <ac:chgData name="Kim, Doojin" userId="42beb8f5-9d70-4908-adcf-a3e030d5dafe" providerId="ADAL" clId="{4A57990B-DB5C-41F6-A3D3-69BA481AF5E7}" dt="2025-01-18T04:08:48.537" v="882" actId="1076"/>
          <ac:spMkLst>
            <pc:docMk/>
            <pc:sldMk cId="1701272798" sldId="1421"/>
            <ac:spMk id="16" creationId="{DDAB866D-9D34-937A-B1EA-110F206BACBA}"/>
          </ac:spMkLst>
        </pc:spChg>
        <pc:spChg chg="add mod">
          <ac:chgData name="Kim, Doojin" userId="42beb8f5-9d70-4908-adcf-a3e030d5dafe" providerId="ADAL" clId="{4A57990B-DB5C-41F6-A3D3-69BA481AF5E7}" dt="2025-01-18T04:09:15.174" v="891" actId="1076"/>
          <ac:spMkLst>
            <pc:docMk/>
            <pc:sldMk cId="1701272798" sldId="1421"/>
            <ac:spMk id="17" creationId="{50B9731C-8D61-BAFA-4D2B-D7D2907AF7BA}"/>
          </ac:spMkLst>
        </pc:spChg>
        <pc:spChg chg="add mod">
          <ac:chgData name="Kim, Doojin" userId="42beb8f5-9d70-4908-adcf-a3e030d5dafe" providerId="ADAL" clId="{4A57990B-DB5C-41F6-A3D3-69BA481AF5E7}" dt="2025-01-18T04:09:22.687" v="895" actId="1076"/>
          <ac:spMkLst>
            <pc:docMk/>
            <pc:sldMk cId="1701272798" sldId="1421"/>
            <ac:spMk id="18" creationId="{7A52E4FB-CE77-C54A-1569-1CA00C35A5D5}"/>
          </ac:spMkLst>
        </pc:spChg>
        <pc:spChg chg="add mod">
          <ac:chgData name="Kim, Doojin" userId="42beb8f5-9d70-4908-adcf-a3e030d5dafe" providerId="ADAL" clId="{4A57990B-DB5C-41F6-A3D3-69BA481AF5E7}" dt="2025-01-18T04:09:41.699" v="903" actId="1076"/>
          <ac:spMkLst>
            <pc:docMk/>
            <pc:sldMk cId="1701272798" sldId="1421"/>
            <ac:spMk id="19" creationId="{56F4B0EF-D0C8-1F03-FB9E-DB528BB4A986}"/>
          </ac:spMkLst>
        </pc:spChg>
        <pc:spChg chg="add mod">
          <ac:chgData name="Kim, Doojin" userId="42beb8f5-9d70-4908-adcf-a3e030d5dafe" providerId="ADAL" clId="{4A57990B-DB5C-41F6-A3D3-69BA481AF5E7}" dt="2025-01-18T04:09:50.566" v="904"/>
          <ac:spMkLst>
            <pc:docMk/>
            <pc:sldMk cId="1701272798" sldId="1421"/>
            <ac:spMk id="20" creationId="{C4EB0194-452E-FE37-307C-737036C99244}"/>
          </ac:spMkLst>
        </pc:spChg>
        <pc:spChg chg="add mod">
          <ac:chgData name="Kim, Doojin" userId="42beb8f5-9d70-4908-adcf-a3e030d5dafe" providerId="ADAL" clId="{4A57990B-DB5C-41F6-A3D3-69BA481AF5E7}" dt="2025-01-18T04:09:58.103" v="910" actId="1038"/>
          <ac:spMkLst>
            <pc:docMk/>
            <pc:sldMk cId="1701272798" sldId="1421"/>
            <ac:spMk id="21" creationId="{ED2507D2-50EB-AA47-E13B-C9E6FFDBA96E}"/>
          </ac:spMkLst>
        </pc:spChg>
        <pc:grpChg chg="add mod">
          <ac:chgData name="Kim, Doojin" userId="42beb8f5-9d70-4908-adcf-a3e030d5dafe" providerId="ADAL" clId="{4A57990B-DB5C-41F6-A3D3-69BA481AF5E7}" dt="2025-01-18T04:08:48.537" v="882" actId="1076"/>
          <ac:grpSpMkLst>
            <pc:docMk/>
            <pc:sldMk cId="1701272798" sldId="1421"/>
            <ac:grpSpMk id="11" creationId="{1680BA99-4D9D-9BD4-BAF2-4FECE110D4AF}"/>
          </ac:grpSpMkLst>
        </pc:grpChg>
        <pc:grpChg chg="add mod">
          <ac:chgData name="Kim, Doojin" userId="42beb8f5-9d70-4908-adcf-a3e030d5dafe" providerId="ADAL" clId="{4A57990B-DB5C-41F6-A3D3-69BA481AF5E7}" dt="2025-01-18T04:08:48.537" v="882" actId="1076"/>
          <ac:grpSpMkLst>
            <pc:docMk/>
            <pc:sldMk cId="1701272798" sldId="1421"/>
            <ac:grpSpMk id="14" creationId="{388478E8-E611-7A98-85E9-07FA8CC4BF4E}"/>
          </ac:grpSpMkLst>
        </pc:grpChg>
        <pc:picChg chg="add mod">
          <ac:chgData name="Kim, Doojin" userId="42beb8f5-9d70-4908-adcf-a3e030d5dafe" providerId="ADAL" clId="{4A57990B-DB5C-41F6-A3D3-69BA481AF5E7}" dt="2025-01-18T04:06:37.409" v="861" actId="1076"/>
          <ac:picMkLst>
            <pc:docMk/>
            <pc:sldMk cId="1701272798" sldId="1421"/>
            <ac:picMk id="5" creationId="{0116DDCC-ADF1-09CF-84E0-5ECB02D52CCD}"/>
          </ac:picMkLst>
        </pc:picChg>
        <pc:picChg chg="add mod">
          <ac:chgData name="Kim, Doojin" userId="42beb8f5-9d70-4908-adcf-a3e030d5dafe" providerId="ADAL" clId="{4A57990B-DB5C-41F6-A3D3-69BA481AF5E7}" dt="2025-01-18T04:07:31.649" v="866" actId="1076"/>
          <ac:picMkLst>
            <pc:docMk/>
            <pc:sldMk cId="1701272798" sldId="1421"/>
            <ac:picMk id="7" creationId="{664B6025-E86F-4D38-3288-ACC05CEAE646}"/>
          </ac:picMkLst>
        </pc:picChg>
        <pc:picChg chg="add mod">
          <ac:chgData name="Kim, Doojin" userId="42beb8f5-9d70-4908-adcf-a3e030d5dafe" providerId="ADAL" clId="{4A57990B-DB5C-41F6-A3D3-69BA481AF5E7}" dt="2025-01-18T04:07:54.819" v="871" actId="1076"/>
          <ac:picMkLst>
            <pc:docMk/>
            <pc:sldMk cId="1701272798" sldId="1421"/>
            <ac:picMk id="9" creationId="{31E07365-4CE0-2C3E-325C-8E3F86B31A4C}"/>
          </ac:picMkLst>
        </pc:picChg>
      </pc:sldChg>
      <pc:sldChg chg="addSp modSp new del mod">
        <pc:chgData name="Kim, Doojin" userId="42beb8f5-9d70-4908-adcf-a3e030d5dafe" providerId="ADAL" clId="{4A57990B-DB5C-41F6-A3D3-69BA481AF5E7}" dt="2025-01-18T04:02:15.983" v="842" actId="47"/>
        <pc:sldMkLst>
          <pc:docMk/>
          <pc:sldMk cId="2866033744" sldId="1421"/>
        </pc:sldMkLst>
        <pc:picChg chg="add mod">
          <ac:chgData name="Kim, Doojin" userId="42beb8f5-9d70-4908-adcf-a3e030d5dafe" providerId="ADAL" clId="{4A57990B-DB5C-41F6-A3D3-69BA481AF5E7}" dt="2025-01-18T03:58:53.566" v="783" actId="1035"/>
          <ac:picMkLst>
            <pc:docMk/>
            <pc:sldMk cId="2866033744" sldId="1421"/>
            <ac:picMk id="5" creationId="{258D436E-756E-3F5C-D015-5EDD180F13B1}"/>
          </ac:picMkLst>
        </pc:picChg>
      </pc:sldChg>
      <pc:sldChg chg="addSp modSp new mod">
        <pc:chgData name="Kim, Doojin" userId="42beb8f5-9d70-4908-adcf-a3e030d5dafe" providerId="ADAL" clId="{4A57990B-DB5C-41F6-A3D3-69BA481AF5E7}" dt="2025-01-18T04:15:35.852" v="1406" actId="20577"/>
        <pc:sldMkLst>
          <pc:docMk/>
          <pc:sldMk cId="1668531922" sldId="1422"/>
        </pc:sldMkLst>
        <pc:spChg chg="mod">
          <ac:chgData name="Kim, Doojin" userId="42beb8f5-9d70-4908-adcf-a3e030d5dafe" providerId="ADAL" clId="{4A57990B-DB5C-41F6-A3D3-69BA481AF5E7}" dt="2025-01-18T04:11:17.999" v="940" actId="20577"/>
          <ac:spMkLst>
            <pc:docMk/>
            <pc:sldMk cId="1668531922" sldId="1422"/>
            <ac:spMk id="2" creationId="{011CB09E-9AC7-B53A-5030-01FD8083D64B}"/>
          </ac:spMkLst>
        </pc:spChg>
        <pc:spChg chg="add mod">
          <ac:chgData name="Kim, Doojin" userId="42beb8f5-9d70-4908-adcf-a3e030d5dafe" providerId="ADAL" clId="{4A57990B-DB5C-41F6-A3D3-69BA481AF5E7}" dt="2025-01-18T04:12:21.869" v="966" actId="20577"/>
          <ac:spMkLst>
            <pc:docMk/>
            <pc:sldMk cId="1668531922" sldId="1422"/>
            <ac:spMk id="6" creationId="{F9EB4244-D2AD-DED2-74C8-B122CBD73AC8}"/>
          </ac:spMkLst>
        </pc:spChg>
        <pc:spChg chg="add mod">
          <ac:chgData name="Kim, Doojin" userId="42beb8f5-9d70-4908-adcf-a3e030d5dafe" providerId="ADAL" clId="{4A57990B-DB5C-41F6-A3D3-69BA481AF5E7}" dt="2025-01-18T04:15:35.852" v="1406" actId="20577"/>
          <ac:spMkLst>
            <pc:docMk/>
            <pc:sldMk cId="1668531922" sldId="1422"/>
            <ac:spMk id="7" creationId="{14F8F59F-3FC6-F806-AE15-02AFF6D39051}"/>
          </ac:spMkLst>
        </pc:spChg>
        <pc:picChg chg="add mod">
          <ac:chgData name="Kim, Doojin" userId="42beb8f5-9d70-4908-adcf-a3e030d5dafe" providerId="ADAL" clId="{4A57990B-DB5C-41F6-A3D3-69BA481AF5E7}" dt="2025-01-18T04:11:11.175" v="918" actId="1076"/>
          <ac:picMkLst>
            <pc:docMk/>
            <pc:sldMk cId="1668531922" sldId="1422"/>
            <ac:picMk id="5" creationId="{827891BE-3997-E65D-08F8-5150DA50D7C3}"/>
          </ac:picMkLst>
        </pc:picChg>
      </pc:sldChg>
      <pc:sldChg chg="addSp modSp new mod">
        <pc:chgData name="Kim, Doojin" userId="42beb8f5-9d70-4908-adcf-a3e030d5dafe" providerId="ADAL" clId="{4A57990B-DB5C-41F6-A3D3-69BA481AF5E7}" dt="2025-01-18T04:20:57.624" v="1466" actId="20577"/>
        <pc:sldMkLst>
          <pc:docMk/>
          <pc:sldMk cId="3444736292" sldId="1423"/>
        </pc:sldMkLst>
        <pc:spChg chg="mod">
          <ac:chgData name="Kim, Doojin" userId="42beb8f5-9d70-4908-adcf-a3e030d5dafe" providerId="ADAL" clId="{4A57990B-DB5C-41F6-A3D3-69BA481AF5E7}" dt="2025-01-18T04:20:57.624" v="1466" actId="20577"/>
          <ac:spMkLst>
            <pc:docMk/>
            <pc:sldMk cId="3444736292" sldId="1423"/>
            <ac:spMk id="2" creationId="{C2D6FA74-CF21-EAC2-C41B-6D8C45055373}"/>
          </ac:spMkLst>
        </pc:spChg>
        <pc:picChg chg="add mod">
          <ac:chgData name="Kim, Doojin" userId="42beb8f5-9d70-4908-adcf-a3e030d5dafe" providerId="ADAL" clId="{4A57990B-DB5C-41F6-A3D3-69BA481AF5E7}" dt="2025-01-18T04:20:48.235" v="1452" actId="1076"/>
          <ac:picMkLst>
            <pc:docMk/>
            <pc:sldMk cId="3444736292" sldId="1423"/>
            <ac:picMk id="5" creationId="{67A22B12-B52F-1C4B-E433-3282BF0283C7}"/>
          </ac:picMkLst>
        </pc:picChg>
      </pc:sldChg>
      <pc:sldChg chg="addSp modSp new mod">
        <pc:chgData name="Kim, Doojin" userId="42beb8f5-9d70-4908-adcf-a3e030d5dafe" providerId="ADAL" clId="{4A57990B-DB5C-41F6-A3D3-69BA481AF5E7}" dt="2025-01-18T04:37:38.924" v="1633"/>
        <pc:sldMkLst>
          <pc:docMk/>
          <pc:sldMk cId="252764906" sldId="1424"/>
        </pc:sldMkLst>
        <pc:spChg chg="mod">
          <ac:chgData name="Kim, Doojin" userId="42beb8f5-9d70-4908-adcf-a3e030d5dafe" providerId="ADAL" clId="{4A57990B-DB5C-41F6-A3D3-69BA481AF5E7}" dt="2025-01-18T04:17:09.500" v="1443" actId="20577"/>
          <ac:spMkLst>
            <pc:docMk/>
            <pc:sldMk cId="252764906" sldId="1424"/>
            <ac:spMk id="2" creationId="{B8C58EC6-6FEF-71F3-AC9C-C3D7DF6CBDA4}"/>
          </ac:spMkLst>
        </pc:spChg>
        <pc:spChg chg="add mod">
          <ac:chgData name="Kim, Doojin" userId="42beb8f5-9d70-4908-adcf-a3e030d5dafe" providerId="ADAL" clId="{4A57990B-DB5C-41F6-A3D3-69BA481AF5E7}" dt="2025-01-18T04:37:38.924" v="1633"/>
          <ac:spMkLst>
            <pc:docMk/>
            <pc:sldMk cId="252764906" sldId="1424"/>
            <ac:spMk id="6" creationId="{0866EE90-63F3-2E24-6AE6-FDE0561BBF15}"/>
          </ac:spMkLst>
        </pc:spChg>
        <pc:picChg chg="add mod">
          <ac:chgData name="Kim, Doojin" userId="42beb8f5-9d70-4908-adcf-a3e030d5dafe" providerId="ADAL" clId="{4A57990B-DB5C-41F6-A3D3-69BA481AF5E7}" dt="2025-01-18T04:37:25.255" v="1632" actId="1035"/>
          <ac:picMkLst>
            <pc:docMk/>
            <pc:sldMk cId="252764906" sldId="1424"/>
            <ac:picMk id="5" creationId="{98469616-D11A-56D1-79E9-537A6106ED9B}"/>
          </ac:picMkLst>
        </pc:picChg>
      </pc:sldChg>
      <pc:sldChg chg="addSp modSp new mod">
        <pc:chgData name="Kim, Doojin" userId="42beb8f5-9d70-4908-adcf-a3e030d5dafe" providerId="ADAL" clId="{4A57990B-DB5C-41F6-A3D3-69BA481AF5E7}" dt="2025-01-18T04:24:04.738" v="1557" actId="20577"/>
        <pc:sldMkLst>
          <pc:docMk/>
          <pc:sldMk cId="3659331687" sldId="1425"/>
        </pc:sldMkLst>
        <pc:spChg chg="mod">
          <ac:chgData name="Kim, Doojin" userId="42beb8f5-9d70-4908-adcf-a3e030d5dafe" providerId="ADAL" clId="{4A57990B-DB5C-41F6-A3D3-69BA481AF5E7}" dt="2025-01-18T04:23:14.979" v="1524" actId="20577"/>
          <ac:spMkLst>
            <pc:docMk/>
            <pc:sldMk cId="3659331687" sldId="1425"/>
            <ac:spMk id="2" creationId="{E2583680-A805-4D1D-37FB-C4DA800B6AFA}"/>
          </ac:spMkLst>
        </pc:spChg>
        <pc:spChg chg="add mod">
          <ac:chgData name="Kim, Doojin" userId="42beb8f5-9d70-4908-adcf-a3e030d5dafe" providerId="ADAL" clId="{4A57990B-DB5C-41F6-A3D3-69BA481AF5E7}" dt="2025-01-18T04:24:04.738" v="1557" actId="20577"/>
          <ac:spMkLst>
            <pc:docMk/>
            <pc:sldMk cId="3659331687" sldId="1425"/>
            <ac:spMk id="6" creationId="{D8D6BC11-CE80-BDAA-4FF2-C3907BE8696A}"/>
          </ac:spMkLst>
        </pc:spChg>
        <pc:picChg chg="add mod">
          <ac:chgData name="Kim, Doojin" userId="42beb8f5-9d70-4908-adcf-a3e030d5dafe" providerId="ADAL" clId="{4A57990B-DB5C-41F6-A3D3-69BA481AF5E7}" dt="2025-01-18T04:22:53.321" v="1473" actId="1036"/>
          <ac:picMkLst>
            <pc:docMk/>
            <pc:sldMk cId="3659331687" sldId="1425"/>
            <ac:picMk id="5" creationId="{2F9E07FD-D055-ADC6-145D-A126B5432EC8}"/>
          </ac:picMkLst>
        </pc:picChg>
      </pc:sldChg>
      <pc:sldChg chg="addSp delSp modSp new mod">
        <pc:chgData name="Kim, Doojin" userId="42beb8f5-9d70-4908-adcf-a3e030d5dafe" providerId="ADAL" clId="{4A57990B-DB5C-41F6-A3D3-69BA481AF5E7}" dt="2025-01-18T04:35:33.989" v="1627" actId="20577"/>
        <pc:sldMkLst>
          <pc:docMk/>
          <pc:sldMk cId="3011179502" sldId="1426"/>
        </pc:sldMkLst>
        <pc:spChg chg="add mod">
          <ac:chgData name="Kim, Doojin" userId="42beb8f5-9d70-4908-adcf-a3e030d5dafe" providerId="ADAL" clId="{4A57990B-DB5C-41F6-A3D3-69BA481AF5E7}" dt="2025-01-18T04:35:33.989" v="1627" actId="20577"/>
          <ac:spMkLst>
            <pc:docMk/>
            <pc:sldMk cId="3011179502" sldId="1426"/>
            <ac:spMk id="14" creationId="{5C5FADA1-48EC-8C42-DE89-612F5FD6DF5F}"/>
          </ac:spMkLst>
        </pc:spChg>
        <pc:picChg chg="add del mod">
          <ac:chgData name="Kim, Doojin" userId="42beb8f5-9d70-4908-adcf-a3e030d5dafe" providerId="ADAL" clId="{4A57990B-DB5C-41F6-A3D3-69BA481AF5E7}" dt="2025-01-18T04:33:46.556" v="1583" actId="478"/>
          <ac:picMkLst>
            <pc:docMk/>
            <pc:sldMk cId="3011179502" sldId="1426"/>
            <ac:picMk id="5" creationId="{D6B4654A-4BCC-2A20-CE50-8F039EDF6B63}"/>
          </ac:picMkLst>
        </pc:picChg>
        <pc:picChg chg="add mod">
          <ac:chgData name="Kim, Doojin" userId="42beb8f5-9d70-4908-adcf-a3e030d5dafe" providerId="ADAL" clId="{4A57990B-DB5C-41F6-A3D3-69BA481AF5E7}" dt="2025-01-18T04:34:02.115" v="1591" actId="1076"/>
          <ac:picMkLst>
            <pc:docMk/>
            <pc:sldMk cId="3011179502" sldId="1426"/>
            <ac:picMk id="7" creationId="{7E84E029-5586-1099-8FF4-5EE015A989DB}"/>
          </ac:picMkLst>
        </pc:picChg>
        <pc:picChg chg="add mod">
          <ac:chgData name="Kim, Doojin" userId="42beb8f5-9d70-4908-adcf-a3e030d5dafe" providerId="ADAL" clId="{4A57990B-DB5C-41F6-A3D3-69BA481AF5E7}" dt="2025-01-18T04:33:52.372" v="1588" actId="1035"/>
          <ac:picMkLst>
            <pc:docMk/>
            <pc:sldMk cId="3011179502" sldId="1426"/>
            <ac:picMk id="9" creationId="{B9E336EB-3C02-2FC1-EAC1-B70EF95B4E93}"/>
          </ac:picMkLst>
        </pc:picChg>
        <pc:picChg chg="add mod">
          <ac:chgData name="Kim, Doojin" userId="42beb8f5-9d70-4908-adcf-a3e030d5dafe" providerId="ADAL" clId="{4A57990B-DB5C-41F6-A3D3-69BA481AF5E7}" dt="2025-01-18T04:34:40.061" v="1599" actId="14100"/>
          <ac:picMkLst>
            <pc:docMk/>
            <pc:sldMk cId="3011179502" sldId="1426"/>
            <ac:picMk id="11" creationId="{0E64CB3D-BA3F-4558-D50D-39004ACADD08}"/>
          </ac:picMkLst>
        </pc:picChg>
        <pc:picChg chg="add mod">
          <ac:chgData name="Kim, Doojin" userId="42beb8f5-9d70-4908-adcf-a3e030d5dafe" providerId="ADAL" clId="{4A57990B-DB5C-41F6-A3D3-69BA481AF5E7}" dt="2025-01-18T04:35:14.365" v="1603" actId="14100"/>
          <ac:picMkLst>
            <pc:docMk/>
            <pc:sldMk cId="3011179502" sldId="1426"/>
            <ac:picMk id="13" creationId="{458F0E42-0229-D045-5834-0C8A6411E770}"/>
          </ac:picMkLst>
        </pc:picChg>
      </pc:sldChg>
    </pc:docChg>
  </pc:docChgLst>
  <pc:docChgLst>
    <pc:chgData name="Kim, Doojin" userId="42beb8f5-9d70-4908-adcf-a3e030d5dafe" providerId="ADAL" clId="{734DD882-D7D6-43C3-A382-5DFA91CDB2D5}"/>
    <pc:docChg chg="custSel delSld modSld">
      <pc:chgData name="Kim, Doojin" userId="42beb8f5-9d70-4908-adcf-a3e030d5dafe" providerId="ADAL" clId="{734DD882-D7D6-43C3-A382-5DFA91CDB2D5}" dt="2025-01-13T23:54:39.533" v="164" actId="20577"/>
      <pc:docMkLst>
        <pc:docMk/>
      </pc:docMkLst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1997982439" sldId="791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553613515" sldId="796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4099207857" sldId="871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2761704172" sldId="893"/>
        </pc:sldMkLst>
      </pc:sldChg>
      <pc:sldChg chg="delSp modSp mod">
        <pc:chgData name="Kim, Doojin" userId="42beb8f5-9d70-4908-adcf-a3e030d5dafe" providerId="ADAL" clId="{734DD882-D7D6-43C3-A382-5DFA91CDB2D5}" dt="2025-01-13T23:54:39.533" v="164" actId="20577"/>
        <pc:sldMkLst>
          <pc:docMk/>
          <pc:sldMk cId="377949688" sldId="920"/>
        </pc:sldMkLst>
        <pc:spChg chg="mod">
          <ac:chgData name="Kim, Doojin" userId="42beb8f5-9d70-4908-adcf-a3e030d5dafe" providerId="ADAL" clId="{734DD882-D7D6-43C3-A382-5DFA91CDB2D5}" dt="2025-01-13T23:52:57.680" v="68" actId="20577"/>
          <ac:spMkLst>
            <pc:docMk/>
            <pc:sldMk cId="377949688" sldId="920"/>
            <ac:spMk id="2" creationId="{00000000-0000-0000-0000-000000000000}"/>
          </ac:spMkLst>
        </pc:spChg>
        <pc:spChg chg="mod">
          <ac:chgData name="Kim, Doojin" userId="42beb8f5-9d70-4908-adcf-a3e030d5dafe" providerId="ADAL" clId="{734DD882-D7D6-43C3-A382-5DFA91CDB2D5}" dt="2025-01-13T23:54:39.533" v="164" actId="20577"/>
          <ac:spMkLst>
            <pc:docMk/>
            <pc:sldMk cId="377949688" sldId="920"/>
            <ac:spMk id="11" creationId="{00000000-0000-0000-0000-000000000000}"/>
          </ac:spMkLst>
        </pc:spChg>
      </pc:sldChg>
      <pc:sldChg chg="del">
        <pc:chgData name="Kim, Doojin" userId="42beb8f5-9d70-4908-adcf-a3e030d5dafe" providerId="ADAL" clId="{734DD882-D7D6-43C3-A382-5DFA91CDB2D5}" dt="2025-01-13T23:53:11.459" v="70" actId="47"/>
        <pc:sldMkLst>
          <pc:docMk/>
          <pc:sldMk cId="3515362390" sldId="921"/>
        </pc:sldMkLst>
      </pc:sldChg>
      <pc:sldChg chg="del">
        <pc:chgData name="Kim, Doojin" userId="42beb8f5-9d70-4908-adcf-a3e030d5dafe" providerId="ADAL" clId="{734DD882-D7D6-43C3-A382-5DFA91CDB2D5}" dt="2025-01-13T23:53:12.167" v="71" actId="47"/>
        <pc:sldMkLst>
          <pc:docMk/>
          <pc:sldMk cId="3840911311" sldId="1233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3818942190" sldId="1234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1276332233" sldId="1235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3376758871" sldId="1347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129091270" sldId="1353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4055084583" sldId="1354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1949776936" sldId="1356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4250936639" sldId="1358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1315965937" sldId="1361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2151447944" sldId="1364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3417537776" sldId="1365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1644648337" sldId="1366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2771389354" sldId="1368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1229338951" sldId="1370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1193372001" sldId="1371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554855819" sldId="1372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1520961548" sldId="1373"/>
        </pc:sldMkLst>
      </pc:sldChg>
      <pc:sldChg chg="del">
        <pc:chgData name="Kim, Doojin" userId="42beb8f5-9d70-4908-adcf-a3e030d5dafe" providerId="ADAL" clId="{734DD882-D7D6-43C3-A382-5DFA91CDB2D5}" dt="2025-01-13T23:53:20.340" v="73" actId="47"/>
        <pc:sldMkLst>
          <pc:docMk/>
          <pc:sldMk cId="3139638594" sldId="1374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1906969594" sldId="1375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2241191843" sldId="1376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466909232" sldId="1377"/>
        </pc:sldMkLst>
      </pc:sldChg>
      <pc:sldChg chg="del">
        <pc:chgData name="Kim, Doojin" userId="42beb8f5-9d70-4908-adcf-a3e030d5dafe" providerId="ADAL" clId="{734DD882-D7D6-43C3-A382-5DFA91CDB2D5}" dt="2025-01-13T23:53:09.722" v="69" actId="47"/>
        <pc:sldMkLst>
          <pc:docMk/>
          <pc:sldMk cId="1057248539" sldId="1378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3948013470" sldId="1379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1236178787" sldId="1380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3263974496" sldId="1381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3655132893" sldId="138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B6A59AD-74ED-4B20-9722-4E89C527641C}" type="datetimeFigureOut">
              <a:rPr lang="en-US" smtClean="0"/>
              <a:pPr/>
              <a:t>1/18/2025</a:t>
            </a:fld>
            <a:endParaRPr 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E16B1E9C-8D23-4502-A728-362ADD330E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64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solidFill>
            <a:srgbClr val="2AA6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381000" y="6504801"/>
            <a:ext cx="26826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Doojin Kim, University of South Dakota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6543477" y="6504801"/>
            <a:ext cx="21434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DAMSA Collaboration Meeting</a:t>
            </a:r>
          </a:p>
        </p:txBody>
      </p:sp>
      <p:sp>
        <p:nvSpPr>
          <p:cNvPr id="8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91312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ctr" rtl="0">
              <a:spcBef>
                <a:spcPct val="0"/>
              </a:spcBef>
              <a:buNone/>
              <a:defRPr sz="2500" b="1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kumimoji="0" lang="en-US" dirty="0"/>
          </a:p>
        </p:txBody>
      </p:sp>
      <p:sp>
        <p:nvSpPr>
          <p:cNvPr id="9" name="직사각형 6"/>
          <p:cNvSpPr/>
          <p:nvPr userDrawn="1"/>
        </p:nvSpPr>
        <p:spPr>
          <a:xfrm>
            <a:off x="0" y="1371600"/>
            <a:ext cx="9144000" cy="76200"/>
          </a:xfrm>
          <a:prstGeom prst="rect">
            <a:avLst/>
          </a:prstGeom>
          <a:gradFill flip="none" rotWithShape="1">
            <a:gsLst>
              <a:gs pos="90000">
                <a:schemeClr val="bg1"/>
              </a:gs>
              <a:gs pos="0">
                <a:srgbClr val="2AA6AC"/>
              </a:gs>
            </a:gsLst>
            <a:lin ang="10800000" scaled="1"/>
            <a:tileRect/>
          </a:gra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직사각형 7"/>
          <p:cNvSpPr/>
          <p:nvPr userDrawn="1"/>
        </p:nvSpPr>
        <p:spPr>
          <a:xfrm>
            <a:off x="304800" y="1484811"/>
            <a:ext cx="8842248" cy="76200"/>
          </a:xfrm>
          <a:prstGeom prst="rect">
            <a:avLst/>
          </a:prstGeom>
          <a:gradFill flip="none" rotWithShape="1">
            <a:gsLst>
              <a:gs pos="90000">
                <a:schemeClr val="bg1"/>
              </a:gs>
              <a:gs pos="0">
                <a:srgbClr val="68D5DA"/>
              </a:gs>
            </a:gsLst>
            <a:lin ang="10800000" scaled="1"/>
            <a:tileRect/>
          </a:gra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직사각형 8"/>
          <p:cNvSpPr/>
          <p:nvPr userDrawn="1"/>
        </p:nvSpPr>
        <p:spPr>
          <a:xfrm>
            <a:off x="609600" y="1611085"/>
            <a:ext cx="8534400" cy="76200"/>
          </a:xfrm>
          <a:prstGeom prst="rect">
            <a:avLst/>
          </a:prstGeom>
          <a:gradFill flip="none" rotWithShape="1">
            <a:gsLst>
              <a:gs pos="90000">
                <a:schemeClr val="bg1"/>
              </a:gs>
              <a:gs pos="0">
                <a:srgbClr val="C5EFF1"/>
              </a:gs>
            </a:gsLst>
            <a:lin ang="10800000" scaled="1"/>
            <a:tileRect/>
          </a:gra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4191000" y="6356350"/>
            <a:ext cx="762000" cy="365125"/>
          </a:xfrm>
        </p:spPr>
        <p:txBody>
          <a:bodyPr/>
          <a:lstStyle>
            <a:lvl1pPr algn="ctr">
              <a:defRPr sz="1000">
                <a:latin typeface="+mj-lt"/>
              </a:defRPr>
            </a:lvl1pPr>
          </a:lstStyle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한쪽 모서리는 잘리고 다른 쪽 모서리는 둥근 사각형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직각 삼각형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/>
              <a:t>그림을 추가하려면 아이콘을 클릭하십시오</a:t>
            </a:r>
            <a:endParaRPr kumimoji="0" lang="en-US" dirty="0"/>
          </a:p>
        </p:txBody>
      </p:sp>
      <p:sp>
        <p:nvSpPr>
          <p:cNvPr id="10" name="자유형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자유형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/>
              <a:t>둘째 수준</a:t>
            </a:r>
          </a:p>
          <a:p>
            <a:pPr lvl="2" eaLnBrk="1" latinLnBrk="0" hangingPunct="1"/>
            <a:r>
              <a:rPr kumimoji="0" lang="ko-KR" altLang="en-US"/>
              <a:t>셋째 수준</a:t>
            </a:r>
          </a:p>
          <a:p>
            <a:pPr lvl="3" eaLnBrk="1" latinLnBrk="0" hangingPunct="1"/>
            <a:r>
              <a:rPr kumimoji="0" lang="ko-KR" altLang="en-US"/>
              <a:t>넷째 수준</a:t>
            </a:r>
          </a:p>
          <a:p>
            <a:pPr lvl="4" eaLnBrk="1" latinLnBrk="0" hangingPunct="1"/>
            <a:r>
              <a:rPr kumimoji="0" lang="ko-KR" altLang="en-US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/>
              <a:t>University of Maryland</a:t>
            </a:r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/>
              <a:t>Brookhaven National Laboratory </a:t>
            </a:r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자유형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자유형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doojin.kim@tamu.ed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0.png"/><Relationship Id="rId7" Type="http://schemas.openxmlformats.org/officeDocument/2006/relationships/image" Target="../media/image2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80000"/>
                <a:satMod val="400000"/>
              </a:schemeClr>
            </a:gs>
            <a:gs pos="33000">
              <a:schemeClr val="bg2">
                <a:tint val="83000"/>
                <a:satMod val="320000"/>
              </a:schemeClr>
            </a:gs>
            <a:gs pos="100000">
              <a:srgbClr val="165BB5"/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04800" y="762000"/>
            <a:ext cx="8553450" cy="1828800"/>
          </a:xfrm>
        </p:spPr>
        <p:txBody>
          <a:bodyPr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3200" dirty="0">
                <a:ln w="25400">
                  <a:noFill/>
                </a:ln>
                <a:solidFill>
                  <a:srgbClr val="FF0000"/>
                </a:solidFill>
                <a:effectLst>
                  <a:glow rad="228600">
                    <a:schemeClr val="bg1">
                      <a:alpha val="62000"/>
                    </a:scheme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Amasis MT Pro Black" panose="02040A04050005020304" pitchFamily="18" charset="0"/>
              </a:rPr>
              <a:t>DAMSA Physics Opportunities</a:t>
            </a:r>
          </a:p>
        </p:txBody>
      </p:sp>
      <p:sp>
        <p:nvSpPr>
          <p:cNvPr id="11" name="Subtitle 4"/>
          <p:cNvSpPr>
            <a:spLocks noGrp="1"/>
          </p:cNvSpPr>
          <p:nvPr>
            <p:ph type="subTitle" idx="1"/>
          </p:nvPr>
        </p:nvSpPr>
        <p:spPr>
          <a:xfrm>
            <a:off x="304800" y="4114800"/>
            <a:ext cx="8534400" cy="2057400"/>
          </a:xfrm>
        </p:spPr>
        <p:txBody>
          <a:bodyPr>
            <a:normAutofit/>
          </a:bodyPr>
          <a:lstStyle/>
          <a:p>
            <a:pPr algn="ctr"/>
            <a:r>
              <a:rPr lang="en-US" sz="2200" b="1" dirty="0">
                <a:solidFill>
                  <a:srgbClr val="FFFF00"/>
                </a:solidFill>
                <a:latin typeface="+mj-lt"/>
              </a:rPr>
              <a:t>Doojin Kim</a:t>
            </a:r>
          </a:p>
          <a:p>
            <a:pPr algn="ctr"/>
            <a:r>
              <a:rPr lang="en-US" sz="2200" b="1" dirty="0">
                <a:solidFill>
                  <a:srgbClr val="FFFF00"/>
                </a:solidFill>
              </a:rPr>
              <a:t>(</a:t>
            </a:r>
            <a:r>
              <a:rPr lang="en-US" sz="2200" b="1" dirty="0">
                <a:solidFill>
                  <a:srgbClr val="FFFF00"/>
                </a:solidFill>
                <a:highlight>
                  <a:srgbClr val="FFFF00"/>
                </a:highlight>
                <a:hlinkClick r:id="rId2"/>
              </a:rPr>
              <a:t>doojin.kim@usd.edu</a:t>
            </a:r>
            <a:r>
              <a:rPr lang="en-US" sz="2200" b="1" dirty="0">
                <a:solidFill>
                  <a:srgbClr val="FFFF00"/>
                </a:solidFill>
              </a:rPr>
              <a:t>) </a:t>
            </a:r>
          </a:p>
          <a:p>
            <a:pPr algn="ctr"/>
            <a:r>
              <a:rPr lang="en-US" sz="2000" dirty="0">
                <a:solidFill>
                  <a:srgbClr val="FFFF00"/>
                </a:solidFill>
                <a:latin typeface="+mj-lt"/>
              </a:rPr>
              <a:t>DAMSA Collaboration Meeting</a:t>
            </a:r>
          </a:p>
          <a:p>
            <a:pPr algn="ctr"/>
            <a:r>
              <a:rPr lang="en-US" sz="2000" dirty="0">
                <a:solidFill>
                  <a:srgbClr val="FFFF00"/>
                </a:solidFill>
                <a:latin typeface="+mj-lt"/>
              </a:rPr>
              <a:t>University of Texas at Arlington, Arlington, TX</a:t>
            </a:r>
          </a:p>
          <a:p>
            <a:pPr algn="ctr"/>
            <a:r>
              <a:rPr lang="en-US" sz="2000" dirty="0">
                <a:solidFill>
                  <a:srgbClr val="FFFF00"/>
                </a:solidFill>
                <a:latin typeface="+mj-lt"/>
              </a:rPr>
              <a:t>January 18</a:t>
            </a:r>
            <a:r>
              <a:rPr lang="en-US" sz="2000" baseline="30000" dirty="0">
                <a:solidFill>
                  <a:srgbClr val="FFFF00"/>
                </a:solidFill>
                <a:latin typeface="+mj-lt"/>
              </a:rPr>
              <a:t>th</a:t>
            </a:r>
            <a:r>
              <a:rPr lang="en-US" sz="2000" dirty="0">
                <a:solidFill>
                  <a:srgbClr val="FFFF00"/>
                </a:solidFill>
                <a:latin typeface="+mj-lt"/>
              </a:rPr>
              <a:t>, </a:t>
            </a:r>
            <a:r>
              <a:rPr lang="en-US" sz="2000" dirty="0">
                <a:solidFill>
                  <a:srgbClr val="FFFF00"/>
                </a:solidFill>
                <a:latin typeface="+mj-lt"/>
                <a:cs typeface="Times New Roman" panose="02020603050405020304" pitchFamily="18" charset="0"/>
              </a:rPr>
              <a:t>2025</a:t>
            </a:r>
            <a:endParaRPr lang="en-US" sz="2200" dirty="0">
              <a:latin typeface="+mj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99D5E1-A21D-220A-1158-B9D01D37EB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0387" y="3251091"/>
            <a:ext cx="2943225" cy="86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496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ADF0E-A782-6C4D-0409-3EA822EC1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Parameter Space Scan: 300 MeV Electron Beam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CF31AAC-598F-30EA-A914-3D84D54C1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4" name="Google Shape;104;p18">
            <a:extLst>
              <a:ext uri="{FF2B5EF4-FFF2-40B4-BE49-F238E27FC236}">
                <a16:creationId xmlns:a16="http://schemas.microsoft.com/office/drawing/2014/main" id="{31213F5F-506E-31BD-CBC9-EB29FAF58280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44362" y="1752600"/>
            <a:ext cx="6055275" cy="451392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4B5EBDA-37E0-06C8-10A7-5DB5A18E69AA}"/>
              </a:ext>
            </a:extLst>
          </p:cNvPr>
          <p:cNvSpPr txBox="1"/>
          <p:nvPr/>
        </p:nvSpPr>
        <p:spPr>
          <a:xfrm>
            <a:off x="4113739" y="6172200"/>
            <a:ext cx="47254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(Plots produced by Adrian Thompson and see Doojin Kim’s talk on Friday)</a:t>
            </a:r>
          </a:p>
        </p:txBody>
      </p:sp>
    </p:spTree>
    <p:extLst>
      <p:ext uri="{BB962C8B-B14F-4D97-AF65-F5344CB8AC3E}">
        <p14:creationId xmlns:p14="http://schemas.microsoft.com/office/powerpoint/2010/main" val="9059607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D2D41-DB9F-75A4-3050-BFA13ED5F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Photon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E21279A-F948-F709-4436-726F3258B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16DDCC-ADF1-09CF-84E0-5ECB02D52C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752600"/>
            <a:ext cx="6096000" cy="70559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64B6025-E86F-4D38-3288-ACC05CEAE6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915393"/>
            <a:ext cx="5167136" cy="132317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1E07365-4CE0-2C3E-325C-8E3F86B31A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6400" y="4572000"/>
            <a:ext cx="2362200" cy="1154770"/>
          </a:xfrm>
          <a:prstGeom prst="rect">
            <a:avLst/>
          </a:prstGeom>
        </p:spPr>
      </p:pic>
      <p:sp>
        <p:nvSpPr>
          <p:cNvPr id="10" name="Freeform 82">
            <a:extLst>
              <a:ext uri="{FF2B5EF4-FFF2-40B4-BE49-F238E27FC236}">
                <a16:creationId xmlns:a16="http://schemas.microsoft.com/office/drawing/2014/main" id="{0E910766-E8AA-F735-10FE-C5F671F28EAB}"/>
              </a:ext>
            </a:extLst>
          </p:cNvPr>
          <p:cNvSpPr>
            <a:spLocks/>
          </p:cNvSpPr>
          <p:nvPr/>
        </p:nvSpPr>
        <p:spPr bwMode="auto">
          <a:xfrm rot="10800000" flipV="1">
            <a:off x="6530824" y="4701539"/>
            <a:ext cx="879077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680BA99-4D9D-9BD4-BAF2-4FECE110D4AF}"/>
              </a:ext>
            </a:extLst>
          </p:cNvPr>
          <p:cNvGrpSpPr>
            <a:grpSpLocks/>
          </p:cNvGrpSpPr>
          <p:nvPr/>
        </p:nvGrpSpPr>
        <p:grpSpPr bwMode="auto">
          <a:xfrm rot="19577648" flipV="1">
            <a:off x="7225471" y="4158072"/>
            <a:ext cx="1056712" cy="298192"/>
            <a:chOff x="1392" y="1488"/>
            <a:chExt cx="1584" cy="0"/>
          </a:xfrm>
        </p:grpSpPr>
        <p:sp>
          <p:nvSpPr>
            <p:cNvPr id="12" name="Line 10">
              <a:extLst>
                <a:ext uri="{FF2B5EF4-FFF2-40B4-BE49-F238E27FC236}">
                  <a16:creationId xmlns:a16="http://schemas.microsoft.com/office/drawing/2014/main" id="{020F47F5-B763-6BDA-2BEA-56EDC3B23B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Line 11">
              <a:extLst>
                <a:ext uri="{FF2B5EF4-FFF2-40B4-BE49-F238E27FC236}">
                  <a16:creationId xmlns:a16="http://schemas.microsoft.com/office/drawing/2014/main" id="{E018DD8D-F37B-05DA-FA09-A2C1B6A357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88478E8-E611-7A98-85E9-07FA8CC4BF4E}"/>
              </a:ext>
            </a:extLst>
          </p:cNvPr>
          <p:cNvGrpSpPr>
            <a:grpSpLocks/>
          </p:cNvGrpSpPr>
          <p:nvPr/>
        </p:nvGrpSpPr>
        <p:grpSpPr bwMode="auto">
          <a:xfrm rot="12749981" flipV="1">
            <a:off x="7236365" y="4984934"/>
            <a:ext cx="1056712" cy="298192"/>
            <a:chOff x="1392" y="1488"/>
            <a:chExt cx="1584" cy="0"/>
          </a:xfrm>
        </p:grpSpPr>
        <p:sp>
          <p:nvSpPr>
            <p:cNvPr id="15" name="Line 10">
              <a:extLst>
                <a:ext uri="{FF2B5EF4-FFF2-40B4-BE49-F238E27FC236}">
                  <a16:creationId xmlns:a16="http://schemas.microsoft.com/office/drawing/2014/main" id="{5DE2B2EB-6524-B407-7D5B-AD75A093A2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Line 11">
              <a:extLst>
                <a:ext uri="{FF2B5EF4-FFF2-40B4-BE49-F238E27FC236}">
                  <a16:creationId xmlns:a16="http://schemas.microsoft.com/office/drawing/2014/main" id="{DDAB866D-9D34-937A-B1EA-110F206BAC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0B9731C-8D61-BAFA-4D2B-D7D2907AF7BA}"/>
                  </a:ext>
                </a:extLst>
              </p:cNvPr>
              <p:cNvSpPr txBox="1"/>
              <p:nvPr/>
            </p:nvSpPr>
            <p:spPr>
              <a:xfrm>
                <a:off x="6315757" y="4343400"/>
                <a:ext cx="3898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1400" b="0" i="1" dirty="0" smtClean="0"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0B9731C-8D61-BAFA-4D2B-D7D2907AF7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5757" y="4343400"/>
                <a:ext cx="389850" cy="3077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A52E4FB-CE77-C54A-1569-1CA00C35A5D5}"/>
                  </a:ext>
                </a:extLst>
              </p:cNvPr>
              <p:cNvSpPr txBox="1"/>
              <p:nvPr/>
            </p:nvSpPr>
            <p:spPr>
              <a:xfrm>
                <a:off x="8229600" y="3879927"/>
                <a:ext cx="33419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latin typeface="Cambria Math" panose="02040503050406030204" pitchFamily="18" charset="0"/>
                        </a:rPr>
                        <m:t>𝑓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A52E4FB-CE77-C54A-1569-1CA00C35A5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600" y="3879927"/>
                <a:ext cx="334194" cy="307777"/>
              </a:xfrm>
              <a:prstGeom prst="rect">
                <a:avLst/>
              </a:prstGeom>
              <a:blipFill>
                <a:blip r:embed="rId6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6F4B0EF-D0C8-1F03-FB9E-DB528BB4A986}"/>
                  </a:ext>
                </a:extLst>
              </p:cNvPr>
              <p:cNvSpPr txBox="1"/>
              <p:nvPr/>
            </p:nvSpPr>
            <p:spPr>
              <a:xfrm>
                <a:off x="8229600" y="5220877"/>
                <a:ext cx="334194" cy="3130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acc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6F4B0EF-D0C8-1F03-FB9E-DB528BB4A9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600" y="5220877"/>
                <a:ext cx="334194" cy="313034"/>
              </a:xfrm>
              <a:prstGeom prst="rect">
                <a:avLst/>
              </a:prstGeom>
              <a:blipFill>
                <a:blip r:embed="rId7"/>
                <a:stretch>
                  <a:fillRect r="-14545" b="-5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C4EB0194-452E-FE37-307C-737036C99244}"/>
              </a:ext>
            </a:extLst>
          </p:cNvPr>
          <p:cNvSpPr txBox="1"/>
          <p:nvPr/>
        </p:nvSpPr>
        <p:spPr>
          <a:xfrm>
            <a:off x="2226051" y="6062246"/>
            <a:ext cx="1101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3D3DFF"/>
                </a:solidFill>
                <a:latin typeface="+mj-lt"/>
              </a:rPr>
              <a:t>Production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D2507D2-50EB-AA47-E13B-C9E6FFDBA96E}"/>
              </a:ext>
            </a:extLst>
          </p:cNvPr>
          <p:cNvSpPr txBox="1"/>
          <p:nvPr/>
        </p:nvSpPr>
        <p:spPr>
          <a:xfrm>
            <a:off x="6543270" y="6062246"/>
            <a:ext cx="10005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3D3DFF"/>
                </a:solidFill>
                <a:latin typeface="+mj-lt"/>
              </a:rPr>
              <a:t>Detection</a:t>
            </a:r>
          </a:p>
        </p:txBody>
      </p:sp>
    </p:spTree>
    <p:extLst>
      <p:ext uri="{BB962C8B-B14F-4D97-AF65-F5344CB8AC3E}">
        <p14:creationId xmlns:p14="http://schemas.microsoft.com/office/powerpoint/2010/main" val="17012727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1CB09E-9AC7-B53A-5030-01FD8083D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Best Estimates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C013F79-EB67-9685-05A6-0025E3418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7891BE-3997-E65D-08F8-5150DA50D7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3384" y="1488693"/>
            <a:ext cx="6237231" cy="473967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EB4244-D2AD-DED2-74C8-B122CBD73AC8}"/>
              </a:ext>
            </a:extLst>
          </p:cNvPr>
          <p:cNvSpPr txBox="1"/>
          <p:nvPr/>
        </p:nvSpPr>
        <p:spPr>
          <a:xfrm>
            <a:off x="6473702" y="6172200"/>
            <a:ext cx="23829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(See Joshua Berger’s talk on Friday)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F8F59F-3FC6-F806-AE15-02AFF6D39051}"/>
              </a:ext>
            </a:extLst>
          </p:cNvPr>
          <p:cNvSpPr txBox="1"/>
          <p:nvPr/>
        </p:nvSpPr>
        <p:spPr>
          <a:xfrm>
            <a:off x="5791200" y="2209800"/>
            <a:ext cx="304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3D3DFF"/>
                </a:solidFill>
                <a:latin typeface="+mj-lt"/>
              </a:rPr>
              <a:t>Potentially more promising with other vector portal scenarios (e.g., </a:t>
            </a:r>
            <a:r>
              <a:rPr lang="en-US" sz="1600" dirty="0" err="1">
                <a:solidFill>
                  <a:srgbClr val="3D3DFF"/>
                </a:solidFill>
                <a:latin typeface="+mj-lt"/>
              </a:rPr>
              <a:t>hadrophilic</a:t>
            </a:r>
            <a:r>
              <a:rPr lang="en-US" sz="1600" dirty="0">
                <a:solidFill>
                  <a:srgbClr val="3D3DFF"/>
                </a:solidFill>
                <a:latin typeface="+mj-lt"/>
              </a:rPr>
              <a:t> vector portal)</a:t>
            </a:r>
          </a:p>
        </p:txBody>
      </p:sp>
    </p:spTree>
    <p:extLst>
      <p:ext uri="{BB962C8B-B14F-4D97-AF65-F5344CB8AC3E}">
        <p14:creationId xmlns:p14="http://schemas.microsoft.com/office/powerpoint/2010/main" val="16685319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6FA74-CF21-EAC2-C41B-6D8C45055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 Dimensions: KK Gravitons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D89FE5E-56B3-EEFD-CCAC-5123720A5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A22B12-B52F-1C4B-E433-3282BF0283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328057"/>
            <a:ext cx="8839200" cy="501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7362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83680-A805-4D1D-37FB-C4DA800B6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Sensitivity of DAMSA to KK Graviton Signals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7785870-F51B-2BA5-C178-1FAF863FC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F9E07FD-D055-ADC6-145D-A126B5432E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33122"/>
            <a:ext cx="9144000" cy="352947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8D6BC11-CE80-BDAA-4FF2-C3907BE8696A}"/>
              </a:ext>
            </a:extLst>
          </p:cNvPr>
          <p:cNvSpPr txBox="1"/>
          <p:nvPr/>
        </p:nvSpPr>
        <p:spPr>
          <a:xfrm>
            <a:off x="6156820" y="6172200"/>
            <a:ext cx="26998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(See Krzysztof </a:t>
            </a:r>
            <a:r>
              <a:rPr lang="en-US" sz="1200" dirty="0" err="1">
                <a:latin typeface="+mj-lt"/>
              </a:rPr>
              <a:t>Jodlowski’s</a:t>
            </a:r>
            <a:r>
              <a:rPr lang="en-US" sz="1200" dirty="0">
                <a:latin typeface="+mj-lt"/>
              </a:rPr>
              <a:t> talk on Friday)</a:t>
            </a:r>
          </a:p>
        </p:txBody>
      </p:sp>
    </p:spTree>
    <p:extLst>
      <p:ext uri="{BB962C8B-B14F-4D97-AF65-F5344CB8AC3E}">
        <p14:creationId xmlns:p14="http://schemas.microsoft.com/office/powerpoint/2010/main" val="36593316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58EC6-6FEF-71F3-AC9C-C3D7DF6CB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Light Dark Matter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8B9F32F-1CF8-8C99-5884-61589BBE8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469616-D11A-56D1-79E9-537A6106ED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28749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866EE90-63F3-2E24-6AE6-FDE0561BBF15}"/>
              </a:ext>
            </a:extLst>
          </p:cNvPr>
          <p:cNvSpPr txBox="1"/>
          <p:nvPr/>
        </p:nvSpPr>
        <p:spPr>
          <a:xfrm>
            <a:off x="6479023" y="6172200"/>
            <a:ext cx="23776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(See Bhaskar Dutta’s talk on Friday)</a:t>
            </a:r>
          </a:p>
        </p:txBody>
      </p:sp>
    </p:spTree>
    <p:extLst>
      <p:ext uri="{BB962C8B-B14F-4D97-AF65-F5344CB8AC3E}">
        <p14:creationId xmlns:p14="http://schemas.microsoft.com/office/powerpoint/2010/main" val="2527649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CEA78-0FF3-F5BE-54BF-17BEBE05B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0FDB64E-B58B-916E-32BF-B068F6BD0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84E029-5586-1099-8FF4-5EE015A989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702691"/>
            <a:ext cx="3124200" cy="265312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9E336EB-3C02-2FC1-EAC1-B70EF95B4E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063" y="0"/>
            <a:ext cx="7679871" cy="36586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E64CB3D-BA3F-4558-D50D-39004ACADD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1200" y="3261094"/>
            <a:ext cx="3042557" cy="41929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58F0E42-0229-D045-5834-0C8A6411E7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7600" y="3702691"/>
            <a:ext cx="3093218" cy="265312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C5FADA1-48EC-8C42-DE89-612F5FD6DF5F}"/>
              </a:ext>
            </a:extLst>
          </p:cNvPr>
          <p:cNvSpPr txBox="1"/>
          <p:nvPr/>
        </p:nvSpPr>
        <p:spPr>
          <a:xfrm>
            <a:off x="6479023" y="6172200"/>
            <a:ext cx="23776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(See Bhaskar Dutta’s talk on Friday)</a:t>
            </a:r>
          </a:p>
        </p:txBody>
      </p:sp>
    </p:spTree>
    <p:extLst>
      <p:ext uri="{BB962C8B-B14F-4D97-AF65-F5344CB8AC3E}">
        <p14:creationId xmlns:p14="http://schemas.microsoft.com/office/powerpoint/2010/main" val="30111795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F61A1-59A7-07DF-93B4-C58C9C056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1F76609-5BAD-02A7-54B4-A7722D205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8060AE-CD79-4505-D2B8-93F7FDFCA079}"/>
              </a:ext>
            </a:extLst>
          </p:cNvPr>
          <p:cNvSpPr txBox="1"/>
          <p:nvPr/>
        </p:nvSpPr>
        <p:spPr>
          <a:xfrm>
            <a:off x="762000" y="1752600"/>
            <a:ext cx="7620000" cy="4181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1500" dirty="0">
                <a:latin typeface="Consolas" panose="020B0609020204030204" pitchFamily="49" charset="0"/>
                <a:ea typeface="CMU Serif" panose="02000603000000000000" pitchFamily="2" charset="0"/>
                <a:cs typeface="CMU Serif" panose="02000603000000000000" pitchFamily="2" charset="0"/>
              </a:rPr>
              <a:t>DAMSA can serve as a </a:t>
            </a:r>
            <a:r>
              <a:rPr lang="en-US" sz="1500" b="1" dirty="0">
                <a:solidFill>
                  <a:srgbClr val="FF0000"/>
                </a:solidFill>
                <a:latin typeface="Consolas" panose="020B0609020204030204" pitchFamily="49" charset="0"/>
                <a:ea typeface="CMU Serif" panose="02000603000000000000" pitchFamily="2" charset="0"/>
                <a:cs typeface="CMU Serif" panose="02000603000000000000" pitchFamily="2" charset="0"/>
              </a:rPr>
              <a:t>tabletop discovery </a:t>
            </a:r>
            <a:r>
              <a:rPr lang="en-US" sz="1500" dirty="0">
                <a:latin typeface="Consolas" panose="020B0609020204030204" pitchFamily="49" charset="0"/>
                <a:ea typeface="CMU Serif" panose="02000603000000000000" pitchFamily="2" charset="0"/>
                <a:cs typeface="CMU Serif" panose="02000603000000000000" pitchFamily="2" charset="0"/>
              </a:rPr>
              <a:t>experiment for the search for </a:t>
            </a:r>
            <a:r>
              <a:rPr lang="en-US" sz="1500" b="1" dirty="0">
                <a:solidFill>
                  <a:srgbClr val="3D3DFF"/>
                </a:solidFill>
                <a:latin typeface="Consolas" panose="020B0609020204030204" pitchFamily="49" charset="0"/>
                <a:ea typeface="CMU Serif" panose="02000603000000000000" pitchFamily="2" charset="0"/>
                <a:cs typeface="CMU Serif" panose="02000603000000000000" pitchFamily="2" charset="0"/>
              </a:rPr>
              <a:t>dark sector particles </a:t>
            </a:r>
            <a:r>
              <a:rPr lang="en-US" sz="1500" dirty="0">
                <a:latin typeface="Consolas" panose="020B0609020204030204" pitchFamily="49" charset="0"/>
                <a:ea typeface="CMU Serif" panose="02000603000000000000" pitchFamily="2" charset="0"/>
                <a:cs typeface="CMU Serif" panose="02000603000000000000" pitchFamily="2" charset="0"/>
              </a:rPr>
              <a:t>including:</a:t>
            </a:r>
          </a:p>
          <a:p>
            <a:pPr marL="857250" lvl="1" indent="-4000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1500" dirty="0">
                <a:latin typeface="Consolas" panose="020B0609020204030204" pitchFamily="49" charset="0"/>
                <a:ea typeface="CMU Serif" panose="02000603000000000000" pitchFamily="2" charset="0"/>
                <a:cs typeface="CMU Serif" panose="02000603000000000000" pitchFamily="2" charset="0"/>
              </a:rPr>
              <a:t>Axion-like particles interacting with SM photons</a:t>
            </a:r>
          </a:p>
          <a:p>
            <a:pPr marL="857250" lvl="1" indent="-4000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1500" dirty="0">
                <a:latin typeface="Consolas" panose="020B0609020204030204" pitchFamily="49" charset="0"/>
                <a:ea typeface="CMU Serif" panose="02000603000000000000" pitchFamily="2" charset="0"/>
                <a:cs typeface="CMU Serif" panose="02000603000000000000" pitchFamily="2" charset="0"/>
              </a:rPr>
              <a:t>Axion-like particles interacting with SM electrons</a:t>
            </a:r>
          </a:p>
          <a:p>
            <a:pPr marL="857250" lvl="1" indent="-4000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1500" dirty="0">
                <a:latin typeface="Consolas" panose="020B0609020204030204" pitchFamily="49" charset="0"/>
                <a:ea typeface="CMU Serif" panose="02000603000000000000" pitchFamily="2" charset="0"/>
                <a:cs typeface="CMU Serif" panose="02000603000000000000" pitchFamily="2" charset="0"/>
              </a:rPr>
              <a:t>Dark photons and similar variations of vector portal mediators</a:t>
            </a:r>
          </a:p>
          <a:p>
            <a:pPr marL="857250" lvl="1" indent="-4000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1500" dirty="0">
                <a:latin typeface="Consolas" panose="020B0609020204030204" pitchFamily="49" charset="0"/>
                <a:ea typeface="CMU Serif" panose="02000603000000000000" pitchFamily="2" charset="0"/>
                <a:cs typeface="CMU Serif" panose="02000603000000000000" pitchFamily="2" charset="0"/>
              </a:rPr>
              <a:t>Kaluza-Klein gravitons in extra-dimensional models</a:t>
            </a:r>
          </a:p>
          <a:p>
            <a:pPr marL="857250" lvl="1" indent="-4000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1500" dirty="0">
                <a:latin typeface="Consolas" panose="020B0609020204030204" pitchFamily="49" charset="0"/>
                <a:ea typeface="CMU Serif" panose="02000603000000000000" pitchFamily="2" charset="0"/>
                <a:cs typeface="CMU Serif" panose="02000603000000000000" pitchFamily="2" charset="0"/>
              </a:rPr>
              <a:t>Light dark matter via new detection channels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1500" dirty="0">
                <a:latin typeface="Consolas" panose="020B0609020204030204" pitchFamily="49" charset="0"/>
                <a:ea typeface="CMU Serif" panose="02000603000000000000" pitchFamily="2" charset="0"/>
                <a:cs typeface="CMU Serif" panose="02000603000000000000" pitchFamily="2" charset="0"/>
              </a:rPr>
              <a:t>More than </a:t>
            </a:r>
            <a:r>
              <a:rPr lang="en-US" sz="1500" b="1" dirty="0">
                <a:solidFill>
                  <a:srgbClr val="008A3E"/>
                </a:solidFill>
                <a:latin typeface="Consolas" panose="020B0609020204030204" pitchFamily="49" charset="0"/>
                <a:ea typeface="CMU Serif" panose="02000603000000000000" pitchFamily="2" charset="0"/>
                <a:cs typeface="CMU Serif" panose="02000603000000000000" pitchFamily="2" charset="0"/>
              </a:rPr>
              <a:t>welcome to propose new BSM and SM opportunities </a:t>
            </a:r>
            <a:r>
              <a:rPr lang="en-US" sz="1500" dirty="0">
                <a:latin typeface="Consolas" panose="020B0609020204030204" pitchFamily="49" charset="0"/>
                <a:ea typeface="CMU Serif" panose="02000603000000000000" pitchFamily="2" charset="0"/>
                <a:cs typeface="CMU Serif" panose="02000603000000000000" pitchFamily="2" charset="0"/>
              </a:rPr>
              <a:t>testable at DAMSA.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04AA4D-FC53-9D2D-2229-3556513ABCC3}"/>
              </a:ext>
            </a:extLst>
          </p:cNvPr>
          <p:cNvSpPr txBox="1"/>
          <p:nvPr/>
        </p:nvSpPr>
        <p:spPr>
          <a:xfrm>
            <a:off x="7086600" y="5939135"/>
            <a:ext cx="17475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80008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365099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8AD600-77E7-83CF-33F8-AED551A54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DAMSA: Unique Opportunities on Dark Sector Physics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F79C16-8420-FCA9-9A17-2D7E40380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8998B8-4A3E-7532-D2B7-399BB1C894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9097" y="3272515"/>
            <a:ext cx="2568207" cy="1587843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EF134B10-9FFE-B409-F35F-8ACA46B9994F}"/>
              </a:ext>
            </a:extLst>
          </p:cNvPr>
          <p:cNvSpPr/>
          <p:nvPr/>
        </p:nvSpPr>
        <p:spPr>
          <a:xfrm>
            <a:off x="3026309" y="3115452"/>
            <a:ext cx="2743200" cy="18457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8D0FEAA-8BBF-B707-C010-3543786DF723}"/>
              </a:ext>
            </a:extLst>
          </p:cNvPr>
          <p:cNvSpPr>
            <a:spLocks noChangeAspect="1"/>
          </p:cNvSpPr>
          <p:nvPr/>
        </p:nvSpPr>
        <p:spPr>
          <a:xfrm>
            <a:off x="2691029" y="2856372"/>
            <a:ext cx="182880" cy="18288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8701FE0-0F63-1291-A338-9C2F9775BECE}"/>
              </a:ext>
            </a:extLst>
          </p:cNvPr>
          <p:cNvSpPr>
            <a:spLocks noChangeAspect="1"/>
          </p:cNvSpPr>
          <p:nvPr/>
        </p:nvSpPr>
        <p:spPr>
          <a:xfrm>
            <a:off x="5931817" y="2734452"/>
            <a:ext cx="182880" cy="18288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280470A-342F-C4DE-481E-5F4D077B25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7436" y="1862239"/>
            <a:ext cx="2198905" cy="12368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FFADD6A-1FB7-7F9E-EBE3-51939852A8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646" y="2590800"/>
            <a:ext cx="1505772" cy="123688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853AC1F-9DE6-BFF3-3017-44C36DACBE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4495" y="1918840"/>
            <a:ext cx="1983841" cy="826601"/>
          </a:xfrm>
          <a:prstGeom prst="rect">
            <a:avLst/>
          </a:prstGeom>
        </p:spPr>
      </p:pic>
      <p:sp>
        <p:nvSpPr>
          <p:cNvPr id="11" name="TextBox 41">
            <a:extLst>
              <a:ext uri="{FF2B5EF4-FFF2-40B4-BE49-F238E27FC236}">
                <a16:creationId xmlns:a16="http://schemas.microsoft.com/office/drawing/2014/main" id="{B341D428-99DF-5DA6-12FA-CE87B2B8FADA}"/>
              </a:ext>
            </a:extLst>
          </p:cNvPr>
          <p:cNvSpPr txBox="1"/>
          <p:nvPr/>
        </p:nvSpPr>
        <p:spPr>
          <a:xfrm>
            <a:off x="2208708" y="2430247"/>
            <a:ext cx="27847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rgbClr val="1212FF"/>
                </a:solidFill>
                <a:latin typeface="+mj-lt"/>
              </a:rPr>
              <a:t>Mediators (ALPs, Dark Photon, </a:t>
            </a:r>
            <a:r>
              <a:rPr lang="en-US" sz="1400" b="1" dirty="0" err="1">
                <a:solidFill>
                  <a:srgbClr val="1212FF"/>
                </a:solidFill>
                <a:latin typeface="+mj-lt"/>
              </a:rPr>
              <a:t>etc</a:t>
            </a:r>
            <a:r>
              <a:rPr lang="en-US" sz="1400" b="1" dirty="0">
                <a:solidFill>
                  <a:srgbClr val="1212FF"/>
                </a:solidFill>
                <a:latin typeface="+mj-lt"/>
              </a:rPr>
              <a:t>)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CA2E1E8-70A2-A2E0-4DA6-7C1BBFC7F00C}"/>
              </a:ext>
            </a:extLst>
          </p:cNvPr>
          <p:cNvCxnSpPr>
            <a:cxnSpLocks/>
            <a:stCxn id="5" idx="1"/>
            <a:endCxn id="6" idx="5"/>
          </p:cNvCxnSpPr>
          <p:nvPr/>
        </p:nvCxnSpPr>
        <p:spPr>
          <a:xfrm flipH="1" flipV="1">
            <a:off x="2847127" y="3012470"/>
            <a:ext cx="580914" cy="3732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E585F2C-4CD1-08B8-6C58-9D8F87ADE786}"/>
              </a:ext>
            </a:extLst>
          </p:cNvPr>
          <p:cNvCxnSpPr>
            <a:cxnSpLocks/>
            <a:stCxn id="5" idx="7"/>
            <a:endCxn id="7" idx="3"/>
          </p:cNvCxnSpPr>
          <p:nvPr/>
        </p:nvCxnSpPr>
        <p:spPr>
          <a:xfrm flipV="1">
            <a:off x="5367777" y="2890550"/>
            <a:ext cx="590822" cy="49520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41">
            <a:extLst>
              <a:ext uri="{FF2B5EF4-FFF2-40B4-BE49-F238E27FC236}">
                <a16:creationId xmlns:a16="http://schemas.microsoft.com/office/drawing/2014/main" id="{CF1E3CA1-ABD1-F88B-4659-E9E3F31205C5}"/>
              </a:ext>
            </a:extLst>
          </p:cNvPr>
          <p:cNvSpPr txBox="1"/>
          <p:nvPr/>
        </p:nvSpPr>
        <p:spPr>
          <a:xfrm>
            <a:off x="6114697" y="3138154"/>
            <a:ext cx="14979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rgbClr val="1212FF"/>
                </a:solidFill>
                <a:latin typeface="+mj-lt"/>
              </a:rPr>
              <a:t>Light Dark Matter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CFE554D-807D-6C85-0757-4703B7A347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8290" y="5007128"/>
            <a:ext cx="2109325" cy="777437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1D43E33B-5A3D-F094-70AD-32F6695FA24B}"/>
              </a:ext>
            </a:extLst>
          </p:cNvPr>
          <p:cNvSpPr>
            <a:spLocks noChangeAspect="1"/>
          </p:cNvSpPr>
          <p:nvPr/>
        </p:nvSpPr>
        <p:spPr>
          <a:xfrm>
            <a:off x="2843429" y="5172852"/>
            <a:ext cx="182880" cy="18288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60C41D9-158E-BF0E-E252-6F97BA663DF8}"/>
              </a:ext>
            </a:extLst>
          </p:cNvPr>
          <p:cNvCxnSpPr>
            <a:cxnSpLocks/>
            <a:stCxn id="5" idx="3"/>
            <a:endCxn id="16" idx="7"/>
          </p:cNvCxnSpPr>
          <p:nvPr/>
        </p:nvCxnSpPr>
        <p:spPr>
          <a:xfrm flipH="1">
            <a:off x="2999527" y="4690909"/>
            <a:ext cx="428514" cy="50872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41">
            <a:extLst>
              <a:ext uri="{FF2B5EF4-FFF2-40B4-BE49-F238E27FC236}">
                <a16:creationId xmlns:a16="http://schemas.microsoft.com/office/drawing/2014/main" id="{030C83D5-8971-AF5A-2274-579BD8EFC0CF}"/>
              </a:ext>
            </a:extLst>
          </p:cNvPr>
          <p:cNvSpPr txBox="1"/>
          <p:nvPr/>
        </p:nvSpPr>
        <p:spPr>
          <a:xfrm>
            <a:off x="1060755" y="4668012"/>
            <a:ext cx="19159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rgbClr val="1212FF"/>
                </a:solidFill>
                <a:latin typeface="+mj-lt"/>
              </a:rPr>
              <a:t>Large Extra Dimensions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A51C8B2-B400-215B-1B51-C6055A82B0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48691" y="4212601"/>
            <a:ext cx="2819400" cy="583830"/>
          </a:xfrm>
          <a:prstGeom prst="rect">
            <a:avLst/>
          </a:prstGeom>
        </p:spPr>
      </p:pic>
      <p:sp>
        <p:nvSpPr>
          <p:cNvPr id="20" name="Oval 19">
            <a:extLst>
              <a:ext uri="{FF2B5EF4-FFF2-40B4-BE49-F238E27FC236}">
                <a16:creationId xmlns:a16="http://schemas.microsoft.com/office/drawing/2014/main" id="{46028BED-91F9-5FF5-5ADB-B6035F144C6D}"/>
              </a:ext>
            </a:extLst>
          </p:cNvPr>
          <p:cNvSpPr>
            <a:spLocks noChangeAspect="1"/>
          </p:cNvSpPr>
          <p:nvPr/>
        </p:nvSpPr>
        <p:spPr>
          <a:xfrm>
            <a:off x="5867400" y="4876800"/>
            <a:ext cx="182880" cy="18288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362CCF6-6D19-3C93-141B-A12875D0F3B7}"/>
              </a:ext>
            </a:extLst>
          </p:cNvPr>
          <p:cNvCxnSpPr>
            <a:cxnSpLocks/>
            <a:stCxn id="5" idx="5"/>
            <a:endCxn id="20" idx="1"/>
          </p:cNvCxnSpPr>
          <p:nvPr/>
        </p:nvCxnSpPr>
        <p:spPr>
          <a:xfrm>
            <a:off x="5367777" y="4690909"/>
            <a:ext cx="526405" cy="21267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41">
            <a:extLst>
              <a:ext uri="{FF2B5EF4-FFF2-40B4-BE49-F238E27FC236}">
                <a16:creationId xmlns:a16="http://schemas.microsoft.com/office/drawing/2014/main" id="{C9156BB2-1E07-A443-63D9-ED3458582F4F}"/>
              </a:ext>
            </a:extLst>
          </p:cNvPr>
          <p:cNvSpPr txBox="1"/>
          <p:nvPr/>
        </p:nvSpPr>
        <p:spPr>
          <a:xfrm>
            <a:off x="6553200" y="4821900"/>
            <a:ext cx="9252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rgbClr val="1212FF"/>
                </a:solidFill>
                <a:latin typeface="+mj-lt"/>
              </a:rPr>
              <a:t>Neutrinos</a:t>
            </a:r>
          </a:p>
        </p:txBody>
      </p:sp>
      <p:sp>
        <p:nvSpPr>
          <p:cNvPr id="23" name="TextBox 65">
            <a:extLst>
              <a:ext uri="{FF2B5EF4-FFF2-40B4-BE49-F238E27FC236}">
                <a16:creationId xmlns:a16="http://schemas.microsoft.com/office/drawing/2014/main" id="{62BF6FF3-1A54-2E32-479B-2F7B9BF35166}"/>
              </a:ext>
            </a:extLst>
          </p:cNvPr>
          <p:cNvSpPr txBox="1"/>
          <p:nvPr/>
        </p:nvSpPr>
        <p:spPr>
          <a:xfrm>
            <a:off x="4157298" y="5130225"/>
            <a:ext cx="4812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rgbClr val="FF0000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439922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FAD7E9-22B5-AA6A-93D8-2B0B98022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Primary Target of DAMSA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8220071-77AE-88B4-F4D0-A12D26922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6A91BC8-3328-DACB-DE5C-22D5EFEC4F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9977" y="1692729"/>
            <a:ext cx="7244046" cy="4679950"/>
          </a:xfrm>
          <a:prstGeom prst="rect">
            <a:avLst/>
          </a:prstGeom>
        </p:spPr>
      </p:pic>
      <p:sp>
        <p:nvSpPr>
          <p:cNvPr id="5" name="Arrow: Up 4">
            <a:extLst>
              <a:ext uri="{FF2B5EF4-FFF2-40B4-BE49-F238E27FC236}">
                <a16:creationId xmlns:a16="http://schemas.microsoft.com/office/drawing/2014/main" id="{A1EC0223-85F7-0B54-2E0A-B8EB26493C18}"/>
              </a:ext>
            </a:extLst>
          </p:cNvPr>
          <p:cNvSpPr/>
          <p:nvPr/>
        </p:nvSpPr>
        <p:spPr>
          <a:xfrm rot="2737366">
            <a:off x="6125713" y="3268340"/>
            <a:ext cx="609600" cy="552756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761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16858-9DE8-2C94-DBAD-B2CF204707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Beam-Dump “Ceiling”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CE038DE-5BBC-2C6E-FE49-1A771A151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5BD5A5-4051-2718-E795-B22600B857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1676400"/>
            <a:ext cx="5715000" cy="100468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42E7F85-C650-7AC2-0ACE-B6368ABCDD02}"/>
                  </a:ext>
                </a:extLst>
              </p:cNvPr>
              <p:cNvSpPr txBox="1"/>
              <p:nvPr/>
            </p:nvSpPr>
            <p:spPr>
              <a:xfrm>
                <a:off x="914400" y="2909687"/>
                <a:ext cx="7315200" cy="9916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dirty="0">
                    <a:latin typeface="+mj-lt"/>
                  </a:rPr>
                  <a:t>Implications: </a:t>
                </a:r>
                <a:r>
                  <a:rPr lang="en-US" dirty="0">
                    <a:solidFill>
                      <a:srgbClr val="FF0000"/>
                    </a:solidFill>
                    <a:latin typeface="+mj-lt"/>
                  </a:rPr>
                  <a:t>Decreasing data collection would not result in a considerable degradation in the sensitivity reach</a:t>
                </a:r>
                <a:r>
                  <a:rPr lang="en-US" dirty="0">
                    <a:latin typeface="+mj-lt"/>
                  </a:rPr>
                  <a:t>, as long as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func>
                      </m:e>
                    </m:d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𝛾</m:t>
                                    </m:r>
                                  </m:sub>
                                </m:sSub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𝑃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b="0" i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prod</m:t>
                                        </m:r>
                                      </m:sub>
                                    </m:sSub>
                                  </m:e>
                                </m:d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sig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>
                    <a:latin typeface="+mj-lt"/>
                  </a:rPr>
                  <a:t>.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42E7F85-C650-7AC2-0ACE-B6368ABCDD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" y="2909687"/>
                <a:ext cx="7315200" cy="991682"/>
              </a:xfrm>
              <a:prstGeom prst="rect">
                <a:avLst/>
              </a:prstGeom>
              <a:blipFill>
                <a:blip r:embed="rId3"/>
                <a:stretch>
                  <a:fillRect l="-667" t="-3067" r="-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42AFDF3-9811-B233-9C3B-C0D64D5D1531}"/>
                  </a:ext>
                </a:extLst>
              </p:cNvPr>
              <p:cNvSpPr txBox="1"/>
              <p:nvPr/>
            </p:nvSpPr>
            <p:spPr>
              <a:xfrm>
                <a:off x="914400" y="4038600"/>
                <a:ext cx="7315200" cy="22535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200000"/>
                  </a:lnSpc>
                </a:pPr>
                <a:r>
                  <a:rPr lang="en-US" b="1" dirty="0">
                    <a:solidFill>
                      <a:srgbClr val="008A3E"/>
                    </a:solidFill>
                    <a:latin typeface="+mj-lt"/>
                  </a:rPr>
                  <a:t>To overcome the “ceiling”,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b="1" i="1" smtClean="0">
                            <a:solidFill>
                              <a:srgbClr val="008A3E"/>
                            </a:solidFill>
                            <a:latin typeface="+mj-lt"/>
                          </a:rPr>
                        </m:ctrlPr>
                      </m:accPr>
                      <m:e>
                        <m:r>
                          <a:rPr lang="en-US" b="1" i="1" smtClean="0">
                            <a:solidFill>
                              <a:srgbClr val="008A3E"/>
                            </a:solidFill>
                            <a:latin typeface="+mj-lt"/>
                          </a:rPr>
                          <m:t>𝒍</m:t>
                        </m:r>
                      </m:e>
                    </m:acc>
                    <m:r>
                      <a:rPr lang="en-US" b="1" i="1" smtClean="0">
                        <a:solidFill>
                          <a:srgbClr val="008A3E"/>
                        </a:solidFill>
                        <a:latin typeface="+mj-lt"/>
                      </a:rPr>
                      <m:t>/</m:t>
                    </m:r>
                    <m:r>
                      <a:rPr lang="en-US" b="1" i="1" smtClean="0">
                        <a:solidFill>
                          <a:srgbClr val="008A3E"/>
                        </a:solidFill>
                        <a:latin typeface="+mj-lt"/>
                      </a:rPr>
                      <m:t>𝑳</m:t>
                    </m:r>
                  </m:oMath>
                </a14:m>
                <a:r>
                  <a:rPr lang="en-US" b="1" dirty="0">
                    <a:solidFill>
                      <a:srgbClr val="008A3E"/>
                    </a:solidFill>
                    <a:latin typeface="+mj-lt"/>
                  </a:rPr>
                  <a:t> is not too small</a:t>
                </a:r>
                <a:r>
                  <a:rPr lang="en-US" dirty="0">
                    <a:latin typeface="+mj-lt"/>
                  </a:rPr>
                  <a:t>:</a:t>
                </a:r>
              </a:p>
              <a:p>
                <a:pPr marL="914400" lvl="1" indent="-457200" algn="just">
                  <a:lnSpc>
                    <a:spcPct val="200000"/>
                  </a:lnSpc>
                  <a:buFont typeface="+mj-lt"/>
                  <a:buAutoNum type="arabicParenR"/>
                </a:pPr>
                <a:r>
                  <a:rPr lang="en-US" dirty="0">
                    <a:latin typeface="+mj-lt"/>
                  </a:rPr>
                  <a:t>Detector is </a:t>
                </a:r>
                <a:r>
                  <a:rPr lang="en-US" b="1" dirty="0">
                    <a:solidFill>
                      <a:srgbClr val="3D3DFF"/>
                    </a:solidFill>
                    <a:latin typeface="+mj-lt"/>
                  </a:rPr>
                  <a:t>extremely close </a:t>
                </a:r>
                <a:r>
                  <a:rPr lang="en-US" dirty="0">
                    <a:latin typeface="+mj-lt"/>
                  </a:rPr>
                  <a:t>to the target/dump.</a:t>
                </a:r>
              </a:p>
              <a:p>
                <a:pPr lvl="1" algn="ctr">
                  <a:lnSpc>
                    <a:spcPct val="200000"/>
                  </a:lnSpc>
                </a:pPr>
                <a:r>
                  <a:rPr lang="en-US" dirty="0">
                    <a:latin typeface="+mj-lt"/>
                  </a:rPr>
                  <a:t>and/or</a:t>
                </a:r>
              </a:p>
              <a:p>
                <a:pPr marL="914400" lvl="1" indent="-457200" algn="just">
                  <a:lnSpc>
                    <a:spcPct val="200000"/>
                  </a:lnSpc>
                  <a:buFont typeface="+mj-lt"/>
                  <a:buAutoNum type="arabicParenR" startAt="2"/>
                </a:pPr>
                <a:r>
                  <a:rPr lang="en-US" dirty="0">
                    <a:latin typeface="+mj-lt"/>
                  </a:rPr>
                  <a:t>Boost factor (of ALPs) is </a:t>
                </a:r>
                <a:r>
                  <a:rPr lang="en-US" b="1" dirty="0">
                    <a:solidFill>
                      <a:srgbClr val="3D3DFF"/>
                    </a:solidFill>
                    <a:latin typeface="+mj-lt"/>
                  </a:rPr>
                  <a:t>extremely large</a:t>
                </a:r>
                <a:r>
                  <a:rPr lang="en-US" dirty="0">
                    <a:latin typeface="+mj-lt"/>
                  </a:rPr>
                  <a:t>.</a:t>
                </a: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42AFDF3-9811-B233-9C3B-C0D64D5D15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" y="4038600"/>
                <a:ext cx="7315200" cy="2253566"/>
              </a:xfrm>
              <a:prstGeom prst="rect">
                <a:avLst/>
              </a:prstGeom>
              <a:blipFill>
                <a:blip r:embed="rId4"/>
                <a:stretch>
                  <a:fillRect l="-667" b="-32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31310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EE42E-BDFD-595F-AFC9-07DE5CF6E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Geometry Optimization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41F22D3-C5E0-EB58-4A7D-761C0BFF2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4" name="Picture 3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044F2CD1-A6EC-02AD-F5D5-F9B9259186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317171"/>
            <a:ext cx="5900057" cy="2950029"/>
          </a:xfrm>
          <a:prstGeom prst="rect">
            <a:avLst/>
          </a:prstGeom>
        </p:spPr>
      </p:pic>
      <p:pic>
        <p:nvPicPr>
          <p:cNvPr id="5" name="Picture 4" descr="A diagram of a graph&#10;&#10;Description automatically generated">
            <a:extLst>
              <a:ext uri="{FF2B5EF4-FFF2-40B4-BE49-F238E27FC236}">
                <a16:creationId xmlns:a16="http://schemas.microsoft.com/office/drawing/2014/main" id="{000288CA-0F3D-921C-B6F0-0B18CD1E9F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7787" y="3549649"/>
            <a:ext cx="5561413" cy="285115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B924CE-0119-3887-AA67-B994342F00CA}"/>
              </a:ext>
            </a:extLst>
          </p:cNvPr>
          <p:cNvSpPr txBox="1"/>
          <p:nvPr/>
        </p:nvSpPr>
        <p:spPr>
          <a:xfrm>
            <a:off x="6553200" y="2469020"/>
            <a:ext cx="23026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j-lt"/>
              </a:rPr>
              <a:t>Varying detector distance</a:t>
            </a:r>
          </a:p>
        </p:txBody>
      </p:sp>
      <p:sp>
        <p:nvSpPr>
          <p:cNvPr id="7" name="Arrow: Left 6">
            <a:extLst>
              <a:ext uri="{FF2B5EF4-FFF2-40B4-BE49-F238E27FC236}">
                <a16:creationId xmlns:a16="http://schemas.microsoft.com/office/drawing/2014/main" id="{981FB4E0-8739-006C-DA3D-ADA4F5B6B442}"/>
              </a:ext>
            </a:extLst>
          </p:cNvPr>
          <p:cNvSpPr/>
          <p:nvPr/>
        </p:nvSpPr>
        <p:spPr>
          <a:xfrm>
            <a:off x="6226628" y="2523997"/>
            <a:ext cx="228600" cy="228600"/>
          </a:xfrm>
          <a:prstGeom prst="lef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59199CF-F26C-B992-DB2B-51F774EFA1DD}"/>
              </a:ext>
            </a:extLst>
          </p:cNvPr>
          <p:cNvSpPr txBox="1"/>
          <p:nvPr/>
        </p:nvSpPr>
        <p:spPr>
          <a:xfrm>
            <a:off x="304800" y="4826169"/>
            <a:ext cx="22716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j-lt"/>
              </a:rPr>
              <a:t>Varying angular coverage</a:t>
            </a:r>
          </a:p>
        </p:txBody>
      </p:sp>
      <p:sp>
        <p:nvSpPr>
          <p:cNvPr id="9" name="Arrow: Left 8">
            <a:extLst>
              <a:ext uri="{FF2B5EF4-FFF2-40B4-BE49-F238E27FC236}">
                <a16:creationId xmlns:a16="http://schemas.microsoft.com/office/drawing/2014/main" id="{91E90E03-58CA-422C-AB59-304801BE8E3B}"/>
              </a:ext>
            </a:extLst>
          </p:cNvPr>
          <p:cNvSpPr/>
          <p:nvPr/>
        </p:nvSpPr>
        <p:spPr>
          <a:xfrm rot="10800000">
            <a:off x="2590800" y="4881146"/>
            <a:ext cx="228600" cy="228600"/>
          </a:xfrm>
          <a:prstGeom prst="lef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2EAD0A9-5199-FA56-7344-BB7010E03DCC}"/>
              </a:ext>
            </a:extLst>
          </p:cNvPr>
          <p:cNvSpPr txBox="1"/>
          <p:nvPr/>
        </p:nvSpPr>
        <p:spPr>
          <a:xfrm>
            <a:off x="6463933" y="6172200"/>
            <a:ext cx="23752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(See Doojin Kim’s talk on Thursday)</a:t>
            </a:r>
          </a:p>
        </p:txBody>
      </p:sp>
    </p:spTree>
    <p:extLst>
      <p:ext uri="{BB962C8B-B14F-4D97-AF65-F5344CB8AC3E}">
        <p14:creationId xmlns:p14="http://schemas.microsoft.com/office/powerpoint/2010/main" val="680638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DDC60-A720-EF6C-3077-E00130CC7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9AA1F47-65B9-8620-CB56-5904B1204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AB7EE7-5696-5849-4886-F42FE437F5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79" y="76200"/>
            <a:ext cx="8099842" cy="6096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B00085D-8573-5BA3-C516-0F2CAA9A6406}"/>
              </a:ext>
            </a:extLst>
          </p:cNvPr>
          <p:cNvSpPr txBox="1"/>
          <p:nvPr/>
        </p:nvSpPr>
        <p:spPr>
          <a:xfrm>
            <a:off x="6781800" y="6172200"/>
            <a:ext cx="20748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(See Jae Yu’s talk on Thursday)</a:t>
            </a:r>
          </a:p>
        </p:txBody>
      </p:sp>
    </p:spTree>
    <p:extLst>
      <p:ext uri="{BB962C8B-B14F-4D97-AF65-F5344CB8AC3E}">
        <p14:creationId xmlns:p14="http://schemas.microsoft.com/office/powerpoint/2010/main" val="977466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C16C9-D991-7393-F4D5-327CBA28B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Axion-like Particles Interacting with SM Photons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6C9783-18E6-4551-0EED-894B88624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FD1B2ED-20B0-1F42-BF21-8DB91DD7C6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4983" y="2209800"/>
            <a:ext cx="3842017" cy="832635"/>
          </a:xfrm>
          <a:prstGeom prst="rect">
            <a:avLst/>
          </a:prstGeom>
        </p:spPr>
      </p:pic>
      <p:sp>
        <p:nvSpPr>
          <p:cNvPr id="15" name="Freeform 82">
            <a:extLst>
              <a:ext uri="{FF2B5EF4-FFF2-40B4-BE49-F238E27FC236}">
                <a16:creationId xmlns:a16="http://schemas.microsoft.com/office/drawing/2014/main" id="{9D021126-9304-8F92-6BF8-BF0AD7B9FE8D}"/>
              </a:ext>
            </a:extLst>
          </p:cNvPr>
          <p:cNvSpPr>
            <a:spLocks/>
          </p:cNvSpPr>
          <p:nvPr/>
        </p:nvSpPr>
        <p:spPr bwMode="auto">
          <a:xfrm rot="5400000">
            <a:off x="2297238" y="5262087"/>
            <a:ext cx="969063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2C0E4A4-5BA2-7149-E713-376629D19414}"/>
              </a:ext>
            </a:extLst>
          </p:cNvPr>
          <p:cNvCxnSpPr/>
          <p:nvPr/>
        </p:nvCxnSpPr>
        <p:spPr>
          <a:xfrm flipV="1">
            <a:off x="2783230" y="4817437"/>
            <a:ext cx="1097280" cy="0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lowchart: Summing Junction 16">
            <a:extLst>
              <a:ext uri="{FF2B5EF4-FFF2-40B4-BE49-F238E27FC236}">
                <a16:creationId xmlns:a16="http://schemas.microsoft.com/office/drawing/2014/main" id="{3C0CAF45-4BD3-6F48-248E-8E183A8EAF46}"/>
              </a:ext>
            </a:extLst>
          </p:cNvPr>
          <p:cNvSpPr/>
          <p:nvPr/>
        </p:nvSpPr>
        <p:spPr>
          <a:xfrm>
            <a:off x="2705578" y="4730685"/>
            <a:ext cx="152400" cy="162719"/>
          </a:xfrm>
          <a:prstGeom prst="flowChartSummingJunction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9">
            <a:extLst>
              <a:ext uri="{FF2B5EF4-FFF2-40B4-BE49-F238E27FC236}">
                <a16:creationId xmlns:a16="http://schemas.microsoft.com/office/drawing/2014/main" id="{1F558A1B-AAD0-E946-126D-AC034F8EB10D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1721474" y="5468718"/>
            <a:ext cx="1056712" cy="298192"/>
            <a:chOff x="1392" y="1488"/>
            <a:chExt cx="1584" cy="0"/>
          </a:xfrm>
        </p:grpSpPr>
        <p:sp>
          <p:nvSpPr>
            <p:cNvPr id="19" name="Line 10">
              <a:extLst>
                <a:ext uri="{FF2B5EF4-FFF2-40B4-BE49-F238E27FC236}">
                  <a16:creationId xmlns:a16="http://schemas.microsoft.com/office/drawing/2014/main" id="{4B9C8648-45C6-0C59-2AA7-7725ADAF74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Line 11">
              <a:extLst>
                <a:ext uri="{FF2B5EF4-FFF2-40B4-BE49-F238E27FC236}">
                  <a16:creationId xmlns:a16="http://schemas.microsoft.com/office/drawing/2014/main" id="{F1EFC660-69D5-7A55-2719-CC106C1C12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5C3A6BD-4051-3294-5A89-E063F5BB7A88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2751118" y="5465323"/>
            <a:ext cx="1056712" cy="298192"/>
            <a:chOff x="1392" y="1488"/>
            <a:chExt cx="1584" cy="0"/>
          </a:xfrm>
        </p:grpSpPr>
        <p:sp>
          <p:nvSpPr>
            <p:cNvPr id="22" name="Line 10">
              <a:extLst>
                <a:ext uri="{FF2B5EF4-FFF2-40B4-BE49-F238E27FC236}">
                  <a16:creationId xmlns:a16="http://schemas.microsoft.com/office/drawing/2014/main" id="{56A21114-D117-4D3A-40BB-DB6D758E48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Line 11">
              <a:extLst>
                <a:ext uri="{FF2B5EF4-FFF2-40B4-BE49-F238E27FC236}">
                  <a16:creationId xmlns:a16="http://schemas.microsoft.com/office/drawing/2014/main" id="{B91B4D1F-0AD6-18F1-0628-00D5DA0D59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DBE332F-C4B7-B990-D825-2C47E153603A}"/>
                  </a:ext>
                </a:extLst>
              </p:cNvPr>
              <p:cNvSpPr txBox="1"/>
              <p:nvPr/>
            </p:nvSpPr>
            <p:spPr>
              <a:xfrm>
                <a:off x="1686585" y="5768251"/>
                <a:ext cx="4163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DBE332F-C4B7-B990-D825-2C47E15360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6585" y="5768251"/>
                <a:ext cx="416332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348335B-7533-1F0D-BEFB-796242442F90}"/>
                  </a:ext>
                </a:extLst>
              </p:cNvPr>
              <p:cNvSpPr txBox="1"/>
              <p:nvPr/>
            </p:nvSpPr>
            <p:spPr>
              <a:xfrm>
                <a:off x="3388281" y="5768251"/>
                <a:ext cx="4163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348335B-7533-1F0D-BEFB-796242442F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8281" y="5768251"/>
                <a:ext cx="416332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C053AD4-BDC7-BEB7-DBC1-266A59D3B438}"/>
                  </a:ext>
                </a:extLst>
              </p:cNvPr>
              <p:cNvSpPr txBox="1"/>
              <p:nvPr/>
            </p:nvSpPr>
            <p:spPr>
              <a:xfrm>
                <a:off x="3820186" y="4423203"/>
                <a:ext cx="3762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C053AD4-BDC7-BEB7-DBC1-266A59D3B4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0186" y="4423203"/>
                <a:ext cx="37625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Freeform 82">
            <a:extLst>
              <a:ext uri="{FF2B5EF4-FFF2-40B4-BE49-F238E27FC236}">
                <a16:creationId xmlns:a16="http://schemas.microsoft.com/office/drawing/2014/main" id="{6712E782-CC0F-BF3F-917E-B16D916FC399}"/>
              </a:ext>
            </a:extLst>
          </p:cNvPr>
          <p:cNvSpPr>
            <a:spLocks/>
          </p:cNvSpPr>
          <p:nvPr/>
        </p:nvSpPr>
        <p:spPr bwMode="auto">
          <a:xfrm rot="10800000">
            <a:off x="1737387" y="4800415"/>
            <a:ext cx="969063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80AE9A6-B5FD-25F7-9A3F-0971EC4CE689}"/>
                  </a:ext>
                </a:extLst>
              </p:cNvPr>
              <p:cNvSpPr txBox="1"/>
              <p:nvPr/>
            </p:nvSpPr>
            <p:spPr>
              <a:xfrm>
                <a:off x="1316164" y="4434871"/>
                <a:ext cx="3704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80AE9A6-B5FD-25F7-9A3F-0971EC4CE6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6164" y="4434871"/>
                <a:ext cx="370421" cy="369332"/>
              </a:xfrm>
              <a:prstGeom prst="rect">
                <a:avLst/>
              </a:prstGeom>
              <a:blipFill>
                <a:blip r:embed="rId6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19A626F-08D1-111A-AF47-1AD57A940FF0}"/>
                  </a:ext>
                </a:extLst>
              </p:cNvPr>
              <p:cNvSpPr txBox="1"/>
              <p:nvPr/>
            </p:nvSpPr>
            <p:spPr>
              <a:xfrm>
                <a:off x="2679849" y="4384984"/>
                <a:ext cx="683136" cy="3581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𝛾𝛾</m:t>
                          </m:r>
                          <m:r>
                            <m:rPr>
                              <m:nor/>
                            </m:rPr>
                            <a:rPr lang="en-US" sz="1600" dirty="0"/>
                            <m:t> 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19A626F-08D1-111A-AF47-1AD57A940F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9849" y="4384984"/>
                <a:ext cx="683136" cy="358175"/>
              </a:xfrm>
              <a:prstGeom prst="rect">
                <a:avLst/>
              </a:prstGeom>
              <a:blipFill>
                <a:blip r:embed="rId7"/>
                <a:stretch>
                  <a:fillRect b="-3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C6D05FD-FE8F-677A-57D2-D946F486F0CE}"/>
              </a:ext>
            </a:extLst>
          </p:cNvPr>
          <p:cNvCxnSpPr/>
          <p:nvPr/>
        </p:nvCxnSpPr>
        <p:spPr>
          <a:xfrm flipV="1">
            <a:off x="5465533" y="5186658"/>
            <a:ext cx="1097280" cy="0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reeform 82">
            <a:extLst>
              <a:ext uri="{FF2B5EF4-FFF2-40B4-BE49-F238E27FC236}">
                <a16:creationId xmlns:a16="http://schemas.microsoft.com/office/drawing/2014/main" id="{04064A6C-4495-C299-3EA0-8AE99CEC2113}"/>
              </a:ext>
            </a:extLst>
          </p:cNvPr>
          <p:cNvSpPr>
            <a:spLocks/>
          </p:cNvSpPr>
          <p:nvPr/>
        </p:nvSpPr>
        <p:spPr bwMode="auto">
          <a:xfrm rot="2226633">
            <a:off x="6509939" y="5443775"/>
            <a:ext cx="969063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32" name="Freeform 82">
            <a:extLst>
              <a:ext uri="{FF2B5EF4-FFF2-40B4-BE49-F238E27FC236}">
                <a16:creationId xmlns:a16="http://schemas.microsoft.com/office/drawing/2014/main" id="{9FF85670-9ECC-499D-82B4-0BFE7A17E960}"/>
              </a:ext>
            </a:extLst>
          </p:cNvPr>
          <p:cNvSpPr>
            <a:spLocks/>
          </p:cNvSpPr>
          <p:nvPr/>
        </p:nvSpPr>
        <p:spPr bwMode="auto">
          <a:xfrm rot="8550267">
            <a:off x="6517853" y="4889313"/>
            <a:ext cx="969063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33" name="Flowchart: Summing Junction 32">
            <a:extLst>
              <a:ext uri="{FF2B5EF4-FFF2-40B4-BE49-F238E27FC236}">
                <a16:creationId xmlns:a16="http://schemas.microsoft.com/office/drawing/2014/main" id="{B807C0DD-FE6E-0E23-E19D-2CDDEFCD47B6}"/>
              </a:ext>
            </a:extLst>
          </p:cNvPr>
          <p:cNvSpPr/>
          <p:nvPr/>
        </p:nvSpPr>
        <p:spPr>
          <a:xfrm>
            <a:off x="6562813" y="5110459"/>
            <a:ext cx="152400" cy="162719"/>
          </a:xfrm>
          <a:prstGeom prst="flowChartSummingJunction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EC9ABB47-0EBB-2708-2B4C-04C7670D53E4}"/>
                  </a:ext>
                </a:extLst>
              </p:cNvPr>
              <p:cNvSpPr txBox="1"/>
              <p:nvPr/>
            </p:nvSpPr>
            <p:spPr>
              <a:xfrm>
                <a:off x="6760933" y="4990021"/>
                <a:ext cx="638252" cy="3585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m:rPr>
                              <m:sty m:val="p"/>
                            </m:rPr>
                            <a:rPr lang="el-G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γγ</m:t>
                          </m:r>
                          <m:r>
                            <m:rPr>
                              <m:nor/>
                            </m:rPr>
                            <a:rPr lang="en-US" sz="1600" dirty="0">
                              <a:latin typeface="+mj-lt"/>
                            </a:rPr>
                            <m:t> </m:t>
                          </m:r>
                        </m:sub>
                      </m:sSub>
                    </m:oMath>
                  </m:oMathPara>
                </a14:m>
                <a:endParaRPr lang="en-US" sz="1600" dirty="0">
                  <a:latin typeface="+mj-lt"/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EC9ABB47-0EBB-2708-2B4C-04C7670D53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0933" y="4990021"/>
                <a:ext cx="638252" cy="358560"/>
              </a:xfrm>
              <a:prstGeom prst="rect">
                <a:avLst/>
              </a:prstGeom>
              <a:blipFill>
                <a:blip r:embed="rId8"/>
                <a:stretch>
                  <a:fillRect b="-34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DD850607-1BD2-9583-516F-F89E38E59416}"/>
                  </a:ext>
                </a:extLst>
              </p:cNvPr>
              <p:cNvSpPr txBox="1"/>
              <p:nvPr/>
            </p:nvSpPr>
            <p:spPr>
              <a:xfrm>
                <a:off x="5084534" y="4959243"/>
                <a:ext cx="3762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dirty="0">
                  <a:latin typeface="+mj-lt"/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DD850607-1BD2-9583-516F-F89E38E594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4534" y="4959243"/>
                <a:ext cx="376257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79714940-F637-27B5-6CD8-5ACD25C8D33C}"/>
                  </a:ext>
                </a:extLst>
              </p:cNvPr>
              <p:cNvSpPr txBox="1"/>
              <p:nvPr/>
            </p:nvSpPr>
            <p:spPr>
              <a:xfrm>
                <a:off x="7370534" y="4425843"/>
                <a:ext cx="3704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dirty="0">
                  <a:latin typeface="+mj-lt"/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79714940-F637-27B5-6CD8-5ACD25C8D3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0534" y="4425843"/>
                <a:ext cx="370421" cy="369332"/>
              </a:xfrm>
              <a:prstGeom prst="rect">
                <a:avLst/>
              </a:prstGeom>
              <a:blipFill>
                <a:blip r:embed="rId10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874D1D5-3B65-997A-C18D-EAFC2BA8644A}"/>
                  </a:ext>
                </a:extLst>
              </p:cNvPr>
              <p:cNvSpPr txBox="1"/>
              <p:nvPr/>
            </p:nvSpPr>
            <p:spPr>
              <a:xfrm>
                <a:off x="7370534" y="5568843"/>
                <a:ext cx="3704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dirty="0">
                  <a:latin typeface="+mj-lt"/>
                </a:endParaRP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874D1D5-3B65-997A-C18D-EAFC2BA864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0534" y="5568843"/>
                <a:ext cx="370421" cy="369332"/>
              </a:xfrm>
              <a:prstGeom prst="rect">
                <a:avLst/>
              </a:prstGeom>
              <a:blipFill>
                <a:blip r:embed="rId11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Box 37">
            <a:extLst>
              <a:ext uri="{FF2B5EF4-FFF2-40B4-BE49-F238E27FC236}">
                <a16:creationId xmlns:a16="http://schemas.microsoft.com/office/drawing/2014/main" id="{77C1EFC4-B1F2-24D4-3925-896179D63BB2}"/>
              </a:ext>
            </a:extLst>
          </p:cNvPr>
          <p:cNvSpPr txBox="1"/>
          <p:nvPr/>
        </p:nvSpPr>
        <p:spPr>
          <a:xfrm>
            <a:off x="2226051" y="6062246"/>
            <a:ext cx="1101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3D3DFF"/>
                </a:solidFill>
                <a:latin typeface="+mj-lt"/>
              </a:rPr>
              <a:t>Production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87B1898-B8C0-6D76-820A-86442A576F78}"/>
              </a:ext>
            </a:extLst>
          </p:cNvPr>
          <p:cNvSpPr txBox="1"/>
          <p:nvPr/>
        </p:nvSpPr>
        <p:spPr>
          <a:xfrm>
            <a:off x="6096000" y="6062246"/>
            <a:ext cx="10005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3D3DFF"/>
                </a:solidFill>
                <a:latin typeface="+mj-lt"/>
              </a:rPr>
              <a:t>Detection</a:t>
            </a:r>
          </a:p>
        </p:txBody>
      </p:sp>
    </p:spTree>
    <p:extLst>
      <p:ext uri="{BB962C8B-B14F-4D97-AF65-F5344CB8AC3E}">
        <p14:creationId xmlns:p14="http://schemas.microsoft.com/office/powerpoint/2010/main" val="233532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F5D7D1A-9FF1-713A-F2FD-9854F1370F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295400"/>
            <a:ext cx="5038409" cy="2514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86E6D70-A096-A936-4CD5-A42B70140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Sensitivity Estimates at Various Beam Facilities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D31EEAD-5569-93FA-CEF5-DB1B7007A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1F39EF6-A076-648E-4628-5C7B7D3F22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0800" y="2895600"/>
            <a:ext cx="3642323" cy="25908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04F634B-FF15-65C1-D64A-1C7166729E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2934" y="3733800"/>
            <a:ext cx="3706266" cy="26289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2F2EB38-A782-C43D-27B5-66D54E8B8C2D}"/>
              </a:ext>
            </a:extLst>
          </p:cNvPr>
          <p:cNvSpPr txBox="1"/>
          <p:nvPr/>
        </p:nvSpPr>
        <p:spPr>
          <a:xfrm>
            <a:off x="2438400" y="1732823"/>
            <a:ext cx="12659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j-lt"/>
              </a:rPr>
              <a:t>DAMSA@FAST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DB968D0-DB29-3A0E-E904-050807EDC34F}"/>
              </a:ext>
            </a:extLst>
          </p:cNvPr>
          <p:cNvSpPr txBox="1"/>
          <p:nvPr/>
        </p:nvSpPr>
        <p:spPr>
          <a:xfrm>
            <a:off x="4724400" y="3352800"/>
            <a:ext cx="13051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j-lt"/>
              </a:rPr>
              <a:t>DAMSA@PIP-II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15AA7C-D9D6-3204-17FA-9165AF4D8926}"/>
              </a:ext>
            </a:extLst>
          </p:cNvPr>
          <p:cNvSpPr txBox="1"/>
          <p:nvPr/>
        </p:nvSpPr>
        <p:spPr>
          <a:xfrm>
            <a:off x="7555655" y="4191000"/>
            <a:ext cx="11801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j-lt"/>
              </a:rPr>
              <a:t>DAMSA@SPS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BDA9343-3CE1-5A89-801F-19C8D9976F64}"/>
              </a:ext>
            </a:extLst>
          </p:cNvPr>
          <p:cNvSpPr txBox="1"/>
          <p:nvPr/>
        </p:nvSpPr>
        <p:spPr>
          <a:xfrm>
            <a:off x="304800" y="6172200"/>
            <a:ext cx="22012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(See Doojin Kim’s talk on Friday)</a:t>
            </a:r>
          </a:p>
        </p:txBody>
      </p:sp>
    </p:spTree>
    <p:extLst>
      <p:ext uri="{BB962C8B-B14F-4D97-AF65-F5344CB8AC3E}">
        <p14:creationId xmlns:p14="http://schemas.microsoft.com/office/powerpoint/2010/main" val="1145212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oogle Shape;70;p15">
            <a:extLst>
              <a:ext uri="{FF2B5EF4-FFF2-40B4-BE49-F238E27FC236}">
                <a16:creationId xmlns:a16="http://schemas.microsoft.com/office/drawing/2014/main" id="{DC4AF950-ED2F-F58F-E0A0-1FF96E7B806E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705100" y="2438400"/>
            <a:ext cx="1976905" cy="38209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5C0937-1625-3AE8-1561-E10DD4AF6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ALP Interacting with SM Electrons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392DB2D-1F38-283F-13AF-89EDCB8A0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4" name="Google Shape;61;p14">
            <a:extLst>
              <a:ext uri="{FF2B5EF4-FFF2-40B4-BE49-F238E27FC236}">
                <a16:creationId xmlns:a16="http://schemas.microsoft.com/office/drawing/2014/main" id="{DBBF5BD8-A64E-27E8-2F71-0DE7A30D9145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5400" y="1773796"/>
            <a:ext cx="6596744" cy="79926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62;p14">
            <a:extLst>
              <a:ext uri="{FF2B5EF4-FFF2-40B4-BE49-F238E27FC236}">
                <a16:creationId xmlns:a16="http://schemas.microsoft.com/office/drawing/2014/main" id="{45DEA446-F517-0359-8086-43FE955091B5}"/>
              </a:ext>
            </a:extLst>
          </p:cNvPr>
          <p:cNvSpPr>
            <a:spLocks noChangeAspect="1"/>
          </p:cNvSpPr>
          <p:nvPr/>
        </p:nvSpPr>
        <p:spPr>
          <a:xfrm>
            <a:off x="5715000" y="1867798"/>
            <a:ext cx="2237276" cy="705262"/>
          </a:xfrm>
          <a:prstGeom prst="roundRect">
            <a:avLst>
              <a:gd name="adj" fmla="val 16667"/>
            </a:avLst>
          </a:prstGeom>
          <a:solidFill>
            <a:srgbClr val="00FF79">
              <a:alpha val="15000"/>
            </a:srgb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endParaRPr sz="1600"/>
          </a:p>
        </p:txBody>
      </p:sp>
      <p:pic>
        <p:nvPicPr>
          <p:cNvPr id="7" name="Google Shape;69;p15">
            <a:extLst>
              <a:ext uri="{FF2B5EF4-FFF2-40B4-BE49-F238E27FC236}">
                <a16:creationId xmlns:a16="http://schemas.microsoft.com/office/drawing/2014/main" id="{BC4E50F2-EA76-5CE6-D362-4107C96EF029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2000" y="2674474"/>
            <a:ext cx="1943100" cy="27432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598A9AE-A4E2-B197-B117-718AE22EBEFE}"/>
              </a:ext>
            </a:extLst>
          </p:cNvPr>
          <p:cNvCxnSpPr/>
          <p:nvPr/>
        </p:nvCxnSpPr>
        <p:spPr>
          <a:xfrm flipV="1">
            <a:off x="5943599" y="4266015"/>
            <a:ext cx="1097280" cy="0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02277CB-0DD8-13BA-7EE6-D9F8D8B99954}"/>
                  </a:ext>
                </a:extLst>
              </p:cNvPr>
              <p:cNvSpPr txBox="1"/>
              <p:nvPr/>
            </p:nvSpPr>
            <p:spPr>
              <a:xfrm>
                <a:off x="5562600" y="4038600"/>
                <a:ext cx="3762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dirty="0">
                  <a:latin typeface="+mj-lt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02277CB-0DD8-13BA-7EE6-D9F8D8B999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600" y="4038600"/>
                <a:ext cx="37625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B84722F-1E37-F2F0-F887-29A9AC4A659D}"/>
                  </a:ext>
                </a:extLst>
              </p:cNvPr>
              <p:cNvSpPr txBox="1"/>
              <p:nvPr/>
            </p:nvSpPr>
            <p:spPr>
              <a:xfrm>
                <a:off x="7892144" y="3381470"/>
                <a:ext cx="3704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</m:oMath>
                  </m:oMathPara>
                </a14:m>
                <a:endParaRPr lang="en-US" dirty="0">
                  <a:latin typeface="+mj-lt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B84722F-1E37-F2F0-F887-29A9AC4A65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2144" y="3381470"/>
                <a:ext cx="370421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D71A3D2-FD5B-8FC3-EAAF-A29A8BFBA452}"/>
                  </a:ext>
                </a:extLst>
              </p:cNvPr>
              <p:cNvSpPr txBox="1"/>
              <p:nvPr/>
            </p:nvSpPr>
            <p:spPr>
              <a:xfrm>
                <a:off x="7892143" y="4722522"/>
                <a:ext cx="3704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</m:oMath>
                  </m:oMathPara>
                </a14:m>
                <a:endParaRPr lang="en-US" dirty="0">
                  <a:latin typeface="+mj-lt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D71A3D2-FD5B-8FC3-EAAF-A29A8BFBA4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2143" y="4722522"/>
                <a:ext cx="370421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>
            <a:extLst>
              <a:ext uri="{FF2B5EF4-FFF2-40B4-BE49-F238E27FC236}">
                <a16:creationId xmlns:a16="http://schemas.microsoft.com/office/drawing/2014/main" id="{436495D6-452F-1118-8E10-7BAF1FC383AA}"/>
              </a:ext>
            </a:extLst>
          </p:cNvPr>
          <p:cNvGrpSpPr>
            <a:grpSpLocks/>
          </p:cNvGrpSpPr>
          <p:nvPr/>
        </p:nvGrpSpPr>
        <p:grpSpPr bwMode="auto">
          <a:xfrm rot="19577648" flipV="1">
            <a:off x="6874430" y="3699686"/>
            <a:ext cx="1056712" cy="298192"/>
            <a:chOff x="1392" y="1488"/>
            <a:chExt cx="1584" cy="0"/>
          </a:xfrm>
        </p:grpSpPr>
        <p:sp>
          <p:nvSpPr>
            <p:cNvPr id="18" name="Line 10">
              <a:extLst>
                <a:ext uri="{FF2B5EF4-FFF2-40B4-BE49-F238E27FC236}">
                  <a16:creationId xmlns:a16="http://schemas.microsoft.com/office/drawing/2014/main" id="{48D17FC0-CC17-D421-4BFB-FA3D4F1F8C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Line 11">
              <a:extLst>
                <a:ext uri="{FF2B5EF4-FFF2-40B4-BE49-F238E27FC236}">
                  <a16:creationId xmlns:a16="http://schemas.microsoft.com/office/drawing/2014/main" id="{FE293504-B96A-C7BC-97B9-9D8BF94BC4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4D86DF0-519B-09CC-5A92-3790E002ABEB}"/>
              </a:ext>
            </a:extLst>
          </p:cNvPr>
          <p:cNvGrpSpPr>
            <a:grpSpLocks/>
          </p:cNvGrpSpPr>
          <p:nvPr/>
        </p:nvGrpSpPr>
        <p:grpSpPr bwMode="auto">
          <a:xfrm rot="12749981" flipV="1">
            <a:off x="6885324" y="4526548"/>
            <a:ext cx="1056712" cy="298192"/>
            <a:chOff x="1392" y="1488"/>
            <a:chExt cx="1584" cy="0"/>
          </a:xfrm>
        </p:grpSpPr>
        <p:sp>
          <p:nvSpPr>
            <p:cNvPr id="21" name="Line 10">
              <a:extLst>
                <a:ext uri="{FF2B5EF4-FFF2-40B4-BE49-F238E27FC236}">
                  <a16:creationId xmlns:a16="http://schemas.microsoft.com/office/drawing/2014/main" id="{EEB6939F-E829-4036-ADA9-F276D66218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Line 11">
              <a:extLst>
                <a:ext uri="{FF2B5EF4-FFF2-40B4-BE49-F238E27FC236}">
                  <a16:creationId xmlns:a16="http://schemas.microsoft.com/office/drawing/2014/main" id="{CFC71E98-DDEA-9682-7896-61E386D03D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0773EA09-AA8D-56E1-002F-42048A3141C7}"/>
              </a:ext>
            </a:extLst>
          </p:cNvPr>
          <p:cNvSpPr txBox="1"/>
          <p:nvPr/>
        </p:nvSpPr>
        <p:spPr>
          <a:xfrm>
            <a:off x="2226051" y="6062246"/>
            <a:ext cx="1101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3D3DFF"/>
                </a:solidFill>
                <a:latin typeface="+mj-lt"/>
              </a:rPr>
              <a:t>Production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7D2BE93-97EC-4C9E-C425-86FFA8DAD987}"/>
              </a:ext>
            </a:extLst>
          </p:cNvPr>
          <p:cNvSpPr txBox="1"/>
          <p:nvPr/>
        </p:nvSpPr>
        <p:spPr>
          <a:xfrm>
            <a:off x="6096000" y="6062246"/>
            <a:ext cx="10005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3D3DFF"/>
                </a:solidFill>
                <a:latin typeface="+mj-lt"/>
              </a:rPr>
              <a:t>Detection</a:t>
            </a:r>
          </a:p>
        </p:txBody>
      </p:sp>
    </p:spTree>
    <p:extLst>
      <p:ext uri="{BB962C8B-B14F-4D97-AF65-F5344CB8AC3E}">
        <p14:creationId xmlns:p14="http://schemas.microsoft.com/office/powerpoint/2010/main" val="18507274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흐름">
  <a:themeElements>
    <a:clrScheme name="Custom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070C0"/>
      </a:hlink>
      <a:folHlink>
        <a:srgbClr val="85DFD0"/>
      </a:folHlink>
    </a:clrScheme>
    <a:fontScheme name="흐름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흐름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109332</TotalTime>
  <Words>382</Words>
  <Application>Microsoft Office PowerPoint</Application>
  <PresentationFormat>On-screen Show (4:3)</PresentationFormat>
  <Paragraphs>89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Amasis MT Pro Black</vt:lpstr>
      <vt:lpstr>Calibri</vt:lpstr>
      <vt:lpstr>Cambria Math</vt:lpstr>
      <vt:lpstr>Consolas</vt:lpstr>
      <vt:lpstr>Constantia</vt:lpstr>
      <vt:lpstr>MV Boli</vt:lpstr>
      <vt:lpstr>Wingdings</vt:lpstr>
      <vt:lpstr>Wingdings 2</vt:lpstr>
      <vt:lpstr>흐름</vt:lpstr>
      <vt:lpstr>DAMSA Physics Opportunities</vt:lpstr>
      <vt:lpstr>DAMSA: Unique Opportunities on Dark Sector Physics</vt:lpstr>
      <vt:lpstr>Primary Target of DAMSA</vt:lpstr>
      <vt:lpstr>Beam-Dump “Ceiling”</vt:lpstr>
      <vt:lpstr>Detector Geometry Optimization</vt:lpstr>
      <vt:lpstr>PowerPoint Presentation</vt:lpstr>
      <vt:lpstr>Axion-like Particles Interacting with SM Photons</vt:lpstr>
      <vt:lpstr>Sensitivity Estimates at Various Beam Facilities</vt:lpstr>
      <vt:lpstr>ALP Interacting with SM Electrons</vt:lpstr>
      <vt:lpstr>Parameter Space Scan: 300 MeV Electron Beam</vt:lpstr>
      <vt:lpstr>Dark Photon</vt:lpstr>
      <vt:lpstr>Current Best Estimates</vt:lpstr>
      <vt:lpstr>Extra Dimensions: KK Gravitons</vt:lpstr>
      <vt:lpstr>Sensitivity of DAMSA to KK Graviton Signals</vt:lpstr>
      <vt:lpstr>Light Dark Matter</vt:lpstr>
      <vt:lpstr>PowerPoint Presentation</vt:lpstr>
      <vt:lpstr>Conclusions</vt:lpstr>
    </vt:vector>
  </TitlesOfParts>
  <Company>MyCompany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immworry</dc:creator>
  <cp:lastModifiedBy>Kim, Doojin</cp:lastModifiedBy>
  <cp:revision>1612</cp:revision>
  <dcterms:created xsi:type="dcterms:W3CDTF">2012-09-10T03:49:30Z</dcterms:created>
  <dcterms:modified xsi:type="dcterms:W3CDTF">2025-01-18T16:56:16Z</dcterms:modified>
</cp:coreProperties>
</file>