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6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930" r:id="rId1"/>
    <p:sldMasterId id="2147483830" r:id="rId2"/>
    <p:sldMasterId id="2147483976" r:id="rId3"/>
    <p:sldMasterId id="2147483660" r:id="rId4"/>
    <p:sldMasterId id="2147483932" r:id="rId5"/>
    <p:sldMasterId id="2147483715" r:id="rId6"/>
    <p:sldMasterId id="2147483898" r:id="rId7"/>
  </p:sldMasterIdLst>
  <p:notesMasterIdLst>
    <p:notesMasterId r:id="rId29"/>
  </p:notesMasterIdLst>
  <p:handoutMasterIdLst>
    <p:handoutMasterId r:id="rId30"/>
  </p:handoutMasterIdLst>
  <p:sldIdLst>
    <p:sldId id="257" r:id="rId8"/>
    <p:sldId id="258" r:id="rId9"/>
    <p:sldId id="278" r:id="rId10"/>
    <p:sldId id="343" r:id="rId11"/>
    <p:sldId id="345" r:id="rId12"/>
    <p:sldId id="267" r:id="rId13"/>
    <p:sldId id="266" r:id="rId14"/>
    <p:sldId id="303" r:id="rId15"/>
    <p:sldId id="347" r:id="rId16"/>
    <p:sldId id="300" r:id="rId17"/>
    <p:sldId id="282" r:id="rId18"/>
    <p:sldId id="304" r:id="rId19"/>
    <p:sldId id="342" r:id="rId20"/>
    <p:sldId id="344" r:id="rId21"/>
    <p:sldId id="338" r:id="rId22"/>
    <p:sldId id="337" r:id="rId23"/>
    <p:sldId id="340" r:id="rId24"/>
    <p:sldId id="346" r:id="rId25"/>
    <p:sldId id="259" r:id="rId26"/>
    <p:sldId id="349" r:id="rId27"/>
    <p:sldId id="348" r:id="rId28"/>
  </p:sldIdLst>
  <p:sldSz cx="15119350" cy="8640763"/>
  <p:notesSz cx="6858000" cy="9144000"/>
  <p:embeddedFontLst>
    <p:embeddedFont>
      <p:font typeface="Poppins ExtraLight" pitchFamily="2" charset="77"/>
      <p:regular r:id="rId31"/>
      <p:italic r:id="rId32"/>
    </p:embeddedFont>
    <p:embeddedFont>
      <p:font typeface="Poppins Medium" pitchFamily="2" charset="77"/>
      <p:regular r:id="rId33"/>
      <p:italic r:id="rId34"/>
    </p:embeddedFont>
    <p:embeddedFont>
      <p:font typeface="Roboto Mono" pitchFamily="49" charset="0"/>
      <p:regular r:id="rId35"/>
      <p:bold r:id="rId36"/>
      <p:italic r:id="rId37"/>
      <p:boldItalic r:id="rId38"/>
    </p:embeddedFont>
    <p:embeddedFont>
      <p:font typeface="Roboto Mono Light" pitchFamily="49" charset="0"/>
      <p:regular r:id="rId39"/>
      <p:italic r:id="rId40"/>
    </p:embeddedFont>
  </p:embeddedFontLst>
  <p:defaultTextStyle>
    <a:defPPr>
      <a:defRPr lang="es-ES"/>
    </a:defPPr>
    <a:lvl1pPr marL="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1pPr>
    <a:lvl2pPr marL="57022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2pPr>
    <a:lvl3pPr marL="114044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3pPr>
    <a:lvl4pPr marL="171066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4pPr>
    <a:lvl5pPr marL="228087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5pPr>
    <a:lvl6pPr marL="285109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6pPr>
    <a:lvl7pPr marL="342131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7pPr>
    <a:lvl8pPr marL="399153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8pPr>
    <a:lvl9pPr marL="456175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2C1B2"/>
    <a:srgbClr val="49259A"/>
    <a:srgbClr val="EB7141"/>
    <a:srgbClr val="F19D00"/>
    <a:srgbClr val="479999"/>
    <a:srgbClr val="4A70CF"/>
    <a:srgbClr val="41A57A"/>
    <a:srgbClr val="E84E0F"/>
    <a:srgbClr val="F398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21" autoAdjust="0"/>
    <p:restoredTop sz="94521"/>
  </p:normalViewPr>
  <p:slideViewPr>
    <p:cSldViewPr snapToGrid="0">
      <p:cViewPr varScale="1">
        <p:scale>
          <a:sx n="85" d="100"/>
          <a:sy n="85" d="100"/>
        </p:scale>
        <p:origin x="456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310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font" Target="fonts/font9.fntdata"/><Relationship Id="rId21" Type="http://schemas.openxmlformats.org/officeDocument/2006/relationships/slide" Target="slides/slide14.xml"/><Relationship Id="rId34" Type="http://schemas.openxmlformats.org/officeDocument/2006/relationships/font" Target="fonts/font4.fntdata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notesMaster" Target="notesMasters/notesMaster1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font" Target="fonts/font6.fntdata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font" Target="fonts/font1.fntdata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Relationship Id="rId43" Type="http://schemas.openxmlformats.org/officeDocument/2006/relationships/theme" Target="theme/theme1.xml"/><Relationship Id="rId8" Type="http://schemas.openxmlformats.org/officeDocument/2006/relationships/slide" Target="slides/slid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font" Target="fonts/font3.fntdata"/><Relationship Id="rId38" Type="http://schemas.openxmlformats.org/officeDocument/2006/relationships/font" Target="fonts/font8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8B52CC"/>
            </a:solidFill>
            <a:ln>
              <a:solidFill>
                <a:schemeClr val="bg1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18A89E"/>
              </a:solidFill>
              <a:ln>
                <a:solidFill>
                  <a:schemeClr val="bg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FD64-E644-A444-E2799F6168B2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FD64-E644-A444-E2799F6168B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FD64-E644-A444-E2799F6168B2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FD64-E644-A444-E2799F6168B2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FD64-E644-A444-E2799F6168B2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FD64-E644-A444-E2799F6168B2}"/>
              </c:ext>
            </c:extLst>
          </c:dPt>
          <c:cat>
            <c:strRef>
              <c:f>Sheet1!$A$2:$A$7</c:f>
              <c:strCache>
                <c:ptCount val="6"/>
                <c:pt idx="0">
                  <c:v>SCOAP3 average all phases</c:v>
                </c:pt>
                <c:pt idx="1">
                  <c:v>Nucl.Phys.A (Elsevier)</c:v>
                </c:pt>
                <c:pt idx="2">
                  <c:v>JCAP (IOPp/SISSA)</c:v>
                </c:pt>
                <c:pt idx="3">
                  <c:v>Phys.Rev. D (APS)</c:v>
                </c:pt>
                <c:pt idx="4">
                  <c:v>EPJA (Springer)</c:v>
                </c:pt>
                <c:pt idx="5">
                  <c:v>Phys.Rev.Letters (APS)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1159</c:v>
                </c:pt>
                <c:pt idx="1">
                  <c:v>2104.7619047619046</c:v>
                </c:pt>
                <c:pt idx="2">
                  <c:v>2200</c:v>
                </c:pt>
                <c:pt idx="3">
                  <c:v>2547.6190476190477</c:v>
                </c:pt>
                <c:pt idx="4">
                  <c:v>2790</c:v>
                </c:pt>
                <c:pt idx="5">
                  <c:v>3571.4285714285711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D64-E644-A444-E2799F6168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axId val="1330551568"/>
        <c:axId val="561349391"/>
      </c:barChart>
      <c:catAx>
        <c:axId val="13305515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Roboto Mono" pitchFamily="49" charset="0"/>
                <a:ea typeface="Roboto Mono" pitchFamily="49" charset="0"/>
                <a:cs typeface="+mn-cs"/>
              </a:defRPr>
            </a:pPr>
            <a:endParaRPr lang="en-US"/>
          </a:p>
        </c:txPr>
        <c:crossAx val="561349391"/>
        <c:crosses val="autoZero"/>
        <c:auto val="1"/>
        <c:lblAlgn val="ctr"/>
        <c:lblOffset val="100"/>
        <c:noMultiLvlLbl val="0"/>
      </c:catAx>
      <c:valAx>
        <c:axId val="561349391"/>
        <c:scaling>
          <c:orientation val="minMax"/>
          <c:max val="3650"/>
          <c:min val="0"/>
        </c:scaling>
        <c:delete val="1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330551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 b="1" i="0">
          <a:solidFill>
            <a:schemeClr val="tx1"/>
          </a:solidFill>
          <a:latin typeface="Roboto Mono" pitchFamily="49" charset="0"/>
          <a:ea typeface="Roboto Mono" pitchFamily="49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CE774A-E79C-9941-8FF2-25EEDE558D62}" type="doc">
      <dgm:prSet loTypeId="urn:microsoft.com/office/officeart/2005/8/layout/hProcess9" loCatId="" qsTypeId="urn:microsoft.com/office/officeart/2005/8/quickstyle/simple1" qsCatId="simple" csTypeId="urn:microsoft.com/office/officeart/2005/8/colors/accent1_2" csCatId="accent1" phldr="1"/>
      <dgm:spPr/>
    </dgm:pt>
    <dgm:pt modelId="{FB287807-CEC2-CC43-8198-CABBA6B4E72B}">
      <dgm:prSet phldrT="[Text]" custT="1"/>
      <dgm:spPr>
        <a:solidFill>
          <a:srgbClr val="4A70CF"/>
        </a:solidFill>
      </dgm:spPr>
      <dgm:t>
        <a:bodyPr/>
        <a:lstStyle/>
        <a:p>
          <a:r>
            <a:rPr lang="en-US" sz="2000" dirty="0"/>
            <a:t>Article submitted by author or collaboration</a:t>
          </a:r>
        </a:p>
      </dgm:t>
    </dgm:pt>
    <dgm:pt modelId="{FC34C5B1-545B-144F-B1A5-B5BE51835CA1}" type="parTrans" cxnId="{7FAAE6D3-C807-9B47-A943-FA58D3EC929B}">
      <dgm:prSet/>
      <dgm:spPr/>
      <dgm:t>
        <a:bodyPr/>
        <a:lstStyle/>
        <a:p>
          <a:endParaRPr lang="en-US"/>
        </a:p>
      </dgm:t>
    </dgm:pt>
    <dgm:pt modelId="{A903B2A7-04A2-454F-BF62-65E056B44E04}" type="sibTrans" cxnId="{7FAAE6D3-C807-9B47-A943-FA58D3EC929B}">
      <dgm:prSet/>
      <dgm:spPr/>
      <dgm:t>
        <a:bodyPr/>
        <a:lstStyle/>
        <a:p>
          <a:endParaRPr lang="en-US"/>
        </a:p>
      </dgm:t>
    </dgm:pt>
    <dgm:pt modelId="{15637288-7D81-7340-B788-DF691E4E0934}">
      <dgm:prSet phldrT="[Text]" custT="1"/>
      <dgm:spPr>
        <a:solidFill>
          <a:srgbClr val="479999"/>
        </a:solidFill>
      </dgm:spPr>
      <dgm:t>
        <a:bodyPr/>
        <a:lstStyle/>
        <a:p>
          <a:r>
            <a:rPr lang="en-US" sz="2000" dirty="0"/>
            <a:t>Publisher captures article within scope of the agreement</a:t>
          </a:r>
        </a:p>
      </dgm:t>
    </dgm:pt>
    <dgm:pt modelId="{1A0B3FCE-30A0-A74E-A579-3CFE2E41AE58}" type="parTrans" cxnId="{3ED8DA9D-E3CC-4442-813C-7CC0E617D8C9}">
      <dgm:prSet/>
      <dgm:spPr/>
      <dgm:t>
        <a:bodyPr/>
        <a:lstStyle/>
        <a:p>
          <a:endParaRPr lang="en-US"/>
        </a:p>
      </dgm:t>
    </dgm:pt>
    <dgm:pt modelId="{3ACE44CB-2C73-5B44-B02E-12784B51F7FF}" type="sibTrans" cxnId="{3ED8DA9D-E3CC-4442-813C-7CC0E617D8C9}">
      <dgm:prSet/>
      <dgm:spPr/>
      <dgm:t>
        <a:bodyPr/>
        <a:lstStyle/>
        <a:p>
          <a:endParaRPr lang="en-US"/>
        </a:p>
      </dgm:t>
    </dgm:pt>
    <dgm:pt modelId="{A7C2E8F1-A539-BC4C-8096-01ECC0EBBFF8}">
      <dgm:prSet phldrT="[Text]" custT="1"/>
      <dgm:spPr>
        <a:solidFill>
          <a:srgbClr val="F19D00"/>
        </a:solidFill>
      </dgm:spPr>
      <dgm:t>
        <a:bodyPr/>
        <a:lstStyle/>
        <a:p>
          <a:r>
            <a:rPr lang="en-US" sz="2000" dirty="0"/>
            <a:t>CERN Open Access Team confirms eligibility</a:t>
          </a:r>
        </a:p>
      </dgm:t>
    </dgm:pt>
    <dgm:pt modelId="{14749F6F-862F-3945-8C69-52DD5BB58A50}" type="parTrans" cxnId="{4B1A3153-A4D9-D143-AA11-565452599192}">
      <dgm:prSet/>
      <dgm:spPr/>
      <dgm:t>
        <a:bodyPr/>
        <a:lstStyle/>
        <a:p>
          <a:endParaRPr lang="en-US"/>
        </a:p>
      </dgm:t>
    </dgm:pt>
    <dgm:pt modelId="{07D25FF4-DFF4-0F45-80D5-4286568CB17F}" type="sibTrans" cxnId="{4B1A3153-A4D9-D143-AA11-565452599192}">
      <dgm:prSet/>
      <dgm:spPr/>
      <dgm:t>
        <a:bodyPr/>
        <a:lstStyle/>
        <a:p>
          <a:endParaRPr lang="en-US"/>
        </a:p>
      </dgm:t>
    </dgm:pt>
    <dgm:pt modelId="{9C83090E-A6E3-7C4D-A7F6-9FD2B021AEAA}">
      <dgm:prSet custT="1"/>
      <dgm:spPr>
        <a:solidFill>
          <a:srgbClr val="EB7141"/>
        </a:solidFill>
      </dgm:spPr>
      <dgm:t>
        <a:bodyPr/>
        <a:lstStyle/>
        <a:p>
          <a:r>
            <a:rPr lang="en-US" sz="2000" dirty="0"/>
            <a:t>Article is Published Open Access</a:t>
          </a:r>
        </a:p>
      </dgm:t>
    </dgm:pt>
    <dgm:pt modelId="{A46AF7B1-5601-1D4E-AC02-8FEDEBA1F2DD}" type="parTrans" cxnId="{47AD2E00-2458-9245-8C05-CDD14093E5E7}">
      <dgm:prSet/>
      <dgm:spPr/>
      <dgm:t>
        <a:bodyPr/>
        <a:lstStyle/>
        <a:p>
          <a:endParaRPr lang="en-US"/>
        </a:p>
      </dgm:t>
    </dgm:pt>
    <dgm:pt modelId="{E0180E37-9205-9641-ABA2-7E422E361F4B}" type="sibTrans" cxnId="{47AD2E00-2458-9245-8C05-CDD14093E5E7}">
      <dgm:prSet/>
      <dgm:spPr/>
      <dgm:t>
        <a:bodyPr/>
        <a:lstStyle/>
        <a:p>
          <a:endParaRPr lang="en-US"/>
        </a:p>
      </dgm:t>
    </dgm:pt>
    <dgm:pt modelId="{76273D37-9715-6F4F-848D-AB7E44C2C188}" type="pres">
      <dgm:prSet presAssocID="{8BCE774A-E79C-9941-8FF2-25EEDE558D62}" presName="CompostProcess" presStyleCnt="0">
        <dgm:presLayoutVars>
          <dgm:dir/>
          <dgm:resizeHandles val="exact"/>
        </dgm:presLayoutVars>
      </dgm:prSet>
      <dgm:spPr/>
    </dgm:pt>
    <dgm:pt modelId="{360441EB-FEEA-E647-A820-A84D9FBE6F58}" type="pres">
      <dgm:prSet presAssocID="{8BCE774A-E79C-9941-8FF2-25EEDE558D62}" presName="arrow" presStyleLbl="bgShp" presStyleIdx="0" presStyleCnt="1"/>
      <dgm:spPr>
        <a:solidFill>
          <a:srgbClr val="EB7141">
            <a:alpha val="30230"/>
          </a:srgbClr>
        </a:solidFill>
      </dgm:spPr>
    </dgm:pt>
    <dgm:pt modelId="{383AEDCE-8928-7D4F-B1AE-EBFA78E8E20B}" type="pres">
      <dgm:prSet presAssocID="{8BCE774A-E79C-9941-8FF2-25EEDE558D62}" presName="linearProcess" presStyleCnt="0"/>
      <dgm:spPr/>
    </dgm:pt>
    <dgm:pt modelId="{1B064E8D-03F9-4A45-A133-1AAFB0C3AC89}" type="pres">
      <dgm:prSet presAssocID="{FB287807-CEC2-CC43-8198-CABBA6B4E72B}" presName="textNode" presStyleLbl="node1" presStyleIdx="0" presStyleCnt="4">
        <dgm:presLayoutVars>
          <dgm:bulletEnabled val="1"/>
        </dgm:presLayoutVars>
      </dgm:prSet>
      <dgm:spPr/>
    </dgm:pt>
    <dgm:pt modelId="{F5A9861A-CD8C-9944-8D43-879579A84784}" type="pres">
      <dgm:prSet presAssocID="{A903B2A7-04A2-454F-BF62-65E056B44E04}" presName="sibTrans" presStyleCnt="0"/>
      <dgm:spPr/>
    </dgm:pt>
    <dgm:pt modelId="{A1308A40-860F-8743-8D01-334E6780FFAE}" type="pres">
      <dgm:prSet presAssocID="{15637288-7D81-7340-B788-DF691E4E0934}" presName="textNode" presStyleLbl="node1" presStyleIdx="1" presStyleCnt="4">
        <dgm:presLayoutVars>
          <dgm:bulletEnabled val="1"/>
        </dgm:presLayoutVars>
      </dgm:prSet>
      <dgm:spPr/>
    </dgm:pt>
    <dgm:pt modelId="{6EBE6A06-4256-8D4C-9BC7-EAB9C8F5596E}" type="pres">
      <dgm:prSet presAssocID="{3ACE44CB-2C73-5B44-B02E-12784B51F7FF}" presName="sibTrans" presStyleCnt="0"/>
      <dgm:spPr/>
    </dgm:pt>
    <dgm:pt modelId="{4DABCD1E-18EA-EB4E-A555-13B28B6D3774}" type="pres">
      <dgm:prSet presAssocID="{A7C2E8F1-A539-BC4C-8096-01ECC0EBBFF8}" presName="textNode" presStyleLbl="node1" presStyleIdx="2" presStyleCnt="4">
        <dgm:presLayoutVars>
          <dgm:bulletEnabled val="1"/>
        </dgm:presLayoutVars>
      </dgm:prSet>
      <dgm:spPr/>
    </dgm:pt>
    <dgm:pt modelId="{F231737C-1F2D-6B44-8976-83D4A24190BE}" type="pres">
      <dgm:prSet presAssocID="{07D25FF4-DFF4-0F45-80D5-4286568CB17F}" presName="sibTrans" presStyleCnt="0"/>
      <dgm:spPr/>
    </dgm:pt>
    <dgm:pt modelId="{F4D6F5BC-F932-C647-9631-C743D23D66F2}" type="pres">
      <dgm:prSet presAssocID="{9C83090E-A6E3-7C4D-A7F6-9FD2B021AEAA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47AD2E00-2458-9245-8C05-CDD14093E5E7}" srcId="{8BCE774A-E79C-9941-8FF2-25EEDE558D62}" destId="{9C83090E-A6E3-7C4D-A7F6-9FD2B021AEAA}" srcOrd="3" destOrd="0" parTransId="{A46AF7B1-5601-1D4E-AC02-8FEDEBA1F2DD}" sibTransId="{E0180E37-9205-9641-ABA2-7E422E361F4B}"/>
    <dgm:cxn modelId="{30621330-9E33-B547-8440-356817C03EF2}" type="presOf" srcId="{9C83090E-A6E3-7C4D-A7F6-9FD2B021AEAA}" destId="{F4D6F5BC-F932-C647-9631-C743D23D66F2}" srcOrd="0" destOrd="0" presId="urn:microsoft.com/office/officeart/2005/8/layout/hProcess9"/>
    <dgm:cxn modelId="{5192073C-AE10-F140-88D2-483B2BEBC4EE}" type="presOf" srcId="{8BCE774A-E79C-9941-8FF2-25EEDE558D62}" destId="{76273D37-9715-6F4F-848D-AB7E44C2C188}" srcOrd="0" destOrd="0" presId="urn:microsoft.com/office/officeart/2005/8/layout/hProcess9"/>
    <dgm:cxn modelId="{4B1A3153-A4D9-D143-AA11-565452599192}" srcId="{8BCE774A-E79C-9941-8FF2-25EEDE558D62}" destId="{A7C2E8F1-A539-BC4C-8096-01ECC0EBBFF8}" srcOrd="2" destOrd="0" parTransId="{14749F6F-862F-3945-8C69-52DD5BB58A50}" sibTransId="{07D25FF4-DFF4-0F45-80D5-4286568CB17F}"/>
    <dgm:cxn modelId="{2334086B-59A2-3140-A715-D0E324D51507}" type="presOf" srcId="{15637288-7D81-7340-B788-DF691E4E0934}" destId="{A1308A40-860F-8743-8D01-334E6780FFAE}" srcOrd="0" destOrd="0" presId="urn:microsoft.com/office/officeart/2005/8/layout/hProcess9"/>
    <dgm:cxn modelId="{3ED8DA9D-E3CC-4442-813C-7CC0E617D8C9}" srcId="{8BCE774A-E79C-9941-8FF2-25EEDE558D62}" destId="{15637288-7D81-7340-B788-DF691E4E0934}" srcOrd="1" destOrd="0" parTransId="{1A0B3FCE-30A0-A74E-A579-3CFE2E41AE58}" sibTransId="{3ACE44CB-2C73-5B44-B02E-12784B51F7FF}"/>
    <dgm:cxn modelId="{77009EAA-2E9D-B844-9A38-B2F4441284E8}" type="presOf" srcId="{A7C2E8F1-A539-BC4C-8096-01ECC0EBBFF8}" destId="{4DABCD1E-18EA-EB4E-A555-13B28B6D3774}" srcOrd="0" destOrd="0" presId="urn:microsoft.com/office/officeart/2005/8/layout/hProcess9"/>
    <dgm:cxn modelId="{7FAAE6D3-C807-9B47-A943-FA58D3EC929B}" srcId="{8BCE774A-E79C-9941-8FF2-25EEDE558D62}" destId="{FB287807-CEC2-CC43-8198-CABBA6B4E72B}" srcOrd="0" destOrd="0" parTransId="{FC34C5B1-545B-144F-B1A5-B5BE51835CA1}" sibTransId="{A903B2A7-04A2-454F-BF62-65E056B44E04}"/>
    <dgm:cxn modelId="{59A2A5E1-7E05-7F4F-98E0-98590DB368F5}" type="presOf" srcId="{FB287807-CEC2-CC43-8198-CABBA6B4E72B}" destId="{1B064E8D-03F9-4A45-A133-1AAFB0C3AC89}" srcOrd="0" destOrd="0" presId="urn:microsoft.com/office/officeart/2005/8/layout/hProcess9"/>
    <dgm:cxn modelId="{2D20AAC1-7A4A-174E-BE63-616F35A43354}" type="presParOf" srcId="{76273D37-9715-6F4F-848D-AB7E44C2C188}" destId="{360441EB-FEEA-E647-A820-A84D9FBE6F58}" srcOrd="0" destOrd="0" presId="urn:microsoft.com/office/officeart/2005/8/layout/hProcess9"/>
    <dgm:cxn modelId="{11447698-A2E2-9548-9378-4464AF68FADA}" type="presParOf" srcId="{76273D37-9715-6F4F-848D-AB7E44C2C188}" destId="{383AEDCE-8928-7D4F-B1AE-EBFA78E8E20B}" srcOrd="1" destOrd="0" presId="urn:microsoft.com/office/officeart/2005/8/layout/hProcess9"/>
    <dgm:cxn modelId="{08130FF7-81D0-9842-9DCD-0FFF544109A0}" type="presParOf" srcId="{383AEDCE-8928-7D4F-B1AE-EBFA78E8E20B}" destId="{1B064E8D-03F9-4A45-A133-1AAFB0C3AC89}" srcOrd="0" destOrd="0" presId="urn:microsoft.com/office/officeart/2005/8/layout/hProcess9"/>
    <dgm:cxn modelId="{A1C87BED-093A-814A-956D-31E596DED8F8}" type="presParOf" srcId="{383AEDCE-8928-7D4F-B1AE-EBFA78E8E20B}" destId="{F5A9861A-CD8C-9944-8D43-879579A84784}" srcOrd="1" destOrd="0" presId="urn:microsoft.com/office/officeart/2005/8/layout/hProcess9"/>
    <dgm:cxn modelId="{480BF295-D967-004D-A3CD-411BC3503F6E}" type="presParOf" srcId="{383AEDCE-8928-7D4F-B1AE-EBFA78E8E20B}" destId="{A1308A40-860F-8743-8D01-334E6780FFAE}" srcOrd="2" destOrd="0" presId="urn:microsoft.com/office/officeart/2005/8/layout/hProcess9"/>
    <dgm:cxn modelId="{E69F1156-5CE6-134A-9652-561AC883FB35}" type="presParOf" srcId="{383AEDCE-8928-7D4F-B1AE-EBFA78E8E20B}" destId="{6EBE6A06-4256-8D4C-9BC7-EAB9C8F5596E}" srcOrd="3" destOrd="0" presId="urn:microsoft.com/office/officeart/2005/8/layout/hProcess9"/>
    <dgm:cxn modelId="{93139FF9-B92A-E14F-A8E4-C383616F9CA4}" type="presParOf" srcId="{383AEDCE-8928-7D4F-B1AE-EBFA78E8E20B}" destId="{4DABCD1E-18EA-EB4E-A555-13B28B6D3774}" srcOrd="4" destOrd="0" presId="urn:microsoft.com/office/officeart/2005/8/layout/hProcess9"/>
    <dgm:cxn modelId="{4A839185-A7CA-0F4E-9326-EBE856181D6D}" type="presParOf" srcId="{383AEDCE-8928-7D4F-B1AE-EBFA78E8E20B}" destId="{F231737C-1F2D-6B44-8976-83D4A24190BE}" srcOrd="5" destOrd="0" presId="urn:microsoft.com/office/officeart/2005/8/layout/hProcess9"/>
    <dgm:cxn modelId="{83C119DA-241E-6042-ACEB-79077BF4ABFE}" type="presParOf" srcId="{383AEDCE-8928-7D4F-B1AE-EBFA78E8E20B}" destId="{F4D6F5BC-F932-C647-9631-C743D23D66F2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0441EB-FEEA-E647-A820-A84D9FBE6F58}">
      <dsp:nvSpPr>
        <dsp:cNvPr id="0" name=""/>
        <dsp:cNvSpPr/>
      </dsp:nvSpPr>
      <dsp:spPr>
        <a:xfrm>
          <a:off x="932133" y="0"/>
          <a:ext cx="10564180" cy="4263391"/>
        </a:xfrm>
        <a:prstGeom prst="rightArrow">
          <a:avLst/>
        </a:prstGeom>
        <a:solidFill>
          <a:srgbClr val="EB7141">
            <a:alpha val="3023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064E8D-03F9-4A45-A133-1AAFB0C3AC89}">
      <dsp:nvSpPr>
        <dsp:cNvPr id="0" name=""/>
        <dsp:cNvSpPr/>
      </dsp:nvSpPr>
      <dsp:spPr>
        <a:xfrm>
          <a:off x="4248" y="1279017"/>
          <a:ext cx="2759989" cy="1705356"/>
        </a:xfrm>
        <a:prstGeom prst="roundRect">
          <a:avLst/>
        </a:prstGeom>
        <a:solidFill>
          <a:srgbClr val="4A70C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Article submitted by author or collaboration</a:t>
          </a:r>
        </a:p>
      </dsp:txBody>
      <dsp:txXfrm>
        <a:off x="87497" y="1362266"/>
        <a:ext cx="2593491" cy="1538858"/>
      </dsp:txXfrm>
    </dsp:sp>
    <dsp:sp modelId="{A1308A40-860F-8743-8D01-334E6780FFAE}">
      <dsp:nvSpPr>
        <dsp:cNvPr id="0" name=""/>
        <dsp:cNvSpPr/>
      </dsp:nvSpPr>
      <dsp:spPr>
        <a:xfrm>
          <a:off x="3224235" y="1279017"/>
          <a:ext cx="2759989" cy="1705356"/>
        </a:xfrm>
        <a:prstGeom prst="roundRect">
          <a:avLst/>
        </a:prstGeom>
        <a:solidFill>
          <a:srgbClr val="479999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Publisher captures article within scope of the agreement</a:t>
          </a:r>
        </a:p>
      </dsp:txBody>
      <dsp:txXfrm>
        <a:off x="3307484" y="1362266"/>
        <a:ext cx="2593491" cy="1538858"/>
      </dsp:txXfrm>
    </dsp:sp>
    <dsp:sp modelId="{4DABCD1E-18EA-EB4E-A555-13B28B6D3774}">
      <dsp:nvSpPr>
        <dsp:cNvPr id="0" name=""/>
        <dsp:cNvSpPr/>
      </dsp:nvSpPr>
      <dsp:spPr>
        <a:xfrm>
          <a:off x="6444223" y="1279017"/>
          <a:ext cx="2759989" cy="1705356"/>
        </a:xfrm>
        <a:prstGeom prst="roundRect">
          <a:avLst/>
        </a:prstGeom>
        <a:solidFill>
          <a:srgbClr val="F19D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CERN Open Access Team confirms eligibility</a:t>
          </a:r>
        </a:p>
      </dsp:txBody>
      <dsp:txXfrm>
        <a:off x="6527472" y="1362266"/>
        <a:ext cx="2593491" cy="1538858"/>
      </dsp:txXfrm>
    </dsp:sp>
    <dsp:sp modelId="{F4D6F5BC-F932-C647-9631-C743D23D66F2}">
      <dsp:nvSpPr>
        <dsp:cNvPr id="0" name=""/>
        <dsp:cNvSpPr/>
      </dsp:nvSpPr>
      <dsp:spPr>
        <a:xfrm>
          <a:off x="9664210" y="1279017"/>
          <a:ext cx="2759989" cy="1705356"/>
        </a:xfrm>
        <a:prstGeom prst="roundRect">
          <a:avLst/>
        </a:prstGeom>
        <a:solidFill>
          <a:srgbClr val="EB714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Article is Published Open Access</a:t>
          </a:r>
        </a:p>
      </dsp:txBody>
      <dsp:txXfrm>
        <a:off x="9747459" y="1362266"/>
        <a:ext cx="2593491" cy="15388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AB9BA179-AC36-87B3-1AAD-1457B105DA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A2CA614-0D97-F7BA-29A1-B10B75E28AF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C726D-BEC9-455E-A889-F5470C77C665}" type="datetimeFigureOut">
              <a:rPr lang="es-ES" smtClean="0"/>
              <a:t>20/2/25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539CB71-89F4-6352-6834-4A900C9DFB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5132055-13A3-B37B-C5B0-767CE9FB7E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286BA7-3C3D-4AC4-A23D-33A1114836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0442088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44D8E-5C8C-4811-82D4-BAD67A6F2AA4}" type="datetimeFigureOut">
              <a:rPr lang="es-ES" smtClean="0"/>
              <a:t>20/2/25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28663" y="1143000"/>
            <a:ext cx="54006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CD636-5F81-4E74-92A8-4DB1C93D7E9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213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ECD636-5F81-4E74-92A8-4DB1C93D7E9D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2851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Intro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ern_intro_1_W">
            <a:hlinkClick r:id="" action="ppaction://media"/>
            <a:extLst>
              <a:ext uri="{FF2B5EF4-FFF2-40B4-BE49-F238E27FC236}">
                <a16:creationId xmlns:a16="http://schemas.microsoft.com/office/drawing/2014/main" id="{43909E65-7F25-30CB-8B2E-5B0E9B28AB25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328913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4" name="Imagen 3" descr="Texto&#10;&#10;Descripción generada automáticamente">
            <a:extLst>
              <a:ext uri="{FF2B5EF4-FFF2-40B4-BE49-F238E27FC236}">
                <a16:creationId xmlns:a16="http://schemas.microsoft.com/office/drawing/2014/main" id="{E0AD3C76-793D-8AE9-2050-A4341D115CA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86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D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9D34A962-19DA-31B6-03AA-94CC8F3C3F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0" y="0"/>
            <a:ext cx="15119350" cy="8640763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BE2B57E8-A63C-8A67-3A5B-7FA92E6768E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2B0BC7C-B855-1F7F-982E-81D6A63711B7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3FDA776-9A84-3A5F-C3AE-1805D57E7F9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136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814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D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9" y="207726"/>
            <a:ext cx="6400532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54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5D346D97-A9C2-66A2-D694-0C05784F1B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A94D7E6-EDD4-0BBC-5F4F-E6A9686E03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7676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D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7B24DDB-468F-1F89-A257-F8E033475580}"/>
              </a:ext>
            </a:extLst>
          </p:cNvPr>
          <p:cNvSpPr txBox="1"/>
          <p:nvPr userDrawn="1"/>
        </p:nvSpPr>
        <p:spPr>
          <a:xfrm>
            <a:off x="181139" y="200367"/>
            <a:ext cx="4601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54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54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54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4" name="Gráfico 3">
            <a:extLst>
              <a:ext uri="{FF2B5EF4-FFF2-40B4-BE49-F238E27FC236}">
                <a16:creationId xmlns:a16="http://schemas.microsoft.com/office/drawing/2014/main" id="{19AACF66-2098-222A-4E75-97039B6B07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48C4B0E-1594-A64A-E8AE-285D3A19B96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959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0677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áfico 11">
            <a:extLst>
              <a:ext uri="{FF2B5EF4-FFF2-40B4-BE49-F238E27FC236}">
                <a16:creationId xmlns:a16="http://schemas.microsoft.com/office/drawing/2014/main" id="{DFF2D2FB-F45A-95C5-7299-2729E9313E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551"/>
          <a:stretch/>
        </p:blipFill>
        <p:spPr>
          <a:xfrm>
            <a:off x="9638873" y="0"/>
            <a:ext cx="5480478" cy="8640763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51E2B91A-8506-F0EB-6992-003F99B166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2" name="Marcador de texto 27">
            <a:extLst>
              <a:ext uri="{FF2B5EF4-FFF2-40B4-BE49-F238E27FC236}">
                <a16:creationId xmlns:a16="http://schemas.microsoft.com/office/drawing/2014/main" id="{4E5D4424-C342-1784-8CA9-6A054A8033B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6138E5AC-B0DA-C297-F7E0-C6AD394266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9424845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áfico 8">
            <a:extLst>
              <a:ext uri="{FF2B5EF4-FFF2-40B4-BE49-F238E27FC236}">
                <a16:creationId xmlns:a16="http://schemas.microsoft.com/office/drawing/2014/main" id="{FB219990-99B3-F7A5-D262-CD2D3D2846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3" y="-13396"/>
            <a:ext cx="5500543" cy="8672398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B7DC6DB6-6A58-E56F-E3AD-5C94A0C07CE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 typeface="Roboto Mono Light" panose="00000009000000000000" pitchFamily="49" charset="0"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noProof="0" dirty="0"/>
              <a:t>Timeline</a:t>
            </a:r>
          </a:p>
          <a:p>
            <a:pPr lvl="0"/>
            <a:r>
              <a:rPr lang="en-GB" noProof="0" dirty="0"/>
              <a:t>Products</a:t>
            </a:r>
          </a:p>
          <a:p>
            <a:pPr lvl="0"/>
            <a:r>
              <a:rPr lang="en-GB" noProof="0" dirty="0"/>
              <a:t>Effectivity</a:t>
            </a:r>
          </a:p>
          <a:p>
            <a:pPr lvl="0"/>
            <a:r>
              <a:rPr lang="en-GB" noProof="0" dirty="0"/>
              <a:t>Availability</a:t>
            </a:r>
          </a:p>
          <a:p>
            <a:pPr lvl="0"/>
            <a:r>
              <a:rPr lang="en-GB" noProof="0" dirty="0"/>
              <a:t>Roadmap</a:t>
            </a:r>
          </a:p>
          <a:p>
            <a:pPr lvl="0"/>
            <a:r>
              <a:rPr lang="en-GB" noProof="0" dirty="0"/>
              <a:t>Reach</a:t>
            </a:r>
          </a:p>
        </p:txBody>
      </p:sp>
      <p:sp>
        <p:nvSpPr>
          <p:cNvPr id="5" name="Marcador de texto 27">
            <a:extLst>
              <a:ext uri="{FF2B5EF4-FFF2-40B4-BE49-F238E27FC236}">
                <a16:creationId xmlns:a16="http://schemas.microsoft.com/office/drawing/2014/main" id="{D530D772-E8FF-673A-7CB9-B8EF57EF58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noProof="0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0A5EAFE-462B-29DF-CB29-1284C63388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97635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295D7AEF-2665-D88C-8550-81CFB628C4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79412" y="-11574"/>
            <a:ext cx="5500543" cy="8684230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BBE2AD0D-337C-A909-F33F-B304DEDD15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dirty="0"/>
              <a:t>Timeline</a:t>
            </a:r>
          </a:p>
          <a:p>
            <a:pPr lvl="0"/>
            <a:r>
              <a:rPr lang="en-GB" dirty="0"/>
              <a:t>Products</a:t>
            </a:r>
          </a:p>
          <a:p>
            <a:pPr lvl="0"/>
            <a:r>
              <a:rPr lang="en-GB" dirty="0"/>
              <a:t>Effectivity</a:t>
            </a:r>
          </a:p>
          <a:p>
            <a:pPr lvl="0"/>
            <a:r>
              <a:rPr lang="en-GB" dirty="0"/>
              <a:t>Availability</a:t>
            </a:r>
          </a:p>
          <a:p>
            <a:pPr lvl="0"/>
            <a:r>
              <a:rPr lang="en-GB" dirty="0"/>
              <a:t>Roadmap</a:t>
            </a:r>
          </a:p>
          <a:p>
            <a:pPr lvl="0"/>
            <a:r>
              <a:rPr lang="en-GB" dirty="0"/>
              <a:t>Reach</a:t>
            </a:r>
          </a:p>
        </p:txBody>
      </p:sp>
      <p:sp>
        <p:nvSpPr>
          <p:cNvPr id="6" name="Marcador de texto 27">
            <a:extLst>
              <a:ext uri="{FF2B5EF4-FFF2-40B4-BE49-F238E27FC236}">
                <a16:creationId xmlns:a16="http://schemas.microsoft.com/office/drawing/2014/main" id="{D478A5B5-F02C-9960-FFBA-98805DECF3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DBAE90EC-B1BA-7ABF-23B0-B18B935658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036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1DCC2140-3803-243A-1DFD-9093AB1421D0}"/>
              </a:ext>
            </a:extLst>
          </p:cNvPr>
          <p:cNvPicPr/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4" y="-13396"/>
            <a:ext cx="5500543" cy="8672398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A9378808-7D1B-7810-1B14-B01DD250A47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dirty="0"/>
              <a:t>Timeline</a:t>
            </a:r>
          </a:p>
          <a:p>
            <a:pPr lvl="0"/>
            <a:r>
              <a:rPr lang="en-GB" dirty="0"/>
              <a:t>Products</a:t>
            </a:r>
          </a:p>
          <a:p>
            <a:pPr lvl="0"/>
            <a:r>
              <a:rPr lang="en-GB" dirty="0"/>
              <a:t>Effectivity</a:t>
            </a:r>
          </a:p>
          <a:p>
            <a:pPr lvl="0"/>
            <a:r>
              <a:rPr lang="en-GB" dirty="0"/>
              <a:t>Availability</a:t>
            </a:r>
          </a:p>
          <a:p>
            <a:pPr lvl="0"/>
            <a:r>
              <a:rPr lang="en-GB" dirty="0"/>
              <a:t>Roadmap</a:t>
            </a:r>
          </a:p>
          <a:p>
            <a:pPr lvl="0"/>
            <a:r>
              <a:rPr lang="en-GB" dirty="0"/>
              <a:t>Reach</a:t>
            </a:r>
          </a:p>
        </p:txBody>
      </p:sp>
      <p:sp>
        <p:nvSpPr>
          <p:cNvPr id="4" name="Marcador de texto 27">
            <a:extLst>
              <a:ext uri="{FF2B5EF4-FFF2-40B4-BE49-F238E27FC236}">
                <a16:creationId xmlns:a16="http://schemas.microsoft.com/office/drawing/2014/main" id="{003325C3-9EC5-6CA3-D45B-491E202BB34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27183FA8-D783-F77D-2708-EC5443CFD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1739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dex 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27183FA8-D783-F77D-2708-EC5443CFD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38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6491361" y="351691"/>
            <a:ext cx="7821539" cy="793317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 dirty="0"/>
              <a:t> 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DE8449A7-5A3A-5A12-9A3F-4A3DA0A452C5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314697" y="2615910"/>
            <a:ext cx="5043302" cy="38037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  <a:p>
            <a:pPr lvl="0"/>
            <a:endParaRPr lang="es-ES" dirty="0"/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incididunt</a:t>
            </a:r>
            <a:r>
              <a:rPr lang="es-ES" dirty="0"/>
              <a:t> ut labore et </a:t>
            </a:r>
            <a:r>
              <a:rPr lang="es-ES" dirty="0" err="1"/>
              <a:t>dolore</a:t>
            </a:r>
            <a:r>
              <a:rPr lang="es-ES" dirty="0"/>
              <a:t> magna </a:t>
            </a:r>
            <a:r>
              <a:rPr lang="es-ES" dirty="0" err="1"/>
              <a:t>aliqua</a:t>
            </a:r>
            <a:r>
              <a:rPr lang="es-ES" dirty="0"/>
              <a:t>. Ut </a:t>
            </a:r>
            <a:r>
              <a:rPr lang="es-ES" dirty="0" err="1"/>
              <a:t>enim</a:t>
            </a:r>
            <a:r>
              <a:rPr lang="es-ES" dirty="0"/>
              <a:t> ad </a:t>
            </a:r>
            <a:r>
              <a:rPr lang="es-ES" dirty="0" err="1"/>
              <a:t>minim</a:t>
            </a:r>
            <a:r>
              <a:rPr lang="es-ES" dirty="0"/>
              <a:t> </a:t>
            </a:r>
            <a:r>
              <a:rPr lang="es-ES" dirty="0" err="1"/>
              <a:t>veniam</a:t>
            </a:r>
            <a:r>
              <a:rPr lang="es-ES" dirty="0"/>
              <a:t>, quis </a:t>
            </a:r>
            <a:r>
              <a:rPr lang="es-ES" dirty="0" err="1"/>
              <a:t>nostrud</a:t>
            </a:r>
            <a:r>
              <a:rPr lang="es-ES" dirty="0"/>
              <a:t> </a:t>
            </a:r>
            <a:r>
              <a:rPr lang="es-ES" dirty="0" err="1"/>
              <a:t>exercitation</a:t>
            </a:r>
            <a:r>
              <a:rPr lang="es-ES" dirty="0"/>
              <a:t> </a:t>
            </a:r>
            <a:r>
              <a:rPr lang="es-ES" dirty="0" err="1"/>
              <a:t>ullamco</a:t>
            </a:r>
            <a:r>
              <a:rPr lang="es-ES" dirty="0"/>
              <a:t> </a:t>
            </a:r>
            <a:r>
              <a:rPr lang="es-ES" dirty="0" err="1"/>
              <a:t>laboris</a:t>
            </a:r>
            <a:r>
              <a:rPr lang="es-ES" dirty="0"/>
              <a:t> </a:t>
            </a:r>
            <a:r>
              <a:rPr lang="es-ES" dirty="0" err="1"/>
              <a:t>nisi</a:t>
            </a:r>
            <a:r>
              <a:rPr lang="es-ES" dirty="0"/>
              <a:t> ut </a:t>
            </a:r>
            <a:r>
              <a:rPr lang="es-ES" dirty="0" err="1"/>
              <a:t>aliquip</a:t>
            </a:r>
            <a:r>
              <a:rPr lang="es-ES" dirty="0"/>
              <a:t> ex </a:t>
            </a:r>
            <a:r>
              <a:rPr lang="es-ES" dirty="0" err="1"/>
              <a:t>ea</a:t>
            </a:r>
            <a:r>
              <a:rPr lang="es-ES" dirty="0"/>
              <a:t> commodo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incididunt</a:t>
            </a:r>
            <a:r>
              <a:rPr lang="es-ES" dirty="0"/>
              <a:t> ut labore et </a:t>
            </a:r>
            <a:r>
              <a:rPr lang="es-ES" dirty="0" err="1"/>
              <a:t>dolore</a:t>
            </a:r>
            <a:r>
              <a:rPr lang="es-ES" dirty="0"/>
              <a:t> magna </a:t>
            </a:r>
            <a:r>
              <a:rPr lang="es-ES" dirty="0" err="1"/>
              <a:t>aliqua</a:t>
            </a:r>
            <a:r>
              <a:rPr lang="es-ES" dirty="0"/>
              <a:t>. Ut </a:t>
            </a:r>
            <a:r>
              <a:rPr lang="es-ES" dirty="0" err="1"/>
              <a:t>enim</a:t>
            </a:r>
            <a:r>
              <a:rPr lang="es-ES" dirty="0"/>
              <a:t> ad </a:t>
            </a:r>
            <a:r>
              <a:rPr lang="es-ES" dirty="0" err="1"/>
              <a:t>minim</a:t>
            </a:r>
            <a:r>
              <a:rPr lang="es-ES" dirty="0"/>
              <a:t> </a:t>
            </a:r>
            <a:r>
              <a:rPr lang="es-ES" dirty="0" err="1"/>
              <a:t>veniam</a:t>
            </a:r>
            <a:r>
              <a:rPr lang="es-ES" dirty="0"/>
              <a:t>.</a:t>
            </a:r>
          </a:p>
          <a:p>
            <a:pPr lvl="0"/>
            <a:endParaRPr lang="es-ES" dirty="0"/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109A29B2-29F0-61A5-3D4B-35F3F0929C7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4697" y="7907950"/>
            <a:ext cx="3987809" cy="376916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050" baseline="0">
                <a:solidFill>
                  <a:schemeClr val="bg1">
                    <a:lumMod val="65000"/>
                  </a:schemeClr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DE668833-FD32-B75D-8AA6-A667DDE0C79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22C8AC2-8C0D-89D1-F93F-DD0832AFBDA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7445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Outro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ineas rapidas_V2">
            <a:hlinkClick r:id="" action="ppaction://media"/>
            <a:extLst>
              <a:ext uri="{FF2B5EF4-FFF2-40B4-BE49-F238E27FC236}">
                <a16:creationId xmlns:a16="http://schemas.microsoft.com/office/drawing/2014/main" id="{742CD34B-1AA6-7830-D74F-6DA725EC4011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45580535-6274-DF99-75BE-A9E47E843A8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F0D3D4B-CDBD-B14C-B67C-5882A6E7CF30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7" name="Imagen 6" descr="Texto&#10;&#10;Descripción generada automáticamente">
            <a:extLst>
              <a:ext uri="{FF2B5EF4-FFF2-40B4-BE49-F238E27FC236}">
                <a16:creationId xmlns:a16="http://schemas.microsoft.com/office/drawing/2014/main" id="{E6F8DB20-435C-E703-1060-77417B3A7FF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656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4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89567"/>
            <a:ext cx="13500898" cy="6703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 dirty="0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77A10794-0556-0492-5706-E065F19C3D2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2B04C732-8AA9-015B-1D1C-1A27B331425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244663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8" y="2060154"/>
            <a:ext cx="13506684" cy="62144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5C47B3C-1F44-39C3-A12D-20AA60E6AF6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102C9BA-8BFE-8157-A49F-963C359801FC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6DC51866-A196-864A-5E46-634E5869656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249985" y="266729"/>
            <a:ext cx="8004858" cy="947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latin typeface="Poppins ExtraLight" panose="00000300000000000000" pitchFamily="2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D3C62FB6-C35F-BBEB-D2AB-132488CAFF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20548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áfico 11">
            <a:extLst>
              <a:ext uri="{FF2B5EF4-FFF2-40B4-BE49-F238E27FC236}">
                <a16:creationId xmlns:a16="http://schemas.microsoft.com/office/drawing/2014/main" id="{DFF2D2FB-F45A-95C5-7299-2729E9313E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551"/>
          <a:stretch/>
        </p:blipFill>
        <p:spPr>
          <a:xfrm>
            <a:off x="9638873" y="0"/>
            <a:ext cx="5480478" cy="8640763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51E2B91A-8506-F0EB-6992-003F99B166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dirty="0"/>
              <a:t>Timeline</a:t>
            </a:r>
          </a:p>
          <a:p>
            <a:pPr lvl="0"/>
            <a:r>
              <a:rPr lang="en-GB" dirty="0"/>
              <a:t>Products</a:t>
            </a:r>
          </a:p>
          <a:p>
            <a:pPr lvl="0"/>
            <a:r>
              <a:rPr lang="en-GB" dirty="0"/>
              <a:t>Effectivity</a:t>
            </a:r>
          </a:p>
          <a:p>
            <a:pPr lvl="0"/>
            <a:r>
              <a:rPr lang="en-GB" dirty="0"/>
              <a:t>Availability</a:t>
            </a:r>
          </a:p>
          <a:p>
            <a:pPr lvl="0"/>
            <a:r>
              <a:rPr lang="en-GB" dirty="0"/>
              <a:t>Roadmap</a:t>
            </a:r>
          </a:p>
          <a:p>
            <a:pPr lvl="0"/>
            <a:r>
              <a:rPr lang="en-GB" dirty="0"/>
              <a:t>Reach</a:t>
            </a:r>
          </a:p>
        </p:txBody>
      </p:sp>
      <p:sp>
        <p:nvSpPr>
          <p:cNvPr id="2" name="Marcador de texto 27">
            <a:extLst>
              <a:ext uri="{FF2B5EF4-FFF2-40B4-BE49-F238E27FC236}">
                <a16:creationId xmlns:a16="http://schemas.microsoft.com/office/drawing/2014/main" id="{4E5D4424-C342-1784-8CA9-6A054A8033B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dirty="0"/>
              <a:t>Index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3CE70F08-B418-77A1-FE1A-BCEBCC433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754240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áfico 8">
            <a:extLst>
              <a:ext uri="{FF2B5EF4-FFF2-40B4-BE49-F238E27FC236}">
                <a16:creationId xmlns:a16="http://schemas.microsoft.com/office/drawing/2014/main" id="{FB219990-99B3-F7A5-D262-CD2D3D2846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3" y="-13396"/>
            <a:ext cx="5500543" cy="8672398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BC8908E7-05DE-F9A1-0F12-FBBC1F2A6DA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4" name="Marcador de texto 27">
            <a:extLst>
              <a:ext uri="{FF2B5EF4-FFF2-40B4-BE49-F238E27FC236}">
                <a16:creationId xmlns:a16="http://schemas.microsoft.com/office/drawing/2014/main" id="{164548BD-F75D-5E33-B73C-39FF12625CE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940AF0FA-6E4D-8CEA-8FAF-5197897B6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48141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295D7AEF-2665-D88C-8550-81CFB628C4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79412" y="-11574"/>
            <a:ext cx="5500543" cy="8684230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C6D92C53-A006-A742-5BED-1A928260DBD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4" name="Marcador de texto 27">
            <a:extLst>
              <a:ext uri="{FF2B5EF4-FFF2-40B4-BE49-F238E27FC236}">
                <a16:creationId xmlns:a16="http://schemas.microsoft.com/office/drawing/2014/main" id="{1B71CB09-16A9-1D0B-99D0-0F345EA66E4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928C4873-D3E2-A42E-093C-EDF29C790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02051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1DCC2140-3803-243A-1DFD-9093AB1421D0}"/>
              </a:ext>
            </a:extLst>
          </p:cNvPr>
          <p:cNvPicPr/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4" y="-13396"/>
            <a:ext cx="5500543" cy="8672398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C8B5CB8C-2470-59E5-D239-CDFF259A739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6" name="Marcador de texto 27">
            <a:extLst>
              <a:ext uri="{FF2B5EF4-FFF2-40B4-BE49-F238E27FC236}">
                <a16:creationId xmlns:a16="http://schemas.microsoft.com/office/drawing/2014/main" id="{70735486-E2D9-E150-8855-7D135DE7DE8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53915E62-81BA-DEDF-9BB0-7CFF75D84C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07271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ndational Statement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0D964C22-B494-B122-745A-709C459D64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0172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8" y="2060154"/>
            <a:ext cx="13506684" cy="62144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5C47B3C-1F44-39C3-A12D-20AA60E6AF6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102C9BA-8BFE-8157-A49F-963C359801FC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6DC51866-A196-864A-5E46-634E5869656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249985" y="266729"/>
            <a:ext cx="8004858" cy="947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latin typeface="Poppins ExtraLight" panose="00000300000000000000" pitchFamily="2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D3C62FB6-C35F-BBEB-D2AB-132488CAFF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6582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">
            <a:extLst>
              <a:ext uri="{FF2B5EF4-FFF2-40B4-BE49-F238E27FC236}">
                <a16:creationId xmlns:a16="http://schemas.microsoft.com/office/drawing/2014/main" id="{E1C63584-BCA1-546C-28F8-D4097F18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19233" y="2882744"/>
            <a:ext cx="10571915" cy="287527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5000"/>
              </a:lnSpc>
              <a:buFont typeface="Poppins Medium" panose="00000600000000000000" pitchFamily="2" charset="0"/>
              <a:buNone/>
              <a:defRPr sz="4000" spc="-18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incididunt</a:t>
            </a:r>
            <a:r>
              <a:rPr lang="es-ES" dirty="0"/>
              <a:t> ut labore et </a:t>
            </a:r>
            <a:r>
              <a:rPr lang="es-ES" dirty="0" err="1"/>
              <a:t>dolore</a:t>
            </a:r>
            <a:r>
              <a:rPr lang="es-ES" dirty="0"/>
              <a:t> magna </a:t>
            </a:r>
            <a:r>
              <a:rPr lang="es-ES" dirty="0" err="1"/>
              <a:t>aliqua</a:t>
            </a:r>
            <a:r>
              <a:rPr lang="es-ES" dirty="0"/>
              <a:t>. 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6F0FAF7A-1808-7974-7ACC-6EF4C60437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83051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0075445F-8AD1-BE7A-CA24-F796BB3FDB8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18BD531C-0C14-647B-741E-A839C5C9639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441B1739-A054-1BB8-0FB0-306D29A571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BFFA8235-EBA2-97B9-5C00-DE9B2A77B730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703144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07711-2F32-6709-0F1A-7100CA5130B7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6249984" y="2617552"/>
            <a:ext cx="6703143" cy="914400"/>
          </a:xfrm>
          <a:prstGeom prst="rect">
            <a:avLst/>
          </a:prstGeom>
        </p:spPr>
        <p:txBody>
          <a:bodyPr/>
          <a:lstStyle>
            <a:lvl1pPr marL="457200" indent="-457200">
              <a:buFont typeface="System Font Regular"/>
              <a:buChar char="–"/>
              <a:defRPr sz="1600"/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E34F5D6-7E6D-0176-766F-F8F0EAD3C6CB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6249984" y="2081973"/>
            <a:ext cx="6703143" cy="5201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/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092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328913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F39C2274-DA5F-FAC8-2C13-A447A56221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1"/>
            <a:ext cx="15119350" cy="8640763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C0D35DAB-FEC1-2307-F4AC-704EC767A24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804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21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7420C492-58CF-6168-DB94-761B123E435B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452887" y="536274"/>
            <a:ext cx="8372770" cy="13446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200"/>
              </a:lnSpc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itchFamily="49" charset="0"/>
              </a:defRPr>
            </a:lvl2pPr>
            <a:lvl3pPr>
              <a:defRPr sz="1500">
                <a:latin typeface="Roboto Mono Light" pitchFamily="49" charset="0"/>
              </a:defRPr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endParaRPr lang="es-ES" dirty="0"/>
          </a:p>
          <a:p>
            <a:pPr lvl="0"/>
            <a:endParaRPr lang="es-ES" dirty="0"/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44B0C358-73EC-280F-D003-19EDE61CD1D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6451374" y="280366"/>
            <a:ext cx="8372770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LOREM IPSUM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6435127-CE8A-A3C2-1F38-A342C275516D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11473CA4-E371-9035-3D78-274A8B35DB3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CE907A1D-D48F-9E9E-AD40-6CD9EEA816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30975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1">
            <a:extLst>
              <a:ext uri="{FF2B5EF4-FFF2-40B4-BE49-F238E27FC236}">
                <a16:creationId xmlns:a16="http://schemas.microsoft.com/office/drawing/2014/main" id="{D14BB9A1-3441-191E-37E6-05D68D16F3C3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21654" y="4229769"/>
            <a:ext cx="3207159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FC9F3045-5CEE-7F39-2555-5FE8A418BD0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20141" y="3973860"/>
            <a:ext cx="320867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C6717936-2989-4975-F042-077EEC3607D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531839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9C7BA3F0-9DAC-127F-4FF3-B6FF3D7FB4E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4530326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CB9BCE2-8131-0E07-F142-BF34D1833763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7739321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100C5ACB-94C4-5D24-F83F-0F0B671CB27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7737808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69CC74-D7B9-226A-F940-8C96B9652446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0929831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D3FE605-EC50-F976-B458-5079ACCD2712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10928318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0075445F-8AD1-BE7A-CA24-F796BB3FDB8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18BD531C-0C14-647B-741E-A839C5C9639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441B1739-A054-1BB8-0FB0-306D29A571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F6935D0B-9F62-020B-C4FF-B968A622CA1E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677018" cy="9473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7691920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61811AF-AC6F-16AE-6236-B1D279038904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385761" y="1905731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CB33AB92-DB19-E615-4A70-66ECABB11C94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1314698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F94686B3-66E2-9F6B-BD3A-F9360333BD93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862261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8243578-E2D3-52A5-1F14-6118AB3CDEC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825D576B-5210-4685-F6D6-4A58644FDDAF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9977F24E-AA84-FBC8-2D98-224084D926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E79B4DA9-86D6-9B10-AE36-CC4826B9440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0819539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25301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4C364D8B-02C2-75AC-95FF-DEC282735131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78010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018F152C-F2EF-C31B-B6F2-2B48FDD942B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30719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B41FEA79-E7DD-9A1C-C2CF-4189086B4014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0" name="Marcador de texto 51">
            <a:extLst>
              <a:ext uri="{FF2B5EF4-FFF2-40B4-BE49-F238E27FC236}">
                <a16:creationId xmlns:a16="http://schemas.microsoft.com/office/drawing/2014/main" id="{D9FB6DF5-93BF-9C66-6933-A08D298025C0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6504336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1" name="Marcador de texto 51">
            <a:extLst>
              <a:ext uri="{FF2B5EF4-FFF2-40B4-BE49-F238E27FC236}">
                <a16:creationId xmlns:a16="http://schemas.microsoft.com/office/drawing/2014/main" id="{42B2BA5E-BE48-BC56-33C8-21FDF1AD10F5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2" name="Marcador de texto 51">
            <a:extLst>
              <a:ext uri="{FF2B5EF4-FFF2-40B4-BE49-F238E27FC236}">
                <a16:creationId xmlns:a16="http://schemas.microsoft.com/office/drawing/2014/main" id="{AB03B935-9EEA-D8D4-1A79-04763796ED08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6504336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3" name="Marcador de texto 51">
            <a:extLst>
              <a:ext uri="{FF2B5EF4-FFF2-40B4-BE49-F238E27FC236}">
                <a16:creationId xmlns:a16="http://schemas.microsoft.com/office/drawing/2014/main" id="{490639B6-8AC5-70D4-7D04-1B11C18AE400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6760243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4" name="Marcador de texto 51">
            <a:extLst>
              <a:ext uri="{FF2B5EF4-FFF2-40B4-BE49-F238E27FC236}">
                <a16:creationId xmlns:a16="http://schemas.microsoft.com/office/drawing/2014/main" id="{E485262F-344B-3B89-6436-C6FFF85123C9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6504334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6A3ECF24-C368-BF19-9E12-22CDA31186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59391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9496226-E3C4-D848-34D5-3185E6DBE7D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5612CCF-EDE8-9DC1-DD6C-5E2CCFD065B2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67407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F038E5D-07BB-D337-3DD1-4FF8D741EE4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20116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FD08BA3F-3580-4EED-8896-6F43A1479F45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4021504B-DFAF-80DC-90C7-BD103CAB7FBC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4CB82EC-74AF-B29E-AF9F-E5764FBA95F0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6" name="Marcador de texto 51">
            <a:extLst>
              <a:ext uri="{FF2B5EF4-FFF2-40B4-BE49-F238E27FC236}">
                <a16:creationId xmlns:a16="http://schemas.microsoft.com/office/drawing/2014/main" id="{CC2D501B-B50B-5FF8-C5F8-7264EDE8565F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F7235A84-F20D-4B41-BBE6-8836C871E309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7401593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9" name="Marcador de texto 51">
            <a:extLst>
              <a:ext uri="{FF2B5EF4-FFF2-40B4-BE49-F238E27FC236}">
                <a16:creationId xmlns:a16="http://schemas.microsoft.com/office/drawing/2014/main" id="{EE16BC29-06C5-25CF-BC06-5B133BF1492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7145684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9" name="Marcador de texto 3">
            <a:extLst>
              <a:ext uri="{FF2B5EF4-FFF2-40B4-BE49-F238E27FC236}">
                <a16:creationId xmlns:a16="http://schemas.microsoft.com/office/drawing/2014/main" id="{38572EBC-497C-2C59-C6ED-D5D27CEA662C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676BD462-6A11-C553-634A-14E34E16B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5523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982683" y="1759352"/>
            <a:ext cx="7832910" cy="651522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164B80D5-888F-65D0-21FA-E056B059920B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4150514" y="1759352"/>
            <a:ext cx="2698804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16F665BA-F9E7-F849-0D72-6E995D933A0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318347" y="1759352"/>
            <a:ext cx="2698803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C80293E7-9B67-A2FA-C92C-6B8472354B05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4150514" y="5082439"/>
            <a:ext cx="2698804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761F1E63-1E32-8DE9-1835-A13D4341D9D2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8348" y="5082439"/>
            <a:ext cx="2698802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A63D2FE-7717-D7F7-8AA0-78D5E050E8C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B984B49-0728-6E34-C408-9140094A3CD5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A3C4ABAD-085E-065D-B9F5-B3C02E1C2D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A299E491-0E2B-6FE4-3123-F92406B10D10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5498075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275248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D9305FA1-B0A9-880A-763A-DE63CB70CFE0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275245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275245"/>
            <a:ext cx="3252084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92E29E6D-2981-3B1C-4953-95F3B7CB620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275244"/>
            <a:ext cx="3252083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B8BA0E86-4446-D5A2-E074-A9783EEC25A6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162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BA33CD29-71E9-1096-711F-86A021CC59C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146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8E55AA5-2D22-FFFA-B079-ADD5E2578D27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47383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35DC255A-E936-B3A2-35A7-2931F142561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67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EB684F-14E3-AFCE-0984-ADBE765372F1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1604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4299BD7-888E-E7E4-F0BB-3786CE920F9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81588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AF464338-F1EC-5EBA-58CC-218EF5B39ED3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15825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F268DFB1-2146-6489-0A14-0D2C0148041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15809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492AC06-DC12-9915-F099-2CDBCB8B79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84188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Marcador de texto 51">
            <a:extLst>
              <a:ext uri="{FF2B5EF4-FFF2-40B4-BE49-F238E27FC236}">
                <a16:creationId xmlns:a16="http://schemas.microsoft.com/office/drawing/2014/main" id="{2CD15172-639B-7CC2-2485-12786B9C6D8A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1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2" name="Marcador de texto 51">
            <a:extLst>
              <a:ext uri="{FF2B5EF4-FFF2-40B4-BE49-F238E27FC236}">
                <a16:creationId xmlns:a16="http://schemas.microsoft.com/office/drawing/2014/main" id="{D1401A76-9357-47B5-AF39-310183E665C4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8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3" name="Marcador de texto 51">
            <a:extLst>
              <a:ext uri="{FF2B5EF4-FFF2-40B4-BE49-F238E27FC236}">
                <a16:creationId xmlns:a16="http://schemas.microsoft.com/office/drawing/2014/main" id="{CB8C9BF7-E951-1B41-C06A-65A3270A8C6E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737326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4" name="Marcador de texto 51">
            <a:extLst>
              <a:ext uri="{FF2B5EF4-FFF2-40B4-BE49-F238E27FC236}">
                <a16:creationId xmlns:a16="http://schemas.microsoft.com/office/drawing/2014/main" id="{682E9DCF-28BD-5DA8-7F03-2AB337018AC1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5813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5" name="Marcador de texto 51">
            <a:extLst>
              <a:ext uri="{FF2B5EF4-FFF2-40B4-BE49-F238E27FC236}">
                <a16:creationId xmlns:a16="http://schemas.microsoft.com/office/drawing/2014/main" id="{8C468F35-EB5B-3641-AD46-6B65573B3FF9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43381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6" name="Marcador de texto 51">
            <a:extLst>
              <a:ext uri="{FF2B5EF4-FFF2-40B4-BE49-F238E27FC236}">
                <a16:creationId xmlns:a16="http://schemas.microsoft.com/office/drawing/2014/main" id="{3EAF8E49-0D99-B173-C0D3-A2646C139D92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41868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7" name="Marcador de texto 51">
            <a:extLst>
              <a:ext uri="{FF2B5EF4-FFF2-40B4-BE49-F238E27FC236}">
                <a16:creationId xmlns:a16="http://schemas.microsoft.com/office/drawing/2014/main" id="{CDF715EE-FD4A-28D3-8DDD-A0601B70971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11581653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8" name="Marcador de texto 51">
            <a:extLst>
              <a:ext uri="{FF2B5EF4-FFF2-40B4-BE49-F238E27FC236}">
                <a16:creationId xmlns:a16="http://schemas.microsoft.com/office/drawing/2014/main" id="{2A4D0FFB-7373-BB33-DBF6-A7BC03C6E7F9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1580140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1B38C1DE-F729-FD1B-1D5C-7182B48E3D7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86588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697B4EC-10F5-9C61-0582-EDCA06FFA37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986589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EB337B9C-A8AA-3DA1-E050-1367C89F1A4E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986589"/>
            <a:ext cx="3252084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03D99DFE-798E-9FD7-9ED9-5D4C9712B358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986588"/>
            <a:ext cx="3252083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02A261F6-E158-26E7-AFD8-1E54E355FEA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D8BD360D-EEDB-4C41-C3D9-6A7DD68E53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83901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7283899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8EEEFFA-7A1F-E7CB-5B4F-8D86E276C33A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720068" y="1528763"/>
            <a:ext cx="6105589" cy="67564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E37F2EEC-0552-3D62-35F9-C1BE5B8642F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8720067" y="536275"/>
            <a:ext cx="6105589" cy="79481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353B097C-4CED-DBF1-DF01-06047FE9F1A5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8718554" y="280366"/>
            <a:ext cx="6105589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3CBFFFF5-4328-129D-D8D2-B28EB4F9B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89508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995B5FDC-5BAC-D7FE-CC82-29B6C150F7C9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7350127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DFD73AFC-2ACD-356B-ED4E-0BF87D167B17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8787809" y="280365"/>
            <a:ext cx="5979974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0F90A209-E0C6-AB85-A730-80799848D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9063FF3B-4689-C1CE-6105-11F2878A6994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779418" y="536276"/>
            <a:ext cx="5979974" cy="284302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823716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9D34A962-19DA-31B6-03AA-94CC8F3C3F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0" y="0"/>
            <a:ext cx="15119350" cy="8640763"/>
          </a:xfrm>
          <a:prstGeom prst="rect">
            <a:avLst/>
          </a:prstGeom>
        </p:spPr>
      </p:pic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21CDFF29-2694-5501-5B77-4A73AE5312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BB6A83C-EA8F-A302-D78D-9EFF0DC23EC6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9" name="Imagen 8" descr="Texto&#10;&#10;Descripción generada automáticamente">
            <a:extLst>
              <a:ext uri="{FF2B5EF4-FFF2-40B4-BE49-F238E27FC236}">
                <a16:creationId xmlns:a16="http://schemas.microsoft.com/office/drawing/2014/main" id="{04A1522F-0AC1-0D58-A400-45F081A269F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656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844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52750"/>
            <a:ext cx="9068432" cy="731736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AACE38F-E430-26E6-A8FD-D7BCFDDE7B12}"/>
              </a:ext>
            </a:extLst>
          </p:cNvPr>
          <p:cNvSpPr txBox="1"/>
          <p:nvPr userDrawn="1"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err="1">
                <a:latin typeface="Poppins Medium" panose="00000600000000000000" pitchFamily="2" charset="0"/>
                <a:cs typeface="Poppins Medium" panose="00000600000000000000" pitchFamily="2" charset="0"/>
              </a:rPr>
              <a:t>Title</a:t>
            </a:r>
            <a:endParaRPr lang="es-ES" sz="4000"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0AE12959-7CDB-8FB6-FBAA-94028CFAA14B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AD2368EE-B6CC-4DA2-FA89-9F893252AE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A2DF00B1-8479-72DA-09D6-41394CB31F72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516493" y="952750"/>
            <a:ext cx="4128084" cy="230419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35062964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6491361" y="351691"/>
            <a:ext cx="8324232" cy="793317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109A29B2-29F0-61A5-3D4B-35F3F0929C7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4697" y="7907950"/>
            <a:ext cx="3987809" cy="376916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050" baseline="0">
                <a:solidFill>
                  <a:schemeClr val="bg1">
                    <a:lumMod val="65000"/>
                  </a:schemeClr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042FA800-CD43-1EE6-899A-EFB8EF2D4A3F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2F05231-B627-D2B5-7337-965D01D769D0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C3D57FEF-AB68-1AEB-DB7C-832F77A43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D1D1C791-535E-002A-91C7-0FA4FA5DB62A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7" y="2615910"/>
            <a:ext cx="4171703" cy="203560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34906718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94885"/>
            <a:ext cx="13506685" cy="50929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EF88DD9A-F613-D9FE-7C0F-E1C065EE0C34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0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3" name="Marcador de texto 51">
            <a:extLst>
              <a:ext uri="{FF2B5EF4-FFF2-40B4-BE49-F238E27FC236}">
                <a16:creationId xmlns:a16="http://schemas.microsoft.com/office/drawing/2014/main" id="{8A32FCBB-AD50-B45B-0835-D8A90957981C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7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4" name="Marcador de texto 51">
            <a:extLst>
              <a:ext uri="{FF2B5EF4-FFF2-40B4-BE49-F238E27FC236}">
                <a16:creationId xmlns:a16="http://schemas.microsoft.com/office/drawing/2014/main" id="{8DF828DD-9DC7-0FCC-37BF-19339CBF890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7561188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5" name="Marcador de texto 51">
            <a:extLst>
              <a:ext uri="{FF2B5EF4-FFF2-40B4-BE49-F238E27FC236}">
                <a16:creationId xmlns:a16="http://schemas.microsoft.com/office/drawing/2014/main" id="{DD42ADAF-6A07-6E65-4E63-B698908F790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7559675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9CE9D15-DA48-D608-5885-D6F38D935F2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462ED4E7-A70F-FF26-1D50-3CD8F02C85E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EBE021D8-4FE0-E0A9-7329-63526854FD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79025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FE14B0F-DD86-14C2-3B03-2C851BA422E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A556D59F-12E9-E163-ECF1-6CC457F206B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08A90CD1-58F3-556F-D59F-CF7021F2C7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CFCE1D0-F081-43F0-6099-4E11786373C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1770434"/>
            <a:ext cx="9758115" cy="649967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73F01966-7FA2-EE56-147E-F0C575AFDBAC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1285791" y="1770434"/>
            <a:ext cx="3535590" cy="360290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9968054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841500"/>
            <a:ext cx="4573720" cy="64516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Marcador de texto 51">
            <a:extLst>
              <a:ext uri="{FF2B5EF4-FFF2-40B4-BE49-F238E27FC236}">
                <a16:creationId xmlns:a16="http://schemas.microsoft.com/office/drawing/2014/main" id="{F6D0AC3E-082C-BFE0-D56E-07A466E34E4F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6021779" y="1841500"/>
            <a:ext cx="430132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AE71A97F-CD1B-D01B-54D0-FE84A0ECD70D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10504094" y="1838767"/>
            <a:ext cx="430132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1F783322-182D-E685-8C59-AA475EED0E4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CB1A0E3B-7332-72C7-5E5D-267F6F21E75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D62F771D-9E93-4725-48FA-79E0842E4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09CBA059-CEE8-C2BF-F1F3-0C29CDBB46E1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021779" y="2210266"/>
            <a:ext cx="4301325" cy="240149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4524234D-89E8-AE4B-0203-1E7BC5E5DBF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10501014" y="2210266"/>
            <a:ext cx="4301325" cy="240149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75268994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89567"/>
            <a:ext cx="13500898" cy="6703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EB0417D7-138B-2C05-5489-0C801CF7CFD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EC90F879-A97C-DDEE-1F03-23A336141EA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B2CBE6DC-F00A-D3A4-6F3C-294B885985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631216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9513" y="289367"/>
            <a:ext cx="13513443" cy="80037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0912332B-9866-91C0-F35D-58F1F8C2B3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309644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8000" y="283580"/>
            <a:ext cx="6684864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7FE933A9-E9DE-B488-E292-4E7B4C9402F6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9512" y="7206528"/>
            <a:ext cx="3681113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8B2E6B92-E495-68BB-8BC5-5E21409579A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8000" y="6737753"/>
            <a:ext cx="3681113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54D38C1B-842E-A6BD-A635-4965B1635178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8136226" y="283580"/>
            <a:ext cx="6684865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51">
            <a:extLst>
              <a:ext uri="{FF2B5EF4-FFF2-40B4-BE49-F238E27FC236}">
                <a16:creationId xmlns:a16="http://schemas.microsoft.com/office/drawing/2014/main" id="{F93C94FB-DC30-9716-B9F9-48213A4EDDB2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37738" y="7206528"/>
            <a:ext cx="3681113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38597E0B-D28F-09F8-C92D-AD59157D459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36226" y="6737753"/>
            <a:ext cx="3681113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7379448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119145" y="288301"/>
            <a:ext cx="313382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4BDDFBF-1EE4-8D66-B129-098D0320FBF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8386329" y="288301"/>
            <a:ext cx="315719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EEA891A7-C630-B84F-1F95-981C30BCE6E5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76883" y="288301"/>
            <a:ext cx="3133823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17C04FE8-3602-A5D4-4AF2-08FBEC4D487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BAE795D1-DC5B-6F88-9BDF-23B5803A8762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7C70D288-299F-7C8D-2EA6-F439A2274163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7" y="1741990"/>
            <a:ext cx="3624346" cy="232642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31460513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48A10C6E-2943-3AFB-CE2D-E4CDBD618647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534935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18D177FC-D6F9-22AF-D13E-91A9674D533F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108166" y="1680021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78C3C94-D863-1A09-757C-99E7BD8A293A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694827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6" name="Picture Placeholder 6">
            <a:extLst>
              <a:ext uri="{FF2B5EF4-FFF2-40B4-BE49-F238E27FC236}">
                <a16:creationId xmlns:a16="http://schemas.microsoft.com/office/drawing/2014/main" id="{C896649B-5251-2A5F-6F65-AE12BD21757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14697" y="1680020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1" name="Picture Placeholder 6">
            <a:extLst>
              <a:ext uri="{FF2B5EF4-FFF2-40B4-BE49-F238E27FC236}">
                <a16:creationId xmlns:a16="http://schemas.microsoft.com/office/drawing/2014/main" id="{5863D1FB-163C-C5FA-C916-00EF7426716E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544565" y="5051278"/>
            <a:ext cx="3263754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2" name="Picture Placeholder 6">
            <a:extLst>
              <a:ext uri="{FF2B5EF4-FFF2-40B4-BE49-F238E27FC236}">
                <a16:creationId xmlns:a16="http://schemas.microsoft.com/office/drawing/2014/main" id="{93C6C18C-C240-6E08-DAB0-9206076E36C1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108166" y="5051278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3" name="Picture Placeholder 6">
            <a:extLst>
              <a:ext uri="{FF2B5EF4-FFF2-40B4-BE49-F238E27FC236}">
                <a16:creationId xmlns:a16="http://schemas.microsoft.com/office/drawing/2014/main" id="{B552D923-F936-18D0-643E-133A83C8D24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694826" y="5051278"/>
            <a:ext cx="3279979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4" name="Picture Placeholder 6">
            <a:extLst>
              <a:ext uri="{FF2B5EF4-FFF2-40B4-BE49-F238E27FC236}">
                <a16:creationId xmlns:a16="http://schemas.microsoft.com/office/drawing/2014/main" id="{A8D81DF9-E896-8915-7658-B61911F65D0B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14697" y="5051277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207840D9-8D3E-A1A1-C640-838E1ABDF218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824A0520-1866-AC95-3CFE-A55E6EA2503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142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9" y="328913"/>
            <a:ext cx="6325170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54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840F2B7D-DC21-8353-F6AF-5BE51EBA69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6183EE6C-87D7-3006-F872-F9E598D48D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9576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72F1E3E-B97A-DDF2-1AAC-A37D14656FC5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460875" y="285267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286DCDE-DD58-0103-BABE-E7CCB8DD8744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080745" y="285267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2FC2104-C5E5-A0A8-F04C-C8327348FFD7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700615" y="285269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5BF60D68-F343-5AFF-AD1D-8D622AF29D99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2" name="Picture Placeholder 6">
            <a:extLst>
              <a:ext uri="{FF2B5EF4-FFF2-40B4-BE49-F238E27FC236}">
                <a16:creationId xmlns:a16="http://schemas.microsoft.com/office/drawing/2014/main" id="{4AE4513A-348F-BA9F-A0C8-153FD5C7EFA3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460875" y="4345335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0585A584-6F03-67D7-EC24-9919EF085B39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08074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31AC5497-0AA3-E51A-8461-9FCC2D6A0BF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700615" y="4345335"/>
            <a:ext cx="3246768" cy="392670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DBA51C3-E198-AB6D-ABC1-982796E507A8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2048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212105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99C52C3-EB60-AD11-702E-FE29DF3D10C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6EBDC7BE-BA2F-AC1B-1AE4-262717C8B716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32048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B9DEA642-0B11-7EFC-FD85-4C768E5D0D60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132048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0C26B51C-AA1E-CB76-3161-1D64395FD66F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70061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9246F94-056F-C19D-24EF-BB73EAF5502B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470061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96B7497B-0B73-2810-1EC6-66AB30B60ED3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470061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B983A029-3D04-4E7B-8665-CA978CD89302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08074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2F57DB07-8DCD-57B3-6FD3-15196EFDBA3D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808074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6CC6ED71-CA01-0453-5DB1-A4D03893436F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08074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1B1E696D-BD87-3517-30C1-5F317EE63A4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1146087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27A16B53-F997-6BC0-415C-A90A7C605E2E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1146087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678CC80F-84F1-0D05-E51D-1133E6A5BD79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1146087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1713001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39F877B-597E-ABD8-C8E8-01EAA1421E8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787728" y="314251"/>
            <a:ext cx="9033654" cy="387198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08216EB-0383-7CBA-64A5-BD9872C82A54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5787728" y="4422600"/>
            <a:ext cx="9033653" cy="387198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Marcador de texto 51">
            <a:extLst>
              <a:ext uri="{FF2B5EF4-FFF2-40B4-BE49-F238E27FC236}">
                <a16:creationId xmlns:a16="http://schemas.microsoft.com/office/drawing/2014/main" id="{A02250CC-A4C6-EFE8-83B5-9167BA9BB1C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342238" y="280365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tx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5" name="Marcador de texto 51">
            <a:extLst>
              <a:ext uri="{FF2B5EF4-FFF2-40B4-BE49-F238E27FC236}">
                <a16:creationId xmlns:a16="http://schemas.microsoft.com/office/drawing/2014/main" id="{E01CFCB0-47AE-2636-4A92-2EB2441E3C4D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342238" y="4422600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tx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D3DCC99-7091-00A1-4B61-FE783C6921B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42238" y="573752"/>
            <a:ext cx="4144162" cy="144057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9648AE1-DF79-F998-7CF5-3686053689F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342238" y="4678511"/>
            <a:ext cx="4144162" cy="144057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04901407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F795EC11-7B1E-0DAB-C6C4-693C13BFD63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43925" y="1758579"/>
            <a:ext cx="3177457" cy="653601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B335611B-FCF4-AA28-F098-201490F7855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42118" y="1744521"/>
            <a:ext cx="331524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79A1D0C4-F398-BCA4-C412-D2A742F96B91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47675" y="1758579"/>
            <a:ext cx="3362888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384FC2ED-32EA-604F-AE75-620577503124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780855" y="1758580"/>
            <a:ext cx="3233458" cy="65288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B7A18EB7-6513-8C10-8E6D-8B64195E8CA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AA55706-8EE5-CF42-3115-E13409A21E8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E3246D49-1730-577D-CD36-AF891EB6D08B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342118" y="2118047"/>
            <a:ext cx="3315245" cy="192386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C9342E73-F234-2362-C48F-3ABED597ADB7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147675" y="2118047"/>
            <a:ext cx="3315245" cy="192386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94730863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314696" y="1805651"/>
            <a:ext cx="404319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F625DCED-2C58-0D49-848B-AF65386AC44D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503856" y="1805651"/>
            <a:ext cx="5107438" cy="6477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B9C109D9-581E-4F14-436F-91F303BFE2DF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4695" y="5093115"/>
            <a:ext cx="404319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75742B9C-F61D-5D7E-7013-7940F158A28F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10757263" y="1805651"/>
            <a:ext cx="405833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BDF5F579-0D48-13A5-7E3B-DD0D96932900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757262" y="5093115"/>
            <a:ext cx="405833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72CD83DB-7777-27C4-3F22-0FD1F003F7F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ED5D5768-63F4-DACB-E93A-943F03E625C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19D24851-31DE-61E6-79A8-C6678906B37B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61096124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8" y="2060154"/>
            <a:ext cx="13506684" cy="62144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523995E-030C-5A6D-6457-21DD9A6C2403}"/>
              </a:ext>
            </a:extLst>
          </p:cNvPr>
          <p:cNvSpPr txBox="1"/>
          <p:nvPr userDrawn="1"/>
        </p:nvSpPr>
        <p:spPr>
          <a:xfrm>
            <a:off x="1319184" y="209644"/>
            <a:ext cx="20115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Title</a:t>
            </a:r>
            <a:endParaRPr lang="es-ES" sz="4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573DE30-E0CC-4252-8415-04B8A6FE604D}"/>
              </a:ext>
            </a:extLst>
          </p:cNvPr>
          <p:cNvSpPr txBox="1"/>
          <p:nvPr userDrawn="1"/>
        </p:nvSpPr>
        <p:spPr>
          <a:xfrm>
            <a:off x="1319186" y="914690"/>
            <a:ext cx="2500460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Subtitle</a:t>
            </a:r>
            <a:endParaRPr lang="es-ES" sz="400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9" name="Marcador de texto 3">
            <a:extLst>
              <a:ext uri="{FF2B5EF4-FFF2-40B4-BE49-F238E27FC236}">
                <a16:creationId xmlns:a16="http://schemas.microsoft.com/office/drawing/2014/main" id="{41238FB5-42AE-ABC0-00D3-BEFD8B660FB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249985" y="266729"/>
            <a:ext cx="8004858" cy="947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bg1"/>
                </a:solidFill>
                <a:latin typeface="Poppins ExtraLight" panose="00000300000000000000" pitchFamily="2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FB10D906-580A-ACA3-CEA1-5F8976CCA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661495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">
            <a:extLst>
              <a:ext uri="{FF2B5EF4-FFF2-40B4-BE49-F238E27FC236}">
                <a16:creationId xmlns:a16="http://schemas.microsoft.com/office/drawing/2014/main" id="{E1C63584-BCA1-546C-28F8-D4097F18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19233" y="2882744"/>
            <a:ext cx="10571915" cy="287527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5000"/>
              </a:lnSpc>
              <a:buNone/>
              <a:defRPr sz="4000" spc="-18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incididunt</a:t>
            </a:r>
            <a:r>
              <a:rPr lang="es-ES" dirty="0"/>
              <a:t> ut labore et </a:t>
            </a:r>
            <a:r>
              <a:rPr lang="es-ES" dirty="0" err="1"/>
              <a:t>dolore</a:t>
            </a:r>
            <a:r>
              <a:rPr lang="es-ES" dirty="0"/>
              <a:t> magna </a:t>
            </a:r>
            <a:r>
              <a:rPr lang="es-ES" dirty="0" err="1"/>
              <a:t>aliqua</a:t>
            </a:r>
            <a:r>
              <a:rPr lang="es-ES" dirty="0"/>
              <a:t>. 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3CE952D4-F754-1A27-20F6-683215B88F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838230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1">
            <a:extLst>
              <a:ext uri="{FF2B5EF4-FFF2-40B4-BE49-F238E27FC236}">
                <a16:creationId xmlns:a16="http://schemas.microsoft.com/office/drawing/2014/main" id="{D14BB9A1-3441-191E-37E6-05D68D16F3C3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21654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FC9F3045-5CEE-7F39-2555-5FE8A418BD0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20141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C6717936-2989-4975-F042-077EEC3607D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531839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9C7BA3F0-9DAC-127F-4FF3-B6FF3D7FB4E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4530326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CB9BCE2-8131-0E07-F142-BF34D1833763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7739321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100C5ACB-94C4-5D24-F83F-0F0B671CB27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7737808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69CC74-D7B9-226A-F940-8C96B9652446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0929831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D3FE605-EC50-F976-B458-5079ACCD2712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10928318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B12FE235-275A-1834-9741-BFA24DA3730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D2F68064-D273-A8E1-FB6C-FD71EE5A25D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EB070323-A5EA-02EB-B8D4-2924CF9B7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7CA49D1-37A8-ADBD-4D3C-F5E23A2911E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9272866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7420C492-58CF-6168-DB94-761B123E435B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251497" y="536274"/>
            <a:ext cx="8372770" cy="13446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200"/>
              </a:lnSpc>
              <a:buFont typeface="Arial" panose="020B0604020202020204" pitchFamily="34" charset="0"/>
              <a:buNone/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endParaRPr lang="es-ES" dirty="0"/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44B0C358-73EC-280F-D003-19EDE61CD1D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6249984" y="280366"/>
            <a:ext cx="8372770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LOREM IPSUM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F32B526-5A7D-DBFB-7820-0F914DD280C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13B597C7-C371-E42C-05C3-7F5F4D1CAE2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5A8E583E-8086-505C-C226-576BA4F91A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859292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B12FE235-275A-1834-9741-BFA24DA3730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D2F68064-D273-A8E1-FB6C-FD71EE5A25D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EB070323-A5EA-02EB-B8D4-2924CF9B7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FEBEEFAA-990C-9475-2B1C-6CF44D52DE0C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703143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52F328AD-6D14-4A9A-00BA-9CD4366F8ABD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6249984" y="2617552"/>
            <a:ext cx="6703143" cy="914400"/>
          </a:xfrm>
          <a:prstGeom prst="rect">
            <a:avLst/>
          </a:prstGeom>
        </p:spPr>
        <p:txBody>
          <a:bodyPr/>
          <a:lstStyle>
            <a:lvl1pPr marL="457200" indent="-457200">
              <a:buFont typeface="System Font Regular"/>
              <a:buChar char="–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C1E5BBC9-532B-C56B-31D6-46AC1520FD26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6249984" y="2081973"/>
            <a:ext cx="6703143" cy="5201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6980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7B24DDB-468F-1F89-A257-F8E033475580}"/>
              </a:ext>
            </a:extLst>
          </p:cNvPr>
          <p:cNvSpPr txBox="1"/>
          <p:nvPr userDrawn="1"/>
        </p:nvSpPr>
        <p:spPr>
          <a:xfrm>
            <a:off x="181139" y="200367"/>
            <a:ext cx="4601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54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54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54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4" name="Gráfico 3">
            <a:extLst>
              <a:ext uri="{FF2B5EF4-FFF2-40B4-BE49-F238E27FC236}">
                <a16:creationId xmlns:a16="http://schemas.microsoft.com/office/drawing/2014/main" id="{19AACF66-2098-222A-4E75-97039B6B07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6" name="Imagen 5" descr="Texto&#10;&#10;Descripción generada automáticamente">
            <a:extLst>
              <a:ext uri="{FF2B5EF4-FFF2-40B4-BE49-F238E27FC236}">
                <a16:creationId xmlns:a16="http://schemas.microsoft.com/office/drawing/2014/main" id="{12882761-6091-75DC-8A8B-30A2639B634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53154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61811AF-AC6F-16AE-6236-B1D279038904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385761" y="1905731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CB33AB92-DB19-E615-4A70-66ECABB11C94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1314698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F94686B3-66E2-9F6B-BD3A-F9360333BD93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862261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FC0D4B29-7105-6CBF-AF26-17A8AF59AF49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BE46742-E431-667E-96FD-F62378CCFE6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B53C806-1060-2C8A-5593-9837E010BA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0137BA54-5A71-B64E-CFEA-73D41AC1786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5232743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25301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4C364D8B-02C2-75AC-95FF-DEC282735131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78010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018F152C-F2EF-C31B-B6F2-2B48FDD942B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30719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B41FEA79-E7DD-9A1C-C2CF-4189086B4014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0" name="Marcador de texto 51">
            <a:extLst>
              <a:ext uri="{FF2B5EF4-FFF2-40B4-BE49-F238E27FC236}">
                <a16:creationId xmlns:a16="http://schemas.microsoft.com/office/drawing/2014/main" id="{D9FB6DF5-93BF-9C66-6933-A08D298025C0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6504336"/>
            <a:ext cx="4379236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1" name="Marcador de texto 51">
            <a:extLst>
              <a:ext uri="{FF2B5EF4-FFF2-40B4-BE49-F238E27FC236}">
                <a16:creationId xmlns:a16="http://schemas.microsoft.com/office/drawing/2014/main" id="{42B2BA5E-BE48-BC56-33C8-21FDF1AD10F5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2" name="Marcador de texto 51">
            <a:extLst>
              <a:ext uri="{FF2B5EF4-FFF2-40B4-BE49-F238E27FC236}">
                <a16:creationId xmlns:a16="http://schemas.microsoft.com/office/drawing/2014/main" id="{AB03B935-9EEA-D8D4-1A79-04763796ED08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6504336"/>
            <a:ext cx="4379236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3" name="Marcador de texto 51">
            <a:extLst>
              <a:ext uri="{FF2B5EF4-FFF2-40B4-BE49-F238E27FC236}">
                <a16:creationId xmlns:a16="http://schemas.microsoft.com/office/drawing/2014/main" id="{490639B6-8AC5-70D4-7D04-1B11C18AE400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6760243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4" name="Marcador de texto 51">
            <a:extLst>
              <a:ext uri="{FF2B5EF4-FFF2-40B4-BE49-F238E27FC236}">
                <a16:creationId xmlns:a16="http://schemas.microsoft.com/office/drawing/2014/main" id="{E485262F-344B-3B89-6436-C6FFF85123C9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6504334"/>
            <a:ext cx="4379236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9C65E15-2814-DBA2-3963-B739173A61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343958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9496226-E3C4-D848-34D5-3185E6DBE7D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5612CCF-EDE8-9DC1-DD6C-5E2CCFD065B2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67407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F038E5D-07BB-D337-3DD1-4FF8D741EE4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20116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FD08BA3F-3580-4EED-8896-6F43A1479F45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4021504B-DFAF-80DC-90C7-BD103CAB7FBC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4CB82EC-74AF-B29E-AF9F-E5764FBA95F0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6" name="Marcador de texto 51">
            <a:extLst>
              <a:ext uri="{FF2B5EF4-FFF2-40B4-BE49-F238E27FC236}">
                <a16:creationId xmlns:a16="http://schemas.microsoft.com/office/drawing/2014/main" id="{CC2D501B-B50B-5FF8-C5F8-7264EDE8565F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F7235A84-F20D-4B41-BBE6-8836C871E309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7401593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9" name="Marcador de texto 51">
            <a:extLst>
              <a:ext uri="{FF2B5EF4-FFF2-40B4-BE49-F238E27FC236}">
                <a16:creationId xmlns:a16="http://schemas.microsoft.com/office/drawing/2014/main" id="{EE16BC29-06C5-25CF-BC06-5B133BF1492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7145684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D9F8015E-9644-7627-310E-D25AD188B77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C7952C4A-5EFC-4DB8-343C-9C4E880974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340090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982683" y="1759352"/>
            <a:ext cx="7497700" cy="651522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164B80D5-888F-65D0-21FA-E056B059920B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4150514" y="1759352"/>
            <a:ext cx="2698804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16F665BA-F9E7-F849-0D72-6E995D933A0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318347" y="1759352"/>
            <a:ext cx="2698803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C80293E7-9B67-A2FA-C92C-6B8472354B05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4150514" y="5082439"/>
            <a:ext cx="2698804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761F1E63-1E32-8DE9-1835-A13D4341D9D2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8348" y="5082439"/>
            <a:ext cx="2698802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D502E2D2-82A7-52C5-4F5D-AA7ACA7E051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DE4B389B-69E7-F966-533F-2E752DD8514E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EADED2D0-3F87-35D8-502B-F258300F7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BE93756-F3B4-21B4-99F4-A18B8FDA951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90808813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275248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D9305FA1-B0A9-880A-763A-DE63CB70CFE0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275245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275245"/>
            <a:ext cx="3252084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92E29E6D-2981-3B1C-4953-95F3B7CB620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275244"/>
            <a:ext cx="3252083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B8BA0E86-4446-D5A2-E074-A9783EEC25A6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162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BA33CD29-71E9-1096-711F-86A021CC59C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146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8E55AA5-2D22-FFFA-B079-ADD5E2578D27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47383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35DC255A-E936-B3A2-35A7-2931F142561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67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EB684F-14E3-AFCE-0984-ADBE765372F1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1604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4299BD7-888E-E7E4-F0BB-3786CE920F9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81588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AF464338-F1EC-5EBA-58CC-218EF5B39ED3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15825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F268DFB1-2146-6489-0A14-0D2C0148041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15809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AAED4602-B4E1-1C8C-CE8F-210E78CEF8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67931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Marcador de texto 51">
            <a:extLst>
              <a:ext uri="{FF2B5EF4-FFF2-40B4-BE49-F238E27FC236}">
                <a16:creationId xmlns:a16="http://schemas.microsoft.com/office/drawing/2014/main" id="{2CD15172-639B-7CC2-2485-12786B9C6D8A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1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2" name="Marcador de texto 51">
            <a:extLst>
              <a:ext uri="{FF2B5EF4-FFF2-40B4-BE49-F238E27FC236}">
                <a16:creationId xmlns:a16="http://schemas.microsoft.com/office/drawing/2014/main" id="{D1401A76-9357-47B5-AF39-310183E665C4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8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3" name="Marcador de texto 51">
            <a:extLst>
              <a:ext uri="{FF2B5EF4-FFF2-40B4-BE49-F238E27FC236}">
                <a16:creationId xmlns:a16="http://schemas.microsoft.com/office/drawing/2014/main" id="{CB8C9BF7-E951-1B41-C06A-65A3270A8C6E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737326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4" name="Marcador de texto 51">
            <a:extLst>
              <a:ext uri="{FF2B5EF4-FFF2-40B4-BE49-F238E27FC236}">
                <a16:creationId xmlns:a16="http://schemas.microsoft.com/office/drawing/2014/main" id="{682E9DCF-28BD-5DA8-7F03-2AB337018AC1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5813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5" name="Marcador de texto 51">
            <a:extLst>
              <a:ext uri="{FF2B5EF4-FFF2-40B4-BE49-F238E27FC236}">
                <a16:creationId xmlns:a16="http://schemas.microsoft.com/office/drawing/2014/main" id="{8C468F35-EB5B-3641-AD46-6B65573B3FF9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43381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6" name="Marcador de texto 51">
            <a:extLst>
              <a:ext uri="{FF2B5EF4-FFF2-40B4-BE49-F238E27FC236}">
                <a16:creationId xmlns:a16="http://schemas.microsoft.com/office/drawing/2014/main" id="{3EAF8E49-0D99-B173-C0D3-A2646C139D92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41868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7" name="Marcador de texto 51">
            <a:extLst>
              <a:ext uri="{FF2B5EF4-FFF2-40B4-BE49-F238E27FC236}">
                <a16:creationId xmlns:a16="http://schemas.microsoft.com/office/drawing/2014/main" id="{CDF715EE-FD4A-28D3-8DDD-A0601B70971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11581653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8" name="Marcador de texto 51">
            <a:extLst>
              <a:ext uri="{FF2B5EF4-FFF2-40B4-BE49-F238E27FC236}">
                <a16:creationId xmlns:a16="http://schemas.microsoft.com/office/drawing/2014/main" id="{2A4D0FFB-7373-BB33-DBF6-A7BC03C6E7F9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1580140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1B38C1DE-F729-FD1B-1D5C-7182B48E3D7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86588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697B4EC-10F5-9C61-0582-EDCA06FFA37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986589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EB337B9C-A8AA-3DA1-E050-1367C89F1A4E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986589"/>
            <a:ext cx="3252084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03D99DFE-798E-9FD7-9ED9-5D4C9712B358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986588"/>
            <a:ext cx="3252083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023C60DC-A689-FCE9-60BA-612F41541A6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59D55A0F-570D-C0E0-53EE-29893D2E6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837063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7283899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8EEEFFA-7A1F-E7CB-5B4F-8D86E276C33A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720068" y="1528763"/>
            <a:ext cx="6105589" cy="67564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353B097C-4CED-DBF1-DF01-06047FE9F1A5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8718554" y="280366"/>
            <a:ext cx="6105589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5D7F4DEE-70F1-C0AA-E04C-0A85FE843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B15AFB7A-1C24-DFAF-A878-357C15A5AAD5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8718554" y="536275"/>
            <a:ext cx="6105589" cy="69245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752425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995B5FDC-5BAC-D7FE-CC82-29B6C150F7C9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9218731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DFD73AFC-2ACD-356B-ED4E-0BF87D167B17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842170" y="280365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04F69143-9576-3531-4832-F2EC4ACB7D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EE4C2584-8B84-105F-9D86-C4E49626DAE9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842170" y="573751"/>
            <a:ext cx="3925613" cy="458403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23599377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952750"/>
            <a:ext cx="9758115" cy="731736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0663C57B-A161-8C33-FF9D-6BE2181C89B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38345411-4E34-5820-C923-A9B0913F36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CE258A3A-96EB-2D7A-B6FA-B34D9A0D87D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1285792" y="952750"/>
            <a:ext cx="3535590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24440176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5673032" y="351691"/>
            <a:ext cx="9148349" cy="793317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109A29B2-29F0-61A5-3D4B-35F3F0929C7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4697" y="7907950"/>
            <a:ext cx="3987809" cy="376916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050" baseline="0">
                <a:solidFill>
                  <a:schemeClr val="bg1">
                    <a:lumMod val="65000"/>
                  </a:schemeClr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DE668833-FD32-B75D-8AA6-A667DDE0C79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22C8AC2-8C0D-89D1-F93F-DD0832AFBDA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19BA2437-C7CB-08CE-88B2-890BD6EE5D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E57C6AA8-4696-A480-863B-1BD8B017492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5" y="2615911"/>
            <a:ext cx="4079107" cy="235365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88697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Intro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ineas rapidas_V2_blac">
            <a:hlinkClick r:id="" action="ppaction://media"/>
            <a:extLst>
              <a:ext uri="{FF2B5EF4-FFF2-40B4-BE49-F238E27FC236}">
                <a16:creationId xmlns:a16="http://schemas.microsoft.com/office/drawing/2014/main" id="{AAE88C19-43A6-009D-5F96-438D7CAE189C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207726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D72BE75-E1A2-2BFC-14DF-06D7080BFF9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516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94885"/>
            <a:ext cx="13506685" cy="50929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EF88DD9A-F613-D9FE-7C0F-E1C065EE0C34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0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3" name="Marcador de texto 51">
            <a:extLst>
              <a:ext uri="{FF2B5EF4-FFF2-40B4-BE49-F238E27FC236}">
                <a16:creationId xmlns:a16="http://schemas.microsoft.com/office/drawing/2014/main" id="{8A32FCBB-AD50-B45B-0835-D8A90957981C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7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4" name="Marcador de texto 51">
            <a:extLst>
              <a:ext uri="{FF2B5EF4-FFF2-40B4-BE49-F238E27FC236}">
                <a16:creationId xmlns:a16="http://schemas.microsoft.com/office/drawing/2014/main" id="{8DF828DD-9DC7-0FCC-37BF-19339CBF890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8059709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5" name="Marcador de texto 51">
            <a:extLst>
              <a:ext uri="{FF2B5EF4-FFF2-40B4-BE49-F238E27FC236}">
                <a16:creationId xmlns:a16="http://schemas.microsoft.com/office/drawing/2014/main" id="{DD42ADAF-6A07-6E65-4E63-B698908F790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058196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6071455E-7880-7F33-6768-F6A59FAD03B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90E9B6AF-A159-C088-5270-E024D4EFAF0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2896A887-860A-D6E7-AB76-34108040F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925645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2416B55-BA27-00E3-EF42-52E2A895E92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212CB5DC-8589-91F5-3330-4CDE06B3CA3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72929591-7387-A97D-0CE3-4C7926103E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C0B8CF32-15EF-8E4E-99E3-9DB6E27BD2C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20141" y="1693541"/>
            <a:ext cx="9334607" cy="659162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2F6AAD37-459C-047F-113E-DE671B287FC2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842170" y="1693541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C6501D45-B00C-7B5E-AC49-07B174AFF6A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842170" y="1949452"/>
            <a:ext cx="3925612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13203454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841500"/>
            <a:ext cx="5007356" cy="64516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7C9D1557-9671-EA19-9077-CB0188C933CD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868B75E-E0A7-9057-C88D-5744091CFDC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0546C55D-7FF0-170A-38FE-C59AB3EB8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819E928E-A709-2A41-966E-276D5621F0DD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842170" y="1841500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E8FA1E0D-7B8B-F27A-966F-3C00C1C237DF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6619305" y="1841500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BD61EAF6-A9B0-E7C4-61A5-23D59592143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6619305" y="2142275"/>
            <a:ext cx="3925612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464DC999-4947-4A77-8B4C-5031C226F4E0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842171" y="2142275"/>
            <a:ext cx="3925612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00092762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89567"/>
            <a:ext cx="13500898" cy="6703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77A10794-0556-0492-5706-E065F19C3D2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2B04C732-8AA9-015B-1D1C-1A27B331425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47FFA8D6-14A6-258D-4F72-73248128FC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449008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9513" y="289367"/>
            <a:ext cx="13513443" cy="80037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C307D84F-2DCB-A62A-CADD-1ABE4A206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337606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8000" y="283580"/>
            <a:ext cx="6684864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7FE933A9-E9DE-B488-E292-4E7B4C9402F6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9512" y="7206528"/>
            <a:ext cx="6683351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8B2E6B92-E495-68BB-8BC5-5E21409579A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8000" y="6737753"/>
            <a:ext cx="6684864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54D38C1B-842E-A6BD-A635-4965B1635178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8136226" y="283580"/>
            <a:ext cx="6684865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2B018684-0AD0-6024-58F4-B8FA320B4622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34713" y="7189659"/>
            <a:ext cx="6686378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E802879-1BED-00C5-D9BA-DE82EA0C3CD9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34713" y="6720884"/>
            <a:ext cx="668486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14216EC7-864F-A052-EF00-7DE366C19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664506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119145" y="288301"/>
            <a:ext cx="313382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4BDDFBF-1EE4-8D66-B129-098D0320FBF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8386329" y="288301"/>
            <a:ext cx="315719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EEA891A7-C630-B84F-1F95-981C30BCE6E5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76883" y="288301"/>
            <a:ext cx="3133823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53E9065-B12D-8868-1949-C8254DFABB9F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3785A291-8744-72AC-BFE8-5C722800EF9D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B3D47A2D-F412-C5BD-9E1E-58F56E13BB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51D83518-8EBB-DB3E-2A17-5E34257FE552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9" y="1741991"/>
            <a:ext cx="3440181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83815282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48A10C6E-2943-3AFB-CE2D-E4CDBD618647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534935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18D177FC-D6F9-22AF-D13E-91A9674D533F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108166" y="1680021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78C3C94-D863-1A09-757C-99E7BD8A293A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694827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6" name="Picture Placeholder 6">
            <a:extLst>
              <a:ext uri="{FF2B5EF4-FFF2-40B4-BE49-F238E27FC236}">
                <a16:creationId xmlns:a16="http://schemas.microsoft.com/office/drawing/2014/main" id="{C896649B-5251-2A5F-6F65-AE12BD21757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14697" y="1680020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1" name="Picture Placeholder 6">
            <a:extLst>
              <a:ext uri="{FF2B5EF4-FFF2-40B4-BE49-F238E27FC236}">
                <a16:creationId xmlns:a16="http://schemas.microsoft.com/office/drawing/2014/main" id="{5863D1FB-163C-C5FA-C916-00EF7426716E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544565" y="5051278"/>
            <a:ext cx="3263754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2" name="Picture Placeholder 6">
            <a:extLst>
              <a:ext uri="{FF2B5EF4-FFF2-40B4-BE49-F238E27FC236}">
                <a16:creationId xmlns:a16="http://schemas.microsoft.com/office/drawing/2014/main" id="{93C6C18C-C240-6E08-DAB0-9206076E36C1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108166" y="5051278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3" name="Picture Placeholder 6">
            <a:extLst>
              <a:ext uri="{FF2B5EF4-FFF2-40B4-BE49-F238E27FC236}">
                <a16:creationId xmlns:a16="http://schemas.microsoft.com/office/drawing/2014/main" id="{B552D923-F936-18D0-643E-133A83C8D24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694826" y="5051278"/>
            <a:ext cx="3279979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4" name="Picture Placeholder 6">
            <a:extLst>
              <a:ext uri="{FF2B5EF4-FFF2-40B4-BE49-F238E27FC236}">
                <a16:creationId xmlns:a16="http://schemas.microsoft.com/office/drawing/2014/main" id="{A8D81DF9-E896-8915-7658-B61911F65D0B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14697" y="5051277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A0BCAB40-4152-3A3E-0F69-8B6ABD8DF9A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85AF3100-207A-0FA8-278D-96F03810F0D4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73C95612-C64C-8880-8BE7-4357B8DD03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871393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72F1E3E-B97A-DDF2-1AAC-A37D14656FC5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460875" y="285267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286DCDE-DD58-0103-BABE-E7CCB8DD8744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080745" y="285267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2FC2104-C5E5-A0A8-F04C-C8327348FFD7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700615" y="285269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5BF60D68-F343-5AFF-AD1D-8D622AF29D99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2" name="Picture Placeholder 6">
            <a:extLst>
              <a:ext uri="{FF2B5EF4-FFF2-40B4-BE49-F238E27FC236}">
                <a16:creationId xmlns:a16="http://schemas.microsoft.com/office/drawing/2014/main" id="{4AE4513A-348F-BA9F-A0C8-153FD5C7EFA3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460875" y="4345335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0585A584-6F03-67D7-EC24-9919EF085B39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08074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31AC5497-0AA3-E51A-8461-9FCC2D6A0BF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700615" y="4345335"/>
            <a:ext cx="3246768" cy="392670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DBA51C3-E198-AB6D-ABC1-982796E507A8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2048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92147AA3-116F-F42D-F016-1D8E506CE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734959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99C52C3-EB60-AD11-702E-FE29DF3D10C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6EBDC7BE-BA2F-AC1B-1AE4-262717C8B716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32048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B9DEA642-0B11-7EFC-FD85-4C768E5D0D60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132048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0C26B51C-AA1E-CB76-3161-1D64395FD66F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70061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9246F94-056F-C19D-24EF-BB73EAF5502B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470061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96B7497B-0B73-2810-1EC6-66AB30B60ED3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470061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B983A029-3D04-4E7B-8665-CA978CD89302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08074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2F57DB07-8DCD-57B3-6FD3-15196EFDBA3D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808074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6CC6ED71-CA01-0453-5DB1-A4D03893436F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08074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1B1E696D-BD87-3517-30C1-5F317EE63A4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1146087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27A16B53-F997-6BC0-415C-A90A7C605E2E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1146087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678CC80F-84F1-0D05-E51D-1133E6A5BD79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1146087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E630656-87A1-BD74-B601-9B46D7832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0329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Outro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ern_intro_1_D">
            <a:hlinkClick r:id="" action="ppaction://media"/>
            <a:extLst>
              <a:ext uri="{FF2B5EF4-FFF2-40B4-BE49-F238E27FC236}">
                <a16:creationId xmlns:a16="http://schemas.microsoft.com/office/drawing/2014/main" id="{7FE6ECDE-8C5E-D20F-D91A-6B0D3E6017DA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rot="10800000">
            <a:off x="0" y="0"/>
            <a:ext cx="15119350" cy="8640763"/>
          </a:xfrm>
          <a:prstGeom prst="rect">
            <a:avLst/>
          </a:prstGeom>
        </p:spPr>
      </p:pic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D642DE96-D28A-BCAA-7583-C9A22C65098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FE5686D-33BD-0FA8-2A41-C91344AA4441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969A15C-AC53-AE75-6D97-CA6EE38F045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136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48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787728" y="314251"/>
            <a:ext cx="9033654" cy="387198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4807676A-D7B4-C6E3-9C12-50EC9DB252B5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5787728" y="4422600"/>
            <a:ext cx="9033653" cy="387198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460C116D-2020-F947-A6B4-8921FC722D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B40B1E66-6793-B273-D3BB-F5C54E0DC7C5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342238" y="280365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88FAE3B-A115-61F3-10FA-B91826A30A3B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342238" y="4422600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86C985F-2306-4794-82AF-18D60BE5C6FE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42237" y="573753"/>
            <a:ext cx="4144161" cy="141032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2D1C3795-1177-5348-8601-7A3349763718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42237" y="4678511"/>
            <a:ext cx="4144161" cy="141032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59624757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F795EC11-7B1E-0DAB-C6C4-693C13BFD63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43925" y="1758579"/>
            <a:ext cx="3177457" cy="653601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384FC2ED-32EA-604F-AE75-620577503124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780855" y="1758580"/>
            <a:ext cx="3233458" cy="65288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CA8AE822-ED4A-CAD9-7600-135E4EF5AAB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432FF8B-26AB-599B-138B-EA866430B84F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2BA92-CC8F-86F6-554C-D27538C6A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88C22915-72D7-B996-45A1-F3486D41A9E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320141" y="1758579"/>
            <a:ext cx="3233459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4" name="Marcador de texto 51">
            <a:extLst>
              <a:ext uri="{FF2B5EF4-FFF2-40B4-BE49-F238E27FC236}">
                <a16:creationId xmlns:a16="http://schemas.microsoft.com/office/drawing/2014/main" id="{30DAB93C-0A0D-EC27-64BA-A00848221E53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212389" y="1758579"/>
            <a:ext cx="3233459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7CA45238-DDD7-F156-EBFC-DE38FF3E3AF3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20142" y="2051965"/>
            <a:ext cx="3233458" cy="257304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EC0C18D1-0D6C-E7BF-A05D-A7E18DCE7149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8211272" y="2051965"/>
            <a:ext cx="3233458" cy="257304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79136301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314696" y="1805651"/>
            <a:ext cx="404319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F625DCED-2C58-0D49-848B-AF65386AC44D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503856" y="1805651"/>
            <a:ext cx="5107438" cy="6477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B9C109D9-581E-4F14-436F-91F303BFE2DF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4695" y="5093115"/>
            <a:ext cx="404319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75742B9C-F61D-5D7E-7013-7940F158A28F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10757263" y="1805651"/>
            <a:ext cx="405833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BDF5F579-0D48-13A5-7E3B-DD0D96932900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757262" y="5093115"/>
            <a:ext cx="405833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F564DB0D-EBF9-26B7-0451-8A85AA1C690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C5401F63-F9DC-F592-7FA1-5E651609271F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5408D217-60A5-3C61-5207-D2965F34AA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71B0B7CA-5412-223D-9E1A-14EF2C272E23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935614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D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207726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8F036AAD-FE8F-D125-FE0A-E71EFA32FD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DFEB820-510C-F2BB-4F80-9555BDA58E5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469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7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4.xml"/><Relationship Id="rId26" Type="http://schemas.openxmlformats.org/officeDocument/2006/relationships/slideLayout" Target="../slideLayouts/slideLayout52.xml"/><Relationship Id="rId3" Type="http://schemas.openxmlformats.org/officeDocument/2006/relationships/slideLayout" Target="../slideLayouts/slideLayout29.xml"/><Relationship Id="rId21" Type="http://schemas.openxmlformats.org/officeDocument/2006/relationships/slideLayout" Target="../slideLayouts/slideLayout47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3.xml"/><Relationship Id="rId25" Type="http://schemas.openxmlformats.org/officeDocument/2006/relationships/slideLayout" Target="../slideLayouts/slideLayout51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20" Type="http://schemas.openxmlformats.org/officeDocument/2006/relationships/slideLayout" Target="../slideLayouts/slideLayout46.xml"/><Relationship Id="rId29" Type="http://schemas.openxmlformats.org/officeDocument/2006/relationships/theme" Target="../theme/theme6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2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23" Type="http://schemas.openxmlformats.org/officeDocument/2006/relationships/slideLayout" Target="../slideLayouts/slideLayout49.xml"/><Relationship Id="rId28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36.xml"/><Relationship Id="rId19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Relationship Id="rId22" Type="http://schemas.openxmlformats.org/officeDocument/2006/relationships/slideLayout" Target="../slideLayouts/slideLayout48.xml"/><Relationship Id="rId27" Type="http://schemas.openxmlformats.org/officeDocument/2006/relationships/slideLayout" Target="../slideLayouts/slideLayout53.xml"/><Relationship Id="rId30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slideLayout" Target="../slideLayouts/slideLayout80.xml"/><Relationship Id="rId3" Type="http://schemas.openxmlformats.org/officeDocument/2006/relationships/slideLayout" Target="../slideLayouts/slideLayout57.xml"/><Relationship Id="rId21" Type="http://schemas.openxmlformats.org/officeDocument/2006/relationships/slideLayout" Target="../slideLayouts/slideLayout75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29" Type="http://schemas.openxmlformats.org/officeDocument/2006/relationships/theme" Target="../theme/theme7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28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slideLayout" Target="../slideLayouts/slideLayout81.xml"/><Relationship Id="rId30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632C4D-B6B7-6591-1323-FFB345EFF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745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990" r:id="rId2"/>
    <p:sldLayoutId id="2147483931" r:id="rId3"/>
    <p:sldLayoutId id="2147483985" r:id="rId4"/>
    <p:sldLayoutId id="2147483973" r:id="rId5"/>
    <p:sldLayoutId id="214748398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ystem Font Regular"/>
        <a:buChar char="–"/>
        <a:defRPr sz="2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4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0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8325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987" r:id="rId2"/>
    <p:sldLayoutId id="2147483929" r:id="rId3"/>
    <p:sldLayoutId id="2147483993" r:id="rId4"/>
    <p:sldLayoutId id="2147483975" r:id="rId5"/>
    <p:sldLayoutId id="214748399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C13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C0540BF2-C38D-14C5-F4B5-F1537DACB37C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rgbClr val="77FCF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97E3775D-6EAB-214A-F770-30B05F15956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Anne Gentil-</a:t>
            </a:r>
            <a:r>
              <a:rPr lang="es-ES" sz="1000" dirty="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Beccot</a:t>
            </a:r>
            <a:r>
              <a:rPr lang="es-ES" sz="10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2025 CERN, </a:t>
            </a:r>
            <a:r>
              <a:rPr lang="es-ES" sz="1000" dirty="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dirty="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CC-BY 4.0.</a:t>
            </a:r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4375FB3E-A0CA-6498-10F1-B4E88763F0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70137" y="6979075"/>
            <a:ext cx="1962151" cy="70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968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A9D850F2-8427-497C-F75A-FB912A1401A3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F1FD915D-24DF-68D4-2D80-4CEF46D25627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Anne Gentil-</a:t>
            </a:r>
            <a:r>
              <a:rPr lang="es-ES" sz="100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Beccot</a:t>
            </a:r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2025 CERN, </a:t>
            </a:r>
            <a:r>
              <a:rPr lang="es-ES" sz="100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CC-BY 4.0.</a:t>
            </a:r>
          </a:p>
        </p:txBody>
      </p:sp>
      <p:pic>
        <p:nvPicPr>
          <p:cNvPr id="7" name="Imagen 6" descr="Texto&#10;&#10;Descripción generada automáticamente">
            <a:extLst>
              <a:ext uri="{FF2B5EF4-FFF2-40B4-BE49-F238E27FC236}">
                <a16:creationId xmlns:a16="http://schemas.microsoft.com/office/drawing/2014/main" id="{19493B83-4016-13EC-318D-FD0EC03C7C1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3600" y="6948080"/>
            <a:ext cx="2006605" cy="724724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490A6D-5E9A-F3A7-477C-6550DE4C6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01183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9" r:id="rId2"/>
    <p:sldLayoutId id="2147483692" r:id="rId3"/>
    <p:sldLayoutId id="2147483693" r:id="rId4"/>
    <p:sldLayoutId id="2147484006" r:id="rId5"/>
    <p:sldLayoutId id="2147484007" r:id="rId6"/>
    <p:sldLayoutId id="2147484008" r:id="rId7"/>
    <p:sldLayoutId id="2147484009" r:id="rId8"/>
  </p:sldLayoutIdLst>
  <p:hf hdr="0" ftr="0" dt="0"/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5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87" indent="-283487" algn="l" defTabSz="1133947" rtl="0" eaLnBrk="1" latinLnBrk="0" hangingPunct="1">
        <a:lnSpc>
          <a:spcPct val="90000"/>
        </a:lnSpc>
        <a:spcBef>
          <a:spcPts val="124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System Font Regular"/>
        <a:buChar char="–"/>
        <a:defRPr sz="16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System Font Regular"/>
        <a:buChar char="–"/>
        <a:defRPr sz="15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A9D850F2-8427-497C-F75A-FB912A1401A3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E481DB7E-C11B-9967-1861-353F1D180A20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Firstname</a:t>
            </a:r>
            <a:r>
              <a:rPr lang="es-E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Lastname</a:t>
            </a:r>
            <a:r>
              <a:rPr lang="es-E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2024 CERN, </a:t>
            </a:r>
            <a:r>
              <a:rPr lang="es-E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7EA59646-81E8-8F3E-699A-949B221E4418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2846" y="6904378"/>
            <a:ext cx="2006606" cy="72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195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</p:sldLayoutIdLst>
  <p:hf hdr="0" ftr="0" dt="0"/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5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87" indent="-283487" algn="l" defTabSz="1133947" rtl="0" eaLnBrk="1" latinLnBrk="0" hangingPunct="1">
        <a:lnSpc>
          <a:spcPct val="90000"/>
        </a:lnSpc>
        <a:spcBef>
          <a:spcPts val="1240"/>
        </a:spcBef>
        <a:buFont typeface="Arial" panose="020B0604020202020204" pitchFamily="34" charset="0"/>
        <a:buChar char="•"/>
        <a:defRPr sz="3472" kern="1200">
          <a:solidFill>
            <a:schemeClr val="tx1"/>
          </a:solidFill>
          <a:latin typeface="+mn-lt"/>
          <a:ea typeface="+mn-ea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1A4B61DD-F4C4-6BA1-5631-DD1C94A5F4EB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24000"/>
            <a:ext cx="0" cy="799276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294C76D2-CFB0-C2E7-A01F-76DAE98AD85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Anne Gentil-</a:t>
            </a:r>
            <a:r>
              <a:rPr lang="es-ES" sz="100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Beccot</a:t>
            </a:r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2025 CERN, </a:t>
            </a:r>
            <a:r>
              <a:rPr lang="es-ES" sz="100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CC-BY 4.0.</a:t>
            </a:r>
          </a:p>
        </p:txBody>
      </p:sp>
      <p:pic>
        <p:nvPicPr>
          <p:cNvPr id="2" name="Imagen 1" descr="Texto&#10;&#10;Descripción generada automáticamente">
            <a:extLst>
              <a:ext uri="{FF2B5EF4-FFF2-40B4-BE49-F238E27FC236}">
                <a16:creationId xmlns:a16="http://schemas.microsoft.com/office/drawing/2014/main" id="{EB09E6C8-F0AE-81CE-4F37-B0995501BBDD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3600" y="6948080"/>
            <a:ext cx="2006605" cy="724724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23A787-E5D2-59FF-FF4C-90DB161DDF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6396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63" r:id="rId2"/>
    <p:sldLayoutId id="2147483764" r:id="rId3"/>
    <p:sldLayoutId id="2147483734" r:id="rId4"/>
    <p:sldLayoutId id="2147483760" r:id="rId5"/>
    <p:sldLayoutId id="2147483716" r:id="rId6"/>
    <p:sldLayoutId id="2147483727" r:id="rId7"/>
    <p:sldLayoutId id="2147483757" r:id="rId8"/>
    <p:sldLayoutId id="2147483728" r:id="rId9"/>
    <p:sldLayoutId id="2147483729" r:id="rId10"/>
    <p:sldLayoutId id="2147483758" r:id="rId11"/>
    <p:sldLayoutId id="2147483730" r:id="rId12"/>
    <p:sldLayoutId id="2147483732" r:id="rId13"/>
    <p:sldLayoutId id="2147483759" r:id="rId14"/>
    <p:sldLayoutId id="2147483754" r:id="rId15"/>
    <p:sldLayoutId id="2147483735" r:id="rId16"/>
    <p:sldLayoutId id="2147483736" r:id="rId17"/>
    <p:sldLayoutId id="2147483761" r:id="rId18"/>
    <p:sldLayoutId id="2147483737" r:id="rId19"/>
    <p:sldLayoutId id="2147483738" r:id="rId20"/>
    <p:sldLayoutId id="2147483739" r:id="rId21"/>
    <p:sldLayoutId id="2147483740" r:id="rId22"/>
    <p:sldLayoutId id="2147483741" r:id="rId23"/>
    <p:sldLayoutId id="2147483762" r:id="rId24"/>
    <p:sldLayoutId id="2147483742" r:id="rId25"/>
    <p:sldLayoutId id="2147483743" r:id="rId26"/>
    <p:sldLayoutId id="2147483751" r:id="rId27"/>
    <p:sldLayoutId id="2147483748" r:id="rId2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ystem Font Regular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BE5BD9F9-0BD9-518E-32BF-C97DC33B1AA5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15359AE-0E62-21F7-5778-5289CF49F63D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Firstname</a:t>
            </a:r>
            <a:r>
              <a:rPr lang="es-E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Lastname</a:t>
            </a:r>
            <a:r>
              <a:rPr lang="es-E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2024 CERN, </a:t>
            </a:r>
            <a:r>
              <a:rPr lang="es-E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071CBB14-50CE-2193-C769-200E73C87679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2846" y="6904378"/>
            <a:ext cx="2006606" cy="72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59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92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  <p:sldLayoutId id="2147483908" r:id="rId15"/>
    <p:sldLayoutId id="2147483913" r:id="rId16"/>
    <p:sldLayoutId id="2147483914" r:id="rId17"/>
    <p:sldLayoutId id="2147483915" r:id="rId18"/>
    <p:sldLayoutId id="2147483916" r:id="rId19"/>
    <p:sldLayoutId id="2147483917" r:id="rId20"/>
    <p:sldLayoutId id="2147483918" r:id="rId21"/>
    <p:sldLayoutId id="2147483919" r:id="rId22"/>
    <p:sldLayoutId id="2147483920" r:id="rId23"/>
    <p:sldLayoutId id="2147483921" r:id="rId24"/>
    <p:sldLayoutId id="2147483922" r:id="rId25"/>
    <p:sldLayoutId id="2147483923" r:id="rId26"/>
    <p:sldLayoutId id="2147483924" r:id="rId27"/>
    <p:sldLayoutId id="2147483925" r:id="rId2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svg"/><Relationship Id="rId7" Type="http://schemas.openxmlformats.org/officeDocument/2006/relationships/image" Target="../media/image41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sv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scoap3.org/scoap3-journals-2025-2027/" TargetMode="External"/><Relationship Id="rId2" Type="http://schemas.openxmlformats.org/officeDocument/2006/relationships/hyperlink" Target="https://scoap3.org/" TargetMode="Externa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openscience.cern/" TargetMode="External"/><Relationship Id="rId5" Type="http://schemas.openxmlformats.org/officeDocument/2006/relationships/hyperlink" Target="https://sis.web.cern.ch/submit-and-publish/publish-open-access" TargetMode="External"/><Relationship Id="rId4" Type="http://schemas.openxmlformats.org/officeDocument/2006/relationships/hyperlink" Target="http://dx.doi.org/10.17181/CERN.XDL3.FX3J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D8AE40DD-0EBC-4802-C751-7B0F4A7B106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81138" y="328913"/>
            <a:ext cx="9063871" cy="168457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noProof="0" dirty="0"/>
              <a:t>CERN Open Access Policy and Implementation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CA7069-21A6-4A08-BB78-16160B64BE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5234" y="2090979"/>
            <a:ext cx="3265583" cy="652222"/>
          </a:xfrm>
        </p:spPr>
        <p:txBody>
          <a:bodyPr>
            <a:normAutofit/>
          </a:bodyPr>
          <a:lstStyle/>
          <a:p>
            <a:r>
              <a:rPr lang="en-GB" sz="2800" noProof="0" dirty="0"/>
              <a:t>February 2025</a:t>
            </a:r>
          </a:p>
        </p:txBody>
      </p:sp>
    </p:spTree>
    <p:extLst>
      <p:ext uri="{BB962C8B-B14F-4D97-AF65-F5344CB8AC3E}">
        <p14:creationId xmlns:p14="http://schemas.microsoft.com/office/powerpoint/2010/main" val="3916093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97C3D1-8363-B209-814F-EEF80D787167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1320141" y="264189"/>
            <a:ext cx="12436499" cy="476197"/>
          </a:xfrm>
        </p:spPr>
        <p:txBody>
          <a:bodyPr>
            <a:normAutofit fontScale="77500" lnSpcReduction="20000"/>
          </a:bodyPr>
          <a:lstStyle/>
          <a:p>
            <a:r>
              <a:rPr lang="en-CA" dirty="0">
                <a:solidFill>
                  <a:schemeClr val="tx1"/>
                </a:solidFill>
              </a:rPr>
              <a:t>And 10 Years On…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5C882F-7390-D8AD-A7E7-F8405D69810F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1320141" y="882032"/>
            <a:ext cx="12436499" cy="476197"/>
          </a:xfrm>
        </p:spPr>
        <p:txBody>
          <a:bodyPr>
            <a:normAutofit fontScale="85000" lnSpcReduction="20000"/>
          </a:bodyPr>
          <a:lstStyle/>
          <a:p>
            <a:r>
              <a:rPr lang="en-CA" dirty="0">
                <a:solidFill>
                  <a:schemeClr val="tx1"/>
                </a:solidFill>
              </a:rPr>
              <a:t>Continued best-in-class value for money!</a:t>
            </a:r>
          </a:p>
          <a:p>
            <a:endParaRPr lang="en-CA" dirty="0">
              <a:solidFill>
                <a:schemeClr val="tx1"/>
              </a:solidFill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48C9F75-1A82-86BD-DD26-0D99EF3724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3154588"/>
              </p:ext>
            </p:extLst>
          </p:nvPr>
        </p:nvGraphicFramePr>
        <p:xfrm>
          <a:off x="4236720" y="2115970"/>
          <a:ext cx="1027176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6104C4B-CEA0-8FCF-A929-EEEBE2C95E0B}"/>
              </a:ext>
            </a:extLst>
          </p:cNvPr>
          <p:cNvSpPr txBox="1"/>
          <p:nvPr/>
        </p:nvSpPr>
        <p:spPr>
          <a:xfrm>
            <a:off x="1415281" y="4076911"/>
            <a:ext cx="21253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600" dirty="0">
                <a:latin typeface="Roboto Mono Light" pitchFamily="49" charset="0"/>
                <a:ea typeface="Roboto Mono Light" pitchFamily="49" charset="0"/>
                <a:cs typeface="Roboto" panose="02000000000000000000" pitchFamily="2" charset="0"/>
              </a:rPr>
              <a:t>List price APCs of comparable journals</a:t>
            </a: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5A9A44D4-D36F-B994-07E7-9E4DD933938D}"/>
              </a:ext>
            </a:extLst>
          </p:cNvPr>
          <p:cNvSpPr/>
          <p:nvPr/>
        </p:nvSpPr>
        <p:spPr>
          <a:xfrm>
            <a:off x="3742590" y="2488390"/>
            <a:ext cx="400908" cy="4008041"/>
          </a:xfrm>
          <a:prstGeom prst="leftBrace">
            <a:avLst>
              <a:gd name="adj1" fmla="val 40591"/>
              <a:gd name="adj2" fmla="val 50000"/>
            </a:avLst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EEEEEE"/>
              </a:solidFill>
              <a:latin typeface="Roboto Mono Light" pitchFamily="49" charset="0"/>
              <a:ea typeface="Roboto Mono Light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B3E49B-B537-04E9-7B2E-80EDCFA17FBA}"/>
              </a:ext>
            </a:extLst>
          </p:cNvPr>
          <p:cNvSpPr txBox="1"/>
          <p:nvPr/>
        </p:nvSpPr>
        <p:spPr>
          <a:xfrm>
            <a:off x="1350528" y="6600035"/>
            <a:ext cx="21901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600" dirty="0">
                <a:latin typeface="Roboto Mono Light" pitchFamily="49" charset="0"/>
                <a:ea typeface="Roboto Mono Light" pitchFamily="49" charset="0"/>
                <a:cs typeface="Roboto" panose="02000000000000000000" pitchFamily="2" charset="0"/>
              </a:rPr>
              <a:t>Effective cost per article for SCOAP</a:t>
            </a:r>
            <a:r>
              <a:rPr lang="en-CH" sz="1600" baseline="30000" dirty="0">
                <a:latin typeface="Roboto Mono Light" pitchFamily="49" charset="0"/>
                <a:ea typeface="Roboto Mono Light" pitchFamily="49" charset="0"/>
                <a:cs typeface="Roboto" panose="02000000000000000000" pitchFamily="2" charset="0"/>
              </a:rPr>
              <a:t>3</a:t>
            </a:r>
            <a:endParaRPr lang="en-CH" sz="1600" dirty="0">
              <a:latin typeface="Roboto Mono Light" pitchFamily="49" charset="0"/>
              <a:ea typeface="Roboto Mono Light" pitchFamily="49" charset="0"/>
              <a:cs typeface="Roboto" panose="02000000000000000000" pitchFamily="2" charset="0"/>
            </a:endParaRP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988ACFDA-FC9C-4FAB-21FD-46051A3B7DE7}"/>
              </a:ext>
            </a:extLst>
          </p:cNvPr>
          <p:cNvSpPr/>
          <p:nvPr/>
        </p:nvSpPr>
        <p:spPr>
          <a:xfrm>
            <a:off x="3742589" y="6722398"/>
            <a:ext cx="400910" cy="586272"/>
          </a:xfrm>
          <a:prstGeom prst="leftBrace">
            <a:avLst>
              <a:gd name="adj1" fmla="val 40591"/>
              <a:gd name="adj2" fmla="val 50000"/>
            </a:avLst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EEEEEE"/>
              </a:solidFill>
              <a:latin typeface="Roboto Mono Light" pitchFamily="49" charset="0"/>
              <a:ea typeface="Roboto Mono Light" pitchFamily="49" charset="0"/>
            </a:endParaRPr>
          </a:p>
        </p:txBody>
      </p:sp>
      <p:pic>
        <p:nvPicPr>
          <p:cNvPr id="11" name="Picture 10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101A97E-C6E7-7B7E-FEB7-E1D18B26D8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28506" y="7134854"/>
            <a:ext cx="189333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076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CDECD1-C697-260E-CA37-5FB7EB9BBD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DD241F-F69F-18CC-8F37-89BA73AE0E65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1314696" y="1995054"/>
            <a:ext cx="10237224" cy="6000865"/>
          </a:xfrm>
        </p:spPr>
        <p:txBody>
          <a:bodyPr/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tx1"/>
                </a:solidFill>
              </a:rPr>
              <a:t>Disciplinary OA has been achieved and sustained for a decade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tx1"/>
                </a:solidFill>
              </a:rPr>
              <a:t>No new journals are to be considered for inclusion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A" sz="2000" dirty="0">
                <a:solidFill>
                  <a:schemeClr val="tx1"/>
                </a:solidFill>
              </a:rPr>
              <a:t>Mechanism to financially incentivize publishers on delivery of Open Science Elements that situate publications in HEP more readily for OS future</a:t>
            </a:r>
          </a:p>
          <a:p>
            <a:pPr marL="1028700" lvl="1" indent="-3429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CA" sz="2000" dirty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Adjustment of financial compensation to publishers</a:t>
            </a:r>
          </a:p>
          <a:p>
            <a:pPr marL="1028700" lvl="1" indent="-3429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CA" sz="2000" dirty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Based on comparative scoring performance with other SCOAP3 publishers</a:t>
            </a:r>
          </a:p>
          <a:p>
            <a:pPr marL="1028700" lvl="1" indent="-3429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CA" sz="2000" dirty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Pioneering OS elements leading to better service quality and innovative compensation mechanism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3C1427-FB45-CD5F-20ED-DF027D2A4B6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1314696" y="528617"/>
            <a:ext cx="11932768" cy="1063116"/>
          </a:xfrm>
        </p:spPr>
        <p:txBody>
          <a:bodyPr>
            <a:normAutofit fontScale="92500" lnSpcReduction="10000"/>
          </a:bodyPr>
          <a:lstStyle/>
          <a:p>
            <a:r>
              <a:rPr lang="en-CA" dirty="0">
                <a:solidFill>
                  <a:schemeClr val="tx1"/>
                </a:solidFill>
              </a:rPr>
              <a:t>Phase 4 of SCOAP3:</a:t>
            </a:r>
            <a:br>
              <a:rPr lang="en-CA" dirty="0">
                <a:solidFill>
                  <a:schemeClr val="tx1"/>
                </a:solidFill>
              </a:rPr>
            </a:br>
            <a:r>
              <a:rPr lang="en-CA" dirty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rPr>
              <a:t>From Open Access to Open Science</a:t>
            </a:r>
          </a:p>
        </p:txBody>
      </p:sp>
      <p:pic>
        <p:nvPicPr>
          <p:cNvPr id="15" name="Picture 1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CD95425E-0010-3AEE-EFED-4F52BF9517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28506" y="7134854"/>
            <a:ext cx="1893333" cy="540000"/>
          </a:xfrm>
          <a:prstGeom prst="rect">
            <a:avLst/>
          </a:prstGeom>
        </p:spPr>
      </p:pic>
      <p:pic>
        <p:nvPicPr>
          <p:cNvPr id="2" name="Picture 1" descr="A purple letters on a black background&#10;&#10;AI-generated content may be incorrect.">
            <a:extLst>
              <a:ext uri="{FF2B5EF4-FFF2-40B4-BE49-F238E27FC236}">
                <a16:creationId xmlns:a16="http://schemas.microsoft.com/office/drawing/2014/main" id="{604808A8-E7C3-9D39-0BCE-649065F763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87036"/>
          <a:stretch/>
        </p:blipFill>
        <p:spPr>
          <a:xfrm>
            <a:off x="11727770" y="528617"/>
            <a:ext cx="3409165" cy="7467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918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4CA6DC-A58B-3674-EC5F-6225784360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F20197-CFA8-3CCB-5C63-D27E0B14E57B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1081280" y="220524"/>
            <a:ext cx="11932768" cy="476197"/>
          </a:xfrm>
        </p:spPr>
        <p:txBody>
          <a:bodyPr>
            <a:normAutofit fontScale="85000" lnSpcReduction="20000"/>
          </a:bodyPr>
          <a:lstStyle/>
          <a:p>
            <a:r>
              <a:rPr lang="en-CA" dirty="0">
                <a:solidFill>
                  <a:schemeClr val="tx1"/>
                </a:solidFill>
              </a:rPr>
              <a:t>Open Science Elements</a:t>
            </a:r>
          </a:p>
          <a:p>
            <a:endParaRPr lang="en-CA" dirty="0"/>
          </a:p>
        </p:txBody>
      </p:sp>
      <p:pic>
        <p:nvPicPr>
          <p:cNvPr id="15" name="Picture 1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407B163A-5941-236D-6126-CC82CE1282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28506" y="7134854"/>
            <a:ext cx="1893333" cy="540000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DC0AB51-92A3-522A-E1F0-F2BC05C74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637598"/>
              </p:ext>
            </p:extLst>
          </p:nvPr>
        </p:nvGraphicFramePr>
        <p:xfrm>
          <a:off x="1081280" y="882032"/>
          <a:ext cx="11030772" cy="74458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40597">
                  <a:extLst>
                    <a:ext uri="{9D8B030D-6E8A-4147-A177-3AD203B41FA5}">
                      <a16:colId xmlns:a16="http://schemas.microsoft.com/office/drawing/2014/main" val="3134444005"/>
                    </a:ext>
                  </a:extLst>
                </a:gridCol>
                <a:gridCol w="7190175">
                  <a:extLst>
                    <a:ext uri="{9D8B030D-6E8A-4147-A177-3AD203B41FA5}">
                      <a16:colId xmlns:a16="http://schemas.microsoft.com/office/drawing/2014/main" val="2289935109"/>
                    </a:ext>
                  </a:extLst>
                </a:gridCol>
              </a:tblGrid>
              <a:tr h="771890">
                <a:tc>
                  <a:txBody>
                    <a:bodyPr/>
                    <a:lstStyle/>
                    <a:p>
                      <a:pPr marL="0" indent="57150" algn="l" rtl="0" fontAlgn="base">
                        <a:tabLst/>
                      </a:pPr>
                      <a:r>
                        <a:rPr lang="en-GB" sz="1800" b="1" i="0" cap="none" spc="60" dirty="0">
                          <a:solidFill>
                            <a:schemeClr val="tx1"/>
                          </a:solidFill>
                          <a:effectLst/>
                          <a:latin typeface="Roboto Mono" pitchFamily="49" charset="0"/>
                          <a:ea typeface="Roboto Mono" pitchFamily="49" charset="0"/>
                        </a:rPr>
                        <a:t>Element</a:t>
                      </a:r>
                    </a:p>
                  </a:txBody>
                  <a:tcPr marL="4119" marR="4119" marT="77406" marB="2060" anchor="ctr"/>
                </a:tc>
                <a:tc>
                  <a:txBody>
                    <a:bodyPr/>
                    <a:lstStyle/>
                    <a:p>
                      <a:pPr marL="0" indent="45720" algn="l" rtl="0" fontAlgn="base">
                        <a:tabLst/>
                      </a:pPr>
                      <a:r>
                        <a:rPr lang="en-GB" sz="1800" b="1" i="0" cap="none" spc="60" dirty="0">
                          <a:solidFill>
                            <a:schemeClr val="tx1"/>
                          </a:solidFill>
                          <a:effectLst/>
                          <a:latin typeface="Roboto Mono" pitchFamily="49" charset="0"/>
                          <a:ea typeface="Roboto Mono" pitchFamily="49" charset="0"/>
                        </a:rPr>
                        <a:t>Definition </a:t>
                      </a:r>
                    </a:p>
                  </a:txBody>
                  <a:tcPr marL="4119" marR="4119" marT="77406" marB="2060" anchor="ctr"/>
                </a:tc>
                <a:extLst>
                  <a:ext uri="{0D108BD9-81ED-4DB2-BD59-A6C34878D82A}">
                    <a16:rowId xmlns:a16="http://schemas.microsoft.com/office/drawing/2014/main" val="4159562209"/>
                  </a:ext>
                </a:extLst>
              </a:tr>
              <a:tr h="683000">
                <a:tc>
                  <a:txBody>
                    <a:bodyPr/>
                    <a:lstStyle/>
                    <a:p>
                      <a:pPr marL="342900" indent="-285750" algn="l" fontAlgn="t">
                        <a:tabLst/>
                      </a:pPr>
                      <a:r>
                        <a:rPr lang="en-GB" sz="1600" cap="none" spc="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Accessibility</a:t>
                      </a:r>
                    </a:p>
                    <a:p>
                      <a:pPr marL="342900" indent="-285750" algn="l" fontAlgn="t">
                        <a:tabLst/>
                      </a:pPr>
                      <a:endParaRPr lang="en-GB" sz="1600" cap="none" spc="0" dirty="0">
                        <a:solidFill>
                          <a:srgbClr val="282828"/>
                        </a:solidFill>
                        <a:effectLst/>
                        <a:latin typeface="Roboto Mono Light" pitchFamily="49" charset="0"/>
                        <a:ea typeface="Roboto Mono Light" pitchFamily="49" charset="0"/>
                      </a:endParaRPr>
                    </a:p>
                  </a:txBody>
                  <a:tcPr marL="4119" marR="4119" marT="77406" marB="2060">
                    <a:solidFill>
                      <a:srgbClr val="A1E5E1"/>
                    </a:solidFill>
                  </a:tcPr>
                </a:tc>
                <a:tc>
                  <a:txBody>
                    <a:bodyPr/>
                    <a:lstStyle/>
                    <a:p>
                      <a:pPr marL="57150" indent="0" algn="l" fontAlgn="t">
                        <a:tabLst/>
                      </a:pPr>
                      <a:r>
                        <a:rPr lang="en-US" sz="1600" b="0" u="none" strike="noStrike" kern="120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Removing barriers to accessing content for people with disabilities by following WCAG guidelines. </a:t>
                      </a:r>
                      <a:endParaRPr lang="en-GB" sz="1600" cap="none" spc="0" dirty="0">
                        <a:solidFill>
                          <a:srgbClr val="282828"/>
                        </a:solidFill>
                        <a:effectLst/>
                        <a:latin typeface="Roboto Mono Light" pitchFamily="49" charset="0"/>
                        <a:ea typeface="Roboto Mono Light" pitchFamily="49" charset="0"/>
                      </a:endParaRPr>
                    </a:p>
                  </a:txBody>
                  <a:tcPr marL="4119" marR="4119" marT="77406" marB="2060">
                    <a:solidFill>
                      <a:srgbClr val="A1E5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832238"/>
                  </a:ext>
                </a:extLst>
              </a:tr>
              <a:tr h="866532">
                <a:tc>
                  <a:txBody>
                    <a:bodyPr/>
                    <a:lstStyle/>
                    <a:p>
                      <a:pPr marL="342900" indent="-285750" algn="l" fontAlgn="t">
                        <a:tabLst/>
                      </a:pPr>
                      <a:r>
                        <a:rPr lang="en-GB" sz="1600" b="0" cap="none" spc="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Dataset Linking</a:t>
                      </a:r>
                      <a:endParaRPr lang="en-GB" sz="1600" b="0" i="0" cap="none" spc="0" dirty="0">
                        <a:solidFill>
                          <a:srgbClr val="282828"/>
                        </a:solidFill>
                        <a:effectLst/>
                        <a:latin typeface="Roboto Mono Light" pitchFamily="49" charset="0"/>
                        <a:ea typeface="Roboto Mono Light" pitchFamily="49" charset="0"/>
                      </a:endParaRPr>
                    </a:p>
                  </a:txBody>
                  <a:tcPr marL="4119" marR="4119" marT="77406" marB="2060">
                    <a:solidFill>
                      <a:srgbClr val="D8BDF8"/>
                    </a:solidFill>
                  </a:tcPr>
                </a:tc>
                <a:tc>
                  <a:txBody>
                    <a:bodyPr/>
                    <a:lstStyle/>
                    <a:p>
                      <a:pPr marL="57150" indent="0" algn="l" fontAlgn="t">
                        <a:tabLst/>
                      </a:pPr>
                      <a:r>
                        <a:rPr lang="en-GB" sz="1600" b="0" cap="none" spc="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Enabling linking between articles and related datasets; improve/incentivize publishing of data as supplementary </a:t>
                      </a:r>
                      <a:br>
                        <a:rPr lang="en-GB" sz="1600" b="0" cap="none" spc="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</a:br>
                      <a:r>
                        <a:rPr lang="en-GB" sz="1600" b="0" cap="none" spc="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material associated with publications </a:t>
                      </a:r>
                      <a:endParaRPr lang="en-GB" sz="1600" b="0" i="0" cap="none" spc="0" dirty="0">
                        <a:solidFill>
                          <a:srgbClr val="282828"/>
                        </a:solidFill>
                        <a:effectLst/>
                        <a:latin typeface="Roboto Mono Light" pitchFamily="49" charset="0"/>
                        <a:ea typeface="Roboto Mono Light" pitchFamily="49" charset="0"/>
                      </a:endParaRPr>
                    </a:p>
                  </a:txBody>
                  <a:tcPr marL="4119" marR="4119" marT="77406" marB="2060">
                    <a:solidFill>
                      <a:srgbClr val="D8B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4198880"/>
                  </a:ext>
                </a:extLst>
              </a:tr>
              <a:tr h="793232">
                <a:tc>
                  <a:txBody>
                    <a:bodyPr/>
                    <a:lstStyle/>
                    <a:p>
                      <a:pPr indent="57150" algn="l" fontAlgn="t">
                        <a:tabLst/>
                      </a:pPr>
                      <a:r>
                        <a:rPr lang="en-GB" sz="1600" b="0" cap="none" spc="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Transparent Peer Review </a:t>
                      </a:r>
                      <a:endParaRPr lang="en-GB" sz="1600" b="0" i="0" cap="none" spc="0" dirty="0">
                        <a:solidFill>
                          <a:srgbClr val="282828"/>
                        </a:solidFill>
                        <a:effectLst/>
                        <a:latin typeface="Roboto Mono Light" pitchFamily="49" charset="0"/>
                        <a:ea typeface="Roboto Mono Light" pitchFamily="49" charset="0"/>
                      </a:endParaRPr>
                    </a:p>
                  </a:txBody>
                  <a:tcPr marL="4119" marR="4119" marT="77406" marB="2060">
                    <a:solidFill>
                      <a:srgbClr val="A1E5E1"/>
                    </a:solidFill>
                  </a:tcPr>
                </a:tc>
                <a:tc>
                  <a:txBody>
                    <a:bodyPr/>
                    <a:lstStyle/>
                    <a:p>
                      <a:pPr marL="57150" indent="0" algn="l" fontAlgn="t">
                        <a:tabLst/>
                      </a:pPr>
                      <a:r>
                        <a:rPr lang="en-GB" sz="1600" b="0" cap="none" spc="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Offer open or public peer-review services which provide both authors and reviewers options to publish peer-review reports </a:t>
                      </a:r>
                      <a:endParaRPr lang="en-GB" sz="1600" cap="none" spc="0" dirty="0">
                        <a:solidFill>
                          <a:srgbClr val="282828"/>
                        </a:solidFill>
                        <a:effectLst/>
                        <a:latin typeface="Roboto Mono Light" pitchFamily="49" charset="0"/>
                        <a:ea typeface="Roboto Mono Light" pitchFamily="49" charset="0"/>
                      </a:endParaRPr>
                    </a:p>
                  </a:txBody>
                  <a:tcPr marL="4119" marR="4119" marT="77406" marB="2060">
                    <a:solidFill>
                      <a:srgbClr val="A1E5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628757"/>
                  </a:ext>
                </a:extLst>
              </a:tr>
              <a:tr h="793232">
                <a:tc>
                  <a:txBody>
                    <a:bodyPr/>
                    <a:lstStyle/>
                    <a:p>
                      <a:pPr indent="57150" algn="l" fontAlgn="t">
                        <a:tabLst/>
                      </a:pPr>
                      <a:r>
                        <a:rPr lang="en-GB" sz="1600" b="0" cap="none" spc="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ORCID adoption </a:t>
                      </a:r>
                      <a:endParaRPr lang="en-GB" sz="1600" b="0" i="0" cap="none" spc="0" dirty="0">
                        <a:solidFill>
                          <a:srgbClr val="282828"/>
                        </a:solidFill>
                        <a:effectLst/>
                        <a:latin typeface="Roboto Mono Light" pitchFamily="49" charset="0"/>
                        <a:ea typeface="Roboto Mono Light" pitchFamily="49" charset="0"/>
                      </a:endParaRPr>
                    </a:p>
                  </a:txBody>
                  <a:tcPr marL="4119" marR="4119" marT="77406" marB="2060">
                    <a:solidFill>
                      <a:srgbClr val="D8BDF8"/>
                    </a:solidFill>
                  </a:tcPr>
                </a:tc>
                <a:tc>
                  <a:txBody>
                    <a:bodyPr/>
                    <a:lstStyle/>
                    <a:p>
                      <a:pPr marL="57150" indent="0" algn="l" fontAlgn="t">
                        <a:tabLst/>
                      </a:pPr>
                      <a:r>
                        <a:rPr lang="en-GB" sz="1600" b="0" cap="none" spc="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Integrate </a:t>
                      </a:r>
                      <a:r>
                        <a:rPr lang="en-GB" sz="1600" b="0" cap="none" spc="0" dirty="0" err="1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ORCiD</a:t>
                      </a:r>
                      <a:r>
                        <a:rPr lang="en-GB" sz="1600" b="0" cap="none" spc="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 submission for all (co)authors into the publishing process and ensure systematic distribution of </a:t>
                      </a:r>
                      <a:r>
                        <a:rPr lang="en-GB" sz="1600" b="0" cap="none" spc="0" dirty="0" err="1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ORCiDs</a:t>
                      </a:r>
                      <a:r>
                        <a:rPr lang="en-GB" sz="1600" b="0" cap="none" spc="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 in subsequent metadata feeds </a:t>
                      </a:r>
                      <a:endParaRPr lang="en-GB" sz="1600" cap="none" spc="0" dirty="0">
                        <a:solidFill>
                          <a:srgbClr val="282828"/>
                        </a:solidFill>
                        <a:effectLst/>
                        <a:latin typeface="Roboto Mono Light" pitchFamily="49" charset="0"/>
                        <a:ea typeface="Roboto Mono Light" pitchFamily="49" charset="0"/>
                      </a:endParaRPr>
                    </a:p>
                  </a:txBody>
                  <a:tcPr marL="4119" marR="4119" marT="77406" marB="2060">
                    <a:solidFill>
                      <a:srgbClr val="D8B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1787044"/>
                  </a:ext>
                </a:extLst>
              </a:tr>
              <a:tr h="1031734">
                <a:tc>
                  <a:txBody>
                    <a:bodyPr/>
                    <a:lstStyle/>
                    <a:p>
                      <a:pPr indent="57150" algn="l" fontAlgn="t">
                        <a:tabLst/>
                      </a:pPr>
                      <a:r>
                        <a:rPr lang="en-GB" sz="1600" b="0" cap="none" spc="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ROR adoption </a:t>
                      </a:r>
                      <a:endParaRPr lang="en-GB" sz="1600" b="0" i="0" cap="none" spc="0" dirty="0">
                        <a:solidFill>
                          <a:srgbClr val="282828"/>
                        </a:solidFill>
                        <a:effectLst/>
                        <a:latin typeface="Roboto Mono Light" pitchFamily="49" charset="0"/>
                        <a:ea typeface="Roboto Mono Light" pitchFamily="49" charset="0"/>
                      </a:endParaRPr>
                    </a:p>
                  </a:txBody>
                  <a:tcPr marL="4119" marR="4119" marT="77406" marB="2060">
                    <a:solidFill>
                      <a:srgbClr val="A1E5E1"/>
                    </a:solidFill>
                  </a:tcPr>
                </a:tc>
                <a:tc>
                  <a:txBody>
                    <a:bodyPr/>
                    <a:lstStyle/>
                    <a:p>
                      <a:pPr marL="57150" indent="0" algn="l" fontAlgn="t">
                        <a:tabLst/>
                      </a:pPr>
                      <a:r>
                        <a:rPr lang="en-GB" sz="1600" b="0" cap="none" spc="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Integrate ROR submission for institutional identification into the publishing process and ensure systematic distribution of RORs in subsequent metadata feeds </a:t>
                      </a:r>
                      <a:endParaRPr lang="en-GB" sz="1600" cap="none" spc="0" dirty="0">
                        <a:solidFill>
                          <a:srgbClr val="282828"/>
                        </a:solidFill>
                        <a:effectLst/>
                        <a:latin typeface="Roboto Mono Light" pitchFamily="49" charset="0"/>
                        <a:ea typeface="Roboto Mono Light" pitchFamily="49" charset="0"/>
                      </a:endParaRPr>
                    </a:p>
                  </a:txBody>
                  <a:tcPr marL="4119" marR="4119" marT="77406" marB="2060">
                    <a:solidFill>
                      <a:srgbClr val="A1E5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867492"/>
                  </a:ext>
                </a:extLst>
              </a:tr>
              <a:tr h="793232">
                <a:tc>
                  <a:txBody>
                    <a:bodyPr/>
                    <a:lstStyle/>
                    <a:p>
                      <a:pPr marL="50800" marR="0" lvl="0" indent="63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cap="none" spc="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SCOAP</a:t>
                      </a:r>
                      <a:r>
                        <a:rPr lang="en-GB" sz="1600" b="0" cap="none" spc="0" baseline="3000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3</a:t>
                      </a:r>
                      <a:r>
                        <a:rPr lang="en-GB" sz="1600" b="0" cap="none" spc="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 Community Values Disclosures</a:t>
                      </a:r>
                      <a:endParaRPr lang="en-GB" sz="1600" cap="none" spc="0" dirty="0">
                        <a:solidFill>
                          <a:srgbClr val="282828"/>
                        </a:solidFill>
                        <a:effectLst/>
                        <a:latin typeface="Roboto Mono Light" pitchFamily="49" charset="0"/>
                        <a:ea typeface="Roboto Mono Light" pitchFamily="49" charset="0"/>
                      </a:endParaRPr>
                    </a:p>
                  </a:txBody>
                  <a:tcPr marL="4119" marR="4119" marT="77406" marB="2060">
                    <a:solidFill>
                      <a:srgbClr val="D8BDF8"/>
                    </a:solidFill>
                  </a:tcPr>
                </a:tc>
                <a:tc>
                  <a:txBody>
                    <a:bodyPr/>
                    <a:lstStyle/>
                    <a:p>
                      <a:pPr marL="5715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cap="none" spc="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Provide transparent statements on core business practices related to defined community values (see next slide) </a:t>
                      </a:r>
                      <a:endParaRPr lang="en-GB" sz="1600" cap="none" spc="0" dirty="0">
                        <a:solidFill>
                          <a:srgbClr val="282828"/>
                        </a:solidFill>
                        <a:effectLst/>
                        <a:latin typeface="Roboto Mono Light" pitchFamily="49" charset="0"/>
                        <a:ea typeface="Roboto Mono Light" pitchFamily="49" charset="0"/>
                      </a:endParaRPr>
                    </a:p>
                  </a:txBody>
                  <a:tcPr marL="4119" marR="4119" marT="77406" marB="2060">
                    <a:solidFill>
                      <a:srgbClr val="D8B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3145408"/>
                  </a:ext>
                </a:extLst>
              </a:tr>
              <a:tr h="866532">
                <a:tc>
                  <a:txBody>
                    <a:bodyPr/>
                    <a:lstStyle/>
                    <a:p>
                      <a:pPr marL="57150" indent="0" algn="l" fontAlgn="t">
                        <a:tabLst/>
                      </a:pPr>
                      <a:r>
                        <a:rPr lang="en-GB" sz="1600" cap="none" spc="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Software Linking</a:t>
                      </a:r>
                    </a:p>
                  </a:txBody>
                  <a:tcPr marL="4119" marR="4119" marT="77406" marB="2060">
                    <a:solidFill>
                      <a:srgbClr val="A1E5E1"/>
                    </a:solidFill>
                  </a:tcPr>
                </a:tc>
                <a:tc>
                  <a:txBody>
                    <a:bodyPr/>
                    <a:lstStyle/>
                    <a:p>
                      <a:pPr marL="5715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cap="none" spc="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Enabling linking between articles and related research software; improve/ incentivize publishing of software as supplementary material associated with publications </a:t>
                      </a:r>
                      <a:endParaRPr lang="en-GB" sz="1600" cap="none" spc="0" dirty="0">
                        <a:solidFill>
                          <a:srgbClr val="282828"/>
                        </a:solidFill>
                        <a:effectLst/>
                        <a:latin typeface="Roboto Mono Light" pitchFamily="49" charset="0"/>
                        <a:ea typeface="Roboto Mono Light" pitchFamily="49" charset="0"/>
                      </a:endParaRPr>
                    </a:p>
                  </a:txBody>
                  <a:tcPr marL="4119" marR="4119" marT="77406" marB="2060">
                    <a:solidFill>
                      <a:srgbClr val="A1E5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7112474"/>
                  </a:ext>
                </a:extLst>
              </a:tr>
              <a:tr h="793232">
                <a:tc>
                  <a:txBody>
                    <a:bodyPr/>
                    <a:lstStyle/>
                    <a:p>
                      <a:pPr marL="342900" indent="-285750" algn="l" fontAlgn="t">
                        <a:tabLst/>
                      </a:pPr>
                      <a:r>
                        <a:rPr lang="en-GB" sz="1600" b="0" cap="none" spc="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Standardized metadata provision</a:t>
                      </a:r>
                      <a:endParaRPr lang="en-GB" sz="1600" b="0" i="0" cap="none" spc="0" dirty="0">
                        <a:solidFill>
                          <a:srgbClr val="282828"/>
                        </a:solidFill>
                        <a:effectLst/>
                        <a:latin typeface="Roboto Mono Light" pitchFamily="49" charset="0"/>
                        <a:ea typeface="Roboto Mono Light" pitchFamily="49" charset="0"/>
                      </a:endParaRPr>
                    </a:p>
                  </a:txBody>
                  <a:tcPr marL="4119" marR="4119" marT="77406" marB="2060">
                    <a:solidFill>
                      <a:srgbClr val="D8BDF8"/>
                    </a:solidFill>
                  </a:tcPr>
                </a:tc>
                <a:tc>
                  <a:txBody>
                    <a:bodyPr/>
                    <a:lstStyle/>
                    <a:p>
                      <a:pPr marL="57150" indent="0" algn="l" fontAlgn="t">
                        <a:tabLst/>
                      </a:pPr>
                      <a:r>
                        <a:rPr lang="en-GB" sz="1600" b="0" cap="none" spc="0" dirty="0">
                          <a:solidFill>
                            <a:srgbClr val="282828"/>
                          </a:solidFill>
                          <a:effectLst/>
                          <a:latin typeface="Roboto Mono Light" pitchFamily="49" charset="0"/>
                          <a:ea typeface="Roboto Mono Light" pitchFamily="49" charset="0"/>
                        </a:rPr>
                        <a:t>Provide enriched article metadata in a consistent, standardized, community-determined format; include abstracts and references </a:t>
                      </a:r>
                      <a:endParaRPr lang="en-GB" sz="1600" cap="none" spc="0" dirty="0">
                        <a:solidFill>
                          <a:srgbClr val="282828"/>
                        </a:solidFill>
                        <a:effectLst/>
                        <a:latin typeface="Roboto Mono Light" pitchFamily="49" charset="0"/>
                        <a:ea typeface="Roboto Mono Light" pitchFamily="49" charset="0"/>
                      </a:endParaRPr>
                    </a:p>
                  </a:txBody>
                  <a:tcPr marL="4119" marR="4119" marT="77406" marB="2060">
                    <a:solidFill>
                      <a:srgbClr val="D8B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30916"/>
                  </a:ext>
                </a:extLst>
              </a:tr>
            </a:tbl>
          </a:graphicData>
        </a:graphic>
      </p:graphicFrame>
      <p:pic>
        <p:nvPicPr>
          <p:cNvPr id="2" name="Picture 1" descr="A purple letters on a black background&#10;&#10;AI-generated content may be incorrect.">
            <a:extLst>
              <a:ext uri="{FF2B5EF4-FFF2-40B4-BE49-F238E27FC236}">
                <a16:creationId xmlns:a16="http://schemas.microsoft.com/office/drawing/2014/main" id="{40983D21-D0AC-50A1-1469-FBD6FA7C7B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87036"/>
          <a:stretch/>
        </p:blipFill>
        <p:spPr>
          <a:xfrm>
            <a:off x="11727770" y="528617"/>
            <a:ext cx="3409165" cy="7467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118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040E29-D660-E724-F94B-3376D7131B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731D95-AB9B-3E9C-55AE-DFF67055BC5A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1320141" y="264189"/>
            <a:ext cx="8498416" cy="1616862"/>
          </a:xfrm>
        </p:spPr>
        <p:txBody>
          <a:bodyPr>
            <a:normAutofit/>
          </a:bodyPr>
          <a:lstStyle/>
          <a:p>
            <a:r>
              <a:rPr lang="en-US" dirty="0"/>
              <a:t>Other Collective Funding Models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A3FBB5-CEDB-A0D3-939A-413D78AB1A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68F190-A163-E89C-B6EF-C69A7C1D8188}"/>
              </a:ext>
            </a:extLst>
          </p:cNvPr>
          <p:cNvSpPr txBox="1"/>
          <p:nvPr/>
        </p:nvSpPr>
        <p:spPr>
          <a:xfrm>
            <a:off x="1320140" y="1983559"/>
            <a:ext cx="11481459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CERN supports collective agreements with publishers to cover OA for all articles.  </a:t>
            </a:r>
          </a:p>
          <a:p>
            <a:pPr marL="342900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Transparent for the author </a:t>
            </a:r>
          </a:p>
          <a:p>
            <a:pPr marL="342900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All the articles are automatically published Open Access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E3AF425-F148-1037-316A-676324BF58CF}"/>
              </a:ext>
            </a:extLst>
          </p:cNvPr>
          <p:cNvSpPr/>
          <p:nvPr/>
        </p:nvSpPr>
        <p:spPr>
          <a:xfrm>
            <a:off x="2994419" y="5653429"/>
            <a:ext cx="1828800" cy="1805108"/>
          </a:xfrm>
          <a:prstGeom prst="ellipse">
            <a:avLst/>
          </a:prstGeom>
          <a:gradFill>
            <a:gsLst>
              <a:gs pos="0">
                <a:srgbClr val="EB7141">
                  <a:alpha val="50048"/>
                </a:srgbClr>
              </a:gs>
              <a:gs pos="100000">
                <a:srgbClr val="4A70CF">
                  <a:alpha val="50072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708FA16-C914-39A2-401E-CBA2FE5961B8}"/>
              </a:ext>
            </a:extLst>
          </p:cNvPr>
          <p:cNvSpPr/>
          <p:nvPr/>
        </p:nvSpPr>
        <p:spPr>
          <a:xfrm>
            <a:off x="6236884" y="5653429"/>
            <a:ext cx="1828800" cy="1805108"/>
          </a:xfrm>
          <a:prstGeom prst="ellipse">
            <a:avLst/>
          </a:prstGeom>
          <a:gradFill>
            <a:gsLst>
              <a:gs pos="0">
                <a:srgbClr val="EB7141">
                  <a:alpha val="50048"/>
                </a:srgbClr>
              </a:gs>
              <a:gs pos="100000">
                <a:srgbClr val="4A70CF">
                  <a:alpha val="50072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/>
          </a:p>
        </p:txBody>
      </p:sp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EC75533-1DE6-8004-4295-F0BA48E4C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5366" y="6349828"/>
            <a:ext cx="1351836" cy="412310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8D456889-BF52-0AC3-ED48-FA33FA8B7FE9}"/>
              </a:ext>
            </a:extLst>
          </p:cNvPr>
          <p:cNvSpPr/>
          <p:nvPr/>
        </p:nvSpPr>
        <p:spPr>
          <a:xfrm>
            <a:off x="9541179" y="5653429"/>
            <a:ext cx="1828800" cy="1805108"/>
          </a:xfrm>
          <a:prstGeom prst="ellipse">
            <a:avLst/>
          </a:prstGeom>
          <a:gradFill>
            <a:gsLst>
              <a:gs pos="0">
                <a:srgbClr val="EB7141">
                  <a:alpha val="50048"/>
                </a:srgbClr>
              </a:gs>
              <a:gs pos="100000">
                <a:srgbClr val="4A70CF">
                  <a:alpha val="50072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/>
          </a:p>
        </p:txBody>
      </p:sp>
      <p:pic>
        <p:nvPicPr>
          <p:cNvPr id="18" name="Picture 17" descr="A blue and black logo&#10;&#10;AI-generated content may be incorrect.">
            <a:extLst>
              <a:ext uri="{FF2B5EF4-FFF2-40B4-BE49-F238E27FC236}">
                <a16:creationId xmlns:a16="http://schemas.microsoft.com/office/drawing/2014/main" id="{056546A3-6E6E-396E-EEB0-D6003A03A3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289" y="6198203"/>
            <a:ext cx="1196894" cy="615403"/>
          </a:xfrm>
          <a:prstGeom prst="rect">
            <a:avLst/>
          </a:prstGeom>
        </p:spPr>
      </p:pic>
      <p:pic>
        <p:nvPicPr>
          <p:cNvPr id="20" name="Picture 19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E8E32FC0-FA4F-E822-899D-8A28FEE42A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5952" y="6272008"/>
            <a:ext cx="1519254" cy="406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42349DC-3D3A-11F2-DEEA-D179D9469B73}"/>
              </a:ext>
            </a:extLst>
          </p:cNvPr>
          <p:cNvSpPr txBox="1"/>
          <p:nvPr/>
        </p:nvSpPr>
        <p:spPr>
          <a:xfrm>
            <a:off x="3469753" y="6817183"/>
            <a:ext cx="1196894" cy="437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PRAB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E02836-DEF1-936E-93A8-ED938AF28A8E}"/>
              </a:ext>
            </a:extLst>
          </p:cNvPr>
          <p:cNvSpPr txBox="1"/>
          <p:nvPr/>
        </p:nvSpPr>
        <p:spPr>
          <a:xfrm>
            <a:off x="10173085" y="6811949"/>
            <a:ext cx="1196894" cy="437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S2O</a:t>
            </a:r>
          </a:p>
        </p:txBody>
      </p:sp>
    </p:spTree>
    <p:extLst>
      <p:ext uri="{BB962C8B-B14F-4D97-AF65-F5344CB8AC3E}">
        <p14:creationId xmlns:p14="http://schemas.microsoft.com/office/powerpoint/2010/main" val="2810940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458C24-6EE2-C0C8-CC9B-5653C63DFFCB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1320141" y="264189"/>
            <a:ext cx="7627916" cy="1616862"/>
          </a:xfrm>
        </p:spPr>
        <p:txBody>
          <a:bodyPr>
            <a:normAutofit/>
          </a:bodyPr>
          <a:lstStyle/>
          <a:p>
            <a:r>
              <a:rPr lang="en-US" dirty="0"/>
              <a:t>Open Access Transformative Agreements with Publishers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AD4E9-51BE-39D9-F687-7A17268E04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14</a:t>
            </a:fld>
            <a:endParaRPr lang="es-ES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1583A940-5D75-5569-9646-01CA68E483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12289522"/>
              </p:ext>
            </p:extLst>
          </p:nvPr>
        </p:nvGraphicFramePr>
        <p:xfrm>
          <a:off x="1715570" y="1670481"/>
          <a:ext cx="12428448" cy="42633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199EC42-37D3-F1C0-E1B3-497DC576788F}"/>
              </a:ext>
            </a:extLst>
          </p:cNvPr>
          <p:cNvSpPr txBox="1"/>
          <p:nvPr/>
        </p:nvSpPr>
        <p:spPr>
          <a:xfrm>
            <a:off x="1128909" y="5577447"/>
            <a:ext cx="13015109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But, "Transformative agreements” have limitations: </a:t>
            </a:r>
          </a:p>
          <a:p>
            <a:pPr marL="913120" lvl="1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Difficult to negotiate with some publishers, reluctant to offer options in line with our policy </a:t>
            </a:r>
          </a:p>
          <a:p>
            <a:pPr marL="913120" lvl="1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Costs, "closed” to not-participants and hence not equitable </a:t>
            </a:r>
          </a:p>
          <a:p>
            <a:pPr marL="913120" lvl="1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Re-creates barrier on the publishing side </a:t>
            </a:r>
          </a:p>
          <a:p>
            <a:pPr marL="913120" lvl="1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08141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376CD2-893F-DB46-EDBB-16072ED960CF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1320141" y="353528"/>
            <a:ext cx="12632342" cy="729039"/>
          </a:xfrm>
        </p:spPr>
        <p:txBody>
          <a:bodyPr>
            <a:normAutofit/>
          </a:bodyPr>
          <a:lstStyle/>
          <a:p>
            <a:r>
              <a:rPr lang="en-US" dirty="0"/>
              <a:t>Open Access Statistics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60DE6D-7BB8-A865-18EF-CAB6DB4A438F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1320141" y="1102157"/>
            <a:ext cx="10787776" cy="729039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Groundbreaking Results: 96% Open Access in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00267-2D39-B685-71C1-27F369C091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15</a:t>
            </a:fld>
            <a:endParaRPr lang="es-ES"/>
          </a:p>
        </p:txBody>
      </p:sp>
      <p:pic>
        <p:nvPicPr>
          <p:cNvPr id="8" name="Picture 7" descr="A pie chart with text on it&#10;&#10;AI-generated content may be incorrect.">
            <a:extLst>
              <a:ext uri="{FF2B5EF4-FFF2-40B4-BE49-F238E27FC236}">
                <a16:creationId xmlns:a16="http://schemas.microsoft.com/office/drawing/2014/main" id="{0624B066-9D16-97FD-8E3D-DF5F67FC98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438" y="1977231"/>
            <a:ext cx="5981666" cy="6030696"/>
          </a:xfrm>
          <a:prstGeom prst="rect">
            <a:avLst/>
          </a:prstGeom>
        </p:spPr>
      </p:pic>
      <p:pic>
        <p:nvPicPr>
          <p:cNvPr id="12" name="Picture 11" descr="A pie chart with text on it&#10;&#10;AI-generated content may be incorrect.">
            <a:extLst>
              <a:ext uri="{FF2B5EF4-FFF2-40B4-BE49-F238E27FC236}">
                <a16:creationId xmlns:a16="http://schemas.microsoft.com/office/drawing/2014/main" id="{B93AA312-5480-D62D-BCF2-C36D989C3A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254" y="2623775"/>
            <a:ext cx="5832275" cy="474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3835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C37E1-CAF9-4F2B-E2FC-4C7AF37356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27F8EFE-AAC4-AAD9-140D-7205CA223EAD}"/>
              </a:ext>
            </a:extLst>
          </p:cNvPr>
          <p:cNvSpPr txBox="1"/>
          <p:nvPr/>
        </p:nvSpPr>
        <p:spPr>
          <a:xfrm>
            <a:off x="6251318" y="429505"/>
            <a:ext cx="7146175" cy="3854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6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Recognize the diversity of contributions to, and careers in, research in accordance with the needs and nature of the research.</a:t>
            </a: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6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Base research assessment primarily on qualitative evaluation for which peer review is central, supported </a:t>
            </a:r>
            <a:br>
              <a:rPr lang="en-US" sz="16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US" sz="16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by responsible use of quantitative indicators.</a:t>
            </a: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6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Abandon inappropriate uses in research assessment of journal and publication-based metrics, in particular inappropriate uses of Journal Impact Factor (JIF) </a:t>
            </a:r>
            <a:br>
              <a:rPr lang="en-US" sz="16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US" sz="16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and h-index.</a:t>
            </a: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6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Avoid the use of rankings of research organizations </a:t>
            </a:r>
            <a:br>
              <a:rPr lang="en-US" sz="16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US" sz="16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in research assessment.”</a:t>
            </a:r>
          </a:p>
          <a:p>
            <a:endParaRPr lang="es-ES" sz="24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1044179-A679-A7F6-E479-38E8EA6FDDA6}"/>
              </a:ext>
            </a:extLst>
          </p:cNvPr>
          <p:cNvSpPr txBox="1"/>
          <p:nvPr/>
        </p:nvSpPr>
        <p:spPr>
          <a:xfrm>
            <a:off x="1319185" y="302238"/>
            <a:ext cx="3303057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dirty="0" err="1">
                <a:solidFill>
                  <a:srgbClr val="77FCF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Research</a:t>
            </a:r>
            <a:endParaRPr lang="es-ES" sz="4000" dirty="0">
              <a:solidFill>
                <a:srgbClr val="77FCFC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  <a:p>
            <a:pPr>
              <a:lnSpc>
                <a:spcPts val="4000"/>
              </a:lnSpc>
            </a:pPr>
            <a:r>
              <a:rPr lang="es-ES" sz="4000" dirty="0" err="1">
                <a:solidFill>
                  <a:srgbClr val="77FCF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Asesstment</a:t>
            </a:r>
            <a:endParaRPr lang="es-ES" sz="4000" dirty="0">
              <a:solidFill>
                <a:srgbClr val="77FCFC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6DF9779-6BBD-E342-763E-1DF1A110259F}"/>
              </a:ext>
            </a:extLst>
          </p:cNvPr>
          <p:cNvSpPr txBox="1"/>
          <p:nvPr/>
        </p:nvSpPr>
        <p:spPr>
          <a:xfrm>
            <a:off x="1319185" y="1476062"/>
            <a:ext cx="3303057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err="1">
                <a:solidFill>
                  <a:srgbClr val="77FCFC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CoARA</a:t>
            </a:r>
            <a:endParaRPr lang="es-ES" sz="4000">
              <a:solidFill>
                <a:srgbClr val="77FCFC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5606563B-F51A-E951-5283-614BDF496B5C}"/>
              </a:ext>
            </a:extLst>
          </p:cNvPr>
          <p:cNvSpPr txBox="1">
            <a:spLocks/>
          </p:cNvSpPr>
          <p:nvPr/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1140440" rtl="0" eaLnBrk="1" latinLnBrk="0" hangingPunct="1">
              <a:defRPr sz="1000" u="none" kern="1200" baseline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+mn-cs"/>
              </a:defRPr>
            </a:lvl1pPr>
            <a:lvl2pPr marL="570220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0440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0660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087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5109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2131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9153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6175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FF5606-762A-438F-8B7A-EAFD636DD48A}" type="slidenum">
              <a:rPr lang="es-ES" smtClean="0"/>
              <a:pPr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2257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1A15C3-1C12-8430-23C4-3057961F0283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1320140" y="264189"/>
            <a:ext cx="9526535" cy="1359659"/>
          </a:xfrm>
        </p:spPr>
        <p:txBody>
          <a:bodyPr>
            <a:normAutofit/>
          </a:bodyPr>
          <a:lstStyle/>
          <a:p>
            <a:r>
              <a:rPr lang="en-US" dirty="0"/>
              <a:t>Supporting Global Open Access &amp; Open Science Infrastructures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98F30-9100-4235-B154-A9ECE4F254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17</a:t>
            </a:fld>
            <a:endParaRPr lang="es-E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3919F6-11AC-F929-C8D3-D6F86F443854}"/>
              </a:ext>
            </a:extLst>
          </p:cNvPr>
          <p:cNvSpPr txBox="1"/>
          <p:nvPr/>
        </p:nvSpPr>
        <p:spPr>
          <a:xfrm>
            <a:off x="1320140" y="1983559"/>
            <a:ext cx="7524315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36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Open Access and Open science need a globalized  infrastructure…</a:t>
            </a:r>
          </a:p>
          <a:p>
            <a:pPr marL="913120" lvl="1" indent="-342900">
              <a:spcAft>
                <a:spcPts val="36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With standardized metadata and persistent identifiers (ORCID, ROR, </a:t>
            </a:r>
            <a:r>
              <a:rPr lang="en-GB" sz="2800" dirty="0" err="1"/>
              <a:t>CrossRef</a:t>
            </a:r>
            <a:r>
              <a:rPr lang="en-GB" sz="2800" dirty="0"/>
              <a:t>, OA Switchboard…)</a:t>
            </a:r>
          </a:p>
          <a:p>
            <a:pPr marL="913120" lvl="1" indent="-342900">
              <a:spcAft>
                <a:spcPts val="36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And Open Infrastructure created and used by the community  (DOAJ, OAPEN, OJS…)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10E2694-7BA1-9E99-CC14-47EA9132F9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95375" y="3373636"/>
            <a:ext cx="989815" cy="64008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F487D2F7-96BB-89FF-6C5F-38919A41C7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745976" y="3543272"/>
            <a:ext cx="1965961" cy="64008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1498B99C-8309-E0D8-C752-334EFE70F7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300308" y="4323732"/>
            <a:ext cx="2112264" cy="640080"/>
          </a:xfrm>
          <a:prstGeom prst="rect">
            <a:avLst/>
          </a:prstGeom>
        </p:spPr>
      </p:pic>
      <p:pic>
        <p:nvPicPr>
          <p:cNvPr id="13" name="Picture 12" descr="A grey text on a white background&#10;&#10;AI-generated content may be incorrect.">
            <a:extLst>
              <a:ext uri="{FF2B5EF4-FFF2-40B4-BE49-F238E27FC236}">
                <a16:creationId xmlns:a16="http://schemas.microsoft.com/office/drawing/2014/main" id="{55D37292-041F-5970-9C53-3311D09872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019" y="2423540"/>
            <a:ext cx="3163613" cy="640080"/>
          </a:xfrm>
          <a:prstGeom prst="rect">
            <a:avLst/>
          </a:prstGeom>
        </p:spPr>
      </p:pic>
      <p:pic>
        <p:nvPicPr>
          <p:cNvPr id="15" name="Picture 14" descr="A black and white logo&#10;&#10;Description automatically generated">
            <a:extLst>
              <a:ext uri="{FF2B5EF4-FFF2-40B4-BE49-F238E27FC236}">
                <a16:creationId xmlns:a16="http://schemas.microsoft.com/office/drawing/2014/main" id="{14B73F82-6015-2ECE-7243-2A074026BB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46723" y="5567514"/>
            <a:ext cx="3331697" cy="6400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43933DE-A40D-A64C-D100-AA94FCFA22F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12489" y="6517610"/>
            <a:ext cx="1091775" cy="640080"/>
          </a:xfrm>
          <a:prstGeom prst="rect">
            <a:avLst/>
          </a:prstGeom>
        </p:spPr>
      </p:pic>
      <p:pic>
        <p:nvPicPr>
          <p:cNvPr id="4" name="Picture 3" descr="A close-up of a logo&#10;&#10;AI-generated content may be incorrect.">
            <a:extLst>
              <a:ext uri="{FF2B5EF4-FFF2-40B4-BE49-F238E27FC236}">
                <a16:creationId xmlns:a16="http://schemas.microsoft.com/office/drawing/2014/main" id="{A7F48080-7473-91E4-81F9-C63334D4C8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0637" y="6888994"/>
            <a:ext cx="27813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3987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6B6B1-DD1B-FD05-A99D-0C279FA5E028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1320141" y="264189"/>
            <a:ext cx="6104787" cy="1564611"/>
          </a:xfrm>
        </p:spPr>
        <p:txBody>
          <a:bodyPr>
            <a:normAutofit/>
          </a:bodyPr>
          <a:lstStyle/>
          <a:p>
            <a:r>
              <a:rPr lang="en-US" sz="4800" dirty="0"/>
              <a:t>What’s next?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295536-CC0D-93EF-C39B-093C4930D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18</a:t>
            </a:fld>
            <a:endParaRPr lang="es-E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C21495-A7F6-074B-819A-14285ACD4DF2}"/>
              </a:ext>
            </a:extLst>
          </p:cNvPr>
          <p:cNvSpPr txBox="1"/>
          <p:nvPr/>
        </p:nvSpPr>
        <p:spPr>
          <a:xfrm>
            <a:off x="1320141" y="1428923"/>
            <a:ext cx="13070416" cy="643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800" b="1" dirty="0"/>
              <a:t>World-wide discussions on Diamond Open Access</a:t>
            </a:r>
          </a:p>
          <a:p>
            <a:pPr marL="913120" lvl="1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Cape Town global summit in Cape Town in 2024</a:t>
            </a:r>
          </a:p>
          <a:p>
            <a:pPr marL="913120" lvl="1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European Diamond Capacity Hub launch in 2025 </a:t>
            </a:r>
          </a:p>
          <a:p>
            <a:pPr lvl="1">
              <a:spcAft>
                <a:spcPts val="2400"/>
              </a:spcAft>
            </a:pPr>
            <a:endParaRPr lang="en-GB" sz="2800" dirty="0"/>
          </a:p>
          <a:p>
            <a:pPr marL="342900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800" b="1" dirty="0"/>
              <a:t>In 2025, we will review our OA strategy for the next years</a:t>
            </a:r>
          </a:p>
          <a:p>
            <a:pPr marL="913120" lvl="1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Continue to support global OA infrastructure </a:t>
            </a:r>
          </a:p>
          <a:p>
            <a:pPr marL="913120" lvl="1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Promote further / contribute to collective models </a:t>
            </a:r>
          </a:p>
          <a:p>
            <a:pPr marL="913120" lvl="1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Review negotiation goals with publishers</a:t>
            </a:r>
          </a:p>
          <a:p>
            <a:pPr marL="913120" lvl="1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And move further towards equitable OA</a:t>
            </a:r>
          </a:p>
        </p:txBody>
      </p:sp>
      <p:pic>
        <p:nvPicPr>
          <p:cNvPr id="4" name="Picture 3" descr="A tree with a logo&#10;&#10;AI-generated content may be incorrect.">
            <a:extLst>
              <a:ext uri="{FF2B5EF4-FFF2-40B4-BE49-F238E27FC236}">
                <a16:creationId xmlns:a16="http://schemas.microsoft.com/office/drawing/2014/main" id="{2F6CA08D-A791-56F4-CA43-E64B456438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7269" y="1312488"/>
            <a:ext cx="1397000" cy="1181100"/>
          </a:xfrm>
          <a:prstGeom prst="rect">
            <a:avLst/>
          </a:prstGeom>
        </p:spPr>
      </p:pic>
      <p:pic>
        <p:nvPicPr>
          <p:cNvPr id="8" name="Picture 7" descr="A colorful diamond logo on a black background&#10;&#10;AI-generated content may be incorrect.">
            <a:extLst>
              <a:ext uri="{FF2B5EF4-FFF2-40B4-BE49-F238E27FC236}">
                <a16:creationId xmlns:a16="http://schemas.microsoft.com/office/drawing/2014/main" id="{2B0F8008-1636-E743-38D5-2AE7CB6E7F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5475" y="2610023"/>
            <a:ext cx="1140588" cy="141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1360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DC5574A-2D0D-8FDE-F7CE-A07A72393F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21" name="Imagen 20" descr="Gráfico, Gráfico de proyección solar&#10;&#10;Descripción generada automáticamente">
            <a:extLst>
              <a:ext uri="{FF2B5EF4-FFF2-40B4-BE49-F238E27FC236}">
                <a16:creationId xmlns:a16="http://schemas.microsoft.com/office/drawing/2014/main" id="{4B96180E-A56D-A9D3-46E1-45D249106D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267036" cy="8640763"/>
          </a:xfrm>
          <a:prstGeom prst="rect">
            <a:avLst/>
          </a:prstGeom>
        </p:spPr>
      </p:pic>
      <p:grpSp>
        <p:nvGrpSpPr>
          <p:cNvPr id="22" name="Grupo 21">
            <a:extLst>
              <a:ext uri="{FF2B5EF4-FFF2-40B4-BE49-F238E27FC236}">
                <a16:creationId xmlns:a16="http://schemas.microsoft.com/office/drawing/2014/main" id="{DDA90194-0C47-1789-B1D3-5EE781B36CAE}"/>
              </a:ext>
            </a:extLst>
          </p:cNvPr>
          <p:cNvGrpSpPr/>
          <p:nvPr/>
        </p:nvGrpSpPr>
        <p:grpSpPr>
          <a:xfrm>
            <a:off x="3098708" y="2913065"/>
            <a:ext cx="1728000" cy="56696"/>
            <a:chOff x="3500118" y="2913065"/>
            <a:chExt cx="1934196" cy="56696"/>
          </a:xfrm>
        </p:grpSpPr>
        <p:cxnSp>
          <p:nvCxnSpPr>
            <p:cNvPr id="23" name="Conector recto 22">
              <a:extLst>
                <a:ext uri="{FF2B5EF4-FFF2-40B4-BE49-F238E27FC236}">
                  <a16:creationId xmlns:a16="http://schemas.microsoft.com/office/drawing/2014/main" id="{BDF9904E-3D14-AA02-DF46-2CA5C34C13B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539958" y="2939241"/>
              <a:ext cx="1894356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Elipse 23">
              <a:extLst>
                <a:ext uri="{FF2B5EF4-FFF2-40B4-BE49-F238E27FC236}">
                  <a16:creationId xmlns:a16="http://schemas.microsoft.com/office/drawing/2014/main" id="{FA3453AF-0207-0B5E-08B0-6102D02E0AFE}"/>
                </a:ext>
              </a:extLst>
            </p:cNvPr>
            <p:cNvSpPr/>
            <p:nvPr userDrawn="1"/>
          </p:nvSpPr>
          <p:spPr>
            <a:xfrm rot="16200000">
              <a:off x="3500572" y="2912611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/>
            </a:p>
          </p:txBody>
        </p:sp>
      </p:grpSp>
      <p:grpSp>
        <p:nvGrpSpPr>
          <p:cNvPr id="25" name="Grupo 24">
            <a:extLst>
              <a:ext uri="{FF2B5EF4-FFF2-40B4-BE49-F238E27FC236}">
                <a16:creationId xmlns:a16="http://schemas.microsoft.com/office/drawing/2014/main" id="{C2C0C52F-29D0-7772-53A5-02488A89A9D3}"/>
              </a:ext>
            </a:extLst>
          </p:cNvPr>
          <p:cNvGrpSpPr/>
          <p:nvPr/>
        </p:nvGrpSpPr>
        <p:grpSpPr>
          <a:xfrm>
            <a:off x="2782334" y="5854964"/>
            <a:ext cx="1394043" cy="56696"/>
            <a:chOff x="3183744" y="5854964"/>
            <a:chExt cx="1394043" cy="56696"/>
          </a:xfrm>
        </p:grpSpPr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1A68F020-3A0D-8622-0DE4-D9AD4CF80AC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3584" y="5881140"/>
              <a:ext cx="1354203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51BCF28E-1867-771C-4B8A-900FFC5E298B}"/>
                </a:ext>
              </a:extLst>
            </p:cNvPr>
            <p:cNvSpPr/>
            <p:nvPr userDrawn="1"/>
          </p:nvSpPr>
          <p:spPr>
            <a:xfrm rot="16200000">
              <a:off x="3184198" y="5854510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/>
            </a:p>
          </p:txBody>
        </p:sp>
      </p:grpSp>
      <p:grpSp>
        <p:nvGrpSpPr>
          <p:cNvPr id="28" name="Grupo 27">
            <a:extLst>
              <a:ext uri="{FF2B5EF4-FFF2-40B4-BE49-F238E27FC236}">
                <a16:creationId xmlns:a16="http://schemas.microsoft.com/office/drawing/2014/main" id="{C2A01183-41D7-8BEE-73BA-B09CA6683353}"/>
              </a:ext>
            </a:extLst>
          </p:cNvPr>
          <p:cNvGrpSpPr/>
          <p:nvPr/>
        </p:nvGrpSpPr>
        <p:grpSpPr>
          <a:xfrm>
            <a:off x="12355975" y="1661070"/>
            <a:ext cx="1032074" cy="56696"/>
            <a:chOff x="12355975" y="1661070"/>
            <a:chExt cx="1032074" cy="56696"/>
          </a:xfrm>
        </p:grpSpPr>
        <p:cxnSp>
          <p:nvCxnSpPr>
            <p:cNvPr id="29" name="Conector recto 28">
              <a:extLst>
                <a:ext uri="{FF2B5EF4-FFF2-40B4-BE49-F238E27FC236}">
                  <a16:creationId xmlns:a16="http://schemas.microsoft.com/office/drawing/2014/main" id="{30662EF4-E893-EB98-4385-87A3C04AE572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12355975" y="1689418"/>
              <a:ext cx="992235" cy="2172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Elipse 29">
              <a:extLst>
                <a:ext uri="{FF2B5EF4-FFF2-40B4-BE49-F238E27FC236}">
                  <a16:creationId xmlns:a16="http://schemas.microsoft.com/office/drawing/2014/main" id="{A6B4F4F0-7CB0-8814-B2DB-6991EA61460A}"/>
                </a:ext>
              </a:extLst>
            </p:cNvPr>
            <p:cNvSpPr/>
            <p:nvPr userDrawn="1"/>
          </p:nvSpPr>
          <p:spPr>
            <a:xfrm rot="5400000">
              <a:off x="13330899" y="1660616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/>
            </a:p>
          </p:txBody>
        </p:sp>
      </p:grpSp>
      <p:grpSp>
        <p:nvGrpSpPr>
          <p:cNvPr id="31" name="Grupo 30">
            <a:extLst>
              <a:ext uri="{FF2B5EF4-FFF2-40B4-BE49-F238E27FC236}">
                <a16:creationId xmlns:a16="http://schemas.microsoft.com/office/drawing/2014/main" id="{D650599A-CFD5-5DF1-C4B7-6EFB7D24542A}"/>
              </a:ext>
            </a:extLst>
          </p:cNvPr>
          <p:cNvGrpSpPr/>
          <p:nvPr/>
        </p:nvGrpSpPr>
        <p:grpSpPr>
          <a:xfrm>
            <a:off x="12491013" y="5910075"/>
            <a:ext cx="1032074" cy="56696"/>
            <a:chOff x="12355975" y="1661070"/>
            <a:chExt cx="1032074" cy="56696"/>
          </a:xfrm>
        </p:grpSpPr>
        <p:cxnSp>
          <p:nvCxnSpPr>
            <p:cNvPr id="32" name="Conector recto 31">
              <a:extLst>
                <a:ext uri="{FF2B5EF4-FFF2-40B4-BE49-F238E27FC236}">
                  <a16:creationId xmlns:a16="http://schemas.microsoft.com/office/drawing/2014/main" id="{387ED9A1-1B2C-D3E4-EB5C-12EB745C5475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12355975" y="1689418"/>
              <a:ext cx="992235" cy="2172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11717FE6-9580-A325-6F45-F997FDF43A41}"/>
                </a:ext>
              </a:extLst>
            </p:cNvPr>
            <p:cNvSpPr/>
            <p:nvPr userDrawn="1"/>
          </p:nvSpPr>
          <p:spPr>
            <a:xfrm rot="5400000">
              <a:off x="13330899" y="1660616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/>
            </a:p>
          </p:txBody>
        </p:sp>
      </p:grpSp>
      <p:sp>
        <p:nvSpPr>
          <p:cNvPr id="34" name="CuadroTexto 33">
            <a:extLst>
              <a:ext uri="{FF2B5EF4-FFF2-40B4-BE49-F238E27FC236}">
                <a16:creationId xmlns:a16="http://schemas.microsoft.com/office/drawing/2014/main" id="{F5604CF6-76EF-9862-24A1-8CFB0B98F562}"/>
              </a:ext>
            </a:extLst>
          </p:cNvPr>
          <p:cNvSpPr txBox="1"/>
          <p:nvPr/>
        </p:nvSpPr>
        <p:spPr>
          <a:xfrm>
            <a:off x="1458706" y="2783445"/>
            <a:ext cx="15853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500" b="1" i="0" noProof="0" dirty="0">
                <a:latin typeface="Roboto Mono" pitchFamily="49" charset="0"/>
                <a:ea typeface="Roboto Mono" pitchFamily="49" charset="0"/>
              </a:rPr>
              <a:t>PUBLICATIONS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3E2C7CA0-536B-7E3B-5BEB-98D0AFF273E4}"/>
              </a:ext>
            </a:extLst>
          </p:cNvPr>
          <p:cNvSpPr txBox="1"/>
          <p:nvPr/>
        </p:nvSpPr>
        <p:spPr>
          <a:xfrm>
            <a:off x="1135905" y="5725344"/>
            <a:ext cx="15853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500" b="1" i="0" noProof="0">
                <a:latin typeface="Roboto Mono" pitchFamily="49" charset="0"/>
                <a:ea typeface="Roboto Mono" pitchFamily="49" charset="0"/>
              </a:rPr>
              <a:t>SOFTWARE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688DB174-46CD-6E8B-CB08-4080FF2E18E6}"/>
              </a:ext>
            </a:extLst>
          </p:cNvPr>
          <p:cNvSpPr txBox="1"/>
          <p:nvPr/>
        </p:nvSpPr>
        <p:spPr>
          <a:xfrm>
            <a:off x="13452379" y="1533035"/>
            <a:ext cx="6550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500" b="1" i="0" noProof="0">
                <a:latin typeface="Roboto Mono" pitchFamily="49" charset="0"/>
                <a:ea typeface="Roboto Mono" pitchFamily="49" charset="0"/>
              </a:rPr>
              <a:t>DATA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E6A8B9A8-97EC-6532-426D-6571E24C52B8}"/>
              </a:ext>
            </a:extLst>
          </p:cNvPr>
          <p:cNvSpPr txBox="1"/>
          <p:nvPr/>
        </p:nvSpPr>
        <p:spPr>
          <a:xfrm>
            <a:off x="13586747" y="5776840"/>
            <a:ext cx="111090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500" b="1" i="0" noProof="0">
                <a:latin typeface="Roboto Mono" pitchFamily="49" charset="0"/>
                <a:ea typeface="Roboto Mono" pitchFamily="49" charset="0"/>
              </a:rPr>
              <a:t>HARDWARE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D0625F57-D689-E937-51EB-8990066DF367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>
                <a:latin typeface="Poppins Medium" panose="00000600000000000000" pitchFamily="2" charset="0"/>
                <a:cs typeface="Poppins Medium" panose="00000600000000000000" pitchFamily="2" charset="0"/>
              </a:rPr>
              <a:t>Open Science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51A26A7E-5571-5725-83DD-FF52FDDC52D2}"/>
              </a:ext>
            </a:extLst>
          </p:cNvPr>
          <p:cNvSpPr txBox="1"/>
          <p:nvPr/>
        </p:nvSpPr>
        <p:spPr>
          <a:xfrm>
            <a:off x="1319186" y="914690"/>
            <a:ext cx="3154429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>
                <a:latin typeface="Poppins ExtraLight" panose="00000300000000000000" pitchFamily="2" charset="0"/>
                <a:cs typeface="Poppins ExtraLight" panose="00000300000000000000" pitchFamily="2" charset="0"/>
              </a:rPr>
              <a:t>Structures &amp; Process</a:t>
            </a:r>
          </a:p>
        </p:txBody>
      </p:sp>
    </p:spTree>
    <p:extLst>
      <p:ext uri="{BB962C8B-B14F-4D97-AF65-F5344CB8AC3E}">
        <p14:creationId xmlns:p14="http://schemas.microsoft.com/office/powerpoint/2010/main" val="3187519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5C68525-C437-A7D7-5E81-6A02994320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93E58539-8F44-5E63-AA44-9A8766E84493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14" r="237"/>
          <a:stretch/>
        </p:blipFill>
        <p:spPr>
          <a:xfrm>
            <a:off x="1040911" y="2992563"/>
            <a:ext cx="14074320" cy="4907686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4C9EB80A-F345-2B92-AAF8-5157A18D0314}"/>
              </a:ext>
            </a:extLst>
          </p:cNvPr>
          <p:cNvSpPr txBox="1"/>
          <p:nvPr/>
        </p:nvSpPr>
        <p:spPr>
          <a:xfrm>
            <a:off x="1304663" y="437748"/>
            <a:ext cx="13279236" cy="2432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33947" rtl="0" eaLnBrk="1" fontAlgn="auto" latinLnBrk="0" hangingPunct="1">
              <a:lnSpc>
                <a:spcPct val="90000"/>
              </a:lnSpc>
              <a:spcBef>
                <a:spcPts val="12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“… and the results of its experimental and theoretical work shall be published or otherwise made generally available.”</a:t>
            </a:r>
          </a:p>
          <a:p>
            <a:endParaRPr lang="en-GB" noProof="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D977D95-D0CA-A732-C00A-E7974AEFA922}"/>
              </a:ext>
            </a:extLst>
          </p:cNvPr>
          <p:cNvSpPr txBox="1"/>
          <p:nvPr/>
        </p:nvSpPr>
        <p:spPr>
          <a:xfrm>
            <a:off x="1304663" y="2497158"/>
            <a:ext cx="4078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noProof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CONVENTION, 1954</a:t>
            </a:r>
          </a:p>
        </p:txBody>
      </p:sp>
    </p:spTree>
    <p:extLst>
      <p:ext uri="{BB962C8B-B14F-4D97-AF65-F5344CB8AC3E}">
        <p14:creationId xmlns:p14="http://schemas.microsoft.com/office/powerpoint/2010/main" val="5917057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B41D1D-28EB-5176-3DC9-51559DF515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4D329B-936C-0288-56C6-6083BCE94F6B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1320141" y="264189"/>
            <a:ext cx="6104787" cy="1564611"/>
          </a:xfrm>
        </p:spPr>
        <p:txBody>
          <a:bodyPr>
            <a:normAutofit/>
          </a:bodyPr>
          <a:lstStyle/>
          <a:p>
            <a:r>
              <a:rPr lang="en-US" sz="4800" dirty="0"/>
              <a:t>List of links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8C6A0-DF69-AE35-0235-2921CD0B5D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20</a:t>
            </a:fld>
            <a:endParaRPr lang="es-E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5CF267-652F-01EB-41E0-DBD2D5B9F8A2}"/>
              </a:ext>
            </a:extLst>
          </p:cNvPr>
          <p:cNvSpPr txBox="1"/>
          <p:nvPr/>
        </p:nvSpPr>
        <p:spPr>
          <a:xfrm>
            <a:off x="1320141" y="1428923"/>
            <a:ext cx="13070416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SCOAP3 website: </a:t>
            </a:r>
            <a:r>
              <a:rPr lang="en-GB" sz="2800" dirty="0">
                <a:hlinkClick r:id="rId2"/>
              </a:rPr>
              <a:t>https://scoap3.org</a:t>
            </a:r>
            <a:endParaRPr lang="en-GB" sz="2800" dirty="0"/>
          </a:p>
          <a:p>
            <a:pPr marL="342900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SCOAP3 Journals: </a:t>
            </a:r>
            <a:r>
              <a:rPr lang="en-GB" sz="2800" dirty="0">
                <a:hlinkClick r:id="rId3"/>
              </a:rPr>
              <a:t>https://scoap3.org/scoap3-journals-2025-2027/</a:t>
            </a:r>
            <a:endParaRPr lang="en-GB" sz="2800" dirty="0"/>
          </a:p>
          <a:p>
            <a:pPr marL="342900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CERN OA policy: </a:t>
            </a:r>
            <a:r>
              <a:rPr lang="en-GB" sz="2800" dirty="0">
                <a:hlinkClick r:id="rId4"/>
              </a:rPr>
              <a:t>http://dx.doi.org/10.17181/CERN.XDL3.FX3J</a:t>
            </a:r>
            <a:endParaRPr lang="en-GB" sz="2800" dirty="0"/>
          </a:p>
          <a:p>
            <a:pPr marL="342900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CERN Open Access implementation: </a:t>
            </a:r>
            <a:r>
              <a:rPr lang="en-GB" sz="2800" dirty="0">
                <a:hlinkClick r:id="rId5"/>
              </a:rPr>
              <a:t>https://sis.web.cern.ch/submit-and-publish/publish-open-access</a:t>
            </a:r>
            <a:endParaRPr lang="en-GB" sz="2800" dirty="0"/>
          </a:p>
          <a:p>
            <a:pPr marL="342900" indent="-3429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800" dirty="0"/>
              <a:t>CERN Open Science Website: </a:t>
            </a:r>
            <a:r>
              <a:rPr lang="en-GB" sz="2800" dirty="0">
                <a:hlinkClick r:id="rId6"/>
              </a:rPr>
              <a:t>https://openscience.cern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873938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2050C44-3103-3B05-A541-158A2989635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8222" y="1923336"/>
            <a:ext cx="5041446" cy="1339311"/>
          </a:xfrm>
        </p:spPr>
        <p:txBody>
          <a:bodyPr/>
          <a:lstStyle/>
          <a:p>
            <a:r>
              <a:rPr lang="en-US" dirty="0"/>
              <a:t>Anne Gentil-Beccot</a:t>
            </a:r>
          </a:p>
          <a:p>
            <a:r>
              <a:rPr lang="en-US" dirty="0" err="1"/>
              <a:t>Anne.gentil-beccot@cern.ch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917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A49326F-D419-9ADC-8804-18C5842B33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0C4642D8-BEBA-8F0F-A6A4-E452A3812FDB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3" y="-1"/>
            <a:ext cx="15119350" cy="8640764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82604C7B-63CE-E53D-FBE3-48576804B272}"/>
              </a:ext>
            </a:extLst>
          </p:cNvPr>
          <p:cNvGrpSpPr/>
          <p:nvPr/>
        </p:nvGrpSpPr>
        <p:grpSpPr>
          <a:xfrm>
            <a:off x="8052439" y="4408087"/>
            <a:ext cx="56696" cy="2052096"/>
            <a:chOff x="8172615" y="4408087"/>
            <a:chExt cx="56696" cy="2052096"/>
          </a:xfrm>
        </p:grpSpPr>
        <p:cxnSp>
          <p:nvCxnSpPr>
            <p:cNvPr id="5" name="Conector recto 4">
              <a:extLst>
                <a:ext uri="{FF2B5EF4-FFF2-40B4-BE49-F238E27FC236}">
                  <a16:creationId xmlns:a16="http://schemas.microsoft.com/office/drawing/2014/main" id="{3D29102B-59F1-9BCA-1CD4-9A5D185F9D8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00963" y="4408087"/>
              <a:ext cx="0" cy="2024611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07AEB234-35FB-6FFF-1A36-66FAA9FD4477}"/>
                </a:ext>
              </a:extLst>
            </p:cNvPr>
            <p:cNvSpPr/>
            <p:nvPr userDrawn="1"/>
          </p:nvSpPr>
          <p:spPr>
            <a:xfrm>
              <a:off x="8172615" y="6402579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44599DE7-2145-3EF5-48C1-E9E455004970}"/>
              </a:ext>
            </a:extLst>
          </p:cNvPr>
          <p:cNvCxnSpPr>
            <a:cxnSpLocks/>
          </p:cNvCxnSpPr>
          <p:nvPr/>
        </p:nvCxnSpPr>
        <p:spPr>
          <a:xfrm>
            <a:off x="1398575" y="2854316"/>
            <a:ext cx="0" cy="153892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Elipse 7">
            <a:extLst>
              <a:ext uri="{FF2B5EF4-FFF2-40B4-BE49-F238E27FC236}">
                <a16:creationId xmlns:a16="http://schemas.microsoft.com/office/drawing/2014/main" id="{69A11A32-A54B-0D48-03E3-5A5ADACE008B}"/>
              </a:ext>
            </a:extLst>
          </p:cNvPr>
          <p:cNvSpPr/>
          <p:nvPr/>
        </p:nvSpPr>
        <p:spPr>
          <a:xfrm>
            <a:off x="1370227" y="2843205"/>
            <a:ext cx="56696" cy="57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84"/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07BD76D1-E5CB-5B30-6965-137C22346E35}"/>
              </a:ext>
            </a:extLst>
          </p:cNvPr>
          <p:cNvGrpSpPr/>
          <p:nvPr/>
        </p:nvGrpSpPr>
        <p:grpSpPr>
          <a:xfrm>
            <a:off x="8176708" y="1767185"/>
            <a:ext cx="56696" cy="2512420"/>
            <a:chOff x="8176708" y="1767185"/>
            <a:chExt cx="56696" cy="2512420"/>
          </a:xfrm>
        </p:grpSpPr>
        <p:cxnSp>
          <p:nvCxnSpPr>
            <p:cNvPr id="10" name="Conector recto 9">
              <a:extLst>
                <a:ext uri="{FF2B5EF4-FFF2-40B4-BE49-F238E27FC236}">
                  <a16:creationId xmlns:a16="http://schemas.microsoft.com/office/drawing/2014/main" id="{A2055DAD-5B5E-95C8-A91E-3893117DAF9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05056" y="1811484"/>
              <a:ext cx="0" cy="2468121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Elipse 10">
              <a:extLst>
                <a:ext uri="{FF2B5EF4-FFF2-40B4-BE49-F238E27FC236}">
                  <a16:creationId xmlns:a16="http://schemas.microsoft.com/office/drawing/2014/main" id="{FACDA6F0-481E-D3AF-DE03-2E1AFB5D586E}"/>
                </a:ext>
              </a:extLst>
            </p:cNvPr>
            <p:cNvSpPr/>
            <p:nvPr userDrawn="1"/>
          </p:nvSpPr>
          <p:spPr>
            <a:xfrm>
              <a:off x="8176708" y="1767185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BE7483D7-A8B4-5F03-7871-5C70A64317A8}"/>
              </a:ext>
            </a:extLst>
          </p:cNvPr>
          <p:cNvGrpSpPr/>
          <p:nvPr/>
        </p:nvGrpSpPr>
        <p:grpSpPr>
          <a:xfrm>
            <a:off x="12655861" y="1111632"/>
            <a:ext cx="56696" cy="2684191"/>
            <a:chOff x="12655861" y="1111632"/>
            <a:chExt cx="56696" cy="2684191"/>
          </a:xfrm>
        </p:grpSpPr>
        <p:cxnSp>
          <p:nvCxnSpPr>
            <p:cNvPr id="13" name="Conector recto 12">
              <a:extLst>
                <a:ext uri="{FF2B5EF4-FFF2-40B4-BE49-F238E27FC236}">
                  <a16:creationId xmlns:a16="http://schemas.microsoft.com/office/drawing/2014/main" id="{3C854363-7F7D-61BC-3E0D-D0D1DB9DBC4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684209" y="1140434"/>
              <a:ext cx="0" cy="2655389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C8A9C8B5-06C3-3C91-21AC-10ED7BD13F71}"/>
                </a:ext>
              </a:extLst>
            </p:cNvPr>
            <p:cNvSpPr/>
            <p:nvPr userDrawn="1"/>
          </p:nvSpPr>
          <p:spPr>
            <a:xfrm>
              <a:off x="12655861" y="1111632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5" name="Group 19">
            <a:extLst>
              <a:ext uri="{FF2B5EF4-FFF2-40B4-BE49-F238E27FC236}">
                <a16:creationId xmlns:a16="http://schemas.microsoft.com/office/drawing/2014/main" id="{491FF1C6-364F-B89D-C4D2-DE53E82F6A05}"/>
              </a:ext>
            </a:extLst>
          </p:cNvPr>
          <p:cNvGrpSpPr/>
          <p:nvPr/>
        </p:nvGrpSpPr>
        <p:grpSpPr>
          <a:xfrm>
            <a:off x="10859454" y="5118337"/>
            <a:ext cx="56696" cy="2409425"/>
            <a:chOff x="10859454" y="5359879"/>
            <a:chExt cx="56696" cy="2409425"/>
          </a:xfrm>
        </p:grpSpPr>
        <p:cxnSp>
          <p:nvCxnSpPr>
            <p:cNvPr id="16" name="Conector recto 15">
              <a:extLst>
                <a:ext uri="{FF2B5EF4-FFF2-40B4-BE49-F238E27FC236}">
                  <a16:creationId xmlns:a16="http://schemas.microsoft.com/office/drawing/2014/main" id="{D53E243F-81E7-7D5C-60B1-2802690FEBB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887802" y="5359879"/>
              <a:ext cx="0" cy="2380623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Elipse 16">
              <a:extLst>
                <a:ext uri="{FF2B5EF4-FFF2-40B4-BE49-F238E27FC236}">
                  <a16:creationId xmlns:a16="http://schemas.microsoft.com/office/drawing/2014/main" id="{08E19D86-5710-3A26-264C-59E6BA9C516B}"/>
                </a:ext>
              </a:extLst>
            </p:cNvPr>
            <p:cNvSpPr/>
            <p:nvPr userDrawn="1"/>
          </p:nvSpPr>
          <p:spPr>
            <a:xfrm>
              <a:off x="10859454" y="7711700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C7AC9B6-325C-C31D-38CA-A7B9D8D3731A}"/>
              </a:ext>
            </a:extLst>
          </p:cNvPr>
          <p:cNvSpPr txBox="1"/>
          <p:nvPr/>
        </p:nvSpPr>
        <p:spPr>
          <a:xfrm>
            <a:off x="1426923" y="2706093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latin typeface="Roboto Mono" pitchFamily="49" charset="0"/>
                <a:ea typeface="Roboto Mono" pitchFamily="49" charset="0"/>
              </a:rPr>
              <a:t>1991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9402B40-6330-6F44-BD4A-D1648B8F474D}"/>
              </a:ext>
            </a:extLst>
          </p:cNvPr>
          <p:cNvSpPr txBox="1"/>
          <p:nvPr/>
        </p:nvSpPr>
        <p:spPr>
          <a:xfrm>
            <a:off x="1426923" y="2957665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arXiv.org</a:t>
            </a:r>
            <a:endParaRPr lang="en-US" sz="160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D135E363-B70F-1B09-9A84-6F0E231A9938}"/>
              </a:ext>
            </a:extLst>
          </p:cNvPr>
          <p:cNvSpPr txBox="1"/>
          <p:nvPr/>
        </p:nvSpPr>
        <p:spPr>
          <a:xfrm>
            <a:off x="8261752" y="1626897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latin typeface="Roboto Mono" pitchFamily="49" charset="0"/>
                <a:ea typeface="Roboto Mono" pitchFamily="49" charset="0"/>
              </a:rPr>
              <a:t>2014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EA82EF66-3348-7C61-CBF2-086DE404DD9B}"/>
              </a:ext>
            </a:extLst>
          </p:cNvPr>
          <p:cNvSpPr txBox="1"/>
          <p:nvPr/>
        </p:nvSpPr>
        <p:spPr>
          <a:xfrm>
            <a:off x="8261752" y="1889971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Roboto Mono Light" panose="00000009000000000000" pitchFamily="49" charset="0"/>
                <a:ea typeface="Roboto Mono Light" panose="00000009000000000000" pitchFamily="49" charset="0"/>
              </a:rPr>
              <a:t>CERN Open Access Policy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10CE6DB-37B7-3370-C613-00E930E711B1}"/>
              </a:ext>
            </a:extLst>
          </p:cNvPr>
          <p:cNvSpPr txBox="1"/>
          <p:nvPr/>
        </p:nvSpPr>
        <p:spPr>
          <a:xfrm>
            <a:off x="12728396" y="973136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latin typeface="Roboto Mono" pitchFamily="49" charset="0"/>
                <a:ea typeface="Roboto Mono" pitchFamily="49" charset="0"/>
              </a:rPr>
              <a:t>2024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6BE4B370-B640-A2F0-4CCE-E0E19053B913}"/>
              </a:ext>
            </a:extLst>
          </p:cNvPr>
          <p:cNvSpPr txBox="1"/>
          <p:nvPr/>
        </p:nvSpPr>
        <p:spPr>
          <a:xfrm>
            <a:off x="12728396" y="1230459"/>
            <a:ext cx="2465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SCOAP</a:t>
            </a:r>
            <a:r>
              <a:rPr lang="en-US" sz="1600" baseline="300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3</a:t>
            </a:r>
            <a: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 Introduces Open Science Elements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41638BC9-8123-32B0-5A5B-B9338A690E3A}"/>
              </a:ext>
            </a:extLst>
          </p:cNvPr>
          <p:cNvSpPr txBox="1"/>
          <p:nvPr/>
        </p:nvSpPr>
        <p:spPr>
          <a:xfrm>
            <a:off x="8137483" y="6259500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latin typeface="Roboto Mono" pitchFamily="49" charset="0"/>
                <a:ea typeface="Roboto Mono" pitchFamily="49" charset="0"/>
              </a:rPr>
              <a:t>2014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F3DF8168-413D-85DC-7A65-06CE5347317A}"/>
              </a:ext>
            </a:extLst>
          </p:cNvPr>
          <p:cNvSpPr txBox="1"/>
          <p:nvPr/>
        </p:nvSpPr>
        <p:spPr>
          <a:xfrm>
            <a:off x="8137483" y="6522574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Launch of SCOAP</a:t>
            </a:r>
            <a:r>
              <a:rPr lang="en-US" sz="1600" baseline="300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3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628F55FC-D041-168F-6903-7C8145163DD7}"/>
              </a:ext>
            </a:extLst>
          </p:cNvPr>
          <p:cNvSpPr txBox="1"/>
          <p:nvPr/>
        </p:nvSpPr>
        <p:spPr>
          <a:xfrm>
            <a:off x="10944498" y="7325922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latin typeface="Roboto Mono" pitchFamily="49" charset="0"/>
                <a:ea typeface="Roboto Mono" pitchFamily="49" charset="0"/>
              </a:rPr>
              <a:t>2018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AF18FF1D-DB37-CFAE-5B62-4F1C1ABB8E10}"/>
              </a:ext>
            </a:extLst>
          </p:cNvPr>
          <p:cNvSpPr txBox="1"/>
          <p:nvPr/>
        </p:nvSpPr>
        <p:spPr>
          <a:xfrm>
            <a:off x="10944498" y="7588996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APS joins SCOAP</a:t>
            </a:r>
            <a:r>
              <a:rPr lang="en-US" sz="1600" baseline="300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3</a:t>
            </a:r>
            <a: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, 90% of OA in HEP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BDE8F5D-B1F2-78FC-8DEB-611FB6AA93D6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latin typeface="Poppins Medium" panose="00000600000000000000" pitchFamily="2" charset="0"/>
                <a:cs typeface="Poppins Medium" panose="00000600000000000000" pitchFamily="2" charset="0"/>
              </a:rPr>
              <a:t>Open Access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CF456721-E570-448D-579A-B30A368E1CD3}"/>
              </a:ext>
            </a:extLst>
          </p:cNvPr>
          <p:cNvSpPr txBox="1"/>
          <p:nvPr/>
        </p:nvSpPr>
        <p:spPr>
          <a:xfrm>
            <a:off x="1319186" y="914690"/>
            <a:ext cx="460126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>
                <a:latin typeface="Poppins ExtraLight" panose="00000300000000000000" pitchFamily="2" charset="0"/>
                <a:cs typeface="Poppins ExtraLight" panose="00000300000000000000" pitchFamily="2" charset="0"/>
              </a:rPr>
              <a:t>1991-2024</a:t>
            </a:r>
          </a:p>
        </p:txBody>
      </p:sp>
    </p:spTree>
    <p:extLst>
      <p:ext uri="{BB962C8B-B14F-4D97-AF65-F5344CB8AC3E}">
        <p14:creationId xmlns:p14="http://schemas.microsoft.com/office/powerpoint/2010/main" val="3391047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A0970F-065A-0F98-1DB4-DFC5FD7713C3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1320141" y="264189"/>
            <a:ext cx="5456216" cy="1531954"/>
          </a:xfrm>
        </p:spPr>
        <p:txBody>
          <a:bodyPr>
            <a:normAutofit/>
          </a:bodyPr>
          <a:lstStyle/>
          <a:p>
            <a:r>
              <a:rPr lang="en-US" sz="4400" dirty="0"/>
              <a:t>CERN Open Access Policy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4CDDF0-683C-9B2E-6F59-E8566C4F1E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4</a:t>
            </a:fld>
            <a:endParaRPr lang="es-ES"/>
          </a:p>
        </p:txBody>
      </p:sp>
      <p:pic>
        <p:nvPicPr>
          <p:cNvPr id="9" name="Content Placeholder 9" descr="Text, letter&#10;&#10;Description automatically generated">
            <a:extLst>
              <a:ext uri="{FF2B5EF4-FFF2-40B4-BE49-F238E27FC236}">
                <a16:creationId xmlns:a16="http://schemas.microsoft.com/office/drawing/2014/main" id="{3CED677C-2933-9FF0-1A0B-5EE9A4D7C032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15" b="18885"/>
          <a:stretch/>
        </p:blipFill>
        <p:spPr>
          <a:xfrm>
            <a:off x="1314698" y="2060154"/>
            <a:ext cx="13506684" cy="6214420"/>
          </a:xfrm>
          <a:prstGeom prst="roundRect">
            <a:avLst>
              <a:gd name="adj" fmla="val 5106"/>
            </a:avLst>
          </a:prstGeom>
          <a:ln>
            <a:noFill/>
          </a:ln>
          <a:effectLst>
            <a:softEdge rad="0"/>
          </a:effectLst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FEB1032-A20A-1FCA-30AC-B9F7B465EF30}"/>
              </a:ext>
            </a:extLst>
          </p:cNvPr>
          <p:cNvSpPr/>
          <p:nvPr/>
        </p:nvSpPr>
        <p:spPr>
          <a:xfrm>
            <a:off x="2483669" y="5535387"/>
            <a:ext cx="11201400" cy="947057"/>
          </a:xfrm>
          <a:prstGeom prst="roundRect">
            <a:avLst>
              <a:gd name="adj" fmla="val 50000"/>
            </a:avLst>
          </a:prstGeom>
          <a:solidFill>
            <a:srgbClr val="EB7141">
              <a:alpha val="15000"/>
            </a:srgbClr>
          </a:solidFill>
          <a:ln w="38100">
            <a:solidFill>
              <a:srgbClr val="EB71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1554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5F7B29-D058-00FC-2BF4-B20915AFD4AD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1320140" y="453804"/>
            <a:ext cx="9309760" cy="1081081"/>
          </a:xfrm>
        </p:spPr>
        <p:txBody>
          <a:bodyPr>
            <a:normAutofit/>
          </a:bodyPr>
          <a:lstStyle/>
          <a:p>
            <a:r>
              <a:rPr lang="en-US" sz="4800" dirty="0"/>
              <a:t>The CC-BY 4.0 License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11783A-3BEB-FD3B-F3AB-11FC351ABD53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8686800" y="3565100"/>
            <a:ext cx="5698671" cy="2982657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Least restrictive license</a:t>
            </a:r>
            <a:br>
              <a:rPr lang="en-US" sz="3600" dirty="0"/>
            </a:br>
            <a:endParaRPr lang="en-US" sz="3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Protects the rights of authors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D72BD-22D4-D936-40A4-48ECCE6AB3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5</a:t>
            </a:fld>
            <a:endParaRPr lang="es-ES"/>
          </a:p>
        </p:txBody>
      </p:sp>
      <p:pic>
        <p:nvPicPr>
          <p:cNvPr id="14" name="Picture 13" descr="A grey and black sign with a person in a circle&#10;&#10;AI-generated content may be incorrect.">
            <a:extLst>
              <a:ext uri="{FF2B5EF4-FFF2-40B4-BE49-F238E27FC236}">
                <a16:creationId xmlns:a16="http://schemas.microsoft.com/office/drawing/2014/main" id="{654B685A-E3FF-4838-E9E8-6747D1BB22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665" y="3774960"/>
            <a:ext cx="6635821" cy="228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374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99E2693-5D1C-3DD4-A5F2-C08E4572FD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3E93F210-D684-1627-6F51-1A5994196098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60678" y="1652482"/>
            <a:ext cx="13460641" cy="6626872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C39AEDF-8A82-760B-4A6B-A0C7EAD838A6}"/>
              </a:ext>
            </a:extLst>
          </p:cNvPr>
          <p:cNvSpPr txBox="1"/>
          <p:nvPr/>
        </p:nvSpPr>
        <p:spPr>
          <a:xfrm>
            <a:off x="2084724" y="1997855"/>
            <a:ext cx="35228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Poppins Medium" panose="00000600000000000000" pitchFamily="2" charset="0"/>
                <a:cs typeface="Poppins Medium" panose="00000600000000000000" pitchFamily="2" charset="0"/>
              </a:rPr>
              <a:t>SCOAP</a:t>
            </a:r>
            <a:r>
              <a:rPr lang="en-GB" sz="4000" baseline="30000" dirty="0">
                <a:latin typeface="Poppins Medium" panose="00000600000000000000" pitchFamily="2" charset="0"/>
                <a:cs typeface="Poppins Medium" panose="00000600000000000000" pitchFamily="2" charset="0"/>
              </a:rPr>
              <a:t>3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244FDC3-4F7F-CAF7-EF33-D6B47E345EF8}"/>
              </a:ext>
            </a:extLst>
          </p:cNvPr>
          <p:cNvSpPr txBox="1"/>
          <p:nvPr/>
        </p:nvSpPr>
        <p:spPr>
          <a:xfrm>
            <a:off x="8591624" y="1997855"/>
            <a:ext cx="6032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Poppins Medium" panose="00000600000000000000" pitchFamily="2" charset="0"/>
                <a:cs typeface="Poppins Medium" panose="00000600000000000000" pitchFamily="2" charset="0"/>
              </a:rPr>
              <a:t>COLLECTIVE MODELS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DB895E5-A50B-2071-25FC-356A42825047}"/>
              </a:ext>
            </a:extLst>
          </p:cNvPr>
          <p:cNvSpPr txBox="1"/>
          <p:nvPr/>
        </p:nvSpPr>
        <p:spPr>
          <a:xfrm>
            <a:off x="2099876" y="5318476"/>
            <a:ext cx="4484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Poppins Medium" panose="00000600000000000000" pitchFamily="2" charset="0"/>
                <a:cs typeface="Poppins Medium" panose="00000600000000000000" pitchFamily="2" charset="0"/>
              </a:rPr>
              <a:t>OA AGREEMENTS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54ED4BD-7DF2-9CAA-283E-9D0020CFDD0A}"/>
              </a:ext>
            </a:extLst>
          </p:cNvPr>
          <p:cNvSpPr txBox="1"/>
          <p:nvPr/>
        </p:nvSpPr>
        <p:spPr>
          <a:xfrm>
            <a:off x="8598915" y="5318476"/>
            <a:ext cx="4484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Poppins Medium" panose="00000600000000000000" pitchFamily="2" charset="0"/>
                <a:cs typeface="Poppins Medium" panose="00000600000000000000" pitchFamily="2" charset="0"/>
              </a:rPr>
              <a:t>INDIVIDUAL APC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5DE85D0-DDFE-9817-3E5E-75F7D5EE44F7}"/>
              </a:ext>
            </a:extLst>
          </p:cNvPr>
          <p:cNvSpPr txBox="1"/>
          <p:nvPr/>
        </p:nvSpPr>
        <p:spPr>
          <a:xfrm>
            <a:off x="2084724" y="2796337"/>
            <a:ext cx="5165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24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Sponsoring consortium for Open Access publishing in Particle Physics.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F74EA76-9BC8-B945-CDE4-A5BBA98E200F}"/>
              </a:ext>
            </a:extLst>
          </p:cNvPr>
          <p:cNvSpPr txBox="1"/>
          <p:nvPr/>
        </p:nvSpPr>
        <p:spPr>
          <a:xfrm>
            <a:off x="8589629" y="2796337"/>
            <a:ext cx="5165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24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supports other OA Model transparent for the author (S2O, sponsorship).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50CB2F3-B273-EB95-CB5A-5F512BC01280}"/>
              </a:ext>
            </a:extLst>
          </p:cNvPr>
          <p:cNvSpPr txBox="1"/>
          <p:nvPr/>
        </p:nvSpPr>
        <p:spPr>
          <a:xfrm>
            <a:off x="2084723" y="6135076"/>
            <a:ext cx="51651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24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has negotiated Open Access agreements with 10+ publishers for 4000+ journals.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0011603-FA46-37F1-3155-E8F54F6FDCC8}"/>
              </a:ext>
            </a:extLst>
          </p:cNvPr>
          <p:cNvSpPr txBox="1"/>
          <p:nvPr/>
        </p:nvSpPr>
        <p:spPr>
          <a:xfrm>
            <a:off x="8589629" y="6135076"/>
            <a:ext cx="51651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24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For other articles fees can </a:t>
            </a:r>
            <a:br>
              <a:rPr lang="en-GB" sz="2400" dirty="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24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be centrally covered under certain conditions.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4F54982-F8BE-009D-D157-F1E2A5E908FF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Poppins Medium" panose="00000600000000000000" pitchFamily="2" charset="0"/>
                <a:cs typeface="Poppins Medium" panose="00000600000000000000" pitchFamily="2" charset="0"/>
              </a:rPr>
              <a:t>Open Access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20A668D-E809-71F1-3AD9-5745ADCEE44E}"/>
              </a:ext>
            </a:extLst>
          </p:cNvPr>
          <p:cNvSpPr txBox="1"/>
          <p:nvPr/>
        </p:nvSpPr>
        <p:spPr>
          <a:xfrm>
            <a:off x="1319186" y="914690"/>
            <a:ext cx="4676500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Mechanisms</a:t>
            </a:r>
          </a:p>
        </p:txBody>
      </p:sp>
    </p:spTree>
    <p:extLst>
      <p:ext uri="{BB962C8B-B14F-4D97-AF65-F5344CB8AC3E}">
        <p14:creationId xmlns:p14="http://schemas.microsoft.com/office/powerpoint/2010/main" val="2530799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492AF2-F79D-96CD-0C0B-6E3C85803643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1314696" y="1503680"/>
            <a:ext cx="10237224" cy="6492240"/>
          </a:xfrm>
        </p:spPr>
        <p:txBody>
          <a:bodyPr/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tx1"/>
                </a:solidFill>
              </a:rPr>
              <a:t>International collaboration launched in 2014</a:t>
            </a:r>
            <a:br>
              <a:rPr lang="en-CA" sz="2400" dirty="0">
                <a:solidFill>
                  <a:schemeClr val="tx1"/>
                </a:solidFill>
              </a:rPr>
            </a:br>
            <a:endParaRPr lang="en-CA" sz="2400" dirty="0">
              <a:solidFill>
                <a:schemeClr val="tx1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tx1"/>
                </a:solidFill>
              </a:rPr>
              <a:t>Partnership consisting of 3000+ libraries, research institutions and international research organizations from 45 countries (and growing !)</a:t>
            </a:r>
            <a:br>
              <a:rPr lang="en-CA" sz="2400" dirty="0">
                <a:solidFill>
                  <a:schemeClr val="tx1"/>
                </a:solidFill>
              </a:rPr>
            </a:br>
            <a:endParaRPr lang="en-CA" sz="2400" dirty="0">
              <a:solidFill>
                <a:schemeClr val="tx1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tx1"/>
                </a:solidFill>
              </a:rPr>
              <a:t>Covers 11 of the leading journals in the discipline of High Energy Physics (HEP)</a:t>
            </a:r>
          </a:p>
          <a:p>
            <a:pPr>
              <a:spcAft>
                <a:spcPts val="600"/>
              </a:spcAft>
            </a:pPr>
            <a:endParaRPr lang="en-CA" sz="2400" b="1" dirty="0">
              <a:solidFill>
                <a:schemeClr val="tx1"/>
              </a:solidFill>
              <a:latin typeface="Roboto Mono" pitchFamily="49" charset="0"/>
              <a:ea typeface="Roboto Mono" pitchFamily="49" charset="0"/>
            </a:endParaRPr>
          </a:p>
          <a:p>
            <a:pPr>
              <a:spcAft>
                <a:spcPts val="600"/>
              </a:spcAft>
            </a:pPr>
            <a:r>
              <a:rPr lang="en-CA" sz="2400" b="1" dirty="0">
                <a:solidFill>
                  <a:schemeClr val="tx1"/>
                </a:solidFill>
                <a:latin typeface="Roboto Mono" pitchFamily="49" charset="0"/>
                <a:ea typeface="Roboto Mono" pitchFamily="49" charset="0"/>
              </a:rPr>
              <a:t>Mission:</a:t>
            </a:r>
          </a:p>
          <a:p>
            <a:pPr>
              <a:spcAft>
                <a:spcPts val="600"/>
              </a:spcAft>
            </a:pPr>
            <a:endParaRPr lang="en-CA" sz="24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en-CA" sz="2400" i="1" dirty="0">
                <a:solidFill>
                  <a:schemeClr val="tx1"/>
                </a:solidFill>
              </a:rPr>
              <a:t>SCOAP3 enables open access publishing in the field of high-energy physics, helping to remove financial and administrative barriers to science.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3783F1-44A7-F7FF-087D-3C3E764A95FF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1314696" y="528617"/>
            <a:ext cx="6665619" cy="476197"/>
          </a:xfrm>
        </p:spPr>
        <p:txBody>
          <a:bodyPr>
            <a:normAutofit fontScale="77500" lnSpcReduction="20000"/>
          </a:bodyPr>
          <a:lstStyle/>
          <a:p>
            <a:r>
              <a:rPr lang="en-CA" dirty="0">
                <a:solidFill>
                  <a:schemeClr val="tx1"/>
                </a:solidFill>
              </a:rPr>
              <a:t>What is SCOAP</a:t>
            </a:r>
            <a:r>
              <a:rPr lang="en-CA" baseline="30000" dirty="0">
                <a:solidFill>
                  <a:schemeClr val="tx1"/>
                </a:solidFill>
              </a:rPr>
              <a:t>3 </a:t>
            </a:r>
            <a:r>
              <a:rPr lang="en-CA" dirty="0">
                <a:solidFill>
                  <a:schemeClr val="tx1"/>
                </a:solidFill>
              </a:rPr>
              <a:t>?</a:t>
            </a:r>
          </a:p>
        </p:txBody>
      </p:sp>
      <p:pic>
        <p:nvPicPr>
          <p:cNvPr id="4" name="Picture 3" descr="A purple letters on a black background&#10;&#10;AI-generated content may be incorrect.">
            <a:extLst>
              <a:ext uri="{FF2B5EF4-FFF2-40B4-BE49-F238E27FC236}">
                <a16:creationId xmlns:a16="http://schemas.microsoft.com/office/drawing/2014/main" id="{924B1AB7-83EE-CAE0-4E7E-4562CDEEC1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87036"/>
          <a:stretch/>
        </p:blipFill>
        <p:spPr>
          <a:xfrm>
            <a:off x="11727770" y="528617"/>
            <a:ext cx="3409165" cy="7467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624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10E660-9FCE-D9DE-F43E-073F37F8F0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CE9AF97A-43F6-5DBE-9D0B-C5AD0BF8E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511" y="490075"/>
            <a:ext cx="13604678" cy="76606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7921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5103F-843B-6996-672D-E3D133A7E0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2735AD1-ADBF-E0B9-5D1C-63BD007D125B}"/>
              </a:ext>
            </a:extLst>
          </p:cNvPr>
          <p:cNvSpPr/>
          <p:nvPr/>
        </p:nvSpPr>
        <p:spPr>
          <a:xfrm>
            <a:off x="0" y="-1"/>
            <a:ext cx="628578" cy="864076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 descr="A group of blue and purple circles&#10;&#10;AI-generated content may be incorrect.">
            <a:extLst>
              <a:ext uri="{FF2B5EF4-FFF2-40B4-BE49-F238E27FC236}">
                <a16:creationId xmlns:a16="http://schemas.microsoft.com/office/drawing/2014/main" id="{C885E7CC-AC78-CEAD-A5EB-7E261EFE1E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" r="3718"/>
          <a:stretch/>
        </p:blipFill>
        <p:spPr>
          <a:xfrm>
            <a:off x="571356" y="10"/>
            <a:ext cx="14547994" cy="8640753"/>
          </a:xfrm>
          <a:prstGeom prst="roundRect">
            <a:avLst>
              <a:gd name="adj" fmla="val 1663"/>
            </a:avLst>
          </a:prstGeom>
          <a:noFill/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B4D96E09-1EBD-5AE5-B5B6-6AE0EC15CC7F}"/>
              </a:ext>
            </a:extLst>
          </p:cNvPr>
          <p:cNvSpPr/>
          <p:nvPr/>
        </p:nvSpPr>
        <p:spPr>
          <a:xfrm>
            <a:off x="75126" y="136209"/>
            <a:ext cx="457200" cy="457200"/>
          </a:xfrm>
          <a:prstGeom prst="ellipse">
            <a:avLst/>
          </a:prstGeom>
          <a:solidFill>
            <a:srgbClr val="49259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B425E36-3F40-E47E-5295-18774419F93A}"/>
              </a:ext>
            </a:extLst>
          </p:cNvPr>
          <p:cNvSpPr/>
          <p:nvPr/>
        </p:nvSpPr>
        <p:spPr>
          <a:xfrm>
            <a:off x="75126" y="684263"/>
            <a:ext cx="457200" cy="457200"/>
          </a:xfrm>
          <a:prstGeom prst="ellipse">
            <a:avLst/>
          </a:prstGeom>
          <a:solidFill>
            <a:srgbClr val="02C1B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6AA19D-0954-857D-99DE-0CCB86EFC021}"/>
              </a:ext>
            </a:extLst>
          </p:cNvPr>
          <p:cNvSpPr txBox="1"/>
          <p:nvPr/>
        </p:nvSpPr>
        <p:spPr>
          <a:xfrm>
            <a:off x="532326" y="191067"/>
            <a:ext cx="5162623" cy="33855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GB" sz="1600" b="1" dirty="0">
                <a:latin typeface="Roboto Mono Light" pitchFamily="49" charset="0"/>
                <a:ea typeface="Roboto Mono Light" pitchFamily="49" charset="0"/>
              </a:rPr>
              <a:t>Partners in the SCOAP3 Collaboration</a:t>
            </a:r>
            <a:endParaRPr lang="en-CA" sz="1600" b="1" dirty="0">
              <a:latin typeface="Roboto Mono Light" pitchFamily="49" charset="0"/>
              <a:ea typeface="Roboto Mono Light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8C5804-AD21-77DE-58B4-FF01F8099372}"/>
              </a:ext>
            </a:extLst>
          </p:cNvPr>
          <p:cNvSpPr txBox="1"/>
          <p:nvPr/>
        </p:nvSpPr>
        <p:spPr>
          <a:xfrm>
            <a:off x="532327" y="620476"/>
            <a:ext cx="4119886" cy="58477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GB" sz="1600" b="1" dirty="0">
                <a:latin typeface="Roboto Mono Light" pitchFamily="49" charset="0"/>
                <a:ea typeface="Roboto Mono Light" pitchFamily="49" charset="0"/>
              </a:rPr>
              <a:t>Countries &amp; Territories with at least one SCOAP3 Author</a:t>
            </a:r>
            <a:endParaRPr lang="en-CA" sz="1600" b="1" dirty="0">
              <a:latin typeface="Roboto Mono Light" pitchFamily="49" charset="0"/>
              <a:ea typeface="Roboto Mono Light" pitchFamily="49" charset="0"/>
            </a:endParaRP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24D5446-436E-B975-A545-E0FCC0B7A8B5}"/>
              </a:ext>
            </a:extLst>
          </p:cNvPr>
          <p:cNvSpPr txBox="1">
            <a:spLocks/>
          </p:cNvSpPr>
          <p:nvPr/>
        </p:nvSpPr>
        <p:spPr>
          <a:xfrm>
            <a:off x="75125" y="7919781"/>
            <a:ext cx="3807063" cy="5847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1133947" rtl="0" eaLnBrk="1" latinLnBrk="0" hangingPunct="1">
              <a:lnSpc>
                <a:spcPct val="90000"/>
              </a:lnSpc>
              <a:spcBef>
                <a:spcPts val="1240"/>
              </a:spcBef>
              <a:buFont typeface="System Font Regular"/>
              <a:buNone/>
              <a:defRPr sz="4000" kern="1200">
                <a:solidFill>
                  <a:schemeClr val="bg1"/>
                </a:solidFill>
                <a:latin typeface="Poppins Medium" panose="00000600000000000000" pitchFamily="2" charset="0"/>
                <a:ea typeface="Roboto Mono Light" pitchFamily="49" charset="0"/>
                <a:cs typeface="Poppins Medium" panose="00000600000000000000" pitchFamily="2" charset="0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System Font Regular"/>
              <a:buChar char="–"/>
              <a:defRPr sz="1600" kern="1200">
                <a:solidFill>
                  <a:schemeClr val="tx1"/>
                </a:solidFill>
                <a:latin typeface="Roboto Mono Light" pitchFamily="49" charset="0"/>
                <a:ea typeface="Roboto Mono Light" pitchFamily="49" charset="0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System Font Regular"/>
              <a:buChar char="–"/>
              <a:defRPr sz="1500" kern="1200">
                <a:solidFill>
                  <a:schemeClr val="tx1"/>
                </a:solidFill>
                <a:latin typeface="Roboto Mono Light" pitchFamily="49" charset="0"/>
                <a:ea typeface="Roboto Mono Light" pitchFamily="49" charset="0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 Mono Light" pitchFamily="49" charset="0"/>
                <a:ea typeface="Roboto Mono Light" pitchFamily="49" charset="0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 Mono Light" pitchFamily="49" charset="0"/>
                <a:ea typeface="Roboto Mono Light" pitchFamily="49" charset="0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3200" dirty="0">
                <a:solidFill>
                  <a:schemeClr val="tx1"/>
                </a:solidFill>
              </a:rPr>
              <a:t>Global Partners</a:t>
            </a:r>
          </a:p>
        </p:txBody>
      </p:sp>
      <p:pic>
        <p:nvPicPr>
          <p:cNvPr id="11" name="Picture 10" descr="A purple letters on a black background&#10;&#10;AI-generated content may be incorrect.">
            <a:extLst>
              <a:ext uri="{FF2B5EF4-FFF2-40B4-BE49-F238E27FC236}">
                <a16:creationId xmlns:a16="http://schemas.microsoft.com/office/drawing/2014/main" id="{0AB9A5E1-D3CA-E274-8624-C94E287FEE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03" y="7300590"/>
            <a:ext cx="2133635" cy="60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988393"/>
      </p:ext>
    </p:extLst>
  </p:cSld>
  <p:clrMapOvr>
    <a:masterClrMapping/>
  </p:clrMapOvr>
</p:sld>
</file>

<file path=ppt/theme/theme1.xml><?xml version="1.0" encoding="utf-8"?>
<a:theme xmlns:a="http://schemas.openxmlformats.org/drawingml/2006/main" name="Intro + Outro Light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BDAE7BEC-FB85-904A-92AD-309D28727881}" vid="{CEEE5CEA-5ED7-4742-898C-710B3EE2EF35}"/>
    </a:ext>
  </a:extLst>
</a:theme>
</file>

<file path=ppt/theme/theme2.xml><?xml version="1.0" encoding="utf-8"?>
<a:theme xmlns:a="http://schemas.openxmlformats.org/drawingml/2006/main" name="Intro + Outro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BDAE7BEC-FB85-904A-92AD-309D28727881}" vid="{CE515E5C-7ADF-D24B-9A4C-577EB440B995}"/>
    </a:ext>
  </a:extLst>
</a:theme>
</file>

<file path=ppt/theme/theme3.xml><?xml version="1.0" encoding="utf-8"?>
<a:theme xmlns:a="http://schemas.openxmlformats.org/drawingml/2006/main" name="CoAR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BDAE7BEC-FB85-904A-92AD-309D28727881}" vid="{5AEB3BB6-B85D-CA4E-BC43-25C907702699}"/>
    </a:ext>
  </a:extLst>
</a:theme>
</file>

<file path=ppt/theme/theme4.xml><?xml version="1.0" encoding="utf-8"?>
<a:theme xmlns:a="http://schemas.openxmlformats.org/drawingml/2006/main" name="Designed Light 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BDAE7BEC-FB85-904A-92AD-309D28727881}" vid="{5075CB48-3189-0E42-AF01-75AE1A1AACF5}"/>
    </a:ext>
  </a:extLst>
</a:theme>
</file>

<file path=ppt/theme/theme5.xml><?xml version="1.0" encoding="utf-8"?>
<a:theme xmlns:a="http://schemas.openxmlformats.org/drawingml/2006/main" name="Designed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Roboto Mono"/>
        <a:ea typeface=""/>
        <a:cs typeface=""/>
      </a:majorFont>
      <a:minorFont>
        <a:latin typeface="Roboto Mo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BDAE7BEC-FB85-904A-92AD-309D28727881}" vid="{2FC766F3-2CFD-B24A-B874-032C9910F08E}"/>
    </a:ext>
  </a:extLst>
</a:theme>
</file>

<file path=ppt/theme/theme6.xml><?xml version="1.0" encoding="utf-8"?>
<a:theme xmlns:a="http://schemas.openxmlformats.org/drawingml/2006/main" name="Blanks Light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Roboto Mono"/>
        <a:ea typeface=""/>
        <a:cs typeface=""/>
      </a:majorFont>
      <a:minorFont>
        <a:latin typeface="Roboto Mo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BDAE7BEC-FB85-904A-92AD-309D28727881}" vid="{57597C84-612A-A144-9164-A6930DCA522E}"/>
    </a:ext>
  </a:extLst>
</a:theme>
</file>

<file path=ppt/theme/theme7.xml><?xml version="1.0" encoding="utf-8"?>
<a:theme xmlns:a="http://schemas.openxmlformats.org/drawingml/2006/main" name="Blanks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Roboto Mono"/>
        <a:ea typeface=""/>
        <a:cs typeface=""/>
      </a:majorFont>
      <a:minorFont>
        <a:latin typeface="Roboto Mo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BDAE7BEC-FB85-904A-92AD-309D28727881}" vid="{9A3502B2-E994-494E-82DC-764E0532D218}"/>
    </a:ext>
  </a:extLst>
</a:theme>
</file>

<file path=ppt/theme/theme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 + Outro Light</Template>
  <TotalTime>1919</TotalTime>
  <Words>924</Words>
  <Application>Microsoft Macintosh PowerPoint</Application>
  <PresentationFormat>Custom</PresentationFormat>
  <Paragraphs>137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21</vt:i4>
      </vt:variant>
    </vt:vector>
  </HeadingPairs>
  <TitlesOfParts>
    <vt:vector size="36" baseType="lpstr">
      <vt:lpstr>Poppins Medium</vt:lpstr>
      <vt:lpstr>System Font Regular</vt:lpstr>
      <vt:lpstr>Courier New</vt:lpstr>
      <vt:lpstr>Roboto Mono</vt:lpstr>
      <vt:lpstr>Aptos</vt:lpstr>
      <vt:lpstr>Roboto Mono Light</vt:lpstr>
      <vt:lpstr>Arial</vt:lpstr>
      <vt:lpstr>Poppins ExtraLight</vt:lpstr>
      <vt:lpstr>Intro + Outro Light</vt:lpstr>
      <vt:lpstr>Intro + Outro Dark</vt:lpstr>
      <vt:lpstr>CoARA</vt:lpstr>
      <vt:lpstr>Designed Light </vt:lpstr>
      <vt:lpstr>Designed Dark</vt:lpstr>
      <vt:lpstr>Blanks Light</vt:lpstr>
      <vt:lpstr>Blanks Dark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Rafael Montero Yuste</dc:creator>
  <cp:lastModifiedBy>Anne Gentil-Beccot</cp:lastModifiedBy>
  <cp:revision>25</cp:revision>
  <dcterms:created xsi:type="dcterms:W3CDTF">2024-11-14T09:55:17Z</dcterms:created>
  <dcterms:modified xsi:type="dcterms:W3CDTF">2025-02-20T12:28:17Z</dcterms:modified>
</cp:coreProperties>
</file>