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DA28A-FCEE-96D5-D917-7FCA2B6F8E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A93A3B-55F2-802D-AE02-AA6E9A5F6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E2E8C8-E4C6-E93C-5F1C-7EBADE7EF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855DD-423C-4780-8773-6F3F07E176F8}" type="datetimeFigureOut">
              <a:rPr lang="en-GB" smtClean="0"/>
              <a:t>18/12/2024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7D2F2-D9A4-C8F7-B86D-12B3E2260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90B1BB-3514-87E2-2097-857D132AA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9FA3-B3FA-463C-B393-4A51363E7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4774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F48C4-12DC-C65A-5CBB-6DB5A19B1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FE4A02-F764-8EA0-E913-6381122E9B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27752-C0BB-7F1F-64C7-6180A3998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855DD-423C-4780-8773-6F3F07E176F8}" type="datetimeFigureOut">
              <a:rPr lang="en-GB" smtClean="0"/>
              <a:t>18/12/2024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737191-32D6-CD29-4835-A794EF6F9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92D963-D4D4-B084-03FD-F0FB3E04B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9FA3-B3FA-463C-B393-4A51363E7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323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99048C5-9BF2-B674-4BA8-AD8654E87D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25662E-F296-DB14-0457-D1C0E02176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5879D8-0087-5494-801C-A25516D0D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855DD-423C-4780-8773-6F3F07E176F8}" type="datetimeFigureOut">
              <a:rPr lang="en-GB" smtClean="0"/>
              <a:t>18/12/2024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6FB76C-2015-5651-A8A1-DB7D13975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091E61-F9AE-F93B-0ED5-DC3D3B6E3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9FA3-B3FA-463C-B393-4A51363E7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192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D7C399-4B5D-64E7-B5DF-75495C165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6C2C2C-6E85-60AE-EE1E-026A5913A4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411805-A5ED-F87A-6BE1-52306BB88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855DD-423C-4780-8773-6F3F07E176F8}" type="datetimeFigureOut">
              <a:rPr lang="en-GB" smtClean="0"/>
              <a:t>18/12/2024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E2F935-1DFA-64EC-E57C-7373468BE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3A4B97-128F-3344-F7CE-C8F540EC2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9FA3-B3FA-463C-B393-4A51363E7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537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9BE43-1CD3-42A7-FE40-96B61F1E4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D001B0-14AE-139B-D239-75D659569B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876286-A09B-8AF3-5326-94AB4A4EE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855DD-423C-4780-8773-6F3F07E176F8}" type="datetimeFigureOut">
              <a:rPr lang="en-GB" smtClean="0"/>
              <a:t>18/12/2024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7A59BA-0BEF-497D-C368-7A92D6CFF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0D3F73-0800-548E-31AE-460A50568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9FA3-B3FA-463C-B393-4A51363E7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084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93890-596D-5317-F335-BB8ACF208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88C9F9-D02C-2BDC-174D-DF13FF3942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9D1905-4577-6496-CC8A-77961181E8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8EE8ED-31AC-3934-812C-2F6379C21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855DD-423C-4780-8773-6F3F07E176F8}" type="datetimeFigureOut">
              <a:rPr lang="en-GB" smtClean="0"/>
              <a:t>18/12/2024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954BD5-5306-82A3-FE10-6BF37C151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5EB137-A2DE-F340-C90E-BFFE0E1A2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9FA3-B3FA-463C-B393-4A51363E7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08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14656-15D4-7ADF-296B-A7C9AB395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3F6D4F-2274-4871-2BE6-25B5A9E400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6A6A7A-6AE6-E57E-768B-D8AA0C81AC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898641-7C1F-B718-23A2-76B25F7838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4E3E1C-D5FB-CFE2-9657-0A95892E17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89EB09-6E9D-2053-7704-1EB06DBA2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855DD-423C-4780-8773-6F3F07E176F8}" type="datetimeFigureOut">
              <a:rPr lang="en-GB" smtClean="0"/>
              <a:t>18/12/2024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7A6941-63B6-45C9-5BF5-BA3A84224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776F83-7A13-10C4-E2B5-9DCCE011C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9FA3-B3FA-463C-B393-4A51363E7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638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F1098-5DA2-AC8F-EF7F-5B89AB469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DDED88-74A5-1CEA-7923-0725ED9B2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855DD-423C-4780-8773-6F3F07E176F8}" type="datetimeFigureOut">
              <a:rPr lang="en-GB" smtClean="0"/>
              <a:t>18/12/2024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99AD0C-F12D-DEE8-327F-20456B526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D049FC-741C-CB6E-47C0-2760ADD63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9FA3-B3FA-463C-B393-4A51363E7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233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406E5D-8372-B0F0-0DAF-932B5A09C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855DD-423C-4780-8773-6F3F07E176F8}" type="datetimeFigureOut">
              <a:rPr lang="en-GB" smtClean="0"/>
              <a:t>18/12/2024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441C13-20D9-004A-2539-D4434148B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31FEA8-D504-ACA3-4020-9D1224F96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9FA3-B3FA-463C-B393-4A51363E7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7067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79A80-8B5F-AABD-BA74-CC3A931AD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CD9FB8-6D93-5367-714A-976F397672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3ED4E8-F558-C7EA-6816-65D78DA925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2603E7-18CF-FBE9-2E0F-1A90DDCFF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855DD-423C-4780-8773-6F3F07E176F8}" type="datetimeFigureOut">
              <a:rPr lang="en-GB" smtClean="0"/>
              <a:t>18/12/2024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72EF05-B007-0090-599A-1CCCD6DEE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59AA5B-CEE2-3C8A-731D-D586A9511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9FA3-B3FA-463C-B393-4A51363E7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7482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999A4-3FD7-34A6-8167-7156087C3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394BF7-5F30-BB4E-7043-F97637C736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C2BFF1-3C79-40E2-6FFF-41FB83AE75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2767F5-8B8E-5F8B-0DAC-898ECE644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855DD-423C-4780-8773-6F3F07E176F8}" type="datetimeFigureOut">
              <a:rPr lang="en-GB" smtClean="0"/>
              <a:t>18/12/2024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1FCEC2-6AFB-0E43-EF5A-7DC77144C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6793CD-8494-C674-1F3A-84170B768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9FA3-B3FA-463C-B393-4A51363E7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997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68A154-A932-6AAB-54A1-EFDD0F4A0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5A9007-5A2B-7207-0FC6-6961560809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2D000D-18F8-4D6F-9AD5-B7EC7FE712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5855DD-423C-4780-8773-6F3F07E176F8}" type="datetimeFigureOut">
              <a:rPr lang="en-GB" smtClean="0"/>
              <a:t>18/12/2024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EB1F1-88E0-7C28-C713-6D7EF93D6B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0893B5-3A10-13A1-FBB5-93002038A1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E5E9FA3-B3FA-463C-B393-4A51363E7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0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F365884-E4A9-9D9C-4F24-C9D98C5047C7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5400" dirty="0"/>
                  <a:t>AE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5400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5400" b="0" i="0" dirty="0" smtClean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acc>
                  </m:oMath>
                </a14:m>
                <a:r>
                  <a:rPr lang="en-US" sz="5400" dirty="0"/>
                  <a:t>IS plans for YETS 2025</a:t>
                </a:r>
                <a:endParaRPr lang="en-GB" sz="5400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F365884-E4A9-9D9C-4F24-C9D98C5047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blipFill>
                <a:blip r:embed="rId2"/>
                <a:stretch>
                  <a:fillRect b="-158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Subtitle 2">
                <a:extLst>
                  <a:ext uri="{FF2B5EF4-FFF2-40B4-BE49-F238E27FC236}">
                    <a16:creationId xmlns:a16="http://schemas.microsoft.com/office/drawing/2014/main" id="{08B5307A-3BA7-A5A6-C9D1-4515EFFB3305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/>
            <p:txBody>
              <a:bodyPr/>
              <a:lstStyle/>
              <a:p>
                <a:pPr algn="r"/>
                <a:r>
                  <a:rPr lang="en-US" dirty="0"/>
                  <a:t>M. Grosbart, on behalf of the AE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acc>
                  </m:oMath>
                </a14:m>
                <a:r>
                  <a:rPr lang="en-US" dirty="0"/>
                  <a:t>IS collaboration</a:t>
                </a:r>
                <a:endParaRPr lang="en-GB" dirty="0"/>
              </a:p>
            </p:txBody>
          </p:sp>
        </mc:Choice>
        <mc:Fallback>
          <p:sp>
            <p:nvSpPr>
              <p:cNvPr id="3" name="Subtitle 2">
                <a:extLst>
                  <a:ext uri="{FF2B5EF4-FFF2-40B4-BE49-F238E27FC236}">
                    <a16:creationId xmlns:a16="http://schemas.microsoft.com/office/drawing/2014/main" id="{08B5307A-3BA7-A5A6-C9D1-4515EFFB330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blipFill>
                <a:blip r:embed="rId3"/>
                <a:stretch>
                  <a:fillRect t="-4779" r="-1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074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4E8B6F1-534A-EBB5-DF70-D72CE156BF9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ctr"/>
                <a:r>
                  <a:rPr lang="en-US" dirty="0"/>
                  <a:t>Opening of the </a:t>
                </a:r>
                <a:r>
                  <a:rPr lang="en-US" sz="4400" dirty="0"/>
                  <a:t>AE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44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4400" b="0" i="0" dirty="0" smtClean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acc>
                  </m:oMath>
                </a14:m>
                <a:r>
                  <a:rPr lang="en-US" sz="4400" dirty="0"/>
                  <a:t>IS apparatus</a:t>
                </a:r>
                <a:endParaRPr lang="en-GB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4E8B6F1-534A-EBB5-DF70-D72CE156BF9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E2FAE-99C7-A9E4-061F-BE548E6C98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/>
              <a:t>Planned for beginning of January 2025</a:t>
            </a:r>
          </a:p>
          <a:p>
            <a:endParaRPr lang="en-US" sz="3600" dirty="0"/>
          </a:p>
          <a:p>
            <a:r>
              <a:rPr lang="en-US" sz="3600" dirty="0"/>
              <a:t>We will be localizing and fixing the heat leak</a:t>
            </a:r>
          </a:p>
          <a:p>
            <a:endParaRPr lang="en-US" sz="3600" dirty="0"/>
          </a:p>
          <a:p>
            <a:r>
              <a:rPr lang="en-US" sz="3600" dirty="0"/>
              <a:t>Smaller repairs inside of the apparatus/beamline</a:t>
            </a:r>
          </a:p>
          <a:p>
            <a:endParaRPr lang="en-US" sz="3600" dirty="0"/>
          </a:p>
          <a:p>
            <a:r>
              <a:rPr lang="en-US" sz="3600" dirty="0"/>
              <a:t>Planned closure- as soon as possible… (we hope to resume physics before </a:t>
            </a:r>
            <a:r>
              <a:rPr lang="en-US" sz="3600"/>
              <a:t>the beamtime)</a:t>
            </a:r>
            <a:endParaRPr lang="en-US" sz="3600" dirty="0"/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7173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1D2FD-264C-A1C6-9943-D569EEF89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Redistribution of electronics inside the zone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6421C2-1E9D-25C1-4C33-C94D11DE69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Installation of new electronic racks </a:t>
            </a:r>
          </a:p>
          <a:p>
            <a:endParaRPr lang="en-US" sz="4000" dirty="0"/>
          </a:p>
          <a:p>
            <a:r>
              <a:rPr lang="en-US" sz="4000" dirty="0"/>
              <a:t>In coordination  with ESO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650759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EFB9A-40B5-F93B-9272-62E501A6E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Improvement of bake-out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E637866-74DC-F5D8-98C5-4D6A0F7731F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4000" dirty="0"/>
                  <a:t>Currently baking rack(s) inside the AE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4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4000" b="0" i="0" smtClean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acc>
                  </m:oMath>
                </a14:m>
                <a:r>
                  <a:rPr lang="en-US" sz="4000" dirty="0"/>
                  <a:t>IS zone</a:t>
                </a:r>
              </a:p>
              <a:p>
                <a:endParaRPr lang="en-US" sz="4000" dirty="0"/>
              </a:p>
              <a:p>
                <a:r>
                  <a:rPr lang="en-US" sz="4000" dirty="0"/>
                  <a:t>To be moved out and connected with extra long cables</a:t>
                </a:r>
              </a:p>
              <a:p>
                <a:endParaRPr lang="en-US" sz="4000" dirty="0"/>
              </a:p>
              <a:p>
                <a:r>
                  <a:rPr lang="en-US" sz="4000" dirty="0"/>
                  <a:t>In coordination with the Vacuum Group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E637866-74DC-F5D8-98C5-4D6A0F7731F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855" t="-3782" r="-2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7261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112</Words>
  <Application>Microsoft Office PowerPoint</Application>
  <PresentationFormat>Widescreen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Cambria Math</vt:lpstr>
      <vt:lpstr>Office Theme</vt:lpstr>
      <vt:lpstr>AEg ̅IS plans for YETS 2025</vt:lpstr>
      <vt:lpstr>Opening of the AEg ̅IS apparatus</vt:lpstr>
      <vt:lpstr>Redistribution of electronics inside the zone</vt:lpstr>
      <vt:lpstr>Improvement of bake-out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Malgorzata Grosbart</dc:creator>
  <cp:lastModifiedBy>Malgorzata Grosbart</cp:lastModifiedBy>
  <cp:revision>1</cp:revision>
  <dcterms:created xsi:type="dcterms:W3CDTF">2024-12-18T13:39:58Z</dcterms:created>
  <dcterms:modified xsi:type="dcterms:W3CDTF">2024-12-18T14:33:00Z</dcterms:modified>
</cp:coreProperties>
</file>