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79" r:id="rId3"/>
    <p:sldId id="285" r:id="rId4"/>
    <p:sldId id="287" r:id="rId5"/>
    <p:sldId id="288" r:id="rId6"/>
    <p:sldId id="289" r:id="rId7"/>
    <p:sldId id="290" r:id="rId8"/>
    <p:sldId id="291" r:id="rId9"/>
    <p:sldId id="292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37" autoAdjust="0"/>
    <p:restoredTop sz="96711"/>
  </p:normalViewPr>
  <p:slideViewPr>
    <p:cSldViewPr snapToGrid="0">
      <p:cViewPr>
        <p:scale>
          <a:sx n="75" d="100"/>
          <a:sy n="75" d="100"/>
        </p:scale>
        <p:origin x="596" y="-124"/>
      </p:cViewPr>
      <p:guideLst/>
    </p:cSldViewPr>
  </p:slideViewPr>
  <p:notesTextViewPr>
    <p:cViewPr>
      <p:scale>
        <a:sx n="145" d="100"/>
        <a:sy n="14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0DC0-4018-8AF1-C072367162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C0-4018-8AF1-C072367162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C0-4018-8AF1-C072367162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0DC0-4018-8AF1-C0723671622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C0-4018-8AF1-C0723671622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C0-4018-8AF1-C0723671622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DC0-4018-8AF1-C07236716228}"/>
              </c:ext>
            </c:extLst>
          </c:dPt>
          <c:dLbls>
            <c:dLbl>
              <c:idx val="0"/>
              <c:layout>
                <c:manualLayout>
                  <c:x val="-3.0846345594886192E-3"/>
                  <c:y val="1.1789549950946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DC0-4018-8AF1-C07236716228}"/>
                </c:ext>
              </c:extLst>
            </c:dLbl>
            <c:dLbl>
              <c:idx val="1"/>
              <c:layout>
                <c:manualLayout>
                  <c:x val="-3.8451970234059402E-3"/>
                  <c:y val="1.6836078618474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DC0-4018-8AF1-C07236716228}"/>
                </c:ext>
              </c:extLst>
            </c:dLbl>
            <c:dLbl>
              <c:idx val="2"/>
              <c:layout>
                <c:manualLayout>
                  <c:x val="-1.0617705764576249E-2"/>
                  <c:y val="1.53263215684480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C0-4018-8AF1-C07236716228}"/>
                </c:ext>
              </c:extLst>
            </c:dLbl>
            <c:dLbl>
              <c:idx val="3"/>
              <c:layout>
                <c:manualLayout>
                  <c:x val="-3.3173657285653871E-2"/>
                  <c:y val="-6.08547867211405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DC0-4018-8AF1-C07236716228}"/>
                </c:ext>
              </c:extLst>
            </c:dLbl>
            <c:dLbl>
              <c:idx val="7"/>
              <c:layout>
                <c:manualLayout>
                  <c:x val="-8.8328237945027571E-3"/>
                  <c:y val="1.04525232993466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DC0-4018-8AF1-C07236716228}"/>
                </c:ext>
              </c:extLst>
            </c:dLbl>
            <c:dLbl>
              <c:idx val="8"/>
              <c:layout>
                <c:manualLayout>
                  <c:x val="-6.7947134665787834E-3"/>
                  <c:y val="-9.73522530696409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C0-4018-8AF1-C07236716228}"/>
                </c:ext>
              </c:extLst>
            </c:dLbl>
            <c:dLbl>
              <c:idx val="9"/>
              <c:layout>
                <c:manualLayout>
                  <c:x val="-1.0182452651628915E-3"/>
                  <c:y val="2.1243504811825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DC0-4018-8AF1-C072367162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Sheet1!$A$2:$A$11</c:f>
              <c:strCache>
                <c:ptCount val="10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GRAE</c:v>
                </c:pt>
                <c:pt idx="4">
                  <c:v>GRAP</c:v>
                </c:pt>
                <c:pt idx="5">
                  <c:v>SASS</c:v>
                </c:pt>
                <c:pt idx="6">
                  <c:v>STAF</c:v>
                </c:pt>
                <c:pt idx="7">
                  <c:v>TECH</c:v>
                </c:pt>
                <c:pt idx="8">
                  <c:v>USER</c:v>
                </c:pt>
                <c:pt idx="9">
                  <c:v>VISC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  <c:pt idx="4">
                  <c:v>3</c:v>
                </c:pt>
                <c:pt idx="5">
                  <c:v>1</c:v>
                </c:pt>
                <c:pt idx="6">
                  <c:v>4</c:v>
                </c:pt>
                <c:pt idx="7">
                  <c:v>6</c:v>
                </c:pt>
                <c:pt idx="8">
                  <c:v>190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C0-4018-8AF1-C07236716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5CB9E-F2A4-BD45-A121-4FF9E617B3E5}" type="datetimeFigureOut">
              <a:rPr lang="en-CH" smtClean="0"/>
              <a:t>12/10/2024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A3F21-C2BB-1C4A-B72B-9ADDE7635D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55772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A3F21-C2BB-1C4A-B72B-9ADDE7635DF3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7935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2550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745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12/10/2024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95917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12/10/2024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15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12/10/2024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762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13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12/10/2024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5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0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7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4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12/10/2024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3253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12/10/2024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32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12/10/2024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4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9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12/10/2024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043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821241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sz="4800" dirty="0"/>
              <a:t>CERN 5 yearly evolution</a:t>
            </a:r>
            <a:br>
              <a:rPr lang="en-US" sz="4800" dirty="0"/>
            </a:br>
            <a:r>
              <a:rPr lang="en-US" sz="4800" dirty="0"/>
              <a:t>Türkiye</a:t>
            </a:r>
            <a:endParaRPr sz="4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B316159-99B9-F39A-89DD-88AC9E20C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966" y="883494"/>
            <a:ext cx="2630754" cy="17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94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548640" y="548640"/>
            <a:ext cx="6492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+mj-lt"/>
              </a:rPr>
              <a:t>Personnel Return and Contribution</a:t>
            </a:r>
            <a:endParaRPr lang="en-GB" sz="32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8640" y="1100803"/>
            <a:ext cx="5506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(data source: Personnel Return Report, 04.12.2024)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211AA6-938C-45B8-B176-EC277A8997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700" y="2139563"/>
            <a:ext cx="8965044" cy="1530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A288CE-A9B7-EE1D-889C-5A12FD696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953" y="3712892"/>
            <a:ext cx="8036825" cy="2596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09AC6E-6F19-CB42-A814-E3D8D038F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634" y="4189766"/>
            <a:ext cx="8078144" cy="3214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D03E25-BBE6-DD6F-99F0-3906B14C26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" y="4534419"/>
            <a:ext cx="7775500" cy="177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79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548640" y="548640"/>
            <a:ext cx="752879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+mj-lt"/>
              </a:rPr>
              <a:t>Turk at CERN, by CERN contract status</a:t>
            </a:r>
          </a:p>
          <a:p>
            <a:r>
              <a:rPr lang="en-US" sz="1400" dirty="0">
                <a:latin typeface="+mj-lt"/>
              </a:rPr>
              <a:t>(data source: HRT on 10.12.2024, by primary nationality)</a:t>
            </a:r>
            <a:endParaRPr lang="en-GB" sz="1400" dirty="0">
              <a:latin typeface="+mj-lt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C3682A1-4843-82D1-B2C5-57016B5A46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724430"/>
              </p:ext>
            </p:extLst>
          </p:nvPr>
        </p:nvGraphicFramePr>
        <p:xfrm>
          <a:off x="186265" y="1820332"/>
          <a:ext cx="7408333" cy="4284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9DF8580-EA91-3AF9-4B9D-23972CF76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794232"/>
              </p:ext>
            </p:extLst>
          </p:nvPr>
        </p:nvGraphicFramePr>
        <p:xfrm>
          <a:off x="8258809" y="1692611"/>
          <a:ext cx="2357856" cy="3472778"/>
        </p:xfrm>
        <a:graphic>
          <a:graphicData uri="http://schemas.openxmlformats.org/drawingml/2006/table">
            <a:tbl>
              <a:tblPr/>
              <a:tblGrid>
                <a:gridCol w="1178928">
                  <a:extLst>
                    <a:ext uri="{9D8B030D-6E8A-4147-A177-3AD203B41FA5}">
                      <a16:colId xmlns:a16="http://schemas.microsoft.com/office/drawing/2014/main" val="1464896118"/>
                    </a:ext>
                  </a:extLst>
                </a:gridCol>
                <a:gridCol w="1178928">
                  <a:extLst>
                    <a:ext uri="{9D8B030D-6E8A-4147-A177-3AD203B41FA5}">
                      <a16:colId xmlns:a16="http://schemas.microsoft.com/office/drawing/2014/main" val="1368808742"/>
                    </a:ext>
                  </a:extLst>
                </a:gridCol>
              </a:tblGrid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747610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ADMI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99806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DOCT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805350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FELL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642485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GRAE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2602848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GRAP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9672584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SASS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5637362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STAF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99510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TECH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8971763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USER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253694"/>
                  </a:ext>
                </a:extLst>
              </a:tr>
              <a:tr h="27367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VISC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618535"/>
                  </a:ext>
                </a:extLst>
              </a:tr>
              <a:tr h="46240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Grand Total: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678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297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2BD4534-3EBB-377A-BF84-56A472A5B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411" y="471637"/>
            <a:ext cx="12326822" cy="517839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B41B1D-2329-45AD-AB01-6974139E098A}"/>
              </a:ext>
            </a:extLst>
          </p:cNvPr>
          <p:cNvSpPr/>
          <p:nvPr/>
        </p:nvSpPr>
        <p:spPr>
          <a:xfrm>
            <a:off x="2300575" y="2160600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F31E32-67BC-893E-EA0E-1C349CDFC719}"/>
              </a:ext>
            </a:extLst>
          </p:cNvPr>
          <p:cNvSpPr/>
          <p:nvPr/>
        </p:nvSpPr>
        <p:spPr>
          <a:xfrm>
            <a:off x="4048095" y="2160600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061855-CDBF-F68C-BABC-F07177F94131}"/>
              </a:ext>
            </a:extLst>
          </p:cNvPr>
          <p:cNvSpPr/>
          <p:nvPr/>
        </p:nvSpPr>
        <p:spPr>
          <a:xfrm>
            <a:off x="5765982" y="2160600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DB5BA6-D604-3C6A-84E2-78D562FE2E59}"/>
              </a:ext>
            </a:extLst>
          </p:cNvPr>
          <p:cNvSpPr/>
          <p:nvPr/>
        </p:nvSpPr>
        <p:spPr>
          <a:xfrm>
            <a:off x="7518582" y="2160600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8588C4-E1CD-7325-1CBB-F206776AB386}"/>
              </a:ext>
            </a:extLst>
          </p:cNvPr>
          <p:cNvSpPr/>
          <p:nvPr/>
        </p:nvSpPr>
        <p:spPr>
          <a:xfrm>
            <a:off x="9247898" y="2160600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3E5C03-5D0D-D068-4708-4527BCBDF75E}"/>
              </a:ext>
            </a:extLst>
          </p:cNvPr>
          <p:cNvSpPr/>
          <p:nvPr/>
        </p:nvSpPr>
        <p:spPr>
          <a:xfrm>
            <a:off x="10977214" y="2167235"/>
            <a:ext cx="280977" cy="3036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DA02E9-8E3B-688B-D64E-EA18DE3A1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2" y="282282"/>
            <a:ext cx="11669736" cy="595765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324C99-E010-4394-A113-C9ACAAFC4D13}"/>
              </a:ext>
            </a:extLst>
          </p:cNvPr>
          <p:cNvSpPr/>
          <p:nvPr/>
        </p:nvSpPr>
        <p:spPr>
          <a:xfrm>
            <a:off x="2802581" y="1843913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483E20-B896-5474-6A51-9857D760BD81}"/>
              </a:ext>
            </a:extLst>
          </p:cNvPr>
          <p:cNvSpPr/>
          <p:nvPr/>
        </p:nvSpPr>
        <p:spPr>
          <a:xfrm>
            <a:off x="4377381" y="1843912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B170A2-4084-3A73-2C80-BCD82518EF0F}"/>
              </a:ext>
            </a:extLst>
          </p:cNvPr>
          <p:cNvSpPr/>
          <p:nvPr/>
        </p:nvSpPr>
        <p:spPr>
          <a:xfrm>
            <a:off x="5952181" y="1843911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D32981-37F1-4484-6B4F-D6CDB1D43757}"/>
              </a:ext>
            </a:extLst>
          </p:cNvPr>
          <p:cNvSpPr/>
          <p:nvPr/>
        </p:nvSpPr>
        <p:spPr>
          <a:xfrm>
            <a:off x="7526981" y="1843910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60F5AD-4650-C0A5-71A3-CEEC932E7196}"/>
              </a:ext>
            </a:extLst>
          </p:cNvPr>
          <p:cNvSpPr/>
          <p:nvPr/>
        </p:nvSpPr>
        <p:spPr>
          <a:xfrm>
            <a:off x="9101781" y="1843910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B92230-4B4D-9B2E-0DE3-579BFBAA3501}"/>
              </a:ext>
            </a:extLst>
          </p:cNvPr>
          <p:cNvSpPr/>
          <p:nvPr/>
        </p:nvSpPr>
        <p:spPr>
          <a:xfrm>
            <a:off x="10691710" y="1843909"/>
            <a:ext cx="318957" cy="36297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1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56D69F7-5E51-A0D5-8803-2C92ED17BB3C}"/>
              </a:ext>
            </a:extLst>
          </p:cNvPr>
          <p:cNvGrpSpPr/>
          <p:nvPr/>
        </p:nvGrpSpPr>
        <p:grpSpPr>
          <a:xfrm>
            <a:off x="154377" y="0"/>
            <a:ext cx="8068141" cy="6220616"/>
            <a:chOff x="154377" y="-1"/>
            <a:chExt cx="8068141" cy="622061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F4482C5-9074-86E6-F800-FC4A024E4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3031"/>
            <a:stretch/>
          </p:blipFill>
          <p:spPr>
            <a:xfrm>
              <a:off x="154377" y="-1"/>
              <a:ext cx="8055971" cy="497050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D8A55BF-3FE1-A9F5-0567-B807BD7EE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5587" y="4968140"/>
              <a:ext cx="7966931" cy="1252475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ECB0E3-F6F6-4613-AE6F-38B3D367C1B2}"/>
              </a:ext>
            </a:extLst>
          </p:cNvPr>
          <p:cNvSpPr/>
          <p:nvPr/>
        </p:nvSpPr>
        <p:spPr>
          <a:xfrm>
            <a:off x="1911214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A83365-C447-4E01-8BBD-492203067F1E}"/>
              </a:ext>
            </a:extLst>
          </p:cNvPr>
          <p:cNvSpPr/>
          <p:nvPr/>
        </p:nvSpPr>
        <p:spPr>
          <a:xfrm>
            <a:off x="3024338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A6323E6-4AC9-490C-BC7E-1E4E841C1CB2}"/>
              </a:ext>
            </a:extLst>
          </p:cNvPr>
          <p:cNvSpPr/>
          <p:nvPr/>
        </p:nvSpPr>
        <p:spPr>
          <a:xfrm>
            <a:off x="4120408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7FD11A-5111-4151-96A4-9A5CFB9A3927}"/>
              </a:ext>
            </a:extLst>
          </p:cNvPr>
          <p:cNvSpPr/>
          <p:nvPr/>
        </p:nvSpPr>
        <p:spPr>
          <a:xfrm>
            <a:off x="5216478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2DD734E-412E-4A54-948A-A39B719D51D1}"/>
              </a:ext>
            </a:extLst>
          </p:cNvPr>
          <p:cNvSpPr/>
          <p:nvPr/>
        </p:nvSpPr>
        <p:spPr>
          <a:xfrm>
            <a:off x="6319302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143C19-E02A-42CE-8AF7-96D1E50B35A4}"/>
              </a:ext>
            </a:extLst>
          </p:cNvPr>
          <p:cNvSpPr/>
          <p:nvPr/>
        </p:nvSpPr>
        <p:spPr>
          <a:xfrm>
            <a:off x="7415372" y="1144694"/>
            <a:ext cx="328111" cy="43897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99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DF6A21-868D-7DA3-65CA-37A38B14D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24" y="608808"/>
            <a:ext cx="11758336" cy="493380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A0AD1E-0839-4B6B-8449-16BAF3227EE8}"/>
              </a:ext>
            </a:extLst>
          </p:cNvPr>
          <p:cNvSpPr/>
          <p:nvPr/>
        </p:nvSpPr>
        <p:spPr>
          <a:xfrm>
            <a:off x="2266556" y="1432702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F6F955-1C30-3A6B-7EA9-CE33967B1540}"/>
              </a:ext>
            </a:extLst>
          </p:cNvPr>
          <p:cNvSpPr/>
          <p:nvPr/>
        </p:nvSpPr>
        <p:spPr>
          <a:xfrm>
            <a:off x="3993756" y="1432701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BA359D-68F7-0DBA-C0FC-5D7CD3C3789A}"/>
              </a:ext>
            </a:extLst>
          </p:cNvPr>
          <p:cNvSpPr/>
          <p:nvPr/>
        </p:nvSpPr>
        <p:spPr>
          <a:xfrm>
            <a:off x="5720956" y="1432700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382622-9EC4-C80B-4918-D987B71B7B35}"/>
              </a:ext>
            </a:extLst>
          </p:cNvPr>
          <p:cNvSpPr/>
          <p:nvPr/>
        </p:nvSpPr>
        <p:spPr>
          <a:xfrm>
            <a:off x="7448156" y="1432699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FB0802-DF1B-EB1F-5310-88E601D38AC1}"/>
              </a:ext>
            </a:extLst>
          </p:cNvPr>
          <p:cNvSpPr/>
          <p:nvPr/>
        </p:nvSpPr>
        <p:spPr>
          <a:xfrm>
            <a:off x="9175356" y="1432698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67C557-A9A0-F018-52A3-55198994383B}"/>
              </a:ext>
            </a:extLst>
          </p:cNvPr>
          <p:cNvSpPr/>
          <p:nvPr/>
        </p:nvSpPr>
        <p:spPr>
          <a:xfrm>
            <a:off x="10879714" y="1432697"/>
            <a:ext cx="369675" cy="16283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0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E5DCC9A-78A6-926F-FA1F-B00C55221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0" y="0"/>
            <a:ext cx="10151533" cy="624356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58194" y="1353166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623214-1189-4154-9063-836A7B55FF10}"/>
              </a:ext>
            </a:extLst>
          </p:cNvPr>
          <p:cNvSpPr/>
          <p:nvPr/>
        </p:nvSpPr>
        <p:spPr>
          <a:xfrm>
            <a:off x="2700125" y="1353167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84C0F5C-166F-BFB3-937F-4612257288AA}"/>
              </a:ext>
            </a:extLst>
          </p:cNvPr>
          <p:cNvSpPr/>
          <p:nvPr/>
        </p:nvSpPr>
        <p:spPr>
          <a:xfrm>
            <a:off x="3713752" y="1353166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53F8AE-8EB6-BC90-C2D2-C2F8E7156E49}"/>
              </a:ext>
            </a:extLst>
          </p:cNvPr>
          <p:cNvSpPr/>
          <p:nvPr/>
        </p:nvSpPr>
        <p:spPr>
          <a:xfrm>
            <a:off x="5082649" y="1353166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D0AB04-F6D8-33E4-E152-D9C69D30F85F}"/>
              </a:ext>
            </a:extLst>
          </p:cNvPr>
          <p:cNvSpPr/>
          <p:nvPr/>
        </p:nvSpPr>
        <p:spPr>
          <a:xfrm>
            <a:off x="6451546" y="1353166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B90B43-1DE5-1AD4-6950-943B4A1B277A}"/>
              </a:ext>
            </a:extLst>
          </p:cNvPr>
          <p:cNvSpPr/>
          <p:nvPr/>
        </p:nvSpPr>
        <p:spPr>
          <a:xfrm>
            <a:off x="7802917" y="1353166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588C23-1CDC-DDDF-08BF-5061BFE42CAB}"/>
              </a:ext>
            </a:extLst>
          </p:cNvPr>
          <p:cNvSpPr/>
          <p:nvPr/>
        </p:nvSpPr>
        <p:spPr>
          <a:xfrm>
            <a:off x="9158498" y="1353165"/>
            <a:ext cx="254441" cy="42686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2584C7-DC1F-F3EA-BB4F-E1E767FC85D5}"/>
              </a:ext>
            </a:extLst>
          </p:cNvPr>
          <p:cNvSpPr/>
          <p:nvPr/>
        </p:nvSpPr>
        <p:spPr>
          <a:xfrm>
            <a:off x="4032282" y="1353165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278E98A-00C2-E1C1-2C8C-F6637CD4925C}"/>
              </a:ext>
            </a:extLst>
          </p:cNvPr>
          <p:cNvSpPr/>
          <p:nvPr/>
        </p:nvSpPr>
        <p:spPr>
          <a:xfrm>
            <a:off x="5399574" y="1353165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9A9018-294B-51B2-2A00-9B606DD2420A}"/>
              </a:ext>
            </a:extLst>
          </p:cNvPr>
          <p:cNvSpPr/>
          <p:nvPr/>
        </p:nvSpPr>
        <p:spPr>
          <a:xfrm>
            <a:off x="6766866" y="1353165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180F3F-E42F-1D9B-6032-FBD63A3B8E80}"/>
              </a:ext>
            </a:extLst>
          </p:cNvPr>
          <p:cNvSpPr/>
          <p:nvPr/>
        </p:nvSpPr>
        <p:spPr>
          <a:xfrm>
            <a:off x="8132725" y="1353165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F137299-1188-3CB6-D356-B21BCD7513CE}"/>
              </a:ext>
            </a:extLst>
          </p:cNvPr>
          <p:cNvSpPr/>
          <p:nvPr/>
        </p:nvSpPr>
        <p:spPr>
          <a:xfrm>
            <a:off x="9498584" y="1353165"/>
            <a:ext cx="369675" cy="42687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267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14157-3985-4F8F-8211-2819DF84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DA3D86-8CB1-4654-9914-2BF5FF1E3C56}"/>
              </a:ext>
            </a:extLst>
          </p:cNvPr>
          <p:cNvSpPr txBox="1"/>
          <p:nvPr/>
        </p:nvSpPr>
        <p:spPr bwMode="auto">
          <a:xfrm>
            <a:off x="426546" y="513602"/>
            <a:ext cx="10986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</a:rPr>
              <a:t>CERN’s Talent Acquisition branding initiatives</a:t>
            </a:r>
            <a:endParaRPr lang="en-GB" sz="36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CD9EE9-5774-E6EC-954F-04D386A9D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35" y="1627187"/>
            <a:ext cx="7457546" cy="38984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EC408F-ABC9-1A20-067F-8084A02191D5}"/>
              </a:ext>
            </a:extLst>
          </p:cNvPr>
          <p:cNvSpPr txBox="1"/>
          <p:nvPr/>
        </p:nvSpPr>
        <p:spPr bwMode="auto">
          <a:xfrm>
            <a:off x="5919960" y="5340935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…and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others</a:t>
            </a:r>
            <a:r>
              <a:rPr lang="fr-CH" dirty="0"/>
              <a:t>…</a:t>
            </a:r>
            <a:endParaRPr lang="en-GB" dirty="0"/>
          </a:p>
        </p:txBody>
      </p:sp>
      <p:pic>
        <p:nvPicPr>
          <p:cNvPr id="9" name="Graphic 8" descr="Puzzle pieces with solid fill">
            <a:extLst>
              <a:ext uri="{FF2B5EF4-FFF2-40B4-BE49-F238E27FC236}">
                <a16:creationId xmlns:a16="http://schemas.microsoft.com/office/drawing/2014/main" id="{9392EADC-9474-390E-5AA2-9A90BE3B2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9667" y="2307166"/>
            <a:ext cx="1718733" cy="17187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EFBBE3-F3A5-9942-FA4C-603CDA81927C}"/>
              </a:ext>
            </a:extLst>
          </p:cNvPr>
          <p:cNvSpPr txBox="1"/>
          <p:nvPr/>
        </p:nvSpPr>
        <p:spPr bwMode="auto">
          <a:xfrm>
            <a:off x="9341697" y="3937000"/>
            <a:ext cx="2254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"Shared effort, shared success."</a:t>
            </a:r>
          </a:p>
        </p:txBody>
      </p:sp>
    </p:spTree>
    <p:extLst>
      <p:ext uri="{BB962C8B-B14F-4D97-AF65-F5344CB8AC3E}">
        <p14:creationId xmlns:p14="http://schemas.microsoft.com/office/powerpoint/2010/main" val="147028942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3883</TotalTime>
  <Words>99</Words>
  <Application>Microsoft Office PowerPoint</Application>
  <PresentationFormat>Widescreen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 Narrow</vt:lpstr>
      <vt:lpstr>Arial</vt:lpstr>
      <vt:lpstr>Calibri</vt:lpstr>
      <vt:lpstr>1_Office Theme</vt:lpstr>
      <vt:lpstr>CERN 5 yearly evolution Türkiye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Jeana Louise Jachens</dc:creator>
  <cp:lastModifiedBy>Barbara Binder</cp:lastModifiedBy>
  <cp:revision>209</cp:revision>
  <dcterms:created xsi:type="dcterms:W3CDTF">2022-04-11T05:45:27Z</dcterms:created>
  <dcterms:modified xsi:type="dcterms:W3CDTF">2024-12-10T13:25:24Z</dcterms:modified>
</cp:coreProperties>
</file>