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1" r:id="rId4"/>
    <p:sldId id="258" r:id="rId5"/>
    <p:sldId id="259" r:id="rId6"/>
    <p:sldId id="263" r:id="rId7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8"/>
    <a:srgbClr val="0CC6DE"/>
    <a:srgbClr val="85C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60" d="100"/>
          <a:sy n="60" d="100"/>
        </p:scale>
        <p:origin x="1068" y="1080"/>
      </p:cViewPr>
      <p:guideLst>
        <p:guide orient="horz" pos="2160"/>
        <p:guide pos="4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blipFill dpi="0" rotWithShape="1">
          <a:blip r:embed="rId2">
            <a:alphaModFix amt="85000"/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 userDrawn="1"/>
        </p:nvSpPr>
        <p:spPr>
          <a:xfrm>
            <a:off x="603424" y="2086372"/>
            <a:ext cx="10812288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 smtClean="0">
                <a:solidFill>
                  <a:srgbClr val="003478"/>
                </a:solidFill>
                <a:latin typeface="Arial Black" panose="020B0A04020102020204" pitchFamily="34" charset="0"/>
              </a:rPr>
              <a:t>HANDS ON</a:t>
            </a:r>
            <a:endParaRPr lang="de-DE" sz="5400" dirty="0">
              <a:solidFill>
                <a:srgbClr val="003478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itel 1"/>
          <p:cNvSpPr txBox="1">
            <a:spLocks/>
          </p:cNvSpPr>
          <p:nvPr userDrawn="1"/>
        </p:nvSpPr>
        <p:spPr>
          <a:xfrm>
            <a:off x="603424" y="2852936"/>
            <a:ext cx="10704140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 smtClean="0">
                <a:solidFill>
                  <a:srgbClr val="85C714"/>
                </a:solidFill>
                <a:latin typeface="Arial Black" panose="020B0A04020102020204" pitchFamily="34" charset="0"/>
              </a:rPr>
              <a:t>PARTICLE PHYSICS</a:t>
            </a:r>
            <a:endParaRPr lang="de-DE" sz="5400" dirty="0">
              <a:solidFill>
                <a:srgbClr val="85C71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itel 1"/>
          <p:cNvSpPr txBox="1">
            <a:spLocks/>
          </p:cNvSpPr>
          <p:nvPr userDrawn="1"/>
        </p:nvSpPr>
        <p:spPr>
          <a:xfrm>
            <a:off x="603424" y="404664"/>
            <a:ext cx="10704140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INTERNATIONAL</a:t>
            </a:r>
          </a:p>
          <a:p>
            <a:r>
              <a:rPr lang="de-DE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MASTERCLASSES</a:t>
            </a:r>
            <a:endParaRPr lang="de-DE" sz="5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45592" y="4077072"/>
            <a:ext cx="10972800" cy="1143000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722533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8" descr="hg-home.jpg"/>
          <p:cNvPicPr>
            <a:picLocks noChangeAspect="1"/>
          </p:cNvPicPr>
          <p:nvPr userDrawn="1"/>
        </p:nvPicPr>
        <p:blipFill rotWithShape="1">
          <a:blip r:embed="rId2"/>
          <a:srcRect r="187" b="28730"/>
          <a:stretch/>
        </p:blipFill>
        <p:spPr>
          <a:xfrm>
            <a:off x="-96688" y="-99391"/>
            <a:ext cx="13177464" cy="7056784"/>
          </a:xfrm>
          <a:prstGeom prst="rect">
            <a:avLst/>
          </a:prstGeom>
        </p:spPr>
      </p:pic>
      <p:sp>
        <p:nvSpPr>
          <p:cNvPr id="2" name="Textfeld 1"/>
          <p:cNvSpPr txBox="1"/>
          <p:nvPr userDrawn="1"/>
        </p:nvSpPr>
        <p:spPr>
          <a:xfrm>
            <a:off x="551384" y="5157192"/>
            <a:ext cx="118813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rgbClr val="003478"/>
                </a:solidFill>
              </a:rPr>
              <a:t>TITEL</a:t>
            </a:r>
            <a:endParaRPr lang="de-DE" sz="3600" b="1" dirty="0">
              <a:solidFill>
                <a:srgbClr val="00347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hg neutr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  <p:sp>
        <p:nvSpPr>
          <p:cNvPr id="3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Titel </a:t>
            </a: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idx="1" hasCustomPrompt="1"/>
          </p:nvPr>
        </p:nvSpPr>
        <p:spPr>
          <a:xfrm>
            <a:off x="609600" y="1417638"/>
            <a:ext cx="109728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/>
            </a:lvl1pPr>
          </a:lstStyle>
          <a:p>
            <a:pPr lvl="0"/>
            <a:r>
              <a:rPr lang="de-DE" dirty="0" smtClean="0"/>
              <a:t>Text </a:t>
            </a:r>
            <a:r>
              <a:rPr lang="de-DE" dirty="0" smtClean="0"/>
              <a:t>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endParaRPr lang="de-DE" dirty="0" smtClean="0"/>
          </a:p>
        </p:txBody>
      </p:sp>
      <p:pic>
        <p:nvPicPr>
          <p:cNvPr id="6" name="Bild 9" descr="mc-logo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96603" y="6046009"/>
            <a:ext cx="1658774" cy="66274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5" y="6019391"/>
            <a:ext cx="838609" cy="838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hg neutr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0" y="1449602"/>
            <a:ext cx="12192000" cy="4420543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003478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304802"/>
            <a:ext cx="12192000" cy="1144800"/>
          </a:xfrm>
        </p:spPr>
        <p:txBody>
          <a:bodyPr anchor="ctr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kumimoji="0" lang="de-DE" sz="4400" b="0" i="0" u="none" strike="noStrike" kern="1200" cap="none" spc="0" normalizeH="0" baseline="0" noProof="0" smtClean="0">
                <a:ln>
                  <a:noFill/>
                </a:ln>
                <a:solidFill>
                  <a:srgbClr val="003478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lang="de-DE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9912424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Bild 9" descr="mc-logo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56643" y="6046009"/>
            <a:ext cx="1658774" cy="66274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425" y="6019391"/>
            <a:ext cx="838609" cy="838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hg neutr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63084" y="838203"/>
            <a:ext cx="10363200" cy="1362075"/>
          </a:xfrm>
        </p:spPr>
        <p:txBody>
          <a:bodyPr anchor="t">
            <a:normAutofit/>
          </a:bodyPr>
          <a:lstStyle>
            <a:lvl1pPr algn="l">
              <a:spcAft>
                <a:spcPts val="0"/>
              </a:spcAft>
              <a:defRPr sz="4400" b="1" cap="all">
                <a:solidFill>
                  <a:srgbClr val="003478"/>
                </a:solidFill>
              </a:defRPr>
            </a:lvl1pPr>
          </a:lstStyle>
          <a:p>
            <a:r>
              <a:rPr lang="de-DE" dirty="0" err="1" smtClean="0"/>
              <a:t>titel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362203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9552384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417638"/>
            <a:ext cx="109728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endParaRPr lang="de-DE" dirty="0" smtClean="0"/>
          </a:p>
        </p:txBody>
      </p:sp>
      <p:pic>
        <p:nvPicPr>
          <p:cNvPr id="7" name="Bild 9" descr="mc-logo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496603" y="6046009"/>
            <a:ext cx="1658774" cy="6627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5" y="6019391"/>
            <a:ext cx="838609" cy="8386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2" r:id="rId3"/>
    <p:sldLayoutId id="2147483650" r:id="rId4"/>
    <p:sldLayoutId id="2147483651" r:id="rId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3478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3478"/>
          </a:solidFill>
          <a:latin typeface="+mn-lt"/>
          <a:ea typeface="+mn-ea"/>
          <a:cs typeface="+mn-cs"/>
        </a:defRPr>
      </a:lvl1pPr>
      <a:lvl2pPr marL="533400" indent="-2667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3478"/>
          </a:solidFill>
          <a:latin typeface="+mn-lt"/>
          <a:ea typeface="+mn-ea"/>
          <a:cs typeface="+mn-cs"/>
        </a:defRPr>
      </a:lvl2pPr>
      <a:lvl3pPr marL="812800" indent="-2794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3478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rgbClr val="003478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rgbClr val="00347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86314/timetable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-168696" y="5085184"/>
            <a:ext cx="13321480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79376" y="5157192"/>
            <a:ext cx="5111750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None/>
            </a:pPr>
            <a:r>
              <a:rPr lang="de-DE" altLang="de-DE" sz="4000" dirty="0">
                <a:solidFill>
                  <a:srgbClr val="003478"/>
                </a:solidFill>
              </a:rPr>
              <a:t>Herzlich Willkommen!</a:t>
            </a:r>
          </a:p>
          <a:p>
            <a:pPr defTabSz="914400" eaLnBrk="1" hangingPunct="1">
              <a:spcBef>
                <a:spcPct val="50000"/>
              </a:spcBef>
              <a:buFontTx/>
              <a:buNone/>
            </a:pPr>
            <a:r>
              <a:rPr lang="de-DE" altLang="de-DE" sz="2400" dirty="0">
                <a:solidFill>
                  <a:srgbClr val="003478"/>
                </a:solidFill>
              </a:rPr>
              <a:t>Institut für Kern- und Teilchenphysik TU Dresden</a:t>
            </a:r>
          </a:p>
        </p:txBody>
      </p:sp>
      <p:pic>
        <p:nvPicPr>
          <p:cNvPr id="4" name="Bild 10" descr="mc-logo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2344" y="5589240"/>
            <a:ext cx="281761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/>
          </p:cNvSpPr>
          <p:nvPr>
            <p:ph type="title"/>
          </p:nvPr>
        </p:nvSpPr>
        <p:spPr>
          <a:xfrm>
            <a:off x="564728" y="304802"/>
            <a:ext cx="11915305" cy="1144800"/>
          </a:xfrm>
        </p:spPr>
        <p:txBody>
          <a:bodyPr/>
          <a:lstStyle/>
          <a:p>
            <a:pPr eaLnBrk="1" hangingPunct="1"/>
            <a:r>
              <a:rPr lang="de-DE" altLang="de-DE" dirty="0" smtClean="0">
                <a:solidFill>
                  <a:srgbClr val="0CC6DE"/>
                </a:solidFill>
              </a:rPr>
              <a:t>Tagesablauf</a:t>
            </a:r>
          </a:p>
        </p:txBody>
      </p:sp>
      <p:sp>
        <p:nvSpPr>
          <p:cNvPr id="12" name="Rectangle 10"/>
          <p:cNvSpPr txBox="1">
            <a:spLocks/>
          </p:cNvSpPr>
          <p:nvPr/>
        </p:nvSpPr>
        <p:spPr>
          <a:xfrm>
            <a:off x="780752" y="1412874"/>
            <a:ext cx="8940153" cy="49684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6700" indent="-2667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09:10 – 10:10  Vortrag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10:10 – 10:30  Pause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10:30 – 11:30  Vortrag</a:t>
            </a:r>
          </a:p>
          <a:p>
            <a:pPr>
              <a:lnSpc>
                <a:spcPts val="24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11:30 – 12:45  Pause</a:t>
            </a:r>
          </a:p>
          <a:p>
            <a:pPr>
              <a:lnSpc>
                <a:spcPts val="24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12:45 – 15:10  Messung mit ATLAS Daten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15:10 – 15:30  Pause</a:t>
            </a:r>
          </a:p>
          <a:p>
            <a:pPr>
              <a:lnSpc>
                <a:spcPts val="24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15:30 – 15:40  Grußwort Teilchenphysiker M. Kobel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15:30 – 15:50  Vorstellung Netzwerk Teilchenwelt 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16:00 – 17:00  Videokonferenz mit CERN</a:t>
            </a:r>
          </a:p>
          <a:p>
            <a:pPr>
              <a:lnSpc>
                <a:spcPts val="24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de-DE" altLang="de-DE" sz="2200" dirty="0" smtClean="0"/>
              <a:t>17:00 Ausgabe Teilnahmezertifikate</a:t>
            </a:r>
            <a:endParaRPr lang="de-DE" altLang="de-DE" sz="2200" dirty="0" smtClean="0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4438849" y="1700213"/>
            <a:ext cx="2161208" cy="577850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 dirty="0" smtClean="0">
                <a:solidFill>
                  <a:schemeClr val="bg1"/>
                </a:solidFill>
              </a:rPr>
              <a:t>REC/B214</a:t>
            </a:r>
            <a:endParaRPr lang="de-DE" altLang="de-DE" dirty="0">
              <a:solidFill>
                <a:schemeClr val="bg1"/>
              </a:solidFill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8424365" y="4710906"/>
            <a:ext cx="1992115" cy="576263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dirty="0" smtClean="0">
                <a:solidFill>
                  <a:schemeClr val="bg1"/>
                </a:solidFill>
              </a:rPr>
              <a:t>REC/B214</a:t>
            </a:r>
            <a:endParaRPr lang="de-DE" altLang="de-DE" dirty="0">
              <a:solidFill>
                <a:schemeClr val="bg1"/>
              </a:solidFill>
            </a:endParaRPr>
          </a:p>
        </p:txBody>
      </p:sp>
      <p:sp>
        <p:nvSpPr>
          <p:cNvPr id="15" name="AutoShape 15"/>
          <p:cNvSpPr>
            <a:spLocks/>
          </p:cNvSpPr>
          <p:nvPr/>
        </p:nvSpPr>
        <p:spPr bwMode="auto">
          <a:xfrm>
            <a:off x="4139432" y="1412875"/>
            <a:ext cx="142875" cy="1181100"/>
          </a:xfrm>
          <a:prstGeom prst="rightBrace">
            <a:avLst>
              <a:gd name="adj1" fmla="val 68889"/>
              <a:gd name="adj2" fmla="val 50000"/>
            </a:avLst>
          </a:prstGeom>
          <a:noFill/>
          <a:ln w="1905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4800">
              <a:solidFill>
                <a:schemeClr val="tx1"/>
              </a:solidFill>
            </a:endParaRPr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auto">
          <a:xfrm>
            <a:off x="4342959" y="2594781"/>
            <a:ext cx="1081088" cy="574675"/>
          </a:xfrm>
          <a:prstGeom prst="roundRect">
            <a:avLst>
              <a:gd name="adj" fmla="val 16667"/>
            </a:avLst>
          </a:prstGeom>
          <a:solidFill>
            <a:srgbClr val="0CC6DE"/>
          </a:solidFill>
          <a:ln w="9525">
            <a:solidFill>
              <a:srgbClr val="0CC6D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chemeClr val="bg1"/>
                </a:solidFill>
              </a:rPr>
              <a:t>Mensa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chemeClr val="bg1"/>
                </a:solidFill>
              </a:rPr>
              <a:t>Siedepunkt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17" name="AutoShape 17"/>
          <p:cNvSpPr>
            <a:spLocks/>
          </p:cNvSpPr>
          <p:nvPr/>
        </p:nvSpPr>
        <p:spPr bwMode="auto">
          <a:xfrm>
            <a:off x="8172401" y="4279106"/>
            <a:ext cx="142875" cy="1454150"/>
          </a:xfrm>
          <a:prstGeom prst="rightBrace">
            <a:avLst>
              <a:gd name="adj1" fmla="val 84815"/>
              <a:gd name="adj2" fmla="val 50000"/>
            </a:avLst>
          </a:prstGeom>
          <a:noFill/>
          <a:ln w="1905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4800">
              <a:solidFill>
                <a:schemeClr val="tx1"/>
              </a:solidFill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>
            <a:off x="6744582" y="3089920"/>
            <a:ext cx="1655788" cy="720403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 dirty="0" smtClean="0">
                <a:solidFill>
                  <a:schemeClr val="bg1"/>
                </a:solidFill>
              </a:rPr>
              <a:t>BIO/E04</a:t>
            </a:r>
          </a:p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chemeClr val="bg1"/>
                </a:solidFill>
              </a:rPr>
              <a:t>PC-Pool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42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6676" y="1700213"/>
            <a:ext cx="801370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e 5"/>
          <p:cNvSpPr/>
          <p:nvPr/>
        </p:nvSpPr>
        <p:spPr>
          <a:xfrm rot="5728721">
            <a:off x="4573526" y="4320000"/>
            <a:ext cx="504825" cy="360362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6553026" y="2924175"/>
            <a:ext cx="504825" cy="360363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8" name="Gerader Verbinder 7"/>
          <p:cNvCxnSpPr>
            <a:stCxn id="6" idx="5"/>
          </p:cNvCxnSpPr>
          <p:nvPr/>
        </p:nvCxnSpPr>
        <p:spPr>
          <a:xfrm flipH="1">
            <a:off x="4260346" y="4665684"/>
            <a:ext cx="421727" cy="1139696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 flipH="1">
            <a:off x="6865764" y="1250950"/>
            <a:ext cx="611187" cy="1673225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3374552" y="5805380"/>
            <a:ext cx="1654843" cy="577850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 sz="2400" dirty="0" smtClean="0">
                <a:solidFill>
                  <a:schemeClr val="bg1"/>
                </a:solidFill>
              </a:rPr>
              <a:t>REC/B214</a:t>
            </a:r>
            <a:endParaRPr lang="de-DE" altLang="de-DE" sz="2400" dirty="0">
              <a:solidFill>
                <a:schemeClr val="bg1"/>
              </a:solidFill>
            </a:endParaRP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auto">
          <a:xfrm>
            <a:off x="7158106" y="866525"/>
            <a:ext cx="1081088" cy="574675"/>
          </a:xfrm>
          <a:prstGeom prst="roundRect">
            <a:avLst>
              <a:gd name="adj" fmla="val 16667"/>
            </a:avLst>
          </a:prstGeom>
          <a:solidFill>
            <a:srgbClr val="0CC6DE"/>
          </a:solidFill>
          <a:ln w="9525">
            <a:solidFill>
              <a:srgbClr val="0CC6D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chemeClr val="bg1"/>
                </a:solidFill>
              </a:rPr>
              <a:t>Mensa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chemeClr val="bg1"/>
                </a:solidFill>
              </a:rPr>
              <a:t>Siedepunkt</a:t>
            </a:r>
          </a:p>
        </p:txBody>
      </p:sp>
      <p:sp>
        <p:nvSpPr>
          <p:cNvPr id="12" name="Ellipse 11"/>
          <p:cNvSpPr/>
          <p:nvPr/>
        </p:nvSpPr>
        <p:spPr>
          <a:xfrm rot="5728721">
            <a:off x="6996899" y="4460321"/>
            <a:ext cx="504825" cy="360362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13" name="Gerader Verbinder 12"/>
          <p:cNvCxnSpPr>
            <a:stCxn id="12" idx="5"/>
          </p:cNvCxnSpPr>
          <p:nvPr/>
        </p:nvCxnSpPr>
        <p:spPr>
          <a:xfrm flipH="1">
            <a:off x="6683719" y="4806005"/>
            <a:ext cx="421727" cy="1139696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5797926" y="5945701"/>
            <a:ext cx="1360180" cy="577850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 sz="2400" dirty="0" smtClean="0">
                <a:solidFill>
                  <a:schemeClr val="bg1"/>
                </a:solidFill>
              </a:rPr>
              <a:t>BIO/E04</a:t>
            </a:r>
          </a:p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 smtClean="0">
                <a:solidFill>
                  <a:schemeClr val="bg1"/>
                </a:solidFill>
              </a:rPr>
              <a:t>PC-Pool</a:t>
            </a:r>
            <a:endParaRPr lang="de-DE" altLang="de-DE" sz="1400" dirty="0">
              <a:solidFill>
                <a:schemeClr val="bg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 flipV="1">
            <a:off x="2521198" y="1340768"/>
            <a:ext cx="0" cy="35944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1443856" y="1035802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3478"/>
                </a:solidFill>
              </a:rPr>
              <a:t>Hauptbahnhof Dresden</a:t>
            </a:r>
            <a:endParaRPr lang="de-DE" sz="1600" dirty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1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551384" y="1449602"/>
            <a:ext cx="11640616" cy="442054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de-DE" altLang="de-DE" dirty="0"/>
              <a:t>Alle Vorträge von heute auf: </a:t>
            </a:r>
            <a:r>
              <a:rPr lang="de-DE" altLang="de-DE" sz="2000" dirty="0">
                <a:hlinkClick r:id="rId2"/>
              </a:rPr>
              <a:t>https://indico.cern.ch/event/1486314/timetable</a:t>
            </a:r>
            <a:r>
              <a:rPr lang="de-DE" altLang="de-DE" sz="2000" dirty="0" smtClean="0">
                <a:hlinkClick r:id="rId2"/>
              </a:rPr>
              <a:t>/</a:t>
            </a:r>
            <a:r>
              <a:rPr lang="de-DE" altLang="de-DE" sz="2000" dirty="0" smtClean="0"/>
              <a:t> </a:t>
            </a:r>
            <a:endParaRPr lang="de-DE" altLang="de-DE" sz="2000" dirty="0"/>
          </a:p>
          <a:p>
            <a:pPr>
              <a:lnSpc>
                <a:spcPct val="120000"/>
              </a:lnSpc>
            </a:pPr>
            <a:r>
              <a:rPr lang="de-DE" altLang="de-DE" dirty="0"/>
              <a:t>Erstattungsanträge für Fahrtkosten</a:t>
            </a:r>
          </a:p>
          <a:p>
            <a:pPr>
              <a:lnSpc>
                <a:spcPct val="120000"/>
              </a:lnSpc>
            </a:pPr>
            <a:r>
              <a:rPr lang="de-DE" altLang="de-DE" dirty="0"/>
              <a:t>Bild- und Tonaufnahmen</a:t>
            </a:r>
          </a:p>
          <a:p>
            <a:pPr>
              <a:lnSpc>
                <a:spcPct val="120000"/>
              </a:lnSpc>
            </a:pPr>
            <a:r>
              <a:rPr lang="de-DE" altLang="de-DE" dirty="0"/>
              <a:t>Mensa </a:t>
            </a:r>
            <a:r>
              <a:rPr lang="de-DE" altLang="de-DE" dirty="0" smtClean="0"/>
              <a:t>Siedepunkt</a:t>
            </a:r>
            <a:endParaRPr lang="de-DE" alt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51384" y="304802"/>
            <a:ext cx="12192000" cy="1144800"/>
          </a:xfrm>
        </p:spPr>
        <p:txBody>
          <a:bodyPr/>
          <a:lstStyle/>
          <a:p>
            <a:r>
              <a:rPr lang="de-DE" altLang="de-DE" dirty="0">
                <a:solidFill>
                  <a:srgbClr val="0CC6DE"/>
                </a:solidFill>
              </a:rPr>
              <a:t>Weitere Infos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360" y="476672"/>
            <a:ext cx="11701265" cy="5309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altLang="de-DE" sz="4000" b="1" dirty="0" smtClean="0">
                <a:solidFill>
                  <a:srgbClr val="0CC6DE"/>
                </a:solidFill>
              </a:rPr>
              <a:t>UNSERE FORSCHER:INNEN</a:t>
            </a:r>
            <a:endParaRPr lang="de-DE" sz="40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2005404"/>
            <a:ext cx="2376264" cy="199072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292914" y="416498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rgbClr val="003478"/>
                </a:solidFill>
              </a:rPr>
              <a:t>Maren Bühring</a:t>
            </a:r>
            <a:endParaRPr lang="de-DE" sz="2000" dirty="0">
              <a:solidFill>
                <a:srgbClr val="003478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384032" y="416498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rgbClr val="003478"/>
                </a:solidFill>
              </a:rPr>
              <a:t>Erik Bachmann</a:t>
            </a:r>
            <a:endParaRPr lang="de-DE" sz="2000" dirty="0">
              <a:solidFill>
                <a:srgbClr val="003478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137" y="2005404"/>
            <a:ext cx="2651787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0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Breitbild</PresentationFormat>
  <Paragraphs>33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Arial</vt:lpstr>
      <vt:lpstr>Arial Black</vt:lpstr>
      <vt:lpstr>Office-Design</vt:lpstr>
      <vt:lpstr>PowerPoint-Präsentation</vt:lpstr>
      <vt:lpstr>Tagesablauf</vt:lpstr>
      <vt:lpstr>PowerPoint-Präsentation</vt:lpstr>
      <vt:lpstr>Weitere Infos</vt:lpstr>
      <vt:lpstr>PowerPoint-Präsentation</vt:lpstr>
      <vt:lpstr>UNSERE FORSCHER:INNEN</vt:lpstr>
    </vt:vector>
  </TitlesOfParts>
  <Company>Entenhausen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21</cp:revision>
  <dcterms:created xsi:type="dcterms:W3CDTF">2011-11-01T11:56:59Z</dcterms:created>
  <dcterms:modified xsi:type="dcterms:W3CDTF">2025-03-24T13:42:53Z</dcterms:modified>
</cp:coreProperties>
</file>