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430" r:id="rId2"/>
    <p:sldId id="445" r:id="rId3"/>
    <p:sldId id="442" r:id="rId4"/>
    <p:sldId id="441" r:id="rId5"/>
    <p:sldId id="443" r:id="rId6"/>
    <p:sldId id="444" r:id="rId7"/>
    <p:sldId id="440" r:id="rId8"/>
    <p:sldId id="439" r:id="rId9"/>
    <p:sldId id="438" r:id="rId10"/>
    <p:sldId id="437" r:id="rId11"/>
    <p:sldId id="43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B3B873-84EB-453B-B57D-B0E4870FD640}">
          <p14:sldIdLst>
            <p14:sldId id="430"/>
            <p14:sldId id="445"/>
            <p14:sldId id="442"/>
            <p14:sldId id="441"/>
            <p14:sldId id="443"/>
            <p14:sldId id="444"/>
            <p14:sldId id="440"/>
            <p14:sldId id="439"/>
            <p14:sldId id="438"/>
            <p14:sldId id="437"/>
            <p14:sldId id="43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D1FF"/>
    <a:srgbClr val="FF0000"/>
    <a:srgbClr val="7030A0"/>
    <a:srgbClr val="05B050"/>
    <a:srgbClr val="E87843"/>
    <a:srgbClr val="78C6A2"/>
    <a:srgbClr val="0033A0"/>
    <a:srgbClr val="0032A0"/>
    <a:srgbClr val="0131FF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06F054-1CE9-4D49-BB9B-20431F6332F5}" v="1080" dt="2024-08-21T09:33:15.789"/>
    <p1510:client id="{987157AD-33C7-46B0-81B2-2D61D0B2A1AB}" v="12" dt="2024-08-21T09:40:58.2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43" autoAdjust="0"/>
    <p:restoredTop sz="96812" autoAdjust="0"/>
  </p:normalViewPr>
  <p:slideViewPr>
    <p:cSldViewPr snapToGrid="0">
      <p:cViewPr varScale="1">
        <p:scale>
          <a:sx n="147" d="100"/>
          <a:sy n="147" d="100"/>
        </p:scale>
        <p:origin x="5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254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rsi Prebibaj" userId="+GYLHarxZ+dPTLHn7NL7dVppsqJUwCwiKXJTVYlMKO0=" providerId="None" clId="Web-{80E8E87A-893A-49A0-98DB-EF7548DDA70A}"/>
    <pc:docChg chg="modSld">
      <pc:chgData name="Tirsi Prebibaj" userId="+GYLHarxZ+dPTLHn7NL7dVppsqJUwCwiKXJTVYlMKO0=" providerId="None" clId="Web-{80E8E87A-893A-49A0-98DB-EF7548DDA70A}" dt="2024-08-08T07:33:41.227" v="41"/>
      <pc:docMkLst>
        <pc:docMk/>
      </pc:docMkLst>
      <pc:sldChg chg="modNotes">
        <pc:chgData name="Tirsi Prebibaj" userId="+GYLHarxZ+dPTLHn7NL7dVppsqJUwCwiKXJTVYlMKO0=" providerId="None" clId="Web-{80E8E87A-893A-49A0-98DB-EF7548DDA70A}" dt="2024-08-08T07:33:41.227" v="41"/>
        <pc:sldMkLst>
          <pc:docMk/>
          <pc:sldMk cId="1170239364" sldId="374"/>
        </pc:sldMkLst>
      </pc:sldChg>
    </pc:docChg>
  </pc:docChgLst>
  <pc:docChgLst>
    <pc:chgData name="Tirsi Prebibaj" clId="Web-{8A4924A7-D5DE-403C-ACE4-8881866B423D}"/>
    <pc:docChg chg="modSld">
      <pc:chgData name="Tirsi Prebibaj" userId="" providerId="" clId="Web-{8A4924A7-D5DE-403C-ACE4-8881866B423D}" dt="2024-03-25T13:57:21.533" v="1" actId="20577"/>
      <pc:docMkLst>
        <pc:docMk/>
      </pc:docMkLst>
      <pc:sldChg chg="modSp">
        <pc:chgData name="Tirsi Prebibaj" userId="" providerId="" clId="Web-{8A4924A7-D5DE-403C-ACE4-8881866B423D}" dt="2024-03-25T13:57:21.533" v="1" actId="20577"/>
        <pc:sldMkLst>
          <pc:docMk/>
          <pc:sldMk cId="421842917" sldId="390"/>
        </pc:sldMkLst>
        <pc:spChg chg="mod">
          <ac:chgData name="Tirsi Prebibaj" userId="" providerId="" clId="Web-{8A4924A7-D5DE-403C-ACE4-8881866B423D}" dt="2024-03-25T13:57:21.533" v="1" actId="20577"/>
          <ac:spMkLst>
            <pc:docMk/>
            <pc:sldMk cId="421842917" sldId="390"/>
            <ac:spMk id="22" creationId="{B3CE1177-692D-2E4C-21D9-3F5B67EF5960}"/>
          </ac:spMkLst>
        </pc:spChg>
      </pc:sldChg>
    </pc:docChg>
  </pc:docChgLst>
  <pc:docChgLst>
    <pc:chgData name="Tirsi Prebibaj" clId="Web-{7BDD562A-DB9A-41CA-AE77-2D1190359A1E}"/>
    <pc:docChg chg="modSld">
      <pc:chgData name="Tirsi Prebibaj" userId="" providerId="" clId="Web-{7BDD562A-DB9A-41CA-AE77-2D1190359A1E}" dt="2024-03-25T13:42:17.204" v="65" actId="20577"/>
      <pc:docMkLst>
        <pc:docMk/>
      </pc:docMkLst>
      <pc:sldChg chg="modSp modAnim">
        <pc:chgData name="Tirsi Prebibaj" userId="" providerId="" clId="Web-{7BDD562A-DB9A-41CA-AE77-2D1190359A1E}" dt="2024-03-25T13:42:17.204" v="65" actId="20577"/>
        <pc:sldMkLst>
          <pc:docMk/>
          <pc:sldMk cId="421842917" sldId="390"/>
        </pc:sldMkLst>
        <pc:spChg chg="mod">
          <ac:chgData name="Tirsi Prebibaj" userId="" providerId="" clId="Web-{7BDD562A-DB9A-41CA-AE77-2D1190359A1E}" dt="2024-03-25T13:42:17.204" v="65" actId="20577"/>
          <ac:spMkLst>
            <pc:docMk/>
            <pc:sldMk cId="421842917" sldId="390"/>
            <ac:spMk id="22" creationId="{B3CE1177-692D-2E4C-21D9-3F5B67EF5960}"/>
          </ac:spMkLst>
        </pc:spChg>
      </pc:sldChg>
    </pc:docChg>
  </pc:docChgLst>
  <pc:docChgLst>
    <pc:chgData name="Tirsi Prebibaj" clId="Web-{D5241283-6592-4B8B-BF98-B1D429B667D2}"/>
    <pc:docChg chg="addSld delSld modSld sldOrd modSection">
      <pc:chgData name="Tirsi Prebibaj" userId="" providerId="" clId="Web-{D5241283-6592-4B8B-BF98-B1D429B667D2}" dt="2023-11-16T08:51:10.716" v="150"/>
      <pc:docMkLst>
        <pc:docMk/>
      </pc:docMkLst>
      <pc:sldChg chg="addSp delSp modSp">
        <pc:chgData name="Tirsi Prebibaj" userId="" providerId="" clId="Web-{D5241283-6592-4B8B-BF98-B1D429B667D2}" dt="2023-11-16T08:51:10.716" v="150"/>
        <pc:sldMkLst>
          <pc:docMk/>
          <pc:sldMk cId="2326748203" sldId="256"/>
        </pc:sldMkLst>
        <pc:spChg chg="mod">
          <ac:chgData name="Tirsi Prebibaj" userId="" providerId="" clId="Web-{D5241283-6592-4B8B-BF98-B1D429B667D2}" dt="2023-11-16T08:48:58.352" v="139" actId="20577"/>
          <ac:spMkLst>
            <pc:docMk/>
            <pc:sldMk cId="2326748203" sldId="256"/>
            <ac:spMk id="3" creationId="{ACB1D86C-EDFE-444E-AC1B-E649071D8513}"/>
          </ac:spMkLst>
        </pc:spChg>
        <pc:spChg chg="add del mod">
          <ac:chgData name="Tirsi Prebibaj" userId="" providerId="" clId="Web-{D5241283-6592-4B8B-BF98-B1D429B667D2}" dt="2023-11-16T08:51:10.716" v="150"/>
          <ac:spMkLst>
            <pc:docMk/>
            <pc:sldMk cId="2326748203" sldId="256"/>
            <ac:spMk id="4" creationId="{5035FB5B-8447-6A46-113D-6EFC1C0579DD}"/>
          </ac:spMkLst>
        </pc:spChg>
      </pc:sldChg>
      <pc:sldChg chg="del">
        <pc:chgData name="Tirsi Prebibaj" userId="" providerId="" clId="Web-{D5241283-6592-4B8B-BF98-B1D429B667D2}" dt="2023-11-16T08:42:42.869" v="34"/>
        <pc:sldMkLst>
          <pc:docMk/>
          <pc:sldMk cId="3061900725" sldId="262"/>
        </pc:sldMkLst>
      </pc:sldChg>
      <pc:sldChg chg="del">
        <pc:chgData name="Tirsi Prebibaj" userId="" providerId="" clId="Web-{D5241283-6592-4B8B-BF98-B1D429B667D2}" dt="2023-11-16T08:42:38.525" v="32"/>
        <pc:sldMkLst>
          <pc:docMk/>
          <pc:sldMk cId="778361400" sldId="264"/>
        </pc:sldMkLst>
      </pc:sldChg>
      <pc:sldChg chg="del">
        <pc:chgData name="Tirsi Prebibaj" userId="" providerId="" clId="Web-{D5241283-6592-4B8B-BF98-B1D429B667D2}" dt="2023-11-16T08:42:41.494" v="33"/>
        <pc:sldMkLst>
          <pc:docMk/>
          <pc:sldMk cId="2703816105" sldId="265"/>
        </pc:sldMkLst>
      </pc:sldChg>
      <pc:sldChg chg="del">
        <pc:chgData name="Tirsi Prebibaj" userId="" providerId="" clId="Web-{D5241283-6592-4B8B-BF98-B1D429B667D2}" dt="2023-11-16T08:42:32.213" v="24"/>
        <pc:sldMkLst>
          <pc:docMk/>
          <pc:sldMk cId="1042584514" sldId="266"/>
        </pc:sldMkLst>
      </pc:sldChg>
      <pc:sldChg chg="del">
        <pc:chgData name="Tirsi Prebibaj" userId="" providerId="" clId="Web-{D5241283-6592-4B8B-BF98-B1D429B667D2}" dt="2023-11-16T08:42:46.104" v="37"/>
        <pc:sldMkLst>
          <pc:docMk/>
          <pc:sldMk cId="2632789084" sldId="267"/>
        </pc:sldMkLst>
      </pc:sldChg>
      <pc:sldChg chg="del">
        <pc:chgData name="Tirsi Prebibaj" userId="" providerId="" clId="Web-{D5241283-6592-4B8B-BF98-B1D429B667D2}" dt="2023-11-16T08:42:44.901" v="36"/>
        <pc:sldMkLst>
          <pc:docMk/>
          <pc:sldMk cId="967192787" sldId="270"/>
        </pc:sldMkLst>
      </pc:sldChg>
      <pc:sldChg chg="del">
        <pc:chgData name="Tirsi Prebibaj" userId="" providerId="" clId="Web-{D5241283-6592-4B8B-BF98-B1D429B667D2}" dt="2023-11-16T08:41:58.258" v="4"/>
        <pc:sldMkLst>
          <pc:docMk/>
          <pc:sldMk cId="2420122906" sldId="276"/>
        </pc:sldMkLst>
      </pc:sldChg>
      <pc:sldChg chg="del">
        <pc:chgData name="Tirsi Prebibaj" userId="" providerId="" clId="Web-{D5241283-6592-4B8B-BF98-B1D429B667D2}" dt="2023-11-16T08:42:37.463" v="31"/>
        <pc:sldMkLst>
          <pc:docMk/>
          <pc:sldMk cId="2607769529" sldId="279"/>
        </pc:sldMkLst>
      </pc:sldChg>
      <pc:sldChg chg="del">
        <pc:chgData name="Tirsi Prebibaj" userId="" providerId="" clId="Web-{D5241283-6592-4B8B-BF98-B1D429B667D2}" dt="2023-11-16T08:42:36.744" v="30"/>
        <pc:sldMkLst>
          <pc:docMk/>
          <pc:sldMk cId="1128572176" sldId="280"/>
        </pc:sldMkLst>
      </pc:sldChg>
      <pc:sldChg chg="del">
        <pc:chgData name="Tirsi Prebibaj" userId="" providerId="" clId="Web-{D5241283-6592-4B8B-BF98-B1D429B667D2}" dt="2023-11-16T08:42:44.154" v="35"/>
        <pc:sldMkLst>
          <pc:docMk/>
          <pc:sldMk cId="295229169" sldId="281"/>
        </pc:sldMkLst>
      </pc:sldChg>
      <pc:sldChg chg="del">
        <pc:chgData name="Tirsi Prebibaj" userId="" providerId="" clId="Web-{D5241283-6592-4B8B-BF98-B1D429B667D2}" dt="2023-11-16T08:41:55.446" v="1"/>
        <pc:sldMkLst>
          <pc:docMk/>
          <pc:sldMk cId="1326343397" sldId="282"/>
        </pc:sldMkLst>
      </pc:sldChg>
      <pc:sldChg chg="del">
        <pc:chgData name="Tirsi Prebibaj" userId="" providerId="" clId="Web-{D5241283-6592-4B8B-BF98-B1D429B667D2}" dt="2023-11-16T08:41:56.290" v="2"/>
        <pc:sldMkLst>
          <pc:docMk/>
          <pc:sldMk cId="2659025222" sldId="284"/>
        </pc:sldMkLst>
      </pc:sldChg>
      <pc:sldChg chg="del">
        <pc:chgData name="Tirsi Prebibaj" userId="" providerId="" clId="Web-{D5241283-6592-4B8B-BF98-B1D429B667D2}" dt="2023-11-16T08:42:35.275" v="28"/>
        <pc:sldMkLst>
          <pc:docMk/>
          <pc:sldMk cId="2116585614" sldId="285"/>
        </pc:sldMkLst>
      </pc:sldChg>
      <pc:sldChg chg="del">
        <pc:chgData name="Tirsi Prebibaj" userId="" providerId="" clId="Web-{D5241283-6592-4B8B-BF98-B1D429B667D2}" dt="2023-11-16T08:42:35.900" v="29"/>
        <pc:sldMkLst>
          <pc:docMk/>
          <pc:sldMk cId="1186659949" sldId="288"/>
        </pc:sldMkLst>
      </pc:sldChg>
      <pc:sldChg chg="del">
        <pc:chgData name="Tirsi Prebibaj" userId="" providerId="" clId="Web-{D5241283-6592-4B8B-BF98-B1D429B667D2}" dt="2023-11-16T08:41:57.040" v="3"/>
        <pc:sldMkLst>
          <pc:docMk/>
          <pc:sldMk cId="635452904" sldId="289"/>
        </pc:sldMkLst>
      </pc:sldChg>
      <pc:sldChg chg="modSp">
        <pc:chgData name="Tirsi Prebibaj" userId="" providerId="" clId="Web-{D5241283-6592-4B8B-BF98-B1D429B667D2}" dt="2023-11-16T08:43:41.996" v="53" actId="20577"/>
        <pc:sldMkLst>
          <pc:docMk/>
          <pc:sldMk cId="565007588" sldId="292"/>
        </pc:sldMkLst>
        <pc:spChg chg="mod">
          <ac:chgData name="Tirsi Prebibaj" userId="" providerId="" clId="Web-{D5241283-6592-4B8B-BF98-B1D429B667D2}" dt="2023-11-16T08:43:41.996" v="53" actId="20577"/>
          <ac:spMkLst>
            <pc:docMk/>
            <pc:sldMk cId="565007588" sldId="292"/>
            <ac:spMk id="2" creationId="{9D6BE298-9D10-8777-E4CC-A0F2A5863D0B}"/>
          </ac:spMkLst>
        </pc:spChg>
      </pc:sldChg>
      <pc:sldChg chg="del">
        <pc:chgData name="Tirsi Prebibaj" userId="" providerId="" clId="Web-{D5241283-6592-4B8B-BF98-B1D429B667D2}" dt="2023-11-16T08:42:04.774" v="6"/>
        <pc:sldMkLst>
          <pc:docMk/>
          <pc:sldMk cId="368134935" sldId="294"/>
        </pc:sldMkLst>
      </pc:sldChg>
      <pc:sldChg chg="del">
        <pc:chgData name="Tirsi Prebibaj" userId="" providerId="" clId="Web-{D5241283-6592-4B8B-BF98-B1D429B667D2}" dt="2023-11-16T08:42:08.993" v="10"/>
        <pc:sldMkLst>
          <pc:docMk/>
          <pc:sldMk cId="4110637093" sldId="295"/>
        </pc:sldMkLst>
      </pc:sldChg>
      <pc:sldChg chg="del">
        <pc:chgData name="Tirsi Prebibaj" userId="" providerId="" clId="Web-{D5241283-6592-4B8B-BF98-B1D429B667D2}" dt="2023-11-16T08:42:10.399" v="11"/>
        <pc:sldMkLst>
          <pc:docMk/>
          <pc:sldMk cId="760938132" sldId="296"/>
        </pc:sldMkLst>
      </pc:sldChg>
      <pc:sldChg chg="del">
        <pc:chgData name="Tirsi Prebibaj" userId="" providerId="" clId="Web-{D5241283-6592-4B8B-BF98-B1D429B667D2}" dt="2023-11-16T08:42:05.884" v="8"/>
        <pc:sldMkLst>
          <pc:docMk/>
          <pc:sldMk cId="3832490965" sldId="297"/>
        </pc:sldMkLst>
      </pc:sldChg>
      <pc:sldChg chg="del">
        <pc:chgData name="Tirsi Prebibaj" userId="" providerId="" clId="Web-{D5241283-6592-4B8B-BF98-B1D429B667D2}" dt="2023-11-16T08:42:07.946" v="9"/>
        <pc:sldMkLst>
          <pc:docMk/>
          <pc:sldMk cId="600870804" sldId="299"/>
        </pc:sldMkLst>
      </pc:sldChg>
      <pc:sldChg chg="del">
        <pc:chgData name="Tirsi Prebibaj" userId="" providerId="" clId="Web-{D5241283-6592-4B8B-BF98-B1D429B667D2}" dt="2023-11-16T08:42:11.806" v="12"/>
        <pc:sldMkLst>
          <pc:docMk/>
          <pc:sldMk cId="3484068368" sldId="300"/>
        </pc:sldMkLst>
      </pc:sldChg>
      <pc:sldChg chg="del">
        <pc:chgData name="Tirsi Prebibaj" userId="" providerId="" clId="Web-{D5241283-6592-4B8B-BF98-B1D429B667D2}" dt="2023-11-16T08:42:15.493" v="14"/>
        <pc:sldMkLst>
          <pc:docMk/>
          <pc:sldMk cId="58394464" sldId="301"/>
        </pc:sldMkLst>
      </pc:sldChg>
      <pc:sldChg chg="del">
        <pc:chgData name="Tirsi Prebibaj" userId="" providerId="" clId="Web-{D5241283-6592-4B8B-BF98-B1D429B667D2}" dt="2023-11-16T08:42:16.322" v="15"/>
        <pc:sldMkLst>
          <pc:docMk/>
          <pc:sldMk cId="2878070763" sldId="302"/>
        </pc:sldMkLst>
      </pc:sldChg>
      <pc:sldChg chg="del">
        <pc:chgData name="Tirsi Prebibaj" userId="" providerId="" clId="Web-{D5241283-6592-4B8B-BF98-B1D429B667D2}" dt="2023-11-16T08:42:17.478" v="16"/>
        <pc:sldMkLst>
          <pc:docMk/>
          <pc:sldMk cId="1709226014" sldId="303"/>
        </pc:sldMkLst>
      </pc:sldChg>
      <pc:sldChg chg="modSp">
        <pc:chgData name="Tirsi Prebibaj" userId="" providerId="" clId="Web-{D5241283-6592-4B8B-BF98-B1D429B667D2}" dt="2023-11-16T08:43:52.216" v="60" actId="20577"/>
        <pc:sldMkLst>
          <pc:docMk/>
          <pc:sldMk cId="1414841034" sldId="306"/>
        </pc:sldMkLst>
        <pc:spChg chg="mod">
          <ac:chgData name="Tirsi Prebibaj" userId="" providerId="" clId="Web-{D5241283-6592-4B8B-BF98-B1D429B667D2}" dt="2023-11-16T08:43:52.216" v="60" actId="20577"/>
          <ac:spMkLst>
            <pc:docMk/>
            <pc:sldMk cId="1414841034" sldId="306"/>
            <ac:spMk id="2" creationId="{DE6E4E9B-8BC6-9362-3E86-1F85F907A794}"/>
          </ac:spMkLst>
        </pc:spChg>
      </pc:sldChg>
      <pc:sldChg chg="del">
        <pc:chgData name="Tirsi Prebibaj" userId="" providerId="" clId="Web-{D5241283-6592-4B8B-BF98-B1D429B667D2}" dt="2023-11-16T08:42:30.213" v="22"/>
        <pc:sldMkLst>
          <pc:docMk/>
          <pc:sldMk cId="2599875288" sldId="307"/>
        </pc:sldMkLst>
      </pc:sldChg>
      <pc:sldChg chg="del">
        <pc:chgData name="Tirsi Prebibaj" userId="" providerId="" clId="Web-{D5241283-6592-4B8B-BF98-B1D429B667D2}" dt="2023-11-16T08:42:05.462" v="7"/>
        <pc:sldMkLst>
          <pc:docMk/>
          <pc:sldMk cId="1213376842" sldId="308"/>
        </pc:sldMkLst>
      </pc:sldChg>
      <pc:sldChg chg="del">
        <pc:chgData name="Tirsi Prebibaj" userId="" providerId="" clId="Web-{D5241283-6592-4B8B-BF98-B1D429B667D2}" dt="2023-11-16T08:42:20.197" v="18"/>
        <pc:sldMkLst>
          <pc:docMk/>
          <pc:sldMk cId="2847891554" sldId="309"/>
        </pc:sldMkLst>
      </pc:sldChg>
      <pc:sldChg chg="del">
        <pc:chgData name="Tirsi Prebibaj" userId="" providerId="" clId="Web-{D5241283-6592-4B8B-BF98-B1D429B667D2}" dt="2023-11-16T08:42:23.228" v="19"/>
        <pc:sldMkLst>
          <pc:docMk/>
          <pc:sldMk cId="255658758" sldId="310"/>
        </pc:sldMkLst>
      </pc:sldChg>
      <pc:sldChg chg="del">
        <pc:chgData name="Tirsi Prebibaj" userId="" providerId="" clId="Web-{D5241283-6592-4B8B-BF98-B1D429B667D2}" dt="2023-11-16T08:42:14.743" v="13"/>
        <pc:sldMkLst>
          <pc:docMk/>
          <pc:sldMk cId="807058902" sldId="311"/>
        </pc:sldMkLst>
      </pc:sldChg>
      <pc:sldChg chg="del">
        <pc:chgData name="Tirsi Prebibaj" userId="" providerId="" clId="Web-{D5241283-6592-4B8B-BF98-B1D429B667D2}" dt="2023-11-16T08:42:26.228" v="20"/>
        <pc:sldMkLst>
          <pc:docMk/>
          <pc:sldMk cId="1143628832" sldId="312"/>
        </pc:sldMkLst>
      </pc:sldChg>
      <pc:sldChg chg="del">
        <pc:chgData name="Tirsi Prebibaj" userId="" providerId="" clId="Web-{D5241283-6592-4B8B-BF98-B1D429B667D2}" dt="2023-11-16T08:42:31.353" v="23"/>
        <pc:sldMkLst>
          <pc:docMk/>
          <pc:sldMk cId="2551637945" sldId="313"/>
        </pc:sldMkLst>
      </pc:sldChg>
      <pc:sldChg chg="modSp ord">
        <pc:chgData name="Tirsi Prebibaj" userId="" providerId="" clId="Web-{D5241283-6592-4B8B-BF98-B1D429B667D2}" dt="2023-11-16T08:43:27.606" v="46" actId="20577"/>
        <pc:sldMkLst>
          <pc:docMk/>
          <pc:sldMk cId="2909933829" sldId="314"/>
        </pc:sldMkLst>
        <pc:spChg chg="mod">
          <ac:chgData name="Tirsi Prebibaj" userId="" providerId="" clId="Web-{D5241283-6592-4B8B-BF98-B1D429B667D2}" dt="2023-11-16T08:43:27.606" v="46" actId="20577"/>
          <ac:spMkLst>
            <pc:docMk/>
            <pc:sldMk cId="2909933829" sldId="314"/>
            <ac:spMk id="2" creationId="{28AE6DB5-FD24-1381-1AD4-FF91D153B491}"/>
          </ac:spMkLst>
        </pc:spChg>
      </pc:sldChg>
      <pc:sldChg chg="del">
        <pc:chgData name="Tirsi Prebibaj" userId="" providerId="" clId="Web-{D5241283-6592-4B8B-BF98-B1D429B667D2}" dt="2023-11-16T08:42:02.962" v="5"/>
        <pc:sldMkLst>
          <pc:docMk/>
          <pc:sldMk cId="3499865086" sldId="315"/>
        </pc:sldMkLst>
      </pc:sldChg>
      <pc:sldChg chg="del">
        <pc:chgData name="Tirsi Prebibaj" userId="" providerId="" clId="Web-{D5241283-6592-4B8B-BF98-B1D429B667D2}" dt="2023-11-16T08:42:18.822" v="17"/>
        <pc:sldMkLst>
          <pc:docMk/>
          <pc:sldMk cId="2905190265" sldId="316"/>
        </pc:sldMkLst>
      </pc:sldChg>
      <pc:sldChg chg="del">
        <pc:chgData name="Tirsi Prebibaj" userId="" providerId="" clId="Web-{D5241283-6592-4B8B-BF98-B1D429B667D2}" dt="2023-11-16T08:42:27.275" v="21"/>
        <pc:sldMkLst>
          <pc:docMk/>
          <pc:sldMk cId="2449215067" sldId="317"/>
        </pc:sldMkLst>
      </pc:sldChg>
      <pc:sldChg chg="del">
        <pc:chgData name="Tirsi Prebibaj" userId="" providerId="" clId="Web-{D5241283-6592-4B8B-BF98-B1D429B667D2}" dt="2023-11-16T08:41:50.385" v="0"/>
        <pc:sldMkLst>
          <pc:docMk/>
          <pc:sldMk cId="2524882754" sldId="318"/>
        </pc:sldMkLst>
      </pc:sldChg>
      <pc:sldChg chg="del">
        <pc:chgData name="Tirsi Prebibaj" userId="" providerId="" clId="Web-{D5241283-6592-4B8B-BF98-B1D429B667D2}" dt="2023-11-16T08:42:34.713" v="27"/>
        <pc:sldMkLst>
          <pc:docMk/>
          <pc:sldMk cId="53609890" sldId="319"/>
        </pc:sldMkLst>
      </pc:sldChg>
      <pc:sldChg chg="del">
        <pc:chgData name="Tirsi Prebibaj" userId="" providerId="" clId="Web-{D5241283-6592-4B8B-BF98-B1D429B667D2}" dt="2023-11-16T08:42:34.088" v="25"/>
        <pc:sldMkLst>
          <pc:docMk/>
          <pc:sldMk cId="1910763828" sldId="320"/>
        </pc:sldMkLst>
      </pc:sldChg>
      <pc:sldChg chg="del">
        <pc:chgData name="Tirsi Prebibaj" userId="" providerId="" clId="Web-{D5241283-6592-4B8B-BF98-B1D429B667D2}" dt="2023-11-16T08:42:34.432" v="26"/>
        <pc:sldMkLst>
          <pc:docMk/>
          <pc:sldMk cId="2631156572" sldId="321"/>
        </pc:sldMkLst>
      </pc:sldChg>
      <pc:sldChg chg="modSp">
        <pc:chgData name="Tirsi Prebibaj" userId="" providerId="" clId="Web-{D5241283-6592-4B8B-BF98-B1D429B667D2}" dt="2023-11-16T08:49:10.024" v="142" actId="20577"/>
        <pc:sldMkLst>
          <pc:docMk/>
          <pc:sldMk cId="2566097359" sldId="322"/>
        </pc:sldMkLst>
        <pc:spChg chg="mod">
          <ac:chgData name="Tirsi Prebibaj" userId="" providerId="" clId="Web-{D5241283-6592-4B8B-BF98-B1D429B667D2}" dt="2023-11-16T08:49:10.024" v="142" actId="20577"/>
          <ac:spMkLst>
            <pc:docMk/>
            <pc:sldMk cId="2566097359" sldId="322"/>
            <ac:spMk id="3" creationId="{51E4999B-6F1A-0519-0176-AC211CBFA6F2}"/>
          </ac:spMkLst>
        </pc:spChg>
      </pc:sldChg>
      <pc:sldChg chg="new del">
        <pc:chgData name="Tirsi Prebibaj" userId="" providerId="" clId="Web-{D5241283-6592-4B8B-BF98-B1D429B667D2}" dt="2023-11-16T08:44:04.966" v="62"/>
        <pc:sldMkLst>
          <pc:docMk/>
          <pc:sldMk cId="84585038" sldId="323"/>
        </pc:sldMkLst>
      </pc:sldChg>
      <pc:sldChg chg="addSp delSp modSp new">
        <pc:chgData name="Tirsi Prebibaj" userId="" providerId="" clId="Web-{D5241283-6592-4B8B-BF98-B1D429B667D2}" dt="2023-11-16T08:49:23.759" v="145" actId="20577"/>
        <pc:sldMkLst>
          <pc:docMk/>
          <pc:sldMk cId="2307673585" sldId="323"/>
        </pc:sldMkLst>
        <pc:spChg chg="mod">
          <ac:chgData name="Tirsi Prebibaj" userId="" providerId="" clId="Web-{D5241283-6592-4B8B-BF98-B1D429B667D2}" dt="2023-11-16T08:47:49.818" v="101" actId="20577"/>
          <ac:spMkLst>
            <pc:docMk/>
            <pc:sldMk cId="2307673585" sldId="323"/>
            <ac:spMk id="2" creationId="{3EF28C5B-EBF3-D162-E9F3-9B294EA4BC00}"/>
          </ac:spMkLst>
        </pc:spChg>
        <pc:spChg chg="del">
          <ac:chgData name="Tirsi Prebibaj" userId="" providerId="" clId="Web-{D5241283-6592-4B8B-BF98-B1D429B667D2}" dt="2023-11-16T08:45:00.890" v="64"/>
          <ac:spMkLst>
            <pc:docMk/>
            <pc:sldMk cId="2307673585" sldId="323"/>
            <ac:spMk id="3" creationId="{55E81FC2-1F53-8EB0-4DAB-4FCC8B09E46F}"/>
          </ac:spMkLst>
        </pc:spChg>
        <pc:spChg chg="del">
          <ac:chgData name="Tirsi Prebibaj" userId="" providerId="" clId="Web-{D5241283-6592-4B8B-BF98-B1D429B667D2}" dt="2023-11-16T08:45:03.781" v="65"/>
          <ac:spMkLst>
            <pc:docMk/>
            <pc:sldMk cId="2307673585" sldId="323"/>
            <ac:spMk id="4" creationId="{B5BFCC37-7D4F-54C1-8B8A-B78FC559FBCC}"/>
          </ac:spMkLst>
        </pc:spChg>
        <pc:spChg chg="add mod">
          <ac:chgData name="Tirsi Prebibaj" userId="" providerId="" clId="Web-{D5241283-6592-4B8B-BF98-B1D429B667D2}" dt="2023-11-16T08:49:23.759" v="145" actId="20577"/>
          <ac:spMkLst>
            <pc:docMk/>
            <pc:sldMk cId="2307673585" sldId="323"/>
            <ac:spMk id="7" creationId="{4CC130B6-9A9A-FAFA-EF96-D2D2770AFBA9}"/>
          </ac:spMkLst>
        </pc:spChg>
        <pc:spChg chg="add">
          <ac:chgData name="Tirsi Prebibaj" userId="" providerId="" clId="Web-{D5241283-6592-4B8B-BF98-B1D429B667D2}" dt="2023-11-16T08:45:20.984" v="80"/>
          <ac:spMkLst>
            <pc:docMk/>
            <pc:sldMk cId="2307673585" sldId="323"/>
            <ac:spMk id="8" creationId="{31307C55-6A7C-66B8-45A3-E222FCC620A7}"/>
          </ac:spMkLst>
        </pc:spChg>
        <pc:picChg chg="add">
          <ac:chgData name="Tirsi Prebibaj" userId="" providerId="" clId="Web-{D5241283-6592-4B8B-BF98-B1D429B667D2}" dt="2023-11-16T08:45:20.984" v="80"/>
          <ac:picMkLst>
            <pc:docMk/>
            <pc:sldMk cId="2307673585" sldId="323"/>
            <ac:picMk id="6" creationId="{915EE8B6-27D0-3324-1D2B-FE0046F10A5C}"/>
          </ac:picMkLst>
        </pc:picChg>
        <pc:picChg chg="add">
          <ac:chgData name="Tirsi Prebibaj" userId="" providerId="" clId="Web-{D5241283-6592-4B8B-BF98-B1D429B667D2}" dt="2023-11-16T08:45:20.984" v="80"/>
          <ac:picMkLst>
            <pc:docMk/>
            <pc:sldMk cId="2307673585" sldId="323"/>
            <ac:picMk id="9" creationId="{9DA8E349-9DC7-46A4-57C4-D14EA54947E5}"/>
          </ac:picMkLst>
        </pc:picChg>
      </pc:sldChg>
      <pc:sldChg chg="addSp delSp modSp add replId">
        <pc:chgData name="Tirsi Prebibaj" userId="" providerId="" clId="Web-{D5241283-6592-4B8B-BF98-B1D429B667D2}" dt="2023-11-16T08:49:29.525" v="147" actId="20577"/>
        <pc:sldMkLst>
          <pc:docMk/>
          <pc:sldMk cId="4023452982" sldId="324"/>
        </pc:sldMkLst>
        <pc:spChg chg="mod">
          <ac:chgData name="Tirsi Prebibaj" userId="" providerId="" clId="Web-{D5241283-6592-4B8B-BF98-B1D429B667D2}" dt="2023-11-16T08:47:45.474" v="100" actId="20577"/>
          <ac:spMkLst>
            <pc:docMk/>
            <pc:sldMk cId="4023452982" sldId="324"/>
            <ac:spMk id="2" creationId="{3EF28C5B-EBF3-D162-E9F3-9B294EA4BC00}"/>
          </ac:spMkLst>
        </pc:spChg>
        <pc:spChg chg="mod">
          <ac:chgData name="Tirsi Prebibaj" userId="" providerId="" clId="Web-{D5241283-6592-4B8B-BF98-B1D429B667D2}" dt="2023-11-16T08:49:29.525" v="147" actId="20577"/>
          <ac:spMkLst>
            <pc:docMk/>
            <pc:sldMk cId="4023452982" sldId="324"/>
            <ac:spMk id="7" creationId="{4CC130B6-9A9A-FAFA-EF96-D2D2770AFBA9}"/>
          </ac:spMkLst>
        </pc:spChg>
        <pc:picChg chg="add mod">
          <ac:chgData name="Tirsi Prebibaj" userId="" providerId="" clId="Web-{D5241283-6592-4B8B-BF98-B1D429B667D2}" dt="2023-11-16T08:46:43.175" v="92" actId="1076"/>
          <ac:picMkLst>
            <pc:docMk/>
            <pc:sldMk cId="4023452982" sldId="324"/>
            <ac:picMk id="3" creationId="{6B84E5DF-FD2B-9D63-4FD1-B02B53AFCA50}"/>
          </ac:picMkLst>
        </pc:picChg>
        <pc:picChg chg="add mod">
          <ac:chgData name="Tirsi Prebibaj" userId="" providerId="" clId="Web-{D5241283-6592-4B8B-BF98-B1D429B667D2}" dt="2023-11-16T08:47:36.567" v="97" actId="1076"/>
          <ac:picMkLst>
            <pc:docMk/>
            <pc:sldMk cId="4023452982" sldId="324"/>
            <ac:picMk id="4" creationId="{E767F2F1-4547-9937-F2AD-CBA1EE9E77E5}"/>
          </ac:picMkLst>
        </pc:picChg>
        <pc:picChg chg="del">
          <ac:chgData name="Tirsi Prebibaj" userId="" providerId="" clId="Web-{D5241283-6592-4B8B-BF98-B1D429B667D2}" dt="2023-11-16T08:46:44.487" v="93"/>
          <ac:picMkLst>
            <pc:docMk/>
            <pc:sldMk cId="4023452982" sldId="324"/>
            <ac:picMk id="6" creationId="{915EE8B6-27D0-3324-1D2B-FE0046F10A5C}"/>
          </ac:picMkLst>
        </pc:picChg>
        <pc:picChg chg="del">
          <ac:chgData name="Tirsi Prebibaj" userId="" providerId="" clId="Web-{D5241283-6592-4B8B-BF98-B1D429B667D2}" dt="2023-11-16T08:46:32.566" v="88"/>
          <ac:picMkLst>
            <pc:docMk/>
            <pc:sldMk cId="4023452982" sldId="324"/>
            <ac:picMk id="9" creationId="{9DA8E349-9DC7-46A4-57C4-D14EA54947E5}"/>
          </ac:picMkLst>
        </pc:picChg>
      </pc:sldChg>
    </pc:docChg>
  </pc:docChgLst>
  <pc:docChgLst>
    <pc:chgData name="Tirsi Prebibaj" clId="Web-{CCEC5FE1-3D0B-4172-949E-8245B71FFB0B}"/>
    <pc:docChg chg="modSld">
      <pc:chgData name="Tirsi Prebibaj" userId="" providerId="" clId="Web-{CCEC5FE1-3D0B-4172-949E-8245B71FFB0B}" dt="2024-03-25T16:54:10.651" v="30" actId="20577"/>
      <pc:docMkLst>
        <pc:docMk/>
      </pc:docMkLst>
      <pc:sldChg chg="modSp">
        <pc:chgData name="Tirsi Prebibaj" userId="" providerId="" clId="Web-{CCEC5FE1-3D0B-4172-949E-8245B71FFB0B}" dt="2024-03-25T16:54:10.651" v="30" actId="20577"/>
        <pc:sldMkLst>
          <pc:docMk/>
          <pc:sldMk cId="2456878928" sldId="354"/>
        </pc:sldMkLst>
        <pc:spChg chg="mod">
          <ac:chgData name="Tirsi Prebibaj" userId="" providerId="" clId="Web-{CCEC5FE1-3D0B-4172-949E-8245B71FFB0B}" dt="2024-03-25T16:54:10.651" v="30" actId="20577"/>
          <ac:spMkLst>
            <pc:docMk/>
            <pc:sldMk cId="2456878928" sldId="354"/>
            <ac:spMk id="3" creationId="{37C090AB-65AC-70EB-8F36-3B7C2E65FCF2}"/>
          </ac:spMkLst>
        </pc:spChg>
      </pc:sldChg>
      <pc:sldChg chg="modSp">
        <pc:chgData name="Tirsi Prebibaj" userId="" providerId="" clId="Web-{CCEC5FE1-3D0B-4172-949E-8245B71FFB0B}" dt="2024-03-25T16:52:12.040" v="2" actId="20577"/>
        <pc:sldMkLst>
          <pc:docMk/>
          <pc:sldMk cId="1853143229" sldId="372"/>
        </pc:sldMkLst>
        <pc:spChg chg="mod">
          <ac:chgData name="Tirsi Prebibaj" userId="" providerId="" clId="Web-{CCEC5FE1-3D0B-4172-949E-8245B71FFB0B}" dt="2024-03-25T16:52:12.040" v="2" actId="20577"/>
          <ac:spMkLst>
            <pc:docMk/>
            <pc:sldMk cId="1853143229" sldId="372"/>
            <ac:spMk id="2" creationId="{754A644B-0E71-3B25-655F-B10CEFF0489F}"/>
          </ac:spMkLst>
        </pc:spChg>
      </pc:sldChg>
      <pc:sldChg chg="modSp">
        <pc:chgData name="Tirsi Prebibaj" userId="" providerId="" clId="Web-{CCEC5FE1-3D0B-4172-949E-8245B71FFB0B}" dt="2024-03-25T16:52:50.213" v="22" actId="20577"/>
        <pc:sldMkLst>
          <pc:docMk/>
          <pc:sldMk cId="1784057354" sldId="384"/>
        </pc:sldMkLst>
        <pc:spChg chg="mod">
          <ac:chgData name="Tirsi Prebibaj" userId="" providerId="" clId="Web-{CCEC5FE1-3D0B-4172-949E-8245B71FFB0B}" dt="2024-03-25T16:52:50.213" v="22" actId="20577"/>
          <ac:spMkLst>
            <pc:docMk/>
            <pc:sldMk cId="1784057354" sldId="384"/>
            <ac:spMk id="8" creationId="{688665E1-7C70-2514-637A-8886871AA0F5}"/>
          </ac:spMkLst>
        </pc:spChg>
      </pc:sldChg>
      <pc:sldChg chg="modSp">
        <pc:chgData name="Tirsi Prebibaj" userId="" providerId="" clId="Web-{CCEC5FE1-3D0B-4172-949E-8245B71FFB0B}" dt="2024-03-25T16:52:33.962" v="17" actId="20577"/>
        <pc:sldMkLst>
          <pc:docMk/>
          <pc:sldMk cId="3884587515" sldId="405"/>
        </pc:sldMkLst>
        <pc:spChg chg="mod">
          <ac:chgData name="Tirsi Prebibaj" userId="" providerId="" clId="Web-{CCEC5FE1-3D0B-4172-949E-8245B71FFB0B}" dt="2024-03-25T16:52:27.587" v="11" actId="20577"/>
          <ac:spMkLst>
            <pc:docMk/>
            <pc:sldMk cId="3884587515" sldId="405"/>
            <ac:spMk id="2" creationId="{754A644B-0E71-3B25-655F-B10CEFF0489F}"/>
          </ac:spMkLst>
        </pc:spChg>
        <pc:spChg chg="mod">
          <ac:chgData name="Tirsi Prebibaj" userId="" providerId="" clId="Web-{CCEC5FE1-3D0B-4172-949E-8245B71FFB0B}" dt="2024-03-25T16:52:33.962" v="17" actId="20577"/>
          <ac:spMkLst>
            <pc:docMk/>
            <pc:sldMk cId="3884587515" sldId="405"/>
            <ac:spMk id="9" creationId="{23432A03-70D5-482D-1D35-FC109F0C6522}"/>
          </ac:spMkLst>
        </pc:spChg>
      </pc:sldChg>
    </pc:docChg>
  </pc:docChgLst>
  <pc:docChgLst>
    <pc:chgData name="Tirsi Prebibaj" userId="+GYLHarxZ+dPTLHn7NL7dVppsqJUwCwiKXJTVYlMKO0=" providerId="None" clId="Web-{987157AD-33C7-46B0-81B2-2D61D0B2A1AB}"/>
    <pc:docChg chg="modSld">
      <pc:chgData name="Tirsi Prebibaj" userId="+GYLHarxZ+dPTLHn7NL7dVppsqJUwCwiKXJTVYlMKO0=" providerId="None" clId="Web-{987157AD-33C7-46B0-81B2-2D61D0B2A1AB}" dt="2024-08-21T09:40:53.949" v="4" actId="20577"/>
      <pc:docMkLst>
        <pc:docMk/>
      </pc:docMkLst>
      <pc:sldChg chg="modSp">
        <pc:chgData name="Tirsi Prebibaj" userId="+GYLHarxZ+dPTLHn7NL7dVppsqJUwCwiKXJTVYlMKO0=" providerId="None" clId="Web-{987157AD-33C7-46B0-81B2-2D61D0B2A1AB}" dt="2024-08-21T09:40:53.949" v="4" actId="20577"/>
        <pc:sldMkLst>
          <pc:docMk/>
          <pc:sldMk cId="760881316" sldId="421"/>
        </pc:sldMkLst>
        <pc:spChg chg="mod">
          <ac:chgData name="Tirsi Prebibaj" userId="+GYLHarxZ+dPTLHn7NL7dVppsqJUwCwiKXJTVYlMKO0=" providerId="None" clId="Web-{987157AD-33C7-46B0-81B2-2D61D0B2A1AB}" dt="2024-08-21T09:40:53.949" v="4" actId="20577"/>
          <ac:spMkLst>
            <pc:docMk/>
            <pc:sldMk cId="760881316" sldId="421"/>
            <ac:spMk id="12" creationId="{DB8A9E4A-A489-7C3D-1B1C-34FE947AA83A}"/>
          </ac:spMkLst>
        </pc:spChg>
      </pc:sldChg>
    </pc:docChg>
  </pc:docChgLst>
  <pc:docChgLst>
    <pc:chgData name="Tirsi Prebibaj" clId="Web-{3D7054F8-CD73-447E-8B99-9C0B9CB6ADF1}"/>
    <pc:docChg chg="modSld">
      <pc:chgData name="Tirsi Prebibaj" userId="" providerId="" clId="Web-{3D7054F8-CD73-447E-8B99-9C0B9CB6ADF1}" dt="2024-03-26T21:26:47.517" v="31" actId="1076"/>
      <pc:docMkLst>
        <pc:docMk/>
      </pc:docMkLst>
      <pc:sldChg chg="modNotes">
        <pc:chgData name="Tirsi Prebibaj" userId="" providerId="" clId="Web-{3D7054F8-CD73-447E-8B99-9C0B9CB6ADF1}" dt="2024-03-26T21:16:59.388" v="14"/>
        <pc:sldMkLst>
          <pc:docMk/>
          <pc:sldMk cId="2804093168" sldId="371"/>
        </pc:sldMkLst>
      </pc:sldChg>
      <pc:sldChg chg="modNotes">
        <pc:chgData name="Tirsi Prebibaj" userId="" providerId="" clId="Web-{3D7054F8-CD73-447E-8B99-9C0B9CB6ADF1}" dt="2024-03-26T21:16:41.013" v="3"/>
        <pc:sldMkLst>
          <pc:docMk/>
          <pc:sldMk cId="3319552554" sldId="375"/>
        </pc:sldMkLst>
      </pc:sldChg>
      <pc:sldChg chg="modSp">
        <pc:chgData name="Tirsi Prebibaj" userId="" providerId="" clId="Web-{3D7054F8-CD73-447E-8B99-9C0B9CB6ADF1}" dt="2024-03-26T21:26:47.517" v="31" actId="1076"/>
        <pc:sldMkLst>
          <pc:docMk/>
          <pc:sldMk cId="421842917" sldId="390"/>
        </pc:sldMkLst>
        <pc:spChg chg="mod">
          <ac:chgData name="Tirsi Prebibaj" userId="" providerId="" clId="Web-{3D7054F8-CD73-447E-8B99-9C0B9CB6ADF1}" dt="2024-03-26T21:26:47.408" v="30" actId="1076"/>
          <ac:spMkLst>
            <pc:docMk/>
            <pc:sldMk cId="421842917" sldId="390"/>
            <ac:spMk id="8" creationId="{8728874B-5CD8-4995-B358-9AEBFF266D4B}"/>
          </ac:spMkLst>
        </pc:spChg>
        <pc:spChg chg="mod">
          <ac:chgData name="Tirsi Prebibaj" userId="" providerId="" clId="Web-{3D7054F8-CD73-447E-8B99-9C0B9CB6ADF1}" dt="2024-03-26T21:26:47.346" v="22" actId="1076"/>
          <ac:spMkLst>
            <pc:docMk/>
            <pc:sldMk cId="421842917" sldId="390"/>
            <ac:spMk id="15" creationId="{C66F87C1-2AA9-A204-CFC9-4C847A737181}"/>
          </ac:spMkLst>
        </pc:spChg>
        <pc:spChg chg="mod">
          <ac:chgData name="Tirsi Prebibaj" userId="" providerId="" clId="Web-{3D7054F8-CD73-447E-8B99-9C0B9CB6ADF1}" dt="2024-03-26T21:26:47.361" v="23" actId="1076"/>
          <ac:spMkLst>
            <pc:docMk/>
            <pc:sldMk cId="421842917" sldId="390"/>
            <ac:spMk id="16" creationId="{D37C3C46-CF88-82AC-06B1-45D7D62B0F6A}"/>
          </ac:spMkLst>
        </pc:spChg>
        <pc:spChg chg="mod">
          <ac:chgData name="Tirsi Prebibaj" userId="" providerId="" clId="Web-{3D7054F8-CD73-447E-8B99-9C0B9CB6ADF1}" dt="2024-03-26T21:26:47.361" v="24" actId="1076"/>
          <ac:spMkLst>
            <pc:docMk/>
            <pc:sldMk cId="421842917" sldId="390"/>
            <ac:spMk id="17" creationId="{5EF40638-E522-803A-C23C-D366D9A50946}"/>
          </ac:spMkLst>
        </pc:spChg>
        <pc:spChg chg="mod">
          <ac:chgData name="Tirsi Prebibaj" userId="" providerId="" clId="Web-{3D7054F8-CD73-447E-8B99-9C0B9CB6ADF1}" dt="2024-03-26T21:26:47.377" v="25" actId="1076"/>
          <ac:spMkLst>
            <pc:docMk/>
            <pc:sldMk cId="421842917" sldId="390"/>
            <ac:spMk id="18" creationId="{E2BB12E7-9E1E-B1E5-D64E-6318974D473D}"/>
          </ac:spMkLst>
        </pc:spChg>
        <pc:spChg chg="mod">
          <ac:chgData name="Tirsi Prebibaj" userId="" providerId="" clId="Web-{3D7054F8-CD73-447E-8B99-9C0B9CB6ADF1}" dt="2024-03-26T21:26:47.377" v="26" actId="1076"/>
          <ac:spMkLst>
            <pc:docMk/>
            <pc:sldMk cId="421842917" sldId="390"/>
            <ac:spMk id="19" creationId="{82CE68E2-5AD9-3EAC-9B98-E27DF034C31C}"/>
          </ac:spMkLst>
        </pc:spChg>
        <pc:spChg chg="mod">
          <ac:chgData name="Tirsi Prebibaj" userId="" providerId="" clId="Web-{3D7054F8-CD73-447E-8B99-9C0B9CB6ADF1}" dt="2024-03-26T21:26:47.392" v="27" actId="1076"/>
          <ac:spMkLst>
            <pc:docMk/>
            <pc:sldMk cId="421842917" sldId="390"/>
            <ac:spMk id="20" creationId="{E94F25B5-8896-DCF2-5D8D-6C0863BDD8A2}"/>
          </ac:spMkLst>
        </pc:spChg>
        <pc:spChg chg="mod">
          <ac:chgData name="Tirsi Prebibaj" userId="" providerId="" clId="Web-{3D7054F8-CD73-447E-8B99-9C0B9CB6ADF1}" dt="2024-03-26T21:26:47.392" v="28" actId="1076"/>
          <ac:spMkLst>
            <pc:docMk/>
            <pc:sldMk cId="421842917" sldId="390"/>
            <ac:spMk id="21" creationId="{C315FFCE-6406-2AEB-BCCB-CFD99F63516D}"/>
          </ac:spMkLst>
        </pc:spChg>
        <pc:grpChg chg="mod">
          <ac:chgData name="Tirsi Prebibaj" userId="" providerId="" clId="Web-{3D7054F8-CD73-447E-8B99-9C0B9CB6ADF1}" dt="2024-03-26T21:26:47.517" v="31" actId="1076"/>
          <ac:grpSpMkLst>
            <pc:docMk/>
            <pc:sldMk cId="421842917" sldId="390"/>
            <ac:grpSpMk id="9" creationId="{71B060B0-0F86-F198-80E9-398536B13CCA}"/>
          </ac:grpSpMkLst>
        </pc:grpChg>
        <pc:cxnChg chg="mod">
          <ac:chgData name="Tirsi Prebibaj" userId="" providerId="" clId="Web-{3D7054F8-CD73-447E-8B99-9C0B9CB6ADF1}" dt="2024-03-26T21:26:47.392" v="29" actId="1076"/>
          <ac:cxnSpMkLst>
            <pc:docMk/>
            <pc:sldMk cId="421842917" sldId="390"/>
            <ac:cxnSpMk id="6" creationId="{F4377BB4-A6DB-8BF1-F8A3-D0351E392ACF}"/>
          </ac:cxnSpMkLst>
        </pc:cxnChg>
        <pc:cxnChg chg="mod">
          <ac:chgData name="Tirsi Prebibaj" userId="" providerId="" clId="Web-{3D7054F8-CD73-447E-8B99-9C0B9CB6ADF1}" dt="2024-03-26T21:26:47.330" v="20" actId="1076"/>
          <ac:cxnSpMkLst>
            <pc:docMk/>
            <pc:sldMk cId="421842917" sldId="390"/>
            <ac:cxnSpMk id="13" creationId="{EC8510FD-E5E3-D785-0223-D846A1679DC5}"/>
          </ac:cxnSpMkLst>
        </pc:cxnChg>
        <pc:cxnChg chg="mod">
          <ac:chgData name="Tirsi Prebibaj" userId="" providerId="" clId="Web-{3D7054F8-CD73-447E-8B99-9C0B9CB6ADF1}" dt="2024-03-26T21:26:47.346" v="21" actId="1076"/>
          <ac:cxnSpMkLst>
            <pc:docMk/>
            <pc:sldMk cId="421842917" sldId="390"/>
            <ac:cxnSpMk id="14" creationId="{4E1A0214-5DA1-B1C4-6B56-724A9F1C2293}"/>
          </ac:cxnSpMkLst>
        </pc:cxnChg>
      </pc:sldChg>
    </pc:docChg>
  </pc:docChgLst>
  <pc:docChgLst>
    <pc:chgData name="Tirsi Prebibaj" clId="Web-{36F1CF49-821C-4790-A391-E9573C123B71}"/>
    <pc:docChg chg="modSld">
      <pc:chgData name="Tirsi Prebibaj" userId="" providerId="" clId="Web-{36F1CF49-821C-4790-A391-E9573C123B71}" dt="2024-03-26T21:42:03.291" v="82" actId="20577"/>
      <pc:docMkLst>
        <pc:docMk/>
      </pc:docMkLst>
      <pc:sldChg chg="addSp delSp modSp">
        <pc:chgData name="Tirsi Prebibaj" userId="" providerId="" clId="Web-{36F1CF49-821C-4790-A391-E9573C123B71}" dt="2024-03-26T21:42:03.291" v="82" actId="20577"/>
        <pc:sldMkLst>
          <pc:docMk/>
          <pc:sldMk cId="4199460777" sldId="383"/>
        </pc:sldMkLst>
        <pc:spChg chg="mod">
          <ac:chgData name="Tirsi Prebibaj" userId="" providerId="" clId="Web-{36F1CF49-821C-4790-A391-E9573C123B71}" dt="2024-03-26T21:40:11.615" v="1" actId="1076"/>
          <ac:spMkLst>
            <pc:docMk/>
            <pc:sldMk cId="4199460777" sldId="383"/>
            <ac:spMk id="3" creationId="{B453A0E8-1D98-BF6A-CF4D-F1AF346003A5}"/>
          </ac:spMkLst>
        </pc:spChg>
        <pc:spChg chg="add del mod">
          <ac:chgData name="Tirsi Prebibaj" userId="" providerId="" clId="Web-{36F1CF49-821C-4790-A391-E9573C123B71}" dt="2024-03-26T21:41:49.619" v="80"/>
          <ac:spMkLst>
            <pc:docMk/>
            <pc:sldMk cId="4199460777" sldId="383"/>
            <ac:spMk id="10" creationId="{4334B3F2-5A73-DE10-042A-77428AE30577}"/>
          </ac:spMkLst>
        </pc:spChg>
        <pc:spChg chg="add mod">
          <ac:chgData name="Tirsi Prebibaj" userId="" providerId="" clId="Web-{36F1CF49-821C-4790-A391-E9573C123B71}" dt="2024-03-26T21:42:03.291" v="82" actId="20577"/>
          <ac:spMkLst>
            <pc:docMk/>
            <pc:sldMk cId="4199460777" sldId="383"/>
            <ac:spMk id="11" creationId="{DB65837A-EB64-164C-B3BE-05B7FF1CB859}"/>
          </ac:spMkLst>
        </pc:spChg>
        <pc:spChg chg="mod">
          <ac:chgData name="Tirsi Prebibaj" userId="" providerId="" clId="Web-{36F1CF49-821C-4790-A391-E9573C123B71}" dt="2024-03-26T21:40:19.100" v="3" actId="1076"/>
          <ac:spMkLst>
            <pc:docMk/>
            <pc:sldMk cId="4199460777" sldId="383"/>
            <ac:spMk id="12" creationId="{6BB8C50C-F41B-81EA-7101-4F7BDB29217D}"/>
          </ac:spMkLst>
        </pc:spChg>
        <pc:grpChg chg="mod">
          <ac:chgData name="Tirsi Prebibaj" userId="" providerId="" clId="Web-{36F1CF49-821C-4790-A391-E9573C123B71}" dt="2024-03-26T21:40:14.490" v="2" actId="1076"/>
          <ac:grpSpMkLst>
            <pc:docMk/>
            <pc:sldMk cId="4199460777" sldId="383"/>
            <ac:grpSpMk id="4" creationId="{7BB2485D-D55F-2A15-36D0-B3E64BEA8B78}"/>
          </ac:grpSpMkLst>
        </pc:grpChg>
      </pc:sldChg>
    </pc:docChg>
  </pc:docChgLst>
  <pc:docChgLst>
    <pc:chgData name="Tirsi Prebibaj" clId="Web-{37FB1E31-E824-45CC-A363-AB1E6293BCCC}"/>
    <pc:docChg chg="modSld">
      <pc:chgData name="Tirsi Prebibaj" userId="" providerId="" clId="Web-{37FB1E31-E824-45CC-A363-AB1E6293BCCC}" dt="2024-03-25T16:25:19.647" v="8"/>
      <pc:docMkLst>
        <pc:docMk/>
      </pc:docMkLst>
      <pc:sldChg chg="addSp delSp modSp addAnim delAnim modAnim">
        <pc:chgData name="Tirsi Prebibaj" userId="" providerId="" clId="Web-{37FB1E31-E824-45CC-A363-AB1E6293BCCC}" dt="2024-03-25T16:25:19.647" v="8"/>
        <pc:sldMkLst>
          <pc:docMk/>
          <pc:sldMk cId="538447202" sldId="393"/>
        </pc:sldMkLst>
        <pc:picChg chg="add mod">
          <ac:chgData name="Tirsi Prebibaj" userId="" providerId="" clId="Web-{37FB1E31-E824-45CC-A363-AB1E6293BCCC}" dt="2024-03-25T16:24:49.381" v="5" actId="1076"/>
          <ac:picMkLst>
            <pc:docMk/>
            <pc:sldMk cId="538447202" sldId="393"/>
            <ac:picMk id="4" creationId="{492AD032-F54C-738B-1BF4-795FCDC19DDF}"/>
          </ac:picMkLst>
        </pc:picChg>
        <pc:picChg chg="del">
          <ac:chgData name="Tirsi Prebibaj" userId="" providerId="" clId="Web-{37FB1E31-E824-45CC-A363-AB1E6293BCCC}" dt="2024-03-25T16:24:23.192" v="0"/>
          <ac:picMkLst>
            <pc:docMk/>
            <pc:sldMk cId="538447202" sldId="393"/>
            <ac:picMk id="12" creationId="{479AF20A-79E7-0339-D3C2-21E4DD28741C}"/>
          </ac:picMkLst>
        </pc:picChg>
      </pc:sldChg>
    </pc:docChg>
  </pc:docChgLst>
  <pc:docChgLst>
    <pc:chgData name="Tirsi Prebibaj" clId="Web-{9351F5E3-3B21-4633-AB1A-BE011FE88889}"/>
    <pc:docChg chg="modSld">
      <pc:chgData name="Tirsi Prebibaj" userId="" providerId="" clId="Web-{9351F5E3-3B21-4633-AB1A-BE011FE88889}" dt="2024-03-25T14:03:14.453" v="1" actId="14100"/>
      <pc:docMkLst>
        <pc:docMk/>
      </pc:docMkLst>
      <pc:sldChg chg="modSp">
        <pc:chgData name="Tirsi Prebibaj" userId="" providerId="" clId="Web-{9351F5E3-3B21-4633-AB1A-BE011FE88889}" dt="2024-03-25T14:03:14.453" v="1" actId="14100"/>
        <pc:sldMkLst>
          <pc:docMk/>
          <pc:sldMk cId="3319552554" sldId="375"/>
        </pc:sldMkLst>
        <pc:spChg chg="mod">
          <ac:chgData name="Tirsi Prebibaj" userId="" providerId="" clId="Web-{9351F5E3-3B21-4633-AB1A-BE011FE88889}" dt="2024-03-25T14:03:14.453" v="1" actId="14100"/>
          <ac:spMkLst>
            <pc:docMk/>
            <pc:sldMk cId="3319552554" sldId="375"/>
            <ac:spMk id="17" creationId="{BCBBABDE-1579-D570-EFC3-B236739116BF}"/>
          </ac:spMkLst>
        </pc:spChg>
      </pc:sldChg>
    </pc:docChg>
  </pc:docChgLst>
  <pc:docChgLst>
    <pc:chgData name="Tirsi Prebibaj" clId="Web-{027DA27F-F3A0-411B-9E4B-7FE3ACE9AECC}"/>
    <pc:docChg chg="modSld">
      <pc:chgData name="Tirsi Prebibaj" userId="" providerId="" clId="Web-{027DA27F-F3A0-411B-9E4B-7FE3ACE9AECC}" dt="2024-03-20T14:31:02.258" v="76"/>
      <pc:docMkLst>
        <pc:docMk/>
      </pc:docMkLst>
      <pc:sldChg chg="modNotes">
        <pc:chgData name="Tirsi Prebibaj" userId="" providerId="" clId="Web-{027DA27F-F3A0-411B-9E4B-7FE3ACE9AECC}" dt="2024-03-20T14:31:02.258" v="76"/>
        <pc:sldMkLst>
          <pc:docMk/>
          <pc:sldMk cId="2587703621" sldId="373"/>
        </pc:sldMkLst>
      </pc:sldChg>
    </pc:docChg>
  </pc:docChgLst>
  <pc:docChgLst>
    <pc:chgData name="Tirsi Prebibaj" clId="Web-{CC0D6CA0-42B9-4388-942F-0B36CE6BA1DB}"/>
    <pc:docChg chg="delSld modSld modSection">
      <pc:chgData name="Tirsi Prebibaj" userId="" providerId="" clId="Web-{CC0D6CA0-42B9-4388-942F-0B36CE6BA1DB}" dt="2024-03-25T13:53:25.594" v="35" actId="14100"/>
      <pc:docMkLst>
        <pc:docMk/>
      </pc:docMkLst>
      <pc:sldChg chg="del">
        <pc:chgData name="Tirsi Prebibaj" userId="" providerId="" clId="Web-{CC0D6CA0-42B9-4388-942F-0B36CE6BA1DB}" dt="2024-03-25T13:49:21.382" v="15"/>
        <pc:sldMkLst>
          <pc:docMk/>
          <pc:sldMk cId="416283928" sldId="326"/>
        </pc:sldMkLst>
      </pc:sldChg>
      <pc:sldChg chg="modSp">
        <pc:chgData name="Tirsi Prebibaj" userId="" providerId="" clId="Web-{CC0D6CA0-42B9-4388-942F-0B36CE6BA1DB}" dt="2024-03-25T13:53:25.594" v="35" actId="14100"/>
        <pc:sldMkLst>
          <pc:docMk/>
          <pc:sldMk cId="260791214" sldId="341"/>
        </pc:sldMkLst>
        <pc:spChg chg="mod">
          <ac:chgData name="Tirsi Prebibaj" userId="" providerId="" clId="Web-{CC0D6CA0-42B9-4388-942F-0B36CE6BA1DB}" dt="2024-03-25T13:53:25.594" v="35" actId="14100"/>
          <ac:spMkLst>
            <pc:docMk/>
            <pc:sldMk cId="260791214" sldId="341"/>
            <ac:spMk id="7" creationId="{21D57FAA-91C4-E564-1A29-10526A877500}"/>
          </ac:spMkLst>
        </pc:spChg>
      </pc:sldChg>
      <pc:sldChg chg="modSp">
        <pc:chgData name="Tirsi Prebibaj" userId="" providerId="" clId="Web-{CC0D6CA0-42B9-4388-942F-0B36CE6BA1DB}" dt="2024-03-25T13:48:45.115" v="12" actId="20577"/>
        <pc:sldMkLst>
          <pc:docMk/>
          <pc:sldMk cId="3375492407" sldId="370"/>
        </pc:sldMkLst>
        <pc:spChg chg="mod">
          <ac:chgData name="Tirsi Prebibaj" userId="" providerId="" clId="Web-{CC0D6CA0-42B9-4388-942F-0B36CE6BA1DB}" dt="2024-03-25T13:48:45.115" v="12" actId="20577"/>
          <ac:spMkLst>
            <pc:docMk/>
            <pc:sldMk cId="3375492407" sldId="370"/>
            <ac:spMk id="2" creationId="{10F98A94-B671-E78F-7F7E-B1DFF0ADEA9F}"/>
          </ac:spMkLst>
        </pc:spChg>
      </pc:sldChg>
      <pc:sldChg chg="modSp">
        <pc:chgData name="Tirsi Prebibaj" userId="" providerId="" clId="Web-{CC0D6CA0-42B9-4388-942F-0B36CE6BA1DB}" dt="2024-03-25T13:47:12.721" v="0" actId="1076"/>
        <pc:sldMkLst>
          <pc:docMk/>
          <pc:sldMk cId="2804093168" sldId="371"/>
        </pc:sldMkLst>
        <pc:spChg chg="mod">
          <ac:chgData name="Tirsi Prebibaj" userId="" providerId="" clId="Web-{CC0D6CA0-42B9-4388-942F-0B36CE6BA1DB}" dt="2024-03-25T13:47:12.721" v="0" actId="1076"/>
          <ac:spMkLst>
            <pc:docMk/>
            <pc:sldMk cId="2804093168" sldId="371"/>
            <ac:spMk id="6" creationId="{1C266E16-27F0-8FA8-1848-B9C0B818E052}"/>
          </ac:spMkLst>
        </pc:spChg>
      </pc:sldChg>
      <pc:sldChg chg="modSp">
        <pc:chgData name="Tirsi Prebibaj" userId="" providerId="" clId="Web-{CC0D6CA0-42B9-4388-942F-0B36CE6BA1DB}" dt="2024-03-25T13:48:38.552" v="8" actId="20577"/>
        <pc:sldMkLst>
          <pc:docMk/>
          <pc:sldMk cId="3319552554" sldId="375"/>
        </pc:sldMkLst>
        <pc:spChg chg="mod">
          <ac:chgData name="Tirsi Prebibaj" userId="" providerId="" clId="Web-{CC0D6CA0-42B9-4388-942F-0B36CE6BA1DB}" dt="2024-03-25T13:48:38.552" v="8" actId="20577"/>
          <ac:spMkLst>
            <pc:docMk/>
            <pc:sldMk cId="3319552554" sldId="375"/>
            <ac:spMk id="2" creationId="{10F98A94-B671-E78F-7F7E-B1DFF0ADEA9F}"/>
          </ac:spMkLst>
        </pc:spChg>
      </pc:sldChg>
      <pc:sldChg chg="modSp">
        <pc:chgData name="Tirsi Prebibaj" userId="" providerId="" clId="Web-{CC0D6CA0-42B9-4388-942F-0B36CE6BA1DB}" dt="2024-03-25T13:48:34.193" v="5" actId="20577"/>
        <pc:sldMkLst>
          <pc:docMk/>
          <pc:sldMk cId="2267497006" sldId="382"/>
        </pc:sldMkLst>
        <pc:spChg chg="mod">
          <ac:chgData name="Tirsi Prebibaj" userId="" providerId="" clId="Web-{CC0D6CA0-42B9-4388-942F-0B36CE6BA1DB}" dt="2024-03-25T13:48:34.193" v="5" actId="20577"/>
          <ac:spMkLst>
            <pc:docMk/>
            <pc:sldMk cId="2267497006" sldId="382"/>
            <ac:spMk id="2" creationId="{B063E45E-6CAD-4A88-0662-596454D3B6AE}"/>
          </ac:spMkLst>
        </pc:spChg>
      </pc:sldChg>
      <pc:sldChg chg="modSp">
        <pc:chgData name="Tirsi Prebibaj" userId="" providerId="" clId="Web-{CC0D6CA0-42B9-4388-942F-0B36CE6BA1DB}" dt="2024-03-25T13:48:48.600" v="14" actId="20577"/>
        <pc:sldMkLst>
          <pc:docMk/>
          <pc:sldMk cId="4199460777" sldId="383"/>
        </pc:sldMkLst>
        <pc:spChg chg="mod">
          <ac:chgData name="Tirsi Prebibaj" userId="" providerId="" clId="Web-{CC0D6CA0-42B9-4388-942F-0B36CE6BA1DB}" dt="2024-03-25T13:48:48.600" v="14" actId="20577"/>
          <ac:spMkLst>
            <pc:docMk/>
            <pc:sldMk cId="4199460777" sldId="383"/>
            <ac:spMk id="2" creationId="{15410C5A-137D-C18F-ED60-010A864C5F0E}"/>
          </ac:spMkLst>
        </pc:spChg>
        <pc:spChg chg="mod">
          <ac:chgData name="Tirsi Prebibaj" userId="" providerId="" clId="Web-{CC0D6CA0-42B9-4388-942F-0B36CE6BA1DB}" dt="2024-03-25T13:47:22.487" v="1" actId="1076"/>
          <ac:spMkLst>
            <pc:docMk/>
            <pc:sldMk cId="4199460777" sldId="383"/>
            <ac:spMk id="12" creationId="{6BB8C50C-F41B-81EA-7101-4F7BDB29217D}"/>
          </ac:spMkLst>
        </pc:spChg>
      </pc:sldChg>
    </pc:docChg>
  </pc:docChgLst>
  <pc:docChgLst>
    <pc:chgData name="Tirsi Prebibaj" clId="Web-{4C612F72-29EB-4242-8019-E1F45CA2ECB1}"/>
    <pc:docChg chg="modSld">
      <pc:chgData name="Tirsi Prebibaj" userId="" providerId="" clId="Web-{4C612F72-29EB-4242-8019-E1F45CA2ECB1}" dt="2024-03-25T09:52:54.188" v="150"/>
      <pc:docMkLst>
        <pc:docMk/>
      </pc:docMkLst>
      <pc:sldChg chg="modNotes">
        <pc:chgData name="Tirsi Prebibaj" userId="" providerId="" clId="Web-{4C612F72-29EB-4242-8019-E1F45CA2ECB1}" dt="2024-03-25T09:52:54.188" v="150"/>
        <pc:sldMkLst>
          <pc:docMk/>
          <pc:sldMk cId="3375492407" sldId="370"/>
        </pc:sldMkLst>
      </pc:sldChg>
      <pc:sldChg chg="modNotes">
        <pc:chgData name="Tirsi Prebibaj" userId="" providerId="" clId="Web-{4C612F72-29EB-4242-8019-E1F45CA2ECB1}" dt="2024-03-25T09:49:19.401" v="112"/>
        <pc:sldMkLst>
          <pc:docMk/>
          <pc:sldMk cId="1170239364" sldId="374"/>
        </pc:sldMkLst>
      </pc:sldChg>
      <pc:sldChg chg="modNotes">
        <pc:chgData name="Tirsi Prebibaj" userId="" providerId="" clId="Web-{4C612F72-29EB-4242-8019-E1F45CA2ECB1}" dt="2024-03-25T09:48:28.727" v="69"/>
        <pc:sldMkLst>
          <pc:docMk/>
          <pc:sldMk cId="2125874709" sldId="380"/>
        </pc:sldMkLst>
      </pc:sldChg>
      <pc:sldChg chg="modNotes">
        <pc:chgData name="Tirsi Prebibaj" userId="" providerId="" clId="Web-{4C612F72-29EB-4242-8019-E1F45CA2ECB1}" dt="2024-03-25T09:50:53.622" v="143"/>
        <pc:sldMkLst>
          <pc:docMk/>
          <pc:sldMk cId="2267497006" sldId="382"/>
        </pc:sldMkLst>
      </pc:sldChg>
      <pc:sldChg chg="modNotes">
        <pc:chgData name="Tirsi Prebibaj" userId="" providerId="" clId="Web-{4C612F72-29EB-4242-8019-E1F45CA2ECB1}" dt="2024-03-25T09:41:40.669" v="12"/>
        <pc:sldMkLst>
          <pc:docMk/>
          <pc:sldMk cId="4199460777" sldId="383"/>
        </pc:sldMkLst>
      </pc:sldChg>
      <pc:sldChg chg="modNotes">
        <pc:chgData name="Tirsi Prebibaj" userId="" providerId="" clId="Web-{4C612F72-29EB-4242-8019-E1F45CA2ECB1}" dt="2024-03-25T09:47:25.382" v="47"/>
        <pc:sldMkLst>
          <pc:docMk/>
          <pc:sldMk cId="538447202" sldId="393"/>
        </pc:sldMkLst>
      </pc:sldChg>
    </pc:docChg>
  </pc:docChgLst>
  <pc:docChgLst>
    <pc:chgData name="Tirsi Prebibaj" clId="Web-{6A8C3FB9-6D8A-466D-B24E-5B2FB23A731E}"/>
    <pc:docChg chg="modSld">
      <pc:chgData name="Tirsi Prebibaj" userId="" providerId="" clId="Web-{6A8C3FB9-6D8A-466D-B24E-5B2FB23A731E}" dt="2024-03-25T14:00:22.542" v="0"/>
      <pc:docMkLst>
        <pc:docMk/>
      </pc:docMkLst>
      <pc:sldChg chg="modAnim">
        <pc:chgData name="Tirsi Prebibaj" userId="" providerId="" clId="Web-{6A8C3FB9-6D8A-466D-B24E-5B2FB23A731E}" dt="2024-03-25T14:00:22.542" v="0"/>
        <pc:sldMkLst>
          <pc:docMk/>
          <pc:sldMk cId="2125874709" sldId="380"/>
        </pc:sldMkLst>
      </pc:sldChg>
    </pc:docChg>
  </pc:docChgLst>
  <pc:docChgLst>
    <pc:chgData name="Tirsi Prebibaj" clId="Web-{8EBAAA4A-2E50-490A-B2D4-D2907DFEF4E6}"/>
    <pc:docChg chg="addSld modSld modSection">
      <pc:chgData name="Tirsi Prebibaj" userId="" providerId="" clId="Web-{8EBAAA4A-2E50-490A-B2D4-D2907DFEF4E6}" dt="2023-11-20T08:05:01.547" v="194" actId="1076"/>
      <pc:docMkLst>
        <pc:docMk/>
      </pc:docMkLst>
      <pc:sldChg chg="addSp delSp modSp add replId delAnim">
        <pc:chgData name="Tirsi Prebibaj" userId="" providerId="" clId="Web-{8EBAAA4A-2E50-490A-B2D4-D2907DFEF4E6}" dt="2023-11-20T07:57:46.672" v="59" actId="1076"/>
        <pc:sldMkLst>
          <pc:docMk/>
          <pc:sldMk cId="3628014362" sldId="325"/>
        </pc:sldMkLst>
        <pc:spChg chg="mod">
          <ac:chgData name="Tirsi Prebibaj" userId="" providerId="" clId="Web-{8EBAAA4A-2E50-490A-B2D4-D2907DFEF4E6}" dt="2023-11-20T07:54:34.790" v="29" actId="20577"/>
          <ac:spMkLst>
            <pc:docMk/>
            <pc:sldMk cId="3628014362" sldId="325"/>
            <ac:spMk id="2" creationId="{9D6BE298-9D10-8777-E4CC-A0F2A5863D0B}"/>
          </ac:spMkLst>
        </pc:spChg>
        <pc:spChg chg="del">
          <ac:chgData name="Tirsi Prebibaj" userId="" providerId="" clId="Web-{8EBAAA4A-2E50-490A-B2D4-D2907DFEF4E6}" dt="2023-11-20T07:54:25.571" v="19"/>
          <ac:spMkLst>
            <pc:docMk/>
            <pc:sldMk cId="3628014362" sldId="325"/>
            <ac:spMk id="6" creationId="{14E66D50-731A-D448-B997-A22784850684}"/>
          </ac:spMkLst>
        </pc:spChg>
        <pc:spChg chg="del mod">
          <ac:chgData name="Tirsi Prebibaj" userId="" providerId="" clId="Web-{8EBAAA4A-2E50-490A-B2D4-D2907DFEF4E6}" dt="2023-11-20T07:57:22.827" v="54"/>
          <ac:spMkLst>
            <pc:docMk/>
            <pc:sldMk cId="3628014362" sldId="325"/>
            <ac:spMk id="8" creationId="{5A796F96-0BCC-25C8-535B-5E1F35601B03}"/>
          </ac:spMkLst>
        </pc:spChg>
        <pc:spChg chg="del">
          <ac:chgData name="Tirsi Prebibaj" userId="" providerId="" clId="Web-{8EBAAA4A-2E50-490A-B2D4-D2907DFEF4E6}" dt="2023-11-20T07:54:18.227" v="4"/>
          <ac:spMkLst>
            <pc:docMk/>
            <pc:sldMk cId="3628014362" sldId="325"/>
            <ac:spMk id="35" creationId="{4C2E098F-6A24-5DF8-EC35-F86358A3D446}"/>
          </ac:spMkLst>
        </pc:spChg>
        <pc:spChg chg="del">
          <ac:chgData name="Tirsi Prebibaj" userId="" providerId="" clId="Web-{8EBAAA4A-2E50-490A-B2D4-D2907DFEF4E6}" dt="2023-11-20T07:54:20.868" v="13"/>
          <ac:spMkLst>
            <pc:docMk/>
            <pc:sldMk cId="3628014362" sldId="325"/>
            <ac:spMk id="36" creationId="{34DB538A-E84E-8CD1-32A7-4D97F3F370FD}"/>
          </ac:spMkLst>
        </pc:spChg>
        <pc:spChg chg="del">
          <ac:chgData name="Tirsi Prebibaj" userId="" providerId="" clId="Web-{8EBAAA4A-2E50-490A-B2D4-D2907DFEF4E6}" dt="2023-11-20T07:54:18.227" v="3"/>
          <ac:spMkLst>
            <pc:docMk/>
            <pc:sldMk cId="3628014362" sldId="325"/>
            <ac:spMk id="41" creationId="{DCCB79E4-DAFE-DDD5-EDFD-3315F81C3153}"/>
          </ac:spMkLst>
        </pc:spChg>
        <pc:spChg chg="del">
          <ac:chgData name="Tirsi Prebibaj" userId="" providerId="" clId="Web-{8EBAAA4A-2E50-490A-B2D4-D2907DFEF4E6}" dt="2023-11-20T07:54:18.227" v="2"/>
          <ac:spMkLst>
            <pc:docMk/>
            <pc:sldMk cId="3628014362" sldId="325"/>
            <ac:spMk id="45" creationId="{7DC1C9D8-EC2F-AA6A-A7F4-843D5F909498}"/>
          </ac:spMkLst>
        </pc:spChg>
        <pc:spChg chg="del">
          <ac:chgData name="Tirsi Prebibaj" userId="" providerId="" clId="Web-{8EBAAA4A-2E50-490A-B2D4-D2907DFEF4E6}" dt="2023-11-20T07:54:20.868" v="10"/>
          <ac:spMkLst>
            <pc:docMk/>
            <pc:sldMk cId="3628014362" sldId="325"/>
            <ac:spMk id="49" creationId="{3776BF98-16E7-1BDB-7A04-59217C72E48B}"/>
          </ac:spMkLst>
        </pc:spChg>
        <pc:spChg chg="del">
          <ac:chgData name="Tirsi Prebibaj" userId="" providerId="" clId="Web-{8EBAAA4A-2E50-490A-B2D4-D2907DFEF4E6}" dt="2023-11-20T07:54:20.868" v="9"/>
          <ac:spMkLst>
            <pc:docMk/>
            <pc:sldMk cId="3628014362" sldId="325"/>
            <ac:spMk id="50" creationId="{A3CA02A3-248C-2E85-18F1-A41527CA2793}"/>
          </ac:spMkLst>
        </pc:spChg>
        <pc:spChg chg="del">
          <ac:chgData name="Tirsi Prebibaj" userId="" providerId="" clId="Web-{8EBAAA4A-2E50-490A-B2D4-D2907DFEF4E6}" dt="2023-11-20T07:54:18.227" v="1"/>
          <ac:spMkLst>
            <pc:docMk/>
            <pc:sldMk cId="3628014362" sldId="325"/>
            <ac:spMk id="53" creationId="{D6E832D1-715E-F729-3786-8A1CB13456A2}"/>
          </ac:spMkLst>
        </pc:spChg>
        <pc:spChg chg="del">
          <ac:chgData name="Tirsi Prebibaj" userId="" providerId="" clId="Web-{8EBAAA4A-2E50-490A-B2D4-D2907DFEF4E6}" dt="2023-11-20T07:54:23.384" v="15"/>
          <ac:spMkLst>
            <pc:docMk/>
            <pc:sldMk cId="3628014362" sldId="325"/>
            <ac:spMk id="57" creationId="{4CFE3E5B-538F-67B5-DAB2-AEB0A06F45AA}"/>
          </ac:spMkLst>
        </pc:spChg>
        <pc:picChg chg="add mod">
          <ac:chgData name="Tirsi Prebibaj" userId="" providerId="" clId="Web-{8EBAAA4A-2E50-490A-B2D4-D2907DFEF4E6}" dt="2023-11-20T07:55:45.793" v="37" actId="14100"/>
          <ac:picMkLst>
            <pc:docMk/>
            <pc:sldMk cId="3628014362" sldId="325"/>
            <ac:picMk id="3" creationId="{80C73141-FA60-CF3E-D0B8-727ABCF35BDA}"/>
          </ac:picMkLst>
        </pc:picChg>
        <pc:picChg chg="del">
          <ac:chgData name="Tirsi Prebibaj" userId="" providerId="" clId="Web-{8EBAAA4A-2E50-490A-B2D4-D2907DFEF4E6}" dt="2023-11-20T07:54:25.571" v="18"/>
          <ac:picMkLst>
            <pc:docMk/>
            <pc:sldMk cId="3628014362" sldId="325"/>
            <ac:picMk id="9" creationId="{9853F10A-A0CE-81C4-856E-7E873B58F6B1}"/>
          </ac:picMkLst>
        </pc:picChg>
        <pc:picChg chg="add mod">
          <ac:chgData name="Tirsi Prebibaj" userId="" providerId="" clId="Web-{8EBAAA4A-2E50-490A-B2D4-D2907DFEF4E6}" dt="2023-11-20T07:56:00.809" v="41" actId="1076"/>
          <ac:picMkLst>
            <pc:docMk/>
            <pc:sldMk cId="3628014362" sldId="325"/>
            <ac:picMk id="10" creationId="{1648ED61-1606-EFF2-644C-BEA12131734A}"/>
          </ac:picMkLst>
        </pc:picChg>
        <pc:picChg chg="add mod">
          <ac:chgData name="Tirsi Prebibaj" userId="" providerId="" clId="Web-{8EBAAA4A-2E50-490A-B2D4-D2907DFEF4E6}" dt="2023-11-20T07:56:35.841" v="46" actId="14100"/>
          <ac:picMkLst>
            <pc:docMk/>
            <pc:sldMk cId="3628014362" sldId="325"/>
            <ac:picMk id="11" creationId="{2D98C85F-64D5-BCCC-A890-B1007368BC79}"/>
          </ac:picMkLst>
        </pc:picChg>
        <pc:picChg chg="add mod">
          <ac:chgData name="Tirsi Prebibaj" userId="" providerId="" clId="Web-{8EBAAA4A-2E50-490A-B2D4-D2907DFEF4E6}" dt="2023-11-20T07:57:16.624" v="52" actId="1076"/>
          <ac:picMkLst>
            <pc:docMk/>
            <pc:sldMk cId="3628014362" sldId="325"/>
            <ac:picMk id="12" creationId="{C7E4A0A1-930C-4F04-4255-2B42A96BEFC8}"/>
          </ac:picMkLst>
        </pc:picChg>
        <pc:picChg chg="add mod">
          <ac:chgData name="Tirsi Prebibaj" userId="" providerId="" clId="Web-{8EBAAA4A-2E50-490A-B2D4-D2907DFEF4E6}" dt="2023-11-20T07:57:46.672" v="59" actId="1076"/>
          <ac:picMkLst>
            <pc:docMk/>
            <pc:sldMk cId="3628014362" sldId="325"/>
            <ac:picMk id="13" creationId="{314C6C95-ADEB-1B38-7DC1-FD73D393788D}"/>
          </ac:picMkLst>
        </pc:picChg>
        <pc:cxnChg chg="del">
          <ac:chgData name="Tirsi Prebibaj" userId="" providerId="" clId="Web-{8EBAAA4A-2E50-490A-B2D4-D2907DFEF4E6}" dt="2023-11-20T07:54:20.868" v="14"/>
          <ac:cxnSpMkLst>
            <pc:docMk/>
            <pc:sldMk cId="3628014362" sldId="325"/>
            <ac:cxnSpMk id="27" creationId="{BCFFE4FF-B92B-03EC-431E-76B1EF8F3AD0}"/>
          </ac:cxnSpMkLst>
        </pc:cxnChg>
        <pc:cxnChg chg="del">
          <ac:chgData name="Tirsi Prebibaj" userId="" providerId="" clId="Web-{8EBAAA4A-2E50-490A-B2D4-D2907DFEF4E6}" dt="2023-11-20T07:54:18.227" v="8"/>
          <ac:cxnSpMkLst>
            <pc:docMk/>
            <pc:sldMk cId="3628014362" sldId="325"/>
            <ac:cxnSpMk id="28" creationId="{2706DB59-4010-AA5D-993D-6596988C8590}"/>
          </ac:cxnSpMkLst>
        </pc:cxnChg>
        <pc:cxnChg chg="del">
          <ac:chgData name="Tirsi Prebibaj" userId="" providerId="" clId="Web-{8EBAAA4A-2E50-490A-B2D4-D2907DFEF4E6}" dt="2023-11-20T07:54:18.227" v="7"/>
          <ac:cxnSpMkLst>
            <pc:docMk/>
            <pc:sldMk cId="3628014362" sldId="325"/>
            <ac:cxnSpMk id="29" creationId="{A9122175-2464-EC24-6B75-24BC18486251}"/>
          </ac:cxnSpMkLst>
        </pc:cxnChg>
        <pc:cxnChg chg="del">
          <ac:chgData name="Tirsi Prebibaj" userId="" providerId="" clId="Web-{8EBAAA4A-2E50-490A-B2D4-D2907DFEF4E6}" dt="2023-11-20T07:54:18.227" v="6"/>
          <ac:cxnSpMkLst>
            <pc:docMk/>
            <pc:sldMk cId="3628014362" sldId="325"/>
            <ac:cxnSpMk id="30" creationId="{E55FD954-9627-E8B9-FEED-25FFA64693C3}"/>
          </ac:cxnSpMkLst>
        </pc:cxnChg>
        <pc:cxnChg chg="del">
          <ac:chgData name="Tirsi Prebibaj" userId="" providerId="" clId="Web-{8EBAAA4A-2E50-490A-B2D4-D2907DFEF4E6}" dt="2023-11-20T07:54:18.227" v="5"/>
          <ac:cxnSpMkLst>
            <pc:docMk/>
            <pc:sldMk cId="3628014362" sldId="325"/>
            <ac:cxnSpMk id="31" creationId="{2AE86165-F0E2-7850-2E63-8AE01EB190D0}"/>
          </ac:cxnSpMkLst>
        </pc:cxnChg>
        <pc:cxnChg chg="del">
          <ac:chgData name="Tirsi Prebibaj" userId="" providerId="" clId="Web-{8EBAAA4A-2E50-490A-B2D4-D2907DFEF4E6}" dt="2023-11-20T07:54:20.868" v="12"/>
          <ac:cxnSpMkLst>
            <pc:docMk/>
            <pc:sldMk cId="3628014362" sldId="325"/>
            <ac:cxnSpMk id="42" creationId="{AA39BFB8-C1F4-A697-9527-07E216CDE4E0}"/>
          </ac:cxnSpMkLst>
        </pc:cxnChg>
        <pc:cxnChg chg="del">
          <ac:chgData name="Tirsi Prebibaj" userId="" providerId="" clId="Web-{8EBAAA4A-2E50-490A-B2D4-D2907DFEF4E6}" dt="2023-11-20T07:54:23.399" v="17"/>
          <ac:cxnSpMkLst>
            <pc:docMk/>
            <pc:sldMk cId="3628014362" sldId="325"/>
            <ac:cxnSpMk id="43" creationId="{41FA2F4B-5D26-0C9C-A9A2-89783CAAA0BC}"/>
          </ac:cxnSpMkLst>
        </pc:cxnChg>
        <pc:cxnChg chg="del">
          <ac:chgData name="Tirsi Prebibaj" userId="" providerId="" clId="Web-{8EBAAA4A-2E50-490A-B2D4-D2907DFEF4E6}" dt="2023-11-20T07:54:20.868" v="11"/>
          <ac:cxnSpMkLst>
            <pc:docMk/>
            <pc:sldMk cId="3628014362" sldId="325"/>
            <ac:cxnSpMk id="46" creationId="{BFE80211-A139-F5E7-6659-DD40ADBB9D19}"/>
          </ac:cxnSpMkLst>
        </pc:cxnChg>
        <pc:cxnChg chg="del">
          <ac:chgData name="Tirsi Prebibaj" userId="" providerId="" clId="Web-{8EBAAA4A-2E50-490A-B2D4-D2907DFEF4E6}" dt="2023-11-20T07:54:23.399" v="16"/>
          <ac:cxnSpMkLst>
            <pc:docMk/>
            <pc:sldMk cId="3628014362" sldId="325"/>
            <ac:cxnSpMk id="55" creationId="{620E66DD-ED29-DE4D-990B-B9B4E6D4EE2B}"/>
          </ac:cxnSpMkLst>
        </pc:cxnChg>
      </pc:sldChg>
      <pc:sldChg chg="modSp new">
        <pc:chgData name="Tirsi Prebibaj" userId="" providerId="" clId="Web-{8EBAAA4A-2E50-490A-B2D4-D2907DFEF4E6}" dt="2023-11-20T07:56:45.342" v="48" actId="20577"/>
        <pc:sldMkLst>
          <pc:docMk/>
          <pc:sldMk cId="416283928" sldId="326"/>
        </pc:sldMkLst>
        <pc:spChg chg="mod">
          <ac:chgData name="Tirsi Prebibaj" userId="" providerId="" clId="Web-{8EBAAA4A-2E50-490A-B2D4-D2907DFEF4E6}" dt="2023-11-20T07:56:45.342" v="48" actId="20577"/>
          <ac:spMkLst>
            <pc:docMk/>
            <pc:sldMk cId="416283928" sldId="326"/>
            <ac:spMk id="3" creationId="{9B4EA87C-0E3F-B5F0-FD79-D2E343640951}"/>
          </ac:spMkLst>
        </pc:spChg>
      </pc:sldChg>
      <pc:sldChg chg="addSp delSp modSp new addAnim delAnim">
        <pc:chgData name="Tirsi Prebibaj" userId="" providerId="" clId="Web-{8EBAAA4A-2E50-490A-B2D4-D2907DFEF4E6}" dt="2023-11-20T08:05:01.547" v="194" actId="1076"/>
        <pc:sldMkLst>
          <pc:docMk/>
          <pc:sldMk cId="1100675199" sldId="327"/>
        </pc:sldMkLst>
        <pc:spChg chg="mod">
          <ac:chgData name="Tirsi Prebibaj" userId="" providerId="" clId="Web-{8EBAAA4A-2E50-490A-B2D4-D2907DFEF4E6}" dt="2023-11-20T07:58:01.766" v="64" actId="20577"/>
          <ac:spMkLst>
            <pc:docMk/>
            <pc:sldMk cId="1100675199" sldId="327"/>
            <ac:spMk id="2" creationId="{2D075689-02E7-8AED-8A62-B7C3D91FAC31}"/>
          </ac:spMkLst>
        </pc:spChg>
        <pc:spChg chg="del">
          <ac:chgData name="Tirsi Prebibaj" userId="" providerId="" clId="Web-{8EBAAA4A-2E50-490A-B2D4-D2907DFEF4E6}" dt="2023-11-20T07:57:58.125" v="62"/>
          <ac:spMkLst>
            <pc:docMk/>
            <pc:sldMk cId="1100675199" sldId="327"/>
            <ac:spMk id="3" creationId="{D6AE3DDD-88FF-F747-0390-A8ECC229A8EB}"/>
          </ac:spMkLst>
        </pc:spChg>
        <pc:spChg chg="del">
          <ac:chgData name="Tirsi Prebibaj" userId="" providerId="" clId="Web-{8EBAAA4A-2E50-490A-B2D4-D2907DFEF4E6}" dt="2023-11-20T07:57:58.125" v="61"/>
          <ac:spMkLst>
            <pc:docMk/>
            <pc:sldMk cId="1100675199" sldId="327"/>
            <ac:spMk id="4" creationId="{4CFEC7E4-002A-3C93-5F05-0CF877923AB1}"/>
          </ac:spMkLst>
        </pc:spChg>
        <pc:spChg chg="add del mod">
          <ac:chgData name="Tirsi Prebibaj" userId="" providerId="" clId="Web-{8EBAAA4A-2E50-490A-B2D4-D2907DFEF4E6}" dt="2023-11-20T07:58:15.767" v="68"/>
          <ac:spMkLst>
            <pc:docMk/>
            <pc:sldMk cId="1100675199" sldId="327"/>
            <ac:spMk id="7" creationId="{A42B22F5-699C-749D-FE2E-1F10401F99F7}"/>
          </ac:spMkLst>
        </pc:spChg>
        <pc:spChg chg="add mod">
          <ac:chgData name="Tirsi Prebibaj" userId="" providerId="" clId="Web-{8EBAAA4A-2E50-490A-B2D4-D2907DFEF4E6}" dt="2023-11-20T08:05:01.547" v="194" actId="1076"/>
          <ac:spMkLst>
            <pc:docMk/>
            <pc:sldMk cId="1100675199" sldId="327"/>
            <ac:spMk id="9" creationId="{BA6B0112-253C-D4C1-1021-8C07F8D11EC8}"/>
          </ac:spMkLst>
        </pc:spChg>
        <pc:picChg chg="add mod">
          <ac:chgData name="Tirsi Prebibaj" userId="" providerId="" clId="Web-{8EBAAA4A-2E50-490A-B2D4-D2907DFEF4E6}" dt="2023-11-20T08:00:26.084" v="106" actId="1076"/>
          <ac:picMkLst>
            <pc:docMk/>
            <pc:sldMk cId="1100675199" sldId="327"/>
            <ac:picMk id="10" creationId="{4D40A9BE-0A38-543F-F26A-E0F0EF70993F}"/>
          </ac:picMkLst>
        </pc:picChg>
      </pc:sldChg>
    </pc:docChg>
  </pc:docChgLst>
  <pc:docChgLst>
    <pc:chgData name="Tirsi Prebibaj" clId="Web-{1A9019A3-3119-4848-A44F-495F648B87E0}"/>
    <pc:docChg chg="modSld">
      <pc:chgData name="Tirsi Prebibaj" userId="" providerId="" clId="Web-{1A9019A3-3119-4848-A44F-495F648B87E0}" dt="2024-03-15T16:40:20.392" v="524" actId="20577"/>
      <pc:docMkLst>
        <pc:docMk/>
      </pc:docMkLst>
      <pc:sldChg chg="addSp delSp modSp">
        <pc:chgData name="Tirsi Prebibaj" userId="" providerId="" clId="Web-{1A9019A3-3119-4848-A44F-495F648B87E0}" dt="2024-03-15T16:40:20.392" v="524" actId="20577"/>
        <pc:sldMkLst>
          <pc:docMk/>
          <pc:sldMk cId="4069672305" sldId="362"/>
        </pc:sldMkLst>
        <pc:spChg chg="mod">
          <ac:chgData name="Tirsi Prebibaj" userId="" providerId="" clId="Web-{1A9019A3-3119-4848-A44F-495F648B87E0}" dt="2024-03-15T16:40:20.392" v="524" actId="20577"/>
          <ac:spMkLst>
            <pc:docMk/>
            <pc:sldMk cId="4069672305" sldId="362"/>
            <ac:spMk id="3" creationId="{51E4999B-6F1A-0519-0176-AC211CBFA6F2}"/>
          </ac:spMkLst>
        </pc:spChg>
        <pc:inkChg chg="add">
          <ac:chgData name="Tirsi Prebibaj" userId="" providerId="" clId="Web-{1A9019A3-3119-4848-A44F-495F648B87E0}" dt="2024-03-15T16:34:06.100" v="251"/>
          <ac:inkMkLst>
            <pc:docMk/>
            <pc:sldMk cId="4069672305" sldId="362"/>
            <ac:inkMk id="4" creationId="{DE9BC7A7-3E9A-4B07-361E-7ACD46AC9715}"/>
          </ac:inkMkLst>
        </pc:inkChg>
        <pc:inkChg chg="add del">
          <ac:chgData name="Tirsi Prebibaj" userId="" providerId="" clId="Web-{1A9019A3-3119-4848-A44F-495F648B87E0}" dt="2024-03-15T16:34:18.601" v="257"/>
          <ac:inkMkLst>
            <pc:docMk/>
            <pc:sldMk cId="4069672305" sldId="362"/>
            <ac:inkMk id="5" creationId="{D84A60E8-79D0-9A16-6B99-3F530D8853BC}"/>
          </ac:inkMkLst>
        </pc:inkChg>
        <pc:inkChg chg="add del">
          <ac:chgData name="Tirsi Prebibaj" userId="" providerId="" clId="Web-{1A9019A3-3119-4848-A44F-495F648B87E0}" dt="2024-03-15T16:34:16.054" v="256"/>
          <ac:inkMkLst>
            <pc:docMk/>
            <pc:sldMk cId="4069672305" sldId="362"/>
            <ac:inkMk id="6" creationId="{3F5637B0-8F20-22BA-7BAA-948498408B5B}"/>
          </ac:inkMkLst>
        </pc:inkChg>
        <pc:inkChg chg="add del">
          <ac:chgData name="Tirsi Prebibaj" userId="" providerId="" clId="Web-{1A9019A3-3119-4848-A44F-495F648B87E0}" dt="2024-03-15T16:34:12.991" v="255"/>
          <ac:inkMkLst>
            <pc:docMk/>
            <pc:sldMk cId="4069672305" sldId="362"/>
            <ac:inkMk id="7" creationId="{3DD7B363-B845-F412-5C2A-C015FB8992AF}"/>
          </ac:inkMkLst>
        </pc:inkChg>
      </pc:sldChg>
    </pc:docChg>
  </pc:docChgLst>
  <pc:docChgLst>
    <pc:chgData name="Tirsi Prebibaj" clId="Web-{0E385977-7273-495F-A3A2-6293A6B7F61C}"/>
    <pc:docChg chg="modSld">
      <pc:chgData name="Tirsi Prebibaj" userId="" providerId="" clId="Web-{0E385977-7273-495F-A3A2-6293A6B7F61C}" dt="2024-03-25T13:25:32.590" v="92"/>
      <pc:docMkLst>
        <pc:docMk/>
      </pc:docMkLst>
      <pc:sldChg chg="addSp delSp modSp">
        <pc:chgData name="Tirsi Prebibaj" userId="" providerId="" clId="Web-{0E385977-7273-495F-A3A2-6293A6B7F61C}" dt="2024-03-25T13:22:19.523" v="49" actId="20577"/>
        <pc:sldMkLst>
          <pc:docMk/>
          <pc:sldMk cId="3621187992" sldId="376"/>
        </pc:sldMkLst>
        <pc:spChg chg="add del mod">
          <ac:chgData name="Tirsi Prebibaj" userId="" providerId="" clId="Web-{0E385977-7273-495F-A3A2-6293A6B7F61C}" dt="2024-03-25T13:22:19.523" v="49" actId="20577"/>
          <ac:spMkLst>
            <pc:docMk/>
            <pc:sldMk cId="3621187992" sldId="376"/>
            <ac:spMk id="2" creationId="{10F98A94-B671-E78F-7F7E-B1DFF0ADEA9F}"/>
          </ac:spMkLst>
        </pc:spChg>
        <pc:spChg chg="add del mod">
          <ac:chgData name="Tirsi Prebibaj" userId="" providerId="" clId="Web-{0E385977-7273-495F-A3A2-6293A6B7F61C}" dt="2024-03-25T13:06:33.774" v="6"/>
          <ac:spMkLst>
            <pc:docMk/>
            <pc:sldMk cId="3621187992" sldId="376"/>
            <ac:spMk id="7" creationId="{7D3B1C3A-64C6-B26F-4EE2-B9BC1874A686}"/>
          </ac:spMkLst>
        </pc:spChg>
      </pc:sldChg>
      <pc:sldChg chg="modSp">
        <pc:chgData name="Tirsi Prebibaj" userId="" providerId="" clId="Web-{0E385977-7273-495F-A3A2-6293A6B7F61C}" dt="2024-03-25T12:57:22.065" v="4" actId="1076"/>
        <pc:sldMkLst>
          <pc:docMk/>
          <pc:sldMk cId="2125874709" sldId="380"/>
        </pc:sldMkLst>
        <pc:spChg chg="mod">
          <ac:chgData name="Tirsi Prebibaj" userId="" providerId="" clId="Web-{0E385977-7273-495F-A3A2-6293A6B7F61C}" dt="2024-03-25T12:57:22.065" v="4" actId="1076"/>
          <ac:spMkLst>
            <pc:docMk/>
            <pc:sldMk cId="2125874709" sldId="380"/>
            <ac:spMk id="4" creationId="{61BE83B8-225B-ED94-0CCF-7350C665C0D2}"/>
          </ac:spMkLst>
        </pc:spChg>
      </pc:sldChg>
      <pc:sldChg chg="addSp modSp addAnim delAnim modAnim modNotes">
        <pc:chgData name="Tirsi Prebibaj" userId="" providerId="" clId="Web-{0E385977-7273-495F-A3A2-6293A6B7F61C}" dt="2024-03-25T13:25:32.590" v="92"/>
        <pc:sldMkLst>
          <pc:docMk/>
          <pc:sldMk cId="421842917" sldId="390"/>
        </pc:sldMkLst>
        <pc:spChg chg="add mod">
          <ac:chgData name="Tirsi Prebibaj" userId="" providerId="" clId="Web-{0E385977-7273-495F-A3A2-6293A6B7F61C}" dt="2024-03-25T13:24:34.323" v="87" actId="1076"/>
          <ac:spMkLst>
            <pc:docMk/>
            <pc:sldMk cId="421842917" sldId="390"/>
            <ac:spMk id="8" creationId="{8728874B-5CD8-4995-B358-9AEBFF266D4B}"/>
          </ac:spMkLst>
        </pc:spChg>
        <pc:spChg chg="mod">
          <ac:chgData name="Tirsi Prebibaj" userId="" providerId="" clId="Web-{0E385977-7273-495F-A3A2-6293A6B7F61C}" dt="2024-03-25T13:24:00.104" v="83" actId="20577"/>
          <ac:spMkLst>
            <pc:docMk/>
            <pc:sldMk cId="421842917" sldId="390"/>
            <ac:spMk id="22" creationId="{B3CE1177-692D-2E4C-21D9-3F5B67EF5960}"/>
          </ac:spMkLst>
        </pc:spChg>
        <pc:cxnChg chg="add mod">
          <ac:chgData name="Tirsi Prebibaj" userId="" providerId="" clId="Web-{0E385977-7273-495F-A3A2-6293A6B7F61C}" dt="2024-03-25T13:24:34.307" v="86" actId="1076"/>
          <ac:cxnSpMkLst>
            <pc:docMk/>
            <pc:sldMk cId="421842917" sldId="390"/>
            <ac:cxnSpMk id="6" creationId="{F4377BB4-A6DB-8BF1-F8A3-D0351E392ACF}"/>
          </ac:cxnSpMkLst>
        </pc:cxnChg>
      </pc:sldChg>
      <pc:sldChg chg="addSp delSp">
        <pc:chgData name="Tirsi Prebibaj" userId="" providerId="" clId="Web-{0E385977-7273-495F-A3A2-6293A6B7F61C}" dt="2024-03-25T12:57:04.158" v="2"/>
        <pc:sldMkLst>
          <pc:docMk/>
          <pc:sldMk cId="3884587515" sldId="405"/>
        </pc:sldMkLst>
        <pc:spChg chg="add del">
          <ac:chgData name="Tirsi Prebibaj" userId="" providerId="" clId="Web-{0E385977-7273-495F-A3A2-6293A6B7F61C}" dt="2024-03-25T12:57:04.158" v="2"/>
          <ac:spMkLst>
            <pc:docMk/>
            <pc:sldMk cId="3884587515" sldId="405"/>
            <ac:spMk id="9" creationId="{23432A03-70D5-482D-1D35-FC109F0C6522}"/>
          </ac:spMkLst>
        </pc:spChg>
      </pc:sldChg>
    </pc:docChg>
  </pc:docChgLst>
  <pc:docChgLst>
    <pc:chgData name="Tirsi Prebibaj" clId="Web-{CC32C358-509C-4036-8E5A-4630C3B5BEC7}"/>
    <pc:docChg chg="modSld">
      <pc:chgData name="Tirsi Prebibaj" userId="" providerId="" clId="Web-{CC32C358-509C-4036-8E5A-4630C3B5BEC7}" dt="2024-03-27T14:19:50.828" v="28" actId="1076"/>
      <pc:docMkLst>
        <pc:docMk/>
      </pc:docMkLst>
      <pc:sldChg chg="addSp modSp">
        <pc:chgData name="Tirsi Prebibaj" userId="" providerId="" clId="Web-{CC32C358-509C-4036-8E5A-4630C3B5BEC7}" dt="2024-03-27T14:19:50.828" v="28" actId="1076"/>
        <pc:sldMkLst>
          <pc:docMk/>
          <pc:sldMk cId="2125874709" sldId="380"/>
        </pc:sldMkLst>
        <pc:spChg chg="add mod">
          <ac:chgData name="Tirsi Prebibaj" userId="" providerId="" clId="Web-{CC32C358-509C-4036-8E5A-4630C3B5BEC7}" dt="2024-03-27T14:19:50.828" v="28" actId="1076"/>
          <ac:spMkLst>
            <pc:docMk/>
            <pc:sldMk cId="2125874709" sldId="380"/>
            <ac:spMk id="7" creationId="{DCEA4BC2-611E-7307-A93B-22FBBE78E994}"/>
          </ac:spMkLst>
        </pc:spChg>
        <pc:picChg chg="mod">
          <ac:chgData name="Tirsi Prebibaj" userId="" providerId="" clId="Web-{CC32C358-509C-4036-8E5A-4630C3B5BEC7}" dt="2024-03-27T14:18:02.374" v="1" actId="1076"/>
          <ac:picMkLst>
            <pc:docMk/>
            <pc:sldMk cId="2125874709" sldId="380"/>
            <ac:picMk id="3" creationId="{A9BA9139-E293-59C4-E115-24091707F9F2}"/>
          </ac:picMkLst>
        </pc:picChg>
      </pc:sldChg>
    </pc:docChg>
  </pc:docChgLst>
  <pc:docChgLst>
    <pc:chgData name="Tirsi Prebibaj" clId="Web-{D1A48CBB-23F7-45A4-A0B5-A9AA1DBBC7A7}"/>
    <pc:docChg chg="addSld modSld modSection">
      <pc:chgData name="Tirsi Prebibaj" userId="" providerId="" clId="Web-{D1A48CBB-23F7-45A4-A0B5-A9AA1DBBC7A7}" dt="2023-11-14T13:32:02.959" v="318" actId="20577"/>
      <pc:docMkLst>
        <pc:docMk/>
      </pc:docMkLst>
      <pc:sldChg chg="modSp add">
        <pc:chgData name="Tirsi Prebibaj" userId="" providerId="" clId="Web-{D1A48CBB-23F7-45A4-A0B5-A9AA1DBBC7A7}" dt="2023-11-14T13:32:02.959" v="318" actId="20577"/>
        <pc:sldMkLst>
          <pc:docMk/>
          <pc:sldMk cId="2566097359" sldId="322"/>
        </pc:sldMkLst>
        <pc:spChg chg="mod">
          <ac:chgData name="Tirsi Prebibaj" userId="" providerId="" clId="Web-{D1A48CBB-23F7-45A4-A0B5-A9AA1DBBC7A7}" dt="2023-11-14T13:30:49.924" v="246" actId="20577"/>
          <ac:spMkLst>
            <pc:docMk/>
            <pc:sldMk cId="2566097359" sldId="322"/>
            <ac:spMk id="2" creationId="{ECFC04D1-56A0-E0B6-9195-89D4658A01AE}"/>
          </ac:spMkLst>
        </pc:spChg>
        <pc:spChg chg="mod">
          <ac:chgData name="Tirsi Prebibaj" userId="" providerId="" clId="Web-{D1A48CBB-23F7-45A4-A0B5-A9AA1DBBC7A7}" dt="2023-11-14T13:32:02.959" v="318" actId="20577"/>
          <ac:spMkLst>
            <pc:docMk/>
            <pc:sldMk cId="2566097359" sldId="322"/>
            <ac:spMk id="3" creationId="{51E4999B-6F1A-0519-0176-AC211CBFA6F2}"/>
          </ac:spMkLst>
        </pc:spChg>
      </pc:sldChg>
    </pc:docChg>
  </pc:docChgLst>
  <pc:docChgLst>
    <pc:chgData name="Tirsi Prebibaj" clId="Web-{A82CC6A1-1339-4527-BB53-034D5C13DFE3}"/>
    <pc:docChg chg="modSld">
      <pc:chgData name="Tirsi Prebibaj" userId="" providerId="" clId="Web-{A82CC6A1-1339-4527-BB53-034D5C13DFE3}" dt="2024-03-26T08:04:34.839" v="36" actId="14100"/>
      <pc:docMkLst>
        <pc:docMk/>
      </pc:docMkLst>
      <pc:sldChg chg="modSp">
        <pc:chgData name="Tirsi Prebibaj" userId="" providerId="" clId="Web-{A82CC6A1-1339-4527-BB53-034D5C13DFE3}" dt="2024-03-26T08:04:34.839" v="36" actId="14100"/>
        <pc:sldMkLst>
          <pc:docMk/>
          <pc:sldMk cId="260791214" sldId="341"/>
        </pc:sldMkLst>
        <pc:spChg chg="mod">
          <ac:chgData name="Tirsi Prebibaj" userId="" providerId="" clId="Web-{A82CC6A1-1339-4527-BB53-034D5C13DFE3}" dt="2024-03-26T08:04:34.839" v="36" actId="14100"/>
          <ac:spMkLst>
            <pc:docMk/>
            <pc:sldMk cId="260791214" sldId="341"/>
            <ac:spMk id="7" creationId="{21D57FAA-91C4-E564-1A29-10526A877500}"/>
          </ac:spMkLst>
        </pc:spChg>
      </pc:sldChg>
      <pc:sldChg chg="modSp">
        <pc:chgData name="Tirsi Prebibaj" userId="" providerId="" clId="Web-{A82CC6A1-1339-4527-BB53-034D5C13DFE3}" dt="2024-03-26T08:02:46.960" v="5" actId="20577"/>
        <pc:sldMkLst>
          <pc:docMk/>
          <pc:sldMk cId="3375492407" sldId="370"/>
        </pc:sldMkLst>
        <pc:spChg chg="mod">
          <ac:chgData name="Tirsi Prebibaj" userId="" providerId="" clId="Web-{A82CC6A1-1339-4527-BB53-034D5C13DFE3}" dt="2024-03-26T08:02:46.960" v="5" actId="20577"/>
          <ac:spMkLst>
            <pc:docMk/>
            <pc:sldMk cId="3375492407" sldId="370"/>
            <ac:spMk id="11" creationId="{4BA9BCD7-9238-556C-3696-2DFD18E3E8EC}"/>
          </ac:spMkLst>
        </pc:spChg>
      </pc:sldChg>
      <pc:sldChg chg="modSp">
        <pc:chgData name="Tirsi Prebibaj" userId="" providerId="" clId="Web-{A82CC6A1-1339-4527-BB53-034D5C13DFE3}" dt="2024-03-26T08:03:56.432" v="27" actId="1076"/>
        <pc:sldMkLst>
          <pc:docMk/>
          <pc:sldMk cId="2804093168" sldId="371"/>
        </pc:sldMkLst>
        <pc:spChg chg="mod">
          <ac:chgData name="Tirsi Prebibaj" userId="" providerId="" clId="Web-{A82CC6A1-1339-4527-BB53-034D5C13DFE3}" dt="2024-03-26T08:03:56.432" v="27" actId="1076"/>
          <ac:spMkLst>
            <pc:docMk/>
            <pc:sldMk cId="2804093168" sldId="371"/>
            <ac:spMk id="6" creationId="{1C266E16-27F0-8FA8-1848-B9C0B818E052}"/>
          </ac:spMkLst>
        </pc:spChg>
        <pc:spChg chg="mod">
          <ac:chgData name="Tirsi Prebibaj" userId="" providerId="" clId="Web-{A82CC6A1-1339-4527-BB53-034D5C13DFE3}" dt="2024-03-26T08:03:18.805" v="11" actId="1076"/>
          <ac:spMkLst>
            <pc:docMk/>
            <pc:sldMk cId="2804093168" sldId="371"/>
            <ac:spMk id="12" creationId="{09E0E883-2B23-7FA0-3F7C-7CDCCD780CD0}"/>
          </ac:spMkLst>
        </pc:spChg>
      </pc:sldChg>
      <pc:sldChg chg="modSp">
        <pc:chgData name="Tirsi Prebibaj" userId="" providerId="" clId="Web-{A82CC6A1-1339-4527-BB53-034D5C13DFE3}" dt="2024-03-26T08:01:21.754" v="2" actId="1076"/>
        <pc:sldMkLst>
          <pc:docMk/>
          <pc:sldMk cId="2125874709" sldId="380"/>
        </pc:sldMkLst>
        <pc:spChg chg="mod">
          <ac:chgData name="Tirsi Prebibaj" userId="" providerId="" clId="Web-{A82CC6A1-1339-4527-BB53-034D5C13DFE3}" dt="2024-03-26T08:01:21.754" v="2" actId="1076"/>
          <ac:spMkLst>
            <pc:docMk/>
            <pc:sldMk cId="2125874709" sldId="380"/>
            <ac:spMk id="10" creationId="{D5FF9641-B6FF-1AB0-F1EA-B346103E9EC9}"/>
          </ac:spMkLst>
        </pc:spChg>
      </pc:sldChg>
      <pc:sldChg chg="modSp">
        <pc:chgData name="Tirsi Prebibaj" userId="" providerId="" clId="Web-{A82CC6A1-1339-4527-BB53-034D5C13DFE3}" dt="2024-03-26T08:00:35.972" v="0" actId="1076"/>
        <pc:sldMkLst>
          <pc:docMk/>
          <pc:sldMk cId="421842917" sldId="390"/>
        </pc:sldMkLst>
        <pc:spChg chg="mod">
          <ac:chgData name="Tirsi Prebibaj" userId="" providerId="" clId="Web-{A82CC6A1-1339-4527-BB53-034D5C13DFE3}" dt="2024-03-26T08:00:35.972" v="0" actId="1076"/>
          <ac:spMkLst>
            <pc:docMk/>
            <pc:sldMk cId="421842917" sldId="390"/>
            <ac:spMk id="22" creationId="{B3CE1177-692D-2E4C-21D9-3F5B67EF5960}"/>
          </ac:spMkLst>
        </pc:spChg>
      </pc:sldChg>
      <pc:sldChg chg="modSp">
        <pc:chgData name="Tirsi Prebibaj" userId="" providerId="" clId="Web-{A82CC6A1-1339-4527-BB53-034D5C13DFE3}" dt="2024-03-26T08:01:11.238" v="1" actId="1076"/>
        <pc:sldMkLst>
          <pc:docMk/>
          <pc:sldMk cId="538447202" sldId="393"/>
        </pc:sldMkLst>
        <pc:picChg chg="mod">
          <ac:chgData name="Tirsi Prebibaj" userId="" providerId="" clId="Web-{A82CC6A1-1339-4527-BB53-034D5C13DFE3}" dt="2024-03-26T08:01:11.238" v="1" actId="1076"/>
          <ac:picMkLst>
            <pc:docMk/>
            <pc:sldMk cId="538447202" sldId="393"/>
            <ac:picMk id="1026" creationId="{21133679-95F9-CBB8-AF3B-05D3DE00BF01}"/>
          </ac:picMkLst>
        </pc:picChg>
      </pc:sldChg>
    </pc:docChg>
  </pc:docChgLst>
  <pc:docChgLst>
    <pc:chgData name="Tirsi Prebibaj" clId="Web-{849C7992-1738-4C2D-B2CF-6AE2550019CF}"/>
    <pc:docChg chg="modSld">
      <pc:chgData name="Tirsi Prebibaj" userId="" providerId="" clId="Web-{849C7992-1738-4C2D-B2CF-6AE2550019CF}" dt="2024-03-20T14:46:20.156" v="267"/>
      <pc:docMkLst>
        <pc:docMk/>
      </pc:docMkLst>
      <pc:sldChg chg="modNotes">
        <pc:chgData name="Tirsi Prebibaj" userId="" providerId="" clId="Web-{849C7992-1738-4C2D-B2CF-6AE2550019CF}" dt="2024-03-20T14:46:14.312" v="263"/>
        <pc:sldMkLst>
          <pc:docMk/>
          <pc:sldMk cId="1853143229" sldId="372"/>
        </pc:sldMkLst>
      </pc:sldChg>
      <pc:sldChg chg="modSp modNotes">
        <pc:chgData name="Tirsi Prebibaj" userId="" providerId="" clId="Web-{849C7992-1738-4C2D-B2CF-6AE2550019CF}" dt="2024-03-20T14:41:04.911" v="116" actId="20577"/>
        <pc:sldMkLst>
          <pc:docMk/>
          <pc:sldMk cId="1170239364" sldId="374"/>
        </pc:sldMkLst>
        <pc:spChg chg="mod">
          <ac:chgData name="Tirsi Prebibaj" userId="" providerId="" clId="Web-{849C7992-1738-4C2D-B2CF-6AE2550019CF}" dt="2024-03-20T14:41:04.911" v="116" actId="20577"/>
          <ac:spMkLst>
            <pc:docMk/>
            <pc:sldMk cId="1170239364" sldId="374"/>
            <ac:spMk id="10" creationId="{E5BB3781-89C2-95F9-9305-20E0D5BD31EA}"/>
          </ac:spMkLst>
        </pc:spChg>
      </pc:sldChg>
      <pc:sldChg chg="modNotes">
        <pc:chgData name="Tirsi Prebibaj" userId="" providerId="" clId="Web-{849C7992-1738-4C2D-B2CF-6AE2550019CF}" dt="2024-03-20T14:35:48.776" v="15"/>
        <pc:sldMkLst>
          <pc:docMk/>
          <pc:sldMk cId="2125874709" sldId="380"/>
        </pc:sldMkLst>
      </pc:sldChg>
      <pc:sldChg chg="modNotes">
        <pc:chgData name="Tirsi Prebibaj" userId="" providerId="" clId="Web-{849C7992-1738-4C2D-B2CF-6AE2550019CF}" dt="2024-03-20T14:38:48.141" v="84"/>
        <pc:sldMkLst>
          <pc:docMk/>
          <pc:sldMk cId="3185685663" sldId="381"/>
        </pc:sldMkLst>
      </pc:sldChg>
      <pc:sldChg chg="modNotes">
        <pc:chgData name="Tirsi Prebibaj" userId="" providerId="" clId="Web-{849C7992-1738-4C2D-B2CF-6AE2550019CF}" dt="2024-03-20T14:43:06.165" v="220"/>
        <pc:sldMkLst>
          <pc:docMk/>
          <pc:sldMk cId="2267497006" sldId="382"/>
        </pc:sldMkLst>
      </pc:sldChg>
      <pc:sldChg chg="modNotes">
        <pc:chgData name="Tirsi Prebibaj" userId="" providerId="" clId="Web-{849C7992-1738-4C2D-B2CF-6AE2550019CF}" dt="2024-03-20T14:44:55.825" v="239"/>
        <pc:sldMkLst>
          <pc:docMk/>
          <pc:sldMk cId="4199460777" sldId="383"/>
        </pc:sldMkLst>
      </pc:sldChg>
      <pc:sldChg chg="modNotes">
        <pc:chgData name="Tirsi Prebibaj" userId="" providerId="" clId="Web-{849C7992-1738-4C2D-B2CF-6AE2550019CF}" dt="2024-03-20T14:46:20.156" v="267"/>
        <pc:sldMkLst>
          <pc:docMk/>
          <pc:sldMk cId="3884587515" sldId="405"/>
        </pc:sldMkLst>
      </pc:sldChg>
    </pc:docChg>
  </pc:docChgLst>
  <pc:docChgLst>
    <pc:chgData name="Tirsi Prebibaj" userId="+GYLHarxZ+dPTLHn7NL7dVppsqJUwCwiKXJTVYlMKO0=" providerId="None" clId="Web-{2306F054-1CE9-4D49-BB9B-20431F6332F5}"/>
    <pc:docChg chg="modSld">
      <pc:chgData name="Tirsi Prebibaj" userId="+GYLHarxZ+dPTLHn7NL7dVppsqJUwCwiKXJTVYlMKO0=" providerId="None" clId="Web-{2306F054-1CE9-4D49-BB9B-20431F6332F5}" dt="2024-08-21T09:33:14.976" v="578" actId="20577"/>
      <pc:docMkLst>
        <pc:docMk/>
      </pc:docMkLst>
      <pc:sldChg chg="modSp">
        <pc:chgData name="Tirsi Prebibaj" userId="+GYLHarxZ+dPTLHn7NL7dVppsqJUwCwiKXJTVYlMKO0=" providerId="None" clId="Web-{2306F054-1CE9-4D49-BB9B-20431F6332F5}" dt="2024-08-21T08:21:55.376" v="3" actId="20577"/>
        <pc:sldMkLst>
          <pc:docMk/>
          <pc:sldMk cId="2587703621" sldId="373"/>
        </pc:sldMkLst>
        <pc:spChg chg="mod">
          <ac:chgData name="Tirsi Prebibaj" userId="+GYLHarxZ+dPTLHn7NL7dVppsqJUwCwiKXJTVYlMKO0=" providerId="None" clId="Web-{2306F054-1CE9-4D49-BB9B-20431F6332F5}" dt="2024-08-21T08:21:55.376" v="3" actId="20577"/>
          <ac:spMkLst>
            <pc:docMk/>
            <pc:sldMk cId="2587703621" sldId="373"/>
            <ac:spMk id="4" creationId="{0888391B-CAAB-8EDB-CA30-AF87F9533E97}"/>
          </ac:spMkLst>
        </pc:spChg>
      </pc:sldChg>
      <pc:sldChg chg="addSp delSp modSp addAnim delAnim">
        <pc:chgData name="Tirsi Prebibaj" userId="+GYLHarxZ+dPTLHn7NL7dVppsqJUwCwiKXJTVYlMKO0=" providerId="None" clId="Web-{2306F054-1CE9-4D49-BB9B-20431F6332F5}" dt="2024-08-21T09:16:48.569" v="568" actId="20577"/>
        <pc:sldMkLst>
          <pc:docMk/>
          <pc:sldMk cId="2267497006" sldId="382"/>
        </pc:sldMkLst>
        <pc:spChg chg="del mod">
          <ac:chgData name="Tirsi Prebibaj" userId="+GYLHarxZ+dPTLHn7NL7dVppsqJUwCwiKXJTVYlMKO0=" providerId="None" clId="Web-{2306F054-1CE9-4D49-BB9B-20431F6332F5}" dt="2024-08-21T08:45:11.960" v="224"/>
          <ac:spMkLst>
            <pc:docMk/>
            <pc:sldMk cId="2267497006" sldId="382"/>
            <ac:spMk id="3" creationId="{E49218B3-7CB0-BD29-F0D7-68492A1E58B0}"/>
          </ac:spMkLst>
        </pc:spChg>
        <pc:spChg chg="add mod">
          <ac:chgData name="Tirsi Prebibaj" userId="+GYLHarxZ+dPTLHn7NL7dVppsqJUwCwiKXJTVYlMKO0=" providerId="None" clId="Web-{2306F054-1CE9-4D49-BB9B-20431F6332F5}" dt="2024-08-21T09:16:48.569" v="568" actId="20577"/>
          <ac:spMkLst>
            <pc:docMk/>
            <pc:sldMk cId="2267497006" sldId="382"/>
            <ac:spMk id="8" creationId="{B1106D6D-2CD8-DC2D-AB09-6A539ACF12D4}"/>
          </ac:spMkLst>
        </pc:spChg>
        <pc:picChg chg="del">
          <ac:chgData name="Tirsi Prebibaj" userId="+GYLHarxZ+dPTLHn7NL7dVppsqJUwCwiKXJTVYlMKO0=" providerId="None" clId="Web-{2306F054-1CE9-4D49-BB9B-20431F6332F5}" dt="2024-08-21T09:04:48.858" v="378"/>
          <ac:picMkLst>
            <pc:docMk/>
            <pc:sldMk cId="2267497006" sldId="382"/>
            <ac:picMk id="9" creationId="{11C68AAE-6917-2D56-1658-A351C4166757}"/>
          </ac:picMkLst>
        </pc:picChg>
        <pc:picChg chg="add del mod">
          <ac:chgData name="Tirsi Prebibaj" userId="+GYLHarxZ+dPTLHn7NL7dVppsqJUwCwiKXJTVYlMKO0=" providerId="None" clId="Web-{2306F054-1CE9-4D49-BB9B-20431F6332F5}" dt="2024-08-21T09:05:56.704" v="387"/>
          <ac:picMkLst>
            <pc:docMk/>
            <pc:sldMk cId="2267497006" sldId="382"/>
            <ac:picMk id="10" creationId="{B686ED41-4A6F-ED3A-7C8B-8D803C8F85D5}"/>
          </ac:picMkLst>
        </pc:picChg>
        <pc:picChg chg="add del mod">
          <ac:chgData name="Tirsi Prebibaj" userId="+GYLHarxZ+dPTLHn7NL7dVppsqJUwCwiKXJTVYlMKO0=" providerId="None" clId="Web-{2306F054-1CE9-4D49-BB9B-20431F6332F5}" dt="2024-08-21T09:05:56.704" v="386"/>
          <ac:picMkLst>
            <pc:docMk/>
            <pc:sldMk cId="2267497006" sldId="382"/>
            <ac:picMk id="11" creationId="{4EA3EB64-DD70-F5DA-6A3B-416E41E0931A}"/>
          </ac:picMkLst>
        </pc:picChg>
        <pc:picChg chg="add del mod">
          <ac:chgData name="Tirsi Prebibaj" userId="+GYLHarxZ+dPTLHn7NL7dVppsqJUwCwiKXJTVYlMKO0=" providerId="None" clId="Web-{2306F054-1CE9-4D49-BB9B-20431F6332F5}" dt="2024-08-21T09:06:16.017" v="390"/>
          <ac:picMkLst>
            <pc:docMk/>
            <pc:sldMk cId="2267497006" sldId="382"/>
            <ac:picMk id="12" creationId="{A9290148-5917-1C86-9C86-D2A021EF1A74}"/>
          </ac:picMkLst>
        </pc:picChg>
        <pc:picChg chg="add del mod">
          <ac:chgData name="Tirsi Prebibaj" userId="+GYLHarxZ+dPTLHn7NL7dVppsqJUwCwiKXJTVYlMKO0=" providerId="None" clId="Web-{2306F054-1CE9-4D49-BB9B-20431F6332F5}" dt="2024-08-21T09:06:47.705" v="392"/>
          <ac:picMkLst>
            <pc:docMk/>
            <pc:sldMk cId="2267497006" sldId="382"/>
            <ac:picMk id="13" creationId="{85D6EC74-39F9-DC70-5F99-C172FA41C89C}"/>
          </ac:picMkLst>
        </pc:picChg>
        <pc:picChg chg="add mod">
          <ac:chgData name="Tirsi Prebibaj" userId="+GYLHarxZ+dPTLHn7NL7dVppsqJUwCwiKXJTVYlMKO0=" providerId="None" clId="Web-{2306F054-1CE9-4D49-BB9B-20431F6332F5}" dt="2024-08-21T09:08:04.849" v="400" actId="1076"/>
          <ac:picMkLst>
            <pc:docMk/>
            <pc:sldMk cId="2267497006" sldId="382"/>
            <ac:picMk id="14" creationId="{FBCCFFA1-BCBD-05AD-5A53-BCFAC208D959}"/>
          </ac:picMkLst>
        </pc:picChg>
        <pc:picChg chg="add mod">
          <ac:chgData name="Tirsi Prebibaj" userId="+GYLHarxZ+dPTLHn7NL7dVppsqJUwCwiKXJTVYlMKO0=" providerId="None" clId="Web-{2306F054-1CE9-4D49-BB9B-20431F6332F5}" dt="2024-08-21T09:08:07.286" v="401" actId="1076"/>
          <ac:picMkLst>
            <pc:docMk/>
            <pc:sldMk cId="2267497006" sldId="382"/>
            <ac:picMk id="15" creationId="{CD224E6D-9DCB-7C62-1BFA-8F790FC4AB66}"/>
          </ac:picMkLst>
        </pc:picChg>
      </pc:sldChg>
      <pc:sldChg chg="modSp">
        <pc:chgData name="Tirsi Prebibaj" userId="+GYLHarxZ+dPTLHn7NL7dVppsqJUwCwiKXJTVYlMKO0=" providerId="None" clId="Web-{2306F054-1CE9-4D49-BB9B-20431F6332F5}" dt="2024-08-21T09:18:03.931" v="570" actId="20577"/>
        <pc:sldMkLst>
          <pc:docMk/>
          <pc:sldMk cId="1225117229" sldId="424"/>
        </pc:sldMkLst>
        <pc:spChg chg="mod">
          <ac:chgData name="Tirsi Prebibaj" userId="+GYLHarxZ+dPTLHn7NL7dVppsqJUwCwiKXJTVYlMKO0=" providerId="None" clId="Web-{2306F054-1CE9-4D49-BB9B-20431F6332F5}" dt="2024-08-21T09:18:03.931" v="570" actId="20577"/>
          <ac:spMkLst>
            <pc:docMk/>
            <pc:sldMk cId="1225117229" sldId="424"/>
            <ac:spMk id="12" creationId="{014596F9-2D92-56D4-EDB0-3CAF899C905B}"/>
          </ac:spMkLst>
        </pc:spChg>
      </pc:sldChg>
      <pc:sldChg chg="addSp modSp">
        <pc:chgData name="Tirsi Prebibaj" userId="+GYLHarxZ+dPTLHn7NL7dVppsqJUwCwiKXJTVYlMKO0=" providerId="None" clId="Web-{2306F054-1CE9-4D49-BB9B-20431F6332F5}" dt="2024-08-21T09:33:14.976" v="578" actId="20577"/>
        <pc:sldMkLst>
          <pc:docMk/>
          <pc:sldMk cId="2678204404" sldId="425"/>
        </pc:sldMkLst>
        <pc:spChg chg="add mod">
          <ac:chgData name="Tirsi Prebibaj" userId="+GYLHarxZ+dPTLHn7NL7dVppsqJUwCwiKXJTVYlMKO0=" providerId="None" clId="Web-{2306F054-1CE9-4D49-BB9B-20431F6332F5}" dt="2024-08-21T09:33:14.976" v="578" actId="20577"/>
          <ac:spMkLst>
            <pc:docMk/>
            <pc:sldMk cId="2678204404" sldId="425"/>
            <ac:spMk id="4" creationId="{C568FC2B-72F8-67DA-9FBA-3E94E55201FA}"/>
          </ac:spMkLst>
        </pc:spChg>
      </pc:sldChg>
    </pc:docChg>
  </pc:docChgLst>
  <pc:docChgLst>
    <pc:chgData name="Tirsi Prebibaj" clId="Web-{53D69064-9337-4492-9B0E-BD8629CB275D}"/>
    <pc:docChg chg="modSld">
      <pc:chgData name="Tirsi Prebibaj" userId="" providerId="" clId="Web-{53D69064-9337-4492-9B0E-BD8629CB275D}" dt="2024-03-25T09:05:45.855" v="1" actId="20577"/>
      <pc:docMkLst>
        <pc:docMk/>
      </pc:docMkLst>
      <pc:sldChg chg="modSp">
        <pc:chgData name="Tirsi Prebibaj" userId="" providerId="" clId="Web-{53D69064-9337-4492-9B0E-BD8629CB275D}" dt="2024-03-25T09:05:45.855" v="1" actId="20577"/>
        <pc:sldMkLst>
          <pc:docMk/>
          <pc:sldMk cId="2804093168" sldId="371"/>
        </pc:sldMkLst>
        <pc:spChg chg="mod">
          <ac:chgData name="Tirsi Prebibaj" userId="" providerId="" clId="Web-{53D69064-9337-4492-9B0E-BD8629CB275D}" dt="2024-03-25T09:05:45.855" v="1" actId="20577"/>
          <ac:spMkLst>
            <pc:docMk/>
            <pc:sldMk cId="2804093168" sldId="371"/>
            <ac:spMk id="2" creationId="{754A644B-0E71-3B25-655F-B10CEFF0489F}"/>
          </ac:spMkLst>
        </pc:spChg>
      </pc:sldChg>
    </pc:docChg>
  </pc:docChgLst>
  <pc:docChgLst>
    <pc:chgData name="Tirsi Prebibaj" clId="Web-{D1D17819-7254-495D-A118-8BB3D4F7B368}"/>
    <pc:docChg chg="modSld">
      <pc:chgData name="Tirsi Prebibaj" userId="" providerId="" clId="Web-{D1D17819-7254-495D-A118-8BB3D4F7B368}" dt="2023-11-30T15:58:34.505" v="3" actId="1076"/>
      <pc:docMkLst>
        <pc:docMk/>
      </pc:docMkLst>
      <pc:sldChg chg="modSp">
        <pc:chgData name="Tirsi Prebibaj" userId="" providerId="" clId="Web-{D1D17819-7254-495D-A118-8BB3D4F7B368}" dt="2023-11-30T15:58:34.505" v="3" actId="1076"/>
        <pc:sldMkLst>
          <pc:docMk/>
          <pc:sldMk cId="3820674358" sldId="366"/>
        </pc:sldMkLst>
        <pc:spChg chg="mod">
          <ac:chgData name="Tirsi Prebibaj" userId="" providerId="" clId="Web-{D1D17819-7254-495D-A118-8BB3D4F7B368}" dt="2023-11-30T15:58:34.505" v="2" actId="1076"/>
          <ac:spMkLst>
            <pc:docMk/>
            <pc:sldMk cId="3820674358" sldId="366"/>
            <ac:spMk id="9" creationId="{251255C4-DC96-B063-1615-38F624D4D763}"/>
          </ac:spMkLst>
        </pc:spChg>
        <pc:picChg chg="mod">
          <ac:chgData name="Tirsi Prebibaj" userId="" providerId="" clId="Web-{D1D17819-7254-495D-A118-8BB3D4F7B368}" dt="2023-11-30T15:58:34.505" v="3" actId="1076"/>
          <ac:picMkLst>
            <pc:docMk/>
            <pc:sldMk cId="3820674358" sldId="366"/>
            <ac:picMk id="6" creationId="{6FB7E124-8229-9624-0A09-CA9F86A0750B}"/>
          </ac:picMkLst>
        </pc:picChg>
      </pc:sldChg>
    </pc:docChg>
  </pc:docChgLst>
  <pc:docChgLst>
    <pc:chgData name="Tirsi Prebibaj" clId="Web-{4FB5D698-4D18-43AB-B548-D2A0C4C49B7E}"/>
    <pc:docChg chg="modSld">
      <pc:chgData name="Tirsi Prebibaj" userId="" providerId="" clId="Web-{4FB5D698-4D18-43AB-B548-D2A0C4C49B7E}" dt="2024-03-26T16:12:12.160" v="0" actId="1076"/>
      <pc:docMkLst>
        <pc:docMk/>
      </pc:docMkLst>
      <pc:sldChg chg="modSp">
        <pc:chgData name="Tirsi Prebibaj" userId="" providerId="" clId="Web-{4FB5D698-4D18-43AB-B548-D2A0C4C49B7E}" dt="2024-03-26T16:12:12.160" v="0" actId="1076"/>
        <pc:sldMkLst>
          <pc:docMk/>
          <pc:sldMk cId="3319552554" sldId="375"/>
        </pc:sldMkLst>
        <pc:spChg chg="mod">
          <ac:chgData name="Tirsi Prebibaj" userId="" providerId="" clId="Web-{4FB5D698-4D18-43AB-B548-D2A0C4C49B7E}" dt="2024-03-26T16:12:12.160" v="0" actId="1076"/>
          <ac:spMkLst>
            <pc:docMk/>
            <pc:sldMk cId="3319552554" sldId="375"/>
            <ac:spMk id="17" creationId="{BCBBABDE-1579-D570-EFC3-B236739116BF}"/>
          </ac:spMkLst>
        </pc:spChg>
      </pc:sldChg>
    </pc:docChg>
  </pc:docChgLst>
  <pc:docChgLst>
    <pc:chgData name="Tirsi Prebibaj" clId="Web-{0C8F317D-288B-42AB-9B0D-88D2B9800A12}"/>
    <pc:docChg chg="modSld">
      <pc:chgData name="Tirsi Prebibaj" userId="" providerId="" clId="Web-{0C8F317D-288B-42AB-9B0D-88D2B9800A12}" dt="2024-03-26T21:11:55.986" v="63" actId="20577"/>
      <pc:docMkLst>
        <pc:docMk/>
      </pc:docMkLst>
      <pc:sldChg chg="modSp modNotes">
        <pc:chgData name="Tirsi Prebibaj" userId="" providerId="" clId="Web-{0C8F317D-288B-42AB-9B0D-88D2B9800A12}" dt="2024-03-26T21:11:55.986" v="63" actId="20577"/>
        <pc:sldMkLst>
          <pc:docMk/>
          <pc:sldMk cId="1170239364" sldId="374"/>
        </pc:sldMkLst>
        <pc:spChg chg="mod">
          <ac:chgData name="Tirsi Prebibaj" userId="" providerId="" clId="Web-{0C8F317D-288B-42AB-9B0D-88D2B9800A12}" dt="2024-03-26T21:11:55.986" v="63" actId="20577"/>
          <ac:spMkLst>
            <pc:docMk/>
            <pc:sldMk cId="1170239364" sldId="374"/>
            <ac:spMk id="4" creationId="{0888391B-CAAB-8EDB-CA30-AF87F9533E97}"/>
          </ac:spMkLst>
        </pc:spChg>
      </pc:sldChg>
      <pc:sldChg chg="modSp modNotes">
        <pc:chgData name="Tirsi Prebibaj" userId="" providerId="" clId="Web-{0C8F317D-288B-42AB-9B0D-88D2B9800A12}" dt="2024-03-26T21:04:58.737" v="6" actId="20577"/>
        <pc:sldMkLst>
          <pc:docMk/>
          <pc:sldMk cId="3621187992" sldId="376"/>
        </pc:sldMkLst>
        <pc:spChg chg="mod">
          <ac:chgData name="Tirsi Prebibaj" userId="" providerId="" clId="Web-{0C8F317D-288B-42AB-9B0D-88D2B9800A12}" dt="2024-03-26T21:04:58.737" v="6" actId="20577"/>
          <ac:spMkLst>
            <pc:docMk/>
            <pc:sldMk cId="3621187992" sldId="376"/>
            <ac:spMk id="2" creationId="{10F98A94-B671-E78F-7F7E-B1DFF0ADEA9F}"/>
          </ac:spMkLst>
        </pc:spChg>
      </pc:sldChg>
      <pc:sldChg chg="addSp delSp modSp">
        <pc:chgData name="Tirsi Prebibaj" userId="" providerId="" clId="Web-{0C8F317D-288B-42AB-9B0D-88D2B9800A12}" dt="2024-03-26T21:09:25.449" v="55" actId="20577"/>
        <pc:sldMkLst>
          <pc:docMk/>
          <pc:sldMk cId="421842917" sldId="390"/>
        </pc:sldMkLst>
        <pc:spChg chg="add del mod">
          <ac:chgData name="Tirsi Prebibaj" userId="" providerId="" clId="Web-{0C8F317D-288B-42AB-9B0D-88D2B9800A12}" dt="2024-03-26T21:08:59.699" v="54"/>
          <ac:spMkLst>
            <pc:docMk/>
            <pc:sldMk cId="421842917" sldId="390"/>
            <ac:spMk id="5" creationId="{0D4F3A9B-AE2A-E515-2403-132D1606E334}"/>
          </ac:spMkLst>
        </pc:spChg>
        <pc:spChg chg="add mod">
          <ac:chgData name="Tirsi Prebibaj" userId="" providerId="" clId="Web-{0C8F317D-288B-42AB-9B0D-88D2B9800A12}" dt="2024-03-26T21:09:25.449" v="55" actId="20577"/>
          <ac:spMkLst>
            <pc:docMk/>
            <pc:sldMk cId="421842917" sldId="390"/>
            <ac:spMk id="23" creationId="{197461AE-6F6F-20D8-073F-DC8847EA1B98}"/>
          </ac:spMkLst>
        </pc:spChg>
        <pc:spChg chg="mod">
          <ac:chgData name="Tirsi Prebibaj" userId="" providerId="" clId="Web-{0C8F317D-288B-42AB-9B0D-88D2B9800A12}" dt="2024-03-26T21:06:48.834" v="7" actId="1076"/>
          <ac:spMkLst>
            <pc:docMk/>
            <pc:sldMk cId="421842917" sldId="390"/>
            <ac:spMk id="32" creationId="{7DC47829-B33D-B7F5-D6F6-6680C0F3121F}"/>
          </ac:spMkLst>
        </pc:spChg>
        <pc:grpChg chg="mod">
          <ac:chgData name="Tirsi Prebibaj" userId="" providerId="" clId="Web-{0C8F317D-288B-42AB-9B0D-88D2B9800A12}" dt="2024-03-26T21:08:20.291" v="40" actId="1076"/>
          <ac:grpSpMkLst>
            <pc:docMk/>
            <pc:sldMk cId="421842917" sldId="390"/>
            <ac:grpSpMk id="9" creationId="{71B060B0-0F86-F198-80E9-398536B13CCA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BA49E6-B6CA-B7E7-7939-C995C97F4C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6ED201-5DA9-2993-723B-7361CCB39E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0EB73-1250-6248-A7AE-E9DD17D53A9D}" type="datetimeFigureOut">
              <a:rPr lang="en-US" smtClean="0"/>
              <a:t>5/9/25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6276CE-4E92-CB82-F5F6-4570CE7FAB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5BD338-CE59-307D-BA16-02E73E617A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1D9E2-C80C-764A-AF06-2ECD7C982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90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C0F80-6607-4BDC-9DCB-D39546E94B0B}" type="datetimeFigureOut">
              <a:rPr lang="el-GR" smtClean="0"/>
              <a:t>9/5/25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EC25E-25DD-442A-9939-BAC3109D098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03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 logo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8085EB80-E520-29F9-39FC-95C7E29AC8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00" y="1629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3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818B1EA-7B68-72DE-D331-88D259096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9448" y="865101"/>
            <a:ext cx="9453093" cy="1325563"/>
          </a:xfrm>
        </p:spPr>
        <p:txBody>
          <a:bodyPr/>
          <a:lstStyle>
            <a:lvl1pPr algn="ctr">
              <a:defRPr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E0AB60BA-2EA1-E46B-70F9-953ED0D9B1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952" y="2830469"/>
            <a:ext cx="4764087" cy="206216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T. Prebibaj, Co-authors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B690C56-7146-38AE-A928-D8EA57F9DE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0356" y="6002119"/>
            <a:ext cx="4011283" cy="85588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  <a:p>
            <a:pPr lvl="0"/>
            <a:r>
              <a:rPr lang="en-US" dirty="0"/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143848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2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A long shot of a building&#10;&#10;Description automatically generated">
            <a:extLst>
              <a:ext uri="{FF2B5EF4-FFF2-40B4-BE49-F238E27FC236}">
                <a16:creationId xmlns:a16="http://schemas.microsoft.com/office/drawing/2014/main" id="{B3283103-B7CB-4F90-D6F5-A3C982E28E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1" t="3434" r="15740" b="4075"/>
          <a:stretch>
            <a:fillRect/>
          </a:stretch>
        </p:blipFill>
        <p:spPr>
          <a:xfrm>
            <a:off x="0" y="0"/>
            <a:ext cx="5919859" cy="6858000"/>
          </a:xfrm>
          <a:custGeom>
            <a:avLst/>
            <a:gdLst>
              <a:gd name="connsiteX0" fmla="*/ 0 w 5919859"/>
              <a:gd name="connsiteY0" fmla="*/ 0 h 6858000"/>
              <a:gd name="connsiteX1" fmla="*/ 3539445 w 5919859"/>
              <a:gd name="connsiteY1" fmla="*/ 0 h 6858000"/>
              <a:gd name="connsiteX2" fmla="*/ 3619329 w 5919859"/>
              <a:gd name="connsiteY2" fmla="*/ 39128 h 6858000"/>
              <a:gd name="connsiteX3" fmla="*/ 5919859 w 5919859"/>
              <a:gd name="connsiteY3" fmla="*/ 3735644 h 6858000"/>
              <a:gd name="connsiteX4" fmla="*/ 4632343 w 5919859"/>
              <a:gd name="connsiteY4" fmla="*/ 6708254 h 6858000"/>
              <a:gd name="connsiteX5" fmla="*/ 4460057 w 5919859"/>
              <a:gd name="connsiteY5" fmla="*/ 6858000 h 6858000"/>
              <a:gd name="connsiteX6" fmla="*/ 0 w 59198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19859" h="6858000">
                <a:moveTo>
                  <a:pt x="0" y="0"/>
                </a:moveTo>
                <a:lnTo>
                  <a:pt x="3539445" y="0"/>
                </a:lnTo>
                <a:lnTo>
                  <a:pt x="3619329" y="39128"/>
                </a:lnTo>
                <a:cubicBezTo>
                  <a:pt x="4989628" y="751014"/>
                  <a:pt x="5919859" y="2139439"/>
                  <a:pt x="5919859" y="3735644"/>
                </a:cubicBezTo>
                <a:cubicBezTo>
                  <a:pt x="5919859" y="4896521"/>
                  <a:pt x="5427836" y="5947497"/>
                  <a:pt x="4632343" y="6708254"/>
                </a:cubicBezTo>
                <a:lnTo>
                  <a:pt x="446005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100" name="Freeform 3099">
            <a:extLst>
              <a:ext uri="{FF2B5EF4-FFF2-40B4-BE49-F238E27FC236}">
                <a16:creationId xmlns:a16="http://schemas.microsoft.com/office/drawing/2014/main" id="{FF34C144-CE80-C166-838A-A4D428DEEE93}"/>
              </a:ext>
            </a:extLst>
          </p:cNvPr>
          <p:cNvSpPr/>
          <p:nvPr userDrawn="1"/>
        </p:nvSpPr>
        <p:spPr>
          <a:xfrm>
            <a:off x="-76982" y="-70149"/>
            <a:ext cx="6017342" cy="6998298"/>
          </a:xfrm>
          <a:custGeom>
            <a:avLst/>
            <a:gdLst>
              <a:gd name="connsiteX0" fmla="*/ 0 w 6017342"/>
              <a:gd name="connsiteY0" fmla="*/ 0 h 6998298"/>
              <a:gd name="connsiteX1" fmla="*/ 3484298 w 6017342"/>
              <a:gd name="connsiteY1" fmla="*/ 0 h 6998298"/>
              <a:gd name="connsiteX2" fmla="*/ 3622706 w 6017342"/>
              <a:gd name="connsiteY2" fmla="*/ 61793 h 6998298"/>
              <a:gd name="connsiteX3" fmla="*/ 6017342 w 6017342"/>
              <a:gd name="connsiteY3" fmla="*/ 3805793 h 6998298"/>
              <a:gd name="connsiteX4" fmla="*/ 4729826 w 6017342"/>
              <a:gd name="connsiteY4" fmla="*/ 6778403 h 6998298"/>
              <a:gd name="connsiteX5" fmla="*/ 4476833 w 6017342"/>
              <a:gd name="connsiteY5" fmla="*/ 6998298 h 6998298"/>
              <a:gd name="connsiteX6" fmla="*/ 0 w 6017342"/>
              <a:gd name="connsiteY6" fmla="*/ 6998298 h 699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17342" h="6998298">
                <a:moveTo>
                  <a:pt x="0" y="0"/>
                </a:moveTo>
                <a:lnTo>
                  <a:pt x="3484298" y="0"/>
                </a:lnTo>
                <a:lnTo>
                  <a:pt x="3622706" y="61793"/>
                </a:lnTo>
                <a:cubicBezTo>
                  <a:pt x="5044347" y="758160"/>
                  <a:pt x="6017342" y="2173310"/>
                  <a:pt x="6017342" y="3805793"/>
                </a:cubicBezTo>
                <a:cubicBezTo>
                  <a:pt x="6017342" y="4966670"/>
                  <a:pt x="5525319" y="6017646"/>
                  <a:pt x="4729826" y="6778403"/>
                </a:cubicBezTo>
                <a:lnTo>
                  <a:pt x="4476833" y="6998298"/>
                </a:lnTo>
                <a:lnTo>
                  <a:pt x="0" y="6998298"/>
                </a:lnTo>
                <a:close/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aa-ET"/>
          </a:p>
        </p:txBody>
      </p:sp>
      <p:sp>
        <p:nvSpPr>
          <p:cNvPr id="3102" name="Freeform 3101">
            <a:extLst>
              <a:ext uri="{FF2B5EF4-FFF2-40B4-BE49-F238E27FC236}">
                <a16:creationId xmlns:a16="http://schemas.microsoft.com/office/drawing/2014/main" id="{A601A3B9-B7CD-FEDC-37D5-821A16F94A34}"/>
              </a:ext>
            </a:extLst>
          </p:cNvPr>
          <p:cNvSpPr/>
          <p:nvPr userDrawn="1"/>
        </p:nvSpPr>
        <p:spPr>
          <a:xfrm>
            <a:off x="-76982" y="-70149"/>
            <a:ext cx="6192648" cy="6998299"/>
          </a:xfrm>
          <a:custGeom>
            <a:avLst/>
            <a:gdLst>
              <a:gd name="connsiteX0" fmla="*/ 0 w 6192648"/>
              <a:gd name="connsiteY0" fmla="*/ 0 h 6998299"/>
              <a:gd name="connsiteX1" fmla="*/ 3862693 w 6192648"/>
              <a:gd name="connsiteY1" fmla="*/ 0 h 6998299"/>
              <a:gd name="connsiteX2" fmla="*/ 4052508 w 6192648"/>
              <a:gd name="connsiteY2" fmla="*/ 106189 h 6998299"/>
              <a:gd name="connsiteX3" fmla="*/ 6192648 w 6192648"/>
              <a:gd name="connsiteY3" fmla="*/ 3806408 h 6998299"/>
              <a:gd name="connsiteX4" fmla="*/ 4847781 w 6192648"/>
              <a:gd name="connsiteY4" fmla="*/ 6900252 h 6998299"/>
              <a:gd name="connsiteX5" fmla="*/ 4734569 w 6192648"/>
              <a:gd name="connsiteY5" fmla="*/ 6998299 h 6998299"/>
              <a:gd name="connsiteX6" fmla="*/ 0 w 6192648"/>
              <a:gd name="connsiteY6" fmla="*/ 6998299 h 699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92648" h="6998299">
                <a:moveTo>
                  <a:pt x="0" y="0"/>
                </a:moveTo>
                <a:lnTo>
                  <a:pt x="3862693" y="0"/>
                </a:lnTo>
                <a:lnTo>
                  <a:pt x="4052508" y="106189"/>
                </a:lnTo>
                <a:cubicBezTo>
                  <a:pt x="5338644" y="881530"/>
                  <a:pt x="6192648" y="2248936"/>
                  <a:pt x="6192648" y="3806408"/>
                </a:cubicBezTo>
                <a:cubicBezTo>
                  <a:pt x="6192648" y="5014629"/>
                  <a:pt x="5678709" y="6108468"/>
                  <a:pt x="4847781" y="6900252"/>
                </a:cubicBezTo>
                <a:lnTo>
                  <a:pt x="4734569" y="6998299"/>
                </a:lnTo>
                <a:lnTo>
                  <a:pt x="0" y="6998299"/>
                </a:lnTo>
                <a:close/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aa-ET"/>
          </a:p>
        </p:txBody>
      </p:sp>
      <p:pic>
        <p:nvPicPr>
          <p:cNvPr id="3104" name="Picture 3103" descr="A blue sign with white text&#10;&#10;Description automatically generated">
            <a:extLst>
              <a:ext uri="{FF2B5EF4-FFF2-40B4-BE49-F238E27FC236}">
                <a16:creationId xmlns:a16="http://schemas.microsoft.com/office/drawing/2014/main" id="{BA7037C9-256C-44AE-471A-11C49740CF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645" y="6048504"/>
            <a:ext cx="747358" cy="7473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7D1ED8-1D1D-3C0E-F7DC-85BEDF595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0360" y="918018"/>
            <a:ext cx="6151643" cy="1325563"/>
          </a:xfrm>
        </p:spPr>
        <p:txBody>
          <a:bodyPr/>
          <a:lstStyle>
            <a:lvl1pPr algn="ctr">
              <a:defRPr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B3C4403-1E96-A9FC-F392-D6F430EC91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34137" y="2881984"/>
            <a:ext cx="4764087" cy="206216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T. Prebibaj, Co-authors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BB02504D-9ED1-0605-E0C3-6B9D4E4A1D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7567" y="5939982"/>
            <a:ext cx="4011283" cy="85588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  <a:p>
            <a:pPr lvl="0"/>
            <a:r>
              <a:rPr lang="en-US" dirty="0"/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424802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3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3D7B5E7-5798-C95E-1CCC-3B2D35C10F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0" y="0"/>
            <a:ext cx="12195409" cy="685799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818B1EA-7B68-72DE-D331-88D259096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9448" y="865101"/>
            <a:ext cx="9453093" cy="1325563"/>
          </a:xfrm>
        </p:spPr>
        <p:txBody>
          <a:bodyPr/>
          <a:lstStyle>
            <a:lvl1pPr algn="ctr">
              <a:defRPr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E0AB60BA-2EA1-E46B-70F9-953ED0D9B1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952" y="2830469"/>
            <a:ext cx="4764087" cy="206216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T. Prebibaj, Co-authors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B690C56-7146-38AE-A928-D8EA57F9DE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0356" y="6002119"/>
            <a:ext cx="4011283" cy="85588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  <a:p>
            <a:pPr lvl="0"/>
            <a:r>
              <a:rPr lang="en-US" dirty="0"/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86532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4761CC-EF94-5C85-6CA8-9D04EC40A2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26836" y="0"/>
            <a:ext cx="4053138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F6F83E-2383-AA42-96BC-B5AA4B81F20E}"/>
              </a:ext>
            </a:extLst>
          </p:cNvPr>
          <p:cNvSpPr txBox="1"/>
          <p:nvPr userDrawn="1"/>
        </p:nvSpPr>
        <p:spPr>
          <a:xfrm rot="18846174">
            <a:off x="9870334" y="683655"/>
            <a:ext cx="148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a-ET" sz="1600" b="1" dirty="0">
                <a:solidFill>
                  <a:srgbClr val="0033A0"/>
                </a:solidFill>
              </a:rPr>
              <a:t>North Area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DD2B3D-1734-051F-FFDA-5D98E37EA16B}"/>
              </a:ext>
            </a:extLst>
          </p:cNvPr>
          <p:cNvSpPr txBox="1"/>
          <p:nvPr userDrawn="1"/>
        </p:nvSpPr>
        <p:spPr>
          <a:xfrm>
            <a:off x="9231589" y="2009793"/>
            <a:ext cx="148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a-ET" sz="1600" b="1" dirty="0">
                <a:solidFill>
                  <a:srgbClr val="0033A0"/>
                </a:solidFill>
              </a:rPr>
              <a:t>SPS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7D84AC-AE1E-EA1A-CE40-433F915126E2}"/>
              </a:ext>
            </a:extLst>
          </p:cNvPr>
          <p:cNvSpPr txBox="1"/>
          <p:nvPr userDrawn="1"/>
        </p:nvSpPr>
        <p:spPr>
          <a:xfrm>
            <a:off x="8802098" y="6317966"/>
            <a:ext cx="148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a-ET" sz="1600" b="1" dirty="0">
                <a:solidFill>
                  <a:srgbClr val="0033A0"/>
                </a:solidFill>
              </a:rPr>
              <a:t>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2F6AFE-5E8A-917A-470A-C18CA7124C87}"/>
              </a:ext>
            </a:extLst>
          </p:cNvPr>
          <p:cNvSpPr txBox="1"/>
          <p:nvPr userDrawn="1"/>
        </p:nvSpPr>
        <p:spPr>
          <a:xfrm>
            <a:off x="7885883" y="6249429"/>
            <a:ext cx="148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a-ET" sz="1600" b="1" dirty="0">
                <a:solidFill>
                  <a:srgbClr val="0033A0"/>
                </a:solidFill>
              </a:rPr>
              <a:t>PSB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F9B90-D021-34A3-C4CA-A1C11F79A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1808" y="841602"/>
            <a:ext cx="6151643" cy="1325563"/>
          </a:xfrm>
        </p:spPr>
        <p:txBody>
          <a:bodyPr/>
          <a:lstStyle>
            <a:lvl1pPr algn="ctr"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47913BEC-868B-B8DC-229C-C4E0342166A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65585" y="2768400"/>
            <a:ext cx="4764087" cy="206216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T. Prebibaj, Co-authors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DCD86E80-F64A-89E8-B175-5422CEA09F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1986" y="5890026"/>
            <a:ext cx="4011283" cy="85588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  <a:p>
            <a:pPr lvl="0"/>
            <a:r>
              <a:rPr lang="en-US" dirty="0"/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427847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C6B1-F6C8-49AD-9C3C-F718DCBFF8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4583" y="0"/>
            <a:ext cx="10609217" cy="895441"/>
          </a:xfrm>
        </p:spPr>
        <p:txBody>
          <a:bodyPr>
            <a:normAutofit/>
          </a:bodyPr>
          <a:lstStyle>
            <a:lvl1pPr algn="ctr">
              <a:defRPr sz="4400" b="1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Outline</a:t>
            </a:r>
            <a:endParaRPr lang="el-GR" dirty="0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17268AC-E326-6E95-4BB4-A432FD6315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4583" y="1484671"/>
            <a:ext cx="10609217" cy="4777413"/>
          </a:xfrm>
        </p:spPr>
        <p:txBody>
          <a:bodyPr numCol="2"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Introduction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Section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Section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89098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slide templa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9">
            <a:extLst>
              <a:ext uri="{FF2B5EF4-FFF2-40B4-BE49-F238E27FC236}">
                <a16:creationId xmlns:a16="http://schemas.microsoft.com/office/drawing/2014/main" id="{F57D4909-F085-65C6-7BA0-53579E713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48637"/>
          </a:xfrm>
        </p:spPr>
        <p:txBody>
          <a:bodyPr>
            <a:noAutofit/>
          </a:bodyPr>
          <a:lstStyle>
            <a:lvl1pPr algn="ctr">
              <a:defRPr sz="4000" b="1">
                <a:solidFill>
                  <a:schemeClr val="tx2"/>
                </a:solidFill>
                <a:latin typeface="+mj-lt"/>
              </a:defRPr>
            </a:lvl1pPr>
          </a:lstStyle>
          <a:p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DAB2D6-03BD-D28A-E9DB-A6EE2C926749}"/>
              </a:ext>
            </a:extLst>
          </p:cNvPr>
          <p:cNvSpPr txBox="1"/>
          <p:nvPr userDrawn="1"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tirsi.prebibaj@cern.ch</a:t>
            </a:r>
            <a:endParaRPr lang="el-GR" sz="1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8323F2-79BC-F6E3-283D-6352569667F0}"/>
              </a:ext>
            </a:extLst>
          </p:cNvPr>
          <p:cNvSpPr txBox="1"/>
          <p:nvPr userDrawn="1"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EUROLABS – ATSOA 2025</a:t>
            </a:r>
            <a:endParaRPr lang="el-GR" sz="1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10">
            <a:extLst>
              <a:ext uri="{FF2B5EF4-FFF2-40B4-BE49-F238E27FC236}">
                <a16:creationId xmlns:a16="http://schemas.microsoft.com/office/drawing/2014/main" id="{2F0D3E15-90A9-7F9B-2903-9E57D17A6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11617" y="6597748"/>
            <a:ext cx="1880381" cy="260252"/>
          </a:xfrm>
          <a:prstGeom prst="rect">
            <a:avLst/>
          </a:prstGeom>
          <a:noFill/>
        </p:spPr>
        <p:txBody>
          <a:bodyPr/>
          <a:lstStyle>
            <a:lvl1pPr algn="r">
              <a:defRPr sz="1600" b="0" i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FBD074C-A50F-3C47-FB1A-CEAFB2A6DB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9287" y="746648"/>
            <a:ext cx="11369201" cy="56530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999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3BC32926-AD1D-2427-1008-BE5A326909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41080"/>
            <a:ext cx="10515600" cy="2631293"/>
          </a:xfrm>
        </p:spPr>
        <p:txBody>
          <a:bodyPr/>
          <a:lstStyle>
            <a:lvl1pPr algn="ctr">
              <a:defRPr b="1" spc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Section</a:t>
            </a:r>
            <a:endParaRPr lang="el-GR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B12508A-234B-EB10-A35D-CCDF1CE8AE2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189357"/>
            <a:ext cx="9144000" cy="1488688"/>
          </a:xfrm>
        </p:spPr>
        <p:txBody>
          <a:bodyPr/>
          <a:lstStyle>
            <a:lvl1pPr marL="0" indent="0" algn="ctr">
              <a:buNone/>
              <a:defRPr sz="2400" b="0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subtitle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5977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 logo smal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sign with white text&#10;&#10;Description automatically generated">
            <a:extLst>
              <a:ext uri="{FF2B5EF4-FFF2-40B4-BE49-F238E27FC236}">
                <a16:creationId xmlns:a16="http://schemas.microsoft.com/office/drawing/2014/main" id="{8DA98946-99AB-DE0F-4E23-F9D5836602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00" y="2529000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50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CAD8-AEEF-4E4F-BD5F-ECFB1A2F50AF}" type="datetime1">
              <a:rPr lang="el-GR" smtClean="0"/>
              <a:pPr/>
              <a:t>9/5/25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Tirsi Prebibaj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488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8" r:id="rId2"/>
    <p:sldLayoutId id="2147483684" r:id="rId3"/>
    <p:sldLayoutId id="2147483683" r:id="rId4"/>
    <p:sldLayoutId id="2147483685" r:id="rId5"/>
    <p:sldLayoutId id="2147483675" r:id="rId6"/>
    <p:sldLayoutId id="2147483686" r:id="rId7"/>
    <p:sldLayoutId id="2147483687" r:id="rId8"/>
    <p:sldLayoutId id="2147483681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Foteini.asvesta@cern.ch" TargetMode="External"/><Relationship Id="rId2" Type="http://schemas.openxmlformats.org/officeDocument/2006/relationships/hyperlink" Target="mailto:tirsi.prebiba@cern.ch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ce-dep.web.cern.ch/cern-shuttle-service" TargetMode="External"/><Relationship Id="rId2" Type="http://schemas.openxmlformats.org/officeDocument/2006/relationships/hyperlink" Target="https://maps.cern.ch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28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DE117-0DFF-5F89-9E0E-E4433FC5A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09D2C7-9F9E-C2A6-F2E0-3F9893AFA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10</a:t>
            </a:fld>
            <a:endParaRPr lang="el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ABEFE7-0BD8-FCA5-015C-3DC7C2F29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472" y="838915"/>
            <a:ext cx="10298824" cy="54685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A304D4-CFE7-2302-F0A4-61D39A08F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93" y="3163614"/>
            <a:ext cx="6799214" cy="361030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8DCC10-9384-DDAF-4143-0DCD9613CD16}"/>
              </a:ext>
            </a:extLst>
          </p:cNvPr>
          <p:cNvSpPr/>
          <p:nvPr/>
        </p:nvSpPr>
        <p:spPr>
          <a:xfrm>
            <a:off x="5780689" y="2545509"/>
            <a:ext cx="388883" cy="2312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EB8A390-AC55-FB5C-6C3E-254EA835B4FE}"/>
              </a:ext>
            </a:extLst>
          </p:cNvPr>
          <p:cNvCxnSpPr>
            <a:cxnSpLocks/>
          </p:cNvCxnSpPr>
          <p:nvPr/>
        </p:nvCxnSpPr>
        <p:spPr>
          <a:xfrm flipH="1">
            <a:off x="73573" y="2745207"/>
            <a:ext cx="5686096" cy="38687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57F289F-07D3-C85B-0A93-5305DA1059F6}"/>
              </a:ext>
            </a:extLst>
          </p:cNvPr>
          <p:cNvCxnSpPr>
            <a:cxnSpLocks/>
          </p:cNvCxnSpPr>
          <p:nvPr/>
        </p:nvCxnSpPr>
        <p:spPr>
          <a:xfrm>
            <a:off x="6169572" y="2776737"/>
            <a:ext cx="724235" cy="35534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DABB5D18-C086-FDBA-A0A5-4D80BB6F011C}"/>
              </a:ext>
            </a:extLst>
          </p:cNvPr>
          <p:cNvSpPr/>
          <p:nvPr/>
        </p:nvSpPr>
        <p:spPr>
          <a:xfrm>
            <a:off x="1755228" y="4968765"/>
            <a:ext cx="1161393" cy="1053663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5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293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98729-3D09-8C64-AD75-86E6712E4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7DED40-D3DA-A3AF-2A49-42DA2105B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</a:t>
            </a:fld>
            <a:endParaRPr lang="el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8F09F6-B381-6546-7057-7CC192A7ECA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 rot="5400000">
            <a:off x="3028737" y="-2615081"/>
            <a:ext cx="6150429" cy="122079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7665FE-71AB-18F2-6285-CB6812333345}"/>
              </a:ext>
            </a:extLst>
          </p:cNvPr>
          <p:cNvSpPr txBox="1"/>
          <p:nvPr/>
        </p:nvSpPr>
        <p:spPr>
          <a:xfrm>
            <a:off x="0" y="6466114"/>
            <a:ext cx="12192000" cy="391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05E802-5F07-DA2B-FA6D-C936C13CA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29" y="0"/>
            <a:ext cx="10638332" cy="1557495"/>
          </a:xfrm>
        </p:spPr>
        <p:txBody>
          <a:bodyPr>
            <a:normAutofit/>
          </a:bodyPr>
          <a:lstStyle/>
          <a:p>
            <a:r>
              <a:rPr lang="en-US" dirty="0"/>
              <a:t>ATSOA 2025 @ PSB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2766F80-DDE7-4AA4-A80F-ADDE27EBF9DA}"/>
              </a:ext>
            </a:extLst>
          </p:cNvPr>
          <p:cNvSpPr txBox="1">
            <a:spLocks/>
          </p:cNvSpPr>
          <p:nvPr/>
        </p:nvSpPr>
        <p:spPr>
          <a:xfrm>
            <a:off x="3721907" y="1797059"/>
            <a:ext cx="4764087" cy="113454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Foteini Asvesta &amp; Tirsi Prebibaj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251EBA7-6828-F5D2-DAFD-814B5527BDBE}"/>
              </a:ext>
            </a:extLst>
          </p:cNvPr>
          <p:cNvSpPr txBox="1">
            <a:spLocks/>
          </p:cNvSpPr>
          <p:nvPr/>
        </p:nvSpPr>
        <p:spPr>
          <a:xfrm>
            <a:off x="906021" y="5365820"/>
            <a:ext cx="10379948" cy="145244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12-16/05/2025</a:t>
            </a:r>
          </a:p>
          <a:p>
            <a:pPr marL="0" indent="0" algn="ctr">
              <a:buNone/>
            </a:pPr>
            <a:r>
              <a:rPr lang="en-US" sz="2400" dirty="0"/>
              <a:t>Advanced Training School on Operation of Accelerators – ATSOA2025</a:t>
            </a:r>
          </a:p>
          <a:p>
            <a:pPr marL="0" indent="0" algn="ctr">
              <a:buNone/>
            </a:pPr>
            <a:r>
              <a:rPr lang="en-US" sz="2400" dirty="0"/>
              <a:t>EURO-LABS @ CERN</a:t>
            </a:r>
          </a:p>
        </p:txBody>
      </p:sp>
    </p:spTree>
    <p:extLst>
      <p:ext uri="{BB962C8B-B14F-4D97-AF65-F5344CB8AC3E}">
        <p14:creationId xmlns:p14="http://schemas.microsoft.com/office/powerpoint/2010/main" val="356825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5DD8DC-F1AA-B4BA-1142-B940E9091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</a:t>
            </a:fld>
            <a:endParaRPr lang="el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4305C2-F70E-6AE3-707D-06D8320FF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28737" y="-2615081"/>
            <a:ext cx="6150429" cy="122079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B0320D-DC2D-550D-7BF7-01D400AC3F9B}"/>
              </a:ext>
            </a:extLst>
          </p:cNvPr>
          <p:cNvSpPr txBox="1"/>
          <p:nvPr/>
        </p:nvSpPr>
        <p:spPr>
          <a:xfrm>
            <a:off x="9110495" y="0"/>
            <a:ext cx="30974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CERN-MPS-INT-DL-B-67-19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BE776F-D59F-2AA3-2879-72DAFEB64B03}"/>
              </a:ext>
            </a:extLst>
          </p:cNvPr>
          <p:cNvSpPr txBox="1"/>
          <p:nvPr/>
        </p:nvSpPr>
        <p:spPr>
          <a:xfrm>
            <a:off x="0" y="6466114"/>
            <a:ext cx="12192000" cy="391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41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8FA1D9-53E7-ED36-99E3-8D945608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</a:t>
            </a:fld>
            <a:endParaRPr lang="el-GR" dirty="0"/>
          </a:p>
        </p:txBody>
      </p:sp>
      <p:pic>
        <p:nvPicPr>
          <p:cNvPr id="5" name="Picture 2" descr="LS1 report: PS Booster prepares for beam | CERN">
            <a:extLst>
              <a:ext uri="{FF2B5EF4-FFF2-40B4-BE49-F238E27FC236}">
                <a16:creationId xmlns:a16="http://schemas.microsoft.com/office/drawing/2014/main" id="{1D6FBFBF-3960-997C-08C2-5CFB695B7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24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2613A8-8DAE-2627-CE16-1B4AD2988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</a:t>
            </a:fld>
            <a:endParaRPr lang="el-GR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B0D1FB6-09FF-8E6C-69C3-B2757EEB2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12"/>
            <a:ext cx="12191998" cy="63785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0AE01E-FD08-391E-579C-4F021ED1B906}"/>
              </a:ext>
            </a:extLst>
          </p:cNvPr>
          <p:cNvSpPr txBox="1"/>
          <p:nvPr/>
        </p:nvSpPr>
        <p:spPr>
          <a:xfrm>
            <a:off x="0" y="6466114"/>
            <a:ext cx="12192000" cy="391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30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B51145-70FE-3CDC-8DF3-6C276586A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6</a:t>
            </a:fld>
            <a:endParaRPr lang="el-G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546F43-D46F-6B0A-4218-8542BD00A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0" b="3214"/>
          <a:stretch>
            <a:fillRect/>
          </a:stretch>
        </p:blipFill>
        <p:spPr bwMode="auto">
          <a:xfrm>
            <a:off x="0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36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1480-BF0A-8BEB-B655-B24EF3602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ATSOA 2025 @ PSB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86B83B-1B62-6D4D-B9BF-F3D4B967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7</a:t>
            </a:fld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9028CE-B700-9471-A7F0-45668D9070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9287" y="746648"/>
            <a:ext cx="11646079" cy="5653088"/>
          </a:xfrm>
        </p:spPr>
        <p:txBody>
          <a:bodyPr/>
          <a:lstStyle/>
          <a:p>
            <a:r>
              <a:rPr lang="en-US" dirty="0"/>
              <a:t>The PSB training aims at:</a:t>
            </a:r>
          </a:p>
          <a:p>
            <a:pPr lvl="1"/>
            <a:r>
              <a:rPr lang="en-US" b="1" dirty="0">
                <a:solidFill>
                  <a:schemeClr val="tx2"/>
                </a:solidFill>
              </a:rPr>
              <a:t>Getting</a:t>
            </a:r>
            <a:r>
              <a:rPr lang="en-US" dirty="0"/>
              <a:t> </a:t>
            </a:r>
            <a:r>
              <a:rPr lang="en-US" b="1" dirty="0">
                <a:solidFill>
                  <a:schemeClr val="tx2"/>
                </a:solidFill>
              </a:rPr>
              <a:t>familiar with the PSB accelerator </a:t>
            </a:r>
            <a:r>
              <a:rPr lang="en-US" dirty="0"/>
              <a:t>(layout, beams, operation, …)</a:t>
            </a:r>
          </a:p>
          <a:p>
            <a:pPr lvl="1"/>
            <a:r>
              <a:rPr lang="en-US" b="1" dirty="0">
                <a:solidFill>
                  <a:schemeClr val="tx2"/>
                </a:solidFill>
              </a:rPr>
              <a:t>Controlling and setting-up the beam </a:t>
            </a:r>
            <a:r>
              <a:rPr lang="en-US" dirty="0"/>
              <a:t>(injection, extraction, controlling machine settings, monitoring beam parameters, …)</a:t>
            </a:r>
          </a:p>
          <a:p>
            <a:pPr lvl="1"/>
            <a:r>
              <a:rPr lang="en-US" b="1" dirty="0">
                <a:solidFill>
                  <a:schemeClr val="tx2"/>
                </a:solidFill>
              </a:rPr>
              <a:t>Characterize its brightness performance </a:t>
            </a:r>
            <a:r>
              <a:rPr lang="en-US" dirty="0"/>
              <a:t>and understand the most important beam dynamics effects (space charge, resonances, working point, …)</a:t>
            </a:r>
          </a:p>
          <a:p>
            <a:endParaRPr lang="en-US" dirty="0"/>
          </a:p>
          <a:p>
            <a:r>
              <a:rPr lang="en-US" dirty="0"/>
              <a:t>For any question you can reach us by email (</a:t>
            </a:r>
            <a:r>
              <a:rPr lang="en-US" dirty="0">
                <a:hlinkClick r:id="rId2"/>
              </a:rPr>
              <a:t>tirsi.prebiba@cern.ch</a:t>
            </a:r>
            <a:r>
              <a:rPr lang="en-US" dirty="0"/>
              <a:t> and </a:t>
            </a:r>
            <a:r>
              <a:rPr lang="en-US" dirty="0">
                <a:hlinkClick r:id="rId3"/>
              </a:rPr>
              <a:t>foteini.asvesta@cern.ch</a:t>
            </a:r>
            <a:r>
              <a:rPr lang="en-US" dirty="0"/>
              <a:t>), or by phone to +41754111243.</a:t>
            </a:r>
          </a:p>
          <a:p>
            <a:endParaRPr lang="en-US" dirty="0"/>
          </a:p>
          <a:p>
            <a:r>
              <a:rPr lang="en-US" dirty="0"/>
              <a:t>All presentations and measurements will be done at the </a:t>
            </a:r>
            <a:r>
              <a:rPr lang="en-US" b="1" dirty="0">
                <a:solidFill>
                  <a:schemeClr val="tx2"/>
                </a:solidFill>
              </a:rPr>
              <a:t>CERN Control Centre (CCC)</a:t>
            </a:r>
            <a:r>
              <a:rPr lang="en-US" dirty="0"/>
              <a:t>: building 874 (</a:t>
            </a:r>
            <a:r>
              <a:rPr lang="en-US" dirty="0" err="1"/>
              <a:t>Prevessin</a:t>
            </a:r>
            <a:r>
              <a:rPr lang="en-US" dirty="0"/>
              <a:t> site). </a:t>
            </a:r>
          </a:p>
        </p:txBody>
      </p:sp>
    </p:spTree>
    <p:extLst>
      <p:ext uri="{BB962C8B-B14F-4D97-AF65-F5344CB8AC3E}">
        <p14:creationId xmlns:p14="http://schemas.microsoft.com/office/powerpoint/2010/main" val="205288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55487-5961-C93C-7672-359DF8265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to the CCC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1F91DD-B4ED-842D-F4EA-9325445C4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8</a:t>
            </a:fld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D6E5F2-BA65-2919-52FD-7B5606ABF4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CERN maps (also available for Android &amp; iOS): </a:t>
            </a:r>
            <a:r>
              <a:rPr lang="en-US" sz="2400" dirty="0">
                <a:hlinkClick r:id="rId2"/>
              </a:rPr>
              <a:t>https://maps.cern.ch</a:t>
            </a:r>
            <a:endParaRPr lang="en-US" sz="2400" dirty="0"/>
          </a:p>
          <a:p>
            <a:r>
              <a:rPr lang="en-US" sz="2400" dirty="0"/>
              <a:t>CERN shuttle service: </a:t>
            </a:r>
            <a:r>
              <a:rPr lang="en-US" sz="2400" dirty="0">
                <a:hlinkClick r:id="rId3"/>
              </a:rPr>
              <a:t>https://sce-dep.web.cern.ch/cern-shuttle-service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C4FFE8-AA39-8BBC-48E6-33C08AE82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97" y="2186382"/>
            <a:ext cx="5198124" cy="39249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5AA9DC-4C81-7EBC-1E2A-3CBE74B83D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8909" y="1822088"/>
            <a:ext cx="4779579" cy="37964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7C1D45-0601-CE36-C615-DA72D12EBE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8909" y="5619524"/>
            <a:ext cx="4779579" cy="11253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015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51D3A-B9CB-4DA0-9C06-208612E96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CC3114-B6EA-5430-F067-BFAE8B12A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9</a:t>
            </a:fld>
            <a:endParaRPr lang="el-G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6EC1C8-69BE-3E68-B505-4B5CC5D97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472" y="838915"/>
            <a:ext cx="10298824" cy="5468555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9904BE9-8A4C-9E8A-DD25-019E94C2CCA6}"/>
              </a:ext>
            </a:extLst>
          </p:cNvPr>
          <p:cNvSpPr/>
          <p:nvPr/>
        </p:nvSpPr>
        <p:spPr>
          <a:xfrm>
            <a:off x="4969094" y="1082566"/>
            <a:ext cx="2253812" cy="1986456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4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2013 - 2022 Theme">
  <a:themeElements>
    <a:clrScheme name="My custom palette">
      <a:dk1>
        <a:srgbClr val="000000"/>
      </a:dk1>
      <a:lt1>
        <a:srgbClr val="FFFFFF"/>
      </a:lt1>
      <a:dk2>
        <a:srgbClr val="0033A0"/>
      </a:dk2>
      <a:lt2>
        <a:srgbClr val="FFFFFF"/>
      </a:lt2>
      <a:accent1>
        <a:srgbClr val="FF991E"/>
      </a:accent1>
      <a:accent2>
        <a:srgbClr val="0099CC"/>
      </a:accent2>
      <a:accent3>
        <a:srgbClr val="006699"/>
      </a:accent3>
      <a:accent4>
        <a:srgbClr val="6600CC"/>
      </a:accent4>
      <a:accent5>
        <a:srgbClr val="C80000"/>
      </a:accent5>
      <a:accent6>
        <a:srgbClr val="6B8E23"/>
      </a:accent6>
      <a:hlink>
        <a:srgbClr val="6699FD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61217</TotalTime>
  <Words>189</Words>
  <Application>Microsoft Macintosh PowerPoint</Application>
  <PresentationFormat>Widescreen</PresentationFormat>
  <Paragraphs>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Arial</vt:lpstr>
      <vt:lpstr>Calibri</vt:lpstr>
      <vt:lpstr>PT Sans</vt:lpstr>
      <vt:lpstr>Office 2013 - 2022 Theme</vt:lpstr>
      <vt:lpstr>PowerPoint Presentation</vt:lpstr>
      <vt:lpstr>ATSOA 2025 @ PSB</vt:lpstr>
      <vt:lpstr>PowerPoint Presentation</vt:lpstr>
      <vt:lpstr>PowerPoint Presentation</vt:lpstr>
      <vt:lpstr>PowerPoint Presentation</vt:lpstr>
      <vt:lpstr>PowerPoint Presentation</vt:lpstr>
      <vt:lpstr>ATSOA 2025 @ PSB</vt:lpstr>
      <vt:lpstr>How to get to the CCC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Tirsi Prebibaj</cp:lastModifiedBy>
  <cp:revision>1642</cp:revision>
  <dcterms:created xsi:type="dcterms:W3CDTF">2019-09-01T21:36:22Z</dcterms:created>
  <dcterms:modified xsi:type="dcterms:W3CDTF">2025-05-09T13:49:39Z</dcterms:modified>
  <cp:category/>
</cp:coreProperties>
</file>