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90" r:id="rId1"/>
  </p:sldMasterIdLst>
  <p:notesMasterIdLst>
    <p:notesMasterId r:id="rId37"/>
  </p:notesMasterIdLst>
  <p:sldIdLst>
    <p:sldId id="256" r:id="rId2"/>
    <p:sldId id="284" r:id="rId3"/>
    <p:sldId id="285" r:id="rId4"/>
    <p:sldId id="286" r:id="rId5"/>
    <p:sldId id="287" r:id="rId6"/>
    <p:sldId id="288" r:id="rId7"/>
    <p:sldId id="295" r:id="rId8"/>
    <p:sldId id="294" r:id="rId9"/>
    <p:sldId id="293" r:id="rId10"/>
    <p:sldId id="292" r:id="rId11"/>
    <p:sldId id="296" r:id="rId12"/>
    <p:sldId id="272" r:id="rId13"/>
    <p:sldId id="273" r:id="rId14"/>
    <p:sldId id="274" r:id="rId15"/>
    <p:sldId id="305" r:id="rId16"/>
    <p:sldId id="275" r:id="rId17"/>
    <p:sldId id="276" r:id="rId18"/>
    <p:sldId id="281" r:id="rId19"/>
    <p:sldId id="297" r:id="rId20"/>
    <p:sldId id="282" r:id="rId21"/>
    <p:sldId id="298" r:id="rId22"/>
    <p:sldId id="299" r:id="rId23"/>
    <p:sldId id="300" r:id="rId24"/>
    <p:sldId id="257" r:id="rId25"/>
    <p:sldId id="258" r:id="rId26"/>
    <p:sldId id="259" r:id="rId27"/>
    <p:sldId id="306" r:id="rId28"/>
    <p:sldId id="301" r:id="rId29"/>
    <p:sldId id="304" r:id="rId30"/>
    <p:sldId id="303" r:id="rId31"/>
    <p:sldId id="277" r:id="rId32"/>
    <p:sldId id="278" r:id="rId33"/>
    <p:sldId id="280" r:id="rId34"/>
    <p:sldId id="279" r:id="rId35"/>
    <p:sldId id="283" r:id="rId3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jörn Dörschel" initials="BD" lastIdx="1" clrIdx="0">
    <p:extLst>
      <p:ext uri="{19B8F6BF-5375-455C-9EA6-DF929625EA0E}">
        <p15:presenceInfo xmlns:p15="http://schemas.microsoft.com/office/powerpoint/2012/main" userId="S::bjoern.doerschel@uni-due.de::dd736bf2-6d1f-4704-a7b7-ed8a0efbfdab" providerId="AD"/>
      </p:ext>
    </p:extLst>
  </p:cmAuthor>
  <p:cmAuthor id="2" name="Björn Dörschel" initials="BD [2]" lastIdx="1" clrIdx="1">
    <p:extLst>
      <p:ext uri="{19B8F6BF-5375-455C-9EA6-DF929625EA0E}">
        <p15:presenceInfo xmlns:p15="http://schemas.microsoft.com/office/powerpoint/2012/main" userId="3f5dfb91a44d44ef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2D2E2F"/>
    <a:srgbClr val="B8103B"/>
    <a:srgbClr val="7499EC"/>
    <a:srgbClr val="0068FF"/>
    <a:srgbClr val="000000"/>
    <a:srgbClr val="E1E6EB"/>
    <a:srgbClr val="7FBA24"/>
    <a:srgbClr val="3A67B1"/>
    <a:srgbClr val="3263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6" autoAdjust="0"/>
    <p:restoredTop sz="86954" autoAdjust="0"/>
  </p:normalViewPr>
  <p:slideViewPr>
    <p:cSldViewPr snapToGrid="0">
      <p:cViewPr varScale="1">
        <p:scale>
          <a:sx n="93" d="100"/>
          <a:sy n="93" d="100"/>
        </p:scale>
        <p:origin x="29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52C7C3-F761-4BC9-B61B-78260A7B48D8}" type="datetimeFigureOut">
              <a:rPr lang="de-DE" smtClean="0"/>
              <a:t>16.05.2025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D622B-B6F5-483A-AD39-2463884F909D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974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884633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EE3206D-AB7E-A678-F9A9-524A7FE835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D1BA846-131A-7264-EDAA-A80BA2B0BD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4275B035-F617-E109-2081-4B52FBC9861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241903A-F29C-5639-BB6C-F22E512C58F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4732882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83B3DC-E612-6265-CFAE-5982930CC8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4A30C7D-27E8-9303-F6FD-0D8EBB1074A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9C4FF24-C33E-BD7E-2F6B-DC7085BFB4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0804849-D408-69A8-1F72-99545A748F0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288230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909662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6E905CA-2729-69C9-ACA7-04737438D7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0EFBF43E-0D6D-9EFF-0C35-411C09071C9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494B67D-F643-26A7-7C1E-4D76287799D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E4A7F4-4DF5-62FD-8198-EEADF08C4CA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7806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6C618E6-B36C-C7DD-4152-DDBC08F79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4C0608C-51C6-FAA8-0539-E0E1922FB16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BA3E896-97BE-C7CE-3616-EF2D64DC8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1B02B9A-D937-B871-A364-8FB32C49E2F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814198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61E721-EA53-0DDD-770A-6C88F8D711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68B3C64-2027-AE5D-F1C1-342B32CAF61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3A79F8A-968B-0BB5-6DDA-EEFDA7F0D76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74024DE-6888-EB02-AC05-0C82A5AF4EF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131032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7493FB-319F-E438-1EF0-05705C72B5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18091B6-A0DE-ADEC-0D72-E26B21A3ED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2BEEC45-9DE2-645F-8DB9-766A3305AE8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E5433A6-8A4F-9F67-4C94-E92E4122AE1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18079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5D391E-F411-71D4-FAB4-ACD909585F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7F7D339-B0E7-6926-D435-E2091A1A40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A471CA2-BA87-E822-BEBF-C4EE11A480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34D7D28-D880-BC75-B04B-E8CCE1276A6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91326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2EE9C6-4795-B9ED-2D42-4C3D576B9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773FB55-08B7-D0D5-4801-AD743CD0162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E6BB7779-3B49-70DD-5477-05A3213639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84B05EA-E0EF-788B-719C-E8C4C4A788D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44426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95C8C55-EC5B-199B-A4EA-3DE4BF91B1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7A4F1531-C27D-62B3-7C62-DFCCBA58E2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E3895C1-3AEF-AC6E-12C1-A30874695EA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71FD4AD-F346-BE10-C3E8-11177D1E04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33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E109789-90C1-3CBF-4001-6B23AB867A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B177BEC-1293-FE6E-C8D7-BADB8E96028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1B1AF53-9926-0F30-E584-AB680CE0FE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F28D35D-F81F-6349-5AEB-C752008E132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32965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FF1794-3C5E-F957-8D0A-0F12360C17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FD595B8-1D3C-0CDF-95DA-C14A67A627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B750918-4D18-D25D-D96D-7ACCDD225E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6751C9A-E775-3555-4B71-A699B16458F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856613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456F49-3CDF-12A7-A67E-A0FCBBB5FEA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59F925E-A601-4C38-7AB6-1E00C11AAC9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49A31DD-2715-127F-124A-D5F7B3E8AE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7DF749-167A-7F4A-3AFA-2C6FDFC8DF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195964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6D2777-3C95-E185-7E60-2220D3383B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D97B6809-6140-A29A-4CB9-10C3C228374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02BB3E4-F201-1F1C-3B5D-A9EA632FF0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D7B34FE-E5E2-71A2-4943-893E2E76276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062878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EA5991-4B9D-46CB-A3F3-DD100C8E4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E39AA516-AC28-F5BA-BC5C-BBE3D982105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CDF32AEF-4D26-D983-AFD1-8DC67B2F6EB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2B709BE-2126-291B-AC17-DC152FF2ABD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258220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DBAC967-BC78-ECF6-7786-7E89FD5D16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56BFFD8-F7CF-D05C-84E2-6F8B09EDB50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2E389A4-1F4C-FA1A-696C-973341ECB5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3452584-E041-CE2B-E32C-20A86BBC821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21092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501264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29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5585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7987717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0589494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51751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C1ABFD-C7F9-70F8-24CB-D87BFE24D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392E5E8-90A2-F977-8B6B-C0EFB1A585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8BF3016-6BAD-3731-E007-BD57C248448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03E0270-4A1D-F3B9-9835-29E643EFC48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38779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394395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1946979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D270F0-5F2D-4228-AA24-AAB2306E4F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2CE714A-38C3-C791-A934-2F3AFE59619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B752D46B-F104-1D16-08A5-234C7D4765E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b="0" i="0" dirty="0">
              <a:solidFill>
                <a:srgbClr val="000000"/>
              </a:solidFill>
              <a:effectLst/>
              <a:latin typeface="Linux Libertine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B98B0AA-0909-7111-62C2-849383A1565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35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46515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759096-7413-CCCE-DC1F-4AF7C1EFEE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9DE361E-DBAF-16AF-E96A-5F04EF57170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FCBED68-52C2-E750-3C35-0B697B1F8C1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31F9808-CB09-A650-2FA3-267D2396FFD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57955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35F10-8758-0E82-01C1-DCEB8A5A22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B6540F7-0752-2740-FF5B-EDDD5F0E1F0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CC59CEF-2BA2-D150-B6A9-B2AE6E4B800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8B27D58-620B-097D-0A2F-B33752B494E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09772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8D95DF-9920-42CA-B6D8-58E401EA5C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B429101-1C28-D637-C4CC-CB6ED5E8EA4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8BBD6F6D-E6B7-B0FE-9525-6C7842E1BC1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F484ACB-DE89-4069-9CFF-18CBD450451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75778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CD67DAA-D393-9F65-A0B3-70D63A9B8A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703A307-B18E-B037-654D-056E749DBD7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2A40815-3A88-B793-93FB-D492E52774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52CBEE-434A-55EF-698E-54E2D1FE33D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17797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6EAD94-E56C-EE0E-51CC-9BCACFCD7B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A3C52A68-1BE6-FC8F-2905-1A1507B3FB0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23F3711-42D1-90BC-B185-24BFCF0C954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BE2031A-4BAE-3B3F-E1A3-A2A7E2BF42F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3320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273A0BC-ED6C-527A-F9F9-548865A7D21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9487910E-87F3-2D8D-0E03-E5414755EC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DC563F6-4778-070B-2D6E-655900C9B14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9A3F6A3-503D-F24E-50F1-F4A72828D8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A6D622B-B6F5-483A-AD39-2463884F909D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548616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9">
            <a:extLst>
              <a:ext uri="{FF2B5EF4-FFF2-40B4-BE49-F238E27FC236}">
                <a16:creationId xmlns:a16="http://schemas.microsoft.com/office/drawing/2014/main" id="{1A7A9EC0-6A26-5453-36F2-37274C9BDDA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268538" y="818446"/>
            <a:ext cx="7747000" cy="63023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4400">
                <a:solidFill>
                  <a:srgbClr val="B8103B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</a:t>
            </a:r>
            <a:endParaRPr lang="de-DE" dirty="0"/>
          </a:p>
        </p:txBody>
      </p:sp>
      <p:sp>
        <p:nvSpPr>
          <p:cNvPr id="8" name="Textplatzhalter 11">
            <a:extLst>
              <a:ext uri="{FF2B5EF4-FFF2-40B4-BE49-F238E27FC236}">
                <a16:creationId xmlns:a16="http://schemas.microsoft.com/office/drawing/2014/main" id="{67873010-1050-24C8-C821-ACDDBA0D4E0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2268538" y="1645190"/>
            <a:ext cx="7747000" cy="36512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9" name="Inhaltsplatzhalter 13">
            <a:extLst>
              <a:ext uri="{FF2B5EF4-FFF2-40B4-BE49-F238E27FC236}">
                <a16:creationId xmlns:a16="http://schemas.microsoft.com/office/drawing/2014/main" id="{3D42E69D-A463-353D-4E3E-3275C72A00AB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12774" y="2440417"/>
            <a:ext cx="457170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Presenter</a:t>
            </a:r>
            <a:endParaRPr lang="de-DE" dirty="0"/>
          </a:p>
        </p:txBody>
      </p:sp>
      <p:sp>
        <p:nvSpPr>
          <p:cNvPr id="10" name="Inhaltsplatzhalter 15">
            <a:extLst>
              <a:ext uri="{FF2B5EF4-FFF2-40B4-BE49-F238E27FC236}">
                <a16:creationId xmlns:a16="http://schemas.microsoft.com/office/drawing/2014/main" id="{D4F31CAB-1CEF-4870-E3A5-A0B1250DCD3B}"/>
              </a:ext>
            </a:extLst>
          </p:cNvPr>
          <p:cNvSpPr>
            <a:spLocks noGrp="1"/>
          </p:cNvSpPr>
          <p:nvPr>
            <p:ph sz="quarter" idx="16" hasCustomPrompt="1"/>
          </p:nvPr>
        </p:nvSpPr>
        <p:spPr>
          <a:xfrm>
            <a:off x="612775" y="3063875"/>
            <a:ext cx="4571699" cy="365125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8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Affiliation (e.g. UDE etc.)</a:t>
            </a:r>
          </a:p>
        </p:txBody>
      </p:sp>
      <p:sp>
        <p:nvSpPr>
          <p:cNvPr id="11" name="Textplatzhalter 17">
            <a:extLst>
              <a:ext uri="{FF2B5EF4-FFF2-40B4-BE49-F238E27FC236}">
                <a16:creationId xmlns:a16="http://schemas.microsoft.com/office/drawing/2014/main" id="{217CAB53-6415-4ABE-F5E3-2B7DCBC8DBF6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7108466" y="2698748"/>
            <a:ext cx="4470760" cy="3651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/>
              <a:t>Date Event (e.g. 22/01/23 Physics Colloquium)</a:t>
            </a:r>
          </a:p>
        </p:txBody>
      </p:sp>
      <p:sp>
        <p:nvSpPr>
          <p:cNvPr id="12" name="Bildplatzhalter 19">
            <a:extLst>
              <a:ext uri="{FF2B5EF4-FFF2-40B4-BE49-F238E27FC236}">
                <a16:creationId xmlns:a16="http://schemas.microsoft.com/office/drawing/2014/main" id="{5D958D4B-1582-9425-1F3E-9C290815B402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2774" y="3728111"/>
            <a:ext cx="1112838" cy="1211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1</a:t>
            </a:r>
          </a:p>
        </p:txBody>
      </p:sp>
      <p:sp>
        <p:nvSpPr>
          <p:cNvPr id="13" name="Bildplatzhalter 19">
            <a:extLst>
              <a:ext uri="{FF2B5EF4-FFF2-40B4-BE49-F238E27FC236}">
                <a16:creationId xmlns:a16="http://schemas.microsoft.com/office/drawing/2014/main" id="{BB238B16-3AD3-73E3-EC97-95A96FB2B600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2143560" y="3728112"/>
            <a:ext cx="1112838" cy="12113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3</a:t>
            </a:r>
          </a:p>
          <a:p>
            <a:endParaRPr lang="de-DE" dirty="0"/>
          </a:p>
        </p:txBody>
      </p:sp>
      <p:sp>
        <p:nvSpPr>
          <p:cNvPr id="14" name="Bildplatzhalter 19">
            <a:extLst>
              <a:ext uri="{FF2B5EF4-FFF2-40B4-BE49-F238E27FC236}">
                <a16:creationId xmlns:a16="http://schemas.microsoft.com/office/drawing/2014/main" id="{A4956872-ABB7-A337-70B3-AE912B05D22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674345" y="3723407"/>
            <a:ext cx="1112838" cy="12160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Pic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Collaborator</a:t>
            </a:r>
            <a:r>
              <a:rPr lang="de-DE" dirty="0"/>
              <a:t> 3</a:t>
            </a:r>
          </a:p>
          <a:p>
            <a:endParaRPr lang="de-DE" dirty="0"/>
          </a:p>
        </p:txBody>
      </p:sp>
      <p:sp>
        <p:nvSpPr>
          <p:cNvPr id="15" name="Textplatzhalter 23">
            <a:extLst>
              <a:ext uri="{FF2B5EF4-FFF2-40B4-BE49-F238E27FC236}">
                <a16:creationId xmlns:a16="http://schemas.microsoft.com/office/drawing/2014/main" id="{B7DC7CBA-9DA2-4349-AF4A-A63CA60D2576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776" y="5058367"/>
            <a:ext cx="1350137" cy="54394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6" name="Textplatzhalter 23">
            <a:extLst>
              <a:ext uri="{FF2B5EF4-FFF2-40B4-BE49-F238E27FC236}">
                <a16:creationId xmlns:a16="http://schemas.microsoft.com/office/drawing/2014/main" id="{A7B8F075-6926-0BF1-2117-6AC3D9175142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2143560" y="5058367"/>
            <a:ext cx="1350138" cy="54394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7" name="Textplatzhalter 23">
            <a:extLst>
              <a:ext uri="{FF2B5EF4-FFF2-40B4-BE49-F238E27FC236}">
                <a16:creationId xmlns:a16="http://schemas.microsoft.com/office/drawing/2014/main" id="{906D33B8-31DB-6770-FADB-22E23EF2D45A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674345" y="5058367"/>
            <a:ext cx="1285844" cy="54394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solidFill>
                  <a:srgbClr val="084C94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Name </a:t>
            </a:r>
            <a:r>
              <a:rPr lang="de-DE" dirty="0" err="1">
                <a:latin typeface="+mj-lt"/>
              </a:rPr>
              <a:t>of</a:t>
            </a:r>
            <a:r>
              <a:rPr lang="de-DE" dirty="0">
                <a:latin typeface="+mj-lt"/>
              </a:rPr>
              <a:t> </a:t>
            </a:r>
            <a:r>
              <a:rPr lang="de-DE" dirty="0" err="1">
                <a:latin typeface="+mj-lt"/>
              </a:rPr>
              <a:t>Collaborator</a:t>
            </a:r>
            <a:r>
              <a:rPr lang="de-DE" dirty="0">
                <a:latin typeface="+mj-lt"/>
              </a:rPr>
              <a:t> 1</a:t>
            </a:r>
            <a:endParaRPr lang="de-DE" dirty="0"/>
          </a:p>
        </p:txBody>
      </p:sp>
      <p:sp>
        <p:nvSpPr>
          <p:cNvPr id="18" name="Inhaltsplatzhalter 27">
            <a:extLst>
              <a:ext uri="{FF2B5EF4-FFF2-40B4-BE49-F238E27FC236}">
                <a16:creationId xmlns:a16="http://schemas.microsoft.com/office/drawing/2014/main" id="{CAD6D78B-815C-F09C-788C-A80AD64E0C97}"/>
              </a:ext>
            </a:extLst>
          </p:cNvPr>
          <p:cNvSpPr>
            <a:spLocks noGrp="1"/>
          </p:cNvSpPr>
          <p:nvPr>
            <p:ph sz="quarter" idx="24" hasCustomPrompt="1"/>
          </p:nvPr>
        </p:nvSpPr>
        <p:spPr>
          <a:xfrm>
            <a:off x="7108824" y="3625507"/>
            <a:ext cx="4470399" cy="22619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latin typeface="+mj-lt"/>
              </a:defRPr>
            </a:lvl1pPr>
            <a:lvl2pPr marL="457200" indent="0">
              <a:buNone/>
              <a:defRPr/>
            </a:lvl2pPr>
          </a:lstStyle>
          <a:p>
            <a:r>
              <a:rPr lang="en-US" dirty="0">
                <a:solidFill>
                  <a:srgbClr val="B8103B"/>
                </a:solidFill>
              </a:rPr>
              <a:t>Figure with main message or text with main message!</a:t>
            </a:r>
            <a:endParaRPr lang="en-DE" dirty="0">
              <a:solidFill>
                <a:srgbClr val="B8103B"/>
              </a:solidFill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E478C6C6-6E1C-9401-25F1-EDCDE509A6D5}"/>
              </a:ext>
            </a:extLst>
          </p:cNvPr>
          <p:cNvSpPr txBox="1"/>
          <p:nvPr userDrawn="1"/>
        </p:nvSpPr>
        <p:spPr>
          <a:xfrm>
            <a:off x="172827" y="5802306"/>
            <a:ext cx="1350137" cy="261610"/>
          </a:xfrm>
          <a:prstGeom prst="rect">
            <a:avLst/>
          </a:prstGeom>
        </p:spPr>
        <p:txBody>
          <a:bodyPr wrap="square" rtlCol="0" anchor="b">
            <a:spAutoFit/>
          </a:bodyPr>
          <a:lstStyle/>
          <a:p>
            <a:pPr algn="l"/>
            <a:r>
              <a:rPr lang="de-DE" sz="1100" dirty="0" err="1">
                <a:solidFill>
                  <a:srgbClr val="B8103B"/>
                </a:solidFill>
              </a:rPr>
              <a:t>Acknowledgements</a:t>
            </a:r>
            <a:endParaRPr lang="de-DE" sz="1100" dirty="0">
              <a:solidFill>
                <a:srgbClr val="B8103B"/>
              </a:solidFill>
            </a:endParaRPr>
          </a:p>
        </p:txBody>
      </p:sp>
      <p:sp>
        <p:nvSpPr>
          <p:cNvPr id="20" name="Textplatzhalter 31">
            <a:extLst>
              <a:ext uri="{FF2B5EF4-FFF2-40B4-BE49-F238E27FC236}">
                <a16:creationId xmlns:a16="http://schemas.microsoft.com/office/drawing/2014/main" id="{2D934033-4CD2-DDF1-2047-93D210BF0E0B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93688" y="6305550"/>
            <a:ext cx="5451504" cy="26193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de-DE" dirty="0"/>
              <a:t>[Enter </a:t>
            </a:r>
            <a:r>
              <a:rPr lang="de-DE" dirty="0" err="1"/>
              <a:t>pictures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f.ex</a:t>
            </a:r>
            <a:r>
              <a:rPr lang="de-DE" dirty="0"/>
              <a:t>. Emmy Noether etc. Look at last </a:t>
            </a:r>
            <a:r>
              <a:rPr lang="de-DE" dirty="0" err="1"/>
              <a:t>page</a:t>
            </a:r>
            <a:r>
              <a:rPr lang="de-DE" dirty="0"/>
              <a:t>!]</a:t>
            </a:r>
          </a:p>
        </p:txBody>
      </p:sp>
      <p:sp>
        <p:nvSpPr>
          <p:cNvPr id="21" name="Datumsplatzhalter 3">
            <a:extLst>
              <a:ext uri="{FF2B5EF4-FFF2-40B4-BE49-F238E27FC236}">
                <a16:creationId xmlns:a16="http://schemas.microsoft.com/office/drawing/2014/main" id="{5ED0D56A-E21B-CFB1-788B-462188051F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22" name="Fußzeilenplatzhalter 4">
            <a:extLst>
              <a:ext uri="{FF2B5EF4-FFF2-40B4-BE49-F238E27FC236}">
                <a16:creationId xmlns:a16="http://schemas.microsoft.com/office/drawing/2014/main" id="{B45B5BE5-834B-4998-86D4-980BBECE50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Meeting – Date - Presenter</a:t>
            </a:r>
          </a:p>
        </p:txBody>
      </p:sp>
      <p:sp>
        <p:nvSpPr>
          <p:cNvPr id="23" name="Foliennummernplatzhalter 5">
            <a:extLst>
              <a:ext uri="{FF2B5EF4-FFF2-40B4-BE49-F238E27FC236}">
                <a16:creationId xmlns:a16="http://schemas.microsoft.com/office/drawing/2014/main" id="{45E12EBE-6011-B196-CFBC-B537A94B5D6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CC035-EADA-428B-9A7E-17E468955654}" type="slidenum">
              <a:rPr lang="de-DE" smtClean="0"/>
              <a:t>‹#›</a:t>
            </a:fld>
            <a:endParaRPr lang="de-DE"/>
          </a:p>
        </p:txBody>
      </p:sp>
      <p:sp>
        <p:nvSpPr>
          <p:cNvPr id="24" name="Rechteck 8">
            <a:extLst>
              <a:ext uri="{FF2B5EF4-FFF2-40B4-BE49-F238E27FC236}">
                <a16:creationId xmlns:a16="http://schemas.microsoft.com/office/drawing/2014/main" id="{963B61A7-5C4C-6EFB-E6BD-D90713E39F3C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>
            <a:gsLst>
              <a:gs pos="0">
                <a:srgbClr val="DFE4F2"/>
              </a:gs>
              <a:gs pos="100000">
                <a:schemeClr val="bg1"/>
              </a:gs>
              <a:gs pos="47000">
                <a:srgbClr val="DFE4F2">
                  <a:shade val="100000"/>
                  <a:satMod val="115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2" name="Picture 6" descr="CERN Logo, symbol, meaning, history, PNG, brand">
            <a:extLst>
              <a:ext uri="{FF2B5EF4-FFF2-40B4-BE49-F238E27FC236}">
                <a16:creationId xmlns:a16="http://schemas.microsoft.com/office/drawing/2014/main" id="{3DB8056E-86F1-38C3-7254-4EE70EB3B59D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r="21726"/>
          <a:stretch/>
        </p:blipFill>
        <p:spPr bwMode="auto">
          <a:xfrm>
            <a:off x="10343450" y="-18790"/>
            <a:ext cx="1848550" cy="1820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7BFA279F-93E4-53A2-8B9C-DC3A86246954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91"/>
            <a:ext cx="3401786" cy="778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2457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f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ußzeilenplatzhalter 4">
            <a:extLst>
              <a:ext uri="{FF2B5EF4-FFF2-40B4-BE49-F238E27FC236}">
                <a16:creationId xmlns:a16="http://schemas.microsoft.com/office/drawing/2014/main" id="{66064DB5-5943-9BD6-7655-84568C8D0E6D}"/>
              </a:ext>
            </a:extLst>
          </p:cNvPr>
          <p:cNvSpPr txBox="1">
            <a:spLocks/>
          </p:cNvSpPr>
          <p:nvPr userDrawn="1"/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/>
              <a:t>EVENT – DATE - PRESENTER </a:t>
            </a:r>
          </a:p>
        </p:txBody>
      </p:sp>
      <p:sp>
        <p:nvSpPr>
          <p:cNvPr id="13" name="Foliennummernplatzhalter 5">
            <a:extLst>
              <a:ext uri="{FF2B5EF4-FFF2-40B4-BE49-F238E27FC236}">
                <a16:creationId xmlns:a16="http://schemas.microsoft.com/office/drawing/2014/main" id="{60705C37-C703-F9D1-D5A2-1816C9C4893D}"/>
              </a:ext>
            </a:extLst>
          </p:cNvPr>
          <p:cNvSpPr txBox="1">
            <a:spLocks/>
          </p:cNvSpPr>
          <p:nvPr userDrawn="1"/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A6893AD-28A8-433B-91AD-5AC54E1477AF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14" name="Rechteck 3">
            <a:extLst>
              <a:ext uri="{FF2B5EF4-FFF2-40B4-BE49-F238E27FC236}">
                <a16:creationId xmlns:a16="http://schemas.microsoft.com/office/drawing/2014/main" id="{52081AFD-06D8-E7B2-F9C0-BB1A5605D909}"/>
              </a:ext>
            </a:extLst>
          </p:cNvPr>
          <p:cNvSpPr/>
          <p:nvPr userDrawn="1"/>
        </p:nvSpPr>
        <p:spPr>
          <a:xfrm>
            <a:off x="0" y="-18790"/>
            <a:ext cx="12192000" cy="813117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rgbClr val="3869B4">
                  <a:shade val="67500"/>
                  <a:satMod val="115000"/>
                </a:srgbClr>
              </a:gs>
              <a:gs pos="100000">
                <a:srgbClr val="3262B0"/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EB20CA7A-E7F6-018A-EF6B-C72944615E1C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 flip="none" rotWithShape="1">
            <a:gsLst>
              <a:gs pos="34000">
                <a:srgbClr val="B3C6E7"/>
              </a:gs>
              <a:gs pos="87000">
                <a:schemeClr val="bg1"/>
              </a:gs>
              <a:gs pos="0">
                <a:schemeClr val="accent1">
                  <a:lumMod val="45000"/>
                  <a:lumOff val="55000"/>
                </a:schemeClr>
              </a:gs>
              <a:gs pos="0">
                <a:schemeClr val="accent1">
                  <a:lumMod val="45000"/>
                  <a:lumOff val="55000"/>
                </a:schemeClr>
              </a:gs>
              <a:gs pos="54000">
                <a:schemeClr val="accent1">
                  <a:lumMod val="30000"/>
                  <a:lumOff val="7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21654BE-F124-8FDF-2B25-FE87D1DAA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3263B1"/>
                </a:solidFill>
              </a:defRPr>
            </a:lvl1pPr>
          </a:lstStyle>
          <a:p>
            <a:r>
              <a:rPr lang="de-DE" dirty="0"/>
              <a:t>Isolde </a:t>
            </a:r>
            <a:r>
              <a:rPr lang="de-DE" dirty="0" err="1"/>
              <a:t>group</a:t>
            </a:r>
            <a:r>
              <a:rPr lang="de-DE" dirty="0"/>
              <a:t> </a:t>
            </a:r>
            <a:r>
              <a:rPr lang="de-DE" dirty="0" err="1"/>
              <a:t>meeting</a:t>
            </a:r>
            <a:r>
              <a:rPr lang="de-DE" dirty="0"/>
              <a:t> – 22.08.2023 – Björn Dörschel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0768492-FCB3-2B31-6C33-158A836B44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3A67B1"/>
                </a:solidFill>
              </a:defRPr>
            </a:lvl1pPr>
          </a:lstStyle>
          <a:p>
            <a:r>
              <a:rPr lang="de-DE" dirty="0"/>
              <a:t>&lt;#&gt;</a:t>
            </a:r>
          </a:p>
        </p:txBody>
      </p:sp>
      <p:sp>
        <p:nvSpPr>
          <p:cNvPr id="18" name="Textplatzhalter 7">
            <a:extLst>
              <a:ext uri="{FF2B5EF4-FFF2-40B4-BE49-F238E27FC236}">
                <a16:creationId xmlns:a16="http://schemas.microsoft.com/office/drawing/2014/main" id="{3FDB6E33-D8A9-954E-F89D-EB06B2C1137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 OF SLIDE</a:t>
            </a:r>
          </a:p>
        </p:txBody>
      </p:sp>
      <p:pic>
        <p:nvPicPr>
          <p:cNvPr id="1030" name="Picture 6" descr="CERN Logo, symbol, meaning, history, PNG, brand">
            <a:extLst>
              <a:ext uri="{FF2B5EF4-FFF2-40B4-BE49-F238E27FC236}">
                <a16:creationId xmlns:a16="http://schemas.microsoft.com/office/drawing/2014/main" id="{CF44209B-9FB5-49D1-38D8-913120D9059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154" r="21726"/>
          <a:stretch/>
        </p:blipFill>
        <p:spPr bwMode="auto">
          <a:xfrm>
            <a:off x="11353800" y="-18790"/>
            <a:ext cx="838200" cy="825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3104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3">
            <a:extLst>
              <a:ext uri="{FF2B5EF4-FFF2-40B4-BE49-F238E27FC236}">
                <a16:creationId xmlns:a16="http://schemas.microsoft.com/office/drawing/2014/main" id="{8347B442-190F-B211-E09A-34C5D8E561B0}"/>
              </a:ext>
            </a:extLst>
          </p:cNvPr>
          <p:cNvSpPr/>
          <p:nvPr userDrawn="1"/>
        </p:nvSpPr>
        <p:spPr>
          <a:xfrm>
            <a:off x="0" y="-18790"/>
            <a:ext cx="12192000" cy="813117"/>
          </a:xfrm>
          <a:prstGeom prst="rect">
            <a:avLst/>
          </a:prstGeom>
          <a:gradFill flip="none" rotWithShape="1">
            <a:gsLst>
              <a:gs pos="6000">
                <a:schemeClr val="accent1">
                  <a:lumMod val="0"/>
                  <a:lumOff val="100000"/>
                </a:schemeClr>
              </a:gs>
              <a:gs pos="100000">
                <a:srgbClr val="084C94"/>
              </a:gs>
              <a:gs pos="46000">
                <a:srgbClr val="084C94"/>
              </a:gs>
            </a:gsLst>
            <a:path path="circle">
              <a:fillToRect l="100000" b="100000"/>
            </a:path>
            <a:tileRect t="-100000" r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F100638E-16C3-75B8-A5A9-B46E414DD138}"/>
              </a:ext>
            </a:extLst>
          </p:cNvPr>
          <p:cNvSpPr/>
          <p:nvPr userDrawn="1"/>
        </p:nvSpPr>
        <p:spPr>
          <a:xfrm>
            <a:off x="0" y="6179127"/>
            <a:ext cx="12192000" cy="678873"/>
          </a:xfrm>
          <a:prstGeom prst="rect">
            <a:avLst/>
          </a:prstGeom>
          <a:gradFill>
            <a:gsLst>
              <a:gs pos="0">
                <a:srgbClr val="DFE4F2"/>
              </a:gs>
              <a:gs pos="100000">
                <a:schemeClr val="bg1"/>
              </a:gs>
              <a:gs pos="45000">
                <a:srgbClr val="DFE4F2">
                  <a:shade val="100000"/>
                  <a:satMod val="115000"/>
                </a:srgb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7" name="Picture 11">
            <a:extLst>
              <a:ext uri="{FF2B5EF4-FFF2-40B4-BE49-F238E27FC236}">
                <a16:creationId xmlns:a16="http://schemas.microsoft.com/office/drawing/2014/main" id="{D067F011-5934-E405-65D1-4E1C2911D97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81771" y="25401"/>
            <a:ext cx="1749401" cy="72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C7616030-4417-4F94-042A-9B624B553F72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7721" y="6081630"/>
            <a:ext cx="767992" cy="720000"/>
          </a:xfrm>
          <a:prstGeom prst="rect">
            <a:avLst/>
          </a:prstGeom>
        </p:spPr>
      </p:pic>
      <p:sp>
        <p:nvSpPr>
          <p:cNvPr id="9" name="Fußzeilenplatzhalter 3">
            <a:extLst>
              <a:ext uri="{FF2B5EF4-FFF2-40B4-BE49-F238E27FC236}">
                <a16:creationId xmlns:a16="http://schemas.microsoft.com/office/drawing/2014/main" id="{995CFFE7-C19A-9F66-FAEA-57E52138B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Meeting – Date - </a:t>
            </a:r>
            <a:r>
              <a:rPr lang="de-DE" dirty="0" err="1"/>
              <a:t>Presenter</a:t>
            </a:r>
            <a:endParaRPr lang="de-DE" dirty="0"/>
          </a:p>
        </p:txBody>
      </p:sp>
      <p:sp>
        <p:nvSpPr>
          <p:cNvPr id="10" name="Foliennummernplatzhalter 4">
            <a:extLst>
              <a:ext uri="{FF2B5EF4-FFF2-40B4-BE49-F238E27FC236}">
                <a16:creationId xmlns:a16="http://schemas.microsoft.com/office/drawing/2014/main" id="{C43029E8-90E3-2EB1-A55D-340830E59B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fld id="{8F0A5D12-DFDD-4C63-94C4-3F89BDFF3CD1}" type="slidenum">
              <a:rPr lang="de-DE" smtClean="0"/>
              <a:pPr/>
              <a:t>‹#›</a:t>
            </a:fld>
            <a:endParaRPr lang="de-DE" dirty="0"/>
          </a:p>
        </p:txBody>
      </p: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CA39EDE6-039D-ABCC-FD5F-D1AFBA0FD06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8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de-DE" dirty="0">
                <a:latin typeface="+mj-lt"/>
              </a:rPr>
              <a:t>TITLE OF SLIDE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6A299839-1B82-6200-4694-0A6550C39EF3}"/>
              </a:ext>
            </a:extLst>
          </p:cNvPr>
          <p:cNvSpPr>
            <a:spLocks noGrp="1"/>
          </p:cNvSpPr>
          <p:nvPr>
            <p:ph sz="quarter" idx="14" hasCustomPrompt="1"/>
          </p:nvPr>
        </p:nvSpPr>
        <p:spPr>
          <a:xfrm>
            <a:off x="825500" y="1543050"/>
            <a:ext cx="10433050" cy="367665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Last </a:t>
            </a:r>
            <a:r>
              <a:rPr lang="de-DE" dirty="0" err="1"/>
              <a:t>words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presentation</a:t>
            </a:r>
            <a:r>
              <a:rPr lang="de-DE" dirty="0"/>
              <a:t>. Maybe </a:t>
            </a:r>
            <a:r>
              <a:rPr lang="de-DE" dirty="0" err="1"/>
              <a:t>some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important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graph</a:t>
            </a:r>
            <a:r>
              <a:rPr lang="de-DE" dirty="0"/>
              <a:t>/</a:t>
            </a:r>
            <a:r>
              <a:rPr lang="de-DE" dirty="0" err="1"/>
              <a:t>figure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take</a:t>
            </a:r>
            <a:r>
              <a:rPr lang="de-DE" dirty="0"/>
              <a:t> </a:t>
            </a:r>
            <a:r>
              <a:rPr lang="de-DE" dirty="0" err="1"/>
              <a:t>away</a:t>
            </a:r>
            <a:r>
              <a:rPr lang="de-DE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0900704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LETE BEFORE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EC065E8-2DED-FD6C-76B3-95B8D05C08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="1">
                <a:solidFill>
                  <a:srgbClr val="B8103B"/>
                </a:solidFill>
              </a:defRPr>
            </a:lvl1pPr>
          </a:lstStyle>
          <a:p>
            <a:r>
              <a:rPr lang="de-DE" dirty="0"/>
              <a:t>[DELETE THIS SLIDE BEFORE PRESENTING]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C92CE20A-B33F-9B6F-64D0-AA00FF0F38A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838199" y="1800928"/>
            <a:ext cx="10219660" cy="369887"/>
          </a:xfrm>
        </p:spPr>
        <p:txBody>
          <a:bodyPr>
            <a:noAutofit/>
          </a:bodyPr>
          <a:lstStyle>
            <a:lvl1pPr marL="0" indent="0">
              <a:buNone/>
              <a:defRPr sz="2000" b="0" i="0" u="none">
                <a:solidFill>
                  <a:srgbClr val="084C94"/>
                </a:solidFill>
              </a:defRPr>
            </a:lvl1pPr>
          </a:lstStyle>
          <a:p>
            <a:pPr lvl="0"/>
            <a:r>
              <a:rPr lang="de-DE" dirty="0"/>
              <a:t>Note: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activate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 via Insert (Einfügen) &gt; Header and </a:t>
            </a:r>
            <a:r>
              <a:rPr lang="de-DE" dirty="0" err="1"/>
              <a:t>Footer</a:t>
            </a:r>
            <a:r>
              <a:rPr lang="de-DE" dirty="0"/>
              <a:t> (Kopf- und Fußzeile) &gt; Tick Slide </a:t>
            </a:r>
            <a:r>
              <a:rPr lang="de-DE" dirty="0" err="1"/>
              <a:t>Number</a:t>
            </a:r>
            <a:r>
              <a:rPr lang="de-DE" dirty="0"/>
              <a:t> (Foliennummer), </a:t>
            </a:r>
            <a:r>
              <a:rPr lang="de-DE" dirty="0" err="1"/>
              <a:t>Footer</a:t>
            </a:r>
            <a:r>
              <a:rPr lang="de-DE" dirty="0"/>
              <a:t> (Fußzeile), &amp;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on First Slide (Nicht auf Titelfolie anzeigen).</a:t>
            </a:r>
            <a:br>
              <a:rPr lang="de-DE" dirty="0"/>
            </a:br>
            <a:endParaRPr lang="de-DE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CA822072-1DF0-AFCD-A574-A140FEC379BF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838199" y="3711243"/>
            <a:ext cx="8518451" cy="369887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 dirty="0"/>
              <a:t>Logos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Acknowledgments</a:t>
            </a:r>
            <a:r>
              <a:rPr lang="de-DE" dirty="0"/>
              <a:t> (</a:t>
            </a:r>
            <a:r>
              <a:rPr lang="de-DE" dirty="0" err="1"/>
              <a:t>for</a:t>
            </a:r>
            <a:r>
              <a:rPr lang="de-DE" dirty="0"/>
              <a:t> title </a:t>
            </a:r>
            <a:r>
              <a:rPr lang="de-DE" dirty="0" err="1"/>
              <a:t>slide</a:t>
            </a:r>
            <a:r>
              <a:rPr lang="de-DE" dirty="0"/>
              <a:t>). Ask Karin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further</a:t>
            </a:r>
            <a:r>
              <a:rPr lang="de-DE" dirty="0"/>
              <a:t> </a:t>
            </a:r>
            <a:r>
              <a:rPr lang="de-DE" dirty="0" err="1"/>
              <a:t>info</a:t>
            </a:r>
            <a:endParaRPr lang="de-DE" dirty="0"/>
          </a:p>
          <a:p>
            <a:pPr lvl="0"/>
            <a:endParaRPr lang="de-DE" dirty="0"/>
          </a:p>
        </p:txBody>
      </p:sp>
      <p:sp>
        <p:nvSpPr>
          <p:cNvPr id="12" name="Textplatzhalter 11">
            <a:extLst>
              <a:ext uri="{FF2B5EF4-FFF2-40B4-BE49-F238E27FC236}">
                <a16:creationId xmlns:a16="http://schemas.microsoft.com/office/drawing/2014/main" id="{56212F41-D3C1-FC27-579A-9B91D2439040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837533" y="3205569"/>
            <a:ext cx="10219659" cy="369887"/>
          </a:xfrm>
        </p:spPr>
        <p:txBody>
          <a:bodyPr>
            <a:noAutofit/>
          </a:bodyPr>
          <a:lstStyle>
            <a:lvl1pPr marL="0" indent="0">
              <a:buNone/>
              <a:defRPr sz="2000">
                <a:solidFill>
                  <a:srgbClr val="084C94"/>
                </a:solidFill>
              </a:defRPr>
            </a:lvl1pPr>
          </a:lstStyle>
          <a:p>
            <a:pPr lvl="0"/>
            <a:r>
              <a:rPr lang="de-DE" dirty="0"/>
              <a:t>Note: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don‘t</a:t>
            </a:r>
            <a:r>
              <a:rPr lang="de-DE" dirty="0"/>
              <a:t> </a:t>
            </a:r>
            <a:r>
              <a:rPr lang="de-DE" dirty="0" err="1"/>
              <a:t>fill</a:t>
            </a:r>
            <a:r>
              <a:rPr lang="de-DE" dirty="0"/>
              <a:t> out </a:t>
            </a:r>
            <a:r>
              <a:rPr lang="de-DE" dirty="0" err="1"/>
              <a:t>this</a:t>
            </a:r>
            <a:r>
              <a:rPr lang="de-DE" dirty="0"/>
              <a:t> type </a:t>
            </a:r>
            <a:r>
              <a:rPr lang="de-DE" dirty="0" err="1"/>
              <a:t>of</a:t>
            </a:r>
            <a:r>
              <a:rPr lang="de-DE" dirty="0"/>
              <a:t> Box,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won‘t</a:t>
            </a:r>
            <a:r>
              <a:rPr lang="de-DE" dirty="0"/>
              <a:t> </a:t>
            </a:r>
            <a:r>
              <a:rPr lang="de-DE" dirty="0" err="1"/>
              <a:t>appear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final </a:t>
            </a:r>
            <a:r>
              <a:rPr lang="de-DE" dirty="0" err="1"/>
              <a:t>presentation</a:t>
            </a:r>
            <a:r>
              <a:rPr lang="de-DE" dirty="0"/>
              <a:t>.</a:t>
            </a:r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F79128DB-92F1-5C88-9039-25ED7147334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37533" y="2699896"/>
            <a:ext cx="10220325" cy="369887"/>
          </a:xfrm>
        </p:spPr>
        <p:txBody>
          <a:bodyPr>
            <a:no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de-DE" dirty="0"/>
              <a:t>[</a:t>
            </a:r>
            <a:r>
              <a:rPr lang="de-DE" dirty="0" err="1"/>
              <a:t>Important</a:t>
            </a:r>
            <a:r>
              <a:rPr lang="de-DE" dirty="0"/>
              <a:t>: </a:t>
            </a:r>
            <a:r>
              <a:rPr lang="de-DE" dirty="0" err="1"/>
              <a:t>Under</a:t>
            </a:r>
            <a:r>
              <a:rPr lang="de-DE" dirty="0"/>
              <a:t> </a:t>
            </a:r>
            <a:r>
              <a:rPr lang="de-DE" dirty="0" err="1"/>
              <a:t>Footer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Event, Name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Presenter</a:t>
            </a:r>
            <a:r>
              <a:rPr lang="de-DE" dirty="0"/>
              <a:t> and </a:t>
            </a:r>
            <a:r>
              <a:rPr lang="de-DE" dirty="0" err="1"/>
              <a:t>the</a:t>
            </a:r>
            <a:r>
              <a:rPr lang="de-DE" dirty="0"/>
              <a:t> Date]</a:t>
            </a:r>
          </a:p>
        </p:txBody>
      </p:sp>
    </p:spTree>
    <p:extLst>
      <p:ext uri="{BB962C8B-B14F-4D97-AF65-F5344CB8AC3E}">
        <p14:creationId xmlns:p14="http://schemas.microsoft.com/office/powerpoint/2010/main" val="2100121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6A711F3-695E-4B64-DA2B-1419C5E946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8860595-5FD3-CE27-E9E2-1F2DEE2903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B4510EE-17A8-0971-2146-4FD3CCF59F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B8591F4-AF60-9524-849B-51020A8A1A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Meeting – Date - Presenter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AD7220D-BA21-CD10-83E5-9D6E9B9F45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0A5D12-DFDD-4C63-94C4-3F89BDFF3CD1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6180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6" r:id="rId2"/>
    <p:sldLayoutId id="2147483697" r:id="rId3"/>
    <p:sldLayoutId id="2147483698" r:id="rId4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2D2E2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2D2E2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2D2E2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2D2E2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E2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2D2E2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PNG"/><Relationship Id="rId4" Type="http://schemas.openxmlformats.org/officeDocument/2006/relationships/image" Target="../media/image38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4414403-FED9-8EA3-763E-2562F60F828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68538" y="1135338"/>
            <a:ext cx="7747000" cy="896053"/>
          </a:xfrm>
        </p:spPr>
        <p:txBody>
          <a:bodyPr>
            <a:noAutofit/>
          </a:bodyPr>
          <a:lstStyle/>
          <a:p>
            <a:r>
              <a:rPr lang="de-DE" sz="4800" b="1" dirty="0">
                <a:solidFill>
                  <a:srgbClr val="2D2E2F"/>
                </a:solidFill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Group A </a:t>
            </a:r>
            <a:r>
              <a:rPr lang="de-DE" sz="4800" b="1" dirty="0" err="1">
                <a:solidFill>
                  <a:srgbClr val="2D2E2F"/>
                </a:solidFill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Presentation</a:t>
            </a:r>
            <a:endParaRPr lang="de-DE" sz="4800" b="1" dirty="0">
              <a:solidFill>
                <a:srgbClr val="2D2E2F"/>
              </a:solidFill>
              <a:effectLst/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02F2EE-C77B-4E33-B17B-3487A9A9FC4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268538" y="2020752"/>
            <a:ext cx="7747000" cy="365125"/>
          </a:xfrm>
        </p:spPr>
        <p:txBody>
          <a:bodyPr>
            <a:normAutofit/>
          </a:bodyPr>
          <a:lstStyle/>
          <a:p>
            <a:r>
              <a:rPr lang="de-DE" sz="17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ATSOA 2025 EUROLABS</a:t>
            </a:r>
            <a:endParaRPr lang="de-DE" sz="1700" b="1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dirty="0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FF44527-D218-7282-057C-6FA7C40E859F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19547" y="2237218"/>
            <a:ext cx="4571700" cy="3946836"/>
          </a:xfrm>
        </p:spPr>
        <p:txBody>
          <a:bodyPr>
            <a:normAutofit/>
          </a:bodyPr>
          <a:lstStyle/>
          <a:p>
            <a:r>
              <a:rPr lang="de-DE" dirty="0"/>
              <a:t>Lennert De </a:t>
            </a:r>
            <a:r>
              <a:rPr lang="de-DE" dirty="0" err="1"/>
              <a:t>Keukeleere</a:t>
            </a:r>
            <a:endParaRPr lang="de-DE" dirty="0"/>
          </a:p>
          <a:p>
            <a:r>
              <a:rPr lang="de-DE" dirty="0"/>
              <a:t>Carl Jolly</a:t>
            </a:r>
          </a:p>
          <a:p>
            <a:r>
              <a:rPr lang="de-DE" dirty="0"/>
              <a:t>Javier Luis Correa </a:t>
            </a:r>
            <a:r>
              <a:rPr lang="de-DE" dirty="0" err="1"/>
              <a:t>Laorden</a:t>
            </a:r>
            <a:endParaRPr lang="de-DE" dirty="0"/>
          </a:p>
          <a:p>
            <a:r>
              <a:rPr lang="de-DE" dirty="0"/>
              <a:t>Daniel </a:t>
            </a:r>
            <a:r>
              <a:rPr lang="de-DE" dirty="0" err="1"/>
              <a:t>Movilla</a:t>
            </a:r>
            <a:r>
              <a:rPr lang="de-DE" dirty="0"/>
              <a:t> Quintero</a:t>
            </a:r>
          </a:p>
          <a:p>
            <a:r>
              <a:rPr lang="de-DE" dirty="0"/>
              <a:t>Diego Garrido </a:t>
            </a:r>
          </a:p>
          <a:p>
            <a:r>
              <a:rPr lang="de-DE" dirty="0"/>
              <a:t>Björn Dörschel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487F94B9-BFB5-22F5-269B-28262213EE4A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368012" y="2365977"/>
            <a:ext cx="4470760" cy="365125"/>
          </a:xfrm>
        </p:spPr>
        <p:txBody>
          <a:bodyPr>
            <a:normAutofit lnSpcReduction="10000"/>
          </a:bodyPr>
          <a:lstStyle/>
          <a:p>
            <a:r>
              <a:rPr lang="de-DE" dirty="0"/>
              <a:t>16.05.2025</a:t>
            </a: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88F880F0-7B28-0178-9AD0-5A088DDBEE7E}"/>
              </a:ext>
            </a:extLst>
          </p:cNvPr>
          <p:cNvSpPr/>
          <p:nvPr/>
        </p:nvSpPr>
        <p:spPr>
          <a:xfrm>
            <a:off x="186431" y="5770485"/>
            <a:ext cx="1350137" cy="292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About EURO-LABS - EURO-LABS">
            <a:extLst>
              <a:ext uri="{FF2B5EF4-FFF2-40B4-BE49-F238E27FC236}">
                <a16:creationId xmlns:a16="http://schemas.microsoft.com/office/drawing/2014/main" id="{031C4575-F412-1CEF-FB2C-AC82519B70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4737944"/>
            <a:ext cx="2716107" cy="133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Immersive tour of the accelerator complex | CERN">
            <a:extLst>
              <a:ext uri="{FF2B5EF4-FFF2-40B4-BE49-F238E27FC236}">
                <a16:creationId xmlns:a16="http://schemas.microsoft.com/office/drawing/2014/main" id="{D01E7894-84A9-9F67-98FC-998C9FAA81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5259" y="2998081"/>
            <a:ext cx="5086773" cy="28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 diagram of a complex curve&#10;&#10;AI-generated content may be incorrect.">
            <a:extLst>
              <a:ext uri="{FF2B5EF4-FFF2-40B4-BE49-F238E27FC236}">
                <a16:creationId xmlns:a16="http://schemas.microsoft.com/office/drawing/2014/main" id="{E2E63679-72C1-CBB3-71BE-9B41437519D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7" y="5155299"/>
            <a:ext cx="1057423" cy="914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3472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B8B768-E8B1-3AF5-A3ED-CA53F79783F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F3003D4C-6C2A-49F0-E8F4-D4FD2D305219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>
                    <a:latin typeface="Agency FB" panose="020B0503020202020204" pitchFamily="34" charset="0"/>
                  </a:rPr>
                  <a:t>EMITTANCE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ϵ</m:t>
                    </m:r>
                  </m:oMath>
                </a14:m>
                <a:endParaRPr lang="de-DE" b="0" dirty="0">
                  <a:latin typeface="Agency FB" panose="020B0503020202020204" pitchFamily="34" charset="0"/>
                </a:endParaRPr>
              </a:p>
            </p:txBody>
          </p:sp>
        </mc:Choice>
        <mc:Fallback xmlns="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F3003D4C-6C2A-49F0-E8F4-D4FD2D3052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43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429F691-F653-5ACD-5F77-04B20984D8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D2B180D-69FB-4BB0-E519-F3E470FE6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16266CD-DECC-3F8D-47BB-8CA3490825D3}"/>
              </a:ext>
            </a:extLst>
          </p:cNvPr>
          <p:cNvSpPr/>
          <p:nvPr/>
        </p:nvSpPr>
        <p:spPr>
          <a:xfrm>
            <a:off x="1329522" y="2591219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035DC56-4862-2B3F-EC0A-D6AF7B69C361}"/>
              </a:ext>
            </a:extLst>
          </p:cNvPr>
          <p:cNvCxnSpPr/>
          <p:nvPr/>
        </p:nvCxnSpPr>
        <p:spPr>
          <a:xfrm>
            <a:off x="1030368" y="2732956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CD4FF50-CDBB-C7F7-A1A0-2FF59F7F5E5D}"/>
              </a:ext>
            </a:extLst>
          </p:cNvPr>
          <p:cNvCxnSpPr/>
          <p:nvPr/>
        </p:nvCxnSpPr>
        <p:spPr>
          <a:xfrm flipV="1">
            <a:off x="1030368" y="2149059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E1FA055-8F62-FAE4-988E-2C63D4F2C3DC}"/>
              </a:ext>
            </a:extLst>
          </p:cNvPr>
          <p:cNvSpPr txBox="1"/>
          <p:nvPr/>
        </p:nvSpPr>
        <p:spPr>
          <a:xfrm>
            <a:off x="2325768" y="266270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A2D8AB-FEDF-68DD-46B2-88DDD0704153}"/>
              </a:ext>
            </a:extLst>
          </p:cNvPr>
          <p:cNvSpPr txBox="1"/>
          <p:nvPr/>
        </p:nvSpPr>
        <p:spPr>
          <a:xfrm>
            <a:off x="755934" y="201605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8FACDD8B-272D-3899-6AA9-76006C763A03}"/>
              </a:ext>
            </a:extLst>
          </p:cNvPr>
          <p:cNvSpPr/>
          <p:nvPr/>
        </p:nvSpPr>
        <p:spPr>
          <a:xfrm>
            <a:off x="1520368" y="2656755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3B61FA3-7150-7E4E-E711-1FF5F61F1BCA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flipH="1">
            <a:off x="825994" y="2733107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A863BFE-A10D-A58C-BFBB-809BB8980301}"/>
              </a:ext>
            </a:extLst>
          </p:cNvPr>
          <p:cNvCxnSpPr>
            <a:stCxn id="15" idx="6"/>
            <a:endCxn id="18" idx="6"/>
          </p:cNvCxnSpPr>
          <p:nvPr/>
        </p:nvCxnSpPr>
        <p:spPr>
          <a:xfrm>
            <a:off x="1965052" y="2733107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1AD5720B-3E70-B6D7-8146-6513A4B09DD4}"/>
              </a:ext>
            </a:extLst>
          </p:cNvPr>
          <p:cNvSpPr/>
          <p:nvPr/>
        </p:nvSpPr>
        <p:spPr>
          <a:xfrm>
            <a:off x="825994" y="3373568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E29339E-1D84-C186-5353-A293779DE8F7}"/>
              </a:ext>
            </a:extLst>
          </p:cNvPr>
          <p:cNvSpPr/>
          <p:nvPr/>
        </p:nvSpPr>
        <p:spPr>
          <a:xfrm>
            <a:off x="1353191" y="2362695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D83AD151-4C0C-E71E-C9AC-0CD4EC670860}"/>
              </a:ext>
            </a:extLst>
          </p:cNvPr>
          <p:cNvGrpSpPr/>
          <p:nvPr/>
        </p:nvGrpSpPr>
        <p:grpSpPr>
          <a:xfrm rot="19750081">
            <a:off x="1623765" y="3395934"/>
            <a:ext cx="296486" cy="152704"/>
            <a:chOff x="3473298" y="2940684"/>
            <a:chExt cx="296486" cy="152704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B1517499-75F3-DC6F-4F87-E2949642FD1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B0570D1E-6704-4857-738E-62F14C1C8899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B6942C8-85B6-6B7A-DAEA-A2C573B2F0C6}"/>
              </a:ext>
            </a:extLst>
          </p:cNvPr>
          <p:cNvGrpSpPr/>
          <p:nvPr/>
        </p:nvGrpSpPr>
        <p:grpSpPr>
          <a:xfrm>
            <a:off x="1869314" y="3723090"/>
            <a:ext cx="296486" cy="152704"/>
            <a:chOff x="3473298" y="2940684"/>
            <a:chExt cx="296486" cy="152704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854B50A8-54C6-71D8-EBED-44EC06D716B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61A9EA7E-C9E9-2B3D-5132-8D704ADEF09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F39D609-D968-C7F6-316C-66BCC5617F90}"/>
              </a:ext>
            </a:extLst>
          </p:cNvPr>
          <p:cNvGrpSpPr/>
          <p:nvPr/>
        </p:nvGrpSpPr>
        <p:grpSpPr>
          <a:xfrm>
            <a:off x="1110353" y="3465752"/>
            <a:ext cx="296486" cy="152704"/>
            <a:chOff x="3473298" y="2940684"/>
            <a:chExt cx="296486" cy="152704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37D83253-6D60-D0EB-5E4C-036AEFA0808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3CB45CB5-F0AE-C373-0B30-B9DCBC61661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2EF0E69-40C0-DEC8-B509-78D80D79DC7A}"/>
              </a:ext>
            </a:extLst>
          </p:cNvPr>
          <p:cNvGrpSpPr/>
          <p:nvPr/>
        </p:nvGrpSpPr>
        <p:grpSpPr>
          <a:xfrm rot="965649">
            <a:off x="2012497" y="3466018"/>
            <a:ext cx="296486" cy="152704"/>
            <a:chOff x="3473298" y="2940684"/>
            <a:chExt cx="296486" cy="152704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DF1E3437-7205-3386-6C32-15E0DFDB362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04F90F3A-1CB8-CDFF-D286-1A3C688E01F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B31F27C-173C-CBDE-63C6-142BA7820580}"/>
              </a:ext>
            </a:extLst>
          </p:cNvPr>
          <p:cNvGrpSpPr/>
          <p:nvPr/>
        </p:nvGrpSpPr>
        <p:grpSpPr>
          <a:xfrm>
            <a:off x="1496601" y="3615966"/>
            <a:ext cx="296486" cy="152704"/>
            <a:chOff x="3473298" y="2940684"/>
            <a:chExt cx="296486" cy="152704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A398690B-2C3E-1217-A395-ACBAE59DB3E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B91C1C7B-427B-956D-965D-434933C7EC99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B22D82-CA46-03CD-A6C4-67569FD2F45B}"/>
              </a:ext>
            </a:extLst>
          </p:cNvPr>
          <p:cNvGrpSpPr/>
          <p:nvPr/>
        </p:nvGrpSpPr>
        <p:grpSpPr>
          <a:xfrm rot="20277076">
            <a:off x="1192133" y="3705659"/>
            <a:ext cx="296486" cy="152704"/>
            <a:chOff x="3473298" y="2940684"/>
            <a:chExt cx="296486" cy="152704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172DA6EC-A1DE-5F08-7D82-D6DCCBE4D49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D58760A0-822B-2850-B0CB-90047828277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F31E017-53D8-A1DC-0DC6-7E455BDD8378}"/>
              </a:ext>
            </a:extLst>
          </p:cNvPr>
          <p:cNvGrpSpPr/>
          <p:nvPr/>
        </p:nvGrpSpPr>
        <p:grpSpPr>
          <a:xfrm>
            <a:off x="2304773" y="3554920"/>
            <a:ext cx="296486" cy="152704"/>
            <a:chOff x="3473298" y="2940684"/>
            <a:chExt cx="296486" cy="152704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0C03851F-CAB8-5BF2-BC44-E4A25323B8F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45686DD2-9D17-B689-7CFC-B3449026C2D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51D1842-6F3F-AEBE-5B3F-69EC584A272A}"/>
              </a:ext>
            </a:extLst>
          </p:cNvPr>
          <p:cNvGrpSpPr/>
          <p:nvPr/>
        </p:nvGrpSpPr>
        <p:grpSpPr>
          <a:xfrm rot="20738965">
            <a:off x="1784013" y="3513817"/>
            <a:ext cx="296486" cy="152704"/>
            <a:chOff x="3473298" y="2940684"/>
            <a:chExt cx="296486" cy="152704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6C309AE3-5183-CDB2-C7E1-43095E6A17A5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362C52C0-7D01-3911-88D7-7E328735991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37D4F03-06A0-198E-8D4C-82E581F4385D}"/>
              </a:ext>
            </a:extLst>
          </p:cNvPr>
          <p:cNvGrpSpPr/>
          <p:nvPr/>
        </p:nvGrpSpPr>
        <p:grpSpPr>
          <a:xfrm rot="1584662">
            <a:off x="1573249" y="3786597"/>
            <a:ext cx="296486" cy="152704"/>
            <a:chOff x="3473298" y="2940684"/>
            <a:chExt cx="296486" cy="152704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14BDC175-C254-36C1-65FD-F7B3DCEA17F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A43A0FEA-DE85-9FF5-C353-8E176D5BE54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C5358D3-F603-312C-378A-3511C113763A}"/>
              </a:ext>
            </a:extLst>
          </p:cNvPr>
          <p:cNvGrpSpPr/>
          <p:nvPr/>
        </p:nvGrpSpPr>
        <p:grpSpPr>
          <a:xfrm rot="979127">
            <a:off x="1343725" y="3445384"/>
            <a:ext cx="296486" cy="152704"/>
            <a:chOff x="3473298" y="2940684"/>
            <a:chExt cx="296486" cy="15270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C7198E8C-ACCC-8DF0-89B8-7D67C17C2C1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AA4003A2-8761-F020-4B77-54AAE53FE80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FEAAD71D-71F5-B308-4FFE-C2BA88950D8F}"/>
              </a:ext>
            </a:extLst>
          </p:cNvPr>
          <p:cNvGrpSpPr/>
          <p:nvPr/>
        </p:nvGrpSpPr>
        <p:grpSpPr>
          <a:xfrm rot="1650826">
            <a:off x="888742" y="3592633"/>
            <a:ext cx="296486" cy="152704"/>
            <a:chOff x="3473298" y="2940684"/>
            <a:chExt cx="296486" cy="15270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8F54A4C8-E1AC-BBB0-DDD2-BC483731B0D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C7B67303-5207-65EF-F2EE-4CB8723D07B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2C2EC3D-EEC6-1C89-C94C-DE28EB0DB50C}"/>
              </a:ext>
            </a:extLst>
          </p:cNvPr>
          <p:cNvGrpSpPr/>
          <p:nvPr/>
        </p:nvGrpSpPr>
        <p:grpSpPr>
          <a:xfrm rot="1403579">
            <a:off x="2119448" y="3673989"/>
            <a:ext cx="296486" cy="152704"/>
            <a:chOff x="3473298" y="2940684"/>
            <a:chExt cx="296486" cy="152704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2A7B03E3-9226-3FF7-56DA-8EA15038D99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A5C8B8AA-18E1-E96E-EC55-1C6865AE456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ight Arrow 7">
            <a:extLst>
              <a:ext uri="{FF2B5EF4-FFF2-40B4-BE49-F238E27FC236}">
                <a16:creationId xmlns:a16="http://schemas.microsoft.com/office/drawing/2014/main" id="{75609444-0A97-4751-5E29-C21B415C98F4}"/>
              </a:ext>
            </a:extLst>
          </p:cNvPr>
          <p:cNvSpPr/>
          <p:nvPr/>
        </p:nvSpPr>
        <p:spPr>
          <a:xfrm>
            <a:off x="3260696" y="3275396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C3AFEA2-1675-E2CB-2572-9E3F79C181A4}"/>
                  </a:ext>
                </a:extLst>
              </p:cNvPr>
              <p:cNvSpPr txBox="1"/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C3AFEA2-1675-E2CB-2572-9E3F79C181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2CC03EA4-3752-240A-65A8-7102A8ECCBBA}"/>
              </a:ext>
            </a:extLst>
          </p:cNvPr>
          <p:cNvSpPr/>
          <p:nvPr/>
        </p:nvSpPr>
        <p:spPr>
          <a:xfrm>
            <a:off x="3173727" y="293654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138" name="Right Arrow 96">
            <a:extLst>
              <a:ext uri="{FF2B5EF4-FFF2-40B4-BE49-F238E27FC236}">
                <a16:creationId xmlns:a16="http://schemas.microsoft.com/office/drawing/2014/main" id="{DA9D4D6B-D1C0-C71F-F56D-EAEF348F7389}"/>
              </a:ext>
            </a:extLst>
          </p:cNvPr>
          <p:cNvSpPr/>
          <p:nvPr/>
        </p:nvSpPr>
        <p:spPr>
          <a:xfrm>
            <a:off x="7190481" y="3277385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85241232-D0A9-96C3-3134-74695AC58E7F}"/>
              </a:ext>
            </a:extLst>
          </p:cNvPr>
          <p:cNvSpPr/>
          <p:nvPr/>
        </p:nvSpPr>
        <p:spPr>
          <a:xfrm>
            <a:off x="6972946" y="2933182"/>
            <a:ext cx="10278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/>
              <a:t>collective </a:t>
            </a:r>
            <a:r>
              <a:rPr lang="en-US" sz="800" dirty="0" err="1"/>
              <a:t>behaviour</a:t>
            </a:r>
            <a:endParaRPr lang="en-US" sz="8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B83E26F0-05D8-501C-A3E8-AF9FF09861A8}"/>
              </a:ext>
            </a:extLst>
          </p:cNvPr>
          <p:cNvGrpSpPr/>
          <p:nvPr/>
        </p:nvGrpSpPr>
        <p:grpSpPr>
          <a:xfrm rot="19750081">
            <a:off x="3183314" y="3964825"/>
            <a:ext cx="296486" cy="152704"/>
            <a:chOff x="3473298" y="2940684"/>
            <a:chExt cx="296486" cy="152704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E3AAACD7-E69A-99D8-A384-4B552D83003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A4A5AF91-3F50-C7A8-633D-A106493F691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44E94E30-AF13-0647-3C78-DF2BDEE50DA8}"/>
              </a:ext>
            </a:extLst>
          </p:cNvPr>
          <p:cNvCxnSpPr/>
          <p:nvPr/>
        </p:nvCxnSpPr>
        <p:spPr>
          <a:xfrm>
            <a:off x="3271314" y="4370634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57E35C39-66A8-FFE1-5BCB-DAC575115E20}"/>
              </a:ext>
            </a:extLst>
          </p:cNvPr>
          <p:cNvCxnSpPr/>
          <p:nvPr/>
        </p:nvCxnSpPr>
        <p:spPr>
          <a:xfrm flipV="1">
            <a:off x="3271314" y="3786737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CFBF3632-B430-B53C-BE06-ED2AC4CA2F36}"/>
              </a:ext>
            </a:extLst>
          </p:cNvPr>
          <p:cNvSpPr txBox="1"/>
          <p:nvPr/>
        </p:nvSpPr>
        <p:spPr>
          <a:xfrm>
            <a:off x="3576614" y="43246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43110933-DFCE-E8C8-5613-679AA678458D}"/>
              </a:ext>
            </a:extLst>
          </p:cNvPr>
          <p:cNvSpPr txBox="1"/>
          <p:nvPr/>
        </p:nvSpPr>
        <p:spPr>
          <a:xfrm>
            <a:off x="2996880" y="365372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4B6F79F-15BF-06B5-8806-7C6F75AD00A6}"/>
              </a:ext>
            </a:extLst>
          </p:cNvPr>
          <p:cNvCxnSpPr/>
          <p:nvPr/>
        </p:nvCxnSpPr>
        <p:spPr>
          <a:xfrm>
            <a:off x="3360771" y="4078023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E5FB1A6F-F9E3-B9B8-0A3C-E69309D9C321}"/>
              </a:ext>
            </a:extLst>
          </p:cNvPr>
          <p:cNvCxnSpPr/>
          <p:nvPr/>
        </p:nvCxnSpPr>
        <p:spPr>
          <a:xfrm flipV="1">
            <a:off x="3460338" y="3769970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>
            <a:extLst>
              <a:ext uri="{FF2B5EF4-FFF2-40B4-BE49-F238E27FC236}">
                <a16:creationId xmlns:a16="http://schemas.microsoft.com/office/drawing/2014/main" id="{860E77D3-C001-F92C-41F1-BAC5A4D8F8E1}"/>
              </a:ext>
            </a:extLst>
          </p:cNvPr>
          <p:cNvSpPr/>
          <p:nvPr/>
        </p:nvSpPr>
        <p:spPr>
          <a:xfrm rot="1375377">
            <a:off x="3327880" y="3902255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42088D9C-388F-A755-6FB1-36D6E7DBE2B4}"/>
              </a:ext>
            </a:extLst>
          </p:cNvPr>
          <p:cNvSpPr/>
          <p:nvPr/>
        </p:nvSpPr>
        <p:spPr>
          <a:xfrm>
            <a:off x="3629891" y="3738763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2743684F-AB3F-9023-37EC-9CB174764C6D}"/>
              </a:ext>
            </a:extLst>
          </p:cNvPr>
          <p:cNvSpPr/>
          <p:nvPr/>
        </p:nvSpPr>
        <p:spPr>
          <a:xfrm>
            <a:off x="3173344" y="2933182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6" name="Right Arrow 110">
            <a:extLst>
              <a:ext uri="{FF2B5EF4-FFF2-40B4-BE49-F238E27FC236}">
                <a16:creationId xmlns:a16="http://schemas.microsoft.com/office/drawing/2014/main" id="{5716A728-F3FC-E77F-1D29-AEFEFBBF3FB4}"/>
              </a:ext>
            </a:extLst>
          </p:cNvPr>
          <p:cNvSpPr/>
          <p:nvPr/>
        </p:nvSpPr>
        <p:spPr>
          <a:xfrm>
            <a:off x="3260696" y="3274613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CD18009-2B87-FD5B-84F2-4DF443B61558}"/>
              </a:ext>
            </a:extLst>
          </p:cNvPr>
          <p:cNvSpPr/>
          <p:nvPr/>
        </p:nvSpPr>
        <p:spPr>
          <a:xfrm>
            <a:off x="3173344" y="2932399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748924A0-1E62-BF7F-5F02-03D8F049E549}"/>
              </a:ext>
            </a:extLst>
          </p:cNvPr>
          <p:cNvSpPr/>
          <p:nvPr/>
        </p:nvSpPr>
        <p:spPr>
          <a:xfrm>
            <a:off x="1329522" y="2592002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171EA934-EFDC-CA5B-11C6-E78E963A5EAD}"/>
              </a:ext>
            </a:extLst>
          </p:cNvPr>
          <p:cNvCxnSpPr/>
          <p:nvPr/>
        </p:nvCxnSpPr>
        <p:spPr>
          <a:xfrm>
            <a:off x="1030368" y="2733739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AA116B5E-D87F-7516-AA06-1D89A697C9FF}"/>
              </a:ext>
            </a:extLst>
          </p:cNvPr>
          <p:cNvCxnSpPr/>
          <p:nvPr/>
        </p:nvCxnSpPr>
        <p:spPr>
          <a:xfrm flipV="1">
            <a:off x="1030368" y="2149842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461ADC6-7F2A-B417-62DD-58ACED1B3C39}"/>
              </a:ext>
            </a:extLst>
          </p:cNvPr>
          <p:cNvSpPr txBox="1"/>
          <p:nvPr/>
        </p:nvSpPr>
        <p:spPr>
          <a:xfrm>
            <a:off x="2325768" y="2663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FD961B5-81E9-4BB1-E821-C7F273F80F00}"/>
              </a:ext>
            </a:extLst>
          </p:cNvPr>
          <p:cNvSpPr txBox="1"/>
          <p:nvPr/>
        </p:nvSpPr>
        <p:spPr>
          <a:xfrm>
            <a:off x="755934" y="20168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B4AC9AA-FFEF-68B3-CBF4-707F461ECAAA}"/>
              </a:ext>
            </a:extLst>
          </p:cNvPr>
          <p:cNvSpPr/>
          <p:nvPr/>
        </p:nvSpPr>
        <p:spPr>
          <a:xfrm>
            <a:off x="1520368" y="2657538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7B748AA-EE49-B002-B84A-17170ECF6B4C}"/>
              </a:ext>
            </a:extLst>
          </p:cNvPr>
          <p:cNvCxnSpPr>
            <a:stCxn id="53" idx="2"/>
            <a:endCxn id="56" idx="2"/>
          </p:cNvCxnSpPr>
          <p:nvPr/>
        </p:nvCxnSpPr>
        <p:spPr>
          <a:xfrm flipH="1">
            <a:off x="825994" y="2733890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BD0E05E-E41D-F2E4-89B5-2C9634D3CB2E}"/>
              </a:ext>
            </a:extLst>
          </p:cNvPr>
          <p:cNvCxnSpPr>
            <a:stCxn id="53" idx="6"/>
            <a:endCxn id="56" idx="6"/>
          </p:cNvCxnSpPr>
          <p:nvPr/>
        </p:nvCxnSpPr>
        <p:spPr>
          <a:xfrm>
            <a:off x="1965052" y="2733890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B30303A6-7318-A45D-7D94-3158B16FB88C}"/>
              </a:ext>
            </a:extLst>
          </p:cNvPr>
          <p:cNvSpPr/>
          <p:nvPr/>
        </p:nvSpPr>
        <p:spPr>
          <a:xfrm>
            <a:off x="825994" y="3374351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0F869C80-9C91-D771-8F00-2EDD4A4B2B7D}"/>
              </a:ext>
            </a:extLst>
          </p:cNvPr>
          <p:cNvSpPr/>
          <p:nvPr/>
        </p:nvSpPr>
        <p:spPr>
          <a:xfrm>
            <a:off x="1353191" y="2363478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08C01563-B68B-908E-1E3E-8ABD75AFDA55}"/>
              </a:ext>
            </a:extLst>
          </p:cNvPr>
          <p:cNvGrpSpPr/>
          <p:nvPr/>
        </p:nvGrpSpPr>
        <p:grpSpPr>
          <a:xfrm rot="19750081">
            <a:off x="1623765" y="3396717"/>
            <a:ext cx="296486" cy="152704"/>
            <a:chOff x="3473298" y="2940684"/>
            <a:chExt cx="296486" cy="15270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B047F4D1-F945-1F36-04D2-076B8050DDF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14867E1C-0931-BE4D-016F-D90BC63A6E4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8FC6ECCA-3159-F646-D83D-221558F8CC49}"/>
              </a:ext>
            </a:extLst>
          </p:cNvPr>
          <p:cNvGrpSpPr/>
          <p:nvPr/>
        </p:nvGrpSpPr>
        <p:grpSpPr>
          <a:xfrm>
            <a:off x="1869314" y="3723873"/>
            <a:ext cx="296486" cy="152704"/>
            <a:chOff x="3473298" y="2940684"/>
            <a:chExt cx="296486" cy="152704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986367B6-57A1-76A9-4AD1-7C48B6DE0CB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4F8FD299-2E82-2A83-7075-B583D3EAABF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17E7583-D2D5-E045-FC57-8845221B1A25}"/>
              </a:ext>
            </a:extLst>
          </p:cNvPr>
          <p:cNvGrpSpPr/>
          <p:nvPr/>
        </p:nvGrpSpPr>
        <p:grpSpPr>
          <a:xfrm>
            <a:off x="1110353" y="3466535"/>
            <a:ext cx="296486" cy="152704"/>
            <a:chOff x="3473298" y="2940684"/>
            <a:chExt cx="296486" cy="152704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39D4C607-588B-9173-4C52-5CC25932986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9D59E916-7D5A-4B78-A377-C19736BAA2A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DDA9AB12-169C-3D4E-7BE9-A7626143BCFF}"/>
              </a:ext>
            </a:extLst>
          </p:cNvPr>
          <p:cNvGrpSpPr/>
          <p:nvPr/>
        </p:nvGrpSpPr>
        <p:grpSpPr>
          <a:xfrm rot="965649">
            <a:off x="2012497" y="3466801"/>
            <a:ext cx="296486" cy="152704"/>
            <a:chOff x="3473298" y="2940684"/>
            <a:chExt cx="296486" cy="152704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BD1F1267-48BC-9E94-3EBE-498EAC5C47E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71F8C588-3C4E-D66B-F30C-D494FA5B885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7583C68-EE03-230E-E6B3-46D6B770178D}"/>
              </a:ext>
            </a:extLst>
          </p:cNvPr>
          <p:cNvGrpSpPr/>
          <p:nvPr/>
        </p:nvGrpSpPr>
        <p:grpSpPr>
          <a:xfrm>
            <a:off x="1496601" y="3616749"/>
            <a:ext cx="296486" cy="152704"/>
            <a:chOff x="3473298" y="2940684"/>
            <a:chExt cx="296486" cy="15270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EC63767C-C806-075A-501F-2E19B74BD0B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13D84888-720E-0AFE-3585-E98D36799E3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55F754FE-E834-42EB-820B-CAA171ECDA68}"/>
              </a:ext>
            </a:extLst>
          </p:cNvPr>
          <p:cNvGrpSpPr/>
          <p:nvPr/>
        </p:nvGrpSpPr>
        <p:grpSpPr>
          <a:xfrm rot="20277076">
            <a:off x="1192133" y="3706442"/>
            <a:ext cx="296486" cy="152704"/>
            <a:chOff x="3473298" y="2940684"/>
            <a:chExt cx="296486" cy="15270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13BB395-0302-1AAE-DC69-238F941149A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843FCA77-889F-575D-9E95-FADC07CB1FD9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84FA7AD-A0C3-2EC2-A1B6-80F6FEF3D50F}"/>
              </a:ext>
            </a:extLst>
          </p:cNvPr>
          <p:cNvGrpSpPr/>
          <p:nvPr/>
        </p:nvGrpSpPr>
        <p:grpSpPr>
          <a:xfrm>
            <a:off x="2304773" y="3555703"/>
            <a:ext cx="296486" cy="152704"/>
            <a:chOff x="3473298" y="2940684"/>
            <a:chExt cx="296486" cy="152704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5996109E-08F2-DF87-F1D4-8726DECFDE4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3C238B49-95C4-97B4-C38D-966B13EDECE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95BEA37-C774-E3C5-0AA0-DB5DCE566AE0}"/>
              </a:ext>
            </a:extLst>
          </p:cNvPr>
          <p:cNvGrpSpPr/>
          <p:nvPr/>
        </p:nvGrpSpPr>
        <p:grpSpPr>
          <a:xfrm rot="20738965">
            <a:off x="1784013" y="3514600"/>
            <a:ext cx="296486" cy="152704"/>
            <a:chOff x="3473298" y="2940684"/>
            <a:chExt cx="296486" cy="152704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4D3124AE-AEB8-C397-73C8-58CE672BEEF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1C3F708B-E50D-3069-603A-8BCABFF879B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E3A3A5E-7602-DB7E-DDE3-C114D8448381}"/>
              </a:ext>
            </a:extLst>
          </p:cNvPr>
          <p:cNvGrpSpPr/>
          <p:nvPr/>
        </p:nvGrpSpPr>
        <p:grpSpPr>
          <a:xfrm rot="1584662">
            <a:off x="1573249" y="3787380"/>
            <a:ext cx="296486" cy="152704"/>
            <a:chOff x="3473298" y="2940684"/>
            <a:chExt cx="296486" cy="152704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2E972ED9-BEEE-70C1-F085-1B300731876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FBA3C5B0-253B-2AE6-FE86-ADADDD7D474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40F566C-7745-706E-DB99-BB0AF745A30C}"/>
              </a:ext>
            </a:extLst>
          </p:cNvPr>
          <p:cNvGrpSpPr/>
          <p:nvPr/>
        </p:nvGrpSpPr>
        <p:grpSpPr>
          <a:xfrm rot="979127">
            <a:off x="1343725" y="3446167"/>
            <a:ext cx="296486" cy="152704"/>
            <a:chOff x="3473298" y="2940684"/>
            <a:chExt cx="296486" cy="152704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2ADF633F-C99B-74F1-6CA1-13086282517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D65CAEC3-F3DC-4EC7-6F94-9D06DCBB989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59761D2-F070-52F2-B1E7-BAC667E35B0A}"/>
              </a:ext>
            </a:extLst>
          </p:cNvPr>
          <p:cNvGrpSpPr/>
          <p:nvPr/>
        </p:nvGrpSpPr>
        <p:grpSpPr>
          <a:xfrm rot="1650826">
            <a:off x="888742" y="3593416"/>
            <a:ext cx="296486" cy="152704"/>
            <a:chOff x="3473298" y="2940684"/>
            <a:chExt cx="296486" cy="15270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0B190CBC-1E50-EAE2-37A8-55EE91B50EA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71DD53E1-FEF9-A396-6C0C-BE1AD968D84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5934D95D-B6FC-9D24-CA18-93EC8F77BEC9}"/>
              </a:ext>
            </a:extLst>
          </p:cNvPr>
          <p:cNvGrpSpPr/>
          <p:nvPr/>
        </p:nvGrpSpPr>
        <p:grpSpPr>
          <a:xfrm rot="1403579">
            <a:off x="2119448" y="3674772"/>
            <a:ext cx="296486" cy="152704"/>
            <a:chOff x="3473298" y="2940684"/>
            <a:chExt cx="296486" cy="15270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BE42152B-8623-C84C-1C1F-3DA5E2462EE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86E065A-760C-F770-9F97-57BE218F3F5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ight Arrow 165">
            <a:extLst>
              <a:ext uri="{FF2B5EF4-FFF2-40B4-BE49-F238E27FC236}">
                <a16:creationId xmlns:a16="http://schemas.microsoft.com/office/drawing/2014/main" id="{D91FEB5E-868E-A46C-6F61-0D08645C6EA4}"/>
              </a:ext>
            </a:extLst>
          </p:cNvPr>
          <p:cNvSpPr/>
          <p:nvPr/>
        </p:nvSpPr>
        <p:spPr>
          <a:xfrm>
            <a:off x="3260696" y="3276179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32E34DD-388A-076A-AB96-7538BDA756CE}"/>
                  </a:ext>
                </a:extLst>
              </p:cNvPr>
              <p:cNvSpPr txBox="1"/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032E34DD-388A-076A-AB96-7538BDA756C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>
            <a:extLst>
              <a:ext uri="{FF2B5EF4-FFF2-40B4-BE49-F238E27FC236}">
                <a16:creationId xmlns:a16="http://schemas.microsoft.com/office/drawing/2014/main" id="{F792A108-5DAC-A530-6152-053216173DCA}"/>
              </a:ext>
            </a:extLst>
          </p:cNvPr>
          <p:cNvSpPr/>
          <p:nvPr/>
        </p:nvSpPr>
        <p:spPr>
          <a:xfrm>
            <a:off x="3173727" y="2937328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72F7186-6FDF-D195-03B1-E69CB95EDD59}"/>
              </a:ext>
            </a:extLst>
          </p:cNvPr>
          <p:cNvGrpSpPr/>
          <p:nvPr/>
        </p:nvGrpSpPr>
        <p:grpSpPr>
          <a:xfrm rot="19750081">
            <a:off x="3183314" y="3965608"/>
            <a:ext cx="296486" cy="152704"/>
            <a:chOff x="3473298" y="2940684"/>
            <a:chExt cx="296486" cy="152704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756EF2DE-F352-951C-360E-C5C04925CD25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0EDA6A22-C937-6A53-0F45-4441BFD4B0D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D3F43070-AAFA-917B-C02F-61061F3B818A}"/>
              </a:ext>
            </a:extLst>
          </p:cNvPr>
          <p:cNvCxnSpPr/>
          <p:nvPr/>
        </p:nvCxnSpPr>
        <p:spPr>
          <a:xfrm>
            <a:off x="3271314" y="4371417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E3B9E145-DB82-34C4-EA78-45BA11574D9F}"/>
              </a:ext>
            </a:extLst>
          </p:cNvPr>
          <p:cNvCxnSpPr/>
          <p:nvPr/>
        </p:nvCxnSpPr>
        <p:spPr>
          <a:xfrm flipV="1">
            <a:off x="3271314" y="3787520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494C635E-6CFF-0D19-353E-3ECE9D94FEC7}"/>
              </a:ext>
            </a:extLst>
          </p:cNvPr>
          <p:cNvSpPr txBox="1"/>
          <p:nvPr/>
        </p:nvSpPr>
        <p:spPr>
          <a:xfrm>
            <a:off x="3576614" y="43254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F6C1A980-E2B9-CA85-9C0D-042C7130C085}"/>
              </a:ext>
            </a:extLst>
          </p:cNvPr>
          <p:cNvSpPr txBox="1"/>
          <p:nvPr/>
        </p:nvSpPr>
        <p:spPr>
          <a:xfrm>
            <a:off x="2996880" y="365451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E781B1C-C55E-4694-742B-373F7C5B872A}"/>
              </a:ext>
            </a:extLst>
          </p:cNvPr>
          <p:cNvCxnSpPr/>
          <p:nvPr/>
        </p:nvCxnSpPr>
        <p:spPr>
          <a:xfrm>
            <a:off x="3360771" y="4078806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AD96A05-7903-C0B3-F7EC-06EEA4C53BC5}"/>
              </a:ext>
            </a:extLst>
          </p:cNvPr>
          <p:cNvCxnSpPr/>
          <p:nvPr/>
        </p:nvCxnSpPr>
        <p:spPr>
          <a:xfrm flipV="1">
            <a:off x="3460338" y="3770753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c 79">
            <a:extLst>
              <a:ext uri="{FF2B5EF4-FFF2-40B4-BE49-F238E27FC236}">
                <a16:creationId xmlns:a16="http://schemas.microsoft.com/office/drawing/2014/main" id="{61045E2C-BD7F-0B11-DA58-00669DCFBA07}"/>
              </a:ext>
            </a:extLst>
          </p:cNvPr>
          <p:cNvSpPr/>
          <p:nvPr/>
        </p:nvSpPr>
        <p:spPr>
          <a:xfrm rot="1375377">
            <a:off x="3327880" y="3903038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8E3B3D30-6FFE-171D-CAB2-8DF85CF63405}"/>
              </a:ext>
            </a:extLst>
          </p:cNvPr>
          <p:cNvSpPr/>
          <p:nvPr/>
        </p:nvSpPr>
        <p:spPr>
          <a:xfrm>
            <a:off x="3629891" y="373954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D20B1202-D6C6-1F46-18E9-E27911B62629}"/>
              </a:ext>
            </a:extLst>
          </p:cNvPr>
          <p:cNvSpPr/>
          <p:nvPr/>
        </p:nvSpPr>
        <p:spPr>
          <a:xfrm>
            <a:off x="3173344" y="293396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5A2B1EE-723E-78A8-9453-0F456280A6CF}"/>
              </a:ext>
            </a:extLst>
          </p:cNvPr>
          <p:cNvGrpSpPr/>
          <p:nvPr/>
        </p:nvGrpSpPr>
        <p:grpSpPr>
          <a:xfrm>
            <a:off x="3173344" y="2395758"/>
            <a:ext cx="3661360" cy="2064314"/>
            <a:chOff x="3128268" y="3731178"/>
            <a:chExt cx="3661360" cy="2064314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0D48CE57-18EE-5745-52A5-324E22431B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629" y="3735324"/>
              <a:ext cx="2546999" cy="2060168"/>
            </a:xfrm>
            <a:prstGeom prst="rect">
              <a:avLst/>
            </a:prstGeom>
          </p:spPr>
        </p:pic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A5C2920-D11E-E506-8AF3-A96A4A07A4BF}"/>
                </a:ext>
              </a:extLst>
            </p:cNvPr>
            <p:cNvGrpSpPr/>
            <p:nvPr/>
          </p:nvGrpSpPr>
          <p:grpSpPr>
            <a:xfrm rot="19750081">
              <a:off x="5974905" y="3910364"/>
              <a:ext cx="296486" cy="152704"/>
              <a:chOff x="3473298" y="2940684"/>
              <a:chExt cx="296486" cy="152704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B467D58D-3CF3-2F80-7193-60D0AE6D66DA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645A9780-8EE5-4DED-212F-4C830FE489DA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DA36F46B-EB82-1864-B58B-14EAAA353CE8}"/>
                </a:ext>
              </a:extLst>
            </p:cNvPr>
            <p:cNvGrpSpPr/>
            <p:nvPr/>
          </p:nvGrpSpPr>
          <p:grpSpPr>
            <a:xfrm>
              <a:off x="5286759" y="4665772"/>
              <a:ext cx="296486" cy="152704"/>
              <a:chOff x="3473298" y="2940684"/>
              <a:chExt cx="296486" cy="15270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AD0F9D66-E2CA-141E-DCD7-6B4E9D22A7E2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4FF09BAF-81EE-31D3-28C9-05FFA18DFC09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C720DF7F-C1B2-D160-19FE-9979ADC7E45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246" y="3731961"/>
              <a:ext cx="2546999" cy="2060168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8965AD81-78AB-CCD0-DA68-FD9BEA6E7D27}"/>
                </a:ext>
              </a:extLst>
            </p:cNvPr>
            <p:cNvGrpSpPr/>
            <p:nvPr/>
          </p:nvGrpSpPr>
          <p:grpSpPr>
            <a:xfrm rot="19750081">
              <a:off x="5974522" y="3907001"/>
              <a:ext cx="296486" cy="152704"/>
              <a:chOff x="3473298" y="2940684"/>
              <a:chExt cx="296486" cy="15270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65827D0-47FB-8DE7-1DD6-A06D4947076D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A2113052-E3B1-8BAD-F529-2C5F8FB3E0B1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27E1E8F3-7B18-E176-2AA1-096F0983DE77}"/>
                </a:ext>
              </a:extLst>
            </p:cNvPr>
            <p:cNvGrpSpPr/>
            <p:nvPr/>
          </p:nvGrpSpPr>
          <p:grpSpPr>
            <a:xfrm>
              <a:off x="5286376" y="4662409"/>
              <a:ext cx="296486" cy="152704"/>
              <a:chOff x="3473298" y="2940684"/>
              <a:chExt cx="296486" cy="152704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84FAEE12-F474-35E9-C280-D8F0EFCB466B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681C290E-FEFF-ADC3-6B04-CF284897AF31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FCB799E-4903-61D7-46F1-EA501425D0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1189" y="3731178"/>
              <a:ext cx="2546999" cy="2060168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355D832F-66FD-DCCE-B4C8-511699903ECF}"/>
                </a:ext>
              </a:extLst>
            </p:cNvPr>
            <p:cNvGrpSpPr/>
            <p:nvPr/>
          </p:nvGrpSpPr>
          <p:grpSpPr>
            <a:xfrm rot="19750081">
              <a:off x="5974522" y="3906218"/>
              <a:ext cx="296486" cy="152704"/>
              <a:chOff x="3473298" y="2940684"/>
              <a:chExt cx="296486" cy="15270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2AF7AA20-6283-DE5A-53D3-3C4585FAD007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41C5A76E-8D4A-B708-BFE6-44819EC79CB4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06D21ADB-374E-4BE5-1998-15490FC24893}"/>
                </a:ext>
              </a:extLst>
            </p:cNvPr>
            <p:cNvGrpSpPr/>
            <p:nvPr/>
          </p:nvGrpSpPr>
          <p:grpSpPr>
            <a:xfrm>
              <a:off x="5286376" y="4661626"/>
              <a:ext cx="296486" cy="152704"/>
              <a:chOff x="3473298" y="2940684"/>
              <a:chExt cx="296486" cy="15270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2AF48361-ED63-45D8-A62C-488800073F71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DF9C9795-8CE8-9C31-3161-A4A1F27C4E46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Right Arrow 180">
              <a:extLst>
                <a:ext uri="{FF2B5EF4-FFF2-40B4-BE49-F238E27FC236}">
                  <a16:creationId xmlns:a16="http://schemas.microsoft.com/office/drawing/2014/main" id="{EE862F27-60B7-FE31-D45C-4C4A30373F3E}"/>
                </a:ext>
              </a:extLst>
            </p:cNvPr>
            <p:cNvSpPr/>
            <p:nvPr/>
          </p:nvSpPr>
          <p:spPr>
            <a:xfrm>
              <a:off x="3215620" y="4612889"/>
              <a:ext cx="637504" cy="3216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311C569-428B-FA6E-C450-51FF49A9B45B}"/>
                </a:ext>
              </a:extLst>
            </p:cNvPr>
            <p:cNvSpPr/>
            <p:nvPr/>
          </p:nvSpPr>
          <p:spPr>
            <a:xfrm>
              <a:off x="3128268" y="4270675"/>
              <a:ext cx="8114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/>
                <a:t>map beam in </a:t>
              </a:r>
              <a:br>
                <a:rPr lang="en-US" sz="800" dirty="0"/>
              </a:br>
              <a:r>
                <a:rPr lang="en-US" sz="800" dirty="0"/>
                <a:t>phase space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F824C80A-E675-BD86-61FF-37104FB00C0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447" y="1468400"/>
            <a:ext cx="3487907" cy="333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50632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EA8A3F-5D97-2521-6278-17D3BBB0C7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4EAFB4DF-4DAD-10D0-8D50-C0671FF123D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>
                    <a:latin typeface="Agency FB" panose="020B0503020202020204" pitchFamily="34" charset="0"/>
                  </a:rPr>
                  <a:t>EMITTANCE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ϵ</m:t>
                    </m:r>
                  </m:oMath>
                </a14:m>
                <a:endParaRPr lang="de-DE" b="0" dirty="0">
                  <a:latin typeface="Agency FB" panose="020B0503020202020204" pitchFamily="34" charset="0"/>
                </a:endParaRPr>
              </a:p>
            </p:txBody>
          </p:sp>
        </mc:Choice>
        <mc:Fallback xmlns="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4EAFB4DF-4DAD-10D0-8D50-C0671FF123D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43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6D87F0-22EE-EF15-DEC7-CB74D5881A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DD3F2BC5-3CB7-6FB6-C50C-7064499B33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A24B37-AA54-156C-8E9A-33B340B3B9AF}"/>
              </a:ext>
            </a:extLst>
          </p:cNvPr>
          <p:cNvSpPr/>
          <p:nvPr/>
        </p:nvSpPr>
        <p:spPr>
          <a:xfrm>
            <a:off x="1329522" y="2591219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80EBE9C-81E9-2937-3AC2-D00ECE1C7133}"/>
              </a:ext>
            </a:extLst>
          </p:cNvPr>
          <p:cNvCxnSpPr/>
          <p:nvPr/>
        </p:nvCxnSpPr>
        <p:spPr>
          <a:xfrm>
            <a:off x="1030368" y="2732956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5DF0FFD5-5326-6697-EFB2-D0274538BB13}"/>
              </a:ext>
            </a:extLst>
          </p:cNvPr>
          <p:cNvCxnSpPr/>
          <p:nvPr/>
        </p:nvCxnSpPr>
        <p:spPr>
          <a:xfrm flipV="1">
            <a:off x="1030368" y="2149059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2AA558B-628F-7F99-9325-64DA014F589B}"/>
              </a:ext>
            </a:extLst>
          </p:cNvPr>
          <p:cNvSpPr txBox="1"/>
          <p:nvPr/>
        </p:nvSpPr>
        <p:spPr>
          <a:xfrm>
            <a:off x="2325768" y="266270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F94917B-C990-B6CA-168D-53D0C829D18A}"/>
              </a:ext>
            </a:extLst>
          </p:cNvPr>
          <p:cNvSpPr txBox="1"/>
          <p:nvPr/>
        </p:nvSpPr>
        <p:spPr>
          <a:xfrm>
            <a:off x="755934" y="201605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32460E8-17FD-BB06-264C-A4ACC3799AFD}"/>
              </a:ext>
            </a:extLst>
          </p:cNvPr>
          <p:cNvSpPr/>
          <p:nvPr/>
        </p:nvSpPr>
        <p:spPr>
          <a:xfrm>
            <a:off x="1520368" y="2656755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0F67CF1-F3F9-336C-37D2-9AB48CBC0152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flipH="1">
            <a:off x="825994" y="2733107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A293293-2E4A-8D4F-05AC-B81E92A2306A}"/>
              </a:ext>
            </a:extLst>
          </p:cNvPr>
          <p:cNvCxnSpPr>
            <a:stCxn id="15" idx="6"/>
            <a:endCxn id="18" idx="6"/>
          </p:cNvCxnSpPr>
          <p:nvPr/>
        </p:nvCxnSpPr>
        <p:spPr>
          <a:xfrm>
            <a:off x="1965052" y="2733107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E1D60BD7-03AE-18D2-B525-D1E97548676C}"/>
              </a:ext>
            </a:extLst>
          </p:cNvPr>
          <p:cNvSpPr/>
          <p:nvPr/>
        </p:nvSpPr>
        <p:spPr>
          <a:xfrm>
            <a:off x="825994" y="3373568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AE5CD04-2F3C-AE18-C06F-A285D4805162}"/>
              </a:ext>
            </a:extLst>
          </p:cNvPr>
          <p:cNvSpPr/>
          <p:nvPr/>
        </p:nvSpPr>
        <p:spPr>
          <a:xfrm>
            <a:off x="1353191" y="2362695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95498A61-7797-3D8A-D18B-A6230D29E547}"/>
              </a:ext>
            </a:extLst>
          </p:cNvPr>
          <p:cNvGrpSpPr/>
          <p:nvPr/>
        </p:nvGrpSpPr>
        <p:grpSpPr>
          <a:xfrm rot="19750081">
            <a:off x="1623765" y="3395934"/>
            <a:ext cx="296486" cy="152704"/>
            <a:chOff x="3473298" y="2940684"/>
            <a:chExt cx="296486" cy="152704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8666B4BE-D7A6-0503-1415-E53B8622402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1C35F740-D0F1-3B1D-3ED7-9A3FE0BCF83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263ACEFA-DB1D-3327-6AFE-FB9B8F6AA6F4}"/>
              </a:ext>
            </a:extLst>
          </p:cNvPr>
          <p:cNvGrpSpPr/>
          <p:nvPr/>
        </p:nvGrpSpPr>
        <p:grpSpPr>
          <a:xfrm>
            <a:off x="1869314" y="3723090"/>
            <a:ext cx="296486" cy="152704"/>
            <a:chOff x="3473298" y="2940684"/>
            <a:chExt cx="296486" cy="152704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FAFA77C1-E2F0-981C-FAA7-556F3AB2452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D0474A0B-DF61-E5F4-7926-FEED73990B9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457069E0-C0B9-01BE-A686-459D5076CF13}"/>
              </a:ext>
            </a:extLst>
          </p:cNvPr>
          <p:cNvGrpSpPr/>
          <p:nvPr/>
        </p:nvGrpSpPr>
        <p:grpSpPr>
          <a:xfrm>
            <a:off x="1110353" y="3465752"/>
            <a:ext cx="296486" cy="152704"/>
            <a:chOff x="3473298" y="2940684"/>
            <a:chExt cx="296486" cy="152704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30663D91-61C1-85F6-80D9-E82A6CFDB02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48E03730-1D07-73ED-7737-AC8EFBBCA32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888A11B-4CFC-0CF8-3149-63C2E10FC88A}"/>
              </a:ext>
            </a:extLst>
          </p:cNvPr>
          <p:cNvGrpSpPr/>
          <p:nvPr/>
        </p:nvGrpSpPr>
        <p:grpSpPr>
          <a:xfrm rot="965649">
            <a:off x="2012497" y="3466018"/>
            <a:ext cx="296486" cy="152704"/>
            <a:chOff x="3473298" y="2940684"/>
            <a:chExt cx="296486" cy="152704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03E3530D-5438-DD86-D972-1F878D04083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6423476A-D971-D5D4-EEA8-02104A068B9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ECD4701-5A38-DFCB-05D9-AF02C2BF565C}"/>
              </a:ext>
            </a:extLst>
          </p:cNvPr>
          <p:cNvGrpSpPr/>
          <p:nvPr/>
        </p:nvGrpSpPr>
        <p:grpSpPr>
          <a:xfrm>
            <a:off x="1496601" y="3615966"/>
            <a:ext cx="296486" cy="152704"/>
            <a:chOff x="3473298" y="2940684"/>
            <a:chExt cx="296486" cy="152704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589E356C-8F73-A61E-FF63-E7F20BCFB27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B652D8FE-EC16-422C-F0E3-F847056BF4D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DE3CFAE-7D97-2337-99FC-211C2B1B23F4}"/>
              </a:ext>
            </a:extLst>
          </p:cNvPr>
          <p:cNvGrpSpPr/>
          <p:nvPr/>
        </p:nvGrpSpPr>
        <p:grpSpPr>
          <a:xfrm rot="20277076">
            <a:off x="1192133" y="3705659"/>
            <a:ext cx="296486" cy="152704"/>
            <a:chOff x="3473298" y="2940684"/>
            <a:chExt cx="296486" cy="152704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5CA8087D-5D01-3663-2579-C8A984CB230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2FF25A09-632B-F2DD-7691-6E24ADB6E02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2ABCD0B2-8DDC-DD49-1006-E49C0B2F3C8E}"/>
              </a:ext>
            </a:extLst>
          </p:cNvPr>
          <p:cNvGrpSpPr/>
          <p:nvPr/>
        </p:nvGrpSpPr>
        <p:grpSpPr>
          <a:xfrm>
            <a:off x="2304773" y="3554920"/>
            <a:ext cx="296486" cy="152704"/>
            <a:chOff x="3473298" y="2940684"/>
            <a:chExt cx="296486" cy="152704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99030E26-404E-53D7-A6DB-4928CE0AC08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C4BFF6C1-87E1-AD59-0B19-41029872AA4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567DA72-D7D0-202A-A247-1F5282E3F00B}"/>
              </a:ext>
            </a:extLst>
          </p:cNvPr>
          <p:cNvGrpSpPr/>
          <p:nvPr/>
        </p:nvGrpSpPr>
        <p:grpSpPr>
          <a:xfrm rot="20738965">
            <a:off x="1784013" y="3513817"/>
            <a:ext cx="296486" cy="152704"/>
            <a:chOff x="3473298" y="2940684"/>
            <a:chExt cx="296486" cy="152704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FE535D0F-8C19-419D-2A95-0858ECC3E01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A4ACF9F0-ABA8-97D4-6BD9-C7C8BD9F372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E3946D2-517E-FC3D-E401-15F0DAD5B0D3}"/>
              </a:ext>
            </a:extLst>
          </p:cNvPr>
          <p:cNvGrpSpPr/>
          <p:nvPr/>
        </p:nvGrpSpPr>
        <p:grpSpPr>
          <a:xfrm rot="1584662">
            <a:off x="1573249" y="3786597"/>
            <a:ext cx="296486" cy="152704"/>
            <a:chOff x="3473298" y="2940684"/>
            <a:chExt cx="296486" cy="152704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2C58D58F-0F46-FE88-11C1-58E53F9EE05E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1431C6D6-70FE-518C-78D7-70BCBFFF4F8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83E83B9-8985-D290-D2AC-D2904C78DDD2}"/>
              </a:ext>
            </a:extLst>
          </p:cNvPr>
          <p:cNvGrpSpPr/>
          <p:nvPr/>
        </p:nvGrpSpPr>
        <p:grpSpPr>
          <a:xfrm rot="979127">
            <a:off x="1343725" y="3445384"/>
            <a:ext cx="296486" cy="152704"/>
            <a:chOff x="3473298" y="2940684"/>
            <a:chExt cx="296486" cy="15270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4EBBC800-AF22-C8A0-C3DB-E0883EA36F3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5C84CD4A-E3F2-E528-13A3-083C1750BCFF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1B35B60A-4B74-838A-FB7F-3A1B25A70792}"/>
              </a:ext>
            </a:extLst>
          </p:cNvPr>
          <p:cNvGrpSpPr/>
          <p:nvPr/>
        </p:nvGrpSpPr>
        <p:grpSpPr>
          <a:xfrm rot="1650826">
            <a:off x="888742" y="3592633"/>
            <a:ext cx="296486" cy="152704"/>
            <a:chOff x="3473298" y="2940684"/>
            <a:chExt cx="296486" cy="15270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3FBB6CEA-93D3-9082-174F-EB81C931697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99BDCADE-606A-EAD8-8719-324DCF24047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028B8B4C-6A10-A597-BAE8-D45EFC019082}"/>
              </a:ext>
            </a:extLst>
          </p:cNvPr>
          <p:cNvGrpSpPr/>
          <p:nvPr/>
        </p:nvGrpSpPr>
        <p:grpSpPr>
          <a:xfrm rot="1403579">
            <a:off x="2119448" y="3673989"/>
            <a:ext cx="296486" cy="152704"/>
            <a:chOff x="3473298" y="2940684"/>
            <a:chExt cx="296486" cy="152704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2E57D9DB-8738-FEAB-F33D-941E1E22590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A8E07C14-254F-C195-2D73-4AD47BB9346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ight Arrow 7">
            <a:extLst>
              <a:ext uri="{FF2B5EF4-FFF2-40B4-BE49-F238E27FC236}">
                <a16:creationId xmlns:a16="http://schemas.microsoft.com/office/drawing/2014/main" id="{7A070665-C3C9-A6F3-434D-D44AD727D52B}"/>
              </a:ext>
            </a:extLst>
          </p:cNvPr>
          <p:cNvSpPr/>
          <p:nvPr/>
        </p:nvSpPr>
        <p:spPr>
          <a:xfrm>
            <a:off x="3260696" y="3275396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A9C31F4-5E69-64F9-EFCF-0D3697929E11}"/>
                  </a:ext>
                </a:extLst>
              </p:cNvPr>
              <p:cNvSpPr txBox="1"/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8A9C31F4-5E69-64F9-EFCF-0D3697929E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30DE96B6-00D1-81E2-2533-1583CF9E5068}"/>
              </a:ext>
            </a:extLst>
          </p:cNvPr>
          <p:cNvSpPr/>
          <p:nvPr/>
        </p:nvSpPr>
        <p:spPr>
          <a:xfrm>
            <a:off x="3173727" y="293654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138" name="Right Arrow 96">
            <a:extLst>
              <a:ext uri="{FF2B5EF4-FFF2-40B4-BE49-F238E27FC236}">
                <a16:creationId xmlns:a16="http://schemas.microsoft.com/office/drawing/2014/main" id="{EDD8095A-F736-DF7A-136A-51FFF93530D7}"/>
              </a:ext>
            </a:extLst>
          </p:cNvPr>
          <p:cNvSpPr/>
          <p:nvPr/>
        </p:nvSpPr>
        <p:spPr>
          <a:xfrm>
            <a:off x="7190481" y="3277385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AB00876F-A452-2DBA-BB5E-7535C22D0358}"/>
              </a:ext>
            </a:extLst>
          </p:cNvPr>
          <p:cNvSpPr/>
          <p:nvPr/>
        </p:nvSpPr>
        <p:spPr>
          <a:xfrm>
            <a:off x="6972946" y="2933182"/>
            <a:ext cx="1027845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800" dirty="0"/>
              <a:t>collective </a:t>
            </a:r>
            <a:r>
              <a:rPr lang="en-US" sz="800" dirty="0" err="1"/>
              <a:t>behaviour</a:t>
            </a:r>
            <a:endParaRPr lang="en-US" sz="8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DF49F20D-FD82-61B8-F196-C76A8FE01CBD}"/>
              </a:ext>
            </a:extLst>
          </p:cNvPr>
          <p:cNvGrpSpPr/>
          <p:nvPr/>
        </p:nvGrpSpPr>
        <p:grpSpPr>
          <a:xfrm rot="19750081">
            <a:off x="3183314" y="3964825"/>
            <a:ext cx="296486" cy="152704"/>
            <a:chOff x="3473298" y="2940684"/>
            <a:chExt cx="296486" cy="152704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47571A81-E220-151C-BF90-67F3D34D36F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BA2AE55D-EA39-CCF7-D099-AB2D143CD47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476EC32-F775-3D52-88BE-41E068286B79}"/>
              </a:ext>
            </a:extLst>
          </p:cNvPr>
          <p:cNvCxnSpPr/>
          <p:nvPr/>
        </p:nvCxnSpPr>
        <p:spPr>
          <a:xfrm>
            <a:off x="3271314" y="4370634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D4AE7704-A48D-FF6F-C335-F9B18832460B}"/>
              </a:ext>
            </a:extLst>
          </p:cNvPr>
          <p:cNvCxnSpPr/>
          <p:nvPr/>
        </p:nvCxnSpPr>
        <p:spPr>
          <a:xfrm flipV="1">
            <a:off x="3271314" y="3786737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A88E4D7-2640-5198-1C15-97EAA21B3A02}"/>
              </a:ext>
            </a:extLst>
          </p:cNvPr>
          <p:cNvSpPr txBox="1"/>
          <p:nvPr/>
        </p:nvSpPr>
        <p:spPr>
          <a:xfrm>
            <a:off x="3576614" y="43246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006EEF5-ECDF-2594-DF51-51B8454FD5B7}"/>
              </a:ext>
            </a:extLst>
          </p:cNvPr>
          <p:cNvSpPr txBox="1"/>
          <p:nvPr/>
        </p:nvSpPr>
        <p:spPr>
          <a:xfrm>
            <a:off x="2996880" y="365372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3D99A02F-0D94-076A-7A34-BE5133A5F881}"/>
              </a:ext>
            </a:extLst>
          </p:cNvPr>
          <p:cNvCxnSpPr/>
          <p:nvPr/>
        </p:nvCxnSpPr>
        <p:spPr>
          <a:xfrm>
            <a:off x="3360771" y="4078023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1AC90A53-CCAB-274F-6D20-EC64CB518A81}"/>
              </a:ext>
            </a:extLst>
          </p:cNvPr>
          <p:cNvCxnSpPr/>
          <p:nvPr/>
        </p:nvCxnSpPr>
        <p:spPr>
          <a:xfrm flipV="1">
            <a:off x="3460338" y="3769970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>
            <a:extLst>
              <a:ext uri="{FF2B5EF4-FFF2-40B4-BE49-F238E27FC236}">
                <a16:creationId xmlns:a16="http://schemas.microsoft.com/office/drawing/2014/main" id="{4B425A95-FD62-FCC1-1759-193322EB32B0}"/>
              </a:ext>
            </a:extLst>
          </p:cNvPr>
          <p:cNvSpPr/>
          <p:nvPr/>
        </p:nvSpPr>
        <p:spPr>
          <a:xfrm rot="1375377">
            <a:off x="3327880" y="3902255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213530F-9896-9BFD-C1C1-52EF3C022F6E}"/>
              </a:ext>
            </a:extLst>
          </p:cNvPr>
          <p:cNvSpPr/>
          <p:nvPr/>
        </p:nvSpPr>
        <p:spPr>
          <a:xfrm>
            <a:off x="3629891" y="3738763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8E90BE9-BDC4-4CF1-1985-B42261439B1D}"/>
              </a:ext>
            </a:extLst>
          </p:cNvPr>
          <p:cNvSpPr/>
          <p:nvPr/>
        </p:nvSpPr>
        <p:spPr>
          <a:xfrm>
            <a:off x="3173344" y="2933182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6" name="Right Arrow 110">
            <a:extLst>
              <a:ext uri="{FF2B5EF4-FFF2-40B4-BE49-F238E27FC236}">
                <a16:creationId xmlns:a16="http://schemas.microsoft.com/office/drawing/2014/main" id="{309BB42E-2DC1-04F3-EE32-D33AAB089BB7}"/>
              </a:ext>
            </a:extLst>
          </p:cNvPr>
          <p:cNvSpPr/>
          <p:nvPr/>
        </p:nvSpPr>
        <p:spPr>
          <a:xfrm>
            <a:off x="3260696" y="3274613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173E9BB0-1038-4D43-88E9-F9D5F315C80B}"/>
              </a:ext>
            </a:extLst>
          </p:cNvPr>
          <p:cNvSpPr/>
          <p:nvPr/>
        </p:nvSpPr>
        <p:spPr>
          <a:xfrm>
            <a:off x="3173344" y="2932399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DFCD9E56-CB3D-D08E-EB32-FD21F3705492}"/>
              </a:ext>
            </a:extLst>
          </p:cNvPr>
          <p:cNvSpPr/>
          <p:nvPr/>
        </p:nvSpPr>
        <p:spPr>
          <a:xfrm>
            <a:off x="1329522" y="2592002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CCB42A57-E015-96E2-4D4F-2715576E9257}"/>
              </a:ext>
            </a:extLst>
          </p:cNvPr>
          <p:cNvCxnSpPr/>
          <p:nvPr/>
        </p:nvCxnSpPr>
        <p:spPr>
          <a:xfrm>
            <a:off x="1030368" y="2733739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0A9E92F9-F34D-797E-F41D-CAE47DCBE3B6}"/>
              </a:ext>
            </a:extLst>
          </p:cNvPr>
          <p:cNvCxnSpPr/>
          <p:nvPr/>
        </p:nvCxnSpPr>
        <p:spPr>
          <a:xfrm flipV="1">
            <a:off x="1030368" y="2149842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36AF5567-5DD9-4C00-C6A1-8ECAD7EB7AF3}"/>
              </a:ext>
            </a:extLst>
          </p:cNvPr>
          <p:cNvSpPr txBox="1"/>
          <p:nvPr/>
        </p:nvSpPr>
        <p:spPr>
          <a:xfrm>
            <a:off x="2325768" y="2663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A4AE973-54CF-968C-4A3B-2ED023688C37}"/>
              </a:ext>
            </a:extLst>
          </p:cNvPr>
          <p:cNvSpPr txBox="1"/>
          <p:nvPr/>
        </p:nvSpPr>
        <p:spPr>
          <a:xfrm>
            <a:off x="755934" y="20168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B135849E-B988-F3EC-865F-2C68733AB7FC}"/>
              </a:ext>
            </a:extLst>
          </p:cNvPr>
          <p:cNvSpPr/>
          <p:nvPr/>
        </p:nvSpPr>
        <p:spPr>
          <a:xfrm>
            <a:off x="1520368" y="2657538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F0DDD664-79A1-E949-2DF7-783B345A1C3F}"/>
              </a:ext>
            </a:extLst>
          </p:cNvPr>
          <p:cNvCxnSpPr>
            <a:stCxn id="53" idx="2"/>
            <a:endCxn id="56" idx="2"/>
          </p:cNvCxnSpPr>
          <p:nvPr/>
        </p:nvCxnSpPr>
        <p:spPr>
          <a:xfrm flipH="1">
            <a:off x="825994" y="2733890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BA538FF-E955-645A-5FCD-9E296758F63A}"/>
              </a:ext>
            </a:extLst>
          </p:cNvPr>
          <p:cNvCxnSpPr>
            <a:stCxn id="53" idx="6"/>
            <a:endCxn id="56" idx="6"/>
          </p:cNvCxnSpPr>
          <p:nvPr/>
        </p:nvCxnSpPr>
        <p:spPr>
          <a:xfrm>
            <a:off x="1965052" y="2733890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19849995-5D37-6268-7AC6-A589658FCC66}"/>
              </a:ext>
            </a:extLst>
          </p:cNvPr>
          <p:cNvSpPr/>
          <p:nvPr/>
        </p:nvSpPr>
        <p:spPr>
          <a:xfrm>
            <a:off x="825994" y="3374351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6AF8B06-5C3A-C2E6-C8CF-F94DA096F358}"/>
              </a:ext>
            </a:extLst>
          </p:cNvPr>
          <p:cNvSpPr/>
          <p:nvPr/>
        </p:nvSpPr>
        <p:spPr>
          <a:xfrm>
            <a:off x="1353191" y="2363478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2EBD0C70-0854-623E-63F7-8B5B0B469A47}"/>
              </a:ext>
            </a:extLst>
          </p:cNvPr>
          <p:cNvGrpSpPr/>
          <p:nvPr/>
        </p:nvGrpSpPr>
        <p:grpSpPr>
          <a:xfrm rot="19750081">
            <a:off x="1623765" y="3396717"/>
            <a:ext cx="296486" cy="152704"/>
            <a:chOff x="3473298" y="2940684"/>
            <a:chExt cx="296486" cy="15270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340D21B-881F-BC8E-B5F6-D41DF9B2BD0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67E2860D-2598-380A-148E-5D18B73963E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6E2652C-DB54-451A-20E8-0176A96D021F}"/>
              </a:ext>
            </a:extLst>
          </p:cNvPr>
          <p:cNvGrpSpPr/>
          <p:nvPr/>
        </p:nvGrpSpPr>
        <p:grpSpPr>
          <a:xfrm>
            <a:off x="1869314" y="3723873"/>
            <a:ext cx="296486" cy="152704"/>
            <a:chOff x="3473298" y="2940684"/>
            <a:chExt cx="296486" cy="152704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426C9A5B-BC56-5FB5-7F50-8E303EB27B6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D26C52EE-BD4F-3B6B-882E-4792A12F34D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A78063F1-50A1-2520-7E3F-905BF6492225}"/>
              </a:ext>
            </a:extLst>
          </p:cNvPr>
          <p:cNvGrpSpPr/>
          <p:nvPr/>
        </p:nvGrpSpPr>
        <p:grpSpPr>
          <a:xfrm>
            <a:off x="1110353" y="3466535"/>
            <a:ext cx="296486" cy="152704"/>
            <a:chOff x="3473298" y="2940684"/>
            <a:chExt cx="296486" cy="152704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85C2B473-78B5-B280-4721-AE934944123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8AAFDCD1-4D8B-AA97-F5EB-8C9EE51031AD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1A13E9FB-6BE0-F46C-1BA1-41CBF87C1F55}"/>
              </a:ext>
            </a:extLst>
          </p:cNvPr>
          <p:cNvGrpSpPr/>
          <p:nvPr/>
        </p:nvGrpSpPr>
        <p:grpSpPr>
          <a:xfrm rot="965649">
            <a:off x="2012497" y="3466801"/>
            <a:ext cx="296486" cy="152704"/>
            <a:chOff x="3473298" y="2940684"/>
            <a:chExt cx="296486" cy="152704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593DD3B2-712A-9E4D-3FC1-29E1623CB64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DF77AB67-6620-641C-8BBF-93097BF4FAD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4D30E1EE-799C-3897-0B07-F30C0B70EB5F}"/>
              </a:ext>
            </a:extLst>
          </p:cNvPr>
          <p:cNvGrpSpPr/>
          <p:nvPr/>
        </p:nvGrpSpPr>
        <p:grpSpPr>
          <a:xfrm>
            <a:off x="1496601" y="3616749"/>
            <a:ext cx="296486" cy="152704"/>
            <a:chOff x="3473298" y="2940684"/>
            <a:chExt cx="296486" cy="15270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7FEA5D2F-869A-734A-3425-A61C00D8817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437CB856-1E22-8B4A-0E7B-B1A8BF0119B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FDA0EB3-29E6-3B0B-9B16-D5A77812E0F6}"/>
              </a:ext>
            </a:extLst>
          </p:cNvPr>
          <p:cNvGrpSpPr/>
          <p:nvPr/>
        </p:nvGrpSpPr>
        <p:grpSpPr>
          <a:xfrm rot="20277076">
            <a:off x="1192133" y="3706442"/>
            <a:ext cx="296486" cy="152704"/>
            <a:chOff x="3473298" y="2940684"/>
            <a:chExt cx="296486" cy="15270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190A4679-C247-7880-CC9A-17F5E2F0B61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3EE19479-BCE8-9331-6AB0-D966E9B172B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49C908A-72DF-49A5-EDF3-1ADE57E90C2C}"/>
              </a:ext>
            </a:extLst>
          </p:cNvPr>
          <p:cNvGrpSpPr/>
          <p:nvPr/>
        </p:nvGrpSpPr>
        <p:grpSpPr>
          <a:xfrm>
            <a:off x="2304773" y="3555703"/>
            <a:ext cx="296486" cy="152704"/>
            <a:chOff x="3473298" y="2940684"/>
            <a:chExt cx="296486" cy="152704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0B841FBA-4EB5-8ACD-21C6-865088A85B9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4E34921C-E706-5D50-B7B9-BBDF5DD525B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ADA410E-D723-2B5F-B20F-E7C56A74F229}"/>
              </a:ext>
            </a:extLst>
          </p:cNvPr>
          <p:cNvGrpSpPr/>
          <p:nvPr/>
        </p:nvGrpSpPr>
        <p:grpSpPr>
          <a:xfrm rot="20738965">
            <a:off x="1784013" y="3514600"/>
            <a:ext cx="296486" cy="152704"/>
            <a:chOff x="3473298" y="2940684"/>
            <a:chExt cx="296486" cy="152704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D77090C3-B5DC-D4B9-AB70-0234DE9D9B0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F6A566C1-8B18-77C6-665A-B73BD594DA4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4692ED9A-5161-F2F3-8885-8B0730F165FB}"/>
              </a:ext>
            </a:extLst>
          </p:cNvPr>
          <p:cNvGrpSpPr/>
          <p:nvPr/>
        </p:nvGrpSpPr>
        <p:grpSpPr>
          <a:xfrm rot="1584662">
            <a:off x="1573249" y="3787380"/>
            <a:ext cx="296486" cy="152704"/>
            <a:chOff x="3473298" y="2940684"/>
            <a:chExt cx="296486" cy="152704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1BFA415F-B11E-3D08-90AF-287946B1F94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07E318C2-1A76-CA05-B974-06933900E81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8C40D172-2A12-B748-AF58-C967BECB8E81}"/>
              </a:ext>
            </a:extLst>
          </p:cNvPr>
          <p:cNvGrpSpPr/>
          <p:nvPr/>
        </p:nvGrpSpPr>
        <p:grpSpPr>
          <a:xfrm rot="979127">
            <a:off x="1343725" y="3446167"/>
            <a:ext cx="296486" cy="152704"/>
            <a:chOff x="3473298" y="2940684"/>
            <a:chExt cx="296486" cy="152704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36AD786-D7DE-1FAB-B19E-51EE3FDBB93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B4D9C7C1-107D-4B22-6AA0-2B242CEE769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5FD02F35-F552-016B-81DD-AE3BE0F991F7}"/>
              </a:ext>
            </a:extLst>
          </p:cNvPr>
          <p:cNvGrpSpPr/>
          <p:nvPr/>
        </p:nvGrpSpPr>
        <p:grpSpPr>
          <a:xfrm rot="1650826">
            <a:off x="888742" y="3593416"/>
            <a:ext cx="296486" cy="152704"/>
            <a:chOff x="3473298" y="2940684"/>
            <a:chExt cx="296486" cy="15270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9FCD2264-B6CE-3ED3-BA5F-725B3C54DDD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27128D84-1B29-0640-C6A9-530E2041002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6B84E487-49AA-AA82-D8AF-DA0CC01B2A9B}"/>
              </a:ext>
            </a:extLst>
          </p:cNvPr>
          <p:cNvGrpSpPr/>
          <p:nvPr/>
        </p:nvGrpSpPr>
        <p:grpSpPr>
          <a:xfrm rot="1403579">
            <a:off x="2119448" y="3674772"/>
            <a:ext cx="296486" cy="152704"/>
            <a:chOff x="3473298" y="2940684"/>
            <a:chExt cx="296486" cy="15270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1EA62920-0E9A-EFA5-7086-296CF126255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8A10ECDB-82A8-3E8E-3E42-0DC05A0F9A7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ight Arrow 165">
            <a:extLst>
              <a:ext uri="{FF2B5EF4-FFF2-40B4-BE49-F238E27FC236}">
                <a16:creationId xmlns:a16="http://schemas.microsoft.com/office/drawing/2014/main" id="{4C94F221-8C08-78E3-7330-F857AA7EB6DC}"/>
              </a:ext>
            </a:extLst>
          </p:cNvPr>
          <p:cNvSpPr/>
          <p:nvPr/>
        </p:nvSpPr>
        <p:spPr>
          <a:xfrm>
            <a:off x="3260696" y="3276179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66C05A45-7BD0-8630-9FBF-2FF529C07E52}"/>
                  </a:ext>
                </a:extLst>
              </p:cNvPr>
              <p:cNvSpPr txBox="1"/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66C05A45-7BD0-8630-9FBF-2FF529C07E5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>
            <a:extLst>
              <a:ext uri="{FF2B5EF4-FFF2-40B4-BE49-F238E27FC236}">
                <a16:creationId xmlns:a16="http://schemas.microsoft.com/office/drawing/2014/main" id="{0DD07F7D-06E6-1B2B-0EA5-E04CC46A1706}"/>
              </a:ext>
            </a:extLst>
          </p:cNvPr>
          <p:cNvSpPr/>
          <p:nvPr/>
        </p:nvSpPr>
        <p:spPr>
          <a:xfrm>
            <a:off x="3173727" y="2937328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DDFAD821-1F73-B1EC-8185-FEDC3B51B77E}"/>
              </a:ext>
            </a:extLst>
          </p:cNvPr>
          <p:cNvGrpSpPr/>
          <p:nvPr/>
        </p:nvGrpSpPr>
        <p:grpSpPr>
          <a:xfrm rot="19750081">
            <a:off x="3183314" y="3965608"/>
            <a:ext cx="296486" cy="152704"/>
            <a:chOff x="3473298" y="2940684"/>
            <a:chExt cx="296486" cy="152704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C7EFE2FB-9099-EB52-A35A-583DB6E763E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DA1EB83F-3179-1969-B681-41C8F2C1742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8418DECD-288D-611D-D5EF-31FAEA57EEB9}"/>
              </a:ext>
            </a:extLst>
          </p:cNvPr>
          <p:cNvCxnSpPr/>
          <p:nvPr/>
        </p:nvCxnSpPr>
        <p:spPr>
          <a:xfrm>
            <a:off x="3271314" y="4371417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A008F46F-0440-9C83-BD45-2183044642D1}"/>
              </a:ext>
            </a:extLst>
          </p:cNvPr>
          <p:cNvCxnSpPr/>
          <p:nvPr/>
        </p:nvCxnSpPr>
        <p:spPr>
          <a:xfrm flipV="1">
            <a:off x="3271314" y="3787520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1B213F74-07F8-AD25-85C2-8A294761D792}"/>
              </a:ext>
            </a:extLst>
          </p:cNvPr>
          <p:cNvSpPr txBox="1"/>
          <p:nvPr/>
        </p:nvSpPr>
        <p:spPr>
          <a:xfrm>
            <a:off x="3576614" y="43254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279122B2-5113-2304-4A24-B667EEB66796}"/>
              </a:ext>
            </a:extLst>
          </p:cNvPr>
          <p:cNvSpPr txBox="1"/>
          <p:nvPr/>
        </p:nvSpPr>
        <p:spPr>
          <a:xfrm>
            <a:off x="2996880" y="365451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8651EC37-3578-9C83-6BC3-3E7891D6089C}"/>
              </a:ext>
            </a:extLst>
          </p:cNvPr>
          <p:cNvCxnSpPr/>
          <p:nvPr/>
        </p:nvCxnSpPr>
        <p:spPr>
          <a:xfrm>
            <a:off x="3360771" y="4078806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BB4A996-36C3-B824-FD5A-751810531B18}"/>
              </a:ext>
            </a:extLst>
          </p:cNvPr>
          <p:cNvCxnSpPr/>
          <p:nvPr/>
        </p:nvCxnSpPr>
        <p:spPr>
          <a:xfrm flipV="1">
            <a:off x="3460338" y="3770753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c 79">
            <a:extLst>
              <a:ext uri="{FF2B5EF4-FFF2-40B4-BE49-F238E27FC236}">
                <a16:creationId xmlns:a16="http://schemas.microsoft.com/office/drawing/2014/main" id="{98824EAD-EBCA-6109-489D-87E56E7196F9}"/>
              </a:ext>
            </a:extLst>
          </p:cNvPr>
          <p:cNvSpPr/>
          <p:nvPr/>
        </p:nvSpPr>
        <p:spPr>
          <a:xfrm rot="1375377">
            <a:off x="3327880" y="3903038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E490037E-FD7B-6F4B-7D3F-6DE51372BDFA}"/>
              </a:ext>
            </a:extLst>
          </p:cNvPr>
          <p:cNvSpPr/>
          <p:nvPr/>
        </p:nvSpPr>
        <p:spPr>
          <a:xfrm>
            <a:off x="3629891" y="373954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366D6F0D-B370-69A3-58AD-6D29D12059B3}"/>
              </a:ext>
            </a:extLst>
          </p:cNvPr>
          <p:cNvSpPr/>
          <p:nvPr/>
        </p:nvSpPr>
        <p:spPr>
          <a:xfrm>
            <a:off x="3173344" y="293396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C20F767D-57F1-31A3-B3E6-8F07F2E9056C}"/>
              </a:ext>
            </a:extLst>
          </p:cNvPr>
          <p:cNvGrpSpPr/>
          <p:nvPr/>
        </p:nvGrpSpPr>
        <p:grpSpPr>
          <a:xfrm>
            <a:off x="3173344" y="2395758"/>
            <a:ext cx="3661360" cy="2064314"/>
            <a:chOff x="3128268" y="3731178"/>
            <a:chExt cx="3661360" cy="2064314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DCB27630-0B63-320E-E0B5-21F2FDF4976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629" y="3735324"/>
              <a:ext cx="2546999" cy="2060168"/>
            </a:xfrm>
            <a:prstGeom prst="rect">
              <a:avLst/>
            </a:prstGeom>
          </p:spPr>
        </p:pic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6BA46516-D6C7-BCB1-1573-7BBEC52F81CE}"/>
                </a:ext>
              </a:extLst>
            </p:cNvPr>
            <p:cNvGrpSpPr/>
            <p:nvPr/>
          </p:nvGrpSpPr>
          <p:grpSpPr>
            <a:xfrm rot="19750081">
              <a:off x="5974905" y="3910364"/>
              <a:ext cx="296486" cy="152704"/>
              <a:chOff x="3473298" y="2940684"/>
              <a:chExt cx="296486" cy="152704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54FDC233-998B-37AD-3331-F5C25C8CF600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7A1B0097-7AA7-B6E1-844F-444BEE8BD124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2A0DA2EF-B967-BB26-F010-BBEF208DD5AF}"/>
                </a:ext>
              </a:extLst>
            </p:cNvPr>
            <p:cNvGrpSpPr/>
            <p:nvPr/>
          </p:nvGrpSpPr>
          <p:grpSpPr>
            <a:xfrm>
              <a:off x="5286759" y="4665772"/>
              <a:ext cx="296486" cy="152704"/>
              <a:chOff x="3473298" y="2940684"/>
              <a:chExt cx="296486" cy="15270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DBB74750-FC67-0E13-5E41-F3354BE60568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FB6ABE31-DEA6-F459-6FE6-2A250A0C81C0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944DA2B1-AA76-ABCF-3E18-3509C26F07E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246" y="3731961"/>
              <a:ext cx="2546999" cy="2060168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4F628F8F-799B-224F-C7E4-822FE38E803A}"/>
                </a:ext>
              </a:extLst>
            </p:cNvPr>
            <p:cNvGrpSpPr/>
            <p:nvPr/>
          </p:nvGrpSpPr>
          <p:grpSpPr>
            <a:xfrm rot="19750081">
              <a:off x="5974522" y="3907001"/>
              <a:ext cx="296486" cy="152704"/>
              <a:chOff x="3473298" y="2940684"/>
              <a:chExt cx="296486" cy="15270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A31DA8A4-6A1C-977C-8C6E-37BF63F03FBF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792680D1-6ECA-32E0-F86F-D2122427909D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35D0DE9D-3571-4456-3EB8-1B84B03AE202}"/>
                </a:ext>
              </a:extLst>
            </p:cNvPr>
            <p:cNvGrpSpPr/>
            <p:nvPr/>
          </p:nvGrpSpPr>
          <p:grpSpPr>
            <a:xfrm>
              <a:off x="5286376" y="4662409"/>
              <a:ext cx="296486" cy="152704"/>
              <a:chOff x="3473298" y="2940684"/>
              <a:chExt cx="296486" cy="152704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A86DB538-2323-787E-B60E-AB0461946D26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2BEF8140-07D7-AC70-8130-12D01FCDB8A8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9ADD35CA-21B1-2ADC-309A-77BA711B3BA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1189" y="3731178"/>
              <a:ext cx="2546999" cy="2060168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458936A-654B-142F-DC10-339D897CBCF5}"/>
                </a:ext>
              </a:extLst>
            </p:cNvPr>
            <p:cNvGrpSpPr/>
            <p:nvPr/>
          </p:nvGrpSpPr>
          <p:grpSpPr>
            <a:xfrm rot="19750081">
              <a:off x="5974522" y="3906218"/>
              <a:ext cx="296486" cy="152704"/>
              <a:chOff x="3473298" y="2940684"/>
              <a:chExt cx="296486" cy="15270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33DA0ADC-44B5-3C5E-F77B-93E0F18B0BEC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82921A9B-4226-B354-BF3A-24FFAA1528CD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7C3FF0D4-0F2A-EC56-F91F-0F3B7B1CAE68}"/>
                </a:ext>
              </a:extLst>
            </p:cNvPr>
            <p:cNvGrpSpPr/>
            <p:nvPr/>
          </p:nvGrpSpPr>
          <p:grpSpPr>
            <a:xfrm>
              <a:off x="5286376" y="4661626"/>
              <a:ext cx="296486" cy="152704"/>
              <a:chOff x="3473298" y="2940684"/>
              <a:chExt cx="296486" cy="15270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709D27B1-6DC2-EC86-D5A7-C967265C733B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2FE57B59-23BF-5E7C-6F71-2EF93EAC9143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Right Arrow 180">
              <a:extLst>
                <a:ext uri="{FF2B5EF4-FFF2-40B4-BE49-F238E27FC236}">
                  <a16:creationId xmlns:a16="http://schemas.microsoft.com/office/drawing/2014/main" id="{1D268242-69C5-A144-37AF-13D11FF3411A}"/>
                </a:ext>
              </a:extLst>
            </p:cNvPr>
            <p:cNvSpPr/>
            <p:nvPr/>
          </p:nvSpPr>
          <p:spPr>
            <a:xfrm>
              <a:off x="3215620" y="4612889"/>
              <a:ext cx="637504" cy="3216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95FE170-CF6F-91D2-A42A-1E51AB2DF087}"/>
                </a:ext>
              </a:extLst>
            </p:cNvPr>
            <p:cNvSpPr/>
            <p:nvPr/>
          </p:nvSpPr>
          <p:spPr>
            <a:xfrm>
              <a:off x="3128268" y="4270675"/>
              <a:ext cx="8114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/>
                <a:t>map beam in </a:t>
              </a:r>
              <a:br>
                <a:rPr lang="en-US" sz="800" dirty="0"/>
              </a:br>
              <a:r>
                <a:rPr lang="en-US" sz="800" dirty="0"/>
                <a:t>phase space</a:t>
              </a:r>
            </a:p>
          </p:txBody>
        </p:sp>
      </p:grpSp>
      <p:pic>
        <p:nvPicPr>
          <p:cNvPr id="3" name="Picture 2">
            <a:extLst>
              <a:ext uri="{FF2B5EF4-FFF2-40B4-BE49-F238E27FC236}">
                <a16:creationId xmlns:a16="http://schemas.microsoft.com/office/drawing/2014/main" id="{3095161B-539E-5C4B-5A4C-6E921C926997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2447" y="1468400"/>
            <a:ext cx="3487907" cy="333085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06F0513-2CE5-0974-4172-C5FCEC8916A8}"/>
              </a:ext>
            </a:extLst>
          </p:cNvPr>
          <p:cNvSpPr/>
          <p:nvPr/>
        </p:nvSpPr>
        <p:spPr>
          <a:xfrm>
            <a:off x="8897490" y="3926649"/>
            <a:ext cx="649084" cy="23322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2830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A8820FB-DF59-40D3-EE08-3BBECC93FEF7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14B7029-3364-3D89-50BE-BD0429F0D0F0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2E04011-0257-A90B-B2F7-0FCDDC79512C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7B5B0E8-B27B-359C-5951-3B3DA4201B1F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42786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789AFF-A795-C653-0660-93F989B744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6850EA2E-718D-DD4E-9CA5-5FB07C7793E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A525097-AC8F-5D4D-2896-8F8CA71BF1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3F308E5A-F730-44A4-435C-7FD620266B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AE43526-5A2D-2075-8314-8BE220A18D58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545953D-2AB6-ECF5-3BAB-ECF2ACA8E215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6741D11-D632-4EAD-9036-E2BA5B5FDA2A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742AE1B-58B8-0A77-1205-2DDB5DFFB01D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766147D7-3B81-F8A0-7541-AE1E655DF9DB}"/>
              </a:ext>
            </a:extLst>
          </p:cNvPr>
          <p:cNvCxnSpPr>
            <a:stCxn id="5" idx="6"/>
          </p:cNvCxnSpPr>
          <p:nvPr/>
        </p:nvCxnSpPr>
        <p:spPr>
          <a:xfrm flipV="1">
            <a:off x="3677520" y="4328761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FB4F427-FA80-7147-6549-DCEE2D90884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6547" y="4356633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3C0E56-7D5E-3D4F-2F15-F902890C4E68}"/>
                  </a:ext>
                </a:extLst>
              </p:cNvPr>
              <p:cNvSpPr txBox="1"/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A43C0E56-7D5E-3D4F-2F15-F902890C4E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C5B179-0774-815E-0FDA-37309C70C5FE}"/>
                  </a:ext>
                </a:extLst>
              </p:cNvPr>
              <p:cNvSpPr txBox="1"/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16C5B179-0774-815E-0FDA-37309C70C5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74463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3C6830-C5A2-4955-29D5-7F8B231C41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5539CCF-A6BD-067A-2482-472DE50E2B5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C12209-984C-212B-105A-893BC4CCF7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3167D086-51CD-4022-D20A-D676BC2157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D4D11BE-3668-5763-8A8A-40BB24E439EB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AC2C36E-C4C3-0311-FC1C-0ECC4D4B88CA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1B40B1-F2BD-9746-C2D8-4FF57C71AF61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39E21DE-76D3-52E8-D64C-BC0CDC0BC513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14E3C91-AA0D-124A-FB87-0367B4C37D35}"/>
              </a:ext>
            </a:extLst>
          </p:cNvPr>
          <p:cNvCxnSpPr>
            <a:stCxn id="5" idx="6"/>
          </p:cNvCxnSpPr>
          <p:nvPr/>
        </p:nvCxnSpPr>
        <p:spPr>
          <a:xfrm flipV="1">
            <a:off x="3677520" y="4328761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28B91CB-2474-4B62-7265-252B7E063158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6547" y="4356633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16158B9-46C9-6D50-FDC5-20AA6FD42478}"/>
                  </a:ext>
                </a:extLst>
              </p:cNvPr>
              <p:cNvSpPr txBox="1"/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16158B9-46C9-6D50-FDC5-20AA6FD424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F3BB34-1B44-B206-50D4-8D0C6DE5021E}"/>
                  </a:ext>
                </a:extLst>
              </p:cNvPr>
              <p:cNvSpPr txBox="1"/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4F3BB34-1B44-B206-50D4-8D0C6DE502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D27DB01-15D0-D33A-4B48-D65482E66F79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13653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5AE818C-1F67-0D28-A863-E91F5E92143A}"/>
              </a:ext>
            </a:extLst>
          </p:cNvPr>
          <p:cNvCxnSpPr>
            <a:cxnSpLocks/>
          </p:cNvCxnSpPr>
          <p:nvPr/>
        </p:nvCxnSpPr>
        <p:spPr>
          <a:xfrm flipV="1">
            <a:off x="3596240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04079E16-C3D9-8250-1826-FCBBE478C455}"/>
              </a:ext>
            </a:extLst>
          </p:cNvPr>
          <p:cNvSpPr txBox="1"/>
          <p:nvPr/>
        </p:nvSpPr>
        <p:spPr>
          <a:xfrm>
            <a:off x="1569222" y="19344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66FD90-AA4C-1E0F-A303-9301EFC869E4}"/>
              </a:ext>
            </a:extLst>
          </p:cNvPr>
          <p:cNvSpPr txBox="1"/>
          <p:nvPr/>
        </p:nvSpPr>
        <p:spPr>
          <a:xfrm>
            <a:off x="3451809" y="193289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85362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62F45C7-196D-7155-F465-963441815E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0DCA7391-4664-9733-0889-D7A2E98AE2CA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3B77C08-8347-65C4-1F2B-470D03F9E6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16B0AC0-96EF-12D6-7298-ED9F7A283A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DA9D018C-8335-586A-22B2-95420E57D2D4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9FDD1A28-E024-594D-8C29-B45E6F46CCB3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5A94F2F-1C7A-B344-D24B-6E802C7F167F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C35C8F4-02A1-96C8-46D0-66BF7CF362F2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5B298A-B3BF-D45E-392C-FCBED2850667}"/>
              </a:ext>
            </a:extLst>
          </p:cNvPr>
          <p:cNvCxnSpPr>
            <a:stCxn id="5" idx="6"/>
          </p:cNvCxnSpPr>
          <p:nvPr/>
        </p:nvCxnSpPr>
        <p:spPr>
          <a:xfrm flipV="1">
            <a:off x="3677520" y="4328761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3D895D51-F145-D666-45AD-C2F140167AA1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6547" y="4356633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3A20FB-7CD7-0DA0-CA04-76691A440600}"/>
                  </a:ext>
                </a:extLst>
              </p:cNvPr>
              <p:cNvSpPr txBox="1"/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83A20FB-7CD7-0DA0-CA04-76691A440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8CA83D-08CE-9791-AE8A-492E5B658A89}"/>
                  </a:ext>
                </a:extLst>
              </p:cNvPr>
              <p:cNvSpPr txBox="1"/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18CA83D-08CE-9791-AE8A-492E5B658A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86FBA8A-72AA-C32C-9FAA-CEC52B9BF618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13653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D9524CF-4212-B48E-D988-B177C371F659}"/>
              </a:ext>
            </a:extLst>
          </p:cNvPr>
          <p:cNvCxnSpPr>
            <a:cxnSpLocks/>
          </p:cNvCxnSpPr>
          <p:nvPr/>
        </p:nvCxnSpPr>
        <p:spPr>
          <a:xfrm flipV="1">
            <a:off x="3596240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631CBB2A-D9FB-1471-E0FC-F23AEEDC2F32}"/>
              </a:ext>
            </a:extLst>
          </p:cNvPr>
          <p:cNvSpPr txBox="1"/>
          <p:nvPr/>
        </p:nvSpPr>
        <p:spPr>
          <a:xfrm>
            <a:off x="1569222" y="19344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9E813E-1D1C-CD11-EE48-43DFC5F09805}"/>
              </a:ext>
            </a:extLst>
          </p:cNvPr>
          <p:cNvSpPr txBox="1"/>
          <p:nvPr/>
        </p:nvSpPr>
        <p:spPr>
          <a:xfrm>
            <a:off x="3451809" y="193289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4B9BA19-C136-8B44-D8B0-AA6AB9F53383}"/>
              </a:ext>
            </a:extLst>
          </p:cNvPr>
          <p:cNvCxnSpPr>
            <a:stCxn id="3" idx="6"/>
          </p:cNvCxnSpPr>
          <p:nvPr/>
        </p:nvCxnSpPr>
        <p:spPr>
          <a:xfrm>
            <a:off x="1794933" y="4341707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A99E707-CA00-A23F-8A33-9E98A7A595D7}"/>
              </a:ext>
            </a:extLst>
          </p:cNvPr>
          <p:cNvCxnSpPr>
            <a:cxnSpLocks/>
          </p:cNvCxnSpPr>
          <p:nvPr/>
        </p:nvCxnSpPr>
        <p:spPr>
          <a:xfrm rot="10800000">
            <a:off x="2994340" y="4328761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EE6517B-1E28-3943-3F3E-8EE3E2C3AC05}"/>
                  </a:ext>
                </a:extLst>
              </p:cNvPr>
              <p:cNvSpPr txBox="1"/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EE6517B-1E28-3943-3F3E-8EE3E2C3AC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E916C7-A80D-F66D-CB98-17E67C04AE71}"/>
                  </a:ext>
                </a:extLst>
              </p:cNvPr>
              <p:cNvSpPr txBox="1"/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32E916C7-A80D-F66D-CB98-17E67C04AE7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257839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14546EE-9857-4E6B-0A0B-9FAFA589ED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D2DB2BF-2360-0A1F-D341-E6AEF81A9AE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B9046D2-D787-75E7-432E-A01648AF72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A3C8F977-F33F-431F-1244-3BA79BB34B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72B94B41-0DDA-3DC1-6285-5515B4AB8E04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277C57F-7C3C-4F5A-8626-A02CAE0D1B81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3087CC4-85F1-D537-4CC3-329CD19C57EC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DF736FC-4780-D291-2856-0FEFB033D8FD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4DFE209-FAFB-507D-697E-ABCB5EA62177}"/>
              </a:ext>
            </a:extLst>
          </p:cNvPr>
          <p:cNvCxnSpPr>
            <a:stCxn id="5" idx="6"/>
          </p:cNvCxnSpPr>
          <p:nvPr/>
        </p:nvCxnSpPr>
        <p:spPr>
          <a:xfrm flipV="1">
            <a:off x="3677520" y="4328761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1046BEE-091A-4F5D-4FDF-9A7A7FFD23BF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6547" y="4356633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FA9961-B67D-62F0-996D-E4434CEF9161}"/>
                  </a:ext>
                </a:extLst>
              </p:cNvPr>
              <p:cNvSpPr txBox="1"/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8FA9961-B67D-62F0-996D-E4434CEF91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39278B-24A7-3E39-6944-1C8D45A2EA38}"/>
                  </a:ext>
                </a:extLst>
              </p:cNvPr>
              <p:cNvSpPr txBox="1"/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9C39278B-24A7-3E39-6944-1C8D45A2EA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EF5A04-E76F-ED61-402D-176DECC9413E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13653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4DF8566B-6EC6-95B6-5377-A5A1D4C05A2C}"/>
              </a:ext>
            </a:extLst>
          </p:cNvPr>
          <p:cNvCxnSpPr>
            <a:cxnSpLocks/>
          </p:cNvCxnSpPr>
          <p:nvPr/>
        </p:nvCxnSpPr>
        <p:spPr>
          <a:xfrm flipV="1">
            <a:off x="3596240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4376B5E-96F7-2265-B3F9-BB1967F848B9}"/>
              </a:ext>
            </a:extLst>
          </p:cNvPr>
          <p:cNvSpPr txBox="1"/>
          <p:nvPr/>
        </p:nvSpPr>
        <p:spPr>
          <a:xfrm>
            <a:off x="1569222" y="19344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5A33F3D-7A34-D73F-4310-737B4D9E5AB1}"/>
              </a:ext>
            </a:extLst>
          </p:cNvPr>
          <p:cNvSpPr txBox="1"/>
          <p:nvPr/>
        </p:nvSpPr>
        <p:spPr>
          <a:xfrm>
            <a:off x="3451809" y="193289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46616289-8B32-A4C7-4A46-9E5BECD8232B}"/>
              </a:ext>
            </a:extLst>
          </p:cNvPr>
          <p:cNvCxnSpPr>
            <a:stCxn id="3" idx="6"/>
          </p:cNvCxnSpPr>
          <p:nvPr/>
        </p:nvCxnSpPr>
        <p:spPr>
          <a:xfrm>
            <a:off x="1794933" y="4341707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B78C734-C91D-37DD-412D-E402B728C546}"/>
              </a:ext>
            </a:extLst>
          </p:cNvPr>
          <p:cNvCxnSpPr>
            <a:cxnSpLocks/>
          </p:cNvCxnSpPr>
          <p:nvPr/>
        </p:nvCxnSpPr>
        <p:spPr>
          <a:xfrm rot="10800000">
            <a:off x="2994340" y="4328761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795D79-0E9A-BBE3-BF9B-7589A6186020}"/>
                  </a:ext>
                </a:extLst>
              </p:cNvPr>
              <p:cNvSpPr txBox="1"/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1795D79-0E9A-BBE3-BF9B-7589A618602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773430-5167-19CC-C71D-923648DCB00D}"/>
                  </a:ext>
                </a:extLst>
              </p:cNvPr>
              <p:cNvSpPr txBox="1"/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0A773430-5167-19CC-C71D-923648DCB00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" name="Picture 22">
            <a:extLst>
              <a:ext uri="{FF2B5EF4-FFF2-40B4-BE49-F238E27FC236}">
                <a16:creationId xmlns:a16="http://schemas.microsoft.com/office/drawing/2014/main" id="{DD59A27F-A9CD-6E9D-D3FD-BDAD542EC3C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23257" y="1130321"/>
            <a:ext cx="5698642" cy="4375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0040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740914-04F7-F725-D80F-6DA47868E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71A600B-4BE2-07FA-2C1C-D637454FAF2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PROTON FORCES IN A BEAM BUNCH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D3CD504-1BDF-0216-89DF-8F133C5450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2B690D57-D7B8-D853-966C-7AD6BBA62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4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4780AE96-D1AC-484D-15CD-E3EC96E89E7E}"/>
              </a:ext>
            </a:extLst>
          </p:cNvPr>
          <p:cNvSpPr/>
          <p:nvPr/>
        </p:nvSpPr>
        <p:spPr>
          <a:xfrm>
            <a:off x="1632373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C64D9B84-362A-3ED8-E0BD-D31C32419BAB}"/>
              </a:ext>
            </a:extLst>
          </p:cNvPr>
          <p:cNvSpPr/>
          <p:nvPr/>
        </p:nvSpPr>
        <p:spPr>
          <a:xfrm>
            <a:off x="3514960" y="4253653"/>
            <a:ext cx="162560" cy="176107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F9D2F1C-5C69-7109-645F-2467404260FF}"/>
              </a:ext>
            </a:extLst>
          </p:cNvPr>
          <p:cNvSpPr txBox="1"/>
          <p:nvPr/>
        </p:nvSpPr>
        <p:spPr>
          <a:xfrm>
            <a:off x="1210463" y="4429760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F7F7A2-AD68-1DD3-36CE-B45DCC38B20D}"/>
              </a:ext>
            </a:extLst>
          </p:cNvPr>
          <p:cNvSpPr txBox="1"/>
          <p:nvPr/>
        </p:nvSpPr>
        <p:spPr>
          <a:xfrm>
            <a:off x="3596240" y="4369579"/>
            <a:ext cx="421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+q</a:t>
            </a:r>
            <a:endParaRPr lang="en-US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804D89D-7345-93CF-E689-37A7EEAA6198}"/>
              </a:ext>
            </a:extLst>
          </p:cNvPr>
          <p:cNvCxnSpPr>
            <a:stCxn id="5" idx="6"/>
          </p:cNvCxnSpPr>
          <p:nvPr/>
        </p:nvCxnSpPr>
        <p:spPr>
          <a:xfrm flipV="1">
            <a:off x="3677520" y="4328761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AC60070-6033-D2B7-3F46-89C5358471F6}"/>
              </a:ext>
            </a:extLst>
          </p:cNvPr>
          <p:cNvCxnSpPr>
            <a:cxnSpLocks/>
          </p:cNvCxnSpPr>
          <p:nvPr/>
        </p:nvCxnSpPr>
        <p:spPr>
          <a:xfrm rot="10800000" flipV="1">
            <a:off x="386547" y="4356633"/>
            <a:ext cx="1245826" cy="129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A7E0DE-9ED8-3C43-BB55-AA50206028A4}"/>
                  </a:ext>
                </a:extLst>
              </p:cNvPr>
              <p:cNvSpPr txBox="1"/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6AA7E0DE-9ED8-3C43-BB55-AA50206028A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23346" y="4144593"/>
                <a:ext cx="580800" cy="646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10F1AB-DF5E-B0C3-817C-97AAD9A25D24}"/>
                  </a:ext>
                </a:extLst>
              </p:cNvPr>
              <p:cNvSpPr txBox="1"/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𝐸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910F1AB-DF5E-B0C3-817C-97AAD9A25D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98840" y="4142226"/>
                <a:ext cx="580800" cy="6463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38A519C-BCB5-E8E8-A9B8-A67DE8BC7BF4}"/>
              </a:ext>
            </a:extLst>
          </p:cNvPr>
          <p:cNvCxnSpPr>
            <a:cxnSpLocks/>
            <a:stCxn id="3" idx="0"/>
          </p:cNvCxnSpPr>
          <p:nvPr/>
        </p:nvCxnSpPr>
        <p:spPr>
          <a:xfrm flipV="1">
            <a:off x="1713653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625EAFD-B168-632F-2E8A-847E0690DD91}"/>
              </a:ext>
            </a:extLst>
          </p:cNvPr>
          <p:cNvCxnSpPr>
            <a:cxnSpLocks/>
          </p:cNvCxnSpPr>
          <p:nvPr/>
        </p:nvCxnSpPr>
        <p:spPr>
          <a:xfrm flipV="1">
            <a:off x="3596240" y="2224007"/>
            <a:ext cx="0" cy="202964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47BE4AEC-7CD2-DA23-52A6-6B17A99F61C4}"/>
              </a:ext>
            </a:extLst>
          </p:cNvPr>
          <p:cNvSpPr txBox="1"/>
          <p:nvPr/>
        </p:nvSpPr>
        <p:spPr>
          <a:xfrm>
            <a:off x="1569222" y="1934494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C41A640-DC7D-93D6-3DFF-1565CC0FEC2B}"/>
              </a:ext>
            </a:extLst>
          </p:cNvPr>
          <p:cNvSpPr txBox="1"/>
          <p:nvPr/>
        </p:nvSpPr>
        <p:spPr>
          <a:xfrm>
            <a:off x="3451809" y="1932892"/>
            <a:ext cx="288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v</a:t>
            </a:r>
            <a:endParaRPr lang="en-US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5B17460-E23B-0009-051A-87B610CD122E}"/>
              </a:ext>
            </a:extLst>
          </p:cNvPr>
          <p:cNvCxnSpPr>
            <a:stCxn id="3" idx="6"/>
          </p:cNvCxnSpPr>
          <p:nvPr/>
        </p:nvCxnSpPr>
        <p:spPr>
          <a:xfrm>
            <a:off x="1794933" y="4341707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3B21D006-A4CA-E625-3766-51B978A5A7EC}"/>
              </a:ext>
            </a:extLst>
          </p:cNvPr>
          <p:cNvCxnSpPr>
            <a:cxnSpLocks/>
          </p:cNvCxnSpPr>
          <p:nvPr/>
        </p:nvCxnSpPr>
        <p:spPr>
          <a:xfrm rot="10800000">
            <a:off x="2994340" y="4328761"/>
            <a:ext cx="520620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F331D5-006F-A719-D894-49029294A3C0}"/>
                  </a:ext>
                </a:extLst>
              </p:cNvPr>
              <p:cNvSpPr txBox="1"/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1F331D5-006F-A719-D894-49029294A3C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31779" y="3968095"/>
                <a:ext cx="585417" cy="64633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A3308AC-AF78-BC68-0F9D-A22A86AE84CF}"/>
                  </a:ext>
                </a:extLst>
              </p:cNvPr>
              <p:cNvSpPr txBox="1"/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𝐹</m:t>
                          </m:r>
                        </m:e>
                        <m:sub>
                          <m:r>
                            <a:rPr lang="de-DE" b="0" i="1" dirty="0" smtClean="0">
                              <a:latin typeface="Cambria Math" panose="02040503050406030204" pitchFamily="18" charset="0"/>
                            </a:rPr>
                            <m:t>𝐵</m:t>
                          </m:r>
                        </m:sub>
                      </m:sSub>
                    </m:oMath>
                  </m:oMathPara>
                </a14:m>
                <a:endParaRPr lang="de-DE" b="0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A3308AC-AF78-BC68-0F9D-A22A86AE84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79731" y="3968095"/>
                <a:ext cx="585417" cy="646331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" name="Picture 21">
            <a:extLst>
              <a:ext uri="{FF2B5EF4-FFF2-40B4-BE49-F238E27FC236}">
                <a16:creationId xmlns:a16="http://schemas.microsoft.com/office/drawing/2014/main" id="{C47A386E-C8A4-0EB0-A08A-A69B536A0DE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6526" y="1024868"/>
            <a:ext cx="5975511" cy="4808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32369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038147-0C83-BA78-5A76-DEF26D21C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236E008-2CD3-DE2E-FE56-BAF19C8F853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HOW TO UTILISE SPACE CHARGE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CB8F602-DD92-18EC-9DA4-324D37DBB8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70F6A0B1-AD32-4589-8CC5-FA0D0D8770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5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B9F0E5B-D8A4-E3A6-306A-968B65AFF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342" y="939197"/>
            <a:ext cx="7330310" cy="5201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2729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0670025-B7C2-A99A-2D18-67DEC78BF3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839C9FC3-A116-C5A5-885E-0813455E60E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WHAT IS THE TUNE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08115CC-ECDF-7FF7-38DE-4C1532DC5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2C348F0-EED1-9B45-32F6-DF7641A13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6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99217C-302B-5006-524F-7BE13032FD02}"/>
              </a:ext>
            </a:extLst>
          </p:cNvPr>
          <p:cNvSpPr txBox="1"/>
          <p:nvPr/>
        </p:nvSpPr>
        <p:spPr>
          <a:xfrm>
            <a:off x="1369646" y="1759795"/>
            <a:ext cx="868817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/>
              <a:t>The </a:t>
            </a:r>
            <a:r>
              <a:rPr lang="en-US" sz="2000" b="1" dirty="0"/>
              <a:t>“tune”</a:t>
            </a:r>
            <a:r>
              <a:rPr lang="en-US" sz="2000" dirty="0"/>
              <a:t> is like the number of times the particle wiggles a little side-to-side or up-and-down while going all the way around the circle once.</a:t>
            </a:r>
          </a:p>
          <a:p>
            <a:pPr>
              <a:buNone/>
            </a:pPr>
            <a:r>
              <a:rPr lang="en-US" sz="2000" dirty="0"/>
              <a:t>If the tune is just the wrong number — like a bad rhythm — then those wiggles can get bigger and bigger until the particle flies away and we lose it.</a:t>
            </a:r>
          </a:p>
          <a:p>
            <a:r>
              <a:rPr lang="en-US" sz="2000" dirty="0"/>
              <a:t>But if we </a:t>
            </a:r>
            <a:r>
              <a:rPr lang="en-US" sz="2000" b="1" dirty="0"/>
              <a:t>set the tune just right</a:t>
            </a:r>
            <a:r>
              <a:rPr lang="en-US" sz="2000" dirty="0"/>
              <a:t>, the particles stay safe and smooth all the way around.</a:t>
            </a:r>
          </a:p>
          <a:p>
            <a:pPr algn="r"/>
            <a:r>
              <a:rPr lang="en-US" sz="2000" i="1" dirty="0"/>
              <a:t>Chat GPT</a:t>
            </a:r>
          </a:p>
        </p:txBody>
      </p:sp>
    </p:spTree>
    <p:extLst>
      <p:ext uri="{BB962C8B-B14F-4D97-AF65-F5344CB8AC3E}">
        <p14:creationId xmlns:p14="http://schemas.microsoft.com/office/powerpoint/2010/main" val="41979503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D9AB824-0617-1B92-1097-36C17B98DA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667E096-EEF2-9DB3-3024-C37240DECD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WHERE ARE WE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402F7EE-B20C-0316-40D2-ACAF7E7D6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05CC571-447C-18F7-9208-93E3272AB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DD45F4-BEA6-1425-26F9-8145EE3C7617}"/>
              </a:ext>
            </a:extLst>
          </p:cNvPr>
          <p:cNvGrpSpPr/>
          <p:nvPr/>
        </p:nvGrpSpPr>
        <p:grpSpPr>
          <a:xfrm>
            <a:off x="1091613" y="1113182"/>
            <a:ext cx="9761917" cy="5045828"/>
            <a:chOff x="554900" y="637815"/>
            <a:chExt cx="11082199" cy="579795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1550246-0885-FBF2-2217-7C70B98628C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900" y="637815"/>
              <a:ext cx="11082199" cy="5797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computer screen shot of a diagram&#10;&#10;Description automatically generated">
              <a:extLst>
                <a:ext uri="{FF2B5EF4-FFF2-40B4-BE49-F238E27FC236}">
                  <a16:creationId xmlns:a16="http://schemas.microsoft.com/office/drawing/2014/main" id="{471DDF94-46B6-39D2-5B95-4CF83745DB6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900" y="637815"/>
              <a:ext cx="11082199" cy="579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2642223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0E72AD7-2112-2FE9-ED8C-E2279C45B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7B6DD002-B510-F9E9-D159-BC781882F1B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HOW TO UTILISE SPACE CHARGE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569794-C0AD-AB7E-9A65-010618912B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356F5C3A-71A9-CEE1-5332-910FC184C1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7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85CCB5F-5C3F-F412-41A5-B19ABA9601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8755" y="1070490"/>
            <a:ext cx="10259857" cy="436305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0D2AFD-4A34-07FA-16F3-34CDBFF5B3D7}"/>
              </a:ext>
            </a:extLst>
          </p:cNvPr>
          <p:cNvSpPr txBox="1"/>
          <p:nvPr/>
        </p:nvSpPr>
        <p:spPr>
          <a:xfrm>
            <a:off x="8573730" y="5340951"/>
            <a:ext cx="13773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/>
              <a:t>Beam </a:t>
            </a:r>
            <a:r>
              <a:rPr lang="de-DE" dirty="0" err="1"/>
              <a:t>Losses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E292774-B6F5-3792-960C-4F41DB9E5C67}"/>
              </a:ext>
            </a:extLst>
          </p:cNvPr>
          <p:cNvSpPr txBox="1"/>
          <p:nvPr/>
        </p:nvSpPr>
        <p:spPr>
          <a:xfrm>
            <a:off x="2260850" y="5340951"/>
            <a:ext cx="2028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/>
              <a:t>Emittance</a:t>
            </a:r>
            <a:r>
              <a:rPr lang="de-DE" dirty="0"/>
              <a:t> Blows </a:t>
            </a:r>
            <a:r>
              <a:rPr lang="de-DE" dirty="0" err="1"/>
              <a:t>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0044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8FE1F42-2ADD-E3B2-153B-D557AC8C38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F015E58A-FB87-61EB-DFF9-19BD8E27287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RELATION OF EMITTANCE AND INTENSITY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23A4F02-F8B1-1698-5622-E86D562DEA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DDAF9120-1795-A06A-B9AB-D2A844185F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8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F80D4A-F3F0-D29B-CE89-2089ADDD95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62905" y="933101"/>
            <a:ext cx="6601746" cy="499179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F359063-3164-793C-BABB-DD575F23E786}"/>
              </a:ext>
            </a:extLst>
          </p:cNvPr>
          <p:cNvSpPr txBox="1"/>
          <p:nvPr/>
        </p:nvSpPr>
        <p:spPr>
          <a:xfrm>
            <a:off x="401695" y="1341832"/>
            <a:ext cx="454598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Operation </a:t>
            </a:r>
            <a:r>
              <a:rPr lang="de-DE" dirty="0" err="1"/>
              <a:t>settings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At 160 MeV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acceleration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1 Ring</a:t>
            </a:r>
          </a:p>
          <a:p>
            <a:endParaRPr lang="de-DE" dirty="0"/>
          </a:p>
          <a:p>
            <a:endParaRPr lang="de-DE" dirty="0"/>
          </a:p>
          <a:p>
            <a:r>
              <a:rPr lang="de-DE" b="1" dirty="0"/>
              <a:t>Question</a:t>
            </a:r>
          </a:p>
          <a:p>
            <a:r>
              <a:rPr lang="de-DE" dirty="0" err="1"/>
              <a:t>What‘s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relation</a:t>
            </a:r>
            <a:r>
              <a:rPr lang="de-DE" dirty="0"/>
              <a:t> </a:t>
            </a:r>
            <a:r>
              <a:rPr lang="de-DE" dirty="0" err="1"/>
              <a:t>between</a:t>
            </a:r>
            <a:r>
              <a:rPr lang="de-DE" dirty="0"/>
              <a:t> </a:t>
            </a:r>
            <a:r>
              <a:rPr lang="de-DE" dirty="0" err="1"/>
              <a:t>Emittance</a:t>
            </a:r>
            <a:r>
              <a:rPr lang="de-DE" dirty="0"/>
              <a:t> and </a:t>
            </a:r>
            <a:r>
              <a:rPr lang="de-DE" dirty="0" err="1"/>
              <a:t>Intensity</a:t>
            </a:r>
            <a:r>
              <a:rPr lang="de-DE" dirty="0"/>
              <a:t>?</a:t>
            </a:r>
          </a:p>
          <a:p>
            <a:endParaRPr lang="de-DE" dirty="0"/>
          </a:p>
          <a:p>
            <a:r>
              <a:rPr lang="de-DE" b="1" dirty="0" err="1"/>
              <a:t>Answer</a:t>
            </a:r>
            <a:endParaRPr lang="de-DE" b="1" dirty="0"/>
          </a:p>
          <a:p>
            <a:r>
              <a:rPr lang="de-DE" dirty="0"/>
              <a:t>due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increases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put</a:t>
            </a:r>
            <a:r>
              <a:rPr lang="de-DE" dirty="0"/>
              <a:t> </a:t>
            </a:r>
            <a:r>
              <a:rPr lang="de-DE" dirty="0" err="1"/>
              <a:t>more</a:t>
            </a:r>
            <a:r>
              <a:rPr lang="de-DE" dirty="0"/>
              <a:t> </a:t>
            </a:r>
            <a:r>
              <a:rPr lang="de-DE" dirty="0" err="1"/>
              <a:t>charge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bunch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91770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6843C1D-43B7-8566-0749-D26C4E852E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5B271A8-7DB1-34C6-83CF-83E16E1CAE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EMITTANCE AGAINST TUNE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03A47949-EB47-AD09-C81D-3ACBE09D5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1581104A-5AD0-8BF9-7735-A1E8C62A9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29F1BA-A813-BBA1-8DFB-D144861121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46" y="1377109"/>
            <a:ext cx="7482054" cy="450039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715F797-409E-7A52-5047-4F4069C15BD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486" r="56588" b="14734"/>
          <a:stretch/>
        </p:blipFill>
        <p:spPr>
          <a:xfrm>
            <a:off x="1386442" y="3436981"/>
            <a:ext cx="2338058" cy="2359696"/>
          </a:xfrm>
          <a:prstGeom prst="rect">
            <a:avLst/>
          </a:prstGeom>
        </p:spPr>
      </p:pic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2D1A0B2-42DA-33C2-82A2-9C4845F5102B}"/>
              </a:ext>
            </a:extLst>
          </p:cNvPr>
          <p:cNvCxnSpPr>
            <a:cxnSpLocks/>
          </p:cNvCxnSpPr>
          <p:nvPr/>
        </p:nvCxnSpPr>
        <p:spPr>
          <a:xfrm>
            <a:off x="2436310" y="3670003"/>
            <a:ext cx="957526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F1A35881-9076-784E-27A9-AAA752B91FAF}"/>
              </a:ext>
            </a:extLst>
          </p:cNvPr>
          <p:cNvCxnSpPr/>
          <p:nvPr/>
        </p:nvCxnSpPr>
        <p:spPr>
          <a:xfrm>
            <a:off x="2186544" y="3534272"/>
            <a:ext cx="0" cy="2243137"/>
          </a:xfrm>
          <a:prstGeom prst="line">
            <a:avLst/>
          </a:prstGeom>
          <a:ln w="28575">
            <a:solidFill>
              <a:srgbClr val="FF0000">
                <a:alpha val="67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54691D-A534-EF6D-0D1D-674D9BF93AF0}"/>
                  </a:ext>
                </a:extLst>
              </p:cNvPr>
              <p:cNvSpPr txBox="1"/>
              <p:nvPr/>
            </p:nvSpPr>
            <p:spPr>
              <a:xfrm>
                <a:off x="2241475" y="5825765"/>
                <a:ext cx="4991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BA54691D-A534-EF6D-0D1D-674D9BF93A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41475" y="5825765"/>
                <a:ext cx="499176" cy="369332"/>
              </a:xfrm>
              <a:prstGeom prst="rect">
                <a:avLst/>
              </a:prstGeom>
              <a:blipFill>
                <a:blip r:embed="rId5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CB4D44-C88B-220C-8C9A-BA1797E3ACB1}"/>
                  </a:ext>
                </a:extLst>
              </p:cNvPr>
              <p:cNvSpPr txBox="1"/>
              <p:nvPr/>
            </p:nvSpPr>
            <p:spPr>
              <a:xfrm>
                <a:off x="851568" y="4350514"/>
                <a:ext cx="506805" cy="39126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𝑄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E4CB4D44-C88B-220C-8C9A-BA1797E3AC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1568" y="4350514"/>
                <a:ext cx="506805" cy="391261"/>
              </a:xfrm>
              <a:prstGeom prst="rect">
                <a:avLst/>
              </a:prstGeom>
              <a:blipFill>
                <a:blip r:embed="rId6"/>
                <a:stretch>
                  <a:fillRect b="-46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7ADEBE30-84A2-EE14-2FBF-8FF1CFB24588}"/>
              </a:ext>
            </a:extLst>
          </p:cNvPr>
          <p:cNvSpPr txBox="1"/>
          <p:nvPr/>
        </p:nvSpPr>
        <p:spPr>
          <a:xfrm>
            <a:off x="401695" y="1341832"/>
            <a:ext cx="45459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Question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move</a:t>
            </a:r>
            <a:r>
              <a:rPr lang="de-DE" dirty="0"/>
              <a:t> </a:t>
            </a:r>
            <a:r>
              <a:rPr lang="de-DE" dirty="0" err="1"/>
              <a:t>away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a </a:t>
            </a:r>
            <a:r>
              <a:rPr lang="de-DE" dirty="0" err="1"/>
              <a:t>resonance</a:t>
            </a:r>
            <a:endParaRPr lang="de-DE" dirty="0"/>
          </a:p>
          <a:p>
            <a:endParaRPr lang="de-DE" dirty="0"/>
          </a:p>
          <a:p>
            <a:r>
              <a:rPr lang="de-DE" b="1" dirty="0" err="1"/>
              <a:t>Answer</a:t>
            </a:r>
            <a:endParaRPr lang="de-DE" b="1" dirty="0"/>
          </a:p>
          <a:p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decreases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33894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AD07F4-D20E-F537-D12B-FFDB510686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AD18CA7-92D7-91CE-11E7-07702DEBC48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EMITTANCE AGAINST FOIL TURNS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841B99E-66AF-6182-3FCB-51702F038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0C4CF6BC-B3EA-BB92-45EC-DB4E7FF166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10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14BAE-0FBF-B8A0-49E7-4837EBD475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6111" y="3627303"/>
            <a:ext cx="4114800" cy="205590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FCACF87-98BD-BD45-2755-E623CB358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9946" y="1472732"/>
            <a:ext cx="7482054" cy="430914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BA35E0DB-CA50-5831-DE55-8369CC7A1985}"/>
              </a:ext>
            </a:extLst>
          </p:cNvPr>
          <p:cNvSpPr txBox="1"/>
          <p:nvPr/>
        </p:nvSpPr>
        <p:spPr>
          <a:xfrm>
            <a:off x="401695" y="1341832"/>
            <a:ext cx="454598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/>
              <a:t>Question</a:t>
            </a:r>
          </a:p>
          <a:p>
            <a:r>
              <a:rPr lang="de-DE" dirty="0" err="1"/>
              <a:t>What</a:t>
            </a:r>
            <a:r>
              <a:rPr lang="de-DE" dirty="0"/>
              <a:t> </a:t>
            </a:r>
            <a:r>
              <a:rPr lang="de-DE" dirty="0" err="1"/>
              <a:t>happens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stripping</a:t>
            </a:r>
            <a:r>
              <a:rPr lang="de-DE" dirty="0"/>
              <a:t> </a:t>
            </a:r>
            <a:r>
              <a:rPr lang="de-DE" dirty="0" err="1"/>
              <a:t>foil</a:t>
            </a:r>
            <a:r>
              <a:rPr lang="de-DE" dirty="0"/>
              <a:t>?</a:t>
            </a:r>
          </a:p>
          <a:p>
            <a:endParaRPr lang="de-DE" dirty="0"/>
          </a:p>
          <a:p>
            <a:r>
              <a:rPr lang="de-DE" b="1" dirty="0" err="1"/>
              <a:t>Answer</a:t>
            </a:r>
            <a:endParaRPr lang="de-DE" b="1" dirty="0"/>
          </a:p>
          <a:p>
            <a:r>
              <a:rPr lang="de-DE" dirty="0" err="1"/>
              <a:t>Emittance</a:t>
            </a:r>
            <a:r>
              <a:rPr lang="de-DE" dirty="0"/>
              <a:t> </a:t>
            </a:r>
            <a:r>
              <a:rPr lang="de-DE" dirty="0" err="1"/>
              <a:t>increases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59497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gency FB" panose="020B0503020202020204" pitchFamily="34" charset="0"/>
              </a:rPr>
              <a:t>CAPTURING A COASTING BEAM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27" r="5612"/>
          <a:stretch/>
        </p:blipFill>
        <p:spPr>
          <a:xfrm>
            <a:off x="232745" y="813816"/>
            <a:ext cx="4119799" cy="29453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13" r="5291"/>
          <a:stretch/>
        </p:blipFill>
        <p:spPr>
          <a:xfrm>
            <a:off x="264194" y="3849629"/>
            <a:ext cx="4056900" cy="28749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01526" y="1545295"/>
            <a:ext cx="5607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2D2E2F"/>
                </a:solidFill>
              </a:rPr>
              <a:t>Inject a </a:t>
            </a:r>
            <a:r>
              <a:rPr lang="en-GB" sz="2800" b="1" dirty="0">
                <a:solidFill>
                  <a:srgbClr val="2D2E2F"/>
                </a:solidFill>
              </a:rPr>
              <a:t>coasting</a:t>
            </a:r>
            <a:r>
              <a:rPr lang="en-GB" sz="2800" dirty="0">
                <a:solidFill>
                  <a:srgbClr val="2D2E2F"/>
                </a:solidFill>
              </a:rPr>
              <a:t> beam.</a:t>
            </a:r>
          </a:p>
          <a:p>
            <a:r>
              <a:rPr lang="en-GB" sz="2800" dirty="0">
                <a:solidFill>
                  <a:srgbClr val="2D2E2F"/>
                </a:solidFill>
              </a:rPr>
              <a:t>Here the RF cavities are switched off.</a:t>
            </a:r>
          </a:p>
        </p:txBody>
      </p:sp>
      <p:sp>
        <p:nvSpPr>
          <p:cNvPr id="6" name="Down Arrow 5"/>
          <p:cNvSpPr/>
          <p:nvPr/>
        </p:nvSpPr>
        <p:spPr>
          <a:xfrm>
            <a:off x="6626431" y="2672653"/>
            <a:ext cx="987552" cy="218541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5963070" y="4742647"/>
            <a:ext cx="560721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2D2E2F"/>
                </a:solidFill>
              </a:rPr>
              <a:t>Turn on the RF cavities and capture the beam to an </a:t>
            </a:r>
            <a:r>
              <a:rPr lang="en-GB" sz="2800" b="1" dirty="0">
                <a:solidFill>
                  <a:srgbClr val="2D2E2F"/>
                </a:solidFill>
              </a:rPr>
              <a:t>RF bucket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3529584" y="1792224"/>
            <a:ext cx="2271942" cy="26517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 flipV="1">
            <a:off x="2953512" y="5330952"/>
            <a:ext cx="3009559" cy="21945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ußzeilenplatzhalter 3">
            <a:extLst>
              <a:ext uri="{FF2B5EF4-FFF2-40B4-BE49-F238E27FC236}">
                <a16:creationId xmlns:a16="http://schemas.microsoft.com/office/drawing/2014/main" id="{FCB6A647-9335-7567-60E4-8A7084272E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B0068CA6-44B3-1F0D-B51B-9A11E4310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18031212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GB" dirty="0">
                <a:latin typeface="Agency FB" panose="020B0503020202020204" pitchFamily="34" charset="0"/>
              </a:rPr>
              <a:t>TRYING THIS ON THE PSB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3021" y="1958169"/>
            <a:ext cx="5416475" cy="409737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363163" y="5260788"/>
            <a:ext cx="73895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D2E2F"/>
                </a:solidFill>
              </a:rPr>
              <a:t>Beam injected (1)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63163" y="4417335"/>
            <a:ext cx="564912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D2E2F"/>
                </a:solidFill>
              </a:rPr>
              <a:t>Beam becomes coasting (2)</a:t>
            </a:r>
          </a:p>
        </p:txBody>
      </p:sp>
      <p:sp>
        <p:nvSpPr>
          <p:cNvPr id="7" name="Up Arrow 6"/>
          <p:cNvSpPr/>
          <p:nvPr/>
        </p:nvSpPr>
        <p:spPr>
          <a:xfrm>
            <a:off x="1772238" y="1659117"/>
            <a:ext cx="641023" cy="4374037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802474" y="3553905"/>
            <a:ext cx="1480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2D2E2F"/>
                </a:solidFill>
              </a:rPr>
              <a:t>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63163" y="3204550"/>
            <a:ext cx="310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D2E2F"/>
                </a:solidFill>
              </a:rPr>
              <a:t>Beam captured into the RF bucket. (3)</a:t>
            </a:r>
          </a:p>
        </p:txBody>
      </p:sp>
      <p:cxnSp>
        <p:nvCxnSpPr>
          <p:cNvPr id="14" name="Straight Arrow Connector 13"/>
          <p:cNvCxnSpPr>
            <a:stCxn id="5" idx="1"/>
          </p:cNvCxnSpPr>
          <p:nvPr/>
        </p:nvCxnSpPr>
        <p:spPr>
          <a:xfrm flipH="1" flipV="1">
            <a:off x="5458120" y="5401559"/>
            <a:ext cx="2905043" cy="9006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5231876" y="4739109"/>
            <a:ext cx="3057380" cy="1524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1"/>
          </p:cNvCxnSpPr>
          <p:nvPr/>
        </p:nvCxnSpPr>
        <p:spPr>
          <a:xfrm flipH="1">
            <a:off x="5929460" y="3620049"/>
            <a:ext cx="2433703" cy="41549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677247" y="990838"/>
            <a:ext cx="31092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D2E2F"/>
                </a:solidFill>
              </a:rPr>
              <a:t>“Waterfall” plot -  each </a:t>
            </a:r>
            <a:r>
              <a:rPr lang="en-GB" sz="2400" b="1" dirty="0">
                <a:solidFill>
                  <a:srgbClr val="2D2E2F"/>
                </a:solidFill>
              </a:rPr>
              <a:t>row</a:t>
            </a:r>
            <a:r>
              <a:rPr lang="en-GB" sz="2400" dirty="0">
                <a:solidFill>
                  <a:srgbClr val="2D2E2F"/>
                </a:solidFill>
              </a:rPr>
              <a:t> is a </a:t>
            </a:r>
            <a:r>
              <a:rPr lang="en-GB" sz="2400" b="1" dirty="0">
                <a:solidFill>
                  <a:srgbClr val="2D2E2F"/>
                </a:solidFill>
              </a:rPr>
              <a:t>beam profile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D98A563-5652-C517-4BD0-90353F426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9" name="Foliennummernplatzhalter 4">
            <a:extLst>
              <a:ext uri="{FF2B5EF4-FFF2-40B4-BE49-F238E27FC236}">
                <a16:creationId xmlns:a16="http://schemas.microsoft.com/office/drawing/2014/main" id="{49875DCF-8DA5-7C50-32D4-02F08276BD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22951728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dirty="0">
                <a:latin typeface="Agency FB" panose="020B0503020202020204" pitchFamily="34" charset="0"/>
              </a:rPr>
              <a:t>LONGITUDINAL</a:t>
            </a:r>
            <a:r>
              <a:rPr lang="en-GB" b="1" dirty="0"/>
              <a:t> </a:t>
            </a:r>
            <a:r>
              <a:rPr lang="en-GB" dirty="0">
                <a:latin typeface="Agency FB" panose="020B0503020202020204" pitchFamily="34" charset="0"/>
              </a:rPr>
              <a:t>PHASE</a:t>
            </a:r>
            <a:r>
              <a:rPr lang="en-GB" b="1" dirty="0"/>
              <a:t> </a:t>
            </a:r>
            <a:r>
              <a:rPr lang="en-GB" dirty="0">
                <a:latin typeface="Agency FB" panose="020B0503020202020204" pitchFamily="34" charset="0"/>
              </a:rPr>
              <a:t>SPACE TOMOGRAPHY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74320" y="987552"/>
            <a:ext cx="9811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2D2E2F"/>
                </a:solidFill>
              </a:rPr>
              <a:t>This technique allows you to </a:t>
            </a:r>
            <a:r>
              <a:rPr lang="en-GB" sz="2400" b="1" dirty="0">
                <a:solidFill>
                  <a:srgbClr val="2D2E2F"/>
                </a:solidFill>
              </a:rPr>
              <a:t>reconstruct</a:t>
            </a:r>
            <a:r>
              <a:rPr lang="en-GB" sz="2400" dirty="0">
                <a:solidFill>
                  <a:srgbClr val="2D2E2F"/>
                </a:solidFill>
              </a:rPr>
              <a:t> the longitudinal space from the waterfall plot on the previous slide.</a:t>
            </a:r>
          </a:p>
          <a:p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5625" y="2167127"/>
            <a:ext cx="4024143" cy="407860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42432" y="2761488"/>
            <a:ext cx="477316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2D2E2F"/>
                </a:solidFill>
              </a:rPr>
              <a:t>The </a:t>
            </a:r>
            <a:r>
              <a:rPr lang="en-GB" sz="2000">
                <a:solidFill>
                  <a:srgbClr val="2D2E2F"/>
                </a:solidFill>
              </a:rPr>
              <a:t>longitudinal phase </a:t>
            </a:r>
            <a:r>
              <a:rPr lang="en-GB" sz="2000" dirty="0">
                <a:solidFill>
                  <a:srgbClr val="2D2E2F"/>
                </a:solidFill>
              </a:rPr>
              <a:t>space is reconstructed.</a:t>
            </a:r>
          </a:p>
          <a:p>
            <a:endParaRPr lang="en-GB" sz="2000" dirty="0">
              <a:solidFill>
                <a:srgbClr val="2D2E2F"/>
              </a:solidFill>
            </a:endParaRPr>
          </a:p>
          <a:p>
            <a:r>
              <a:rPr lang="en-GB" sz="2000" dirty="0">
                <a:solidFill>
                  <a:srgbClr val="2D2E2F"/>
                </a:solidFill>
              </a:rPr>
              <a:t>The tomography algorithm iterates to find the best fit to the data.</a:t>
            </a:r>
          </a:p>
          <a:p>
            <a:endParaRPr lang="en-GB" sz="2000" dirty="0">
              <a:solidFill>
                <a:srgbClr val="2D2E2F"/>
              </a:solidFill>
            </a:endParaRPr>
          </a:p>
          <a:p>
            <a:r>
              <a:rPr lang="en-GB" sz="2000" dirty="0">
                <a:solidFill>
                  <a:srgbClr val="2D2E2F"/>
                </a:solidFill>
              </a:rPr>
              <a:t>The fit here was not perfect…</a:t>
            </a:r>
          </a:p>
        </p:txBody>
      </p:sp>
      <p:sp>
        <p:nvSpPr>
          <p:cNvPr id="7" name="Fußzeilenplatzhalter 3">
            <a:extLst>
              <a:ext uri="{FF2B5EF4-FFF2-40B4-BE49-F238E27FC236}">
                <a16:creationId xmlns:a16="http://schemas.microsoft.com/office/drawing/2014/main" id="{5AA57BF1-11DE-49D5-0E2A-613F20B408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8" name="Foliennummernplatzhalter 4">
            <a:extLst>
              <a:ext uri="{FF2B5EF4-FFF2-40B4-BE49-F238E27FC236}">
                <a16:creationId xmlns:a16="http://schemas.microsoft.com/office/drawing/2014/main" id="{A66EAD7A-94A5-D5F5-C1AB-8BCBC252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42109241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9CF8C3-B376-5BB6-2E55-390D7CDFB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C439081-74B8-0B4F-6DB8-DA150747B3C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WHERE ARE WE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E478D531-247F-1277-38B6-A10B5A013A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DDB7AE76-71B7-475E-A0F7-780192B5A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14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F1A4BDB-69C2-2818-DC23-21EE3CB50911}"/>
              </a:ext>
            </a:extLst>
          </p:cNvPr>
          <p:cNvGrpSpPr/>
          <p:nvPr/>
        </p:nvGrpSpPr>
        <p:grpSpPr>
          <a:xfrm>
            <a:off x="1091613" y="1113182"/>
            <a:ext cx="9761917" cy="5045828"/>
            <a:chOff x="554900" y="637815"/>
            <a:chExt cx="11082199" cy="5797953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7F293636-0BBD-184A-D1C2-C010B408CF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alphaModFix amt="1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4900" y="637815"/>
              <a:ext cx="11082199" cy="579795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computer screen shot of a diagram&#10;&#10;Description automatically generated">
              <a:extLst>
                <a:ext uri="{FF2B5EF4-FFF2-40B4-BE49-F238E27FC236}">
                  <a16:creationId xmlns:a16="http://schemas.microsoft.com/office/drawing/2014/main" id="{21FB66F4-E3BF-8983-87B3-B2908912A12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4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900" y="637815"/>
              <a:ext cx="11082199" cy="579776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5184786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15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41" y="1622456"/>
            <a:ext cx="7304162" cy="4208718"/>
          </a:xfrm>
          <a:prstGeom prst="rect">
            <a:avLst/>
          </a:prstGeom>
        </p:spPr>
      </p:pic>
      <p:sp>
        <p:nvSpPr>
          <p:cNvPr id="6" name="CuadroTexto 5"/>
          <p:cNvSpPr txBox="1"/>
          <p:nvPr/>
        </p:nvSpPr>
        <p:spPr>
          <a:xfrm>
            <a:off x="7749915" y="1730985"/>
            <a:ext cx="387658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PROTON BEAM 1.4 </a:t>
            </a:r>
            <a:r>
              <a:rPr lang="es-ES" dirty="0" err="1"/>
              <a:t>GeV</a:t>
            </a:r>
            <a:r>
              <a:rPr lang="es-E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PULSE FRECUENCY 1.2s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TAGET HEATED UP TO 2000 °C. 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SURFACE AND LASER IONIZATION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DIFFUSION OUT OF THE TARGET</a:t>
            </a:r>
          </a:p>
          <a:p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es-ES" dirty="0"/>
              <a:t>TARGET UNIT AT 30-60 </a:t>
            </a:r>
            <a:r>
              <a:rPr lang="es-ES" dirty="0" err="1"/>
              <a:t>kV</a:t>
            </a:r>
            <a:endParaRPr lang="es-ES" dirty="0"/>
          </a:p>
          <a:p>
            <a:pPr marL="285750" indent="-285750">
              <a:buFont typeface="Wingdings" panose="05000000000000000000" pitchFamily="2" charset="2"/>
              <a:buChar char="q"/>
            </a:pPr>
            <a:endParaRPr lang="es-ES" dirty="0"/>
          </a:p>
        </p:txBody>
      </p:sp>
      <p:sp>
        <p:nvSpPr>
          <p:cNvPr id="3" name="Textplatzhalter 1">
            <a:extLst>
              <a:ext uri="{FF2B5EF4-FFF2-40B4-BE49-F238E27FC236}">
                <a16:creationId xmlns:a16="http://schemas.microsoft.com/office/drawing/2014/main" id="{A6327C2D-E1C8-8075-DDEA-51097D54941B}"/>
              </a:ext>
            </a:extLst>
          </p:cNvPr>
          <p:cNvSpPr txBox="1">
            <a:spLocks/>
          </p:cNvSpPr>
          <p:nvPr/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gency FB" panose="020B0503020202020204" pitchFamily="34" charset="0"/>
              </a:rPr>
              <a:t>ISOLDE RADIOACTIVE ION BEAM GENERATION  </a:t>
            </a:r>
          </a:p>
        </p:txBody>
      </p:sp>
    </p:spTree>
    <p:extLst>
      <p:ext uri="{BB962C8B-B14F-4D97-AF65-F5344CB8AC3E}">
        <p14:creationId xmlns:p14="http://schemas.microsoft.com/office/powerpoint/2010/main" val="150839604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16</a:t>
            </a:r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230" y="980906"/>
            <a:ext cx="8319540" cy="5199711"/>
          </a:xfrm>
          <a:prstGeom prst="rect">
            <a:avLst/>
          </a:prstGeom>
        </p:spPr>
      </p:pic>
      <p:sp>
        <p:nvSpPr>
          <p:cNvPr id="3" name="CuadroTexto 2"/>
          <p:cNvSpPr txBox="1"/>
          <p:nvPr/>
        </p:nvSpPr>
        <p:spPr>
          <a:xfrm>
            <a:off x="10446201" y="5534286"/>
            <a:ext cx="113845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100" dirty="0" err="1">
                <a:solidFill>
                  <a:schemeClr val="bg1">
                    <a:lumMod val="65000"/>
                  </a:schemeClr>
                </a:solidFill>
              </a:rPr>
              <a:t>Image</a:t>
            </a:r>
            <a:r>
              <a:rPr lang="es-E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100" dirty="0" err="1">
                <a:solidFill>
                  <a:schemeClr val="bg1">
                    <a:lumMod val="65000"/>
                  </a:schemeClr>
                </a:solidFill>
              </a:rPr>
              <a:t>from</a:t>
            </a:r>
            <a:endParaRPr lang="es-ES" sz="11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s-ES" sz="1100" dirty="0" err="1">
                <a:solidFill>
                  <a:schemeClr val="bg1">
                    <a:lumMod val="65000"/>
                  </a:schemeClr>
                </a:solidFill>
              </a:rPr>
              <a:t>M.J.Borge</a:t>
            </a:r>
            <a:r>
              <a:rPr lang="es-E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s-ES" sz="1100" dirty="0" err="1">
                <a:solidFill>
                  <a:schemeClr val="bg1">
                    <a:lumMod val="65000"/>
                  </a:schemeClr>
                </a:solidFill>
              </a:rPr>
              <a:t>slides</a:t>
            </a:r>
            <a:r>
              <a:rPr lang="es-ES" sz="1100" dirty="0">
                <a:solidFill>
                  <a:schemeClr val="bg1">
                    <a:lumMod val="65000"/>
                  </a:schemeClr>
                </a:solidFill>
              </a:rPr>
              <a:t> </a:t>
            </a:r>
          </a:p>
        </p:txBody>
      </p:sp>
      <p:sp>
        <p:nvSpPr>
          <p:cNvPr id="5" name="Textplatzhalter 1">
            <a:extLst>
              <a:ext uri="{FF2B5EF4-FFF2-40B4-BE49-F238E27FC236}">
                <a16:creationId xmlns:a16="http://schemas.microsoft.com/office/drawing/2014/main" id="{7E8596B4-E9C0-C34C-5062-67BBE306C60F}"/>
              </a:ext>
            </a:extLst>
          </p:cNvPr>
          <p:cNvSpPr txBox="1">
            <a:spLocks/>
          </p:cNvSpPr>
          <p:nvPr/>
        </p:nvSpPr>
        <p:spPr>
          <a:xfrm>
            <a:off x="114300" y="27343"/>
            <a:ext cx="8893222" cy="6959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rgbClr val="2D2E2F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>
                <a:latin typeface="Agency FB" panose="020B0503020202020204" pitchFamily="34" charset="0"/>
              </a:rPr>
              <a:t>ISOLDE SCHEME</a:t>
            </a:r>
          </a:p>
        </p:txBody>
      </p:sp>
    </p:spTree>
    <p:extLst>
      <p:ext uri="{BB962C8B-B14F-4D97-AF65-F5344CB8AC3E}">
        <p14:creationId xmlns:p14="http://schemas.microsoft.com/office/powerpoint/2010/main" val="9594945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5BDA0A-B93C-0F0D-D05E-B4E525AABE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01835A6-54E1-FC64-8BAF-D97895E18D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WHAT IS THE BOOSTER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F7F8B62-8358-2A7B-69B7-758756608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614A2335-EEEF-1DA7-983D-8C0CA89E35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D7A26AF-0B65-0788-A0F6-50F101A1F2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99" y="1096004"/>
            <a:ext cx="5397148" cy="39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2209226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REX LOW ENERGY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17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1203421"/>
            <a:ext cx="5998096" cy="4672839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98505" y="871599"/>
            <a:ext cx="5460548" cy="2898429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495" y="4128879"/>
            <a:ext cx="5648558" cy="1469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360214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REX-HIE ISOLDE POST ACCELERATION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18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" y="962872"/>
            <a:ext cx="8893222" cy="4365125"/>
          </a:xfrm>
          <a:prstGeom prst="rect">
            <a:avLst/>
          </a:prstGeom>
        </p:spPr>
      </p:pic>
      <p:cxnSp>
        <p:nvCxnSpPr>
          <p:cNvPr id="6" name="Conector recto de flecha 5"/>
          <p:cNvCxnSpPr/>
          <p:nvPr/>
        </p:nvCxnSpPr>
        <p:spPr>
          <a:xfrm>
            <a:off x="7884826" y="2248525"/>
            <a:ext cx="0" cy="8844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8" name="Conector recto de flecha 7"/>
          <p:cNvCxnSpPr/>
          <p:nvPr/>
        </p:nvCxnSpPr>
        <p:spPr>
          <a:xfrm>
            <a:off x="4724399" y="3132944"/>
            <a:ext cx="0" cy="8844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Conector recto de flecha 8"/>
          <p:cNvCxnSpPr/>
          <p:nvPr/>
        </p:nvCxnSpPr>
        <p:spPr>
          <a:xfrm flipH="1">
            <a:off x="7164368" y="2445895"/>
            <a:ext cx="17487" cy="164124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Conector recto de flecha 9"/>
          <p:cNvCxnSpPr/>
          <p:nvPr/>
        </p:nvCxnSpPr>
        <p:spPr>
          <a:xfrm>
            <a:off x="6103495" y="2703226"/>
            <a:ext cx="0" cy="8844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7" name="Rectángulo redondeado 6"/>
          <p:cNvSpPr/>
          <p:nvPr/>
        </p:nvSpPr>
        <p:spPr>
          <a:xfrm>
            <a:off x="7482591" y="3330314"/>
            <a:ext cx="1215452" cy="32886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3" name="Rectángulo redondeado 12"/>
          <p:cNvSpPr/>
          <p:nvPr/>
        </p:nvSpPr>
        <p:spPr>
          <a:xfrm>
            <a:off x="3949001" y="4087144"/>
            <a:ext cx="1582369" cy="52322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1" name="CuadroTexto 10"/>
          <p:cNvSpPr txBox="1"/>
          <p:nvPr/>
        </p:nvSpPr>
        <p:spPr>
          <a:xfrm>
            <a:off x="3949001" y="4087144"/>
            <a:ext cx="1713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SUPERCONDUCTING </a:t>
            </a:r>
          </a:p>
          <a:p>
            <a:r>
              <a:rPr lang="es-ES" sz="1400" dirty="0">
                <a:solidFill>
                  <a:schemeClr val="bg1"/>
                </a:solidFill>
              </a:rPr>
              <a:t>ACCELERATION </a:t>
            </a:r>
          </a:p>
        </p:txBody>
      </p:sp>
      <p:sp>
        <p:nvSpPr>
          <p:cNvPr id="14" name="Rectángulo 13"/>
          <p:cNvSpPr/>
          <p:nvPr/>
        </p:nvSpPr>
        <p:spPr>
          <a:xfrm>
            <a:off x="7421379" y="3351405"/>
            <a:ext cx="145154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A/Q SEPARATOR</a:t>
            </a:r>
          </a:p>
        </p:txBody>
      </p:sp>
      <p:sp>
        <p:nvSpPr>
          <p:cNvPr id="16" name="Rectángulo redondeado 15"/>
          <p:cNvSpPr/>
          <p:nvPr/>
        </p:nvSpPr>
        <p:spPr>
          <a:xfrm>
            <a:off x="6938555" y="4184905"/>
            <a:ext cx="482824" cy="318322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7" name="Rectángulo 16"/>
          <p:cNvSpPr/>
          <p:nvPr/>
        </p:nvSpPr>
        <p:spPr>
          <a:xfrm>
            <a:off x="6926708" y="4195450"/>
            <a:ext cx="48282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</a:rPr>
              <a:t>RFQ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5432073" y="3657426"/>
            <a:ext cx="1601998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ES" sz="1400" dirty="0">
                <a:solidFill>
                  <a:schemeClr val="bg1"/>
                </a:solidFill>
              </a:rPr>
              <a:t>NORMAL CONDUCTING</a:t>
            </a:r>
          </a:p>
          <a:p>
            <a:pPr algn="ctr"/>
            <a:r>
              <a:rPr lang="es-ES" sz="1400" dirty="0">
                <a:solidFill>
                  <a:schemeClr val="bg1"/>
                </a:solidFill>
              </a:rPr>
              <a:t>ACCELERATION</a:t>
            </a:r>
          </a:p>
        </p:txBody>
      </p:sp>
      <p:sp>
        <p:nvSpPr>
          <p:cNvPr id="20" name="Rectángulo redondeado 19"/>
          <p:cNvSpPr/>
          <p:nvPr/>
        </p:nvSpPr>
        <p:spPr>
          <a:xfrm>
            <a:off x="5625346" y="3662752"/>
            <a:ext cx="1215452" cy="733338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1" name="Imagen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3432" y="2248525"/>
            <a:ext cx="2973015" cy="2030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87453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REX-HIE ISOLDE OPERATION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19</a:t>
            </a:r>
          </a:p>
        </p:txBody>
      </p:sp>
      <p:pic>
        <p:nvPicPr>
          <p:cNvPr id="3" name="Imagen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97" y="1442924"/>
            <a:ext cx="5746854" cy="4579289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1421625"/>
            <a:ext cx="5800311" cy="4621886"/>
          </a:xfrm>
          <a:prstGeom prst="rect">
            <a:avLst/>
          </a:prstGeom>
        </p:spPr>
      </p:pic>
      <p:sp>
        <p:nvSpPr>
          <p:cNvPr id="10" name="Rectángulo 9"/>
          <p:cNvSpPr/>
          <p:nvPr/>
        </p:nvSpPr>
        <p:spPr>
          <a:xfrm>
            <a:off x="2428518" y="898461"/>
            <a:ext cx="10522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VACUUM</a:t>
            </a:r>
          </a:p>
        </p:txBody>
      </p:sp>
      <p:sp>
        <p:nvSpPr>
          <p:cNvPr id="11" name="Rectángulo 10"/>
          <p:cNvSpPr/>
          <p:nvPr/>
        </p:nvSpPr>
        <p:spPr>
          <a:xfrm>
            <a:off x="8406089" y="887812"/>
            <a:ext cx="13372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CRIOGENICS</a:t>
            </a:r>
          </a:p>
        </p:txBody>
      </p:sp>
    </p:spTree>
    <p:extLst>
      <p:ext uri="{BB962C8B-B14F-4D97-AF65-F5344CB8AC3E}">
        <p14:creationId xmlns:p14="http://schemas.microsoft.com/office/powerpoint/2010/main" val="305743327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REX-HIE ISOLDE OPERATION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20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3"/>
          <a:srcRect t="-1" r="53878" b="-352"/>
          <a:stretch/>
        </p:blipFill>
        <p:spPr>
          <a:xfrm>
            <a:off x="1144875" y="944590"/>
            <a:ext cx="3961634" cy="5190500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2698" y="833961"/>
            <a:ext cx="4475545" cy="541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565114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287186A-3545-7856-3E9D-275C1314B6A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REX-HIE ISOLDE OPERATION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785563B-ADE3-CFEB-BFE1-DA48003ADF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C1F2EA5-877B-BF54-2B5A-CFFB540BD3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21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74465" y="1119718"/>
            <a:ext cx="6356707" cy="4840245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415" y="2139923"/>
            <a:ext cx="5331611" cy="2799834"/>
          </a:xfrm>
          <a:prstGeom prst="rect">
            <a:avLst/>
          </a:prstGeom>
        </p:spPr>
      </p:pic>
      <p:sp>
        <p:nvSpPr>
          <p:cNvPr id="7" name="CuadroTexto 6"/>
          <p:cNvSpPr txBox="1"/>
          <p:nvPr/>
        </p:nvSpPr>
        <p:spPr>
          <a:xfrm>
            <a:off x="1843789" y="1276940"/>
            <a:ext cx="29680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800" dirty="0"/>
              <a:t> A/Q SCAN</a:t>
            </a:r>
          </a:p>
        </p:txBody>
      </p:sp>
    </p:spTree>
    <p:extLst>
      <p:ext uri="{BB962C8B-B14F-4D97-AF65-F5344CB8AC3E}">
        <p14:creationId xmlns:p14="http://schemas.microsoft.com/office/powerpoint/2010/main" val="395856275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50844A-EC91-C6FC-36EA-A3C4FEFDA2F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731BAAD-4FEB-8AA3-19B3-77E1C3289AB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268538" y="1135338"/>
            <a:ext cx="7747000" cy="896053"/>
          </a:xfrm>
        </p:spPr>
        <p:txBody>
          <a:bodyPr>
            <a:noAutofit/>
          </a:bodyPr>
          <a:lstStyle/>
          <a:p>
            <a:r>
              <a:rPr lang="de-DE" sz="4800" b="1" dirty="0" err="1">
                <a:solidFill>
                  <a:srgbClr val="2D2E2F"/>
                </a:solidFill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Thank</a:t>
            </a:r>
            <a:r>
              <a:rPr lang="de-DE" sz="4800" b="1" dirty="0">
                <a:solidFill>
                  <a:srgbClr val="2D2E2F"/>
                </a:solidFill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 </a:t>
            </a:r>
            <a:r>
              <a:rPr lang="de-DE" sz="4800" b="1" dirty="0" err="1">
                <a:solidFill>
                  <a:srgbClr val="2D2E2F"/>
                </a:solidFill>
                <a:effectLst/>
                <a:latin typeface="Agency FB" panose="020B0503020202020204" pitchFamily="34" charset="0"/>
                <a:cs typeface="Arial" panose="020B0604020202020204" pitchFamily="34" charset="0"/>
              </a:rPr>
              <a:t>you</a:t>
            </a:r>
            <a:endParaRPr lang="de-DE" sz="4800" b="1" dirty="0">
              <a:solidFill>
                <a:srgbClr val="2D2E2F"/>
              </a:solidFill>
              <a:effectLst/>
              <a:latin typeface="Agency FB" panose="020B0503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0B8E10D3-4F86-207A-8A8E-CD6C1390EECF}"/>
              </a:ext>
            </a:extLst>
          </p:cNvPr>
          <p:cNvSpPr/>
          <p:nvPr/>
        </p:nvSpPr>
        <p:spPr>
          <a:xfrm>
            <a:off x="186431" y="5770485"/>
            <a:ext cx="1350137" cy="2929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 descr="About EURO-LABS - EURO-LABS">
            <a:extLst>
              <a:ext uri="{FF2B5EF4-FFF2-40B4-BE49-F238E27FC236}">
                <a16:creationId xmlns:a16="http://schemas.microsoft.com/office/drawing/2014/main" id="{DD4AA4AD-3BA3-F4A7-7236-4F2B3A4773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" y="4737944"/>
            <a:ext cx="2716107" cy="13318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 descr="A diagram of a complex curve&#10;&#10;AI-generated content may be incorrect.">
            <a:extLst>
              <a:ext uri="{FF2B5EF4-FFF2-40B4-BE49-F238E27FC236}">
                <a16:creationId xmlns:a16="http://schemas.microsoft.com/office/drawing/2014/main" id="{8F20A05A-F6ED-BB51-B845-618B6D52B2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4577" y="5155299"/>
            <a:ext cx="1057423" cy="914528"/>
          </a:xfrm>
          <a:prstGeom prst="rect">
            <a:avLst/>
          </a:prstGeom>
        </p:spPr>
      </p:pic>
      <p:pic>
        <p:nvPicPr>
          <p:cNvPr id="13" name="Picture 12" descr="A group of people sitting in chairs in a room&#10;&#10;AI-generated content may be incorrect.">
            <a:extLst>
              <a:ext uri="{FF2B5EF4-FFF2-40B4-BE49-F238E27FC236}">
                <a16:creationId xmlns:a16="http://schemas.microsoft.com/office/drawing/2014/main" id="{84F4B33F-375A-4CAD-D5DE-1C1514F00B5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5525" y="1943679"/>
            <a:ext cx="5493026" cy="4119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5852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10F2B1E-424D-E610-BAEE-61B7977A86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F2090FC-329A-C221-E6D2-1836CADE990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WHAT IS THE BOOSTER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F654822-27FD-1511-FC65-0C42E163AF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42E888DD-0873-3CAB-9A50-A1F7CA17AB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0C09FD7-B259-C57C-95CF-CDEB5FF307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99" y="1096004"/>
            <a:ext cx="5397148" cy="39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BA61D7-29FD-FAD2-7FD8-A890AE9474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7249179" y="1107263"/>
            <a:ext cx="2345154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2255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2D89F2-18DF-0A04-5D41-A0F9DDCEFA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790C60A-16AD-7559-E56A-862B7F2FD41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WHAT IS THE BOOSTER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7070572-A6F7-D1EC-42D9-1C596E8F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F916AC53-5BD8-0107-012A-2F15C6C06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74A020-7BCC-5C1A-04A0-0A43D03CB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99" y="1096004"/>
            <a:ext cx="5397148" cy="39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75BC5C-3F54-3B6F-F1E6-E0860FF3B9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7249179" y="1107263"/>
            <a:ext cx="2345154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436A037-04F9-CD14-0C38-1F738603F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011195"/>
            <a:ext cx="5196717" cy="2176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43003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D1AECB-D744-7985-ECDB-41E4D67876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77CEB9B-886C-4A78-F826-05EDFC88DC4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dirty="0">
                <a:latin typeface="Agency FB" panose="020B0503020202020204" pitchFamily="34" charset="0"/>
              </a:rPr>
              <a:t>WHAT IS THE BOOSTER 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4F6D873-5644-37C1-7EE3-543A129EFF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BA92649E-3F7D-720A-4E9B-78FF649D9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2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21B9ED-9274-9517-A574-D372E595E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899" y="1096004"/>
            <a:ext cx="5397148" cy="3922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B8C5A69-DB8C-D957-99D5-A526CFF347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82" r="25217"/>
          <a:stretch/>
        </p:blipFill>
        <p:spPr>
          <a:xfrm rot="16200000">
            <a:off x="7249179" y="1107263"/>
            <a:ext cx="2345154" cy="2520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E79E209-EBF8-1919-9592-A6991C6B189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6000" y="4011195"/>
            <a:ext cx="5196717" cy="21760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5B04C87-5AFB-AB44-DEE6-905795AA7AE5}"/>
              </a:ext>
            </a:extLst>
          </p:cNvPr>
          <p:cNvSpPr txBox="1"/>
          <p:nvPr/>
        </p:nvSpPr>
        <p:spPr>
          <a:xfrm>
            <a:off x="511134" y="5425798"/>
            <a:ext cx="4152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2800" dirty="0">
                <a:sym typeface="Wingdings" panose="05000000000000000000" pitchFamily="2" charset="2"/>
              </a:rPr>
              <a:t> </a:t>
            </a:r>
            <a:r>
              <a:rPr lang="de-DE" sz="2800" dirty="0" err="1"/>
              <a:t>From</a:t>
            </a:r>
            <a:r>
              <a:rPr lang="de-DE" sz="2800" dirty="0"/>
              <a:t> 160 MeV </a:t>
            </a:r>
            <a:r>
              <a:rPr lang="de-DE" sz="2800" dirty="0" err="1"/>
              <a:t>to</a:t>
            </a:r>
            <a:r>
              <a:rPr lang="de-DE" sz="2800" dirty="0"/>
              <a:t> 2 </a:t>
            </a:r>
            <a:r>
              <a:rPr lang="de-DE" sz="2800" dirty="0" err="1"/>
              <a:t>GeV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03989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61555-16B8-7E46-0E88-63A545ACC8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378ED62C-6059-89B7-3107-F92FCA2370C5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>
                    <a:latin typeface="Agency FB" panose="020B0503020202020204" pitchFamily="34" charset="0"/>
                  </a:rPr>
                  <a:t>EMITTANCE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ϵ</m:t>
                    </m:r>
                  </m:oMath>
                </a14:m>
                <a:endParaRPr lang="de-DE" b="0" dirty="0">
                  <a:latin typeface="Agency FB" panose="020B0503020202020204" pitchFamily="34" charset="0"/>
                </a:endParaRPr>
              </a:p>
            </p:txBody>
          </p:sp>
        </mc:Choice>
        <mc:Fallback xmlns="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378ED62C-6059-89B7-3107-F92FCA2370C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43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3570ADE-35B8-A329-F851-A4EC0A79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C23E50D3-6427-C56B-B208-991C4B09C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4D40E31-80EE-9DC0-116E-05145BA0D2CC}"/>
              </a:ext>
            </a:extLst>
          </p:cNvPr>
          <p:cNvSpPr/>
          <p:nvPr/>
        </p:nvSpPr>
        <p:spPr>
          <a:xfrm>
            <a:off x="1329522" y="2591219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D5271C4-D9BD-7C7A-4EF1-89685B4F6B9A}"/>
              </a:ext>
            </a:extLst>
          </p:cNvPr>
          <p:cNvCxnSpPr/>
          <p:nvPr/>
        </p:nvCxnSpPr>
        <p:spPr>
          <a:xfrm>
            <a:off x="1030368" y="2732956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B7C9FF-408F-50D0-6400-12348DFDAD26}"/>
              </a:ext>
            </a:extLst>
          </p:cNvPr>
          <p:cNvCxnSpPr/>
          <p:nvPr/>
        </p:nvCxnSpPr>
        <p:spPr>
          <a:xfrm flipV="1">
            <a:off x="1030368" y="2149059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75D165D-2C53-FF06-41E4-B9DCC912AA59}"/>
              </a:ext>
            </a:extLst>
          </p:cNvPr>
          <p:cNvSpPr txBox="1"/>
          <p:nvPr/>
        </p:nvSpPr>
        <p:spPr>
          <a:xfrm>
            <a:off x="2325768" y="266270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0419375-D844-445B-A026-33D8659391AC}"/>
              </a:ext>
            </a:extLst>
          </p:cNvPr>
          <p:cNvSpPr txBox="1"/>
          <p:nvPr/>
        </p:nvSpPr>
        <p:spPr>
          <a:xfrm>
            <a:off x="755934" y="201605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B0F00AD-1CD8-4E69-5FA8-4044122C412D}"/>
              </a:ext>
            </a:extLst>
          </p:cNvPr>
          <p:cNvSpPr/>
          <p:nvPr/>
        </p:nvSpPr>
        <p:spPr>
          <a:xfrm>
            <a:off x="1520368" y="2656755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0529A4C1-3D9E-CC0A-4ECE-E07E9D3E5486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flipH="1">
            <a:off x="825994" y="2733107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0FE35185-B1E5-3B00-0315-6D2972BCB187}"/>
              </a:ext>
            </a:extLst>
          </p:cNvPr>
          <p:cNvCxnSpPr>
            <a:stCxn id="15" idx="6"/>
            <a:endCxn id="18" idx="6"/>
          </p:cNvCxnSpPr>
          <p:nvPr/>
        </p:nvCxnSpPr>
        <p:spPr>
          <a:xfrm>
            <a:off x="1965052" y="2733107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61A8614F-2726-B0F0-4EC3-A2EFBDDDCA45}"/>
              </a:ext>
            </a:extLst>
          </p:cNvPr>
          <p:cNvSpPr/>
          <p:nvPr/>
        </p:nvSpPr>
        <p:spPr>
          <a:xfrm>
            <a:off x="825994" y="3373568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D881ACB-3625-78CB-1FC7-3649B0CF8945}"/>
              </a:ext>
            </a:extLst>
          </p:cNvPr>
          <p:cNvSpPr/>
          <p:nvPr/>
        </p:nvSpPr>
        <p:spPr>
          <a:xfrm>
            <a:off x="1353191" y="2362695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991ACBA-70B6-1A03-C235-0B27D237950C}"/>
              </a:ext>
            </a:extLst>
          </p:cNvPr>
          <p:cNvGrpSpPr/>
          <p:nvPr/>
        </p:nvGrpSpPr>
        <p:grpSpPr>
          <a:xfrm rot="19750081">
            <a:off x="1623765" y="3395934"/>
            <a:ext cx="296486" cy="152704"/>
            <a:chOff x="3473298" y="2940684"/>
            <a:chExt cx="296486" cy="152704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F7E21C4C-3D0E-4D19-B59F-35D1FE723F2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ADE3E1A2-B277-8694-C53A-79E46164815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4402310-979D-19AA-00E8-9D011CF5EBA4}"/>
              </a:ext>
            </a:extLst>
          </p:cNvPr>
          <p:cNvGrpSpPr/>
          <p:nvPr/>
        </p:nvGrpSpPr>
        <p:grpSpPr>
          <a:xfrm>
            <a:off x="1869314" y="3723090"/>
            <a:ext cx="296486" cy="152704"/>
            <a:chOff x="3473298" y="2940684"/>
            <a:chExt cx="296486" cy="152704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E66A0AC0-C58C-4955-CFEF-42E83E60FBB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08C6F95A-0CE7-46E0-80D2-3A03A6F8532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6A42C3B-80D8-BCF1-8535-BC2E87EA8F75}"/>
              </a:ext>
            </a:extLst>
          </p:cNvPr>
          <p:cNvGrpSpPr/>
          <p:nvPr/>
        </p:nvGrpSpPr>
        <p:grpSpPr>
          <a:xfrm>
            <a:off x="1110353" y="3465752"/>
            <a:ext cx="296486" cy="152704"/>
            <a:chOff x="3473298" y="2940684"/>
            <a:chExt cx="296486" cy="152704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CECD51EE-0669-3FF3-C4DE-B47DF81C06A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56C0C098-00AB-DAA4-6EEE-4FF8192E128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B116C273-EB8F-AC9E-302C-679E32E5AFBD}"/>
              </a:ext>
            </a:extLst>
          </p:cNvPr>
          <p:cNvGrpSpPr/>
          <p:nvPr/>
        </p:nvGrpSpPr>
        <p:grpSpPr>
          <a:xfrm rot="965649">
            <a:off x="2012497" y="3466018"/>
            <a:ext cx="296486" cy="152704"/>
            <a:chOff x="3473298" y="2940684"/>
            <a:chExt cx="296486" cy="152704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E4C969D7-E633-4F6C-1158-62A9D8DCFB1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EABECAA3-B191-6FF5-598C-57242D2BA92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3F8D688-1469-CA32-D83B-A9C40BB44D08}"/>
              </a:ext>
            </a:extLst>
          </p:cNvPr>
          <p:cNvGrpSpPr/>
          <p:nvPr/>
        </p:nvGrpSpPr>
        <p:grpSpPr>
          <a:xfrm>
            <a:off x="1496601" y="3615966"/>
            <a:ext cx="296486" cy="152704"/>
            <a:chOff x="3473298" y="2940684"/>
            <a:chExt cx="296486" cy="152704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51D7B4AF-914C-AFF1-3604-81B57D47700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2D3FC96A-C827-BE32-7ABA-64DA91F8EAB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DE7135E3-D1C7-69C2-4BF0-15FA800B0A6C}"/>
              </a:ext>
            </a:extLst>
          </p:cNvPr>
          <p:cNvGrpSpPr/>
          <p:nvPr/>
        </p:nvGrpSpPr>
        <p:grpSpPr>
          <a:xfrm rot="20277076">
            <a:off x="1192133" y="3705659"/>
            <a:ext cx="296486" cy="152704"/>
            <a:chOff x="3473298" y="2940684"/>
            <a:chExt cx="296486" cy="152704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AE3B53B6-F30E-A6D7-D31A-4A9ADCECE04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EE84D59D-5CB1-311D-2C60-7D4C4BE157E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2CA7E4-538C-13C6-A2E0-2D9956534207}"/>
              </a:ext>
            </a:extLst>
          </p:cNvPr>
          <p:cNvGrpSpPr/>
          <p:nvPr/>
        </p:nvGrpSpPr>
        <p:grpSpPr>
          <a:xfrm>
            <a:off x="2304773" y="3554920"/>
            <a:ext cx="296486" cy="152704"/>
            <a:chOff x="3473298" y="2940684"/>
            <a:chExt cx="296486" cy="152704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40AF117F-D06B-E16A-EB7F-213671454E9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1929C49E-16D5-0CB3-51F9-381557AC444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4671C400-7B80-3CEE-2284-547FA029CB34}"/>
              </a:ext>
            </a:extLst>
          </p:cNvPr>
          <p:cNvGrpSpPr/>
          <p:nvPr/>
        </p:nvGrpSpPr>
        <p:grpSpPr>
          <a:xfrm rot="20738965">
            <a:off x="1784013" y="3513817"/>
            <a:ext cx="296486" cy="152704"/>
            <a:chOff x="3473298" y="2940684"/>
            <a:chExt cx="296486" cy="152704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83D3B9C4-F712-65A8-FD73-B1AB49E8C69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4EE44538-54F8-C0ED-EB89-59673613488D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39D2B490-0B02-9130-13EB-ECC96C9B395F}"/>
              </a:ext>
            </a:extLst>
          </p:cNvPr>
          <p:cNvGrpSpPr/>
          <p:nvPr/>
        </p:nvGrpSpPr>
        <p:grpSpPr>
          <a:xfrm rot="1584662">
            <a:off x="1573249" y="3786597"/>
            <a:ext cx="296486" cy="152704"/>
            <a:chOff x="3473298" y="2940684"/>
            <a:chExt cx="296486" cy="152704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75725403-ABE0-685D-02A1-C1B60CAECBF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9EBEE7D5-1446-6939-1FEB-675B91F4286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DD3E9BDF-CD1A-1975-1C3F-92D0C41D95C2}"/>
              </a:ext>
            </a:extLst>
          </p:cNvPr>
          <p:cNvGrpSpPr/>
          <p:nvPr/>
        </p:nvGrpSpPr>
        <p:grpSpPr>
          <a:xfrm rot="979127">
            <a:off x="1343725" y="3445384"/>
            <a:ext cx="296486" cy="152704"/>
            <a:chOff x="3473298" y="2940684"/>
            <a:chExt cx="296486" cy="15270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106C788B-CD00-D8B9-1EA2-014A210A7D7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4728A28B-E7B9-36C9-27EB-809FC9F6BF7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9B43801-7596-EC45-6D3D-D7023B7F0801}"/>
              </a:ext>
            </a:extLst>
          </p:cNvPr>
          <p:cNvGrpSpPr/>
          <p:nvPr/>
        </p:nvGrpSpPr>
        <p:grpSpPr>
          <a:xfrm rot="1650826">
            <a:off x="888742" y="3592633"/>
            <a:ext cx="296486" cy="152704"/>
            <a:chOff x="3473298" y="2940684"/>
            <a:chExt cx="296486" cy="15270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EBAFC15-0C9A-F554-F032-FB239DEC84B5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0A41898D-35D3-3F53-4FE1-123313669E0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96E73FF2-F4A4-924F-C5D9-16B219072920}"/>
              </a:ext>
            </a:extLst>
          </p:cNvPr>
          <p:cNvGrpSpPr/>
          <p:nvPr/>
        </p:nvGrpSpPr>
        <p:grpSpPr>
          <a:xfrm rot="1403579">
            <a:off x="2119448" y="3673989"/>
            <a:ext cx="296486" cy="152704"/>
            <a:chOff x="3473298" y="2940684"/>
            <a:chExt cx="296486" cy="152704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A7F5C71B-9A6D-6C35-8218-AB626FF429A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89C100FF-A2E8-9991-0F10-7629AC29F9A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46A4E5-6379-320D-BD0B-6E83E831817A}"/>
                  </a:ext>
                </a:extLst>
              </p:cNvPr>
              <p:cNvSpPr txBox="1"/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5446A4E5-6379-320D-BD0B-6E83E831817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Oval 47">
            <a:extLst>
              <a:ext uri="{FF2B5EF4-FFF2-40B4-BE49-F238E27FC236}">
                <a16:creationId xmlns:a16="http://schemas.microsoft.com/office/drawing/2014/main" id="{74885EA6-32E3-48C7-6246-6509AC5A7E4D}"/>
              </a:ext>
            </a:extLst>
          </p:cNvPr>
          <p:cNvSpPr/>
          <p:nvPr/>
        </p:nvSpPr>
        <p:spPr>
          <a:xfrm>
            <a:off x="1329522" y="2592002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0C860C62-4CC9-9CAE-850E-C68582A2A3B1}"/>
              </a:ext>
            </a:extLst>
          </p:cNvPr>
          <p:cNvCxnSpPr/>
          <p:nvPr/>
        </p:nvCxnSpPr>
        <p:spPr>
          <a:xfrm>
            <a:off x="1030368" y="2733739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B08F1D5-CF89-F9DE-C8D8-2F17215E230B}"/>
              </a:ext>
            </a:extLst>
          </p:cNvPr>
          <p:cNvCxnSpPr/>
          <p:nvPr/>
        </p:nvCxnSpPr>
        <p:spPr>
          <a:xfrm flipV="1">
            <a:off x="1030368" y="2149842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84C825E1-A345-58C4-7DA6-76C7D16D88B8}"/>
              </a:ext>
            </a:extLst>
          </p:cNvPr>
          <p:cNvSpPr txBox="1"/>
          <p:nvPr/>
        </p:nvSpPr>
        <p:spPr>
          <a:xfrm>
            <a:off x="2325768" y="2663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FB1DB3E-C7D8-D364-92A6-DB0694C1785F}"/>
              </a:ext>
            </a:extLst>
          </p:cNvPr>
          <p:cNvSpPr txBox="1"/>
          <p:nvPr/>
        </p:nvSpPr>
        <p:spPr>
          <a:xfrm>
            <a:off x="755934" y="20168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27CD9543-2C80-E3A6-AB53-E3D6E952648D}"/>
              </a:ext>
            </a:extLst>
          </p:cNvPr>
          <p:cNvSpPr/>
          <p:nvPr/>
        </p:nvSpPr>
        <p:spPr>
          <a:xfrm>
            <a:off x="1520368" y="2657538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6F4F4D70-381B-3CFE-4797-C001D4557435}"/>
              </a:ext>
            </a:extLst>
          </p:cNvPr>
          <p:cNvCxnSpPr>
            <a:stCxn id="53" idx="2"/>
            <a:endCxn id="56" idx="2"/>
          </p:cNvCxnSpPr>
          <p:nvPr/>
        </p:nvCxnSpPr>
        <p:spPr>
          <a:xfrm flipH="1">
            <a:off x="825994" y="2733890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9F66F01-E17A-CF52-A409-B2F7F89BF462}"/>
              </a:ext>
            </a:extLst>
          </p:cNvPr>
          <p:cNvCxnSpPr>
            <a:stCxn id="53" idx="6"/>
            <a:endCxn id="56" idx="6"/>
          </p:cNvCxnSpPr>
          <p:nvPr/>
        </p:nvCxnSpPr>
        <p:spPr>
          <a:xfrm>
            <a:off x="1965052" y="2733890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006BE5F8-3842-C554-E3D7-E57A60FC65C1}"/>
              </a:ext>
            </a:extLst>
          </p:cNvPr>
          <p:cNvSpPr/>
          <p:nvPr/>
        </p:nvSpPr>
        <p:spPr>
          <a:xfrm>
            <a:off x="825994" y="3374351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EB59074C-CDCB-DB8E-4223-3856DF74BCCD}"/>
              </a:ext>
            </a:extLst>
          </p:cNvPr>
          <p:cNvSpPr/>
          <p:nvPr/>
        </p:nvSpPr>
        <p:spPr>
          <a:xfrm>
            <a:off x="1353191" y="2363478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47626443-18FC-A077-F46D-DE22BA4D8A6D}"/>
              </a:ext>
            </a:extLst>
          </p:cNvPr>
          <p:cNvGrpSpPr/>
          <p:nvPr/>
        </p:nvGrpSpPr>
        <p:grpSpPr>
          <a:xfrm rot="19750081">
            <a:off x="1623765" y="3396717"/>
            <a:ext cx="296486" cy="152704"/>
            <a:chOff x="3473298" y="2940684"/>
            <a:chExt cx="296486" cy="15270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0B46F87D-1EE2-19A5-B474-35C4F25FBE1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82D4EF10-2AE8-E387-6A61-1DFD8CDF358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F30C5F3-84F2-65AF-A115-2C072440B5C3}"/>
              </a:ext>
            </a:extLst>
          </p:cNvPr>
          <p:cNvGrpSpPr/>
          <p:nvPr/>
        </p:nvGrpSpPr>
        <p:grpSpPr>
          <a:xfrm>
            <a:off x="1869314" y="3723873"/>
            <a:ext cx="296486" cy="152704"/>
            <a:chOff x="3473298" y="2940684"/>
            <a:chExt cx="296486" cy="152704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57094ED3-0333-D7FC-A1FD-EA4756944E7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EB0FF84C-0483-099E-244B-A817DF6A063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6C1A4797-5866-EAD3-9EEB-7BA60022D8A5}"/>
              </a:ext>
            </a:extLst>
          </p:cNvPr>
          <p:cNvGrpSpPr/>
          <p:nvPr/>
        </p:nvGrpSpPr>
        <p:grpSpPr>
          <a:xfrm>
            <a:off x="1110353" y="3466535"/>
            <a:ext cx="296486" cy="152704"/>
            <a:chOff x="3473298" y="2940684"/>
            <a:chExt cx="296486" cy="152704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1345B38C-BF38-A0EA-47D8-C8E095D8BDD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CE64C84B-DE34-8FB6-0229-3853F63350D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58D16C3E-1080-52C8-840F-2B0A133F616E}"/>
              </a:ext>
            </a:extLst>
          </p:cNvPr>
          <p:cNvGrpSpPr/>
          <p:nvPr/>
        </p:nvGrpSpPr>
        <p:grpSpPr>
          <a:xfrm rot="965649">
            <a:off x="2012497" y="3466801"/>
            <a:ext cx="296486" cy="152704"/>
            <a:chOff x="3473298" y="2940684"/>
            <a:chExt cx="296486" cy="152704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70783949-1AEE-A42F-73ED-3A4ED41D72C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A08C3FE3-AC03-27B7-FA64-B8D7452B8F2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F37FDF56-C05A-6B5D-5B44-6CCFB56D0554}"/>
              </a:ext>
            </a:extLst>
          </p:cNvPr>
          <p:cNvGrpSpPr/>
          <p:nvPr/>
        </p:nvGrpSpPr>
        <p:grpSpPr>
          <a:xfrm>
            <a:off x="1496601" y="3616749"/>
            <a:ext cx="296486" cy="152704"/>
            <a:chOff x="3473298" y="2940684"/>
            <a:chExt cx="296486" cy="15270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53EB9F0-AA08-45DF-108C-86A5C0B69F2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4AFB69B9-BC00-52B8-BD3A-234D72F2875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21274FC-1603-0786-5894-94BE13FC5049}"/>
              </a:ext>
            </a:extLst>
          </p:cNvPr>
          <p:cNvGrpSpPr/>
          <p:nvPr/>
        </p:nvGrpSpPr>
        <p:grpSpPr>
          <a:xfrm rot="20277076">
            <a:off x="1192133" y="3706442"/>
            <a:ext cx="296486" cy="152704"/>
            <a:chOff x="3473298" y="2940684"/>
            <a:chExt cx="296486" cy="15270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50108C4A-B116-CA03-0B55-8D6955984CD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F15F1001-E593-226A-8C6D-7AEBC37B605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E7F754-EA0F-F1AF-50B7-109CE596FF52}"/>
              </a:ext>
            </a:extLst>
          </p:cNvPr>
          <p:cNvGrpSpPr/>
          <p:nvPr/>
        </p:nvGrpSpPr>
        <p:grpSpPr>
          <a:xfrm>
            <a:off x="2304773" y="3555703"/>
            <a:ext cx="296486" cy="152704"/>
            <a:chOff x="3473298" y="2940684"/>
            <a:chExt cx="296486" cy="152704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029DA491-D713-3F30-FF81-92B0FCD82E3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F8233C9C-C1AE-56E7-AF0B-6FADC170BDF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7E164B04-3C93-D993-37B7-23C59E51F75D}"/>
              </a:ext>
            </a:extLst>
          </p:cNvPr>
          <p:cNvGrpSpPr/>
          <p:nvPr/>
        </p:nvGrpSpPr>
        <p:grpSpPr>
          <a:xfrm rot="20738965">
            <a:off x="1784013" y="3514600"/>
            <a:ext cx="296486" cy="152704"/>
            <a:chOff x="3473298" y="2940684"/>
            <a:chExt cx="296486" cy="152704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E9C14A6C-D550-7422-0030-C4F39C4E64B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002BC3BB-4A1F-BB27-27B5-8FEA71A6D5A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2F9190FD-B0AA-4EE4-A70B-A02B91C5F568}"/>
              </a:ext>
            </a:extLst>
          </p:cNvPr>
          <p:cNvGrpSpPr/>
          <p:nvPr/>
        </p:nvGrpSpPr>
        <p:grpSpPr>
          <a:xfrm rot="1584662">
            <a:off x="1573249" y="3787380"/>
            <a:ext cx="296486" cy="152704"/>
            <a:chOff x="3473298" y="2940684"/>
            <a:chExt cx="296486" cy="152704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FD53334E-BC82-6D6B-3B3F-D89BCD0008FA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AA60AC11-DEFE-23E4-05DC-460B27F97469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62DCA316-9B32-E2E5-4086-EFB8AE145E11}"/>
              </a:ext>
            </a:extLst>
          </p:cNvPr>
          <p:cNvGrpSpPr/>
          <p:nvPr/>
        </p:nvGrpSpPr>
        <p:grpSpPr>
          <a:xfrm rot="979127">
            <a:off x="1343725" y="3446167"/>
            <a:ext cx="296486" cy="152704"/>
            <a:chOff x="3473298" y="2940684"/>
            <a:chExt cx="296486" cy="152704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EA113E61-E920-E42C-9706-25FE10E40FD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2B045D1D-4E5D-538C-D136-0B55110E9EE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3010CDB0-D88E-001B-110A-D7DDC537C223}"/>
              </a:ext>
            </a:extLst>
          </p:cNvPr>
          <p:cNvGrpSpPr/>
          <p:nvPr/>
        </p:nvGrpSpPr>
        <p:grpSpPr>
          <a:xfrm rot="1650826">
            <a:off x="888742" y="3593416"/>
            <a:ext cx="296486" cy="152704"/>
            <a:chOff x="3473298" y="2940684"/>
            <a:chExt cx="296486" cy="15270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F5BD1D6C-2F45-638E-8307-1D7A9E61582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F7C6D46F-F440-D5D5-587B-BBE4AC662FD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B12DF215-A4A6-5689-5126-AAB8DBD00ED3}"/>
              </a:ext>
            </a:extLst>
          </p:cNvPr>
          <p:cNvGrpSpPr/>
          <p:nvPr/>
        </p:nvGrpSpPr>
        <p:grpSpPr>
          <a:xfrm rot="1403579">
            <a:off x="2119448" y="3674772"/>
            <a:ext cx="296486" cy="152704"/>
            <a:chOff x="3473298" y="2940684"/>
            <a:chExt cx="296486" cy="15270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AB64DDE5-62C2-874E-49D1-3BB331E2AC4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A62AC296-97A7-BE00-848C-868B4E0C9EB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99094D0-A026-70E9-ECE9-17F3F9679600}"/>
                  </a:ext>
                </a:extLst>
              </p:cNvPr>
              <p:cNvSpPr txBox="1"/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599094D0-A026-70E9-ECE9-17F3F96796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10186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3BC168-8007-09F5-9B78-7DCE0B879C6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B7B9383B-1D55-432C-130B-D7E1C7606323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>
                    <a:latin typeface="Agency FB" panose="020B0503020202020204" pitchFamily="34" charset="0"/>
                  </a:rPr>
                  <a:t>EMITTANCE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ϵ</m:t>
                    </m:r>
                  </m:oMath>
                </a14:m>
                <a:endParaRPr lang="de-DE" b="0" dirty="0">
                  <a:latin typeface="Agency FB" panose="020B0503020202020204" pitchFamily="34" charset="0"/>
                </a:endParaRPr>
              </a:p>
            </p:txBody>
          </p:sp>
        </mc:Choice>
        <mc:Fallback xmlns="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B7B9383B-1D55-432C-130B-D7E1C760632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43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C45567C-2787-95FA-9092-0FC26B4C6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BD9D7C6D-771B-EA6D-1FB1-DB39813FE4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0F40BA8F-F93B-75DF-8F25-B9B009337935}"/>
              </a:ext>
            </a:extLst>
          </p:cNvPr>
          <p:cNvSpPr/>
          <p:nvPr/>
        </p:nvSpPr>
        <p:spPr>
          <a:xfrm>
            <a:off x="1329522" y="2591219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16DC9A2B-1E5B-D7EB-B062-23DB01925447}"/>
              </a:ext>
            </a:extLst>
          </p:cNvPr>
          <p:cNvCxnSpPr/>
          <p:nvPr/>
        </p:nvCxnSpPr>
        <p:spPr>
          <a:xfrm>
            <a:off x="1030368" y="2732956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9ACE291-F9A3-D8FA-993A-60BE3F2BBC95}"/>
              </a:ext>
            </a:extLst>
          </p:cNvPr>
          <p:cNvCxnSpPr/>
          <p:nvPr/>
        </p:nvCxnSpPr>
        <p:spPr>
          <a:xfrm flipV="1">
            <a:off x="1030368" y="2149059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AB97FEA4-652C-3811-1FBE-7377D895E16B}"/>
              </a:ext>
            </a:extLst>
          </p:cNvPr>
          <p:cNvSpPr txBox="1"/>
          <p:nvPr/>
        </p:nvSpPr>
        <p:spPr>
          <a:xfrm>
            <a:off x="2325768" y="266270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BAB12F-C59E-EECC-A0C0-CB2F5F4FCA23}"/>
              </a:ext>
            </a:extLst>
          </p:cNvPr>
          <p:cNvSpPr txBox="1"/>
          <p:nvPr/>
        </p:nvSpPr>
        <p:spPr>
          <a:xfrm>
            <a:off x="755934" y="201605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DE8453E-C96E-A3B5-4398-AF66B9F8A00A}"/>
              </a:ext>
            </a:extLst>
          </p:cNvPr>
          <p:cNvSpPr/>
          <p:nvPr/>
        </p:nvSpPr>
        <p:spPr>
          <a:xfrm>
            <a:off x="1520368" y="2656755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6CD52939-4392-46DC-6544-3ED58B3522AB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flipH="1">
            <a:off x="825994" y="2733107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1900681-6507-1B38-77BC-6D417CD8C872}"/>
              </a:ext>
            </a:extLst>
          </p:cNvPr>
          <p:cNvCxnSpPr>
            <a:stCxn id="15" idx="6"/>
            <a:endCxn id="18" idx="6"/>
          </p:cNvCxnSpPr>
          <p:nvPr/>
        </p:nvCxnSpPr>
        <p:spPr>
          <a:xfrm>
            <a:off x="1965052" y="2733107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3A9EE4FC-9476-45A4-72F9-F3DC7D9E6E74}"/>
              </a:ext>
            </a:extLst>
          </p:cNvPr>
          <p:cNvSpPr/>
          <p:nvPr/>
        </p:nvSpPr>
        <p:spPr>
          <a:xfrm>
            <a:off x="825994" y="3373568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2D241D8-28CB-884F-8F56-C06B4E5ACC92}"/>
              </a:ext>
            </a:extLst>
          </p:cNvPr>
          <p:cNvSpPr/>
          <p:nvPr/>
        </p:nvSpPr>
        <p:spPr>
          <a:xfrm>
            <a:off x="1353191" y="2362695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AC6AED1-240E-D762-5177-BE1AC606B1BB}"/>
              </a:ext>
            </a:extLst>
          </p:cNvPr>
          <p:cNvGrpSpPr/>
          <p:nvPr/>
        </p:nvGrpSpPr>
        <p:grpSpPr>
          <a:xfrm rot="19750081">
            <a:off x="1623765" y="3395934"/>
            <a:ext cx="296486" cy="152704"/>
            <a:chOff x="3473298" y="2940684"/>
            <a:chExt cx="296486" cy="152704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2A9F76EF-3A12-F3A6-B1CF-B31C5E2CA98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68F2E949-44E0-B212-57FA-C5A9F0F6D7EF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D1E7B8A-3EF9-F7ED-20F0-4053234F93EB}"/>
              </a:ext>
            </a:extLst>
          </p:cNvPr>
          <p:cNvGrpSpPr/>
          <p:nvPr/>
        </p:nvGrpSpPr>
        <p:grpSpPr>
          <a:xfrm>
            <a:off x="1869314" y="3723090"/>
            <a:ext cx="296486" cy="152704"/>
            <a:chOff x="3473298" y="2940684"/>
            <a:chExt cx="296486" cy="152704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C95CCF47-6AD3-8041-C9DB-A9EDC19A73C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B0AA505F-0571-BE0C-E14C-03FF7B618E6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76F0A70-3604-39FF-9F0E-8D4802052237}"/>
              </a:ext>
            </a:extLst>
          </p:cNvPr>
          <p:cNvGrpSpPr/>
          <p:nvPr/>
        </p:nvGrpSpPr>
        <p:grpSpPr>
          <a:xfrm>
            <a:off x="1110353" y="3465752"/>
            <a:ext cx="296486" cy="152704"/>
            <a:chOff x="3473298" y="2940684"/>
            <a:chExt cx="296486" cy="152704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CA794752-ECC5-DDF0-90DB-3BB91587F4D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B396F666-88DC-08BB-AE8A-5C0E39C3B19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ED774B2-5305-4FCC-5DE2-AB5C6451A053}"/>
              </a:ext>
            </a:extLst>
          </p:cNvPr>
          <p:cNvGrpSpPr/>
          <p:nvPr/>
        </p:nvGrpSpPr>
        <p:grpSpPr>
          <a:xfrm rot="965649">
            <a:off x="2012497" y="3466018"/>
            <a:ext cx="296486" cy="152704"/>
            <a:chOff x="3473298" y="2940684"/>
            <a:chExt cx="296486" cy="152704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3B47D16D-C3D8-8CDA-3B6C-6693C9D7858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29209392-83A1-927A-261A-F63E07B6067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D2087B1-79A7-84E9-764C-31A972BB0577}"/>
              </a:ext>
            </a:extLst>
          </p:cNvPr>
          <p:cNvGrpSpPr/>
          <p:nvPr/>
        </p:nvGrpSpPr>
        <p:grpSpPr>
          <a:xfrm>
            <a:off x="1496601" y="3615966"/>
            <a:ext cx="296486" cy="152704"/>
            <a:chOff x="3473298" y="2940684"/>
            <a:chExt cx="296486" cy="152704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467F0A76-8D4F-8AB7-1074-4643C645A91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49272555-5D87-7268-0C36-E37D60CFE56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1FE6A53D-4756-F07F-3565-107F13FE637B}"/>
              </a:ext>
            </a:extLst>
          </p:cNvPr>
          <p:cNvGrpSpPr/>
          <p:nvPr/>
        </p:nvGrpSpPr>
        <p:grpSpPr>
          <a:xfrm rot="20277076">
            <a:off x="1192133" y="3705659"/>
            <a:ext cx="296486" cy="152704"/>
            <a:chOff x="3473298" y="2940684"/>
            <a:chExt cx="296486" cy="152704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9AC52E40-1E01-4EC2-8001-38A59F58E4E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78FE6C57-871B-0636-FF64-B8EA18B45E8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3A7CC61-1C79-49D7-C3C3-FA3B19A4604C}"/>
              </a:ext>
            </a:extLst>
          </p:cNvPr>
          <p:cNvGrpSpPr/>
          <p:nvPr/>
        </p:nvGrpSpPr>
        <p:grpSpPr>
          <a:xfrm>
            <a:off x="2304773" y="3554920"/>
            <a:ext cx="296486" cy="152704"/>
            <a:chOff x="3473298" y="2940684"/>
            <a:chExt cx="296486" cy="152704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05DCCBA7-4360-0E37-2185-E609CC4233A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8AFFC2A7-74FF-2934-610E-9CDEF4B062C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8261296-09FF-AA16-7253-A4EBE605FA71}"/>
              </a:ext>
            </a:extLst>
          </p:cNvPr>
          <p:cNvGrpSpPr/>
          <p:nvPr/>
        </p:nvGrpSpPr>
        <p:grpSpPr>
          <a:xfrm rot="20738965">
            <a:off x="1784013" y="3513817"/>
            <a:ext cx="296486" cy="152704"/>
            <a:chOff x="3473298" y="2940684"/>
            <a:chExt cx="296486" cy="152704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658F11B8-EC16-08B1-14B7-40545B77201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CA596B22-E628-3196-5BA8-82F031B6283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9010D6A-319B-B7FC-CBED-D6991859C8E2}"/>
              </a:ext>
            </a:extLst>
          </p:cNvPr>
          <p:cNvGrpSpPr/>
          <p:nvPr/>
        </p:nvGrpSpPr>
        <p:grpSpPr>
          <a:xfrm rot="1584662">
            <a:off x="1573249" y="3786597"/>
            <a:ext cx="296486" cy="152704"/>
            <a:chOff x="3473298" y="2940684"/>
            <a:chExt cx="296486" cy="152704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B1D4E7B1-E30F-0EAD-9E09-7485A25C7A7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A84C2851-F992-B3E9-F4A7-31EF7F717F8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2FAF651C-8C73-3A6A-262C-BE000035F9D8}"/>
              </a:ext>
            </a:extLst>
          </p:cNvPr>
          <p:cNvGrpSpPr/>
          <p:nvPr/>
        </p:nvGrpSpPr>
        <p:grpSpPr>
          <a:xfrm rot="979127">
            <a:off x="1343725" y="3445384"/>
            <a:ext cx="296486" cy="152704"/>
            <a:chOff x="3473298" y="2940684"/>
            <a:chExt cx="296486" cy="15270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0DD72DFB-B001-DC47-E074-9749A8E5078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C5158CD6-8A11-1E64-7912-B31738FAF29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3DB3DC03-781D-EF72-8E9E-E3F52BA63988}"/>
              </a:ext>
            </a:extLst>
          </p:cNvPr>
          <p:cNvGrpSpPr/>
          <p:nvPr/>
        </p:nvGrpSpPr>
        <p:grpSpPr>
          <a:xfrm rot="1650826">
            <a:off x="888742" y="3592633"/>
            <a:ext cx="296486" cy="152704"/>
            <a:chOff x="3473298" y="2940684"/>
            <a:chExt cx="296486" cy="15270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1EBD3595-2B69-8070-33A0-3C293B98D06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DEE3B885-883D-CB24-D8EB-57CB9872698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8FD0CE5-79E9-1A7A-AFF6-A47208F8D305}"/>
              </a:ext>
            </a:extLst>
          </p:cNvPr>
          <p:cNvGrpSpPr/>
          <p:nvPr/>
        </p:nvGrpSpPr>
        <p:grpSpPr>
          <a:xfrm rot="1403579">
            <a:off x="2119448" y="3673989"/>
            <a:ext cx="296486" cy="152704"/>
            <a:chOff x="3473298" y="2940684"/>
            <a:chExt cx="296486" cy="152704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E8AA4C72-76C4-A4BF-6EDE-485F8239E71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32DD5D57-7B1C-2105-430B-C63F7B14F8B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ight Arrow 7">
            <a:extLst>
              <a:ext uri="{FF2B5EF4-FFF2-40B4-BE49-F238E27FC236}">
                <a16:creationId xmlns:a16="http://schemas.microsoft.com/office/drawing/2014/main" id="{02BD475D-566C-D544-3BF1-C4DCA5A5D3A4}"/>
              </a:ext>
            </a:extLst>
          </p:cNvPr>
          <p:cNvSpPr/>
          <p:nvPr/>
        </p:nvSpPr>
        <p:spPr>
          <a:xfrm>
            <a:off x="3260696" y="3275396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BEECBB2-7ABA-2CAE-51F6-4B9394019D49}"/>
                  </a:ext>
                </a:extLst>
              </p:cNvPr>
              <p:cNvSpPr txBox="1"/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7BEECBB2-7ABA-2CAE-51F6-4B9394019D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E95D0526-A0D1-9291-A211-B86B9A48AD0F}"/>
              </a:ext>
            </a:extLst>
          </p:cNvPr>
          <p:cNvSpPr/>
          <p:nvPr/>
        </p:nvSpPr>
        <p:spPr>
          <a:xfrm>
            <a:off x="3173727" y="293654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4AD8236F-FFD6-A063-7646-789C3E5767A0}"/>
              </a:ext>
            </a:extLst>
          </p:cNvPr>
          <p:cNvGrpSpPr/>
          <p:nvPr/>
        </p:nvGrpSpPr>
        <p:grpSpPr>
          <a:xfrm rot="19750081">
            <a:off x="3183314" y="3964825"/>
            <a:ext cx="296486" cy="152704"/>
            <a:chOff x="3473298" y="2940684"/>
            <a:chExt cx="296486" cy="152704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8F258EDB-D594-8B6E-640B-A5313988C1E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4F445CE4-4D1F-D836-1F12-8BDC94D86757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FB68855-6CA3-465F-B88F-EF75A9569731}"/>
              </a:ext>
            </a:extLst>
          </p:cNvPr>
          <p:cNvCxnSpPr/>
          <p:nvPr/>
        </p:nvCxnSpPr>
        <p:spPr>
          <a:xfrm>
            <a:off x="3271314" y="4370634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38D779-F947-7E20-030B-74350E9D00D3}"/>
              </a:ext>
            </a:extLst>
          </p:cNvPr>
          <p:cNvCxnSpPr/>
          <p:nvPr/>
        </p:nvCxnSpPr>
        <p:spPr>
          <a:xfrm flipV="1">
            <a:off x="3271314" y="3786737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2282991-34E4-33DF-00FE-47B9552CE214}"/>
              </a:ext>
            </a:extLst>
          </p:cNvPr>
          <p:cNvSpPr txBox="1"/>
          <p:nvPr/>
        </p:nvSpPr>
        <p:spPr>
          <a:xfrm>
            <a:off x="3576614" y="43246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FF1D667E-5EE4-5C5C-BC3E-658788A5CB29}"/>
              </a:ext>
            </a:extLst>
          </p:cNvPr>
          <p:cNvSpPr txBox="1"/>
          <p:nvPr/>
        </p:nvSpPr>
        <p:spPr>
          <a:xfrm>
            <a:off x="2996880" y="365372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2480BCD3-76A7-5ECA-F536-508D8E01A487}"/>
              </a:ext>
            </a:extLst>
          </p:cNvPr>
          <p:cNvCxnSpPr/>
          <p:nvPr/>
        </p:nvCxnSpPr>
        <p:spPr>
          <a:xfrm>
            <a:off x="3360771" y="4078023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06571DA0-0256-67CB-8DCD-E8761AEBCCC2}"/>
              </a:ext>
            </a:extLst>
          </p:cNvPr>
          <p:cNvCxnSpPr/>
          <p:nvPr/>
        </p:nvCxnSpPr>
        <p:spPr>
          <a:xfrm flipV="1">
            <a:off x="3460338" y="3769970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>
            <a:extLst>
              <a:ext uri="{FF2B5EF4-FFF2-40B4-BE49-F238E27FC236}">
                <a16:creationId xmlns:a16="http://schemas.microsoft.com/office/drawing/2014/main" id="{0CBE635B-7ADA-F612-47ED-851EDBAE27EA}"/>
              </a:ext>
            </a:extLst>
          </p:cNvPr>
          <p:cNvSpPr/>
          <p:nvPr/>
        </p:nvSpPr>
        <p:spPr>
          <a:xfrm rot="1375377">
            <a:off x="3327880" y="3902255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298F01F7-8CA3-D416-83A7-BBD4F64B27E3}"/>
              </a:ext>
            </a:extLst>
          </p:cNvPr>
          <p:cNvSpPr/>
          <p:nvPr/>
        </p:nvSpPr>
        <p:spPr>
          <a:xfrm>
            <a:off x="3629891" y="3738763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1B147C78-C27B-0013-D7E2-6F76B62BB459}"/>
              </a:ext>
            </a:extLst>
          </p:cNvPr>
          <p:cNvSpPr/>
          <p:nvPr/>
        </p:nvSpPr>
        <p:spPr>
          <a:xfrm>
            <a:off x="3173344" y="2933182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6" name="Right Arrow 110">
            <a:extLst>
              <a:ext uri="{FF2B5EF4-FFF2-40B4-BE49-F238E27FC236}">
                <a16:creationId xmlns:a16="http://schemas.microsoft.com/office/drawing/2014/main" id="{C9B63035-6FFA-0AED-CCB4-F8B003366B0A}"/>
              </a:ext>
            </a:extLst>
          </p:cNvPr>
          <p:cNvSpPr/>
          <p:nvPr/>
        </p:nvSpPr>
        <p:spPr>
          <a:xfrm>
            <a:off x="3260696" y="3274613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7F05AAB7-D4A1-C4DC-A0E2-04764E2E9ABE}"/>
              </a:ext>
            </a:extLst>
          </p:cNvPr>
          <p:cNvSpPr/>
          <p:nvPr/>
        </p:nvSpPr>
        <p:spPr>
          <a:xfrm>
            <a:off x="3173344" y="2932399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5A3A413D-A6C3-6578-AA21-983E2FE64B29}"/>
              </a:ext>
            </a:extLst>
          </p:cNvPr>
          <p:cNvSpPr/>
          <p:nvPr/>
        </p:nvSpPr>
        <p:spPr>
          <a:xfrm>
            <a:off x="1329522" y="2592002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6D527C54-542C-6827-75F1-2073DC34601B}"/>
              </a:ext>
            </a:extLst>
          </p:cNvPr>
          <p:cNvCxnSpPr/>
          <p:nvPr/>
        </p:nvCxnSpPr>
        <p:spPr>
          <a:xfrm>
            <a:off x="1030368" y="2733739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753E872-E53B-C3F0-EF20-AEE1242DD077}"/>
              </a:ext>
            </a:extLst>
          </p:cNvPr>
          <p:cNvCxnSpPr/>
          <p:nvPr/>
        </p:nvCxnSpPr>
        <p:spPr>
          <a:xfrm flipV="1">
            <a:off x="1030368" y="2149842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27EEE4E3-5D3D-F7B2-FFEC-B5C9EDC420D5}"/>
              </a:ext>
            </a:extLst>
          </p:cNvPr>
          <p:cNvSpPr txBox="1"/>
          <p:nvPr/>
        </p:nvSpPr>
        <p:spPr>
          <a:xfrm>
            <a:off x="2325768" y="2663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31661482-9502-0396-EA71-C9EFB56C2852}"/>
              </a:ext>
            </a:extLst>
          </p:cNvPr>
          <p:cNvSpPr txBox="1"/>
          <p:nvPr/>
        </p:nvSpPr>
        <p:spPr>
          <a:xfrm>
            <a:off x="755934" y="20168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EDDBDD1-7C8B-4816-308F-3209CF77CD9F}"/>
              </a:ext>
            </a:extLst>
          </p:cNvPr>
          <p:cNvSpPr/>
          <p:nvPr/>
        </p:nvSpPr>
        <p:spPr>
          <a:xfrm>
            <a:off x="1520368" y="2657538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5A313D32-BD1E-E180-E656-2C6B84F9936E}"/>
              </a:ext>
            </a:extLst>
          </p:cNvPr>
          <p:cNvCxnSpPr>
            <a:stCxn id="53" idx="2"/>
            <a:endCxn id="56" idx="2"/>
          </p:cNvCxnSpPr>
          <p:nvPr/>
        </p:nvCxnSpPr>
        <p:spPr>
          <a:xfrm flipH="1">
            <a:off x="825994" y="2733890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6AB0BB0-B648-3CAD-66CA-1ABDE7A3528E}"/>
              </a:ext>
            </a:extLst>
          </p:cNvPr>
          <p:cNvCxnSpPr>
            <a:stCxn id="53" idx="6"/>
            <a:endCxn id="56" idx="6"/>
          </p:cNvCxnSpPr>
          <p:nvPr/>
        </p:nvCxnSpPr>
        <p:spPr>
          <a:xfrm>
            <a:off x="1965052" y="2733890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EDFBF471-5BC4-F8A5-1997-D753C552FB1C}"/>
              </a:ext>
            </a:extLst>
          </p:cNvPr>
          <p:cNvSpPr/>
          <p:nvPr/>
        </p:nvSpPr>
        <p:spPr>
          <a:xfrm>
            <a:off x="825994" y="3374351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86E6349B-64A5-C8B7-064C-92933DF8B5C2}"/>
              </a:ext>
            </a:extLst>
          </p:cNvPr>
          <p:cNvSpPr/>
          <p:nvPr/>
        </p:nvSpPr>
        <p:spPr>
          <a:xfrm>
            <a:off x="1353191" y="2363478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6C691B74-F38B-D7D7-AC56-279DAD2E3339}"/>
              </a:ext>
            </a:extLst>
          </p:cNvPr>
          <p:cNvGrpSpPr/>
          <p:nvPr/>
        </p:nvGrpSpPr>
        <p:grpSpPr>
          <a:xfrm rot="19750081">
            <a:off x="1623765" y="3396717"/>
            <a:ext cx="296486" cy="152704"/>
            <a:chOff x="3473298" y="2940684"/>
            <a:chExt cx="296486" cy="15270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F9EF7169-0F81-F6BE-5B87-F6857AA3C67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AA435621-764B-A91E-EACB-58D13AB14EE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C6496A9-2394-898F-050D-ADF5F2B381F4}"/>
              </a:ext>
            </a:extLst>
          </p:cNvPr>
          <p:cNvGrpSpPr/>
          <p:nvPr/>
        </p:nvGrpSpPr>
        <p:grpSpPr>
          <a:xfrm>
            <a:off x="1869314" y="3723873"/>
            <a:ext cx="296486" cy="152704"/>
            <a:chOff x="3473298" y="2940684"/>
            <a:chExt cx="296486" cy="152704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88EBB076-709C-7A18-21BD-3786A8AAE7C5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A507A58A-56EB-B6B9-5924-8C0FB869FDC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1CDD52B6-040E-C592-2F7A-C23C6C1A4557}"/>
              </a:ext>
            </a:extLst>
          </p:cNvPr>
          <p:cNvGrpSpPr/>
          <p:nvPr/>
        </p:nvGrpSpPr>
        <p:grpSpPr>
          <a:xfrm>
            <a:off x="1110353" y="3466535"/>
            <a:ext cx="296486" cy="152704"/>
            <a:chOff x="3473298" y="2940684"/>
            <a:chExt cx="296486" cy="152704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D163DFA1-D92E-8855-ABD8-196AEADD503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D12073D9-35C3-FF9B-6D31-B89F680CB65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667D4149-8BDE-3881-DD05-B8DB77483E6D}"/>
              </a:ext>
            </a:extLst>
          </p:cNvPr>
          <p:cNvGrpSpPr/>
          <p:nvPr/>
        </p:nvGrpSpPr>
        <p:grpSpPr>
          <a:xfrm rot="965649">
            <a:off x="2012497" y="3466801"/>
            <a:ext cx="296486" cy="152704"/>
            <a:chOff x="3473298" y="2940684"/>
            <a:chExt cx="296486" cy="152704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0A52A2D-F702-980D-CC10-C41D65568F0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1B2E6058-B8C8-0B6C-B854-EEFCD3D34AD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CF24C22-E6B1-86B3-52F5-659120771F71}"/>
              </a:ext>
            </a:extLst>
          </p:cNvPr>
          <p:cNvGrpSpPr/>
          <p:nvPr/>
        </p:nvGrpSpPr>
        <p:grpSpPr>
          <a:xfrm>
            <a:off x="1496601" y="3616749"/>
            <a:ext cx="296486" cy="152704"/>
            <a:chOff x="3473298" y="2940684"/>
            <a:chExt cx="296486" cy="15270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74CCB9A7-41D0-8D2F-F6E4-F1FFA236B11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6790D4E1-F196-EF05-D30F-7AB2041E794F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7C7A24B-E015-4CCD-3DE6-9ED4AF0D2F7C}"/>
              </a:ext>
            </a:extLst>
          </p:cNvPr>
          <p:cNvGrpSpPr/>
          <p:nvPr/>
        </p:nvGrpSpPr>
        <p:grpSpPr>
          <a:xfrm rot="20277076">
            <a:off x="1192133" y="3706442"/>
            <a:ext cx="296486" cy="152704"/>
            <a:chOff x="3473298" y="2940684"/>
            <a:chExt cx="296486" cy="15270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8FA39D36-D190-89E6-830D-6288E8CC303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1E905C2D-78F7-D86B-A551-932CB35C6C9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F917DF4D-E7B9-4C21-49A0-20EDC4941D6E}"/>
              </a:ext>
            </a:extLst>
          </p:cNvPr>
          <p:cNvGrpSpPr/>
          <p:nvPr/>
        </p:nvGrpSpPr>
        <p:grpSpPr>
          <a:xfrm>
            <a:off x="2304773" y="3555703"/>
            <a:ext cx="296486" cy="152704"/>
            <a:chOff x="3473298" y="2940684"/>
            <a:chExt cx="296486" cy="152704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CC94CE42-16DF-6263-E2EB-FF7916FE195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AEEA6125-D8C2-B79B-72CB-1947829DB44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8754D13-08B7-B1C6-E53B-0851C3ED9A89}"/>
              </a:ext>
            </a:extLst>
          </p:cNvPr>
          <p:cNvGrpSpPr/>
          <p:nvPr/>
        </p:nvGrpSpPr>
        <p:grpSpPr>
          <a:xfrm rot="20738965">
            <a:off x="1784013" y="3514600"/>
            <a:ext cx="296486" cy="152704"/>
            <a:chOff x="3473298" y="2940684"/>
            <a:chExt cx="296486" cy="152704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4FBB11C4-0492-B3C2-A423-C4313857DD2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5E90B89C-D236-6CE1-C61E-5AD3C2440CF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76C2A702-DCD2-AF86-E783-D64FE8DD7B2A}"/>
              </a:ext>
            </a:extLst>
          </p:cNvPr>
          <p:cNvGrpSpPr/>
          <p:nvPr/>
        </p:nvGrpSpPr>
        <p:grpSpPr>
          <a:xfrm rot="1584662">
            <a:off x="1573249" y="3787380"/>
            <a:ext cx="296486" cy="152704"/>
            <a:chOff x="3473298" y="2940684"/>
            <a:chExt cx="296486" cy="152704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92A6F567-E3CD-D9A9-6413-AC0B1DBB722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560CE571-9BEE-A72E-8980-2FF1578C7B5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2BC2BAF0-DC31-4960-980F-664A375B8204}"/>
              </a:ext>
            </a:extLst>
          </p:cNvPr>
          <p:cNvGrpSpPr/>
          <p:nvPr/>
        </p:nvGrpSpPr>
        <p:grpSpPr>
          <a:xfrm rot="979127">
            <a:off x="1343725" y="3446167"/>
            <a:ext cx="296486" cy="152704"/>
            <a:chOff x="3473298" y="2940684"/>
            <a:chExt cx="296486" cy="152704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20C07B58-52FE-59A3-7081-D85B8A52C76D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1F07548D-C6D7-31BC-CBDC-0C24BAE9BAD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BACB15E-756A-6F66-876B-D4ADB8BA2012}"/>
              </a:ext>
            </a:extLst>
          </p:cNvPr>
          <p:cNvGrpSpPr/>
          <p:nvPr/>
        </p:nvGrpSpPr>
        <p:grpSpPr>
          <a:xfrm rot="1650826">
            <a:off x="888742" y="3593416"/>
            <a:ext cx="296486" cy="152704"/>
            <a:chOff x="3473298" y="2940684"/>
            <a:chExt cx="296486" cy="15270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D9E307CD-7FB5-0158-ACDD-8E3D0D8231A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241D2EB8-8599-5D7B-FBEF-20457B168A2B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DD8C9B67-8C83-9EFB-ABF8-4F4B25DC7F21}"/>
              </a:ext>
            </a:extLst>
          </p:cNvPr>
          <p:cNvGrpSpPr/>
          <p:nvPr/>
        </p:nvGrpSpPr>
        <p:grpSpPr>
          <a:xfrm rot="1403579">
            <a:off x="2119448" y="3674772"/>
            <a:ext cx="296486" cy="152704"/>
            <a:chOff x="3473298" y="2940684"/>
            <a:chExt cx="296486" cy="15270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97EF339D-405A-DACA-FB5D-AE718B2BD152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D541FC14-3804-E9B8-A431-D328547B719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ight Arrow 165">
            <a:extLst>
              <a:ext uri="{FF2B5EF4-FFF2-40B4-BE49-F238E27FC236}">
                <a16:creationId xmlns:a16="http://schemas.microsoft.com/office/drawing/2014/main" id="{8C2FFE06-8186-EE4A-145C-B0F6811F4AD3}"/>
              </a:ext>
            </a:extLst>
          </p:cNvPr>
          <p:cNvSpPr/>
          <p:nvPr/>
        </p:nvSpPr>
        <p:spPr>
          <a:xfrm>
            <a:off x="3260696" y="3276179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9F22F1C-322E-CA70-7EDD-3692FD8C2589}"/>
                  </a:ext>
                </a:extLst>
              </p:cNvPr>
              <p:cNvSpPr txBox="1"/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E9F22F1C-322E-CA70-7EDD-3692FD8C258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>
            <a:extLst>
              <a:ext uri="{FF2B5EF4-FFF2-40B4-BE49-F238E27FC236}">
                <a16:creationId xmlns:a16="http://schemas.microsoft.com/office/drawing/2014/main" id="{E0E67400-8B5B-64A4-3D7B-03C93BE579AA}"/>
              </a:ext>
            </a:extLst>
          </p:cNvPr>
          <p:cNvSpPr/>
          <p:nvPr/>
        </p:nvSpPr>
        <p:spPr>
          <a:xfrm>
            <a:off x="3173727" y="2937328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058E5DF8-47B4-0EB8-C90E-F76459DFAF50}"/>
              </a:ext>
            </a:extLst>
          </p:cNvPr>
          <p:cNvGrpSpPr/>
          <p:nvPr/>
        </p:nvGrpSpPr>
        <p:grpSpPr>
          <a:xfrm rot="19750081">
            <a:off x="3183314" y="3965608"/>
            <a:ext cx="296486" cy="152704"/>
            <a:chOff x="3473298" y="2940684"/>
            <a:chExt cx="296486" cy="152704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0B9D26EE-ED4F-3AAF-3A93-9B4F4ACE9EC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6C521E8D-C671-EBCA-8659-A82D46BFCD90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07F91EC4-224F-E58F-0FA9-62B7044D773C}"/>
              </a:ext>
            </a:extLst>
          </p:cNvPr>
          <p:cNvCxnSpPr/>
          <p:nvPr/>
        </p:nvCxnSpPr>
        <p:spPr>
          <a:xfrm>
            <a:off x="3271314" y="4371417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19F2B60E-EA5F-8125-FCA9-2DBFD1310DD0}"/>
              </a:ext>
            </a:extLst>
          </p:cNvPr>
          <p:cNvCxnSpPr/>
          <p:nvPr/>
        </p:nvCxnSpPr>
        <p:spPr>
          <a:xfrm flipV="1">
            <a:off x="3271314" y="3787520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1351BF29-DB9A-8435-4044-366617FEFBAE}"/>
              </a:ext>
            </a:extLst>
          </p:cNvPr>
          <p:cNvSpPr txBox="1"/>
          <p:nvPr/>
        </p:nvSpPr>
        <p:spPr>
          <a:xfrm>
            <a:off x="3576614" y="43254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779300DD-411B-5585-5CF3-08AEE19B2092}"/>
              </a:ext>
            </a:extLst>
          </p:cNvPr>
          <p:cNvSpPr txBox="1"/>
          <p:nvPr/>
        </p:nvSpPr>
        <p:spPr>
          <a:xfrm>
            <a:off x="2996880" y="365451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46F88412-9677-ADD4-FF5B-DA818171600F}"/>
              </a:ext>
            </a:extLst>
          </p:cNvPr>
          <p:cNvCxnSpPr/>
          <p:nvPr/>
        </p:nvCxnSpPr>
        <p:spPr>
          <a:xfrm>
            <a:off x="3360771" y="4078806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0BCE6CBD-4798-DD8D-F3C6-B63E873FC27F}"/>
              </a:ext>
            </a:extLst>
          </p:cNvPr>
          <p:cNvCxnSpPr/>
          <p:nvPr/>
        </p:nvCxnSpPr>
        <p:spPr>
          <a:xfrm flipV="1">
            <a:off x="3460338" y="3770753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c 79">
            <a:extLst>
              <a:ext uri="{FF2B5EF4-FFF2-40B4-BE49-F238E27FC236}">
                <a16:creationId xmlns:a16="http://schemas.microsoft.com/office/drawing/2014/main" id="{6E6D9786-AEB1-BFEA-6D78-12D00DBF50E6}"/>
              </a:ext>
            </a:extLst>
          </p:cNvPr>
          <p:cNvSpPr/>
          <p:nvPr/>
        </p:nvSpPr>
        <p:spPr>
          <a:xfrm rot="1375377">
            <a:off x="3327880" y="3903038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24F8D21C-0CCC-15C5-5943-F1217CF546C6}"/>
              </a:ext>
            </a:extLst>
          </p:cNvPr>
          <p:cNvSpPr/>
          <p:nvPr/>
        </p:nvSpPr>
        <p:spPr>
          <a:xfrm>
            <a:off x="3629891" y="373954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7378596-65FD-F6B1-E6AD-C8065FCC88CA}"/>
              </a:ext>
            </a:extLst>
          </p:cNvPr>
          <p:cNvSpPr/>
          <p:nvPr/>
        </p:nvSpPr>
        <p:spPr>
          <a:xfrm>
            <a:off x="3173344" y="293396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</p:spTree>
    <p:extLst>
      <p:ext uri="{BB962C8B-B14F-4D97-AF65-F5344CB8AC3E}">
        <p14:creationId xmlns:p14="http://schemas.microsoft.com/office/powerpoint/2010/main" val="31271861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FF904A-A1B0-7280-9548-E62C9D142A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9C8B1A96-0FB7-F1AF-62A6-B1D98D29A86D}"/>
                  </a:ext>
                </a:extLst>
              </p:cNvPr>
              <p:cNvSpPr>
                <a:spLocks noGrp="1"/>
              </p:cNvSpPr>
              <p:nvPr>
                <p:ph type="body" sz="quarter" idx="13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de-DE" dirty="0">
                    <a:latin typeface="Agency FB" panose="020B0503020202020204" pitchFamily="34" charset="0"/>
                  </a:rPr>
                  <a:t>EMITTANCE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b="0" i="1" smtClean="0">
                        <a:latin typeface="Cambria Math" panose="02040503050406030204" pitchFamily="18" charset="0"/>
                      </a:rPr>
                      <m:t>ϵ</m:t>
                    </m:r>
                  </m:oMath>
                </a14:m>
                <a:endParaRPr lang="de-DE" b="0" dirty="0">
                  <a:latin typeface="Agency FB" panose="020B0503020202020204" pitchFamily="34" charset="0"/>
                </a:endParaRPr>
              </a:p>
            </p:txBody>
          </p:sp>
        </mc:Choice>
        <mc:Fallback xmlns="">
          <p:sp>
            <p:nvSpPr>
              <p:cNvPr id="2" name="Textplatzhalter 1">
                <a:extLst>
                  <a:ext uri="{FF2B5EF4-FFF2-40B4-BE49-F238E27FC236}">
                    <a16:creationId xmlns:a16="http://schemas.microsoft.com/office/drawing/2014/main" id="{9C8B1A96-0FB7-F1AF-62A6-B1D98D29A86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3"/>
              </p:nvPr>
            </p:nvSpPr>
            <p:spPr>
              <a:blipFill>
                <a:blip r:embed="rId3"/>
                <a:stretch>
                  <a:fillRect l="-1439" b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6D051C0-B083-914B-AD11-9F7E5BAC7E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ATSOA EUROLABS– 16.05.2025 – Group A</a:t>
            </a:r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79C1C9D6-DBAF-039C-7820-1C9CDA4E3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87972" y="6356350"/>
            <a:ext cx="2743200" cy="365125"/>
          </a:xfrm>
        </p:spPr>
        <p:txBody>
          <a:bodyPr/>
          <a:lstStyle>
            <a:lvl1pPr>
              <a:defRPr>
                <a:solidFill>
                  <a:srgbClr val="084C94"/>
                </a:solidFill>
              </a:defRPr>
            </a:lvl1pPr>
          </a:lstStyle>
          <a:p>
            <a:r>
              <a:rPr lang="de-DE" dirty="0"/>
              <a:t>3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67048CC-87B2-5255-FBFD-12B3ABA3CEC8}"/>
              </a:ext>
            </a:extLst>
          </p:cNvPr>
          <p:cNvSpPr/>
          <p:nvPr/>
        </p:nvSpPr>
        <p:spPr>
          <a:xfrm>
            <a:off x="1329522" y="2591219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5022BBE-53E7-1B0C-054E-3EE7368D854A}"/>
              </a:ext>
            </a:extLst>
          </p:cNvPr>
          <p:cNvCxnSpPr/>
          <p:nvPr/>
        </p:nvCxnSpPr>
        <p:spPr>
          <a:xfrm>
            <a:off x="1030368" y="2732956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F21C4CA-76CC-B1A2-3BD1-045C8000E84D}"/>
              </a:ext>
            </a:extLst>
          </p:cNvPr>
          <p:cNvCxnSpPr/>
          <p:nvPr/>
        </p:nvCxnSpPr>
        <p:spPr>
          <a:xfrm flipV="1">
            <a:off x="1030368" y="2149059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96777C88-B836-FFDD-C284-30826B106E34}"/>
              </a:ext>
            </a:extLst>
          </p:cNvPr>
          <p:cNvSpPr txBox="1"/>
          <p:nvPr/>
        </p:nvSpPr>
        <p:spPr>
          <a:xfrm>
            <a:off x="2325768" y="2662701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64E170-3CF3-EA44-272F-FAEE4A69307F}"/>
              </a:ext>
            </a:extLst>
          </p:cNvPr>
          <p:cNvSpPr txBox="1"/>
          <p:nvPr/>
        </p:nvSpPr>
        <p:spPr>
          <a:xfrm>
            <a:off x="755934" y="201605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4DC8BA8-EF0F-7473-E495-FFDB869D3261}"/>
              </a:ext>
            </a:extLst>
          </p:cNvPr>
          <p:cNvSpPr/>
          <p:nvPr/>
        </p:nvSpPr>
        <p:spPr>
          <a:xfrm>
            <a:off x="1520368" y="2656755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2E0C36C1-2D4E-6147-1106-68D562F27CBB}"/>
              </a:ext>
            </a:extLst>
          </p:cNvPr>
          <p:cNvCxnSpPr>
            <a:stCxn id="15" idx="2"/>
            <a:endCxn id="18" idx="2"/>
          </p:cNvCxnSpPr>
          <p:nvPr/>
        </p:nvCxnSpPr>
        <p:spPr>
          <a:xfrm flipH="1">
            <a:off x="825994" y="2733107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4287DA0B-EEA2-B474-AD30-6752E09A088E}"/>
              </a:ext>
            </a:extLst>
          </p:cNvPr>
          <p:cNvCxnSpPr>
            <a:stCxn id="15" idx="6"/>
            <a:endCxn id="18" idx="6"/>
          </p:cNvCxnSpPr>
          <p:nvPr/>
        </p:nvCxnSpPr>
        <p:spPr>
          <a:xfrm>
            <a:off x="1965052" y="2733107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8" name="Oval 17">
            <a:extLst>
              <a:ext uri="{FF2B5EF4-FFF2-40B4-BE49-F238E27FC236}">
                <a16:creationId xmlns:a16="http://schemas.microsoft.com/office/drawing/2014/main" id="{960EEDC5-46A0-1C45-37A1-52685087ABE6}"/>
              </a:ext>
            </a:extLst>
          </p:cNvPr>
          <p:cNvSpPr/>
          <p:nvPr/>
        </p:nvSpPr>
        <p:spPr>
          <a:xfrm>
            <a:off x="825994" y="3373568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02BE915-6FFF-8C30-B003-E6AB34E617D6}"/>
              </a:ext>
            </a:extLst>
          </p:cNvPr>
          <p:cNvSpPr/>
          <p:nvPr/>
        </p:nvSpPr>
        <p:spPr>
          <a:xfrm>
            <a:off x="1353191" y="2362695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0748A66D-FDAE-E0E9-3BB7-9FB3E4EFDC1A}"/>
              </a:ext>
            </a:extLst>
          </p:cNvPr>
          <p:cNvGrpSpPr/>
          <p:nvPr/>
        </p:nvGrpSpPr>
        <p:grpSpPr>
          <a:xfrm rot="19750081">
            <a:off x="1623765" y="3395934"/>
            <a:ext cx="296486" cy="152704"/>
            <a:chOff x="3473298" y="2940684"/>
            <a:chExt cx="296486" cy="152704"/>
          </a:xfrm>
        </p:grpSpPr>
        <p:sp>
          <p:nvSpPr>
            <p:cNvPr id="166" name="Oval 165">
              <a:extLst>
                <a:ext uri="{FF2B5EF4-FFF2-40B4-BE49-F238E27FC236}">
                  <a16:creationId xmlns:a16="http://schemas.microsoft.com/office/drawing/2014/main" id="{C00D06F1-7CF7-22DD-4525-F4721FB5AFC5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7" name="Straight Arrow Connector 166">
              <a:extLst>
                <a:ext uri="{FF2B5EF4-FFF2-40B4-BE49-F238E27FC236}">
                  <a16:creationId xmlns:a16="http://schemas.microsoft.com/office/drawing/2014/main" id="{3E50E859-4999-0664-80E0-CA5ED53F2DB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444175D-D20E-6512-E906-92C4439B697A}"/>
              </a:ext>
            </a:extLst>
          </p:cNvPr>
          <p:cNvGrpSpPr/>
          <p:nvPr/>
        </p:nvGrpSpPr>
        <p:grpSpPr>
          <a:xfrm>
            <a:off x="1869314" y="3723090"/>
            <a:ext cx="296486" cy="152704"/>
            <a:chOff x="3473298" y="2940684"/>
            <a:chExt cx="296486" cy="152704"/>
          </a:xfrm>
        </p:grpSpPr>
        <p:sp>
          <p:nvSpPr>
            <p:cNvPr id="164" name="Oval 163">
              <a:extLst>
                <a:ext uri="{FF2B5EF4-FFF2-40B4-BE49-F238E27FC236}">
                  <a16:creationId xmlns:a16="http://schemas.microsoft.com/office/drawing/2014/main" id="{AF077441-26BA-A7C4-31C1-932C0D46E7E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5" name="Straight Arrow Connector 164">
              <a:extLst>
                <a:ext uri="{FF2B5EF4-FFF2-40B4-BE49-F238E27FC236}">
                  <a16:creationId xmlns:a16="http://schemas.microsoft.com/office/drawing/2014/main" id="{4ACC9F27-8990-A00A-6C7B-B26CEEC96FE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20AB898-B871-3D3C-1341-58BCD9BE2424}"/>
              </a:ext>
            </a:extLst>
          </p:cNvPr>
          <p:cNvGrpSpPr/>
          <p:nvPr/>
        </p:nvGrpSpPr>
        <p:grpSpPr>
          <a:xfrm>
            <a:off x="1110353" y="3465752"/>
            <a:ext cx="296486" cy="152704"/>
            <a:chOff x="3473298" y="2940684"/>
            <a:chExt cx="296486" cy="152704"/>
          </a:xfrm>
        </p:grpSpPr>
        <p:sp>
          <p:nvSpPr>
            <p:cNvPr id="162" name="Oval 161">
              <a:extLst>
                <a:ext uri="{FF2B5EF4-FFF2-40B4-BE49-F238E27FC236}">
                  <a16:creationId xmlns:a16="http://schemas.microsoft.com/office/drawing/2014/main" id="{8175F14B-13B7-27ED-0671-01C39087242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3" name="Straight Arrow Connector 162">
              <a:extLst>
                <a:ext uri="{FF2B5EF4-FFF2-40B4-BE49-F238E27FC236}">
                  <a16:creationId xmlns:a16="http://schemas.microsoft.com/office/drawing/2014/main" id="{87DBF9DA-33F1-2666-3E9B-C59B6B310FB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9ED5338-6381-1C41-0832-EF81C0EF052E}"/>
              </a:ext>
            </a:extLst>
          </p:cNvPr>
          <p:cNvGrpSpPr/>
          <p:nvPr/>
        </p:nvGrpSpPr>
        <p:grpSpPr>
          <a:xfrm rot="965649">
            <a:off x="2012497" y="3466018"/>
            <a:ext cx="296486" cy="152704"/>
            <a:chOff x="3473298" y="2940684"/>
            <a:chExt cx="296486" cy="152704"/>
          </a:xfrm>
        </p:grpSpPr>
        <p:sp>
          <p:nvSpPr>
            <p:cNvPr id="160" name="Oval 159">
              <a:extLst>
                <a:ext uri="{FF2B5EF4-FFF2-40B4-BE49-F238E27FC236}">
                  <a16:creationId xmlns:a16="http://schemas.microsoft.com/office/drawing/2014/main" id="{509352EA-BBBE-BBED-728E-394A3516683E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61" name="Straight Arrow Connector 160">
              <a:extLst>
                <a:ext uri="{FF2B5EF4-FFF2-40B4-BE49-F238E27FC236}">
                  <a16:creationId xmlns:a16="http://schemas.microsoft.com/office/drawing/2014/main" id="{2C8C254A-F3B1-21F4-1FF3-53AF4A8A42FD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F892BA05-D9DB-1546-B4A1-C11AC6D2BF3A}"/>
              </a:ext>
            </a:extLst>
          </p:cNvPr>
          <p:cNvGrpSpPr/>
          <p:nvPr/>
        </p:nvGrpSpPr>
        <p:grpSpPr>
          <a:xfrm>
            <a:off x="1496601" y="3615966"/>
            <a:ext cx="296486" cy="152704"/>
            <a:chOff x="3473298" y="2940684"/>
            <a:chExt cx="296486" cy="152704"/>
          </a:xfrm>
        </p:grpSpPr>
        <p:sp>
          <p:nvSpPr>
            <p:cNvPr id="158" name="Oval 157">
              <a:extLst>
                <a:ext uri="{FF2B5EF4-FFF2-40B4-BE49-F238E27FC236}">
                  <a16:creationId xmlns:a16="http://schemas.microsoft.com/office/drawing/2014/main" id="{E68271FE-8D92-C678-9905-29288757F15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9" name="Straight Arrow Connector 158">
              <a:extLst>
                <a:ext uri="{FF2B5EF4-FFF2-40B4-BE49-F238E27FC236}">
                  <a16:creationId xmlns:a16="http://schemas.microsoft.com/office/drawing/2014/main" id="{2AEE63C6-327F-7AA7-A6D9-FE707957965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95B7B976-7F72-6556-CFB2-C9C8FC1F6628}"/>
              </a:ext>
            </a:extLst>
          </p:cNvPr>
          <p:cNvGrpSpPr/>
          <p:nvPr/>
        </p:nvGrpSpPr>
        <p:grpSpPr>
          <a:xfrm rot="20277076">
            <a:off x="1192133" y="3705659"/>
            <a:ext cx="296486" cy="152704"/>
            <a:chOff x="3473298" y="2940684"/>
            <a:chExt cx="296486" cy="152704"/>
          </a:xfrm>
        </p:grpSpPr>
        <p:sp>
          <p:nvSpPr>
            <p:cNvPr id="156" name="Oval 155">
              <a:extLst>
                <a:ext uri="{FF2B5EF4-FFF2-40B4-BE49-F238E27FC236}">
                  <a16:creationId xmlns:a16="http://schemas.microsoft.com/office/drawing/2014/main" id="{7292BE81-6C1B-8676-E586-B8ED44006DB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7" name="Straight Arrow Connector 156">
              <a:extLst>
                <a:ext uri="{FF2B5EF4-FFF2-40B4-BE49-F238E27FC236}">
                  <a16:creationId xmlns:a16="http://schemas.microsoft.com/office/drawing/2014/main" id="{0A694C20-D7D3-4428-2C71-D82D42B5C7D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47845410-4ED2-BA07-FCAF-EBE198BA434F}"/>
              </a:ext>
            </a:extLst>
          </p:cNvPr>
          <p:cNvGrpSpPr/>
          <p:nvPr/>
        </p:nvGrpSpPr>
        <p:grpSpPr>
          <a:xfrm>
            <a:off x="2304773" y="3554920"/>
            <a:ext cx="296486" cy="152704"/>
            <a:chOff x="3473298" y="2940684"/>
            <a:chExt cx="296486" cy="152704"/>
          </a:xfrm>
        </p:grpSpPr>
        <p:sp>
          <p:nvSpPr>
            <p:cNvPr id="154" name="Oval 153">
              <a:extLst>
                <a:ext uri="{FF2B5EF4-FFF2-40B4-BE49-F238E27FC236}">
                  <a16:creationId xmlns:a16="http://schemas.microsoft.com/office/drawing/2014/main" id="{A7C7445F-22CC-5E4D-DA06-F2DC825A5E4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5" name="Straight Arrow Connector 154">
              <a:extLst>
                <a:ext uri="{FF2B5EF4-FFF2-40B4-BE49-F238E27FC236}">
                  <a16:creationId xmlns:a16="http://schemas.microsoft.com/office/drawing/2014/main" id="{A5DAADD9-7A6A-98A3-819B-AC8849CA96F3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F79AC90-893E-AB95-5353-E7EE6ED0A1D2}"/>
              </a:ext>
            </a:extLst>
          </p:cNvPr>
          <p:cNvGrpSpPr/>
          <p:nvPr/>
        </p:nvGrpSpPr>
        <p:grpSpPr>
          <a:xfrm rot="20738965">
            <a:off x="1784013" y="3513817"/>
            <a:ext cx="296486" cy="152704"/>
            <a:chOff x="3473298" y="2940684"/>
            <a:chExt cx="296486" cy="152704"/>
          </a:xfrm>
        </p:grpSpPr>
        <p:sp>
          <p:nvSpPr>
            <p:cNvPr id="152" name="Oval 151">
              <a:extLst>
                <a:ext uri="{FF2B5EF4-FFF2-40B4-BE49-F238E27FC236}">
                  <a16:creationId xmlns:a16="http://schemas.microsoft.com/office/drawing/2014/main" id="{277E8398-F012-9E83-A415-E58F0BB5A40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3" name="Straight Arrow Connector 152">
              <a:extLst>
                <a:ext uri="{FF2B5EF4-FFF2-40B4-BE49-F238E27FC236}">
                  <a16:creationId xmlns:a16="http://schemas.microsoft.com/office/drawing/2014/main" id="{E8306E20-4504-9378-B912-EDE07E34E3B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6BBF5DC8-86FF-3E29-2489-3263EA439A99}"/>
              </a:ext>
            </a:extLst>
          </p:cNvPr>
          <p:cNvGrpSpPr/>
          <p:nvPr/>
        </p:nvGrpSpPr>
        <p:grpSpPr>
          <a:xfrm rot="1584662">
            <a:off x="1573249" y="3786597"/>
            <a:ext cx="296486" cy="152704"/>
            <a:chOff x="3473298" y="2940684"/>
            <a:chExt cx="296486" cy="152704"/>
          </a:xfrm>
        </p:grpSpPr>
        <p:sp>
          <p:nvSpPr>
            <p:cNvPr id="150" name="Oval 149">
              <a:extLst>
                <a:ext uri="{FF2B5EF4-FFF2-40B4-BE49-F238E27FC236}">
                  <a16:creationId xmlns:a16="http://schemas.microsoft.com/office/drawing/2014/main" id="{3EE366A0-1F07-7F7C-2EEF-6DE700C365A4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1" name="Straight Arrow Connector 150">
              <a:extLst>
                <a:ext uri="{FF2B5EF4-FFF2-40B4-BE49-F238E27FC236}">
                  <a16:creationId xmlns:a16="http://schemas.microsoft.com/office/drawing/2014/main" id="{6492CC38-3A79-ABC3-C5E2-10FE02FF6445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FF3BDC7D-72DF-EAFF-1F1B-89246809DFEF}"/>
              </a:ext>
            </a:extLst>
          </p:cNvPr>
          <p:cNvGrpSpPr/>
          <p:nvPr/>
        </p:nvGrpSpPr>
        <p:grpSpPr>
          <a:xfrm rot="979127">
            <a:off x="1343725" y="3445384"/>
            <a:ext cx="296486" cy="152704"/>
            <a:chOff x="3473298" y="2940684"/>
            <a:chExt cx="296486" cy="152704"/>
          </a:xfrm>
        </p:grpSpPr>
        <p:sp>
          <p:nvSpPr>
            <p:cNvPr id="148" name="Oval 147">
              <a:extLst>
                <a:ext uri="{FF2B5EF4-FFF2-40B4-BE49-F238E27FC236}">
                  <a16:creationId xmlns:a16="http://schemas.microsoft.com/office/drawing/2014/main" id="{B8357501-1AB3-AD9B-D7BB-F26AE364220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9" name="Straight Arrow Connector 148">
              <a:extLst>
                <a:ext uri="{FF2B5EF4-FFF2-40B4-BE49-F238E27FC236}">
                  <a16:creationId xmlns:a16="http://schemas.microsoft.com/office/drawing/2014/main" id="{D1DEBD4C-88E8-5B6C-8EFF-B8078D108DD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BC9B5AF-B656-8790-3611-CAFEE385F89F}"/>
              </a:ext>
            </a:extLst>
          </p:cNvPr>
          <p:cNvGrpSpPr/>
          <p:nvPr/>
        </p:nvGrpSpPr>
        <p:grpSpPr>
          <a:xfrm rot="1650826">
            <a:off x="888742" y="3592633"/>
            <a:ext cx="296486" cy="152704"/>
            <a:chOff x="3473298" y="2940684"/>
            <a:chExt cx="296486" cy="152704"/>
          </a:xfrm>
        </p:grpSpPr>
        <p:sp>
          <p:nvSpPr>
            <p:cNvPr id="146" name="Oval 145">
              <a:extLst>
                <a:ext uri="{FF2B5EF4-FFF2-40B4-BE49-F238E27FC236}">
                  <a16:creationId xmlns:a16="http://schemas.microsoft.com/office/drawing/2014/main" id="{A36648FE-872F-C943-7CE9-6BD87F0EA3E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>
              <a:extLst>
                <a:ext uri="{FF2B5EF4-FFF2-40B4-BE49-F238E27FC236}">
                  <a16:creationId xmlns:a16="http://schemas.microsoft.com/office/drawing/2014/main" id="{4964123E-82A0-B20C-BC41-155B3472327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AE6011D-C15C-2B85-F886-57B438705165}"/>
              </a:ext>
            </a:extLst>
          </p:cNvPr>
          <p:cNvGrpSpPr/>
          <p:nvPr/>
        </p:nvGrpSpPr>
        <p:grpSpPr>
          <a:xfrm rot="1403579">
            <a:off x="2119448" y="3673989"/>
            <a:ext cx="296486" cy="152704"/>
            <a:chOff x="3473298" y="2940684"/>
            <a:chExt cx="296486" cy="152704"/>
          </a:xfrm>
        </p:grpSpPr>
        <p:sp>
          <p:nvSpPr>
            <p:cNvPr id="144" name="Oval 143">
              <a:extLst>
                <a:ext uri="{FF2B5EF4-FFF2-40B4-BE49-F238E27FC236}">
                  <a16:creationId xmlns:a16="http://schemas.microsoft.com/office/drawing/2014/main" id="{5D972FC1-ED43-A329-CBB0-041679C3B90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>
              <a:extLst>
                <a:ext uri="{FF2B5EF4-FFF2-40B4-BE49-F238E27FC236}">
                  <a16:creationId xmlns:a16="http://schemas.microsoft.com/office/drawing/2014/main" id="{ACB2CF7F-7D55-28F9-5E6A-3D03B723895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Right Arrow 7">
            <a:extLst>
              <a:ext uri="{FF2B5EF4-FFF2-40B4-BE49-F238E27FC236}">
                <a16:creationId xmlns:a16="http://schemas.microsoft.com/office/drawing/2014/main" id="{629D6919-A95A-DAC1-4109-10108FBC4E4C}"/>
              </a:ext>
            </a:extLst>
          </p:cNvPr>
          <p:cNvSpPr/>
          <p:nvPr/>
        </p:nvSpPr>
        <p:spPr>
          <a:xfrm>
            <a:off x="3260696" y="3275396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42F7004-05F2-98DF-D3B2-E385751C2F8B}"/>
                  </a:ext>
                </a:extLst>
              </p:cNvPr>
              <p:cNvSpPr txBox="1"/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C42F7004-05F2-98DF-D3B2-E385751C2F8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3767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Rectangle 33">
            <a:extLst>
              <a:ext uri="{FF2B5EF4-FFF2-40B4-BE49-F238E27FC236}">
                <a16:creationId xmlns:a16="http://schemas.microsoft.com/office/drawing/2014/main" id="{13566BFD-35DC-230B-6310-FEE3D2EF11D2}"/>
              </a:ext>
            </a:extLst>
          </p:cNvPr>
          <p:cNvSpPr/>
          <p:nvPr/>
        </p:nvSpPr>
        <p:spPr>
          <a:xfrm>
            <a:off x="3173727" y="293654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C24CBA2-01C6-B013-F15A-E5118287BBDD}"/>
              </a:ext>
            </a:extLst>
          </p:cNvPr>
          <p:cNvGrpSpPr/>
          <p:nvPr/>
        </p:nvGrpSpPr>
        <p:grpSpPr>
          <a:xfrm rot="19750081">
            <a:off x="3183314" y="3964825"/>
            <a:ext cx="296486" cy="152704"/>
            <a:chOff x="3473298" y="2940684"/>
            <a:chExt cx="296486" cy="152704"/>
          </a:xfrm>
        </p:grpSpPr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7DE38DE3-C605-6E66-2036-2BFDA49D133F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4" name="Straight Arrow Connector 133">
              <a:extLst>
                <a:ext uri="{FF2B5EF4-FFF2-40B4-BE49-F238E27FC236}">
                  <a16:creationId xmlns:a16="http://schemas.microsoft.com/office/drawing/2014/main" id="{5761CE78-71A8-7F89-D1EB-C4317FF0EB2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87A6A57-4F91-7147-FD6C-3290B0EBCAE3}"/>
              </a:ext>
            </a:extLst>
          </p:cNvPr>
          <p:cNvCxnSpPr/>
          <p:nvPr/>
        </p:nvCxnSpPr>
        <p:spPr>
          <a:xfrm>
            <a:off x="3271314" y="4370634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FB1A14A-6CCC-FA32-085F-2F8C3CF9CE74}"/>
              </a:ext>
            </a:extLst>
          </p:cNvPr>
          <p:cNvCxnSpPr/>
          <p:nvPr/>
        </p:nvCxnSpPr>
        <p:spPr>
          <a:xfrm flipV="1">
            <a:off x="3271314" y="3786737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81011E1-1AE1-4371-377E-53DA155254BF}"/>
              </a:ext>
            </a:extLst>
          </p:cNvPr>
          <p:cNvSpPr txBox="1"/>
          <p:nvPr/>
        </p:nvSpPr>
        <p:spPr>
          <a:xfrm>
            <a:off x="3576614" y="4324627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07C799E-F6AD-471F-C4D2-A56B0F79AB2B}"/>
              </a:ext>
            </a:extLst>
          </p:cNvPr>
          <p:cNvSpPr txBox="1"/>
          <p:nvPr/>
        </p:nvSpPr>
        <p:spPr>
          <a:xfrm>
            <a:off x="2996880" y="3653728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49BF3989-C823-3383-D6F8-D7E445A73318}"/>
              </a:ext>
            </a:extLst>
          </p:cNvPr>
          <p:cNvCxnSpPr/>
          <p:nvPr/>
        </p:nvCxnSpPr>
        <p:spPr>
          <a:xfrm>
            <a:off x="3360771" y="4078023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3DD3B98C-9872-137C-039B-5B9BB57DAF5B}"/>
              </a:ext>
            </a:extLst>
          </p:cNvPr>
          <p:cNvCxnSpPr/>
          <p:nvPr/>
        </p:nvCxnSpPr>
        <p:spPr>
          <a:xfrm flipV="1">
            <a:off x="3460338" y="3769970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rc 42">
            <a:extLst>
              <a:ext uri="{FF2B5EF4-FFF2-40B4-BE49-F238E27FC236}">
                <a16:creationId xmlns:a16="http://schemas.microsoft.com/office/drawing/2014/main" id="{6C0F76DC-EBB3-296B-C186-85422C1569A3}"/>
              </a:ext>
            </a:extLst>
          </p:cNvPr>
          <p:cNvSpPr/>
          <p:nvPr/>
        </p:nvSpPr>
        <p:spPr>
          <a:xfrm rot="1375377">
            <a:off x="3327880" y="3902255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B1AD69D6-6127-C3F7-891C-5ED115354334}"/>
              </a:ext>
            </a:extLst>
          </p:cNvPr>
          <p:cNvSpPr/>
          <p:nvPr/>
        </p:nvSpPr>
        <p:spPr>
          <a:xfrm>
            <a:off x="3629891" y="3738763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BA0F88CF-6223-3B93-9658-CD3894926483}"/>
              </a:ext>
            </a:extLst>
          </p:cNvPr>
          <p:cNvSpPr/>
          <p:nvPr/>
        </p:nvSpPr>
        <p:spPr>
          <a:xfrm>
            <a:off x="3173344" y="2933182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6" name="Right Arrow 110">
            <a:extLst>
              <a:ext uri="{FF2B5EF4-FFF2-40B4-BE49-F238E27FC236}">
                <a16:creationId xmlns:a16="http://schemas.microsoft.com/office/drawing/2014/main" id="{CA32527B-84AD-8F6B-00D7-17A416AF73E8}"/>
              </a:ext>
            </a:extLst>
          </p:cNvPr>
          <p:cNvSpPr/>
          <p:nvPr/>
        </p:nvSpPr>
        <p:spPr>
          <a:xfrm>
            <a:off x="3260696" y="3274613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8C8B8BE-7725-2E33-74C4-51E7C6CA0E21}"/>
              </a:ext>
            </a:extLst>
          </p:cNvPr>
          <p:cNvSpPr/>
          <p:nvPr/>
        </p:nvSpPr>
        <p:spPr>
          <a:xfrm>
            <a:off x="3173344" y="2932399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87F2BD75-02FE-3F23-F95D-39CA65E3F9E8}"/>
              </a:ext>
            </a:extLst>
          </p:cNvPr>
          <p:cNvSpPr/>
          <p:nvPr/>
        </p:nvSpPr>
        <p:spPr>
          <a:xfrm>
            <a:off x="1329522" y="2592002"/>
            <a:ext cx="825492" cy="283473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70F9815-6FE6-50A8-8C6B-9671953A8D18}"/>
              </a:ext>
            </a:extLst>
          </p:cNvPr>
          <p:cNvCxnSpPr/>
          <p:nvPr/>
        </p:nvCxnSpPr>
        <p:spPr>
          <a:xfrm>
            <a:off x="1030368" y="2733739"/>
            <a:ext cx="1504950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6006DA01-A720-ACCE-9369-0B4061BE6047}"/>
              </a:ext>
            </a:extLst>
          </p:cNvPr>
          <p:cNvCxnSpPr/>
          <p:nvPr/>
        </p:nvCxnSpPr>
        <p:spPr>
          <a:xfrm flipV="1">
            <a:off x="1030368" y="2149842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id="{09E2A479-9060-A94E-515D-FEF2A7ACCB6B}"/>
              </a:ext>
            </a:extLst>
          </p:cNvPr>
          <p:cNvSpPr txBox="1"/>
          <p:nvPr/>
        </p:nvSpPr>
        <p:spPr>
          <a:xfrm>
            <a:off x="2325768" y="2663484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72DE4999-04E9-8CD4-6360-C6B6C495E08C}"/>
              </a:ext>
            </a:extLst>
          </p:cNvPr>
          <p:cNvSpPr txBox="1"/>
          <p:nvPr/>
        </p:nvSpPr>
        <p:spPr>
          <a:xfrm>
            <a:off x="755934" y="2016833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E22532E9-F07F-EB20-601F-615143DD761F}"/>
              </a:ext>
            </a:extLst>
          </p:cNvPr>
          <p:cNvSpPr/>
          <p:nvPr/>
        </p:nvSpPr>
        <p:spPr>
          <a:xfrm>
            <a:off x="1520368" y="2657538"/>
            <a:ext cx="444684" cy="152704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8CB821E4-ED81-73AB-96FA-D808FA5659AB}"/>
              </a:ext>
            </a:extLst>
          </p:cNvPr>
          <p:cNvCxnSpPr>
            <a:stCxn id="53" idx="2"/>
            <a:endCxn id="56" idx="2"/>
          </p:cNvCxnSpPr>
          <p:nvPr/>
        </p:nvCxnSpPr>
        <p:spPr>
          <a:xfrm flipH="1">
            <a:off x="825994" y="2733890"/>
            <a:ext cx="694374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F33CBBB6-FD3F-425A-BEA5-7B68CBA84DC7}"/>
              </a:ext>
            </a:extLst>
          </p:cNvPr>
          <p:cNvCxnSpPr>
            <a:stCxn id="53" idx="6"/>
            <a:endCxn id="56" idx="6"/>
          </p:cNvCxnSpPr>
          <p:nvPr/>
        </p:nvCxnSpPr>
        <p:spPr>
          <a:xfrm>
            <a:off x="1965052" y="2733890"/>
            <a:ext cx="570266" cy="933951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6" name="Oval 55">
            <a:extLst>
              <a:ext uri="{FF2B5EF4-FFF2-40B4-BE49-F238E27FC236}">
                <a16:creationId xmlns:a16="http://schemas.microsoft.com/office/drawing/2014/main" id="{AD61C621-B6E1-3F44-870D-8343AEF1B539}"/>
              </a:ext>
            </a:extLst>
          </p:cNvPr>
          <p:cNvSpPr/>
          <p:nvPr/>
        </p:nvSpPr>
        <p:spPr>
          <a:xfrm>
            <a:off x="825994" y="3374351"/>
            <a:ext cx="1709324" cy="586980"/>
          </a:xfrm>
          <a:prstGeom prst="ellipse">
            <a:avLst/>
          </a:prstGeom>
          <a:noFill/>
          <a:ln w="9525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87FB1D5-995B-D34D-4C60-17E8A5A4957A}"/>
              </a:ext>
            </a:extLst>
          </p:cNvPr>
          <p:cNvSpPr/>
          <p:nvPr/>
        </p:nvSpPr>
        <p:spPr>
          <a:xfrm>
            <a:off x="1353191" y="2363478"/>
            <a:ext cx="8018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Particle beam</a:t>
            </a:r>
          </a:p>
        </p:txBody>
      </p:sp>
      <p:grpSp>
        <p:nvGrpSpPr>
          <p:cNvPr id="58" name="Group 57">
            <a:extLst>
              <a:ext uri="{FF2B5EF4-FFF2-40B4-BE49-F238E27FC236}">
                <a16:creationId xmlns:a16="http://schemas.microsoft.com/office/drawing/2014/main" id="{D55EFA2D-1647-5D63-D8C8-6C5B9736C4BB}"/>
              </a:ext>
            </a:extLst>
          </p:cNvPr>
          <p:cNvGrpSpPr/>
          <p:nvPr/>
        </p:nvGrpSpPr>
        <p:grpSpPr>
          <a:xfrm rot="19750081">
            <a:off x="1623765" y="3396717"/>
            <a:ext cx="296486" cy="152704"/>
            <a:chOff x="3473298" y="2940684"/>
            <a:chExt cx="296486" cy="152704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372D6A34-4D66-F202-1DEC-EA530B703F0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CD0FFABE-C3C9-1CC1-8B96-7A3CC6DA8E1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99EA22B6-79AB-811D-1A0E-06F2DEC00B35}"/>
              </a:ext>
            </a:extLst>
          </p:cNvPr>
          <p:cNvGrpSpPr/>
          <p:nvPr/>
        </p:nvGrpSpPr>
        <p:grpSpPr>
          <a:xfrm>
            <a:off x="1869314" y="3723873"/>
            <a:ext cx="296486" cy="152704"/>
            <a:chOff x="3473298" y="2940684"/>
            <a:chExt cx="296486" cy="152704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378E4A65-A33F-1EBD-725F-A7DC88DCD543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8BCA360B-5DC8-56B4-D5D8-BCD5F8674B9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762E422E-0374-355C-0628-B603F588A736}"/>
              </a:ext>
            </a:extLst>
          </p:cNvPr>
          <p:cNvGrpSpPr/>
          <p:nvPr/>
        </p:nvGrpSpPr>
        <p:grpSpPr>
          <a:xfrm>
            <a:off x="1110353" y="3466535"/>
            <a:ext cx="296486" cy="152704"/>
            <a:chOff x="3473298" y="2940684"/>
            <a:chExt cx="296486" cy="152704"/>
          </a:xfrm>
        </p:grpSpPr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0EB55067-D841-3B97-81F9-18838F6CABE8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8" name="Straight Arrow Connector 127">
              <a:extLst>
                <a:ext uri="{FF2B5EF4-FFF2-40B4-BE49-F238E27FC236}">
                  <a16:creationId xmlns:a16="http://schemas.microsoft.com/office/drawing/2014/main" id="{AE363DDE-5FC9-E16F-A70F-45ABF0DB33F1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49B19139-9187-5F33-FFD1-76A551714892}"/>
              </a:ext>
            </a:extLst>
          </p:cNvPr>
          <p:cNvGrpSpPr/>
          <p:nvPr/>
        </p:nvGrpSpPr>
        <p:grpSpPr>
          <a:xfrm rot="965649">
            <a:off x="2012497" y="3466801"/>
            <a:ext cx="296486" cy="152704"/>
            <a:chOff x="3473298" y="2940684"/>
            <a:chExt cx="296486" cy="152704"/>
          </a:xfrm>
        </p:grpSpPr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8D73FA69-619D-8F69-F421-C690C950A28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6" name="Straight Arrow Connector 125">
              <a:extLst>
                <a:ext uri="{FF2B5EF4-FFF2-40B4-BE49-F238E27FC236}">
                  <a16:creationId xmlns:a16="http://schemas.microsoft.com/office/drawing/2014/main" id="{32FD74C8-9CED-CA54-408D-C5C9D6BBC80A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346FA267-358C-B80B-8BB2-42CA03926D19}"/>
              </a:ext>
            </a:extLst>
          </p:cNvPr>
          <p:cNvGrpSpPr/>
          <p:nvPr/>
        </p:nvGrpSpPr>
        <p:grpSpPr>
          <a:xfrm>
            <a:off x="1496601" y="3616749"/>
            <a:ext cx="296486" cy="152704"/>
            <a:chOff x="3473298" y="2940684"/>
            <a:chExt cx="296486" cy="152704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FF391195-CE2D-DF2C-BC07-F8A4357AA56B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C18A7142-288E-289C-4D59-8DB31D88EEFC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A226144B-22BF-E8E7-DAF4-62F79EBD30A2}"/>
              </a:ext>
            </a:extLst>
          </p:cNvPr>
          <p:cNvGrpSpPr/>
          <p:nvPr/>
        </p:nvGrpSpPr>
        <p:grpSpPr>
          <a:xfrm rot="20277076">
            <a:off x="1192133" y="3706442"/>
            <a:ext cx="296486" cy="152704"/>
            <a:chOff x="3473298" y="2940684"/>
            <a:chExt cx="296486" cy="152704"/>
          </a:xfrm>
        </p:grpSpPr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B34AD222-315A-3ACA-4407-C60E94EF3C5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2" name="Straight Arrow Connector 121">
              <a:extLst>
                <a:ext uri="{FF2B5EF4-FFF2-40B4-BE49-F238E27FC236}">
                  <a16:creationId xmlns:a16="http://schemas.microsoft.com/office/drawing/2014/main" id="{05B2926E-9190-3478-EFFF-E40B4F86443E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6B0221C-5AE0-18FC-9C61-3434780D95CA}"/>
              </a:ext>
            </a:extLst>
          </p:cNvPr>
          <p:cNvGrpSpPr/>
          <p:nvPr/>
        </p:nvGrpSpPr>
        <p:grpSpPr>
          <a:xfrm>
            <a:off x="2304773" y="3555703"/>
            <a:ext cx="296486" cy="152704"/>
            <a:chOff x="3473298" y="2940684"/>
            <a:chExt cx="296486" cy="152704"/>
          </a:xfrm>
        </p:grpSpPr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1C3CFB39-D93B-36C3-4D2B-508C89078D01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121069F0-BB3C-6D82-359F-A6361B81D206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5359B09F-6E0A-184F-E8A9-3FE26F021F19}"/>
              </a:ext>
            </a:extLst>
          </p:cNvPr>
          <p:cNvGrpSpPr/>
          <p:nvPr/>
        </p:nvGrpSpPr>
        <p:grpSpPr>
          <a:xfrm rot="20738965">
            <a:off x="1784013" y="3514600"/>
            <a:ext cx="296486" cy="152704"/>
            <a:chOff x="3473298" y="2940684"/>
            <a:chExt cx="296486" cy="152704"/>
          </a:xfrm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F8B1DF7F-5D86-6A7A-685F-A0E8056A5DB0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90BB5A44-CFC4-2C18-6D56-F0165121409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B4C97CED-8BDB-73EC-A8C4-E31C4E133EF9}"/>
              </a:ext>
            </a:extLst>
          </p:cNvPr>
          <p:cNvGrpSpPr/>
          <p:nvPr/>
        </p:nvGrpSpPr>
        <p:grpSpPr>
          <a:xfrm rot="1584662">
            <a:off x="1573249" y="3787380"/>
            <a:ext cx="296486" cy="152704"/>
            <a:chOff x="3473298" y="2940684"/>
            <a:chExt cx="296486" cy="152704"/>
          </a:xfrm>
        </p:grpSpPr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A7BB2AD1-79BF-2900-2988-23013BA3995E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1F4B2DFF-88A9-2F4E-64F5-EE590758A468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FDDC5EB2-4858-F8EA-DC6C-0312769078BD}"/>
              </a:ext>
            </a:extLst>
          </p:cNvPr>
          <p:cNvGrpSpPr/>
          <p:nvPr/>
        </p:nvGrpSpPr>
        <p:grpSpPr>
          <a:xfrm rot="979127">
            <a:off x="1343725" y="3446167"/>
            <a:ext cx="296486" cy="152704"/>
            <a:chOff x="3473298" y="2940684"/>
            <a:chExt cx="296486" cy="152704"/>
          </a:xfrm>
        </p:grpSpPr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9A5349CE-4193-D01B-F43D-66FDC51C077C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Arrow Connector 113">
              <a:extLst>
                <a:ext uri="{FF2B5EF4-FFF2-40B4-BE49-F238E27FC236}">
                  <a16:creationId xmlns:a16="http://schemas.microsoft.com/office/drawing/2014/main" id="{8ED34395-F60C-9467-9585-BDDBD673305D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42CE6C07-07F1-3458-3C38-10C6EE18E370}"/>
              </a:ext>
            </a:extLst>
          </p:cNvPr>
          <p:cNvGrpSpPr/>
          <p:nvPr/>
        </p:nvGrpSpPr>
        <p:grpSpPr>
          <a:xfrm rot="1650826">
            <a:off x="888742" y="3593416"/>
            <a:ext cx="296486" cy="152704"/>
            <a:chOff x="3473298" y="2940684"/>
            <a:chExt cx="296486" cy="152704"/>
          </a:xfrm>
        </p:grpSpPr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CBBC6D72-4FB2-0FE3-8782-F9538D61A907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2" name="Straight Arrow Connector 111">
              <a:extLst>
                <a:ext uri="{FF2B5EF4-FFF2-40B4-BE49-F238E27FC236}">
                  <a16:creationId xmlns:a16="http://schemas.microsoft.com/office/drawing/2014/main" id="{A3A29B5F-05F2-43DA-79B4-9F317A25790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D19A7AD-A2EF-C2CF-647E-3064B7F8DA16}"/>
              </a:ext>
            </a:extLst>
          </p:cNvPr>
          <p:cNvGrpSpPr/>
          <p:nvPr/>
        </p:nvGrpSpPr>
        <p:grpSpPr>
          <a:xfrm rot="1403579">
            <a:off x="2119448" y="3674772"/>
            <a:ext cx="296486" cy="152704"/>
            <a:chOff x="3473298" y="2940684"/>
            <a:chExt cx="296486" cy="152704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F9E9C38-2BD5-49F4-C3B5-1710BF4E6D99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Straight Arrow Connector 109">
              <a:extLst>
                <a:ext uri="{FF2B5EF4-FFF2-40B4-BE49-F238E27FC236}">
                  <a16:creationId xmlns:a16="http://schemas.microsoft.com/office/drawing/2014/main" id="{3F8D18D4-4531-D1AE-1226-0B5ACCAF59F4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0" name="Right Arrow 165">
            <a:extLst>
              <a:ext uri="{FF2B5EF4-FFF2-40B4-BE49-F238E27FC236}">
                <a16:creationId xmlns:a16="http://schemas.microsoft.com/office/drawing/2014/main" id="{20FC5E2A-7677-C00E-58EA-256D5AE937A4}"/>
              </a:ext>
            </a:extLst>
          </p:cNvPr>
          <p:cNvSpPr/>
          <p:nvPr/>
        </p:nvSpPr>
        <p:spPr>
          <a:xfrm>
            <a:off x="3260696" y="3276179"/>
            <a:ext cx="637504" cy="3216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1ACC578-FC0F-00B1-BF7B-FF8DE38F78F5}"/>
                  </a:ext>
                </a:extLst>
              </p:cNvPr>
              <p:cNvSpPr txBox="1"/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𝑝𝑎𝑟𝑡𝑖𝑐𝑙𝑒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1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b>
                      <m:sSubPr>
                        <m:ctrlPr>
                          <a:rPr lang="en-US" sz="1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sz="1400" b="0" i="1" smtClean="0"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</m:oMath>
                </a14:m>
                <a:r>
                  <a:rPr lang="en-US" sz="14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̂"/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sz="1400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endParaRPr lang="en-US" sz="1400" dirty="0"/>
              </a:p>
            </p:txBody>
          </p:sp>
        </mc:Choice>
        <mc:Fallback xmlns=""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41ACC578-FC0F-00B1-BF7B-FF8DE38F78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077" y="4114550"/>
                <a:ext cx="2291012" cy="232436"/>
              </a:xfrm>
              <a:prstGeom prst="rect">
                <a:avLst/>
              </a:prstGeom>
              <a:blipFill>
                <a:blip r:embed="rId4"/>
                <a:stretch>
                  <a:fillRect l="-2394" t="-34211" r="-6117" b="-421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2" name="Rectangle 71">
            <a:extLst>
              <a:ext uri="{FF2B5EF4-FFF2-40B4-BE49-F238E27FC236}">
                <a16:creationId xmlns:a16="http://schemas.microsoft.com/office/drawing/2014/main" id="{DCC00C30-E0A3-354C-42FC-0D1A242D5EC5}"/>
              </a:ext>
            </a:extLst>
          </p:cNvPr>
          <p:cNvSpPr/>
          <p:nvPr/>
        </p:nvSpPr>
        <p:spPr>
          <a:xfrm>
            <a:off x="3173727" y="2937328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73" name="Group 72">
            <a:extLst>
              <a:ext uri="{FF2B5EF4-FFF2-40B4-BE49-F238E27FC236}">
                <a16:creationId xmlns:a16="http://schemas.microsoft.com/office/drawing/2014/main" id="{47B9FEDF-FB55-7895-8008-52BABE855828}"/>
              </a:ext>
            </a:extLst>
          </p:cNvPr>
          <p:cNvGrpSpPr/>
          <p:nvPr/>
        </p:nvGrpSpPr>
        <p:grpSpPr>
          <a:xfrm rot="19750081">
            <a:off x="3183314" y="3965608"/>
            <a:ext cx="296486" cy="152704"/>
            <a:chOff x="3473298" y="2940684"/>
            <a:chExt cx="296486" cy="152704"/>
          </a:xfrm>
        </p:grpSpPr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1A783473-43CC-BF56-FE8D-0E9986A36AE6}"/>
                </a:ext>
              </a:extLst>
            </p:cNvPr>
            <p:cNvSpPr/>
            <p:nvPr/>
          </p:nvSpPr>
          <p:spPr>
            <a:xfrm>
              <a:off x="3473298" y="2940684"/>
              <a:ext cx="152704" cy="152704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8" name="Straight Arrow Connector 107">
              <a:extLst>
                <a:ext uri="{FF2B5EF4-FFF2-40B4-BE49-F238E27FC236}">
                  <a16:creationId xmlns:a16="http://schemas.microsoft.com/office/drawing/2014/main" id="{EA039D9B-ADA9-37EA-7836-E7AF15890A82}"/>
                </a:ext>
              </a:extLst>
            </p:cNvPr>
            <p:cNvCxnSpPr/>
            <p:nvPr/>
          </p:nvCxnSpPr>
          <p:spPr>
            <a:xfrm>
              <a:off x="3549650" y="3019939"/>
              <a:ext cx="220134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4" name="Straight Arrow Connector 73">
            <a:extLst>
              <a:ext uri="{FF2B5EF4-FFF2-40B4-BE49-F238E27FC236}">
                <a16:creationId xmlns:a16="http://schemas.microsoft.com/office/drawing/2014/main" id="{CAFEFD69-576D-9C7F-0377-ED023DFC9F84}"/>
              </a:ext>
            </a:extLst>
          </p:cNvPr>
          <p:cNvCxnSpPr/>
          <p:nvPr/>
        </p:nvCxnSpPr>
        <p:spPr>
          <a:xfrm>
            <a:off x="3271314" y="4371417"/>
            <a:ext cx="528131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4F1AB0D-A362-C10D-23C5-49FE213B0F7F}"/>
              </a:ext>
            </a:extLst>
          </p:cNvPr>
          <p:cNvCxnSpPr/>
          <p:nvPr/>
        </p:nvCxnSpPr>
        <p:spPr>
          <a:xfrm flipV="1">
            <a:off x="3271314" y="3787520"/>
            <a:ext cx="0" cy="583897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0FA6F84A-5139-31FE-C767-09F38482F24F}"/>
              </a:ext>
            </a:extLst>
          </p:cNvPr>
          <p:cNvSpPr txBox="1"/>
          <p:nvPr/>
        </p:nvSpPr>
        <p:spPr>
          <a:xfrm>
            <a:off x="3576614" y="4325410"/>
            <a:ext cx="2744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08D02F3B-AEA9-510E-0CF2-0629B17D7771}"/>
              </a:ext>
            </a:extLst>
          </p:cNvPr>
          <p:cNvSpPr txBox="1"/>
          <p:nvPr/>
        </p:nvSpPr>
        <p:spPr>
          <a:xfrm>
            <a:off x="2996880" y="3654511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F6E2FC2F-2890-DC14-5AA6-B09C2C2AA527}"/>
              </a:ext>
            </a:extLst>
          </p:cNvPr>
          <p:cNvCxnSpPr/>
          <p:nvPr/>
        </p:nvCxnSpPr>
        <p:spPr>
          <a:xfrm>
            <a:off x="3360771" y="4078806"/>
            <a:ext cx="59901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581AF5D-917E-054A-4B8A-48605A1D05EC}"/>
              </a:ext>
            </a:extLst>
          </p:cNvPr>
          <p:cNvCxnSpPr/>
          <p:nvPr/>
        </p:nvCxnSpPr>
        <p:spPr>
          <a:xfrm flipV="1">
            <a:off x="3460338" y="3770753"/>
            <a:ext cx="339107" cy="1977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0" name="Arc 79">
            <a:extLst>
              <a:ext uri="{FF2B5EF4-FFF2-40B4-BE49-F238E27FC236}">
                <a16:creationId xmlns:a16="http://schemas.microsoft.com/office/drawing/2014/main" id="{A7751AE0-A7FB-1B06-97B3-2D1757760B0C}"/>
              </a:ext>
            </a:extLst>
          </p:cNvPr>
          <p:cNvSpPr/>
          <p:nvPr/>
        </p:nvSpPr>
        <p:spPr>
          <a:xfrm rot="1375377">
            <a:off x="3327880" y="3903038"/>
            <a:ext cx="326056" cy="348642"/>
          </a:xfrm>
          <a:prstGeom prst="arc">
            <a:avLst>
              <a:gd name="adj1" fmla="val 16200000"/>
              <a:gd name="adj2" fmla="val 20283676"/>
            </a:avLst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3493F12C-8DA5-69F7-6A3C-3D341C439443}"/>
              </a:ext>
            </a:extLst>
          </p:cNvPr>
          <p:cNvSpPr/>
          <p:nvPr/>
        </p:nvSpPr>
        <p:spPr>
          <a:xfrm>
            <a:off x="3629891" y="373954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x’</a:t>
            </a: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5436227-ADEE-529F-F85B-EDCF58B9367E}"/>
              </a:ext>
            </a:extLst>
          </p:cNvPr>
          <p:cNvSpPr/>
          <p:nvPr/>
        </p:nvSpPr>
        <p:spPr>
          <a:xfrm>
            <a:off x="3173344" y="2933965"/>
            <a:ext cx="8114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/>
              <a:t>map beam in </a:t>
            </a:r>
            <a:br>
              <a:rPr lang="en-US" sz="800" dirty="0"/>
            </a:br>
            <a:r>
              <a:rPr lang="en-US" sz="800" dirty="0"/>
              <a:t>phase space</a:t>
            </a:r>
          </a:p>
        </p:txBody>
      </p:sp>
      <p:grpSp>
        <p:nvGrpSpPr>
          <p:cNvPr id="83" name="Group 82">
            <a:extLst>
              <a:ext uri="{FF2B5EF4-FFF2-40B4-BE49-F238E27FC236}">
                <a16:creationId xmlns:a16="http://schemas.microsoft.com/office/drawing/2014/main" id="{4BBB10E9-FD3B-74C9-EBD1-B91C61E136CF}"/>
              </a:ext>
            </a:extLst>
          </p:cNvPr>
          <p:cNvGrpSpPr/>
          <p:nvPr/>
        </p:nvGrpSpPr>
        <p:grpSpPr>
          <a:xfrm>
            <a:off x="3173344" y="2395758"/>
            <a:ext cx="3661360" cy="2064314"/>
            <a:chOff x="3128268" y="3731178"/>
            <a:chExt cx="3661360" cy="2064314"/>
          </a:xfrm>
        </p:grpSpPr>
        <p:pic>
          <p:nvPicPr>
            <p:cNvPr id="84" name="Picture 83">
              <a:extLst>
                <a:ext uri="{FF2B5EF4-FFF2-40B4-BE49-F238E27FC236}">
                  <a16:creationId xmlns:a16="http://schemas.microsoft.com/office/drawing/2014/main" id="{F0C75274-20C3-06D1-0214-C56707DCD6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629" y="3735324"/>
              <a:ext cx="2546999" cy="2060168"/>
            </a:xfrm>
            <a:prstGeom prst="rect">
              <a:avLst/>
            </a:prstGeom>
          </p:spPr>
        </p:pic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C469C20E-BF59-93CF-19FD-2D373014E51A}"/>
                </a:ext>
              </a:extLst>
            </p:cNvPr>
            <p:cNvGrpSpPr/>
            <p:nvPr/>
          </p:nvGrpSpPr>
          <p:grpSpPr>
            <a:xfrm rot="19750081">
              <a:off x="5974905" y="3910364"/>
              <a:ext cx="296486" cy="152704"/>
              <a:chOff x="3473298" y="2940684"/>
              <a:chExt cx="296486" cy="152704"/>
            </a:xfrm>
          </p:grpSpPr>
          <p:sp>
            <p:nvSpPr>
              <p:cNvPr id="105" name="Oval 104">
                <a:extLst>
                  <a:ext uri="{FF2B5EF4-FFF2-40B4-BE49-F238E27FC236}">
                    <a16:creationId xmlns:a16="http://schemas.microsoft.com/office/drawing/2014/main" id="{7497AA66-5ED2-F1F8-D0E4-3F32FBCDE05A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6" name="Straight Arrow Connector 105">
                <a:extLst>
                  <a:ext uri="{FF2B5EF4-FFF2-40B4-BE49-F238E27FC236}">
                    <a16:creationId xmlns:a16="http://schemas.microsoft.com/office/drawing/2014/main" id="{99F3F012-DCB9-30F8-9522-889AEE9A81C8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6" name="Group 85">
              <a:extLst>
                <a:ext uri="{FF2B5EF4-FFF2-40B4-BE49-F238E27FC236}">
                  <a16:creationId xmlns:a16="http://schemas.microsoft.com/office/drawing/2014/main" id="{4BE75ED5-6511-9488-2CA3-C7602F43B566}"/>
                </a:ext>
              </a:extLst>
            </p:cNvPr>
            <p:cNvGrpSpPr/>
            <p:nvPr/>
          </p:nvGrpSpPr>
          <p:grpSpPr>
            <a:xfrm>
              <a:off x="5286759" y="4665772"/>
              <a:ext cx="296486" cy="152704"/>
              <a:chOff x="3473298" y="2940684"/>
              <a:chExt cx="296486" cy="152704"/>
            </a:xfrm>
          </p:grpSpPr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52432A5D-8C73-E7DF-CEF7-2604235C05F6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4" name="Straight Arrow Connector 103">
                <a:extLst>
                  <a:ext uri="{FF2B5EF4-FFF2-40B4-BE49-F238E27FC236}">
                    <a16:creationId xmlns:a16="http://schemas.microsoft.com/office/drawing/2014/main" id="{5F3FC02B-7CC6-BF6B-2FA8-4115501548DB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87" name="Picture 86">
              <a:extLst>
                <a:ext uri="{FF2B5EF4-FFF2-40B4-BE49-F238E27FC236}">
                  <a16:creationId xmlns:a16="http://schemas.microsoft.com/office/drawing/2014/main" id="{54D92982-7AB3-9B81-5EB7-AABD4785D2A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2246" y="3731961"/>
              <a:ext cx="2546999" cy="2060168"/>
            </a:xfrm>
            <a:prstGeom prst="rect">
              <a:avLst/>
            </a:prstGeom>
          </p:spPr>
        </p:pic>
        <p:grpSp>
          <p:nvGrpSpPr>
            <p:cNvPr id="88" name="Group 87">
              <a:extLst>
                <a:ext uri="{FF2B5EF4-FFF2-40B4-BE49-F238E27FC236}">
                  <a16:creationId xmlns:a16="http://schemas.microsoft.com/office/drawing/2014/main" id="{E316BD94-FB49-C87B-2462-12DFEBD30A69}"/>
                </a:ext>
              </a:extLst>
            </p:cNvPr>
            <p:cNvGrpSpPr/>
            <p:nvPr/>
          </p:nvGrpSpPr>
          <p:grpSpPr>
            <a:xfrm rot="19750081">
              <a:off x="5974522" y="3907001"/>
              <a:ext cx="296486" cy="152704"/>
              <a:chOff x="3473298" y="2940684"/>
              <a:chExt cx="296486" cy="152704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BA6386EF-5110-0E6E-5AE0-4C3DE9615BCE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2" name="Straight Arrow Connector 101">
                <a:extLst>
                  <a:ext uri="{FF2B5EF4-FFF2-40B4-BE49-F238E27FC236}">
                    <a16:creationId xmlns:a16="http://schemas.microsoft.com/office/drawing/2014/main" id="{995C091A-1A28-3B05-ACE2-70D41DFFF383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9" name="Group 88">
              <a:extLst>
                <a:ext uri="{FF2B5EF4-FFF2-40B4-BE49-F238E27FC236}">
                  <a16:creationId xmlns:a16="http://schemas.microsoft.com/office/drawing/2014/main" id="{8A780503-0814-382D-1807-B3720C8BA9E0}"/>
                </a:ext>
              </a:extLst>
            </p:cNvPr>
            <p:cNvGrpSpPr/>
            <p:nvPr/>
          </p:nvGrpSpPr>
          <p:grpSpPr>
            <a:xfrm>
              <a:off x="5286376" y="4662409"/>
              <a:ext cx="296486" cy="152704"/>
              <a:chOff x="3473298" y="2940684"/>
              <a:chExt cx="296486" cy="152704"/>
            </a:xfrm>
          </p:grpSpPr>
          <p:sp>
            <p:nvSpPr>
              <p:cNvPr id="99" name="Oval 98">
                <a:extLst>
                  <a:ext uri="{FF2B5EF4-FFF2-40B4-BE49-F238E27FC236}">
                    <a16:creationId xmlns:a16="http://schemas.microsoft.com/office/drawing/2014/main" id="{3BE64324-2C09-861C-BA33-A83E0778DA16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00" name="Straight Arrow Connector 99">
                <a:extLst>
                  <a:ext uri="{FF2B5EF4-FFF2-40B4-BE49-F238E27FC236}">
                    <a16:creationId xmlns:a16="http://schemas.microsoft.com/office/drawing/2014/main" id="{455FFA63-A694-77DE-B1EB-270F39EF5C2E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90" name="Picture 89">
              <a:extLst>
                <a:ext uri="{FF2B5EF4-FFF2-40B4-BE49-F238E27FC236}">
                  <a16:creationId xmlns:a16="http://schemas.microsoft.com/office/drawing/2014/main" id="{D02543E8-E97E-7DB6-9D4C-F6B69856CC8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41189" y="3731178"/>
              <a:ext cx="2546999" cy="2060168"/>
            </a:xfrm>
            <a:prstGeom prst="rect">
              <a:avLst/>
            </a:prstGeom>
          </p:spPr>
        </p:pic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03A6C8AE-32AE-089C-86F9-C3F2E085F03C}"/>
                </a:ext>
              </a:extLst>
            </p:cNvPr>
            <p:cNvGrpSpPr/>
            <p:nvPr/>
          </p:nvGrpSpPr>
          <p:grpSpPr>
            <a:xfrm rot="19750081">
              <a:off x="5974522" y="3906218"/>
              <a:ext cx="296486" cy="152704"/>
              <a:chOff x="3473298" y="2940684"/>
              <a:chExt cx="296486" cy="152704"/>
            </a:xfrm>
          </p:grpSpPr>
          <p:sp>
            <p:nvSpPr>
              <p:cNvPr id="97" name="Oval 96">
                <a:extLst>
                  <a:ext uri="{FF2B5EF4-FFF2-40B4-BE49-F238E27FC236}">
                    <a16:creationId xmlns:a16="http://schemas.microsoft.com/office/drawing/2014/main" id="{0441B64A-2BA6-2CD0-63A9-00981175FA6A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8" name="Straight Arrow Connector 97">
                <a:extLst>
                  <a:ext uri="{FF2B5EF4-FFF2-40B4-BE49-F238E27FC236}">
                    <a16:creationId xmlns:a16="http://schemas.microsoft.com/office/drawing/2014/main" id="{115ECF69-34DC-C56B-214B-955594C48987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8BD2152A-3C5C-EE69-B9C2-16AE4D18FBEA}"/>
                </a:ext>
              </a:extLst>
            </p:cNvPr>
            <p:cNvGrpSpPr/>
            <p:nvPr/>
          </p:nvGrpSpPr>
          <p:grpSpPr>
            <a:xfrm>
              <a:off x="5286376" y="4661626"/>
              <a:ext cx="296486" cy="152704"/>
              <a:chOff x="3473298" y="2940684"/>
              <a:chExt cx="296486" cy="152704"/>
            </a:xfrm>
          </p:grpSpPr>
          <p:sp>
            <p:nvSpPr>
              <p:cNvPr id="95" name="Oval 94">
                <a:extLst>
                  <a:ext uri="{FF2B5EF4-FFF2-40B4-BE49-F238E27FC236}">
                    <a16:creationId xmlns:a16="http://schemas.microsoft.com/office/drawing/2014/main" id="{916350EA-F637-9CF2-F61C-8D345FADFD48}"/>
                  </a:ext>
                </a:extLst>
              </p:cNvPr>
              <p:cNvSpPr/>
              <p:nvPr/>
            </p:nvSpPr>
            <p:spPr>
              <a:xfrm>
                <a:off x="3473298" y="2940684"/>
                <a:ext cx="152704" cy="15270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96" name="Straight Arrow Connector 95">
                <a:extLst>
                  <a:ext uri="{FF2B5EF4-FFF2-40B4-BE49-F238E27FC236}">
                    <a16:creationId xmlns:a16="http://schemas.microsoft.com/office/drawing/2014/main" id="{94B70495-45BB-6B37-D753-7896D650FABD}"/>
                  </a:ext>
                </a:extLst>
              </p:cNvPr>
              <p:cNvCxnSpPr/>
              <p:nvPr/>
            </p:nvCxnSpPr>
            <p:spPr>
              <a:xfrm>
                <a:off x="3549650" y="3019939"/>
                <a:ext cx="220134" cy="0"/>
              </a:xfrm>
              <a:prstGeom prst="straightConnector1">
                <a:avLst/>
              </a:prstGeom>
              <a:ln w="28575"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3" name="Right Arrow 180">
              <a:extLst>
                <a:ext uri="{FF2B5EF4-FFF2-40B4-BE49-F238E27FC236}">
                  <a16:creationId xmlns:a16="http://schemas.microsoft.com/office/drawing/2014/main" id="{67F42FB8-3F4D-C90B-0470-A06C880E3A98}"/>
                </a:ext>
              </a:extLst>
            </p:cNvPr>
            <p:cNvSpPr/>
            <p:nvPr/>
          </p:nvSpPr>
          <p:spPr>
            <a:xfrm>
              <a:off x="3215620" y="4612889"/>
              <a:ext cx="637504" cy="32165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0884743D-DB2B-8233-3509-65B98C596D77}"/>
                </a:ext>
              </a:extLst>
            </p:cNvPr>
            <p:cNvSpPr/>
            <p:nvPr/>
          </p:nvSpPr>
          <p:spPr>
            <a:xfrm>
              <a:off x="3128268" y="4270675"/>
              <a:ext cx="81144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800" dirty="0"/>
                <a:t>map beam in </a:t>
              </a:r>
              <a:br>
                <a:rPr lang="en-US" sz="800" dirty="0"/>
              </a:br>
              <a:r>
                <a:rPr lang="en-US" sz="800" dirty="0"/>
                <a:t>phase space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05880270"/>
      </p:ext>
    </p:extLst>
  </p:cSld>
  <p:clrMapOvr>
    <a:masterClrMapping/>
  </p:clrMapOvr>
</p:sld>
</file>

<file path=ppt/theme/theme1.xml><?xml version="1.0" encoding="utf-8"?>
<a:theme xmlns:a="http://schemas.openxmlformats.org/drawingml/2006/main" name="Twist Template 2023">
  <a:themeElements>
    <a:clrScheme name="Benutzerdefiniert 1">
      <a:dk1>
        <a:srgbClr val="B8103B"/>
      </a:dk1>
      <a:lt1>
        <a:sysClr val="window" lastClr="FFFFFF"/>
      </a:lt1>
      <a:dk2>
        <a:srgbClr val="084C94"/>
      </a:dk2>
      <a:lt2>
        <a:srgbClr val="DFE4F2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B8103B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1137</Words>
  <Application>Microsoft Office PowerPoint</Application>
  <PresentationFormat>Widescreen</PresentationFormat>
  <Paragraphs>332</Paragraphs>
  <Slides>35</Slides>
  <Notes>32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4" baseType="lpstr">
      <vt:lpstr>Agency FB</vt:lpstr>
      <vt:lpstr>Arial</vt:lpstr>
      <vt:lpstr>Calibri</vt:lpstr>
      <vt:lpstr>Calibri Light</vt:lpstr>
      <vt:lpstr>Cambria Math</vt:lpstr>
      <vt:lpstr>Linux Libertine</vt:lpstr>
      <vt:lpstr>Times New Roman</vt:lpstr>
      <vt:lpstr>Wingdings</vt:lpstr>
      <vt:lpstr>Twist Template 2023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Jonas Dokarzek</dc:creator>
  <cp:lastModifiedBy>Björn Dörschel</cp:lastModifiedBy>
  <cp:revision>112</cp:revision>
  <dcterms:created xsi:type="dcterms:W3CDTF">2023-03-27T08:34:20Z</dcterms:created>
  <dcterms:modified xsi:type="dcterms:W3CDTF">2025-05-16T11:09:04Z</dcterms:modified>
</cp:coreProperties>
</file>