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9" r:id="rId7"/>
    <p:sldId id="262" r:id="rId8"/>
    <p:sldId id="261" r:id="rId9"/>
    <p:sldId id="257" r:id="rId1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50" d="100"/>
          <a:sy n="150" d="100"/>
        </p:scale>
        <p:origin x="654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04/12/2024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9500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04/12/2024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568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04/12/2024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1874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04/12/2024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7504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04/12/2024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1923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04/12/2024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9545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04/12/2024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738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04/12/2024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2776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04/12/2024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7231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04/12/2024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4307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04/12/2024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5072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AC920-6868-4F72-BAC8-7168F8FCD817}" type="datetimeFigureOut">
              <a:rPr lang="es-ES" smtClean="0"/>
              <a:t>04/12/2024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6892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.sharepoint.com/sites/CERN-Basketball-club/Docs/Forms/AllItems.asp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7400" y="1122363"/>
            <a:ext cx="10845800" cy="2387600"/>
          </a:xfrm>
        </p:spPr>
        <p:txBody>
          <a:bodyPr>
            <a:normAutofit/>
          </a:bodyPr>
          <a:lstStyle/>
          <a:p>
            <a:r>
              <a:rPr lang="en-US" dirty="0"/>
              <a:t>CERN Basketball Club </a:t>
            </a:r>
            <a:br>
              <a:rPr lang="en-US" dirty="0"/>
            </a:br>
            <a:r>
              <a:rPr lang="en-US" sz="4800" dirty="0"/>
              <a:t>Accounting report season 2023/2024</a:t>
            </a:r>
            <a:endParaRPr lang="es-E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Jeronimo ORTOLA</a:t>
            </a:r>
          </a:p>
          <a:p>
            <a:r>
              <a:rPr lang="es-ES" dirty="0"/>
              <a:t>General </a:t>
            </a:r>
            <a:r>
              <a:rPr lang="es-ES" dirty="0" err="1"/>
              <a:t>Assembly</a:t>
            </a:r>
            <a:r>
              <a:rPr lang="es-ES" dirty="0"/>
              <a:t> 6th </a:t>
            </a:r>
            <a:r>
              <a:rPr lang="es-ES" dirty="0" err="1"/>
              <a:t>December</a:t>
            </a:r>
            <a:r>
              <a:rPr lang="es-ES" dirty="0"/>
              <a:t> 2024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49799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67864" y="3250513"/>
            <a:ext cx="79653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2"/>
              </a:rPr>
              <a:t>https://cern.sharepoint.com/sites/CERN-Basketball-club/Docs/Forms/AllItems.aspx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4681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9396CD5-825B-2D2B-EE8F-B2B6A47288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288151"/>
              </p:ext>
            </p:extLst>
          </p:nvPr>
        </p:nvGraphicFramePr>
        <p:xfrm>
          <a:off x="2965450" y="1298749"/>
          <a:ext cx="6261100" cy="3339465"/>
        </p:xfrm>
        <a:graphic>
          <a:graphicData uri="http://schemas.openxmlformats.org/drawingml/2006/table">
            <a:tbl>
              <a:tblPr/>
              <a:tblGrid>
                <a:gridCol w="3455823">
                  <a:extLst>
                    <a:ext uri="{9D8B030D-6E8A-4147-A177-3AD203B41FA5}">
                      <a16:colId xmlns:a16="http://schemas.microsoft.com/office/drawing/2014/main" val="690016619"/>
                    </a:ext>
                  </a:extLst>
                </a:gridCol>
                <a:gridCol w="1307437">
                  <a:extLst>
                    <a:ext uri="{9D8B030D-6E8A-4147-A177-3AD203B41FA5}">
                      <a16:colId xmlns:a16="http://schemas.microsoft.com/office/drawing/2014/main" val="2417536551"/>
                    </a:ext>
                  </a:extLst>
                </a:gridCol>
                <a:gridCol w="1497840">
                  <a:extLst>
                    <a:ext uri="{9D8B030D-6E8A-4147-A177-3AD203B41FA5}">
                      <a16:colId xmlns:a16="http://schemas.microsoft.com/office/drawing/2014/main" val="1753658727"/>
                    </a:ext>
                  </a:extLst>
                </a:gridCol>
              </a:tblGrid>
              <a:tr h="36195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Accounting summary Season 2023/2024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49657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CREDIT(CHF)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DEBIT(CHF)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229521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Quotas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4458.65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181925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Club uniforms sold to members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900.00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66338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Contribution from Staff Association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1500.00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66449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GAB teams registration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-410.00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562166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GAB licenses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-700.00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61288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Gyms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-1518.10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180744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Referees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-3000.00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9087188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Forfeits and panalties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  <a:r>
                        <a:rPr lang="en-GB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361527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Miscellaneous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-489.58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128587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6858.65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-6117.68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052604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Difference: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740.97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1497296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UBS Closing balance season 2022/2023 (July 2023)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7566.21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803064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UBS Closing balance season 2023/2024 (July 2024)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8307.18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503793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July 2022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8307.18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9908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6512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Accounting facts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556" y="1485759"/>
            <a:ext cx="10515600" cy="4351338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Financially, the club is in good health</a:t>
            </a:r>
          </a:p>
          <a:p>
            <a:pPr lvl="1"/>
            <a:r>
              <a:rPr lang="en-US" dirty="0"/>
              <a:t>Closing balance UBS account: 8307.18 CHF</a:t>
            </a:r>
          </a:p>
          <a:p>
            <a:pPr lvl="1"/>
            <a:r>
              <a:rPr lang="en-US" dirty="0">
                <a:solidFill>
                  <a:schemeClr val="accent6"/>
                </a:solidFill>
              </a:rPr>
              <a:t>TOTAL POSITIVE BALANCE: 740.97 CHF</a:t>
            </a:r>
          </a:p>
          <a:p>
            <a:pPr lvl="1"/>
            <a:endParaRPr lang="en-US" dirty="0">
              <a:solidFill>
                <a:schemeClr val="accent6"/>
              </a:solidFill>
            </a:endParaRPr>
          </a:p>
          <a:p>
            <a:r>
              <a:rPr lang="en-US" dirty="0"/>
              <a:t>33 club members (11 CERN1, 17 CERN2, 5 trainings)</a:t>
            </a:r>
          </a:p>
          <a:p>
            <a:pPr lvl="1"/>
            <a:r>
              <a:rPr lang="en-US" dirty="0"/>
              <a:t>-11 members compared to last season</a:t>
            </a:r>
          </a:p>
          <a:p>
            <a:endParaRPr lang="en-US" dirty="0"/>
          </a:p>
          <a:p>
            <a:r>
              <a:rPr lang="en-US" dirty="0"/>
              <a:t>UBS account maintenance fees : 106.40 CHF.</a:t>
            </a:r>
          </a:p>
          <a:p>
            <a:pPr lvl="1"/>
            <a:r>
              <a:rPr lang="en-US" dirty="0"/>
              <a:t>+25.1 CHF compared to last season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769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99D855F3-72EC-AD8D-21A6-12197C6E06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2382606"/>
              </p:ext>
            </p:extLst>
          </p:nvPr>
        </p:nvGraphicFramePr>
        <p:xfrm>
          <a:off x="2981325" y="1085850"/>
          <a:ext cx="5962650" cy="275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5962669" imgH="2752632" progId="Excel.Sheet.12">
                  <p:embed/>
                </p:oleObj>
              </mc:Choice>
              <mc:Fallback>
                <p:oleObj name="Worksheet" r:id="rId2" imgW="5962669" imgH="275263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981325" y="1085850"/>
                        <a:ext cx="5962650" cy="2752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12571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discuss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556" y="1485759"/>
            <a:ext cx="10515600" cy="4351338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Basketball board installation</a:t>
            </a:r>
          </a:p>
          <a:p>
            <a:r>
              <a:rPr lang="en-US"/>
              <a:t>Social activities</a:t>
            </a:r>
            <a:endParaRPr lang="en-US" dirty="0"/>
          </a:p>
          <a:p>
            <a:r>
              <a:rPr lang="en-US" dirty="0"/>
              <a:t>UBS maintenance fees</a:t>
            </a:r>
          </a:p>
          <a:p>
            <a:r>
              <a:rPr lang="en-US" dirty="0"/>
              <a:t>Actions to reduce club assets </a:t>
            </a:r>
          </a:p>
        </p:txBody>
      </p:sp>
    </p:spTree>
    <p:extLst>
      <p:ext uri="{BB962C8B-B14F-4D97-AF65-F5344CB8AC3E}">
        <p14:creationId xmlns:p14="http://schemas.microsoft.com/office/powerpoint/2010/main" val="3398507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CE664045D6864197FB46A9F2385B46" ma:contentTypeVersion="5" ma:contentTypeDescription="Create a new document." ma:contentTypeScope="" ma:versionID="30d6e7c4bcbc71e6b4c1df4249922835">
  <xsd:schema xmlns:xsd="http://www.w3.org/2001/XMLSchema" xmlns:xs="http://www.w3.org/2001/XMLSchema" xmlns:p="http://schemas.microsoft.com/office/2006/metadata/properties" xmlns:ns2="83439b5b-e7bb-47b6-bfb8-69a916d89dad" targetNamespace="http://schemas.microsoft.com/office/2006/metadata/properties" ma:root="true" ma:fieldsID="c2ecd553ca96eddb90663dfee2cdbb3e" ns2:_="">
    <xsd:import namespace="83439b5b-e7bb-47b6-bfb8-69a916d89d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439b5b-e7bb-47b6-bfb8-69a916d89d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4C24055-B554-4F94-BA1E-5042CAFDF8E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80CFA15-56DE-4C1B-BAB3-97DBDE54186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9884E4-DCE6-4FD5-BB36-6CFAF192AD89}"/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195</Words>
  <Application>Microsoft Office PowerPoint</Application>
  <PresentationFormat>Widescreen</PresentationFormat>
  <Paragraphs>64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Microsoft Excel Worksheet</vt:lpstr>
      <vt:lpstr>CERN Basketball Club  Accounting report season 2023/2024</vt:lpstr>
      <vt:lpstr>PowerPoint Presentation</vt:lpstr>
      <vt:lpstr>PowerPoint Presentation</vt:lpstr>
      <vt:lpstr>Accounting facts</vt:lpstr>
      <vt:lpstr>PowerPoint Presentation</vt:lpstr>
      <vt:lpstr>To discuss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Basket Club  Accounting Status as of 1st July 2018</dc:title>
  <dc:creator>Manuel Gonzalez Berges</dc:creator>
  <cp:lastModifiedBy>Jeronimo Ortola Vidal</cp:lastModifiedBy>
  <cp:revision>62</cp:revision>
  <dcterms:created xsi:type="dcterms:W3CDTF">2018-08-28T13:32:41Z</dcterms:created>
  <dcterms:modified xsi:type="dcterms:W3CDTF">2024-12-04T16:43:33Z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0x010100C8CE664045D6864197FB46A9F2385B46</vt:lpwstr>
  </property>
  <property fmtid="{D5CDD505-2E9C-101B-9397-08002B2CF9AE}" pid="3" name="Order">
    <vt:r8>8200</vt:r8>
  </property>
</Properties>
</file>