
<file path=[Content_Types].xml><?xml version="1.0" encoding="utf-8"?>
<Types xmlns="http://schemas.openxmlformats.org/package/2006/content-types">
  <Default Extension="COM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9" r:id="rId4"/>
    <p:sldId id="260" r:id="rId5"/>
    <p:sldId id="281" r:id="rId6"/>
    <p:sldId id="268" r:id="rId7"/>
    <p:sldId id="282" r:id="rId8"/>
    <p:sldId id="286" r:id="rId9"/>
    <p:sldId id="285" r:id="rId10"/>
    <p:sldId id="283" r:id="rId11"/>
    <p:sldId id="279" r:id="rId12"/>
    <p:sldId id="284" r:id="rId13"/>
    <p:sldId id="27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52" d="100"/>
          <a:sy n="152" d="100"/>
        </p:scale>
        <p:origin x="4602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0F4F9-537C-8E46-9FB7-126820107E7F}" type="datetimeFigureOut">
              <a:rPr lang="en-US" smtClean="0"/>
              <a:t>12/6/2024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68AD9-B8AF-224A-A4B6-B25AFC54D75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71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C1BF-9DD9-D040-A1B5-29AC63C01863}" type="datetime1">
              <a:rPr lang="en-US" smtClean="0"/>
              <a:t>12/6/2024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3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2440-3C34-E342-80AB-98C76761F2A5}" type="datetime1">
              <a:rPr lang="en-US" smtClean="0"/>
              <a:t>12/6/2024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829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A72BA-1818-3342-A2C0-9BDF28EF2A41}" type="datetime1">
              <a:rPr lang="en-US" smtClean="0"/>
              <a:t>12/6/2024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36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1397-C81E-594A-BE9B-47381D9EFC51}" type="datetime1">
              <a:rPr lang="en-US" smtClean="0"/>
              <a:t>12/6/2024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850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03AB-CADD-F246-B045-A40E0DFCA4FE}" type="datetime1">
              <a:rPr lang="en-US" smtClean="0"/>
              <a:t>12/6/2024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2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D604-EEDC-874D-B9A9-453BFB0F55EE}" type="datetime1">
              <a:rPr lang="en-US" smtClean="0"/>
              <a:t>12/6/2024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6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9689-143F-AE43-939F-91B2877BAFFA}" type="datetime1">
              <a:rPr lang="en-US" smtClean="0"/>
              <a:t>12/6/2024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26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E3465-DCA1-6741-9FD2-3B966CE42107}" type="datetime1">
              <a:rPr lang="en-US" smtClean="0"/>
              <a:t>12/6/2024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5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DC793-73C5-F64A-8479-3DADE971D952}" type="datetime1">
              <a:rPr lang="en-US" smtClean="0"/>
              <a:t>12/6/2024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9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328C-6E25-6A41-AF8A-B298963B642B}" type="datetime1">
              <a:rPr lang="en-US" smtClean="0"/>
              <a:t>12/6/2024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53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D92F-A8DF-924D-85A4-F8EA98CBF17C}" type="datetime1">
              <a:rPr lang="en-US" smtClean="0"/>
              <a:t>12/6/2024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12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749B1-44B5-D84E-B892-3A146FE8F080}" type="datetime1">
              <a:rPr lang="en-US" smtClean="0"/>
              <a:t>12/6/2024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1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abasket.ch/palmares-du-gab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COM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gabasket.ch/palmares-du-gab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COM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abasket.ch/tournoi-gab-2024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COM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COM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b="1" dirty="0"/>
              <a:t>CERN Basketball Club</a:t>
            </a:r>
            <a:br>
              <a:rPr lang="en-US" dirty="0"/>
            </a:br>
            <a:r>
              <a:rPr lang="en-US" dirty="0"/>
              <a:t>General Assembly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>
            <a:normAutofit/>
          </a:bodyPr>
          <a:lstStyle/>
          <a:p>
            <a:pPr algn="r"/>
            <a:r>
              <a:rPr lang="en-US" sz="2400" dirty="0"/>
              <a:t>06</a:t>
            </a:r>
            <a:r>
              <a:rPr lang="en-US" sz="2400" baseline="30000" dirty="0"/>
              <a:t>th</a:t>
            </a:r>
            <a:r>
              <a:rPr lang="en-US" sz="2400" dirty="0"/>
              <a:t> December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FAC977-EF07-CF4C-86DA-46AE2FF29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" name="Image 4" descr="Une image contenant Graphique, graphisme, logo, dessin humoristique&#10;&#10;Description générée automatiquement">
            <a:extLst>
              <a:ext uri="{FF2B5EF4-FFF2-40B4-BE49-F238E27FC236}">
                <a16:creationId xmlns:a16="http://schemas.microsoft.com/office/drawing/2014/main" id="{4C78CED7-7ADA-166D-12ED-54CE0E294E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04800"/>
            <a:ext cx="345634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657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42EBC4-C1C3-5142-87F5-DD9FAE4E3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/>
              <a:t>Some photos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19573C9-5C74-9CB2-1CE1-2BEEAE084A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0" r="20836"/>
          <a:stretch/>
        </p:blipFill>
        <p:spPr bwMode="auto">
          <a:xfrm>
            <a:off x="685800" y="1371600"/>
            <a:ext cx="3558803" cy="26876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3FC338BF-4957-AA3C-BA77-088B0AEBA2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3" r="4808"/>
          <a:stretch/>
        </p:blipFill>
        <p:spPr bwMode="auto">
          <a:xfrm>
            <a:off x="6275070" y="23487"/>
            <a:ext cx="2689860" cy="155215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71DA2CF-80FB-7725-D67C-053B0E4AF2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60" y="4379246"/>
            <a:ext cx="4203482" cy="19095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Image 3" descr="Une image contenant personne, Visage humain, habits, boisson&#10;&#10;Description générée automatiquement">
            <a:extLst>
              <a:ext uri="{FF2B5EF4-FFF2-40B4-BE49-F238E27FC236}">
                <a16:creationId xmlns:a16="http://schemas.microsoft.com/office/drawing/2014/main" id="{FAC86EB1-3410-43A1-09F9-7882A21E732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203" y="1524000"/>
            <a:ext cx="2944559" cy="2209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Image 4" descr="Une image contenant sport, compétition sportive, personne, basket&#10;&#10;Description générée automatiquement">
            <a:extLst>
              <a:ext uri="{FF2B5EF4-FFF2-40B4-BE49-F238E27FC236}">
                <a16:creationId xmlns:a16="http://schemas.microsoft.com/office/drawing/2014/main" id="{D54E9D05-D2AD-2BD4-660A-662D00B22FE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7" t="4445" b="13333"/>
          <a:stretch/>
        </p:blipFill>
        <p:spPr>
          <a:xfrm>
            <a:off x="4996490" y="3889192"/>
            <a:ext cx="3968440" cy="26941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904491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42EBC4-C1C3-5142-87F5-DD9FAE4E3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/>
              <a:t>Some photos</a:t>
            </a:r>
          </a:p>
        </p:txBody>
      </p:sp>
      <p:pic>
        <p:nvPicPr>
          <p:cNvPr id="4" name="Image 3" descr="Une image contenant Visage humain, habits, personne, homme&#10;&#10;Description générée automatiquement">
            <a:extLst>
              <a:ext uri="{FF2B5EF4-FFF2-40B4-BE49-F238E27FC236}">
                <a16:creationId xmlns:a16="http://schemas.microsoft.com/office/drawing/2014/main" id="{E4F6F51E-C928-5A16-CC86-334078E1D7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19200"/>
            <a:ext cx="3581400" cy="2686050"/>
          </a:xfrm>
          <a:prstGeom prst="rect">
            <a:avLst/>
          </a:prstGeom>
        </p:spPr>
      </p:pic>
      <p:pic>
        <p:nvPicPr>
          <p:cNvPr id="6" name="Image 5" descr="Une image contenant Visage humain, personne, habits, sourire&#10;&#10;Description générée automatiquement">
            <a:extLst>
              <a:ext uri="{FF2B5EF4-FFF2-40B4-BE49-F238E27FC236}">
                <a16:creationId xmlns:a16="http://schemas.microsoft.com/office/drawing/2014/main" id="{496828DF-B9A9-A47B-164E-189E9B0159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939" y="381000"/>
            <a:ext cx="3733800" cy="2800350"/>
          </a:xfrm>
          <a:prstGeom prst="rect">
            <a:avLst/>
          </a:prstGeom>
        </p:spPr>
      </p:pic>
      <p:pic>
        <p:nvPicPr>
          <p:cNvPr id="8" name="Image 7" descr="Une image contenant personne, habits, Visage humain, homme&#10;&#10;Description générée automatiquement">
            <a:extLst>
              <a:ext uri="{FF2B5EF4-FFF2-40B4-BE49-F238E27FC236}">
                <a16:creationId xmlns:a16="http://schemas.microsoft.com/office/drawing/2014/main" id="{59F742A2-B786-A623-1540-E8F5470A9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3452648"/>
            <a:ext cx="2443162" cy="3257549"/>
          </a:xfrm>
          <a:prstGeom prst="rect">
            <a:avLst/>
          </a:prstGeom>
        </p:spPr>
      </p:pic>
      <p:pic>
        <p:nvPicPr>
          <p:cNvPr id="11" name="Image 10" descr="Une image contenant personne, habits, nourriture, homme&#10;&#10;Description générée automatiquement">
            <a:extLst>
              <a:ext uri="{FF2B5EF4-FFF2-40B4-BE49-F238E27FC236}">
                <a16:creationId xmlns:a16="http://schemas.microsoft.com/office/drawing/2014/main" id="{07AD681F-AC02-BD66-11EF-C4C00AF3DB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658" y="3583534"/>
            <a:ext cx="2214563" cy="2952750"/>
          </a:xfrm>
          <a:prstGeom prst="rect">
            <a:avLst/>
          </a:prstGeom>
        </p:spPr>
      </p:pic>
      <p:pic>
        <p:nvPicPr>
          <p:cNvPr id="13" name="Image 12" descr="Une image contenant personne, habits, Visage humain, boisson gazeuse&#10;&#10;Description générée automatiquement">
            <a:extLst>
              <a:ext uri="{FF2B5EF4-FFF2-40B4-BE49-F238E27FC236}">
                <a16:creationId xmlns:a16="http://schemas.microsoft.com/office/drawing/2014/main" id="{57C7E748-4815-2855-2CDB-BD19D2F9630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77" y="3886200"/>
            <a:ext cx="222885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43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42EBC4-C1C3-5142-87F5-DD9FAE4E3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/>
              <a:t>Some photos</a:t>
            </a:r>
          </a:p>
        </p:txBody>
      </p:sp>
      <p:pic>
        <p:nvPicPr>
          <p:cNvPr id="4" name="Image 3" descr="Une image contenant personne, intérieur, vaisselle, Visage humain&#10;&#10;Description générée automatiquement">
            <a:extLst>
              <a:ext uri="{FF2B5EF4-FFF2-40B4-BE49-F238E27FC236}">
                <a16:creationId xmlns:a16="http://schemas.microsoft.com/office/drawing/2014/main" id="{C574CF73-CE43-434A-51CC-0E4C2002AC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74" y="1523999"/>
            <a:ext cx="1545853" cy="3435229"/>
          </a:xfrm>
          <a:prstGeom prst="rect">
            <a:avLst/>
          </a:prstGeom>
        </p:spPr>
      </p:pic>
      <p:pic>
        <p:nvPicPr>
          <p:cNvPr id="7" name="Image 6" descr="Une image contenant personne, meubles, habits, chaussures&#10;&#10;Description générée automatiquement">
            <a:extLst>
              <a:ext uri="{FF2B5EF4-FFF2-40B4-BE49-F238E27FC236}">
                <a16:creationId xmlns:a16="http://schemas.microsoft.com/office/drawing/2014/main" id="{B3A3C8A3-8541-52A9-0DAE-021ADF364E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295400"/>
            <a:ext cx="3334078" cy="4445437"/>
          </a:xfrm>
          <a:prstGeom prst="rect">
            <a:avLst/>
          </a:prstGeom>
        </p:spPr>
      </p:pic>
      <p:pic>
        <p:nvPicPr>
          <p:cNvPr id="9" name="Image 8" descr="Une image contenant personne, Visage humain, habits, sourire&#10;&#10;Description générée automatiquement">
            <a:extLst>
              <a:ext uri="{FF2B5EF4-FFF2-40B4-BE49-F238E27FC236}">
                <a16:creationId xmlns:a16="http://schemas.microsoft.com/office/drawing/2014/main" id="{A9F5140F-D8CE-8450-0AC9-46F2D0850A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122" y="114300"/>
            <a:ext cx="2997200" cy="2247900"/>
          </a:xfrm>
          <a:prstGeom prst="rect">
            <a:avLst/>
          </a:prstGeom>
        </p:spPr>
      </p:pic>
      <p:pic>
        <p:nvPicPr>
          <p:cNvPr id="13" name="Image 12" descr="Une image contenant Visage humain, personne, habits, homme&#10;&#10;Description générée automatiquement">
            <a:extLst>
              <a:ext uri="{FF2B5EF4-FFF2-40B4-BE49-F238E27FC236}">
                <a16:creationId xmlns:a16="http://schemas.microsoft.com/office/drawing/2014/main" id="{96610A75-916D-959A-C1C8-8CAB358F3A4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743200"/>
            <a:ext cx="36576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817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personne, sport, groupe, compétition sportive&#10;&#10;Description générée automatiquement">
            <a:extLst>
              <a:ext uri="{FF2B5EF4-FFF2-40B4-BE49-F238E27FC236}">
                <a16:creationId xmlns:a16="http://schemas.microsoft.com/office/drawing/2014/main" id="{E95B0F25-943D-4CE6-A3F6-2E0DD30941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825" y="381000"/>
            <a:ext cx="7813171" cy="58828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025" y="4794754"/>
            <a:ext cx="8319885" cy="1157999"/>
          </a:xfrm>
          <a:solidFill>
            <a:schemeClr val="bg1">
              <a:alpha val="65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/>
              <a:t>Thanks</a:t>
            </a:r>
            <a:r>
              <a:rPr lang="en-US" dirty="0"/>
              <a:t> to all the people in the committee and everyone in the club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B7E2E0-2491-6248-93C7-4A1EE78E6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604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6000"/>
            <a:ext cx="7772400" cy="38401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/>
              <a:t>Last season report (President)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Financial state of the club (Treasurer)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Planning for the current season (President)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36BA39-6F7B-FD4B-9E6F-EC53EC8BF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048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2023-2024 </a:t>
            </a:r>
            <a:r>
              <a:rPr lang="en-US" b="1" dirty="0"/>
              <a:t>Committee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09800"/>
            <a:ext cx="7696200" cy="3916363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Borja Fernandez Adiego – President</a:t>
            </a:r>
          </a:p>
          <a:p>
            <a:r>
              <a:rPr lang="en-US" sz="2800" dirty="0"/>
              <a:t>George Iakovidis – Vice President</a:t>
            </a:r>
          </a:p>
          <a:p>
            <a:r>
              <a:rPr lang="en-US" sz="2800" dirty="0"/>
              <a:t>Pedro Felix Lopez Macia – CERN1R</a:t>
            </a:r>
          </a:p>
          <a:p>
            <a:r>
              <a:rPr lang="en-US" sz="2800" dirty="0"/>
              <a:t>Jeronimo Ortola Vidal – Treasurer/CERN2R</a:t>
            </a:r>
          </a:p>
          <a:p>
            <a:r>
              <a:rPr lang="en-US" sz="2800" dirty="0"/>
              <a:t>Manuel Gonzalez Berges – Secretary/CERN2R</a:t>
            </a:r>
          </a:p>
          <a:p>
            <a:r>
              <a:rPr lang="en-US" sz="2800" dirty="0"/>
              <a:t>Nikolaos Kasioumis – CERN2R</a:t>
            </a:r>
          </a:p>
          <a:p>
            <a:r>
              <a:rPr lang="en-US" sz="2800" dirty="0"/>
              <a:t>Francois Boyer – Member</a:t>
            </a:r>
          </a:p>
          <a:p>
            <a:r>
              <a:rPr lang="en-US" sz="2800" dirty="0"/>
              <a:t>Roberto Muriel Maurino – CERN1R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47C212-0EA5-6F44-9993-AC95FC68E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86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2023-2024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Members</a:t>
            </a:r>
          </a:p>
          <a:p>
            <a:pPr lvl="1"/>
            <a:r>
              <a:rPr lang="en-US" dirty="0"/>
              <a:t>CERN 1: 11 players</a:t>
            </a:r>
          </a:p>
          <a:p>
            <a:pPr lvl="1"/>
            <a:r>
              <a:rPr lang="en-US" dirty="0"/>
              <a:t>CERN 2: 17 players</a:t>
            </a:r>
          </a:p>
          <a:p>
            <a:pPr lvl="1"/>
            <a:r>
              <a:rPr lang="en-US" dirty="0"/>
              <a:t>Only trainings: 5 person paid</a:t>
            </a:r>
          </a:p>
          <a:p>
            <a:r>
              <a:rPr lang="en-US" b="1" dirty="0"/>
              <a:t>Gyms</a:t>
            </a:r>
          </a:p>
          <a:p>
            <a:pPr lvl="1"/>
            <a:r>
              <a:rPr lang="en-US" dirty="0"/>
              <a:t>Tuesdays: </a:t>
            </a:r>
            <a:r>
              <a:rPr lang="en-US" dirty="0" err="1"/>
              <a:t>Chavanne</a:t>
            </a:r>
            <a:endParaRPr lang="en-US" dirty="0"/>
          </a:p>
          <a:p>
            <a:pPr lvl="1"/>
            <a:r>
              <a:rPr lang="en-US" dirty="0"/>
              <a:t>Wednesdays: </a:t>
            </a:r>
            <a:r>
              <a:rPr lang="en-US" dirty="0" err="1"/>
              <a:t>Bude</a:t>
            </a:r>
            <a:endParaRPr lang="en-US" dirty="0"/>
          </a:p>
          <a:p>
            <a:pPr lvl="1"/>
            <a:r>
              <a:rPr lang="en-US" dirty="0"/>
              <a:t>Thursdays: Saint </a:t>
            </a:r>
            <a:r>
              <a:rPr lang="en-US" dirty="0" err="1"/>
              <a:t>Genis</a:t>
            </a:r>
            <a:r>
              <a:rPr lang="en-US" dirty="0"/>
              <a:t> </a:t>
            </a:r>
            <a:r>
              <a:rPr lang="en-US" dirty="0" err="1"/>
              <a:t>Diamanterie</a:t>
            </a:r>
            <a:endParaRPr lang="en-US" dirty="0"/>
          </a:p>
          <a:p>
            <a:r>
              <a:rPr lang="en-US" b="1" dirty="0"/>
              <a:t>Competitions </a:t>
            </a:r>
            <a:r>
              <a:rPr lang="mr-IN" b="1" dirty="0"/>
              <a:t>–</a:t>
            </a:r>
            <a:r>
              <a:rPr lang="en-US" b="1" dirty="0"/>
              <a:t> GAB</a:t>
            </a:r>
          </a:p>
          <a:p>
            <a:pPr lvl="2"/>
            <a:r>
              <a:rPr lang="en-US" dirty="0"/>
              <a:t>CERN 1  - League A / Cup</a:t>
            </a:r>
          </a:p>
          <a:p>
            <a:pPr lvl="2"/>
            <a:r>
              <a:rPr lang="en-US" dirty="0"/>
              <a:t>CERN 2  - League C / Cup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407757-421C-2B4D-ADF9-F6372BF73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98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CERN1 2023/24 Championship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51F329-9F9E-AD48-BA98-9AA6DB0F3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4F6E5A93-30DE-AB15-3F68-8E5FBDB86548}"/>
              </a:ext>
            </a:extLst>
          </p:cNvPr>
          <p:cNvGrpSpPr/>
          <p:nvPr/>
        </p:nvGrpSpPr>
        <p:grpSpPr>
          <a:xfrm>
            <a:off x="-1" y="3449185"/>
            <a:ext cx="9144000" cy="3027815"/>
            <a:chOff x="-1" y="2798147"/>
            <a:chExt cx="9144000" cy="3027815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68402528-BC7E-7371-25F8-AB7B7774F1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" y="2798147"/>
              <a:ext cx="9144000" cy="3027815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658047" y="3200400"/>
              <a:ext cx="1072453" cy="381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658047" y="5444962"/>
              <a:ext cx="1072453" cy="381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BAA6D27-1405-8440-95F5-119D54736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824" y="731837"/>
            <a:ext cx="7788349" cy="9144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sym typeface="Wingdings" panose="05000000000000000000" pitchFamily="2" charset="2"/>
                <a:hlinkClick r:id="rId3"/>
              </a:rPr>
              <a:t>https://gabasket.ch/palmares-du-gab/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051C547-5F94-3124-CB78-3341334014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46238"/>
            <a:ext cx="2276421" cy="1272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Une image contenant sport, personne, chaussures, compétition sportive&#10;&#10;Description générée automatiquement">
            <a:extLst>
              <a:ext uri="{FF2B5EF4-FFF2-40B4-BE49-F238E27FC236}">
                <a16:creationId xmlns:a16="http://schemas.microsoft.com/office/drawing/2014/main" id="{1F9178E4-581A-99BD-CE37-12E3A49F959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" t="38889" r="20370" b="30264"/>
          <a:stretch/>
        </p:blipFill>
        <p:spPr>
          <a:xfrm>
            <a:off x="4648196" y="1264386"/>
            <a:ext cx="4038601" cy="211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049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algn="l"/>
            <a:r>
              <a:rPr lang="en-US" dirty="0"/>
              <a:t>CERN2 2023/24 Championship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60A6D9-3F67-364A-8C3F-8C6518A43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BAA6D27-1405-8440-95F5-119D54736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825" y="685800"/>
            <a:ext cx="7788349" cy="9144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sym typeface="Wingdings" panose="05000000000000000000" pitchFamily="2" charset="2"/>
                <a:hlinkClick r:id="rId2"/>
              </a:rPr>
              <a:t>https://gabasket.ch/palmares-du-gab/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F0E6C61A-2BD2-4D66-7C0E-0D3CAD30474E}"/>
              </a:ext>
            </a:extLst>
          </p:cNvPr>
          <p:cNvGrpSpPr/>
          <p:nvPr/>
        </p:nvGrpSpPr>
        <p:grpSpPr>
          <a:xfrm>
            <a:off x="-1" y="3296785"/>
            <a:ext cx="9144000" cy="3027815"/>
            <a:chOff x="-1" y="2798147"/>
            <a:chExt cx="9144000" cy="3027815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256806D1-1026-D1EE-D083-C19757EFC3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2798147"/>
              <a:ext cx="9144000" cy="3027815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C6DBDE7-964E-74B1-3ECB-291C23D23DF5}"/>
                </a:ext>
              </a:extLst>
            </p:cNvPr>
            <p:cNvSpPr/>
            <p:nvPr/>
          </p:nvSpPr>
          <p:spPr>
            <a:xfrm>
              <a:off x="1676400" y="4572000"/>
              <a:ext cx="1072453" cy="381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2" name="Image 11" descr="Une image contenant personne, homme, sport, habits&#10;&#10;Description générée automatiquement">
            <a:extLst>
              <a:ext uri="{FF2B5EF4-FFF2-40B4-BE49-F238E27FC236}">
                <a16:creationId xmlns:a16="http://schemas.microsoft.com/office/drawing/2014/main" id="{7AFC69DB-1AB8-7661-A842-6D83274CCA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5555" r="12500" b="6667"/>
          <a:stretch/>
        </p:blipFill>
        <p:spPr>
          <a:xfrm>
            <a:off x="5791200" y="1231524"/>
            <a:ext cx="3048000" cy="245706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1346E03-09A9-0A31-A00A-AEE26DD66B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55" y="1406362"/>
            <a:ext cx="2714289" cy="15298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5293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GAB tournament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60A6D9-3F67-364A-8C3F-8C6518A43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4945C7C4-4642-D7BB-318D-5F3561F52B26}"/>
              </a:ext>
            </a:extLst>
          </p:cNvPr>
          <p:cNvGrpSpPr/>
          <p:nvPr/>
        </p:nvGrpSpPr>
        <p:grpSpPr>
          <a:xfrm>
            <a:off x="2629520" y="1982300"/>
            <a:ext cx="5616029" cy="4706067"/>
            <a:chOff x="2209800" y="2019612"/>
            <a:chExt cx="5616029" cy="4706067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E587215B-45BB-47AF-E4D6-619776CF4A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09800" y="2019612"/>
              <a:ext cx="5616029" cy="4706067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5493755" y="6302200"/>
              <a:ext cx="602245" cy="251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BAA6D27-1405-8440-95F5-119D54736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7788349" cy="9144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sym typeface="Wingdings" panose="05000000000000000000" pitchFamily="2" charset="2"/>
                <a:hlinkClick r:id="rId3"/>
              </a:rPr>
              <a:t>https://gabasket.ch/tournoi-gab-2024/</a:t>
            </a:r>
            <a:endParaRPr lang="en-US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en-US" dirty="0">
              <a:sym typeface="Wingdings" panose="05000000000000000000" pitchFamily="2" charset="2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AA08E53-D2A7-F5C0-5D35-F9A16D9BCC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2133600"/>
            <a:ext cx="1959669" cy="15425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0781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8ADAF1-B6E1-7FC4-168D-AB501FE68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dirty="0"/>
              <a:t>Mini </a:t>
            </a:r>
            <a:r>
              <a:rPr lang="fr-FR" dirty="0" err="1"/>
              <a:t>Atomiades</a:t>
            </a:r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9E1116-9C9C-BFF9-9E70-5CA4C9636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Image 5" descr="Une image contenant Visage humain, personne, habits, sourire&#10;&#10;Description générée automatiquement">
            <a:extLst>
              <a:ext uri="{FF2B5EF4-FFF2-40B4-BE49-F238E27FC236}">
                <a16:creationId xmlns:a16="http://schemas.microsoft.com/office/drawing/2014/main" id="{156106B8-FBD2-3319-AE8B-F544517A1B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472951"/>
            <a:ext cx="7735665" cy="3514067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FDF3CEC-99B5-481B-AC2F-1D9AFF3FB3B4}"/>
              </a:ext>
            </a:extLst>
          </p:cNvPr>
          <p:cNvSpPr txBox="1"/>
          <p:nvPr/>
        </p:nvSpPr>
        <p:spPr>
          <a:xfrm>
            <a:off x="4711813" y="1417638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Don’t have </a:t>
            </a:r>
            <a:r>
              <a:rPr lang="fr-FR" dirty="0" err="1"/>
              <a:t>enough</a:t>
            </a:r>
            <a:r>
              <a:rPr lang="fr-FR" dirty="0"/>
              <a:t> GIF !!! </a:t>
            </a:r>
            <a:r>
              <a:rPr lang="fr-FR" dirty="0">
                <a:sym typeface="Wingdings" panose="05000000000000000000" pitchFamily="2" charset="2"/>
              </a:rPr>
              <a:t>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4595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6DC0E9-6A6F-CB82-1A28-CA376FFE3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Congratulations !!!!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342490-A8C6-DBA1-4B1B-6CF111FCDD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Congratulations for </a:t>
            </a:r>
            <a:r>
              <a:rPr lang="fr-FR" dirty="0" err="1"/>
              <a:t>both</a:t>
            </a:r>
            <a:r>
              <a:rPr lang="fr-FR" dirty="0"/>
              <a:t> teams for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perfect</a:t>
            </a:r>
            <a:r>
              <a:rPr lang="fr-FR" dirty="0"/>
              <a:t> </a:t>
            </a:r>
            <a:r>
              <a:rPr lang="fr-FR" dirty="0" err="1"/>
              <a:t>year</a:t>
            </a:r>
            <a:r>
              <a:rPr lang="fr-FR" dirty="0"/>
              <a:t> !! </a:t>
            </a:r>
          </a:p>
          <a:p>
            <a:r>
              <a:rPr lang="fr-FR" dirty="0" err="1"/>
              <a:t>Same</a:t>
            </a:r>
            <a:r>
              <a:rPr lang="fr-FR" dirty="0"/>
              <a:t> </a:t>
            </a:r>
            <a:r>
              <a:rPr lang="fr-FR" dirty="0" err="1"/>
              <a:t>results</a:t>
            </a:r>
            <a:r>
              <a:rPr lang="fr-FR" dirty="0"/>
              <a:t> are </a:t>
            </a:r>
            <a:r>
              <a:rPr lang="fr-FR" dirty="0" err="1"/>
              <a:t>expected</a:t>
            </a:r>
            <a:r>
              <a:rPr lang="fr-FR" dirty="0"/>
              <a:t> </a:t>
            </a:r>
            <a:r>
              <a:rPr lang="fr-FR" dirty="0" err="1"/>
              <a:t>next</a:t>
            </a:r>
            <a:r>
              <a:rPr lang="fr-FR" dirty="0"/>
              <a:t> </a:t>
            </a:r>
            <a:r>
              <a:rPr lang="fr-FR" dirty="0" err="1"/>
              <a:t>season</a:t>
            </a:r>
            <a:r>
              <a:rPr lang="fr-FR" dirty="0"/>
              <a:t> </a:t>
            </a:r>
            <a:r>
              <a:rPr lang="fr-FR" dirty="0">
                <a:sym typeface="Wingdings" panose="05000000000000000000" pitchFamily="2" charset="2"/>
              </a:rPr>
              <a:t> </a:t>
            </a:r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8FB09F0-072D-7BC3-8AB9-ACFC0E710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571EEFC-BF7E-6DC0-1D07-3124DBC2E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429000"/>
            <a:ext cx="3712265" cy="2743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9315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5611</TotalTime>
  <Words>217</Words>
  <Application>Microsoft Office PowerPoint</Application>
  <PresentationFormat>Affichage à l'écran (4:3)</PresentationFormat>
  <Paragraphs>56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Office Theme</vt:lpstr>
      <vt:lpstr>CERN Basketball Club General Assembly</vt:lpstr>
      <vt:lpstr>Agenda</vt:lpstr>
      <vt:lpstr>2023-2024 Committee</vt:lpstr>
      <vt:lpstr>2023-2024 Status</vt:lpstr>
      <vt:lpstr>CERN1 2023/24 Championship</vt:lpstr>
      <vt:lpstr>CERN2 2023/24 Championship</vt:lpstr>
      <vt:lpstr>GAB tournament</vt:lpstr>
      <vt:lpstr>Mini Atomiades</vt:lpstr>
      <vt:lpstr>Congratulations !!!!</vt:lpstr>
      <vt:lpstr>Some photos</vt:lpstr>
      <vt:lpstr>Some photos</vt:lpstr>
      <vt:lpstr>Some photos</vt:lpstr>
      <vt:lpstr>Thanks to all the people in the committee and everyone in the club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Basketball Club General Assembly</dc:title>
  <dc:creator>Manolo</dc:creator>
  <cp:lastModifiedBy>Francois Boyer</cp:lastModifiedBy>
  <cp:revision>199</cp:revision>
  <cp:lastPrinted>2019-07-10T13:44:46Z</cp:lastPrinted>
  <dcterms:created xsi:type="dcterms:W3CDTF">2006-08-16T00:00:00Z</dcterms:created>
  <dcterms:modified xsi:type="dcterms:W3CDTF">2024-12-06T08:19:15Z</dcterms:modified>
</cp:coreProperties>
</file>