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75" r:id="rId2"/>
    <p:sldId id="257" r:id="rId3"/>
    <p:sldId id="277" r:id="rId4"/>
    <p:sldId id="278" r:id="rId5"/>
    <p:sldId id="272" r:id="rId6"/>
    <p:sldId id="280" r:id="rId7"/>
    <p:sldId id="281" r:id="rId8"/>
    <p:sldId id="279" r:id="rId9"/>
    <p:sldId id="27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52" d="100"/>
          <a:sy n="152" d="100"/>
        </p:scale>
        <p:origin x="460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40F4F9-537C-8E46-9FB7-126820107E7F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68AD9-B8AF-224A-A4B6-B25AFC54D75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271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568AD9-B8AF-224A-A4B6-B25AFC54D75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675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7CE8C-15D9-2C4F-8717-A7F0FF4C9788}" type="datetime1">
              <a:rPr lang="en-US" smtClean="0"/>
              <a:t>12/5/2024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33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860B4-E719-9445-BCCA-7CA749F71CAE}" type="datetime1">
              <a:rPr lang="en-US" smtClean="0"/>
              <a:t>12/5/2024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829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4D711-5E54-7C4C-92C6-C1B4DF066DCE}" type="datetime1">
              <a:rPr lang="en-US" smtClean="0"/>
              <a:t>12/5/2024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536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49555-89B9-1B48-9064-8F4F9FDBA24B}" type="datetime1">
              <a:rPr lang="en-US" smtClean="0"/>
              <a:t>12/5/2024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850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598F5-9229-CE40-91C7-72E808CEC65D}" type="datetime1">
              <a:rPr lang="en-US" smtClean="0"/>
              <a:t>12/5/2024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22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D1D4D-0205-1248-AE06-BF4F24C9D0E1}" type="datetime1">
              <a:rPr lang="en-US" smtClean="0"/>
              <a:t>12/5/2024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66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F4FA4-28F3-274A-B2DC-DEF6098B3FA2}" type="datetime1">
              <a:rPr lang="en-US" smtClean="0"/>
              <a:t>12/5/2024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262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71C15-21FF-4B42-B96A-4A4B54BC1078}" type="datetime1">
              <a:rPr lang="en-US" smtClean="0"/>
              <a:t>12/5/2024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352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34A8C-0970-964F-B62E-5F606E0C9E05}" type="datetime1">
              <a:rPr lang="en-US" smtClean="0"/>
              <a:t>12/5/2024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9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7CD1C-9FD3-C643-A3D4-74D29328DE87}" type="datetime1">
              <a:rPr lang="en-US" smtClean="0"/>
              <a:t>12/5/2024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53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35A8D-7B82-3244-9125-A6A5E29468DC}" type="datetime1">
              <a:rPr lang="en-US" smtClean="0"/>
              <a:t>12/5/2024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312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54C13-55BB-C84A-8593-7838930A5128}" type="datetime1">
              <a:rPr lang="en-US" smtClean="0"/>
              <a:t>12/5/2024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91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SocialActivities/BasketballClub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abasket.ch/team/cern_2" TargetMode="External"/><Relationship Id="rId2" Type="http://schemas.openxmlformats.org/officeDocument/2006/relationships/hyperlink" Target="https://gabasket.ch/team/cern_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b="1" dirty="0"/>
              <a:t>CERN Basketball Club</a:t>
            </a:r>
            <a:br>
              <a:rPr lang="en-US" dirty="0"/>
            </a:br>
            <a:r>
              <a:rPr lang="en-US" dirty="0"/>
              <a:t>General Assembly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914400"/>
          </a:xfrm>
        </p:spPr>
        <p:txBody>
          <a:bodyPr>
            <a:normAutofit/>
          </a:bodyPr>
          <a:lstStyle/>
          <a:p>
            <a:pPr algn="r"/>
            <a:r>
              <a:rPr lang="en-US" sz="2400" dirty="0"/>
              <a:t>06</a:t>
            </a:r>
            <a:r>
              <a:rPr lang="en-US" sz="2400" baseline="30000" dirty="0"/>
              <a:t>th</a:t>
            </a:r>
            <a:r>
              <a:rPr lang="en-US" sz="2400" dirty="0"/>
              <a:t> December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FAC977-EF07-CF4C-86DA-46AE2FF29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6" name="Image 5" descr="Une image contenant Graphique, graphisme, logo, dessin humoristique&#10;&#10;Description générée automatiquement">
            <a:extLst>
              <a:ext uri="{FF2B5EF4-FFF2-40B4-BE49-F238E27FC236}">
                <a16:creationId xmlns:a16="http://schemas.microsoft.com/office/drawing/2014/main" id="{98F8ED68-C6A2-F225-2124-BD587FFB53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04800"/>
            <a:ext cx="345634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668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FB27747-324A-854A-87CE-8CF5FB919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sz="2400" b="1" dirty="0"/>
              <a:t>The committee </a:t>
            </a:r>
            <a:r>
              <a:rPr lang="en-US" sz="2400" dirty="0"/>
              <a:t>announced the CERN1 and CERN2 players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This is the </a:t>
            </a:r>
            <a:r>
              <a:rPr lang="en-GB" sz="2400" b="1" dirty="0"/>
              <a:t>criteria</a:t>
            </a:r>
            <a:r>
              <a:rPr lang="en-GB" sz="2400" dirty="0"/>
              <a:t> that we have followed for the selection:</a:t>
            </a:r>
          </a:p>
          <a:p>
            <a:pPr lvl="1"/>
            <a:r>
              <a:rPr lang="en-GB" sz="2000" dirty="0"/>
              <a:t>Members of the teams from last year have been given preference </a:t>
            </a:r>
          </a:p>
          <a:p>
            <a:pPr lvl="1"/>
            <a:r>
              <a:rPr lang="en-GB" sz="2000" dirty="0"/>
              <a:t>Attendance to the trainings and/or pickup games</a:t>
            </a:r>
          </a:p>
          <a:p>
            <a:pPr lvl="1"/>
            <a:r>
              <a:rPr lang="en-GB" sz="2000" dirty="0"/>
              <a:t>Basketball level / Team needs</a:t>
            </a:r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5ED504D-BE56-0943-BD3F-6C679925C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/>
              <a:t>Season 2024-2025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7D3328D-5E1B-4A42-ABC5-5068CF85E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FAC342E-80FC-7FB5-312E-131F172796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0924891"/>
              </p:ext>
            </p:extLst>
          </p:nvPr>
        </p:nvGraphicFramePr>
        <p:xfrm>
          <a:off x="1844676" y="2286000"/>
          <a:ext cx="2044700" cy="2133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44700">
                  <a:extLst>
                    <a:ext uri="{9D8B030D-6E8A-4147-A177-3AD203B41FA5}">
                      <a16:colId xmlns:a16="http://schemas.microsoft.com/office/drawing/2014/main" val="2622636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CERN1 roster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310423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1. Miguel Gil Costa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29153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2. Francois Boyer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564702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3. </a:t>
                      </a:r>
                      <a:r>
                        <a:rPr lang="pt-BR" sz="1100" u="none" strike="noStrike" dirty="0">
                          <a:effectLst/>
                        </a:rPr>
                        <a:t>Pedro Felix Lopez Macia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904701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4. </a:t>
                      </a:r>
                      <a:r>
                        <a:rPr lang="en-GB" sz="1100" u="none" strike="noStrike" dirty="0">
                          <a:effectLst/>
                        </a:rPr>
                        <a:t>Georgios Voutsinas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038488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5. Dario Soriano Guillen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768761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6. Roberto Muriel </a:t>
                      </a:r>
                      <a:r>
                        <a:rPr lang="en-GB" sz="1100" u="none" strike="noStrike" dirty="0" err="1">
                          <a:effectLst/>
                        </a:rPr>
                        <a:t>Mauriño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020310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7. Jose Rodriguez Nogueira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669335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8. Alexandros Petridis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012074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 Alvaro Perez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618890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10. Borja Fernandez Adiego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57927419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7FED55A-330A-6CF5-37A1-E91C1FD495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909097"/>
              </p:ext>
            </p:extLst>
          </p:nvPr>
        </p:nvGraphicFramePr>
        <p:xfrm>
          <a:off x="4876800" y="2133600"/>
          <a:ext cx="2743200" cy="2476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7172066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CERN2 roster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2580025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1. Jeronimo ORTOLA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8881937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2. MANUEL GONZALEZ BERGES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8120737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3. GIUSEPPE MAZZOLA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414785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4. Emanuele VILLA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216683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5. STEFANO SAROGLIA Responsible CERN2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687753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6. BABEL PAWEL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026038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7. Krzysztof Nienartowicz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696390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8. Jakub </a:t>
                      </a:r>
                      <a:r>
                        <a:rPr lang="en-GB" sz="1100" u="none" strike="noStrike" dirty="0" err="1">
                          <a:effectLst/>
                        </a:rPr>
                        <a:t>Gajownik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933485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9. William WARNER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401606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10. Marcos VAZQUEZ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408747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11. Mihailo Lukovic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7590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12. Francisco Moreira </a:t>
                      </a:r>
                      <a:r>
                        <a:rPr lang="en-GB" sz="1100" u="none" strike="noStrike" dirty="0" err="1">
                          <a:effectLst/>
                        </a:rPr>
                        <a:t>Huhn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725737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3048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FB27747-324A-854A-87CE-8CF5FB919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/>
              <a:t>Gyms</a:t>
            </a:r>
          </a:p>
          <a:p>
            <a:pPr lvl="1"/>
            <a:r>
              <a:rPr lang="en-US" dirty="0"/>
              <a:t>Tuesdays: </a:t>
            </a:r>
            <a:r>
              <a:rPr lang="en-US" dirty="0" err="1"/>
              <a:t>Chavanne</a:t>
            </a:r>
            <a:endParaRPr lang="en-US" dirty="0"/>
          </a:p>
          <a:p>
            <a:pPr lvl="1"/>
            <a:r>
              <a:rPr lang="en-US" dirty="0"/>
              <a:t>Wednesdays: </a:t>
            </a:r>
            <a:r>
              <a:rPr lang="en-US" dirty="0" err="1"/>
              <a:t>Bude</a:t>
            </a:r>
            <a:endParaRPr lang="en-US" dirty="0"/>
          </a:p>
          <a:p>
            <a:pPr lvl="1"/>
            <a:r>
              <a:rPr lang="en-US" dirty="0"/>
              <a:t>Thursdays: Saint </a:t>
            </a:r>
            <a:r>
              <a:rPr lang="en-US" dirty="0" err="1"/>
              <a:t>Genis</a:t>
            </a:r>
            <a:r>
              <a:rPr lang="en-US" dirty="0"/>
              <a:t> - </a:t>
            </a:r>
            <a:r>
              <a:rPr lang="en-US" dirty="0" err="1"/>
              <a:t>Diamanterie</a:t>
            </a:r>
            <a:endParaRPr lang="en-US" dirty="0"/>
          </a:p>
          <a:p>
            <a:r>
              <a:rPr lang="en-US" b="1" dirty="0"/>
              <a:t>All info can be found here: </a:t>
            </a:r>
            <a:r>
              <a:rPr lang="en-US" dirty="0">
                <a:hlinkClick r:id="rId2"/>
              </a:rPr>
              <a:t>https://twiki.cern.ch/twiki/bin/view/SocialActivities/BasketballClub</a:t>
            </a:r>
            <a:endParaRPr lang="en-US" dirty="0"/>
          </a:p>
          <a:p>
            <a:endParaRPr lang="en-US" b="1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5ED504D-BE56-0943-BD3F-6C679925C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/>
              <a:t>Season 2024-2025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7D3328D-5E1B-4A42-ABC5-5068CF85E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91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FB27747-324A-854A-87CE-8CF5FB919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/>
              <a:t>Competitions </a:t>
            </a:r>
            <a:r>
              <a:rPr lang="mr-IN" b="1" dirty="0"/>
              <a:t>–</a:t>
            </a:r>
            <a:r>
              <a:rPr lang="en-US" b="1" dirty="0"/>
              <a:t> GAB</a:t>
            </a:r>
          </a:p>
          <a:p>
            <a:pPr lvl="1"/>
            <a:r>
              <a:rPr lang="en-US" sz="2000" dirty="0"/>
              <a:t>CERN 1</a:t>
            </a:r>
          </a:p>
          <a:p>
            <a:pPr lvl="2"/>
            <a:r>
              <a:rPr lang="en-US" sz="1800" dirty="0">
                <a:hlinkClick r:id="rId2"/>
              </a:rPr>
              <a:t>https://gabasket.ch/team/cern_1</a:t>
            </a:r>
            <a:r>
              <a:rPr lang="en-US" sz="1800" dirty="0"/>
              <a:t> </a:t>
            </a:r>
          </a:p>
          <a:p>
            <a:pPr lvl="2"/>
            <a:r>
              <a:rPr lang="en-US" sz="1800" dirty="0"/>
              <a:t>League A</a:t>
            </a:r>
          </a:p>
          <a:p>
            <a:pPr lvl="2"/>
            <a:r>
              <a:rPr lang="en-US" sz="1800" dirty="0"/>
              <a:t>Cup</a:t>
            </a:r>
          </a:p>
          <a:p>
            <a:pPr lvl="2"/>
            <a:endParaRPr lang="en-US" sz="1800" dirty="0"/>
          </a:p>
          <a:p>
            <a:pPr lvl="1"/>
            <a:r>
              <a:rPr lang="en-US" sz="2000" dirty="0"/>
              <a:t>CERN 2  </a:t>
            </a:r>
          </a:p>
          <a:p>
            <a:pPr lvl="2"/>
            <a:r>
              <a:rPr lang="en-US" sz="1800" dirty="0">
                <a:hlinkClick r:id="rId3"/>
              </a:rPr>
              <a:t>https://gabasket.ch/team/cern_2</a:t>
            </a:r>
            <a:endParaRPr lang="en-US" sz="1800" dirty="0"/>
          </a:p>
          <a:p>
            <a:pPr lvl="2"/>
            <a:r>
              <a:rPr lang="en-US" sz="1800" dirty="0"/>
              <a:t>League B</a:t>
            </a:r>
          </a:p>
          <a:p>
            <a:pPr lvl="2"/>
            <a:r>
              <a:rPr lang="en-US" sz="1800" dirty="0"/>
              <a:t>Cup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5ED504D-BE56-0943-BD3F-6C679925C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/>
              <a:t>Season 2024-2025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7D3328D-5E1B-4A42-ABC5-5068CF85E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6589DB5-3877-FEB5-F55D-DA0EF3629C2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420"/>
          <a:stretch/>
        </p:blipFill>
        <p:spPr>
          <a:xfrm>
            <a:off x="4953000" y="1752600"/>
            <a:ext cx="3944282" cy="20574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169CA87-4A26-7F8F-37E5-D952630425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3000" y="4021833"/>
            <a:ext cx="3944282" cy="2100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618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2024-2025 Committee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548DC1E-289B-0C49-AD31-549FE8C9CAF4}"/>
              </a:ext>
            </a:extLst>
          </p:cNvPr>
          <p:cNvSpPr txBox="1">
            <a:spLocks/>
          </p:cNvSpPr>
          <p:nvPr/>
        </p:nvSpPr>
        <p:spPr>
          <a:xfrm>
            <a:off x="609600" y="15240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François Boyer– President</a:t>
            </a:r>
          </a:p>
          <a:p>
            <a:r>
              <a:rPr lang="en-US" sz="2800" dirty="0"/>
              <a:t>Borja Fernandez Adiego– Vice President</a:t>
            </a:r>
          </a:p>
          <a:p>
            <a:r>
              <a:rPr lang="en-US" sz="2800" dirty="0"/>
              <a:t>Pedro Felix Lopez Macia – CERN1R</a:t>
            </a:r>
          </a:p>
          <a:p>
            <a:r>
              <a:rPr lang="en-US" sz="2800" dirty="0"/>
              <a:t>Jeronimo Ortola Vidal – Treasurer/CERN2R</a:t>
            </a:r>
          </a:p>
          <a:p>
            <a:r>
              <a:rPr lang="en-US" sz="2800" dirty="0"/>
              <a:t>Manuel Gonzalez Berges – Secretary/CERN2R</a:t>
            </a:r>
          </a:p>
          <a:p>
            <a:r>
              <a:rPr lang="en-US" sz="2800" dirty="0"/>
              <a:t>Roberto Muriel Maurino– CERN1R</a:t>
            </a:r>
          </a:p>
          <a:p>
            <a:r>
              <a:rPr lang="en-US" sz="2800" dirty="0"/>
              <a:t>George Iakovidis– Member</a:t>
            </a:r>
          </a:p>
          <a:p>
            <a:r>
              <a:rPr lang="en-US" sz="2800" dirty="0"/>
              <a:t>Pepe Rodriguez – Social event, marketing and communication manager !!</a:t>
            </a:r>
          </a:p>
          <a:p>
            <a:pPr marL="0" indent="0">
              <a:buNone/>
            </a:pPr>
            <a:r>
              <a:rPr lang="en-US" sz="2800" b="1" dirty="0"/>
              <a:t>Anyone else interested?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28EF3-BC13-804F-814A-AB4AA28CA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369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2024-2025 committee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548DC1E-289B-0C49-AD31-549FE8C9CAF4}"/>
              </a:ext>
            </a:extLst>
          </p:cNvPr>
          <p:cNvSpPr txBox="1">
            <a:spLocks/>
          </p:cNvSpPr>
          <p:nvPr/>
        </p:nvSpPr>
        <p:spPr>
          <a:xfrm>
            <a:off x="609600" y="15240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/>
              <a:t>New Member: </a:t>
            </a:r>
            <a:r>
              <a:rPr lang="en-US" sz="2800" dirty="0"/>
              <a:t>Pepe Rodriguez!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28EF3-BC13-804F-814A-AB4AA28CA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74760D2-0A7D-C261-7804-012021AD32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15" t="16815" r="26760" b="7190"/>
          <a:stretch/>
        </p:blipFill>
        <p:spPr bwMode="auto">
          <a:xfrm>
            <a:off x="3886200" y="2286000"/>
            <a:ext cx="2018481" cy="41465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8076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98E21D-2C06-7B72-FDC3-8F4CC87D4A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60437"/>
            <a:ext cx="8229600" cy="5897563"/>
          </a:xfrm>
        </p:spPr>
        <p:txBody>
          <a:bodyPr>
            <a:normAutofit lnSpcReduction="10000"/>
          </a:bodyPr>
          <a:lstStyle/>
          <a:p>
            <a:r>
              <a:rPr lang="en-GB" sz="2600" dirty="0"/>
              <a:t>The Pickwick pub has kindly offered to sponsor the club by purchasing warm-up over-shirts.</a:t>
            </a:r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  <a:p>
            <a:pPr marL="0" indent="0">
              <a:buNone/>
            </a:pPr>
            <a:endParaRPr lang="en-GB" sz="2600" dirty="0"/>
          </a:p>
          <a:p>
            <a:r>
              <a:rPr lang="en-GB" sz="2600" dirty="0"/>
              <a:t>Order will be done ideally before Xmas. Both team will be equipped, and a stock of T-shirts will be made available for sale to members and non-members of the club. Please contact us if you are interested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7F816E8-C480-D3B8-E376-3B912DD93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9FE911A-EE7A-1F62-ACAF-D914ECE2DF81}"/>
              </a:ext>
            </a:extLst>
          </p:cNvPr>
          <p:cNvSpPr txBox="1">
            <a:spLocks/>
          </p:cNvSpPr>
          <p:nvPr/>
        </p:nvSpPr>
        <p:spPr>
          <a:xfrm>
            <a:off x="6096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New sponsoring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77741C3-342F-206E-B15D-BBF14F2662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676" y="1741357"/>
            <a:ext cx="2608524" cy="342132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568965B-2C7E-8F2A-3AAF-CF9E95E0E1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1752600"/>
            <a:ext cx="2659571" cy="3463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172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2024-2025 activities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548DC1E-289B-0C49-AD31-549FE8C9CAF4}"/>
              </a:ext>
            </a:extLst>
          </p:cNvPr>
          <p:cNvSpPr txBox="1">
            <a:spLocks/>
          </p:cNvSpPr>
          <p:nvPr/>
        </p:nvSpPr>
        <p:spPr>
          <a:xfrm>
            <a:off x="609600" y="15240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Xmas dinner tonight !! (Pedro and Roberto)</a:t>
            </a:r>
          </a:p>
          <a:p>
            <a:r>
              <a:rPr lang="en-US" sz="2400" dirty="0"/>
              <a:t>Basket tournament ?</a:t>
            </a:r>
          </a:p>
          <a:p>
            <a:endParaRPr lang="en-US" sz="2400" dirty="0"/>
          </a:p>
          <a:p>
            <a:r>
              <a:rPr lang="en-US" sz="2400" dirty="0"/>
              <a:t>Summer BBQ, Spring BBQ, Just a BBQ (?)</a:t>
            </a:r>
          </a:p>
          <a:p>
            <a:r>
              <a:rPr lang="en-US" sz="2400" dirty="0"/>
              <a:t>Data privacy (?)</a:t>
            </a:r>
          </a:p>
          <a:p>
            <a:r>
              <a:rPr lang="en-US" sz="2400" dirty="0"/>
              <a:t>New website (Pepe and Alex)</a:t>
            </a:r>
          </a:p>
          <a:p>
            <a:r>
              <a:rPr lang="en-US" sz="2400" dirty="0"/>
              <a:t>…</a:t>
            </a:r>
            <a:endParaRPr lang="en-US" sz="2800" dirty="0"/>
          </a:p>
          <a:p>
            <a:pPr marL="0" indent="0">
              <a:buNone/>
            </a:pPr>
            <a:r>
              <a:rPr lang="en-US" sz="2800" b="1" dirty="0"/>
              <a:t>Any other volunteer?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28EF3-BC13-804F-814A-AB4AA28CA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82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28EF3-BC13-804F-814A-AB4AA28CA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219200" y="2971800"/>
            <a:ext cx="61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/>
              <a:t>Any suggestion, complain?</a:t>
            </a:r>
            <a:endParaRPr lang="en-GB" sz="3600" i="1" dirty="0"/>
          </a:p>
        </p:txBody>
      </p:sp>
    </p:spTree>
    <p:extLst>
      <p:ext uri="{BB962C8B-B14F-4D97-AF65-F5344CB8AC3E}">
        <p14:creationId xmlns:p14="http://schemas.microsoft.com/office/powerpoint/2010/main" val="26908991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10728</TotalTime>
  <Words>410</Words>
  <Application>Microsoft Office PowerPoint</Application>
  <PresentationFormat>Affichage à l'écran (4:3)</PresentationFormat>
  <Paragraphs>103</Paragraphs>
  <Slides>9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CERN Basketball Club General Assembly</vt:lpstr>
      <vt:lpstr>Season 2024-2025</vt:lpstr>
      <vt:lpstr>Season 2024-2025</vt:lpstr>
      <vt:lpstr>Season 2024-2025</vt:lpstr>
      <vt:lpstr>2024-2025 Committee</vt:lpstr>
      <vt:lpstr>2024-2025 committee</vt:lpstr>
      <vt:lpstr>Présentation PowerPoint</vt:lpstr>
      <vt:lpstr>2024-2025 activities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Basketball Club General Assembly</dc:title>
  <dc:creator>Manolo</dc:creator>
  <cp:lastModifiedBy>Francois Boyer</cp:lastModifiedBy>
  <cp:revision>177</cp:revision>
  <cp:lastPrinted>2019-07-10T13:44:05Z</cp:lastPrinted>
  <dcterms:created xsi:type="dcterms:W3CDTF">2006-08-16T00:00:00Z</dcterms:created>
  <dcterms:modified xsi:type="dcterms:W3CDTF">2024-12-05T12:11:52Z</dcterms:modified>
</cp:coreProperties>
</file>