
<file path=[Content_Types].xml><?xml version="1.0" encoding="utf-8"?>
<Types xmlns="http://schemas.openxmlformats.org/package/2006/content-types">
  <Default Extension="jpeg" ContentType="image/jpeg"/>
  <Default Extension="jpg" ContentType="image/pn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media/image2.jpg" ContentType="image/jpeg"/>
  <Override PartName="/ppt/media/image3.jpg" ContentType="image/jpeg"/>
  <Override PartName="/ppt/media/image4.jpg" ContentType="image/jpeg"/>
  <Override PartName="/ppt/media/image5.jpg" ContentType="image/jpeg"/>
  <Override PartName="/ppt/media/image6.jpg" ContentType="image/jpeg"/>
  <Override PartName="/ppt/media/image7.jpg" ContentType="image/jpeg"/>
  <Override PartName="/ppt/media/image8.jpg" ContentType="image/jpeg"/>
  <Override PartName="/ppt/media/image9.jpg" ContentType="image/jpeg"/>
  <Override PartName="/ppt/media/image10.jpg" ContentType="image/jpeg"/>
  <Override PartName="/ppt/media/image11.jpg" ContentType="image/jpeg"/>
  <Override PartName="/ppt/media/image12.jpg" ContentType="image/jpeg"/>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media/image26.jpg" ContentType="image/jpeg"/>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6" r:id="rId2"/>
  </p:sldMasterIdLst>
  <p:notesMasterIdLst>
    <p:notesMasterId r:id="rId10"/>
  </p:notesMasterIdLst>
  <p:sldIdLst>
    <p:sldId id="12405" r:id="rId3"/>
    <p:sldId id="12466" r:id="rId4"/>
    <p:sldId id="12271" r:id="rId5"/>
    <p:sldId id="12415" r:id="rId6"/>
    <p:sldId id="12682" r:id="rId7"/>
    <p:sldId id="12431" r:id="rId8"/>
    <p:sldId id="12413" r:id="rId9"/>
  </p:sldIdLst>
  <p:sldSz cx="9144000" cy="5143500" type="screen16x9"/>
  <p:notesSz cx="6797675" cy="9926638"/>
  <p:defaultText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B8431B-9229-4FA0-95EB-42EB0C4718A5}" v="2" dt="2025-01-27T11:22:53.0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118" autoAdjust="0"/>
  </p:normalViewPr>
  <p:slideViewPr>
    <p:cSldViewPr snapToGrid="0">
      <p:cViewPr varScale="1">
        <p:scale>
          <a:sx n="79" d="100"/>
          <a:sy n="79" d="100"/>
        </p:scale>
        <p:origin x="108" y="8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ego Eguidazu Alonso" userId="d1174647-e998-4a97-97c4-455512319567" providerId="ADAL" clId="{96B8431B-9229-4FA0-95EB-42EB0C4718A5}"/>
    <pc:docChg chg="custSel addSld delSld modSld">
      <pc:chgData name="Diego Eguidazu Alonso" userId="d1174647-e998-4a97-97c4-455512319567" providerId="ADAL" clId="{96B8431B-9229-4FA0-95EB-42EB0C4718A5}" dt="2025-01-27T11:26:10.825" v="373" actId="33524"/>
      <pc:docMkLst>
        <pc:docMk/>
      </pc:docMkLst>
      <pc:sldChg chg="del">
        <pc:chgData name="Diego Eguidazu Alonso" userId="d1174647-e998-4a97-97c4-455512319567" providerId="ADAL" clId="{96B8431B-9229-4FA0-95EB-42EB0C4718A5}" dt="2025-01-27T11:00:57.394" v="7" actId="47"/>
        <pc:sldMkLst>
          <pc:docMk/>
          <pc:sldMk cId="2892409199" sldId="344"/>
        </pc:sldMkLst>
      </pc:sldChg>
      <pc:sldChg chg="del">
        <pc:chgData name="Diego Eguidazu Alonso" userId="d1174647-e998-4a97-97c4-455512319567" providerId="ADAL" clId="{96B8431B-9229-4FA0-95EB-42EB0C4718A5}" dt="2025-01-27T11:00:56.378" v="6" actId="47"/>
        <pc:sldMkLst>
          <pc:docMk/>
          <pc:sldMk cId="1311375966" sldId="347"/>
        </pc:sldMkLst>
      </pc:sldChg>
      <pc:sldChg chg="del">
        <pc:chgData name="Diego Eguidazu Alonso" userId="d1174647-e998-4a97-97c4-455512319567" providerId="ADAL" clId="{96B8431B-9229-4FA0-95EB-42EB0C4718A5}" dt="2025-01-27T11:00:49.005" v="2" actId="47"/>
        <pc:sldMkLst>
          <pc:docMk/>
          <pc:sldMk cId="2619743054" sldId="374"/>
        </pc:sldMkLst>
      </pc:sldChg>
      <pc:sldChg chg="del">
        <pc:chgData name="Diego Eguidazu Alonso" userId="d1174647-e998-4a97-97c4-455512319567" providerId="ADAL" clId="{96B8431B-9229-4FA0-95EB-42EB0C4718A5}" dt="2025-01-27T11:01:05.868" v="12" actId="47"/>
        <pc:sldMkLst>
          <pc:docMk/>
          <pc:sldMk cId="2051238229" sldId="390"/>
        </pc:sldMkLst>
      </pc:sldChg>
      <pc:sldChg chg="del">
        <pc:chgData name="Diego Eguidazu Alonso" userId="d1174647-e998-4a97-97c4-455512319567" providerId="ADAL" clId="{96B8431B-9229-4FA0-95EB-42EB0C4718A5}" dt="2025-01-27T11:01:00.225" v="9" actId="47"/>
        <pc:sldMkLst>
          <pc:docMk/>
          <pc:sldMk cId="1645676147" sldId="398"/>
        </pc:sldMkLst>
      </pc:sldChg>
      <pc:sldChg chg="del">
        <pc:chgData name="Diego Eguidazu Alonso" userId="d1174647-e998-4a97-97c4-455512319567" providerId="ADAL" clId="{96B8431B-9229-4FA0-95EB-42EB0C4718A5}" dt="2025-01-27T11:00:51.539" v="3" actId="47"/>
        <pc:sldMkLst>
          <pc:docMk/>
          <pc:sldMk cId="2498708" sldId="885"/>
        </pc:sldMkLst>
      </pc:sldChg>
      <pc:sldChg chg="del">
        <pc:chgData name="Diego Eguidazu Alonso" userId="d1174647-e998-4a97-97c4-455512319567" providerId="ADAL" clId="{96B8431B-9229-4FA0-95EB-42EB0C4718A5}" dt="2025-01-27T11:00:52.412" v="4" actId="47"/>
        <pc:sldMkLst>
          <pc:docMk/>
          <pc:sldMk cId="733449185" sldId="886"/>
        </pc:sldMkLst>
      </pc:sldChg>
      <pc:sldChg chg="del">
        <pc:chgData name="Diego Eguidazu Alonso" userId="d1174647-e998-4a97-97c4-455512319567" providerId="ADAL" clId="{96B8431B-9229-4FA0-95EB-42EB0C4718A5}" dt="2025-01-27T10:55:48.763" v="1" actId="47"/>
        <pc:sldMkLst>
          <pc:docMk/>
          <pc:sldMk cId="3680965522" sldId="12275"/>
        </pc:sldMkLst>
      </pc:sldChg>
      <pc:sldChg chg="modSp add mod">
        <pc:chgData name="Diego Eguidazu Alonso" userId="d1174647-e998-4a97-97c4-455512319567" providerId="ADAL" clId="{96B8431B-9229-4FA0-95EB-42EB0C4718A5}" dt="2025-01-27T11:26:10.825" v="373" actId="33524"/>
        <pc:sldMkLst>
          <pc:docMk/>
          <pc:sldMk cId="4249351231" sldId="12415"/>
        </pc:sldMkLst>
        <pc:spChg chg="mod">
          <ac:chgData name="Diego Eguidazu Alonso" userId="d1174647-e998-4a97-97c4-455512319567" providerId="ADAL" clId="{96B8431B-9229-4FA0-95EB-42EB0C4718A5}" dt="2025-01-27T11:22:10.219" v="34" actId="20577"/>
          <ac:spMkLst>
            <pc:docMk/>
            <pc:sldMk cId="4249351231" sldId="12415"/>
            <ac:spMk id="2" creationId="{71CAE045-5027-B9C2-9F88-397D8E157286}"/>
          </ac:spMkLst>
        </pc:spChg>
        <pc:spChg chg="mod">
          <ac:chgData name="Diego Eguidazu Alonso" userId="d1174647-e998-4a97-97c4-455512319567" providerId="ADAL" clId="{96B8431B-9229-4FA0-95EB-42EB0C4718A5}" dt="2025-01-27T11:26:10.825" v="373" actId="33524"/>
          <ac:spMkLst>
            <pc:docMk/>
            <pc:sldMk cId="4249351231" sldId="12415"/>
            <ac:spMk id="3" creationId="{9381468F-698D-C7B1-E1CD-3AC5128010A4}"/>
          </ac:spMkLst>
        </pc:spChg>
        <pc:spChg chg="mod">
          <ac:chgData name="Diego Eguidazu Alonso" userId="d1174647-e998-4a97-97c4-455512319567" providerId="ADAL" clId="{96B8431B-9229-4FA0-95EB-42EB0C4718A5}" dt="2025-01-27T11:22:49.149" v="39" actId="14100"/>
          <ac:spMkLst>
            <pc:docMk/>
            <pc:sldMk cId="4249351231" sldId="12415"/>
            <ac:spMk id="5" creationId="{61C1A839-768A-4311-3C3D-82FD50ADF11D}"/>
          </ac:spMkLst>
        </pc:spChg>
        <pc:spChg chg="mod">
          <ac:chgData name="Diego Eguidazu Alonso" userId="d1174647-e998-4a97-97c4-455512319567" providerId="ADAL" clId="{96B8431B-9229-4FA0-95EB-42EB0C4718A5}" dt="2025-01-27T11:25:58.063" v="372" actId="20577"/>
          <ac:spMkLst>
            <pc:docMk/>
            <pc:sldMk cId="4249351231" sldId="12415"/>
            <ac:spMk id="8" creationId="{0F7EB871-358E-1F5A-4DD1-5D761B6B55B8}"/>
          </ac:spMkLst>
        </pc:spChg>
        <pc:picChg chg="mod">
          <ac:chgData name="Diego Eguidazu Alonso" userId="d1174647-e998-4a97-97c4-455512319567" providerId="ADAL" clId="{96B8431B-9229-4FA0-95EB-42EB0C4718A5}" dt="2025-01-27T11:22:53.045" v="40" actId="1076"/>
          <ac:picMkLst>
            <pc:docMk/>
            <pc:sldMk cId="4249351231" sldId="12415"/>
            <ac:picMk id="1028" creationId="{995DBA3D-412A-56A9-903B-FE5B85CD58ED}"/>
          </ac:picMkLst>
        </pc:picChg>
      </pc:sldChg>
      <pc:sldChg chg="del">
        <pc:chgData name="Diego Eguidazu Alonso" userId="d1174647-e998-4a97-97c4-455512319567" providerId="ADAL" clId="{96B8431B-9229-4FA0-95EB-42EB0C4718A5}" dt="2025-01-27T11:01:07.505" v="13" actId="47"/>
        <pc:sldMkLst>
          <pc:docMk/>
          <pc:sldMk cId="3518727505" sldId="12536"/>
        </pc:sldMkLst>
      </pc:sldChg>
      <pc:sldChg chg="del">
        <pc:chgData name="Diego Eguidazu Alonso" userId="d1174647-e998-4a97-97c4-455512319567" providerId="ADAL" clId="{96B8431B-9229-4FA0-95EB-42EB0C4718A5}" dt="2025-01-27T11:01:13.046" v="14" actId="47"/>
        <pc:sldMkLst>
          <pc:docMk/>
          <pc:sldMk cId="1745662421" sldId="12678"/>
        </pc:sldMkLst>
      </pc:sldChg>
      <pc:sldChg chg="del">
        <pc:chgData name="Diego Eguidazu Alonso" userId="d1174647-e998-4a97-97c4-455512319567" providerId="ADAL" clId="{96B8431B-9229-4FA0-95EB-42EB0C4718A5}" dt="2025-01-27T11:00:58.641" v="8" actId="47"/>
        <pc:sldMkLst>
          <pc:docMk/>
          <pc:sldMk cId="1222962363" sldId="12684"/>
        </pc:sldMkLst>
      </pc:sldChg>
      <pc:sldChg chg="del">
        <pc:chgData name="Diego Eguidazu Alonso" userId="d1174647-e998-4a97-97c4-455512319567" providerId="ADAL" clId="{96B8431B-9229-4FA0-95EB-42EB0C4718A5}" dt="2025-01-27T11:01:01.725" v="10" actId="47"/>
        <pc:sldMkLst>
          <pc:docMk/>
          <pc:sldMk cId="181856697" sldId="12696"/>
        </pc:sldMkLst>
      </pc:sldChg>
      <pc:sldChg chg="del">
        <pc:chgData name="Diego Eguidazu Alonso" userId="d1174647-e998-4a97-97c4-455512319567" providerId="ADAL" clId="{96B8431B-9229-4FA0-95EB-42EB0C4718A5}" dt="2025-01-27T11:01:03.875" v="11" actId="47"/>
        <pc:sldMkLst>
          <pc:docMk/>
          <pc:sldMk cId="2627231832" sldId="12697"/>
        </pc:sldMkLst>
      </pc:sldChg>
      <pc:sldChg chg="del">
        <pc:chgData name="Diego Eguidazu Alonso" userId="d1174647-e998-4a97-97c4-455512319567" providerId="ADAL" clId="{96B8431B-9229-4FA0-95EB-42EB0C4718A5}" dt="2025-01-27T10:47:48.741" v="0" actId="47"/>
        <pc:sldMkLst>
          <pc:docMk/>
          <pc:sldMk cId="2217186096" sldId="12706"/>
        </pc:sldMkLst>
      </pc:sldChg>
      <pc:sldChg chg="del">
        <pc:chgData name="Diego Eguidazu Alonso" userId="d1174647-e998-4a97-97c4-455512319567" providerId="ADAL" clId="{96B8431B-9229-4FA0-95EB-42EB0C4718A5}" dt="2025-01-27T11:00:53.728" v="5" actId="47"/>
        <pc:sldMkLst>
          <pc:docMk/>
          <pc:sldMk cId="3305354516" sldId="12708"/>
        </pc:sldMkLst>
      </pc:sldChg>
      <pc:sldMasterChg chg="delSldLayout">
        <pc:chgData name="Diego Eguidazu Alonso" userId="d1174647-e998-4a97-97c4-455512319567" providerId="ADAL" clId="{96B8431B-9229-4FA0-95EB-42EB0C4718A5}" dt="2025-01-27T11:00:57.394" v="7" actId="47"/>
        <pc:sldMasterMkLst>
          <pc:docMk/>
          <pc:sldMasterMk cId="2637188929" sldId="2147483660"/>
        </pc:sldMasterMkLst>
        <pc:sldLayoutChg chg="del">
          <pc:chgData name="Diego Eguidazu Alonso" userId="d1174647-e998-4a97-97c4-455512319567" providerId="ADAL" clId="{96B8431B-9229-4FA0-95EB-42EB0C4718A5}" dt="2025-01-27T11:00:57.394" v="7" actId="47"/>
          <pc:sldLayoutMkLst>
            <pc:docMk/>
            <pc:sldMasterMk cId="2637188929" sldId="2147483660"/>
            <pc:sldLayoutMk cId="527787450" sldId="2147483692"/>
          </pc:sldLayoutMkLst>
        </pc:sldLayoutChg>
      </pc:sldMasterChg>
    </pc:docChg>
  </pc:docChgLst>
  <pc:docChgLst>
    <pc:chgData name="Diego Eguidazu Alonso" userId="d1174647-e998-4a97-97c4-455512319567" providerId="ADAL" clId="{BE0BF4BE-8A52-4820-A941-85914CBF2A11}"/>
    <pc:docChg chg="delSld modSld">
      <pc:chgData name="Diego Eguidazu Alonso" userId="d1174647-e998-4a97-97c4-455512319567" providerId="ADAL" clId="{BE0BF4BE-8A52-4820-A941-85914CBF2A11}" dt="2025-01-13T11:26:33.966" v="115" actId="6549"/>
      <pc:docMkLst>
        <pc:docMk/>
      </pc:docMkLst>
      <pc:sldChg chg="modNotesTx">
        <pc:chgData name="Diego Eguidazu Alonso" userId="d1174647-e998-4a97-97c4-455512319567" providerId="ADAL" clId="{BE0BF4BE-8A52-4820-A941-85914CBF2A11}" dt="2025-01-13T11:20:33.292" v="90" actId="20577"/>
        <pc:sldMkLst>
          <pc:docMk/>
          <pc:sldMk cId="1311375966" sldId="347"/>
        </pc:sldMkLst>
      </pc:sldChg>
      <pc:sldChg chg="modNotesTx">
        <pc:chgData name="Diego Eguidazu Alonso" userId="d1174647-e998-4a97-97c4-455512319567" providerId="ADAL" clId="{BE0BF4BE-8A52-4820-A941-85914CBF2A11}" dt="2025-01-13T11:17:46.831" v="87" actId="6549"/>
        <pc:sldMkLst>
          <pc:docMk/>
          <pc:sldMk cId="2619743054" sldId="374"/>
        </pc:sldMkLst>
      </pc:sldChg>
      <pc:sldChg chg="modNotesTx">
        <pc:chgData name="Diego Eguidazu Alonso" userId="d1174647-e998-4a97-97c4-455512319567" providerId="ADAL" clId="{BE0BF4BE-8A52-4820-A941-85914CBF2A11}" dt="2025-01-13T11:26:33.966" v="115" actId="6549"/>
        <pc:sldMkLst>
          <pc:docMk/>
          <pc:sldMk cId="2051238229" sldId="390"/>
        </pc:sldMkLst>
      </pc:sldChg>
      <pc:sldChg chg="modNotesTx">
        <pc:chgData name="Diego Eguidazu Alonso" userId="d1174647-e998-4a97-97c4-455512319567" providerId="ADAL" clId="{BE0BF4BE-8A52-4820-A941-85914CBF2A11}" dt="2025-01-13T11:18:31.054" v="88" actId="6549"/>
        <pc:sldMkLst>
          <pc:docMk/>
          <pc:sldMk cId="2498708" sldId="885"/>
        </pc:sldMkLst>
      </pc:sldChg>
      <pc:sldChg chg="modSp mod modNotesTx">
        <pc:chgData name="Diego Eguidazu Alonso" userId="d1174647-e998-4a97-97c4-455512319567" providerId="ADAL" clId="{BE0BF4BE-8A52-4820-A941-85914CBF2A11}" dt="2025-01-13T11:16:48.539" v="86" actId="20577"/>
        <pc:sldMkLst>
          <pc:docMk/>
          <pc:sldMk cId="3680965522" sldId="12275"/>
        </pc:sldMkLst>
      </pc:sldChg>
      <pc:sldChg chg="modNotesTx">
        <pc:chgData name="Diego Eguidazu Alonso" userId="d1174647-e998-4a97-97c4-455512319567" providerId="ADAL" clId="{BE0BF4BE-8A52-4820-A941-85914CBF2A11}" dt="2025-01-13T11:10:44.488" v="24" actId="6549"/>
        <pc:sldMkLst>
          <pc:docMk/>
          <pc:sldMk cId="2323249980" sldId="12405"/>
        </pc:sldMkLst>
      </pc:sldChg>
      <pc:sldChg chg="modSp mod modNotesTx">
        <pc:chgData name="Diego Eguidazu Alonso" userId="d1174647-e998-4a97-97c4-455512319567" providerId="ADAL" clId="{BE0BF4BE-8A52-4820-A941-85914CBF2A11}" dt="2025-01-13T11:13:00.416" v="80" actId="20577"/>
        <pc:sldMkLst>
          <pc:docMk/>
          <pc:sldMk cId="3544415099" sldId="12466"/>
        </pc:sldMkLst>
        <pc:spChg chg="mod">
          <ac:chgData name="Diego Eguidazu Alonso" userId="d1174647-e998-4a97-97c4-455512319567" providerId="ADAL" clId="{BE0BF4BE-8A52-4820-A941-85914CBF2A11}" dt="2025-01-13T11:13:00.416" v="80" actId="20577"/>
          <ac:spMkLst>
            <pc:docMk/>
            <pc:sldMk cId="3544415099" sldId="12466"/>
            <ac:spMk id="3" creationId="{8266870D-A289-44E3-84CE-D2AD04053A6A}"/>
          </ac:spMkLst>
        </pc:spChg>
      </pc:sldChg>
      <pc:sldChg chg="modSp mod">
        <pc:chgData name="Diego Eguidazu Alonso" userId="d1174647-e998-4a97-97c4-455512319567" providerId="ADAL" clId="{BE0BF4BE-8A52-4820-A941-85914CBF2A11}" dt="2025-01-13T11:25:32.011" v="112" actId="1038"/>
        <pc:sldMkLst>
          <pc:docMk/>
          <pc:sldMk cId="1205847574" sldId="12682"/>
        </pc:sldMkLst>
        <pc:graphicFrameChg chg="mod">
          <ac:chgData name="Diego Eguidazu Alonso" userId="d1174647-e998-4a97-97c4-455512319567" providerId="ADAL" clId="{BE0BF4BE-8A52-4820-A941-85914CBF2A11}" dt="2025-01-13T11:25:32.011" v="112" actId="1038"/>
          <ac:graphicFrameMkLst>
            <pc:docMk/>
            <pc:sldMk cId="1205847574" sldId="12682"/>
            <ac:graphicFrameMk id="6" creationId="{C2A713ED-3B49-D3CC-B0D3-5370B96565AD}"/>
          </ac:graphicFrameMkLst>
        </pc:graphicFrameChg>
      </pc:sldChg>
      <pc:sldChg chg="del">
        <pc:chgData name="Diego Eguidazu Alonso" userId="d1174647-e998-4a97-97c4-455512319567" providerId="ADAL" clId="{BE0BF4BE-8A52-4820-A941-85914CBF2A11}" dt="2025-01-10T14:22:43.210" v="0" actId="47"/>
        <pc:sldMkLst>
          <pc:docMk/>
          <pc:sldMk cId="3172464632" sldId="12693"/>
        </pc:sldMkLst>
      </pc:sldChg>
      <pc:sldChg chg="del">
        <pc:chgData name="Diego Eguidazu Alonso" userId="d1174647-e998-4a97-97c4-455512319567" providerId="ADAL" clId="{BE0BF4BE-8A52-4820-A941-85914CBF2A11}" dt="2025-01-10T14:22:45.711" v="2" actId="47"/>
        <pc:sldMkLst>
          <pc:docMk/>
          <pc:sldMk cId="3192337301" sldId="12694"/>
        </pc:sldMkLst>
      </pc:sldChg>
      <pc:sldChg chg="del">
        <pc:chgData name="Diego Eguidazu Alonso" userId="d1174647-e998-4a97-97c4-455512319567" providerId="ADAL" clId="{BE0BF4BE-8A52-4820-A941-85914CBF2A11}" dt="2025-01-10T14:22:44.992" v="1" actId="47"/>
        <pc:sldMkLst>
          <pc:docMk/>
          <pc:sldMk cId="2152692775" sldId="12695"/>
        </pc:sldMkLst>
      </pc:sldChg>
    </pc:docChg>
  </pc:docChgLst>
  <pc:docChgLst>
    <pc:chgData name="Diego Eguidazu Alonso" userId="d1174647-e998-4a97-97c4-455512319567" providerId="ADAL" clId="{5389E625-39D7-4AE2-B498-9A9799BF7C4B}"/>
    <pc:docChg chg="modSld">
      <pc:chgData name="Diego Eguidazu Alonso" userId="d1174647-e998-4a97-97c4-455512319567" providerId="ADAL" clId="{5389E625-39D7-4AE2-B498-9A9799BF7C4B}" dt="2025-01-27T10:42:12.350" v="9" actId="20577"/>
      <pc:docMkLst>
        <pc:docMk/>
      </pc:docMkLst>
      <pc:sldChg chg="modSp mod">
        <pc:chgData name="Diego Eguidazu Alonso" userId="d1174647-e998-4a97-97c4-455512319567" providerId="ADAL" clId="{5389E625-39D7-4AE2-B498-9A9799BF7C4B}" dt="2025-01-27T10:42:12.350" v="9" actId="20577"/>
        <pc:sldMkLst>
          <pc:docMk/>
          <pc:sldMk cId="2323249980" sldId="12405"/>
        </pc:sldMkLst>
        <pc:spChg chg="mod">
          <ac:chgData name="Diego Eguidazu Alonso" userId="d1174647-e998-4a97-97c4-455512319567" providerId="ADAL" clId="{5389E625-39D7-4AE2-B498-9A9799BF7C4B}" dt="2025-01-27T10:42:12.350" v="9" actId="20577"/>
          <ac:spMkLst>
            <pc:docMk/>
            <pc:sldMk cId="2323249980" sldId="12405"/>
            <ac:spMk id="27" creationId="{E0A11B2B-1463-3D77-3EFB-4745E8606116}"/>
          </ac:spMkLst>
        </pc:spChg>
      </pc:sldChg>
    </pc:docChg>
  </pc:docChgLst>
  <pc:docChgLst>
    <pc:chgData name="Diego Eguidazu Alonso" userId="d1174647-e998-4a97-97c4-455512319567" providerId="ADAL" clId="{82F254DA-BB95-427C-A396-700080C93028}"/>
    <pc:docChg chg="modSld">
      <pc:chgData name="Diego Eguidazu Alonso" userId="d1174647-e998-4a97-97c4-455512319567" providerId="ADAL" clId="{82F254DA-BB95-427C-A396-700080C93028}" dt="2025-01-13T11:29:31.296" v="20" actId="6549"/>
      <pc:docMkLst>
        <pc:docMk/>
      </pc:docMkLst>
      <pc:sldChg chg="modNotesTx">
        <pc:chgData name="Diego Eguidazu Alonso" userId="d1174647-e998-4a97-97c4-455512319567" providerId="ADAL" clId="{82F254DA-BB95-427C-A396-700080C93028}" dt="2025-01-13T11:28:41.759" v="10" actId="6549"/>
        <pc:sldMkLst>
          <pc:docMk/>
          <pc:sldMk cId="2892409199" sldId="344"/>
        </pc:sldMkLst>
      </pc:sldChg>
      <pc:sldChg chg="modNotesTx">
        <pc:chgData name="Diego Eguidazu Alonso" userId="d1174647-e998-4a97-97c4-455512319567" providerId="ADAL" clId="{82F254DA-BB95-427C-A396-700080C93028}" dt="2025-01-13T11:28:37.136" v="9" actId="6549"/>
        <pc:sldMkLst>
          <pc:docMk/>
          <pc:sldMk cId="1311375966" sldId="347"/>
        </pc:sldMkLst>
      </pc:sldChg>
      <pc:sldChg chg="modNotesTx">
        <pc:chgData name="Diego Eguidazu Alonso" userId="d1174647-e998-4a97-97c4-455512319567" providerId="ADAL" clId="{82F254DA-BB95-427C-A396-700080C93028}" dt="2025-01-13T11:28:15.954" v="5" actId="6549"/>
        <pc:sldMkLst>
          <pc:docMk/>
          <pc:sldMk cId="2619743054" sldId="374"/>
        </pc:sldMkLst>
      </pc:sldChg>
      <pc:sldChg chg="modNotesTx">
        <pc:chgData name="Diego Eguidazu Alonso" userId="d1174647-e998-4a97-97c4-455512319567" providerId="ADAL" clId="{82F254DA-BB95-427C-A396-700080C93028}" dt="2025-01-13T11:29:04.837" v="15" actId="6549"/>
        <pc:sldMkLst>
          <pc:docMk/>
          <pc:sldMk cId="2051238229" sldId="390"/>
        </pc:sldMkLst>
      </pc:sldChg>
      <pc:sldChg chg="modNotesTx">
        <pc:chgData name="Diego Eguidazu Alonso" userId="d1174647-e998-4a97-97c4-455512319567" providerId="ADAL" clId="{82F254DA-BB95-427C-A396-700080C93028}" dt="2025-01-13T11:28:53.468" v="12" actId="6549"/>
        <pc:sldMkLst>
          <pc:docMk/>
          <pc:sldMk cId="1645676147" sldId="398"/>
        </pc:sldMkLst>
      </pc:sldChg>
      <pc:sldChg chg="modNotesTx">
        <pc:chgData name="Diego Eguidazu Alonso" userId="d1174647-e998-4a97-97c4-455512319567" providerId="ADAL" clId="{82F254DA-BB95-427C-A396-700080C93028}" dt="2025-01-13T11:28:22.641" v="6" actId="6549"/>
        <pc:sldMkLst>
          <pc:docMk/>
          <pc:sldMk cId="2498708" sldId="885"/>
        </pc:sldMkLst>
      </pc:sldChg>
      <pc:sldChg chg="modNotesTx">
        <pc:chgData name="Diego Eguidazu Alonso" userId="d1174647-e998-4a97-97c4-455512319567" providerId="ADAL" clId="{82F254DA-BB95-427C-A396-700080C93028}" dt="2025-01-13T11:28:27.707" v="7" actId="6549"/>
        <pc:sldMkLst>
          <pc:docMk/>
          <pc:sldMk cId="733449185" sldId="886"/>
        </pc:sldMkLst>
      </pc:sldChg>
      <pc:sldChg chg="modNotesTx">
        <pc:chgData name="Diego Eguidazu Alonso" userId="d1174647-e998-4a97-97c4-455512319567" providerId="ADAL" clId="{82F254DA-BB95-427C-A396-700080C93028}" dt="2025-01-13T11:28:02.060" v="3" actId="6549"/>
        <pc:sldMkLst>
          <pc:docMk/>
          <pc:sldMk cId="2231282928" sldId="12271"/>
        </pc:sldMkLst>
      </pc:sldChg>
      <pc:sldChg chg="modNotesTx">
        <pc:chgData name="Diego Eguidazu Alonso" userId="d1174647-e998-4a97-97c4-455512319567" providerId="ADAL" clId="{82F254DA-BB95-427C-A396-700080C93028}" dt="2025-01-13T11:28:09.588" v="4" actId="6549"/>
        <pc:sldMkLst>
          <pc:docMk/>
          <pc:sldMk cId="3680965522" sldId="12275"/>
        </pc:sldMkLst>
      </pc:sldChg>
      <pc:sldChg chg="modNotesTx">
        <pc:chgData name="Diego Eguidazu Alonso" userId="d1174647-e998-4a97-97c4-455512319567" providerId="ADAL" clId="{82F254DA-BB95-427C-A396-700080C93028}" dt="2025-01-13T11:27:42.930" v="0" actId="6549"/>
        <pc:sldMkLst>
          <pc:docMk/>
          <pc:sldMk cId="2323249980" sldId="12405"/>
        </pc:sldMkLst>
      </pc:sldChg>
      <pc:sldChg chg="modNotesTx">
        <pc:chgData name="Diego Eguidazu Alonso" userId="d1174647-e998-4a97-97c4-455512319567" providerId="ADAL" clId="{82F254DA-BB95-427C-A396-700080C93028}" dt="2025-01-13T11:29:31.296" v="20" actId="6549"/>
        <pc:sldMkLst>
          <pc:docMk/>
          <pc:sldMk cId="2151435340" sldId="12413"/>
        </pc:sldMkLst>
      </pc:sldChg>
      <pc:sldChg chg="modNotesTx">
        <pc:chgData name="Diego Eguidazu Alonso" userId="d1174647-e998-4a97-97c4-455512319567" providerId="ADAL" clId="{82F254DA-BB95-427C-A396-700080C93028}" dt="2025-01-13T11:29:27.129" v="19" actId="6549"/>
        <pc:sldMkLst>
          <pc:docMk/>
          <pc:sldMk cId="1021899489" sldId="12431"/>
        </pc:sldMkLst>
      </pc:sldChg>
      <pc:sldChg chg="modNotesTx">
        <pc:chgData name="Diego Eguidazu Alonso" userId="d1174647-e998-4a97-97c4-455512319567" providerId="ADAL" clId="{82F254DA-BB95-427C-A396-700080C93028}" dt="2025-01-13T11:27:48.884" v="1" actId="6549"/>
        <pc:sldMkLst>
          <pc:docMk/>
          <pc:sldMk cId="3544415099" sldId="12466"/>
        </pc:sldMkLst>
      </pc:sldChg>
      <pc:sldChg chg="modNotesTx">
        <pc:chgData name="Diego Eguidazu Alonso" userId="d1174647-e998-4a97-97c4-455512319567" providerId="ADAL" clId="{82F254DA-BB95-427C-A396-700080C93028}" dt="2025-01-13T11:29:10.337" v="16" actId="6549"/>
        <pc:sldMkLst>
          <pc:docMk/>
          <pc:sldMk cId="3518727505" sldId="12536"/>
        </pc:sldMkLst>
      </pc:sldChg>
      <pc:sldChg chg="modNotesTx">
        <pc:chgData name="Diego Eguidazu Alonso" userId="d1174647-e998-4a97-97c4-455512319567" providerId="ADAL" clId="{82F254DA-BB95-427C-A396-700080C93028}" dt="2025-01-13T11:29:15.128" v="17" actId="6549"/>
        <pc:sldMkLst>
          <pc:docMk/>
          <pc:sldMk cId="1745662421" sldId="12678"/>
        </pc:sldMkLst>
      </pc:sldChg>
      <pc:sldChg chg="modNotesTx">
        <pc:chgData name="Diego Eguidazu Alonso" userId="d1174647-e998-4a97-97c4-455512319567" providerId="ADAL" clId="{82F254DA-BB95-427C-A396-700080C93028}" dt="2025-01-13T11:29:21.360" v="18" actId="6549"/>
        <pc:sldMkLst>
          <pc:docMk/>
          <pc:sldMk cId="1205847574" sldId="12682"/>
        </pc:sldMkLst>
      </pc:sldChg>
      <pc:sldChg chg="modNotesTx">
        <pc:chgData name="Diego Eguidazu Alonso" userId="d1174647-e998-4a97-97c4-455512319567" providerId="ADAL" clId="{82F254DA-BB95-427C-A396-700080C93028}" dt="2025-01-13T11:28:48.197" v="11" actId="6549"/>
        <pc:sldMkLst>
          <pc:docMk/>
          <pc:sldMk cId="1222962363" sldId="12684"/>
        </pc:sldMkLst>
      </pc:sldChg>
      <pc:sldChg chg="modNotesTx">
        <pc:chgData name="Diego Eguidazu Alonso" userId="d1174647-e998-4a97-97c4-455512319567" providerId="ADAL" clId="{82F254DA-BB95-427C-A396-700080C93028}" dt="2025-01-13T11:28:57.497" v="13" actId="6549"/>
        <pc:sldMkLst>
          <pc:docMk/>
          <pc:sldMk cId="181856697" sldId="12696"/>
        </pc:sldMkLst>
      </pc:sldChg>
      <pc:sldChg chg="modNotesTx">
        <pc:chgData name="Diego Eguidazu Alonso" userId="d1174647-e998-4a97-97c4-455512319567" providerId="ADAL" clId="{82F254DA-BB95-427C-A396-700080C93028}" dt="2025-01-13T11:29:01.056" v="14" actId="6549"/>
        <pc:sldMkLst>
          <pc:docMk/>
          <pc:sldMk cId="2627231832" sldId="12697"/>
        </pc:sldMkLst>
      </pc:sldChg>
      <pc:sldChg chg="modNotesTx">
        <pc:chgData name="Diego Eguidazu Alonso" userId="d1174647-e998-4a97-97c4-455512319567" providerId="ADAL" clId="{82F254DA-BB95-427C-A396-700080C93028}" dt="2025-01-13T11:27:55.718" v="2" actId="6549"/>
        <pc:sldMkLst>
          <pc:docMk/>
          <pc:sldMk cId="2217186096" sldId="12706"/>
        </pc:sldMkLst>
      </pc:sldChg>
      <pc:sldChg chg="modNotesTx">
        <pc:chgData name="Diego Eguidazu Alonso" userId="d1174647-e998-4a97-97c4-455512319567" providerId="ADAL" clId="{82F254DA-BB95-427C-A396-700080C93028}" dt="2025-01-13T11:28:32.035" v="8" actId="6549"/>
        <pc:sldMkLst>
          <pc:docMk/>
          <pc:sldMk cId="3305354516" sldId="12708"/>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0178F7-0E0C-45E6-971B-2F40E7F87EE9}" type="doc">
      <dgm:prSet loTypeId="urn:microsoft.com/office/officeart/2018/5/layout/IconCircleLabelList" loCatId="icon" qsTypeId="urn:microsoft.com/office/officeart/2005/8/quickstyle/simple1" qsCatId="simple" csTypeId="urn:microsoft.com/office/officeart/2005/8/colors/accent2_2" csCatId="accent2" phldr="1"/>
      <dgm:spPr/>
      <dgm:t>
        <a:bodyPr/>
        <a:lstStyle/>
        <a:p>
          <a:endParaRPr lang="en-US"/>
        </a:p>
      </dgm:t>
    </dgm:pt>
    <dgm:pt modelId="{71664E12-5328-4AEE-8F6D-08C7891F7258}">
      <dgm:prSet/>
      <dgm:spPr/>
      <dgm:t>
        <a:bodyPr/>
        <a:lstStyle/>
        <a:p>
          <a:pPr>
            <a:defRPr cap="all"/>
          </a:pPr>
          <a:r>
            <a:rPr lang="es-ES"/>
            <a:t>Knowledge</a:t>
          </a:r>
          <a:endParaRPr lang="en-US"/>
        </a:p>
      </dgm:t>
    </dgm:pt>
    <dgm:pt modelId="{6DFCE0BD-C222-48CA-A045-DAF9773713AC}" type="parTrans" cxnId="{90C2995D-42E0-436B-9F3C-AD2260FEB63F}">
      <dgm:prSet/>
      <dgm:spPr/>
      <dgm:t>
        <a:bodyPr/>
        <a:lstStyle/>
        <a:p>
          <a:endParaRPr lang="en-US"/>
        </a:p>
      </dgm:t>
    </dgm:pt>
    <dgm:pt modelId="{C6A911FD-954E-4CFC-997D-B48F49AB265A}" type="sibTrans" cxnId="{90C2995D-42E0-436B-9F3C-AD2260FEB63F}">
      <dgm:prSet/>
      <dgm:spPr/>
      <dgm:t>
        <a:bodyPr/>
        <a:lstStyle/>
        <a:p>
          <a:endParaRPr lang="en-US"/>
        </a:p>
      </dgm:t>
    </dgm:pt>
    <dgm:pt modelId="{49FDC750-4450-45BE-91A6-99DD956BDC1C}">
      <dgm:prSet/>
      <dgm:spPr/>
      <dgm:t>
        <a:bodyPr/>
        <a:lstStyle/>
        <a:p>
          <a:pPr>
            <a:defRPr cap="all"/>
          </a:pPr>
          <a:r>
            <a:rPr lang="es-ES"/>
            <a:t>Learning and adapting</a:t>
          </a:r>
          <a:endParaRPr lang="en-US"/>
        </a:p>
      </dgm:t>
    </dgm:pt>
    <dgm:pt modelId="{C8B2AE18-41A4-46D0-9440-8AACA4101440}" type="parTrans" cxnId="{F5E9F0EC-9B55-427F-A352-1232DE7A9978}">
      <dgm:prSet/>
      <dgm:spPr/>
      <dgm:t>
        <a:bodyPr/>
        <a:lstStyle/>
        <a:p>
          <a:endParaRPr lang="en-US"/>
        </a:p>
      </dgm:t>
    </dgm:pt>
    <dgm:pt modelId="{BD30C95E-D809-410F-BE95-3A2C9D59A0FF}" type="sibTrans" cxnId="{F5E9F0EC-9B55-427F-A352-1232DE7A9978}">
      <dgm:prSet/>
      <dgm:spPr/>
      <dgm:t>
        <a:bodyPr/>
        <a:lstStyle/>
        <a:p>
          <a:endParaRPr lang="en-US"/>
        </a:p>
      </dgm:t>
    </dgm:pt>
    <dgm:pt modelId="{F7AF42F4-08DA-46E9-A317-15550585B9B2}">
      <dgm:prSet/>
      <dgm:spPr/>
      <dgm:t>
        <a:bodyPr/>
        <a:lstStyle/>
        <a:p>
          <a:pPr>
            <a:defRPr cap="all"/>
          </a:pPr>
          <a:r>
            <a:rPr lang="es-ES"/>
            <a:t>Data Protection</a:t>
          </a:r>
          <a:endParaRPr lang="en-US"/>
        </a:p>
      </dgm:t>
    </dgm:pt>
    <dgm:pt modelId="{B4ADCD39-4A24-431E-ACDF-1F34B9443173}" type="parTrans" cxnId="{C7F0E848-F967-42AB-ADD7-C5374BA6A455}">
      <dgm:prSet/>
      <dgm:spPr/>
      <dgm:t>
        <a:bodyPr/>
        <a:lstStyle/>
        <a:p>
          <a:endParaRPr lang="en-US"/>
        </a:p>
      </dgm:t>
    </dgm:pt>
    <dgm:pt modelId="{C16EA14A-CBA4-4210-82DE-8749CCA72195}" type="sibTrans" cxnId="{C7F0E848-F967-42AB-ADD7-C5374BA6A455}">
      <dgm:prSet/>
      <dgm:spPr/>
      <dgm:t>
        <a:bodyPr/>
        <a:lstStyle/>
        <a:p>
          <a:endParaRPr lang="en-US"/>
        </a:p>
      </dgm:t>
    </dgm:pt>
    <dgm:pt modelId="{1B81D722-3313-437F-B36D-0CB7D4E91C91}">
      <dgm:prSet/>
      <dgm:spPr/>
      <dgm:t>
        <a:bodyPr/>
        <a:lstStyle/>
        <a:p>
          <a:pPr>
            <a:defRPr cap="all"/>
          </a:pPr>
          <a:r>
            <a:rPr lang="es-ES"/>
            <a:t>Security</a:t>
          </a:r>
          <a:endParaRPr lang="en-US"/>
        </a:p>
      </dgm:t>
    </dgm:pt>
    <dgm:pt modelId="{3AFD4014-60A5-40C9-9FEC-375FD0D43309}" type="parTrans" cxnId="{49CCBBD1-4A08-4BFD-B902-50AE218330B8}">
      <dgm:prSet/>
      <dgm:spPr/>
      <dgm:t>
        <a:bodyPr/>
        <a:lstStyle/>
        <a:p>
          <a:endParaRPr lang="en-US"/>
        </a:p>
      </dgm:t>
    </dgm:pt>
    <dgm:pt modelId="{29F76B96-F4A7-4299-9079-4052B6128C25}" type="sibTrans" cxnId="{49CCBBD1-4A08-4BFD-B902-50AE218330B8}">
      <dgm:prSet/>
      <dgm:spPr/>
      <dgm:t>
        <a:bodyPr/>
        <a:lstStyle/>
        <a:p>
          <a:endParaRPr lang="en-US"/>
        </a:p>
      </dgm:t>
    </dgm:pt>
    <dgm:pt modelId="{75FC36D1-32C7-411C-ABE7-C1E94B6463D5}">
      <dgm:prSet/>
      <dgm:spPr/>
      <dgm:t>
        <a:bodyPr/>
        <a:lstStyle/>
        <a:p>
          <a:pPr>
            <a:defRPr cap="all"/>
          </a:pPr>
          <a:r>
            <a:rPr lang="es-ES"/>
            <a:t>Cost</a:t>
          </a:r>
          <a:endParaRPr lang="en-US"/>
        </a:p>
      </dgm:t>
    </dgm:pt>
    <dgm:pt modelId="{15CDD839-1B07-4401-AF41-55182A5CE7F7}" type="parTrans" cxnId="{9BA57FBB-421A-4D1F-9001-9A150A0363A9}">
      <dgm:prSet/>
      <dgm:spPr/>
      <dgm:t>
        <a:bodyPr/>
        <a:lstStyle/>
        <a:p>
          <a:endParaRPr lang="en-US"/>
        </a:p>
      </dgm:t>
    </dgm:pt>
    <dgm:pt modelId="{AA329C55-1DF1-48B0-96D0-CC050347B4B7}" type="sibTrans" cxnId="{9BA57FBB-421A-4D1F-9001-9A150A0363A9}">
      <dgm:prSet/>
      <dgm:spPr/>
      <dgm:t>
        <a:bodyPr/>
        <a:lstStyle/>
        <a:p>
          <a:endParaRPr lang="en-US"/>
        </a:p>
      </dgm:t>
    </dgm:pt>
    <dgm:pt modelId="{DF657494-3A93-4CED-9001-5D174B03E825}" type="pres">
      <dgm:prSet presAssocID="{5A0178F7-0E0C-45E6-971B-2F40E7F87EE9}" presName="root" presStyleCnt="0">
        <dgm:presLayoutVars>
          <dgm:dir/>
          <dgm:resizeHandles val="exact"/>
        </dgm:presLayoutVars>
      </dgm:prSet>
      <dgm:spPr/>
    </dgm:pt>
    <dgm:pt modelId="{D9B2B13C-7D84-462E-9E0D-BEA00D80E85F}" type="pres">
      <dgm:prSet presAssocID="{71664E12-5328-4AEE-8F6D-08C7891F7258}" presName="compNode" presStyleCnt="0"/>
      <dgm:spPr/>
    </dgm:pt>
    <dgm:pt modelId="{EC47990F-11D9-4C9D-A447-2D75B41A79A0}" type="pres">
      <dgm:prSet presAssocID="{71664E12-5328-4AEE-8F6D-08C7891F7258}" presName="iconBgRect" presStyleLbl="bgShp" presStyleIdx="0" presStyleCnt="5"/>
      <dgm:spPr/>
    </dgm:pt>
    <dgm:pt modelId="{A9322C61-2518-4EF5-A0E4-C2F7B6A56335}" type="pres">
      <dgm:prSet presAssocID="{71664E12-5328-4AEE-8F6D-08C7891F725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erson with Idea"/>
        </a:ext>
      </dgm:extLst>
    </dgm:pt>
    <dgm:pt modelId="{41BA228F-B089-4660-9661-A29BE52BB67B}" type="pres">
      <dgm:prSet presAssocID="{71664E12-5328-4AEE-8F6D-08C7891F7258}" presName="spaceRect" presStyleCnt="0"/>
      <dgm:spPr/>
    </dgm:pt>
    <dgm:pt modelId="{5A5221DD-E69B-48FF-9A97-142D27B82E15}" type="pres">
      <dgm:prSet presAssocID="{71664E12-5328-4AEE-8F6D-08C7891F7258}" presName="textRect" presStyleLbl="revTx" presStyleIdx="0" presStyleCnt="5">
        <dgm:presLayoutVars>
          <dgm:chMax val="1"/>
          <dgm:chPref val="1"/>
        </dgm:presLayoutVars>
      </dgm:prSet>
      <dgm:spPr/>
    </dgm:pt>
    <dgm:pt modelId="{2A7BA9F8-9C1F-4635-9344-50D8147C1C99}" type="pres">
      <dgm:prSet presAssocID="{C6A911FD-954E-4CFC-997D-B48F49AB265A}" presName="sibTrans" presStyleCnt="0"/>
      <dgm:spPr/>
    </dgm:pt>
    <dgm:pt modelId="{5239B788-2D7F-40EE-9E0A-DDD096D161B7}" type="pres">
      <dgm:prSet presAssocID="{49FDC750-4450-45BE-91A6-99DD956BDC1C}" presName="compNode" presStyleCnt="0"/>
      <dgm:spPr/>
    </dgm:pt>
    <dgm:pt modelId="{5250AF3F-9D9A-4C12-857C-21570FF9E748}" type="pres">
      <dgm:prSet presAssocID="{49FDC750-4450-45BE-91A6-99DD956BDC1C}" presName="iconBgRect" presStyleLbl="bgShp" presStyleIdx="1" presStyleCnt="5"/>
      <dgm:spPr/>
    </dgm:pt>
    <dgm:pt modelId="{6726471A-20AB-4DD7-BB92-F57C8551AF40}" type="pres">
      <dgm:prSet presAssocID="{49FDC750-4450-45BE-91A6-99DD956BDC1C}"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ABA0B397-ED00-4CB4-B1E1-DD51998DF3FF}" type="pres">
      <dgm:prSet presAssocID="{49FDC750-4450-45BE-91A6-99DD956BDC1C}" presName="spaceRect" presStyleCnt="0"/>
      <dgm:spPr/>
    </dgm:pt>
    <dgm:pt modelId="{4619FAFF-5F61-427C-8729-D984A59718CA}" type="pres">
      <dgm:prSet presAssocID="{49FDC750-4450-45BE-91A6-99DD956BDC1C}" presName="textRect" presStyleLbl="revTx" presStyleIdx="1" presStyleCnt="5">
        <dgm:presLayoutVars>
          <dgm:chMax val="1"/>
          <dgm:chPref val="1"/>
        </dgm:presLayoutVars>
      </dgm:prSet>
      <dgm:spPr/>
    </dgm:pt>
    <dgm:pt modelId="{89EE766D-6B71-4AA4-A53B-B4BBDFCD36D2}" type="pres">
      <dgm:prSet presAssocID="{BD30C95E-D809-410F-BE95-3A2C9D59A0FF}" presName="sibTrans" presStyleCnt="0"/>
      <dgm:spPr/>
    </dgm:pt>
    <dgm:pt modelId="{28389A22-8BF8-4B8A-9427-2013D9664F71}" type="pres">
      <dgm:prSet presAssocID="{F7AF42F4-08DA-46E9-A317-15550585B9B2}" presName="compNode" presStyleCnt="0"/>
      <dgm:spPr/>
    </dgm:pt>
    <dgm:pt modelId="{1A3F135F-7941-4B74-8A5F-B7D781E073A4}" type="pres">
      <dgm:prSet presAssocID="{F7AF42F4-08DA-46E9-A317-15550585B9B2}" presName="iconBgRect" presStyleLbl="bgShp" presStyleIdx="2" presStyleCnt="5"/>
      <dgm:spPr/>
    </dgm:pt>
    <dgm:pt modelId="{FABFF9C6-BB64-497D-A52A-F630B9FA1F69}" type="pres">
      <dgm:prSet presAssocID="{F7AF42F4-08DA-46E9-A317-15550585B9B2}"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ock"/>
        </a:ext>
      </dgm:extLst>
    </dgm:pt>
    <dgm:pt modelId="{BE740356-F859-49DB-B448-FB95FF0AA525}" type="pres">
      <dgm:prSet presAssocID="{F7AF42F4-08DA-46E9-A317-15550585B9B2}" presName="spaceRect" presStyleCnt="0"/>
      <dgm:spPr/>
    </dgm:pt>
    <dgm:pt modelId="{22A6F2C6-BE7C-4CE3-AF80-B3B68DDAE538}" type="pres">
      <dgm:prSet presAssocID="{F7AF42F4-08DA-46E9-A317-15550585B9B2}" presName="textRect" presStyleLbl="revTx" presStyleIdx="2" presStyleCnt="5">
        <dgm:presLayoutVars>
          <dgm:chMax val="1"/>
          <dgm:chPref val="1"/>
        </dgm:presLayoutVars>
      </dgm:prSet>
      <dgm:spPr/>
    </dgm:pt>
    <dgm:pt modelId="{D0C29DFA-9A99-47CD-862E-4AB814772BA3}" type="pres">
      <dgm:prSet presAssocID="{C16EA14A-CBA4-4210-82DE-8749CCA72195}" presName="sibTrans" presStyleCnt="0"/>
      <dgm:spPr/>
    </dgm:pt>
    <dgm:pt modelId="{F2F07E13-0B00-4BF1-B80C-5C6D9EAE0C85}" type="pres">
      <dgm:prSet presAssocID="{1B81D722-3313-437F-B36D-0CB7D4E91C91}" presName="compNode" presStyleCnt="0"/>
      <dgm:spPr/>
    </dgm:pt>
    <dgm:pt modelId="{93E0F033-BF6D-4574-A85B-77080B61720A}" type="pres">
      <dgm:prSet presAssocID="{1B81D722-3313-437F-B36D-0CB7D4E91C91}" presName="iconBgRect" presStyleLbl="bgShp" presStyleIdx="3" presStyleCnt="5"/>
      <dgm:spPr/>
    </dgm:pt>
    <dgm:pt modelId="{CBF55EAF-D6FB-4889-88D6-81478E465397}" type="pres">
      <dgm:prSet presAssocID="{1B81D722-3313-437F-B36D-0CB7D4E91C9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ecurity Camera"/>
        </a:ext>
      </dgm:extLst>
    </dgm:pt>
    <dgm:pt modelId="{F771469A-9692-43B6-BA55-0FE19E6EA2FC}" type="pres">
      <dgm:prSet presAssocID="{1B81D722-3313-437F-B36D-0CB7D4E91C91}" presName="spaceRect" presStyleCnt="0"/>
      <dgm:spPr/>
    </dgm:pt>
    <dgm:pt modelId="{92153CD5-4248-4DC6-9150-3458C53E9CCE}" type="pres">
      <dgm:prSet presAssocID="{1B81D722-3313-437F-B36D-0CB7D4E91C91}" presName="textRect" presStyleLbl="revTx" presStyleIdx="3" presStyleCnt="5">
        <dgm:presLayoutVars>
          <dgm:chMax val="1"/>
          <dgm:chPref val="1"/>
        </dgm:presLayoutVars>
      </dgm:prSet>
      <dgm:spPr/>
    </dgm:pt>
    <dgm:pt modelId="{337416BD-C9D3-4546-8602-B722C8682B1F}" type="pres">
      <dgm:prSet presAssocID="{29F76B96-F4A7-4299-9079-4052B6128C25}" presName="sibTrans" presStyleCnt="0"/>
      <dgm:spPr/>
    </dgm:pt>
    <dgm:pt modelId="{69167CFE-CAC1-43BA-90EA-6303A2862B63}" type="pres">
      <dgm:prSet presAssocID="{75FC36D1-32C7-411C-ABE7-C1E94B6463D5}" presName="compNode" presStyleCnt="0"/>
      <dgm:spPr/>
    </dgm:pt>
    <dgm:pt modelId="{D1055115-B229-4244-B730-B0EDB9A3B631}" type="pres">
      <dgm:prSet presAssocID="{75FC36D1-32C7-411C-ABE7-C1E94B6463D5}" presName="iconBgRect" presStyleLbl="bgShp" presStyleIdx="4" presStyleCnt="5"/>
      <dgm:spPr/>
    </dgm:pt>
    <dgm:pt modelId="{2DF51998-0E00-4885-9285-AB66F2082994}" type="pres">
      <dgm:prSet presAssocID="{75FC36D1-32C7-411C-ABE7-C1E94B6463D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ollar"/>
        </a:ext>
      </dgm:extLst>
    </dgm:pt>
    <dgm:pt modelId="{2BF23247-ECF8-446E-A01B-1DC44625DF6C}" type="pres">
      <dgm:prSet presAssocID="{75FC36D1-32C7-411C-ABE7-C1E94B6463D5}" presName="spaceRect" presStyleCnt="0"/>
      <dgm:spPr/>
    </dgm:pt>
    <dgm:pt modelId="{C163425F-4C0B-48DD-AA88-BB3235BDE8C1}" type="pres">
      <dgm:prSet presAssocID="{75FC36D1-32C7-411C-ABE7-C1E94B6463D5}" presName="textRect" presStyleLbl="revTx" presStyleIdx="4" presStyleCnt="5">
        <dgm:presLayoutVars>
          <dgm:chMax val="1"/>
          <dgm:chPref val="1"/>
        </dgm:presLayoutVars>
      </dgm:prSet>
      <dgm:spPr/>
    </dgm:pt>
  </dgm:ptLst>
  <dgm:cxnLst>
    <dgm:cxn modelId="{57707513-C15F-416D-B8DC-F493430E1D7D}" type="presOf" srcId="{75FC36D1-32C7-411C-ABE7-C1E94B6463D5}" destId="{C163425F-4C0B-48DD-AA88-BB3235BDE8C1}" srcOrd="0" destOrd="0" presId="urn:microsoft.com/office/officeart/2018/5/layout/IconCircleLabelList"/>
    <dgm:cxn modelId="{EDE19E33-D8C6-4D6B-843E-905EAE8C7699}" type="presOf" srcId="{1B81D722-3313-437F-B36D-0CB7D4E91C91}" destId="{92153CD5-4248-4DC6-9150-3458C53E9CCE}" srcOrd="0" destOrd="0" presId="urn:microsoft.com/office/officeart/2018/5/layout/IconCircleLabelList"/>
    <dgm:cxn modelId="{90C2995D-42E0-436B-9F3C-AD2260FEB63F}" srcId="{5A0178F7-0E0C-45E6-971B-2F40E7F87EE9}" destId="{71664E12-5328-4AEE-8F6D-08C7891F7258}" srcOrd="0" destOrd="0" parTransId="{6DFCE0BD-C222-48CA-A045-DAF9773713AC}" sibTransId="{C6A911FD-954E-4CFC-997D-B48F49AB265A}"/>
    <dgm:cxn modelId="{C7F0E848-F967-42AB-ADD7-C5374BA6A455}" srcId="{5A0178F7-0E0C-45E6-971B-2F40E7F87EE9}" destId="{F7AF42F4-08DA-46E9-A317-15550585B9B2}" srcOrd="2" destOrd="0" parTransId="{B4ADCD39-4A24-431E-ACDF-1F34B9443173}" sibTransId="{C16EA14A-CBA4-4210-82DE-8749CCA72195}"/>
    <dgm:cxn modelId="{1B57607B-B3BD-4553-B3CA-A68B7E1FE5A6}" type="presOf" srcId="{49FDC750-4450-45BE-91A6-99DD956BDC1C}" destId="{4619FAFF-5F61-427C-8729-D984A59718CA}" srcOrd="0" destOrd="0" presId="urn:microsoft.com/office/officeart/2018/5/layout/IconCircleLabelList"/>
    <dgm:cxn modelId="{9BA57FBB-421A-4D1F-9001-9A150A0363A9}" srcId="{5A0178F7-0E0C-45E6-971B-2F40E7F87EE9}" destId="{75FC36D1-32C7-411C-ABE7-C1E94B6463D5}" srcOrd="4" destOrd="0" parTransId="{15CDD839-1B07-4401-AF41-55182A5CE7F7}" sibTransId="{AA329C55-1DF1-48B0-96D0-CC050347B4B7}"/>
    <dgm:cxn modelId="{49CCBBD1-4A08-4BFD-B902-50AE218330B8}" srcId="{5A0178F7-0E0C-45E6-971B-2F40E7F87EE9}" destId="{1B81D722-3313-437F-B36D-0CB7D4E91C91}" srcOrd="3" destOrd="0" parTransId="{3AFD4014-60A5-40C9-9FEC-375FD0D43309}" sibTransId="{29F76B96-F4A7-4299-9079-4052B6128C25}"/>
    <dgm:cxn modelId="{C1385DD9-F97A-4513-91B0-D9B2BD6E3786}" type="presOf" srcId="{5A0178F7-0E0C-45E6-971B-2F40E7F87EE9}" destId="{DF657494-3A93-4CED-9001-5D174B03E825}" srcOrd="0" destOrd="0" presId="urn:microsoft.com/office/officeart/2018/5/layout/IconCircleLabelList"/>
    <dgm:cxn modelId="{F5E9F0EC-9B55-427F-A352-1232DE7A9978}" srcId="{5A0178F7-0E0C-45E6-971B-2F40E7F87EE9}" destId="{49FDC750-4450-45BE-91A6-99DD956BDC1C}" srcOrd="1" destOrd="0" parTransId="{C8B2AE18-41A4-46D0-9440-8AACA4101440}" sibTransId="{BD30C95E-D809-410F-BE95-3A2C9D59A0FF}"/>
    <dgm:cxn modelId="{A8D9F7F7-061D-4BC2-8C5D-A40A9B83A89A}" type="presOf" srcId="{F7AF42F4-08DA-46E9-A317-15550585B9B2}" destId="{22A6F2C6-BE7C-4CE3-AF80-B3B68DDAE538}" srcOrd="0" destOrd="0" presId="urn:microsoft.com/office/officeart/2018/5/layout/IconCircleLabelList"/>
    <dgm:cxn modelId="{FDC6E7FF-9674-4D8F-A2E7-0CA9ACD1FFD8}" type="presOf" srcId="{71664E12-5328-4AEE-8F6D-08C7891F7258}" destId="{5A5221DD-E69B-48FF-9A97-142D27B82E15}" srcOrd="0" destOrd="0" presId="urn:microsoft.com/office/officeart/2018/5/layout/IconCircleLabelList"/>
    <dgm:cxn modelId="{72DE43C6-51F6-4E49-B15A-F120148C19BE}" type="presParOf" srcId="{DF657494-3A93-4CED-9001-5D174B03E825}" destId="{D9B2B13C-7D84-462E-9E0D-BEA00D80E85F}" srcOrd="0" destOrd="0" presId="urn:microsoft.com/office/officeart/2018/5/layout/IconCircleLabelList"/>
    <dgm:cxn modelId="{0BDA44AF-02A7-4815-A872-03589FEF48E7}" type="presParOf" srcId="{D9B2B13C-7D84-462E-9E0D-BEA00D80E85F}" destId="{EC47990F-11D9-4C9D-A447-2D75B41A79A0}" srcOrd="0" destOrd="0" presId="urn:microsoft.com/office/officeart/2018/5/layout/IconCircleLabelList"/>
    <dgm:cxn modelId="{97B3A0D8-3A3E-46D8-8DB5-B0BD7E4E6A1F}" type="presParOf" srcId="{D9B2B13C-7D84-462E-9E0D-BEA00D80E85F}" destId="{A9322C61-2518-4EF5-A0E4-C2F7B6A56335}" srcOrd="1" destOrd="0" presId="urn:microsoft.com/office/officeart/2018/5/layout/IconCircleLabelList"/>
    <dgm:cxn modelId="{1D0D8480-7246-4470-80E0-1D60F828B854}" type="presParOf" srcId="{D9B2B13C-7D84-462E-9E0D-BEA00D80E85F}" destId="{41BA228F-B089-4660-9661-A29BE52BB67B}" srcOrd="2" destOrd="0" presId="urn:microsoft.com/office/officeart/2018/5/layout/IconCircleLabelList"/>
    <dgm:cxn modelId="{95C2D85B-9994-4171-83C1-FA3BC18CBE61}" type="presParOf" srcId="{D9B2B13C-7D84-462E-9E0D-BEA00D80E85F}" destId="{5A5221DD-E69B-48FF-9A97-142D27B82E15}" srcOrd="3" destOrd="0" presId="urn:microsoft.com/office/officeart/2018/5/layout/IconCircleLabelList"/>
    <dgm:cxn modelId="{AE70B81F-54BA-42B1-9CB9-BE807D68373F}" type="presParOf" srcId="{DF657494-3A93-4CED-9001-5D174B03E825}" destId="{2A7BA9F8-9C1F-4635-9344-50D8147C1C99}" srcOrd="1" destOrd="0" presId="urn:microsoft.com/office/officeart/2018/5/layout/IconCircleLabelList"/>
    <dgm:cxn modelId="{EE8DB5FB-3860-411C-8BAC-290B7A5E6976}" type="presParOf" srcId="{DF657494-3A93-4CED-9001-5D174B03E825}" destId="{5239B788-2D7F-40EE-9E0A-DDD096D161B7}" srcOrd="2" destOrd="0" presId="urn:microsoft.com/office/officeart/2018/5/layout/IconCircleLabelList"/>
    <dgm:cxn modelId="{F1777F92-4C6A-40C8-94A9-8C6D4E45341A}" type="presParOf" srcId="{5239B788-2D7F-40EE-9E0A-DDD096D161B7}" destId="{5250AF3F-9D9A-4C12-857C-21570FF9E748}" srcOrd="0" destOrd="0" presId="urn:microsoft.com/office/officeart/2018/5/layout/IconCircleLabelList"/>
    <dgm:cxn modelId="{7CE76098-3F2D-4274-B833-25B02D1E7BA1}" type="presParOf" srcId="{5239B788-2D7F-40EE-9E0A-DDD096D161B7}" destId="{6726471A-20AB-4DD7-BB92-F57C8551AF40}" srcOrd="1" destOrd="0" presId="urn:microsoft.com/office/officeart/2018/5/layout/IconCircleLabelList"/>
    <dgm:cxn modelId="{D1B41049-B731-4723-B8E6-6A318388210D}" type="presParOf" srcId="{5239B788-2D7F-40EE-9E0A-DDD096D161B7}" destId="{ABA0B397-ED00-4CB4-B1E1-DD51998DF3FF}" srcOrd="2" destOrd="0" presId="urn:microsoft.com/office/officeart/2018/5/layout/IconCircleLabelList"/>
    <dgm:cxn modelId="{9AC5247F-4B09-44DE-9731-B166CB3E2B5E}" type="presParOf" srcId="{5239B788-2D7F-40EE-9E0A-DDD096D161B7}" destId="{4619FAFF-5F61-427C-8729-D984A59718CA}" srcOrd="3" destOrd="0" presId="urn:microsoft.com/office/officeart/2018/5/layout/IconCircleLabelList"/>
    <dgm:cxn modelId="{5C0CDD35-03B4-4C98-878C-ADA409BFD173}" type="presParOf" srcId="{DF657494-3A93-4CED-9001-5D174B03E825}" destId="{89EE766D-6B71-4AA4-A53B-B4BBDFCD36D2}" srcOrd="3" destOrd="0" presId="urn:microsoft.com/office/officeart/2018/5/layout/IconCircleLabelList"/>
    <dgm:cxn modelId="{26880808-4185-444A-AECA-4929750CECFD}" type="presParOf" srcId="{DF657494-3A93-4CED-9001-5D174B03E825}" destId="{28389A22-8BF8-4B8A-9427-2013D9664F71}" srcOrd="4" destOrd="0" presId="urn:microsoft.com/office/officeart/2018/5/layout/IconCircleLabelList"/>
    <dgm:cxn modelId="{DCACC781-155E-44B6-A809-25D41C57B138}" type="presParOf" srcId="{28389A22-8BF8-4B8A-9427-2013D9664F71}" destId="{1A3F135F-7941-4B74-8A5F-B7D781E073A4}" srcOrd="0" destOrd="0" presId="urn:microsoft.com/office/officeart/2018/5/layout/IconCircleLabelList"/>
    <dgm:cxn modelId="{B0DD913A-E1E5-4AF0-BEC0-D4B3FB2D43DA}" type="presParOf" srcId="{28389A22-8BF8-4B8A-9427-2013D9664F71}" destId="{FABFF9C6-BB64-497D-A52A-F630B9FA1F69}" srcOrd="1" destOrd="0" presId="urn:microsoft.com/office/officeart/2018/5/layout/IconCircleLabelList"/>
    <dgm:cxn modelId="{2C2A3DF3-92C2-46E7-BE05-549D9EEBD3D4}" type="presParOf" srcId="{28389A22-8BF8-4B8A-9427-2013D9664F71}" destId="{BE740356-F859-49DB-B448-FB95FF0AA525}" srcOrd="2" destOrd="0" presId="urn:microsoft.com/office/officeart/2018/5/layout/IconCircleLabelList"/>
    <dgm:cxn modelId="{D6290CED-37A5-4174-B7CD-32184B78EC30}" type="presParOf" srcId="{28389A22-8BF8-4B8A-9427-2013D9664F71}" destId="{22A6F2C6-BE7C-4CE3-AF80-B3B68DDAE538}" srcOrd="3" destOrd="0" presId="urn:microsoft.com/office/officeart/2018/5/layout/IconCircleLabelList"/>
    <dgm:cxn modelId="{1D62A43E-45E0-4BC4-9984-8DCFE6272175}" type="presParOf" srcId="{DF657494-3A93-4CED-9001-5D174B03E825}" destId="{D0C29DFA-9A99-47CD-862E-4AB814772BA3}" srcOrd="5" destOrd="0" presId="urn:microsoft.com/office/officeart/2018/5/layout/IconCircleLabelList"/>
    <dgm:cxn modelId="{052FF705-CD7E-4043-AF5F-2F3CCEA70AFD}" type="presParOf" srcId="{DF657494-3A93-4CED-9001-5D174B03E825}" destId="{F2F07E13-0B00-4BF1-B80C-5C6D9EAE0C85}" srcOrd="6" destOrd="0" presId="urn:microsoft.com/office/officeart/2018/5/layout/IconCircleLabelList"/>
    <dgm:cxn modelId="{79D7B221-8BC3-4D3B-9736-83E22C57935F}" type="presParOf" srcId="{F2F07E13-0B00-4BF1-B80C-5C6D9EAE0C85}" destId="{93E0F033-BF6D-4574-A85B-77080B61720A}" srcOrd="0" destOrd="0" presId="urn:microsoft.com/office/officeart/2018/5/layout/IconCircleLabelList"/>
    <dgm:cxn modelId="{6B3B7A45-3284-4A34-B193-0B358F5A2DE1}" type="presParOf" srcId="{F2F07E13-0B00-4BF1-B80C-5C6D9EAE0C85}" destId="{CBF55EAF-D6FB-4889-88D6-81478E465397}" srcOrd="1" destOrd="0" presId="urn:microsoft.com/office/officeart/2018/5/layout/IconCircleLabelList"/>
    <dgm:cxn modelId="{D57169BD-EB47-449F-9555-36DB0319D999}" type="presParOf" srcId="{F2F07E13-0B00-4BF1-B80C-5C6D9EAE0C85}" destId="{F771469A-9692-43B6-BA55-0FE19E6EA2FC}" srcOrd="2" destOrd="0" presId="urn:microsoft.com/office/officeart/2018/5/layout/IconCircleLabelList"/>
    <dgm:cxn modelId="{A5EF59C2-0B3E-4AE6-AA6A-DADD1E27BDDE}" type="presParOf" srcId="{F2F07E13-0B00-4BF1-B80C-5C6D9EAE0C85}" destId="{92153CD5-4248-4DC6-9150-3458C53E9CCE}" srcOrd="3" destOrd="0" presId="urn:microsoft.com/office/officeart/2018/5/layout/IconCircleLabelList"/>
    <dgm:cxn modelId="{9C67A21B-C8C0-4BED-9E28-599BAFE0DDA6}" type="presParOf" srcId="{DF657494-3A93-4CED-9001-5D174B03E825}" destId="{337416BD-C9D3-4546-8602-B722C8682B1F}" srcOrd="7" destOrd="0" presId="urn:microsoft.com/office/officeart/2018/5/layout/IconCircleLabelList"/>
    <dgm:cxn modelId="{ED9B9475-6D09-488C-8CAF-28575585B59B}" type="presParOf" srcId="{DF657494-3A93-4CED-9001-5D174B03E825}" destId="{69167CFE-CAC1-43BA-90EA-6303A2862B63}" srcOrd="8" destOrd="0" presId="urn:microsoft.com/office/officeart/2018/5/layout/IconCircleLabelList"/>
    <dgm:cxn modelId="{69C51764-9F6E-4CAD-B4F3-4B8D40A50A9B}" type="presParOf" srcId="{69167CFE-CAC1-43BA-90EA-6303A2862B63}" destId="{D1055115-B229-4244-B730-B0EDB9A3B631}" srcOrd="0" destOrd="0" presId="urn:microsoft.com/office/officeart/2018/5/layout/IconCircleLabelList"/>
    <dgm:cxn modelId="{B1C338B1-5D02-4E91-A69C-BE6E7FC43F3B}" type="presParOf" srcId="{69167CFE-CAC1-43BA-90EA-6303A2862B63}" destId="{2DF51998-0E00-4885-9285-AB66F2082994}" srcOrd="1" destOrd="0" presId="urn:microsoft.com/office/officeart/2018/5/layout/IconCircleLabelList"/>
    <dgm:cxn modelId="{CBDD4FED-865A-40B8-9C48-856BA7EF5636}" type="presParOf" srcId="{69167CFE-CAC1-43BA-90EA-6303A2862B63}" destId="{2BF23247-ECF8-446E-A01B-1DC44625DF6C}" srcOrd="2" destOrd="0" presId="urn:microsoft.com/office/officeart/2018/5/layout/IconCircleLabelList"/>
    <dgm:cxn modelId="{3E2AD1D9-E050-4CF3-A56E-41AE23FC7E2B}" type="presParOf" srcId="{69167CFE-CAC1-43BA-90EA-6303A2862B63}" destId="{C163425F-4C0B-48DD-AA88-BB3235BDE8C1}"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47990F-11D9-4C9D-A447-2D75B41A79A0}">
      <dsp:nvSpPr>
        <dsp:cNvPr id="0" name=""/>
        <dsp:cNvSpPr/>
      </dsp:nvSpPr>
      <dsp:spPr>
        <a:xfrm>
          <a:off x="285073" y="986725"/>
          <a:ext cx="883546" cy="883546"/>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322C61-2518-4EF5-A0E4-C2F7B6A56335}">
      <dsp:nvSpPr>
        <dsp:cNvPr id="0" name=""/>
        <dsp:cNvSpPr/>
      </dsp:nvSpPr>
      <dsp:spPr>
        <a:xfrm>
          <a:off x="473370" y="1175021"/>
          <a:ext cx="506953" cy="50695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A5221DD-E69B-48FF-9A97-142D27B82E15}">
      <dsp:nvSpPr>
        <dsp:cNvPr id="0" name=""/>
        <dsp:cNvSpPr/>
      </dsp:nvSpPr>
      <dsp:spPr>
        <a:xfrm>
          <a:off x="2628" y="2145475"/>
          <a:ext cx="1448437" cy="579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cap="all"/>
          </a:pPr>
          <a:r>
            <a:rPr lang="es-ES" sz="1500" kern="1200"/>
            <a:t>Knowledge</a:t>
          </a:r>
          <a:endParaRPr lang="en-US" sz="1500" kern="1200"/>
        </a:p>
      </dsp:txBody>
      <dsp:txXfrm>
        <a:off x="2628" y="2145475"/>
        <a:ext cx="1448437" cy="579375"/>
      </dsp:txXfrm>
    </dsp:sp>
    <dsp:sp modelId="{5250AF3F-9D9A-4C12-857C-21570FF9E748}">
      <dsp:nvSpPr>
        <dsp:cNvPr id="0" name=""/>
        <dsp:cNvSpPr/>
      </dsp:nvSpPr>
      <dsp:spPr>
        <a:xfrm>
          <a:off x="1986987" y="986725"/>
          <a:ext cx="883546" cy="883546"/>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26471A-20AB-4DD7-BB92-F57C8551AF40}">
      <dsp:nvSpPr>
        <dsp:cNvPr id="0" name=""/>
        <dsp:cNvSpPr/>
      </dsp:nvSpPr>
      <dsp:spPr>
        <a:xfrm>
          <a:off x="2175284" y="1175021"/>
          <a:ext cx="506953" cy="50695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619FAFF-5F61-427C-8729-D984A59718CA}">
      <dsp:nvSpPr>
        <dsp:cNvPr id="0" name=""/>
        <dsp:cNvSpPr/>
      </dsp:nvSpPr>
      <dsp:spPr>
        <a:xfrm>
          <a:off x="1704542" y="2145475"/>
          <a:ext cx="1448437" cy="579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cap="all"/>
          </a:pPr>
          <a:r>
            <a:rPr lang="es-ES" sz="1500" kern="1200"/>
            <a:t>Learning and adapting</a:t>
          </a:r>
          <a:endParaRPr lang="en-US" sz="1500" kern="1200"/>
        </a:p>
      </dsp:txBody>
      <dsp:txXfrm>
        <a:off x="1704542" y="2145475"/>
        <a:ext cx="1448437" cy="579375"/>
      </dsp:txXfrm>
    </dsp:sp>
    <dsp:sp modelId="{1A3F135F-7941-4B74-8A5F-B7D781E073A4}">
      <dsp:nvSpPr>
        <dsp:cNvPr id="0" name=""/>
        <dsp:cNvSpPr/>
      </dsp:nvSpPr>
      <dsp:spPr>
        <a:xfrm>
          <a:off x="3688901" y="986725"/>
          <a:ext cx="883546" cy="883546"/>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BFF9C6-BB64-497D-A52A-F630B9FA1F69}">
      <dsp:nvSpPr>
        <dsp:cNvPr id="0" name=""/>
        <dsp:cNvSpPr/>
      </dsp:nvSpPr>
      <dsp:spPr>
        <a:xfrm>
          <a:off x="3877198" y="1175021"/>
          <a:ext cx="506953" cy="50695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2A6F2C6-BE7C-4CE3-AF80-B3B68DDAE538}">
      <dsp:nvSpPr>
        <dsp:cNvPr id="0" name=""/>
        <dsp:cNvSpPr/>
      </dsp:nvSpPr>
      <dsp:spPr>
        <a:xfrm>
          <a:off x="3406456" y="2145475"/>
          <a:ext cx="1448437" cy="579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cap="all"/>
          </a:pPr>
          <a:r>
            <a:rPr lang="es-ES" sz="1500" kern="1200"/>
            <a:t>Data Protection</a:t>
          </a:r>
          <a:endParaRPr lang="en-US" sz="1500" kern="1200"/>
        </a:p>
      </dsp:txBody>
      <dsp:txXfrm>
        <a:off x="3406456" y="2145475"/>
        <a:ext cx="1448437" cy="579375"/>
      </dsp:txXfrm>
    </dsp:sp>
    <dsp:sp modelId="{93E0F033-BF6D-4574-A85B-77080B61720A}">
      <dsp:nvSpPr>
        <dsp:cNvPr id="0" name=""/>
        <dsp:cNvSpPr/>
      </dsp:nvSpPr>
      <dsp:spPr>
        <a:xfrm>
          <a:off x="5390815" y="986725"/>
          <a:ext cx="883546" cy="883546"/>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F55EAF-D6FB-4889-88D6-81478E465397}">
      <dsp:nvSpPr>
        <dsp:cNvPr id="0" name=""/>
        <dsp:cNvSpPr/>
      </dsp:nvSpPr>
      <dsp:spPr>
        <a:xfrm>
          <a:off x="5579112" y="1175021"/>
          <a:ext cx="506953" cy="50695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2153CD5-4248-4DC6-9150-3458C53E9CCE}">
      <dsp:nvSpPr>
        <dsp:cNvPr id="0" name=""/>
        <dsp:cNvSpPr/>
      </dsp:nvSpPr>
      <dsp:spPr>
        <a:xfrm>
          <a:off x="5108370" y="2145475"/>
          <a:ext cx="1448437" cy="579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cap="all"/>
          </a:pPr>
          <a:r>
            <a:rPr lang="es-ES" sz="1500" kern="1200"/>
            <a:t>Security</a:t>
          </a:r>
          <a:endParaRPr lang="en-US" sz="1500" kern="1200"/>
        </a:p>
      </dsp:txBody>
      <dsp:txXfrm>
        <a:off x="5108370" y="2145475"/>
        <a:ext cx="1448437" cy="579375"/>
      </dsp:txXfrm>
    </dsp:sp>
    <dsp:sp modelId="{D1055115-B229-4244-B730-B0EDB9A3B631}">
      <dsp:nvSpPr>
        <dsp:cNvPr id="0" name=""/>
        <dsp:cNvSpPr/>
      </dsp:nvSpPr>
      <dsp:spPr>
        <a:xfrm>
          <a:off x="7092729" y="986725"/>
          <a:ext cx="883546" cy="883546"/>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F51998-0E00-4885-9285-AB66F2082994}">
      <dsp:nvSpPr>
        <dsp:cNvPr id="0" name=""/>
        <dsp:cNvSpPr/>
      </dsp:nvSpPr>
      <dsp:spPr>
        <a:xfrm>
          <a:off x="7281026" y="1175021"/>
          <a:ext cx="506953" cy="506953"/>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163425F-4C0B-48DD-AA88-BB3235BDE8C1}">
      <dsp:nvSpPr>
        <dsp:cNvPr id="0" name=""/>
        <dsp:cNvSpPr/>
      </dsp:nvSpPr>
      <dsp:spPr>
        <a:xfrm>
          <a:off x="6810284" y="2145475"/>
          <a:ext cx="1448437" cy="5793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cap="all"/>
          </a:pPr>
          <a:r>
            <a:rPr lang="es-ES" sz="1500" kern="1200"/>
            <a:t>Cost</a:t>
          </a:r>
          <a:endParaRPr lang="en-US" sz="1500" kern="1200"/>
        </a:p>
      </dsp:txBody>
      <dsp:txXfrm>
        <a:off x="6810284" y="2145475"/>
        <a:ext cx="1448437" cy="579375"/>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0DA9590C-5103-4228-953B-37758425D215}" type="datetimeFigureOut">
              <a:rPr lang="en-GB" smtClean="0"/>
              <a:t>27-01-2025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423274DD-B937-4974-BE46-98B5D4CB15AC}" type="slidenum">
              <a:rPr lang="en-GB" smtClean="0"/>
              <a:t>‹#›</a:t>
            </a:fld>
            <a:endParaRPr lang="en-GB"/>
          </a:p>
        </p:txBody>
      </p:sp>
    </p:spTree>
    <p:extLst>
      <p:ext uri="{BB962C8B-B14F-4D97-AF65-F5344CB8AC3E}">
        <p14:creationId xmlns:p14="http://schemas.microsoft.com/office/powerpoint/2010/main" val="320614542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D68292E8-6B7D-4199-83EB-00DE15AFF5AE}" type="slidenum">
              <a:rPr lang="en-GB" smtClean="0"/>
              <a:t>1</a:t>
            </a:fld>
            <a:endParaRPr lang="en-GB" dirty="0"/>
          </a:p>
        </p:txBody>
      </p:sp>
    </p:spTree>
    <p:extLst>
      <p:ext uri="{BB962C8B-B14F-4D97-AF65-F5344CB8AC3E}">
        <p14:creationId xmlns:p14="http://schemas.microsoft.com/office/powerpoint/2010/main" val="3829383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3274DD-B937-4974-BE46-98B5D4CB15AC}" type="slidenum">
              <a:rPr lang="en-GB" smtClean="0"/>
              <a:t>2</a:t>
            </a:fld>
            <a:endParaRPr lang="en-GB"/>
          </a:p>
        </p:txBody>
      </p:sp>
    </p:spTree>
    <p:extLst>
      <p:ext uri="{BB962C8B-B14F-4D97-AF65-F5344CB8AC3E}">
        <p14:creationId xmlns:p14="http://schemas.microsoft.com/office/powerpoint/2010/main" val="791689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3274DD-B937-4974-BE46-98B5D4CB15AC}" type="slidenum">
              <a:rPr lang="en-GB" smtClean="0"/>
              <a:t>3</a:t>
            </a:fld>
            <a:endParaRPr lang="en-GB"/>
          </a:p>
        </p:txBody>
      </p:sp>
    </p:spTree>
    <p:extLst>
      <p:ext uri="{BB962C8B-B14F-4D97-AF65-F5344CB8AC3E}">
        <p14:creationId xmlns:p14="http://schemas.microsoft.com/office/powerpoint/2010/main" val="3848932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68292E8-6B7D-4199-83EB-00DE15AFF5AE}"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45536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9000"/>
              </a:lnSpc>
            </a:pPr>
            <a:endParaRPr lang="en-GB" sz="900" kern="100" dirty="0">
              <a:effectLst/>
              <a:latin typeface="+mn-lt"/>
              <a:ea typeface="Aptos" panose="020B0004020202020204" pitchFamily="34" charset="0"/>
            </a:endParaRPr>
          </a:p>
        </p:txBody>
      </p:sp>
      <p:sp>
        <p:nvSpPr>
          <p:cNvPr id="4" name="Slide Number Placeholder 3"/>
          <p:cNvSpPr>
            <a:spLocks noGrp="1"/>
          </p:cNvSpPr>
          <p:nvPr>
            <p:ph type="sldNum" sz="quarter" idx="5"/>
          </p:nvPr>
        </p:nvSpPr>
        <p:spPr/>
        <p:txBody>
          <a:bodyPr/>
          <a:lstStyle/>
          <a:p>
            <a:fld id="{FD7DF03D-D8C7-468C-AB54-9B0B583996B1}" type="slidenum">
              <a:rPr lang="en-GB" smtClean="0"/>
              <a:t>5</a:t>
            </a:fld>
            <a:endParaRPr lang="en-GB"/>
          </a:p>
        </p:txBody>
      </p:sp>
    </p:spTree>
    <p:extLst>
      <p:ext uri="{BB962C8B-B14F-4D97-AF65-F5344CB8AC3E}">
        <p14:creationId xmlns:p14="http://schemas.microsoft.com/office/powerpoint/2010/main" val="489111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D68292E8-6B7D-4199-83EB-00DE15AFF5AE}" type="slidenum">
              <a:rPr lang="en-GB" smtClean="0"/>
              <a:t>6</a:t>
            </a:fld>
            <a:endParaRPr lang="en-GB" dirty="0"/>
          </a:p>
        </p:txBody>
      </p:sp>
    </p:spTree>
    <p:extLst>
      <p:ext uri="{BB962C8B-B14F-4D97-AF65-F5344CB8AC3E}">
        <p14:creationId xmlns:p14="http://schemas.microsoft.com/office/powerpoint/2010/main" val="2180724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68292E8-6B7D-4199-83EB-00DE15AFF5AE}"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675865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4"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081">
              <a:spcBef>
                <a:spcPct val="0"/>
              </a:spcBef>
            </a:pPr>
            <a:r>
              <a:rPr lang="de-DE" dirty="0"/>
              <a:t>title</a:t>
            </a:r>
            <a:endParaRPr lang="en-US" dirty="0"/>
          </a:p>
        </p:txBody>
      </p:sp>
      <p:sp>
        <p:nvSpPr>
          <p:cNvPr id="3" name="Subtitle 2"/>
          <p:cNvSpPr>
            <a:spLocks noGrp="1"/>
          </p:cNvSpPr>
          <p:nvPr>
            <p:ph type="subTitle" idx="1" hasCustomPrompt="1"/>
          </p:nvPr>
        </p:nvSpPr>
        <p:spPr>
          <a:xfrm>
            <a:off x="684214" y="2732487"/>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dirty="0"/>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p:nvSpPr>
        <p:spPr>
          <a:xfrm>
            <a:off x="8379418" y="4452669"/>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p:nvCxnSpPr>
        <p:spPr>
          <a:xfrm>
            <a:off x="684214"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2087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1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4"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081">
              <a:spcBef>
                <a:spcPct val="0"/>
              </a:spcBef>
            </a:pPr>
            <a:r>
              <a:rPr lang="de-DE" dirty="0"/>
              <a:t>title</a:t>
            </a:r>
            <a:endParaRPr lang="en-US" dirty="0"/>
          </a:p>
        </p:txBody>
      </p:sp>
      <p:sp>
        <p:nvSpPr>
          <p:cNvPr id="3" name="Subtitle 2"/>
          <p:cNvSpPr>
            <a:spLocks noGrp="1"/>
          </p:cNvSpPr>
          <p:nvPr>
            <p:ph type="subTitle" idx="1" hasCustomPrompt="1"/>
          </p:nvPr>
        </p:nvSpPr>
        <p:spPr>
          <a:xfrm>
            <a:off x="684214" y="2732487"/>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dirty="0"/>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p:nvSpPr>
        <p:spPr>
          <a:xfrm>
            <a:off x="8379418" y="4452669"/>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p:nvCxnSpPr>
        <p:spPr>
          <a:xfrm>
            <a:off x="684214"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5975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1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4"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081">
              <a:spcBef>
                <a:spcPct val="0"/>
              </a:spcBef>
            </a:pPr>
            <a:r>
              <a:rPr lang="de-DE" dirty="0"/>
              <a:t>title</a:t>
            </a:r>
            <a:endParaRPr lang="en-US" dirty="0"/>
          </a:p>
        </p:txBody>
      </p:sp>
      <p:sp>
        <p:nvSpPr>
          <p:cNvPr id="3" name="Subtitle 2"/>
          <p:cNvSpPr>
            <a:spLocks noGrp="1"/>
          </p:cNvSpPr>
          <p:nvPr>
            <p:ph type="subTitle" idx="1" hasCustomPrompt="1"/>
          </p:nvPr>
        </p:nvSpPr>
        <p:spPr>
          <a:xfrm>
            <a:off x="684214" y="2732487"/>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dirty="0"/>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p:nvSpPr>
        <p:spPr>
          <a:xfrm>
            <a:off x="8379418" y="4452669"/>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p:nvCxnSpPr>
        <p:spPr>
          <a:xfrm>
            <a:off x="684214"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51722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12">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4" y="1358795"/>
            <a:ext cx="8116887" cy="1335591"/>
          </a:xfrm>
        </p:spPr>
        <p:txBody>
          <a:bodyPr wrap="square" lIns="0" tIns="0" rIns="0" bIns="0" rtlCol="0" anchor="b" anchorCtr="0">
            <a:noAutofit/>
          </a:bodyPr>
          <a:lstStyle>
            <a:lvl1pPr>
              <a:defRPr lang="en-US" sz="2400" spc="0" dirty="0">
                <a:solidFill>
                  <a:schemeClr val="tx1"/>
                </a:solidFill>
                <a:latin typeface="+mn-lt"/>
                <a:ea typeface="+mn-ea"/>
                <a:cs typeface="+mn-cs"/>
              </a:defRPr>
            </a:lvl1pPr>
          </a:lstStyle>
          <a:p>
            <a:pPr marL="0" lvl="0" defTabSz="914081">
              <a:spcBef>
                <a:spcPct val="0"/>
              </a:spcBef>
            </a:pPr>
            <a:r>
              <a:rPr lang="de-DE" dirty="0"/>
              <a:t>title</a:t>
            </a:r>
            <a:endParaRPr lang="en-US" dirty="0"/>
          </a:p>
        </p:txBody>
      </p:sp>
      <p:sp>
        <p:nvSpPr>
          <p:cNvPr id="3" name="Subtitle 2"/>
          <p:cNvSpPr>
            <a:spLocks noGrp="1"/>
          </p:cNvSpPr>
          <p:nvPr>
            <p:ph type="subTitle" idx="1" hasCustomPrompt="1"/>
          </p:nvPr>
        </p:nvSpPr>
        <p:spPr>
          <a:xfrm>
            <a:off x="684214" y="2732487"/>
            <a:ext cx="8116887" cy="1503854"/>
          </a:xfrm>
        </p:spPr>
        <p:txBody>
          <a:bodyPr vert="horz" wrap="square" lIns="0" tIns="0" rIns="0" bIns="0" rtlCol="0" anchor="t" anchorCtr="0">
            <a:noAutofit/>
          </a:bodyPr>
          <a:lstStyle>
            <a:lvl1pPr>
              <a:lnSpc>
                <a:spcPct val="100000"/>
              </a:lnSpc>
              <a:defRPr lang="en-US" sz="900" cap="all" spc="0" baseline="0" dirty="0">
                <a:solidFill>
                  <a:schemeClr val="tx1"/>
                </a:solidFill>
                <a:latin typeface="+mj-lt"/>
                <a:cs typeface="Arial" pitchFamily="34" charset="0"/>
              </a:defRPr>
            </a:lvl1pPr>
          </a:lstStyle>
          <a:p>
            <a:r>
              <a:rPr lang="en-US" dirty="0"/>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p:nvSpPr>
        <p:spPr>
          <a:xfrm>
            <a:off x="8379418" y="4452669"/>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tx2"/>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p:nvCxnSpPr>
        <p:spPr>
          <a:xfrm>
            <a:off x="684214" y="2693196"/>
            <a:ext cx="8116887"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 name="Gerader Verbinder 6">
            <a:extLst>
              <a:ext uri="{FF2B5EF4-FFF2-40B4-BE49-F238E27FC236}">
                <a16:creationId xmlns:a16="http://schemas.microsoft.com/office/drawing/2014/main" id="{CF869866-9C2A-BF79-CA16-02A1F52EE8FC}"/>
              </a:ext>
            </a:extLst>
          </p:cNvPr>
          <p:cNvCxnSpPr>
            <a:cxnSpLocks/>
          </p:cNvCxnSpPr>
          <p:nvPr/>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06266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dirty="0"/>
              <a:t>Click to edit Master title style</a:t>
            </a:r>
          </a:p>
        </p:txBody>
      </p:sp>
      <p:sp>
        <p:nvSpPr>
          <p:cNvPr id="5" name="Footer Placeholder 4"/>
          <p:cNvSpPr>
            <a:spLocks noGrp="1"/>
          </p:cNvSpPr>
          <p:nvPr>
            <p:ph type="ftr" sz="quarter" idx="11"/>
          </p:nvPr>
        </p:nvSpPr>
        <p:spPr>
          <a:xfrm>
            <a:off x="3401101" y="481663"/>
            <a:ext cx="5400000" cy="167675"/>
          </a:xfrm>
          <a:prstGeom prst="rect">
            <a:avLst/>
          </a:prstGeom>
        </p:spPr>
        <p:txBody>
          <a:bodyPr wrap="none" lIns="0" tIns="0" rIns="0" bIns="0" rtlCol="0" anchor="ctr">
            <a:noAutofit/>
          </a:bodyPr>
          <a:lstStyle>
            <a:lvl1pPr>
              <a:defRPr lang="de-DE" smtClean="0"/>
            </a:lvl1pPr>
          </a:lstStyle>
          <a:p>
            <a:endParaRPr lang="en-GB"/>
          </a:p>
        </p:txBody>
      </p:sp>
      <p:sp>
        <p:nvSpPr>
          <p:cNvPr id="6" name="Slide Number Placeholder 5"/>
          <p:cNvSpPr>
            <a:spLocks noGrp="1"/>
          </p:cNvSpPr>
          <p:nvPr>
            <p:ph type="sldNum" sz="quarter" idx="12"/>
          </p:nvPr>
        </p:nvSpPr>
        <p:spPr>
          <a:xfrm>
            <a:off x="8261101" y="4640519"/>
            <a:ext cx="540000" cy="123111"/>
          </a:xfrm>
          <a:prstGeom prst="rect">
            <a:avLst/>
          </a:prstGeom>
        </p:spPr>
        <p:txBody>
          <a:bodyPr vert="horz" wrap="square" lIns="0" tIns="0" rIns="0" bIns="0" rtlCol="0" anchor="ctr">
            <a:spAutoFit/>
          </a:bodyPr>
          <a:lstStyle>
            <a:lvl1pPr>
              <a:defRPr lang="en-GB" smtClean="0"/>
            </a:lvl1pPr>
          </a:lstStyle>
          <a:p>
            <a:fld id="{5CCC0790-DFF3-4EBC-A463-741DAE776D7C}" type="slidenum">
              <a:rPr lang="en-GB" smtClean="0"/>
              <a:t>‹#›</a:t>
            </a:fld>
            <a:endParaRPr lang="en-GB"/>
          </a:p>
        </p:txBody>
      </p:sp>
      <p:sp>
        <p:nvSpPr>
          <p:cNvPr id="7" name="Textfeld 6">
            <a:extLst>
              <a:ext uri="{FF2B5EF4-FFF2-40B4-BE49-F238E27FC236}">
                <a16:creationId xmlns:a16="http://schemas.microsoft.com/office/drawing/2014/main" id="{158E7A34-8711-2493-68BA-16C316D70574}"/>
              </a:ext>
            </a:extLst>
          </p:cNvPr>
          <p:cNvSpPr txBox="1"/>
          <p:nvPr/>
        </p:nvSpPr>
        <p:spPr>
          <a:xfrm>
            <a:off x="8369894" y="687352"/>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tx2"/>
                </a:solidFill>
              </a:rPr>
              <a:t>epo.org</a:t>
            </a:r>
          </a:p>
        </p:txBody>
      </p:sp>
      <p:cxnSp>
        <p:nvCxnSpPr>
          <p:cNvPr id="9" name="Gerader Verbinder 8">
            <a:extLst>
              <a:ext uri="{FF2B5EF4-FFF2-40B4-BE49-F238E27FC236}">
                <a16:creationId xmlns:a16="http://schemas.microsoft.com/office/drawing/2014/main" id="{48A120DA-BC2D-9678-15F4-8D7B09E02FD7}"/>
              </a:ext>
            </a:extLst>
          </p:cNvPr>
          <p:cNvCxnSpPr>
            <a:cxnSpLocks/>
          </p:cNvCxnSpPr>
          <p:nvPr/>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4" name="Gruppieren 3">
            <a:extLst>
              <a:ext uri="{FF2B5EF4-FFF2-40B4-BE49-F238E27FC236}">
                <a16:creationId xmlns:a16="http://schemas.microsoft.com/office/drawing/2014/main" id="{4C7123F5-C72F-0CB6-E917-DA56ADEC7A15}"/>
              </a:ext>
            </a:extLst>
          </p:cNvPr>
          <p:cNvGrpSpPr/>
          <p:nvPr/>
        </p:nvGrpSpPr>
        <p:grpSpPr>
          <a:xfrm>
            <a:off x="0" y="4869075"/>
            <a:ext cx="9144000" cy="274426"/>
            <a:chOff x="0" y="4869074"/>
            <a:chExt cx="9144000" cy="274426"/>
          </a:xfrm>
        </p:grpSpPr>
        <p:sp>
          <p:nvSpPr>
            <p:cNvPr id="8" name="Rechteck 7">
              <a:extLst>
                <a:ext uri="{FF2B5EF4-FFF2-40B4-BE49-F238E27FC236}">
                  <a16:creationId xmlns:a16="http://schemas.microsoft.com/office/drawing/2014/main" id="{FF9C4199-C6AC-73B2-7D11-7A29B0AB8142}"/>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dirty="0">
                <a:solidFill>
                  <a:schemeClr val="tx1"/>
                </a:solidFill>
                <a:latin typeface="+mn-lt"/>
                <a:ea typeface="+mn-ea"/>
                <a:cs typeface="+mn-cs"/>
              </a:endParaRPr>
            </a:p>
          </p:txBody>
        </p:sp>
        <p:cxnSp>
          <p:nvCxnSpPr>
            <p:cNvPr id="10" name="Gerader Verbinder 9">
              <a:extLst>
                <a:ext uri="{FF2B5EF4-FFF2-40B4-BE49-F238E27FC236}">
                  <a16:creationId xmlns:a16="http://schemas.microsoft.com/office/drawing/2014/main" id="{C4C58663-3FD8-5259-92CD-F11FEEFD3C23}"/>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21387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dirty="0"/>
              <a:t>Click to edit Master title style</a:t>
            </a:r>
          </a:p>
        </p:txBody>
      </p:sp>
      <p:sp>
        <p:nvSpPr>
          <p:cNvPr id="3" name="Content Placeholder 2"/>
          <p:cNvSpPr>
            <a:spLocks noGrp="1"/>
          </p:cNvSpPr>
          <p:nvPr>
            <p:ph idx="1" hasCustomPrompt="1"/>
          </p:nvPr>
        </p:nvSpPr>
        <p:spPr/>
        <p:txBody>
          <a:bodyPr/>
          <a:lstStyle>
            <a:lvl1pPr marL="108000" indent="-108000" defTabSz="685595">
              <a:defRPr/>
            </a:lvl1pPr>
          </a:lstStyle>
          <a:p>
            <a:pPr marL="144000" indent="-144000" defTabSz="914126"/>
            <a:r>
              <a:rPr lang="en-US"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Footer Placeholder 4"/>
          <p:cNvSpPr>
            <a:spLocks noGrp="1"/>
          </p:cNvSpPr>
          <p:nvPr>
            <p:ph type="ftr" sz="quarter" idx="11"/>
          </p:nvPr>
        </p:nvSpPr>
        <p:spPr>
          <a:xfrm>
            <a:off x="3401101" y="481663"/>
            <a:ext cx="5400000" cy="167675"/>
          </a:xfrm>
          <a:prstGeom prst="rect">
            <a:avLst/>
          </a:prstGeom>
        </p:spPr>
        <p:txBody>
          <a:bodyPr wrap="none" lIns="0" tIns="0" rIns="0" bIns="0" rtlCol="0" anchor="ctr">
            <a:noAutofit/>
          </a:bodyPr>
          <a:lstStyle>
            <a:lvl1pPr>
              <a:defRPr lang="de-DE" smtClean="0"/>
            </a:lvl1pPr>
          </a:lstStyle>
          <a:p>
            <a:endParaRPr lang="en-GB"/>
          </a:p>
        </p:txBody>
      </p:sp>
      <p:sp>
        <p:nvSpPr>
          <p:cNvPr id="6" name="Slide Number Placeholder 5"/>
          <p:cNvSpPr>
            <a:spLocks noGrp="1"/>
          </p:cNvSpPr>
          <p:nvPr>
            <p:ph type="sldNum" sz="quarter" idx="12"/>
          </p:nvPr>
        </p:nvSpPr>
        <p:spPr>
          <a:xfrm>
            <a:off x="8261101" y="4640519"/>
            <a:ext cx="540000" cy="123111"/>
          </a:xfrm>
          <a:prstGeom prst="rect">
            <a:avLst/>
          </a:prstGeom>
        </p:spPr>
        <p:txBody>
          <a:bodyPr vert="horz" wrap="square" lIns="0" tIns="0" rIns="0" bIns="0" rtlCol="0" anchor="ctr">
            <a:spAutoFit/>
          </a:bodyPr>
          <a:lstStyle>
            <a:lvl1pPr>
              <a:defRPr lang="en-GB" smtClean="0"/>
            </a:lvl1pPr>
          </a:lstStyle>
          <a:p>
            <a:fld id="{5CCC0790-DFF3-4EBC-A463-741DAE776D7C}" type="slidenum">
              <a:rPr lang="en-GB" smtClean="0"/>
              <a:t>‹#›</a:t>
            </a:fld>
            <a:endParaRPr lang="en-GB"/>
          </a:p>
        </p:txBody>
      </p:sp>
      <p:sp>
        <p:nvSpPr>
          <p:cNvPr id="7" name="Textfeld 6">
            <a:extLst>
              <a:ext uri="{FF2B5EF4-FFF2-40B4-BE49-F238E27FC236}">
                <a16:creationId xmlns:a16="http://schemas.microsoft.com/office/drawing/2014/main" id="{158E7A34-8711-2493-68BA-16C316D70574}"/>
              </a:ext>
            </a:extLst>
          </p:cNvPr>
          <p:cNvSpPr txBox="1"/>
          <p:nvPr/>
        </p:nvSpPr>
        <p:spPr>
          <a:xfrm>
            <a:off x="8369894" y="687352"/>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tx2"/>
                </a:solidFill>
              </a:rPr>
              <a:t>epo.org</a:t>
            </a:r>
            <a:endParaRPr lang="en-GB" sz="1000" b="0" cap="none" baseline="0" dirty="0">
              <a:solidFill>
                <a:schemeClr val="tx2"/>
              </a:solidFill>
            </a:endParaRPr>
          </a:p>
        </p:txBody>
      </p:sp>
      <p:cxnSp>
        <p:nvCxnSpPr>
          <p:cNvPr id="9" name="Gerader Verbinder 8">
            <a:extLst>
              <a:ext uri="{FF2B5EF4-FFF2-40B4-BE49-F238E27FC236}">
                <a16:creationId xmlns:a16="http://schemas.microsoft.com/office/drawing/2014/main" id="{48A120DA-BC2D-9678-15F4-8D7B09E02FD7}"/>
              </a:ext>
            </a:extLst>
          </p:cNvPr>
          <p:cNvCxnSpPr>
            <a:cxnSpLocks/>
          </p:cNvCxnSpPr>
          <p:nvPr/>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4" name="Gruppieren 13">
            <a:extLst>
              <a:ext uri="{FF2B5EF4-FFF2-40B4-BE49-F238E27FC236}">
                <a16:creationId xmlns:a16="http://schemas.microsoft.com/office/drawing/2014/main" id="{4E24297B-E90A-DBCD-7CF1-D8905905AF77}"/>
              </a:ext>
            </a:extLst>
          </p:cNvPr>
          <p:cNvGrpSpPr/>
          <p:nvPr/>
        </p:nvGrpSpPr>
        <p:grpSpPr>
          <a:xfrm>
            <a:off x="0" y="4869075"/>
            <a:ext cx="9144000" cy="274426"/>
            <a:chOff x="0" y="4869074"/>
            <a:chExt cx="9144000" cy="274426"/>
          </a:xfrm>
        </p:grpSpPr>
        <p:sp>
          <p:nvSpPr>
            <p:cNvPr id="15" name="Rechteck 14">
              <a:extLst>
                <a:ext uri="{FF2B5EF4-FFF2-40B4-BE49-F238E27FC236}">
                  <a16:creationId xmlns:a16="http://schemas.microsoft.com/office/drawing/2014/main" id="{3FFC302C-4D21-5D23-A91D-4947AAB3254D}"/>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dirty="0">
                <a:solidFill>
                  <a:schemeClr val="tx1"/>
                </a:solidFill>
                <a:latin typeface="+mn-lt"/>
                <a:ea typeface="+mn-ea"/>
                <a:cs typeface="+mn-cs"/>
              </a:endParaRPr>
            </a:p>
          </p:txBody>
        </p:sp>
        <p:cxnSp>
          <p:nvCxnSpPr>
            <p:cNvPr id="16" name="Gerader Verbinder 15">
              <a:extLst>
                <a:ext uri="{FF2B5EF4-FFF2-40B4-BE49-F238E27FC236}">
                  <a16:creationId xmlns:a16="http://schemas.microsoft.com/office/drawing/2014/main" id="{4DFEE82A-E409-6C0A-EADC-6ACCDCA39532}"/>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352156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6701" y="804213"/>
            <a:ext cx="8114400" cy="554400"/>
          </a:xfrm>
        </p:spPr>
        <p:txBody>
          <a:bodyPr vert="horz" lIns="0" tIns="0" rIns="0" bIns="0" rtlCol="0" anchor="b" anchorCtr="0">
            <a:noAutofit/>
          </a:bodyPr>
          <a:lstStyle>
            <a:lvl1pPr>
              <a:defRPr lang="en-US" dirty="0"/>
            </a:lvl1pPr>
          </a:lstStyle>
          <a:p>
            <a:pPr marL="0" lvl="0"/>
            <a:r>
              <a:rPr lang="en-GB" dirty="0"/>
              <a:t>Click to edit Master title style</a:t>
            </a:r>
            <a:endParaRPr lang="en-US" dirty="0"/>
          </a:p>
        </p:txBody>
      </p:sp>
      <p:sp>
        <p:nvSpPr>
          <p:cNvPr id="3" name="Content Placeholder 2"/>
          <p:cNvSpPr>
            <a:spLocks noGrp="1"/>
          </p:cNvSpPr>
          <p:nvPr>
            <p:ph sz="half" idx="1" hasCustomPrompt="1"/>
          </p:nvPr>
        </p:nvSpPr>
        <p:spPr>
          <a:xfrm>
            <a:off x="686701" y="1479553"/>
            <a:ext cx="3886200" cy="3106800"/>
          </a:xfrm>
        </p:spPr>
        <p:txBody>
          <a:bodyPr/>
          <a:lstStyle>
            <a:lvl1pPr marL="108000" indent="-108000" defTabSz="685595">
              <a:defRPr/>
            </a:lvl1pPr>
          </a:lstStyle>
          <a:p>
            <a:pPr marL="144000" indent="-144000" defTabSz="914126"/>
            <a:r>
              <a:rPr lang="en-US"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Content Placeholder 3"/>
          <p:cNvSpPr>
            <a:spLocks noGrp="1"/>
          </p:cNvSpPr>
          <p:nvPr>
            <p:ph sz="half" idx="2" hasCustomPrompt="1"/>
          </p:nvPr>
        </p:nvSpPr>
        <p:spPr>
          <a:xfrm>
            <a:off x="4914901" y="1479553"/>
            <a:ext cx="3886200" cy="3106800"/>
          </a:xfrm>
        </p:spPr>
        <p:txBody>
          <a:bodyPr/>
          <a:lstStyle>
            <a:lvl1pPr marL="108000" indent="-108000" defTabSz="685595">
              <a:defRPr/>
            </a:lvl1pPr>
          </a:lstStyle>
          <a:p>
            <a:pPr marL="144000" indent="-144000" defTabSz="914126"/>
            <a:r>
              <a:rPr lang="en-US"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Footer Placeholder 5"/>
          <p:cNvSpPr>
            <a:spLocks noGrp="1"/>
          </p:cNvSpPr>
          <p:nvPr>
            <p:ph type="ftr" sz="quarter" idx="11"/>
          </p:nvPr>
        </p:nvSpPr>
        <p:spPr>
          <a:xfrm>
            <a:off x="3401101" y="481663"/>
            <a:ext cx="5400000" cy="167675"/>
          </a:xfrm>
          <a:prstGeom prst="rect">
            <a:avLst/>
          </a:prstGeom>
        </p:spPr>
        <p:txBody>
          <a:bodyPr wrap="none" lIns="0" tIns="0" rIns="0" bIns="0" rtlCol="0" anchor="ctr">
            <a:noAutofit/>
          </a:bodyPr>
          <a:lstStyle>
            <a:lvl1pPr>
              <a:defRPr lang="de-DE" smtClean="0"/>
            </a:lvl1pPr>
          </a:lstStyle>
          <a:p>
            <a:endParaRPr lang="en-GB"/>
          </a:p>
        </p:txBody>
      </p:sp>
      <p:sp>
        <p:nvSpPr>
          <p:cNvPr id="7" name="Slide Number Placeholder 6"/>
          <p:cNvSpPr>
            <a:spLocks noGrp="1"/>
          </p:cNvSpPr>
          <p:nvPr>
            <p:ph type="sldNum" sz="quarter" idx="12"/>
          </p:nvPr>
        </p:nvSpPr>
        <p:spPr>
          <a:xfrm>
            <a:off x="8261101" y="4640519"/>
            <a:ext cx="540000" cy="123111"/>
          </a:xfrm>
          <a:prstGeom prst="rect">
            <a:avLst/>
          </a:prstGeom>
        </p:spPr>
        <p:txBody>
          <a:bodyPr vert="horz" wrap="square" lIns="0" tIns="0" rIns="0" bIns="0" rtlCol="0" anchor="ctr">
            <a:spAutoFit/>
          </a:bodyPr>
          <a:lstStyle>
            <a:lvl1pPr>
              <a:defRPr lang="de-DE" smtClean="0"/>
            </a:lvl1pPr>
          </a:lstStyle>
          <a:p>
            <a:fld id="{5CCC0790-DFF3-4EBC-A463-741DAE776D7C}" type="slidenum">
              <a:rPr lang="en-GB" smtClean="0"/>
              <a:t>‹#›</a:t>
            </a:fld>
            <a:endParaRPr lang="en-GB"/>
          </a:p>
        </p:txBody>
      </p:sp>
      <p:sp>
        <p:nvSpPr>
          <p:cNvPr id="8" name="Textfeld 7">
            <a:extLst>
              <a:ext uri="{FF2B5EF4-FFF2-40B4-BE49-F238E27FC236}">
                <a16:creationId xmlns:a16="http://schemas.microsoft.com/office/drawing/2014/main" id="{0E2E8E66-489E-32F7-42A1-41B5096D25F8}"/>
              </a:ext>
            </a:extLst>
          </p:cNvPr>
          <p:cNvSpPr txBox="1"/>
          <p:nvPr/>
        </p:nvSpPr>
        <p:spPr>
          <a:xfrm>
            <a:off x="8369894" y="687352"/>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tx2"/>
                </a:solidFill>
              </a:rPr>
              <a:t>epo.org</a:t>
            </a:r>
          </a:p>
        </p:txBody>
      </p:sp>
      <p:cxnSp>
        <p:nvCxnSpPr>
          <p:cNvPr id="11" name="Gerader Verbinder 10">
            <a:extLst>
              <a:ext uri="{FF2B5EF4-FFF2-40B4-BE49-F238E27FC236}">
                <a16:creationId xmlns:a16="http://schemas.microsoft.com/office/drawing/2014/main" id="{68C71D9B-3390-74D0-E95D-7B30A72C7C3D}"/>
              </a:ext>
            </a:extLst>
          </p:cNvPr>
          <p:cNvCxnSpPr>
            <a:cxnSpLocks/>
          </p:cNvCxnSpPr>
          <p:nvPr/>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5" name="Gruppieren 14">
            <a:extLst>
              <a:ext uri="{FF2B5EF4-FFF2-40B4-BE49-F238E27FC236}">
                <a16:creationId xmlns:a16="http://schemas.microsoft.com/office/drawing/2014/main" id="{1B77D430-E87B-310B-E3BE-DBD1F33EF42D}"/>
              </a:ext>
            </a:extLst>
          </p:cNvPr>
          <p:cNvGrpSpPr/>
          <p:nvPr/>
        </p:nvGrpSpPr>
        <p:grpSpPr>
          <a:xfrm>
            <a:off x="0" y="4869075"/>
            <a:ext cx="9144000" cy="274426"/>
            <a:chOff x="0" y="4869074"/>
            <a:chExt cx="9144000" cy="274426"/>
          </a:xfrm>
        </p:grpSpPr>
        <p:sp>
          <p:nvSpPr>
            <p:cNvPr id="12" name="Rechteck 11">
              <a:extLst>
                <a:ext uri="{FF2B5EF4-FFF2-40B4-BE49-F238E27FC236}">
                  <a16:creationId xmlns:a16="http://schemas.microsoft.com/office/drawing/2014/main" id="{4C636938-5352-9AF5-9CB3-6B7E7256D7E8}"/>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dirty="0">
                <a:solidFill>
                  <a:schemeClr val="tx1"/>
                </a:solidFill>
                <a:latin typeface="+mn-lt"/>
                <a:ea typeface="+mn-ea"/>
                <a:cs typeface="+mn-cs"/>
              </a:endParaRPr>
            </a:p>
          </p:txBody>
        </p:sp>
        <p:cxnSp>
          <p:nvCxnSpPr>
            <p:cNvPr id="14" name="Gerader Verbinder 13">
              <a:extLst>
                <a:ext uri="{FF2B5EF4-FFF2-40B4-BE49-F238E27FC236}">
                  <a16:creationId xmlns:a16="http://schemas.microsoft.com/office/drawing/2014/main" id="{A1247BF3-92BC-7C54-37E6-3D3B4B175372}"/>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90572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ext_Picture 0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6701" y="804213"/>
            <a:ext cx="3888000" cy="554400"/>
          </a:xfrm>
        </p:spPr>
        <p:txBody>
          <a:bodyPr/>
          <a:lstStyle/>
          <a:p>
            <a:r>
              <a:rPr lang="en-GB" dirty="0"/>
              <a:t>Click to edit Master title style</a:t>
            </a:r>
            <a:endParaRPr lang="en-US" dirty="0"/>
          </a:p>
        </p:txBody>
      </p:sp>
      <p:sp>
        <p:nvSpPr>
          <p:cNvPr id="3" name="Content Placeholder 2"/>
          <p:cNvSpPr>
            <a:spLocks noGrp="1"/>
          </p:cNvSpPr>
          <p:nvPr>
            <p:ph idx="1" hasCustomPrompt="1"/>
          </p:nvPr>
        </p:nvSpPr>
        <p:spPr>
          <a:xfrm>
            <a:off x="686701" y="1479553"/>
            <a:ext cx="3888000" cy="3108322"/>
          </a:xfrm>
        </p:spPr>
        <p:txBody>
          <a:bodyPr/>
          <a:lstStyle>
            <a:lvl1pPr marL="108000" indent="-108000" defTabSz="685595">
              <a:defRPr/>
            </a:lvl1pPr>
          </a:lstStyle>
          <a:p>
            <a:pPr marL="144000" indent="-144000" defTabSz="914126"/>
            <a:r>
              <a:rPr lang="en-US"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Footer Placeholder 4"/>
          <p:cNvSpPr>
            <a:spLocks noGrp="1"/>
          </p:cNvSpPr>
          <p:nvPr>
            <p:ph type="ftr" sz="quarter" idx="11"/>
          </p:nvPr>
        </p:nvSpPr>
        <p:spPr>
          <a:xfrm>
            <a:off x="3401101" y="481663"/>
            <a:ext cx="5400000" cy="167675"/>
          </a:xfrm>
          <a:prstGeom prst="rect">
            <a:avLst/>
          </a:prstGeom>
        </p:spPr>
        <p:txBody>
          <a:bodyPr wrap="none" lIns="0" tIns="0" rIns="0" bIns="0" rtlCol="0" anchor="ctr">
            <a:noAutofit/>
          </a:bodyPr>
          <a:lstStyle>
            <a:lvl1pPr>
              <a:defRPr lang="de-DE" smtClean="0"/>
            </a:lvl1pPr>
          </a:lstStyle>
          <a:p>
            <a:endParaRPr lang="en-GB"/>
          </a:p>
        </p:txBody>
      </p:sp>
      <p:sp>
        <p:nvSpPr>
          <p:cNvPr id="6" name="Slide Number Placeholder 5"/>
          <p:cNvSpPr>
            <a:spLocks noGrp="1"/>
          </p:cNvSpPr>
          <p:nvPr>
            <p:ph type="sldNum" sz="quarter" idx="12"/>
          </p:nvPr>
        </p:nvSpPr>
        <p:spPr>
          <a:xfrm>
            <a:off x="8261101" y="4640519"/>
            <a:ext cx="540000" cy="123111"/>
          </a:xfrm>
          <a:prstGeom prst="rect">
            <a:avLst/>
          </a:prstGeom>
        </p:spPr>
        <p:txBody>
          <a:bodyPr vert="horz" wrap="square" lIns="0" tIns="0" rIns="0" bIns="0" rtlCol="0" anchor="ctr">
            <a:spAutoFit/>
          </a:bodyPr>
          <a:lstStyle>
            <a:lvl1pPr>
              <a:defRPr lang="de-DE" smtClean="0"/>
            </a:lvl1pPr>
          </a:lstStyle>
          <a:p>
            <a:fld id="{5CCC0790-DFF3-4EBC-A463-741DAE776D7C}" type="slidenum">
              <a:rPr lang="en-GB" smtClean="0"/>
              <a:t>‹#›</a:t>
            </a:fld>
            <a:endParaRPr lang="en-GB"/>
          </a:p>
        </p:txBody>
      </p:sp>
      <p:sp>
        <p:nvSpPr>
          <p:cNvPr id="7" name="Textfeld 6">
            <a:extLst>
              <a:ext uri="{FF2B5EF4-FFF2-40B4-BE49-F238E27FC236}">
                <a16:creationId xmlns:a16="http://schemas.microsoft.com/office/drawing/2014/main" id="{158E7A34-8711-2493-68BA-16C316D70574}"/>
              </a:ext>
            </a:extLst>
          </p:cNvPr>
          <p:cNvSpPr txBox="1"/>
          <p:nvPr/>
        </p:nvSpPr>
        <p:spPr>
          <a:xfrm>
            <a:off x="8369894" y="687352"/>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tx2"/>
                </a:solidFill>
              </a:rPr>
              <a:t>epo.org</a:t>
            </a:r>
          </a:p>
        </p:txBody>
      </p:sp>
      <p:sp>
        <p:nvSpPr>
          <p:cNvPr id="16" name="Bildplatzhalter 15">
            <a:extLst>
              <a:ext uri="{FF2B5EF4-FFF2-40B4-BE49-F238E27FC236}">
                <a16:creationId xmlns:a16="http://schemas.microsoft.com/office/drawing/2014/main" id="{FA933361-2A16-1071-85B6-0FD0AED8FDD0}"/>
              </a:ext>
            </a:extLst>
          </p:cNvPr>
          <p:cNvSpPr>
            <a:spLocks noGrp="1"/>
          </p:cNvSpPr>
          <p:nvPr>
            <p:ph type="pic" sz="quarter" idx="13" hasCustomPrompt="1"/>
          </p:nvPr>
        </p:nvSpPr>
        <p:spPr>
          <a:xfrm>
            <a:off x="4913101" y="1023940"/>
            <a:ext cx="3888000" cy="3563936"/>
          </a:xfrm>
          <a:gradFill>
            <a:gsLst>
              <a:gs pos="0">
                <a:schemeClr val="accent5"/>
              </a:gs>
              <a:gs pos="100000">
                <a:schemeClr val="accent4"/>
              </a:gs>
            </a:gsLst>
            <a:lin ang="18900000" scaled="1"/>
          </a:gradFill>
        </p:spPr>
        <p:txBody>
          <a:bodyPr/>
          <a:lstStyle/>
          <a:p>
            <a:pPr marL="0" marR="0" lvl="0" indent="0" algn="l" defTabSz="685783"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Insert picture by click or drag &amp; drop</a:t>
            </a:r>
          </a:p>
        </p:txBody>
      </p:sp>
      <p:cxnSp>
        <p:nvCxnSpPr>
          <p:cNvPr id="12" name="Gerader Verbinder 11">
            <a:extLst>
              <a:ext uri="{FF2B5EF4-FFF2-40B4-BE49-F238E27FC236}">
                <a16:creationId xmlns:a16="http://schemas.microsoft.com/office/drawing/2014/main" id="{F8157648-515A-D1B5-134E-DEC71E90FB48}"/>
              </a:ext>
            </a:extLst>
          </p:cNvPr>
          <p:cNvCxnSpPr>
            <a:cxnSpLocks/>
          </p:cNvCxnSpPr>
          <p:nvPr/>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4" name="Gruppieren 3">
            <a:extLst>
              <a:ext uri="{FF2B5EF4-FFF2-40B4-BE49-F238E27FC236}">
                <a16:creationId xmlns:a16="http://schemas.microsoft.com/office/drawing/2014/main" id="{3AC1BF25-E6D9-6B9F-26E5-02892A6DA4F9}"/>
              </a:ext>
            </a:extLst>
          </p:cNvPr>
          <p:cNvGrpSpPr/>
          <p:nvPr/>
        </p:nvGrpSpPr>
        <p:grpSpPr>
          <a:xfrm>
            <a:off x="0" y="4869075"/>
            <a:ext cx="9144000" cy="274426"/>
            <a:chOff x="0" y="4869074"/>
            <a:chExt cx="9144000" cy="274426"/>
          </a:xfrm>
        </p:grpSpPr>
        <p:sp>
          <p:nvSpPr>
            <p:cNvPr id="8" name="Rechteck 7">
              <a:extLst>
                <a:ext uri="{FF2B5EF4-FFF2-40B4-BE49-F238E27FC236}">
                  <a16:creationId xmlns:a16="http://schemas.microsoft.com/office/drawing/2014/main" id="{EE5865E5-01DF-3B09-ED88-724F1FAB44C3}"/>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dirty="0">
                <a:solidFill>
                  <a:schemeClr val="tx1"/>
                </a:solidFill>
                <a:latin typeface="+mn-lt"/>
                <a:ea typeface="+mn-ea"/>
                <a:cs typeface="+mn-cs"/>
              </a:endParaRPr>
            </a:p>
          </p:txBody>
        </p:sp>
        <p:cxnSp>
          <p:nvCxnSpPr>
            <p:cNvPr id="9" name="Gerader Verbinder 8">
              <a:extLst>
                <a:ext uri="{FF2B5EF4-FFF2-40B4-BE49-F238E27FC236}">
                  <a16:creationId xmlns:a16="http://schemas.microsoft.com/office/drawing/2014/main" id="{8151D5C1-BAF0-DDA3-EE76-C6F264F9783F}"/>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776424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ext_Picture 02">
    <p:spTree>
      <p:nvGrpSpPr>
        <p:cNvPr id="1" name=""/>
        <p:cNvGrpSpPr/>
        <p:nvPr/>
      </p:nvGrpSpPr>
      <p:grpSpPr>
        <a:xfrm>
          <a:off x="0" y="0"/>
          <a:ext cx="0" cy="0"/>
          <a:chOff x="0" y="0"/>
          <a:chExt cx="0" cy="0"/>
        </a:xfrm>
      </p:grpSpPr>
      <p:sp>
        <p:nvSpPr>
          <p:cNvPr id="16" name="Bildplatzhalter 15">
            <a:extLst>
              <a:ext uri="{FF2B5EF4-FFF2-40B4-BE49-F238E27FC236}">
                <a16:creationId xmlns:a16="http://schemas.microsoft.com/office/drawing/2014/main" id="{FA933361-2A16-1071-85B6-0FD0AED8FDD0}"/>
              </a:ext>
            </a:extLst>
          </p:cNvPr>
          <p:cNvSpPr>
            <a:spLocks noGrp="1"/>
          </p:cNvSpPr>
          <p:nvPr>
            <p:ph type="pic" sz="quarter" idx="13" hasCustomPrompt="1"/>
          </p:nvPr>
        </p:nvSpPr>
        <p:spPr>
          <a:xfrm>
            <a:off x="4913103" y="0"/>
            <a:ext cx="4230898" cy="4863600"/>
          </a:xfrm>
          <a:gradFill>
            <a:gsLst>
              <a:gs pos="0">
                <a:schemeClr val="accent5"/>
              </a:gs>
              <a:gs pos="100000">
                <a:schemeClr val="accent4"/>
              </a:gs>
            </a:gsLst>
            <a:lin ang="18900000" scaled="1"/>
          </a:gradFill>
        </p:spPr>
        <p:txBody>
          <a:bodyPr vert="horz" lIns="0" tIns="0" rIns="0" bIns="0" rtlCol="0">
            <a:noAutofit/>
          </a:bodyPr>
          <a:lstStyle>
            <a:lvl1pPr>
              <a:defRPr lang="en-GB" dirty="0"/>
            </a:lvl1pPr>
          </a:lstStyle>
          <a:p>
            <a:pPr marR="0" lvl="0" fontAlgn="auto">
              <a:lnSpc>
                <a:spcPct val="100000"/>
              </a:lnSpc>
              <a:spcBef>
                <a:spcPts val="0"/>
              </a:spcBef>
              <a:spcAft>
                <a:spcPts val="0"/>
              </a:spcAft>
              <a:buClrTx/>
              <a:buSzTx/>
              <a:tabLst/>
            </a:pPr>
            <a:r>
              <a:rPr lang="en-US" dirty="0"/>
              <a:t>Insert picture by click or drag &amp; drop</a:t>
            </a:r>
            <a:endParaRPr lang="en-GB" sz="600" dirty="0">
              <a:solidFill>
                <a:schemeClr val="tx1"/>
              </a:solidFill>
              <a:latin typeface="+mn-lt"/>
            </a:endParaRPr>
          </a:p>
        </p:txBody>
      </p:sp>
      <p:sp>
        <p:nvSpPr>
          <p:cNvPr id="2" name="Title 1"/>
          <p:cNvSpPr>
            <a:spLocks noGrp="1"/>
          </p:cNvSpPr>
          <p:nvPr>
            <p:ph type="title" hasCustomPrompt="1"/>
          </p:nvPr>
        </p:nvSpPr>
        <p:spPr>
          <a:xfrm>
            <a:off x="686701" y="804213"/>
            <a:ext cx="3888000" cy="554400"/>
          </a:xfrm>
        </p:spPr>
        <p:txBody>
          <a:bodyPr/>
          <a:lstStyle/>
          <a:p>
            <a:r>
              <a:rPr lang="en-GB" dirty="0"/>
              <a:t>Click to edit Master title style</a:t>
            </a:r>
            <a:endParaRPr lang="en-US" dirty="0"/>
          </a:p>
        </p:txBody>
      </p:sp>
      <p:sp>
        <p:nvSpPr>
          <p:cNvPr id="3" name="Content Placeholder 2"/>
          <p:cNvSpPr>
            <a:spLocks noGrp="1"/>
          </p:cNvSpPr>
          <p:nvPr>
            <p:ph idx="1" hasCustomPrompt="1"/>
          </p:nvPr>
        </p:nvSpPr>
        <p:spPr>
          <a:xfrm>
            <a:off x="686701" y="1479553"/>
            <a:ext cx="3888000" cy="3108322"/>
          </a:xfrm>
        </p:spPr>
        <p:txBody>
          <a:bodyPr/>
          <a:lstStyle>
            <a:lvl1pPr marL="108000" indent="-108000" defTabSz="685595">
              <a:defRPr/>
            </a:lvl1pPr>
            <a:lvl3pPr>
              <a:defRPr/>
            </a:lvl3pPr>
          </a:lstStyle>
          <a:p>
            <a:pPr marL="144000" indent="-144000" defTabSz="914126"/>
            <a:r>
              <a:rPr lang="en-US"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grpSp>
        <p:nvGrpSpPr>
          <p:cNvPr id="4" name="Gruppieren 3">
            <a:extLst>
              <a:ext uri="{FF2B5EF4-FFF2-40B4-BE49-F238E27FC236}">
                <a16:creationId xmlns:a16="http://schemas.microsoft.com/office/drawing/2014/main" id="{7BF77460-C0EB-A994-5886-0A974DA59062}"/>
              </a:ext>
            </a:extLst>
          </p:cNvPr>
          <p:cNvGrpSpPr/>
          <p:nvPr/>
        </p:nvGrpSpPr>
        <p:grpSpPr>
          <a:xfrm>
            <a:off x="0" y="4869075"/>
            <a:ext cx="9144000" cy="274426"/>
            <a:chOff x="0" y="4869074"/>
            <a:chExt cx="9144000" cy="274426"/>
          </a:xfrm>
        </p:grpSpPr>
        <p:sp>
          <p:nvSpPr>
            <p:cNvPr id="5" name="Rechteck 4">
              <a:extLst>
                <a:ext uri="{FF2B5EF4-FFF2-40B4-BE49-F238E27FC236}">
                  <a16:creationId xmlns:a16="http://schemas.microsoft.com/office/drawing/2014/main" id="{AAD09846-2214-27B4-826C-CB05CBB83834}"/>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dirty="0">
                <a:solidFill>
                  <a:schemeClr val="tx1"/>
                </a:solidFill>
                <a:latin typeface="+mn-lt"/>
                <a:ea typeface="+mn-ea"/>
                <a:cs typeface="+mn-cs"/>
              </a:endParaRPr>
            </a:p>
          </p:txBody>
        </p:sp>
        <p:cxnSp>
          <p:nvCxnSpPr>
            <p:cNvPr id="7" name="Gerader Verbinder 6">
              <a:extLst>
                <a:ext uri="{FF2B5EF4-FFF2-40B4-BE49-F238E27FC236}">
                  <a16:creationId xmlns:a16="http://schemas.microsoft.com/office/drawing/2014/main" id="{59024B14-472F-BF2D-2815-8CB79E357277}"/>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81283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har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6701" y="804213"/>
            <a:ext cx="8114400" cy="553998"/>
          </a:xfrm>
        </p:spPr>
        <p:txBody>
          <a:bodyPr/>
          <a:lstStyle/>
          <a:p>
            <a:r>
              <a:rPr lang="en-GB" dirty="0"/>
              <a:t>Click to edit Master title style</a:t>
            </a:r>
          </a:p>
        </p:txBody>
      </p:sp>
      <p:sp>
        <p:nvSpPr>
          <p:cNvPr id="5" name="Footer Placeholder 4"/>
          <p:cNvSpPr>
            <a:spLocks noGrp="1"/>
          </p:cNvSpPr>
          <p:nvPr>
            <p:ph type="ftr" sz="quarter" idx="11"/>
          </p:nvPr>
        </p:nvSpPr>
        <p:spPr>
          <a:xfrm>
            <a:off x="3401101" y="481663"/>
            <a:ext cx="5400000" cy="167675"/>
          </a:xfrm>
          <a:prstGeom prst="rect">
            <a:avLst/>
          </a:prstGeom>
        </p:spPr>
        <p:txBody>
          <a:bodyPr wrap="none" lIns="0" tIns="0" rIns="0" bIns="0" rtlCol="0" anchor="ctr">
            <a:noAutofit/>
          </a:bodyPr>
          <a:lstStyle>
            <a:lvl1pPr>
              <a:defRPr lang="de-DE" smtClean="0"/>
            </a:lvl1pPr>
          </a:lstStyle>
          <a:p>
            <a:endParaRPr lang="en-GB"/>
          </a:p>
        </p:txBody>
      </p:sp>
      <p:sp>
        <p:nvSpPr>
          <p:cNvPr id="6" name="Slide Number Placeholder 5"/>
          <p:cNvSpPr>
            <a:spLocks noGrp="1"/>
          </p:cNvSpPr>
          <p:nvPr>
            <p:ph type="sldNum" sz="quarter" idx="12"/>
          </p:nvPr>
        </p:nvSpPr>
        <p:spPr>
          <a:xfrm>
            <a:off x="8261101" y="4640519"/>
            <a:ext cx="540000" cy="123111"/>
          </a:xfrm>
          <a:prstGeom prst="rect">
            <a:avLst/>
          </a:prstGeom>
        </p:spPr>
        <p:txBody>
          <a:bodyPr vert="horz" wrap="square" lIns="0" tIns="0" rIns="0" bIns="0" rtlCol="0" anchor="ctr">
            <a:spAutoFit/>
          </a:bodyPr>
          <a:lstStyle>
            <a:lvl1pPr>
              <a:defRPr lang="en-GB" smtClean="0"/>
            </a:lvl1pPr>
          </a:lstStyle>
          <a:p>
            <a:fld id="{5CCC0790-DFF3-4EBC-A463-741DAE776D7C}" type="slidenum">
              <a:rPr lang="en-GB" smtClean="0"/>
              <a:t>‹#›</a:t>
            </a:fld>
            <a:endParaRPr lang="en-GB"/>
          </a:p>
        </p:txBody>
      </p:sp>
      <p:sp>
        <p:nvSpPr>
          <p:cNvPr id="7" name="Textfeld 6">
            <a:extLst>
              <a:ext uri="{FF2B5EF4-FFF2-40B4-BE49-F238E27FC236}">
                <a16:creationId xmlns:a16="http://schemas.microsoft.com/office/drawing/2014/main" id="{158E7A34-8711-2493-68BA-16C316D70574}"/>
              </a:ext>
            </a:extLst>
          </p:cNvPr>
          <p:cNvSpPr txBox="1"/>
          <p:nvPr/>
        </p:nvSpPr>
        <p:spPr>
          <a:xfrm>
            <a:off x="8369894" y="687352"/>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tx2"/>
                </a:solidFill>
              </a:rPr>
              <a:t>epo.org</a:t>
            </a:r>
            <a:endParaRPr lang="en-GB" sz="1000" b="0" cap="none" baseline="0" dirty="0">
              <a:solidFill>
                <a:schemeClr val="tx2"/>
              </a:solidFill>
            </a:endParaRPr>
          </a:p>
        </p:txBody>
      </p:sp>
      <p:cxnSp>
        <p:nvCxnSpPr>
          <p:cNvPr id="9" name="Gerader Verbinder 8">
            <a:extLst>
              <a:ext uri="{FF2B5EF4-FFF2-40B4-BE49-F238E27FC236}">
                <a16:creationId xmlns:a16="http://schemas.microsoft.com/office/drawing/2014/main" id="{48A120DA-BC2D-9678-15F4-8D7B09E02FD7}"/>
              </a:ext>
            </a:extLst>
          </p:cNvPr>
          <p:cNvCxnSpPr>
            <a:cxnSpLocks/>
          </p:cNvCxnSpPr>
          <p:nvPr/>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4" name="Gruppieren 13">
            <a:extLst>
              <a:ext uri="{FF2B5EF4-FFF2-40B4-BE49-F238E27FC236}">
                <a16:creationId xmlns:a16="http://schemas.microsoft.com/office/drawing/2014/main" id="{4E24297B-E90A-DBCD-7CF1-D8905905AF77}"/>
              </a:ext>
            </a:extLst>
          </p:cNvPr>
          <p:cNvGrpSpPr/>
          <p:nvPr/>
        </p:nvGrpSpPr>
        <p:grpSpPr>
          <a:xfrm>
            <a:off x="0" y="4869075"/>
            <a:ext cx="9144000" cy="274426"/>
            <a:chOff x="0" y="4869074"/>
            <a:chExt cx="9144000" cy="274426"/>
          </a:xfrm>
        </p:grpSpPr>
        <p:sp>
          <p:nvSpPr>
            <p:cNvPr id="15" name="Rechteck 14">
              <a:extLst>
                <a:ext uri="{FF2B5EF4-FFF2-40B4-BE49-F238E27FC236}">
                  <a16:creationId xmlns:a16="http://schemas.microsoft.com/office/drawing/2014/main" id="{3FFC302C-4D21-5D23-A91D-4947AAB3254D}"/>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dirty="0">
                <a:solidFill>
                  <a:schemeClr val="tx1"/>
                </a:solidFill>
                <a:latin typeface="+mn-lt"/>
                <a:ea typeface="+mn-ea"/>
                <a:cs typeface="+mn-cs"/>
              </a:endParaRPr>
            </a:p>
          </p:txBody>
        </p:sp>
        <p:cxnSp>
          <p:nvCxnSpPr>
            <p:cNvPr id="16" name="Gerader Verbinder 15">
              <a:extLst>
                <a:ext uri="{FF2B5EF4-FFF2-40B4-BE49-F238E27FC236}">
                  <a16:creationId xmlns:a16="http://schemas.microsoft.com/office/drawing/2014/main" id="{4DFEE82A-E409-6C0A-EADC-6ACCDCA39532}"/>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8" name="Diagrammplatzhalter 7">
            <a:extLst>
              <a:ext uri="{FF2B5EF4-FFF2-40B4-BE49-F238E27FC236}">
                <a16:creationId xmlns:a16="http://schemas.microsoft.com/office/drawing/2014/main" id="{6C0879E9-BFEF-C349-C713-C1855D3613B8}"/>
              </a:ext>
            </a:extLst>
          </p:cNvPr>
          <p:cNvSpPr>
            <a:spLocks noGrp="1"/>
          </p:cNvSpPr>
          <p:nvPr>
            <p:ph type="chart" sz="quarter" idx="13" hasCustomPrompt="1"/>
          </p:nvPr>
        </p:nvSpPr>
        <p:spPr>
          <a:xfrm>
            <a:off x="686701" y="1479553"/>
            <a:ext cx="8114400" cy="3106800"/>
          </a:xfrm>
        </p:spPr>
        <p:txBody>
          <a:bodyPr/>
          <a:lstStyle>
            <a:lvl1pPr>
              <a:defRPr/>
            </a:lvl1pPr>
          </a:lstStyle>
          <a:p>
            <a:r>
              <a:rPr lang="en-GB" dirty="0"/>
              <a:t>Insert chart by click</a:t>
            </a:r>
          </a:p>
        </p:txBody>
      </p:sp>
    </p:spTree>
    <p:extLst>
      <p:ext uri="{BB962C8B-B14F-4D97-AF65-F5344CB8AC3E}">
        <p14:creationId xmlns:p14="http://schemas.microsoft.com/office/powerpoint/2010/main" val="3492236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Picture only">
    <p:spTree>
      <p:nvGrpSpPr>
        <p:cNvPr id="1" name=""/>
        <p:cNvGrpSpPr/>
        <p:nvPr/>
      </p:nvGrpSpPr>
      <p:grpSpPr>
        <a:xfrm>
          <a:off x="0" y="0"/>
          <a:ext cx="0" cy="0"/>
          <a:chOff x="0" y="0"/>
          <a:chExt cx="0" cy="0"/>
        </a:xfrm>
      </p:grpSpPr>
      <p:sp>
        <p:nvSpPr>
          <p:cNvPr id="15" name="Bildplatzhalter 14">
            <a:extLst>
              <a:ext uri="{FF2B5EF4-FFF2-40B4-BE49-F238E27FC236}">
                <a16:creationId xmlns:a16="http://schemas.microsoft.com/office/drawing/2014/main" id="{B7548A03-C3E4-EE67-1091-578BF14CDAD4}"/>
              </a:ext>
            </a:extLst>
          </p:cNvPr>
          <p:cNvSpPr>
            <a:spLocks noGrp="1"/>
          </p:cNvSpPr>
          <p:nvPr>
            <p:ph type="pic" sz="quarter" idx="13" hasCustomPrompt="1"/>
          </p:nvPr>
        </p:nvSpPr>
        <p:spPr>
          <a:xfrm>
            <a:off x="1" y="0"/>
            <a:ext cx="9143995" cy="4863600"/>
          </a:xfrm>
          <a:custGeom>
            <a:avLst/>
            <a:gdLst>
              <a:gd name="connsiteX0" fmla="*/ 342900 w 9143995"/>
              <a:gd name="connsiteY0" fmla="*/ 340872 h 4863600"/>
              <a:gd name="connsiteX1" fmla="*/ 342900 w 9143995"/>
              <a:gd name="connsiteY1" fmla="*/ 682872 h 4863600"/>
              <a:gd name="connsiteX2" fmla="*/ 1025873 w 9143995"/>
              <a:gd name="connsiteY2" fmla="*/ 682872 h 4863600"/>
              <a:gd name="connsiteX3" fmla="*/ 1025873 w 9143995"/>
              <a:gd name="connsiteY3" fmla="*/ 340872 h 4863600"/>
              <a:gd name="connsiteX4" fmla="*/ 0 w 9143995"/>
              <a:gd name="connsiteY4" fmla="*/ 0 h 4863600"/>
              <a:gd name="connsiteX5" fmla="*/ 9143995 w 9143995"/>
              <a:gd name="connsiteY5" fmla="*/ 0 h 4863600"/>
              <a:gd name="connsiteX6" fmla="*/ 9143995 w 9143995"/>
              <a:gd name="connsiteY6" fmla="*/ 4863600 h 4863600"/>
              <a:gd name="connsiteX7" fmla="*/ 0 w 9143995"/>
              <a:gd name="connsiteY7" fmla="*/ 4863600 h 486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3995" h="4863600">
                <a:moveTo>
                  <a:pt x="342900" y="340872"/>
                </a:moveTo>
                <a:lnTo>
                  <a:pt x="342900" y="682872"/>
                </a:lnTo>
                <a:lnTo>
                  <a:pt x="1025873" y="682872"/>
                </a:lnTo>
                <a:lnTo>
                  <a:pt x="1025873" y="340872"/>
                </a:lnTo>
                <a:close/>
                <a:moveTo>
                  <a:pt x="0" y="0"/>
                </a:moveTo>
                <a:lnTo>
                  <a:pt x="9143995" y="0"/>
                </a:lnTo>
                <a:lnTo>
                  <a:pt x="9143995" y="4863600"/>
                </a:lnTo>
                <a:lnTo>
                  <a:pt x="0" y="4863600"/>
                </a:lnTo>
                <a:close/>
              </a:path>
            </a:pathLst>
          </a:custGeom>
          <a:gradFill>
            <a:gsLst>
              <a:gs pos="0">
                <a:schemeClr val="accent5"/>
              </a:gs>
              <a:gs pos="100000">
                <a:schemeClr val="accent4"/>
              </a:gs>
            </a:gsLst>
            <a:lin ang="18900000" scaled="1"/>
          </a:gradFill>
        </p:spPr>
        <p:txBody>
          <a:bodyPr vert="horz" lIns="0" tIns="0" rIns="0" bIns="0" rtlCol="0">
            <a:noAutofit/>
          </a:bodyPr>
          <a:lstStyle>
            <a:lvl1pPr>
              <a:defRPr lang="en-US" dirty="0"/>
            </a:lvl1pPr>
          </a:lstStyle>
          <a:p>
            <a:pPr marR="0" lvl="0" fontAlgn="auto">
              <a:lnSpc>
                <a:spcPct val="100000"/>
              </a:lnSpc>
              <a:spcBef>
                <a:spcPts val="0"/>
              </a:spcBef>
              <a:spcAft>
                <a:spcPts val="0"/>
              </a:spcAft>
              <a:buClrTx/>
              <a:buSzTx/>
              <a:tabLst/>
            </a:pPr>
            <a:r>
              <a:rPr lang="en-US" dirty="0"/>
              <a:t>Insert picture by click or drag &amp; drop</a:t>
            </a:r>
          </a:p>
        </p:txBody>
      </p:sp>
      <p:grpSp>
        <p:nvGrpSpPr>
          <p:cNvPr id="2" name="Gruppieren 1">
            <a:extLst>
              <a:ext uri="{FF2B5EF4-FFF2-40B4-BE49-F238E27FC236}">
                <a16:creationId xmlns:a16="http://schemas.microsoft.com/office/drawing/2014/main" id="{5B9A14ED-FDE8-2DA8-D296-27673B8D1A19}"/>
              </a:ext>
            </a:extLst>
          </p:cNvPr>
          <p:cNvGrpSpPr/>
          <p:nvPr/>
        </p:nvGrpSpPr>
        <p:grpSpPr>
          <a:xfrm>
            <a:off x="0" y="4869075"/>
            <a:ext cx="9144000" cy="274426"/>
            <a:chOff x="0" y="4869074"/>
            <a:chExt cx="9144000" cy="274426"/>
          </a:xfrm>
        </p:grpSpPr>
        <p:sp>
          <p:nvSpPr>
            <p:cNvPr id="3" name="Rechteck 2">
              <a:extLst>
                <a:ext uri="{FF2B5EF4-FFF2-40B4-BE49-F238E27FC236}">
                  <a16:creationId xmlns:a16="http://schemas.microsoft.com/office/drawing/2014/main" id="{EA0D4F8F-FECA-B3D7-D435-E79C4E17191C}"/>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dirty="0">
                <a:solidFill>
                  <a:schemeClr val="tx1"/>
                </a:solidFill>
                <a:latin typeface="+mn-lt"/>
                <a:ea typeface="+mn-ea"/>
                <a:cs typeface="+mn-cs"/>
              </a:endParaRPr>
            </a:p>
          </p:txBody>
        </p:sp>
        <p:cxnSp>
          <p:nvCxnSpPr>
            <p:cNvPr id="4" name="Gerader Verbinder 3">
              <a:extLst>
                <a:ext uri="{FF2B5EF4-FFF2-40B4-BE49-F238E27FC236}">
                  <a16:creationId xmlns:a16="http://schemas.microsoft.com/office/drawing/2014/main" id="{05E8A595-8D84-2D41-50A3-7C6BD341E24C}"/>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65368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4"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081">
              <a:spcBef>
                <a:spcPct val="0"/>
              </a:spcBef>
            </a:pPr>
            <a:r>
              <a:rPr lang="de-DE" dirty="0"/>
              <a:t>title</a:t>
            </a:r>
            <a:endParaRPr lang="en-US" dirty="0"/>
          </a:p>
        </p:txBody>
      </p:sp>
      <p:sp>
        <p:nvSpPr>
          <p:cNvPr id="3" name="Subtitle 2"/>
          <p:cNvSpPr>
            <a:spLocks noGrp="1"/>
          </p:cNvSpPr>
          <p:nvPr>
            <p:ph type="subTitle" idx="1" hasCustomPrompt="1"/>
          </p:nvPr>
        </p:nvSpPr>
        <p:spPr>
          <a:xfrm>
            <a:off x="684214" y="2732487"/>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dirty="0"/>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p:nvSpPr>
        <p:spPr>
          <a:xfrm>
            <a:off x="8379418" y="4452669"/>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p:nvCxnSpPr>
        <p:spPr>
          <a:xfrm>
            <a:off x="684214"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7657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Quotation">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3AA23E33-4616-A578-6786-DB1BF1C3FD35}"/>
              </a:ext>
            </a:extLst>
          </p:cNvPr>
          <p:cNvSpPr>
            <a:spLocks noGrp="1"/>
          </p:cNvSpPr>
          <p:nvPr>
            <p:ph type="pic" sz="quarter" idx="13" hasCustomPrompt="1"/>
          </p:nvPr>
        </p:nvSpPr>
        <p:spPr>
          <a:xfrm>
            <a:off x="1" y="0"/>
            <a:ext cx="9143995" cy="5143500"/>
          </a:xfrm>
          <a:custGeom>
            <a:avLst/>
            <a:gdLst>
              <a:gd name="connsiteX0" fmla="*/ 342900 w 9143995"/>
              <a:gd name="connsiteY0" fmla="*/ 340872 h 5143500"/>
              <a:gd name="connsiteX1" fmla="*/ 342900 w 9143995"/>
              <a:gd name="connsiteY1" fmla="*/ 682872 h 5143500"/>
              <a:gd name="connsiteX2" fmla="*/ 1025873 w 9143995"/>
              <a:gd name="connsiteY2" fmla="*/ 682872 h 5143500"/>
              <a:gd name="connsiteX3" fmla="*/ 1025873 w 9143995"/>
              <a:gd name="connsiteY3" fmla="*/ 340872 h 5143500"/>
              <a:gd name="connsiteX4" fmla="*/ 0 w 9143995"/>
              <a:gd name="connsiteY4" fmla="*/ 0 h 5143500"/>
              <a:gd name="connsiteX5" fmla="*/ 9143995 w 9143995"/>
              <a:gd name="connsiteY5" fmla="*/ 0 h 5143500"/>
              <a:gd name="connsiteX6" fmla="*/ 9143995 w 9143995"/>
              <a:gd name="connsiteY6" fmla="*/ 5143500 h 5143500"/>
              <a:gd name="connsiteX7" fmla="*/ 0 w 9143995"/>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3995" h="5143500">
                <a:moveTo>
                  <a:pt x="342900" y="340872"/>
                </a:moveTo>
                <a:lnTo>
                  <a:pt x="342900" y="682872"/>
                </a:lnTo>
                <a:lnTo>
                  <a:pt x="1025873" y="682872"/>
                </a:lnTo>
                <a:lnTo>
                  <a:pt x="1025873" y="340872"/>
                </a:lnTo>
                <a:close/>
                <a:moveTo>
                  <a:pt x="0" y="0"/>
                </a:moveTo>
                <a:lnTo>
                  <a:pt x="9143995" y="0"/>
                </a:lnTo>
                <a:lnTo>
                  <a:pt x="9143995" y="5143500"/>
                </a:lnTo>
                <a:lnTo>
                  <a:pt x="0" y="5143500"/>
                </a:lnTo>
                <a:close/>
              </a:path>
            </a:pathLst>
          </a:custGeom>
          <a:gradFill>
            <a:gsLst>
              <a:gs pos="0">
                <a:schemeClr val="accent5"/>
              </a:gs>
              <a:gs pos="100000">
                <a:schemeClr val="accent4"/>
              </a:gs>
            </a:gsLst>
            <a:lin ang="18900000" scaled="1"/>
          </a:gradFill>
        </p:spPr>
        <p:txBody>
          <a:bodyPr vert="horz" lIns="0" tIns="0" rIns="0" bIns="0" rtlCol="0">
            <a:noAutofit/>
          </a:bodyPr>
          <a:lstStyle>
            <a:lvl1pPr>
              <a:defRPr lang="en-US" dirty="0"/>
            </a:lvl1pPr>
          </a:lstStyle>
          <a:p>
            <a:pPr marR="0" lvl="0" fontAlgn="auto">
              <a:lnSpc>
                <a:spcPct val="100000"/>
              </a:lnSpc>
              <a:spcBef>
                <a:spcPts val="0"/>
              </a:spcBef>
              <a:spcAft>
                <a:spcPts val="0"/>
              </a:spcAft>
              <a:buClrTx/>
              <a:buSzTx/>
              <a:tabLst/>
            </a:pPr>
            <a:r>
              <a:rPr lang="en-US" dirty="0"/>
              <a:t>Insert picture by click or drag &amp; drop</a:t>
            </a:r>
          </a:p>
        </p:txBody>
      </p:sp>
      <p:sp>
        <p:nvSpPr>
          <p:cNvPr id="9" name="Textplatzhalter 3">
            <a:extLst>
              <a:ext uri="{FF2B5EF4-FFF2-40B4-BE49-F238E27FC236}">
                <a16:creationId xmlns:a16="http://schemas.microsoft.com/office/drawing/2014/main" id="{DF64C113-52EE-846A-8828-23E9EA7D6DC5}"/>
              </a:ext>
            </a:extLst>
          </p:cNvPr>
          <p:cNvSpPr>
            <a:spLocks noGrp="1"/>
          </p:cNvSpPr>
          <p:nvPr>
            <p:ph type="body" sz="quarter" idx="14" hasCustomPrompt="1"/>
          </p:nvPr>
        </p:nvSpPr>
        <p:spPr>
          <a:xfrm>
            <a:off x="686701" y="3567217"/>
            <a:ext cx="8114400" cy="923330"/>
          </a:xfr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rmAutofit/>
          </a:bodyPr>
          <a:lstStyle>
            <a:lvl1pPr>
              <a:lnSpc>
                <a:spcPct val="100000"/>
              </a:lnSpc>
              <a:spcBef>
                <a:spcPts val="0"/>
              </a:spcBef>
              <a:defRPr lang="de-DE" sz="2000" dirty="0" smtClean="0">
                <a:solidFill>
                  <a:schemeClr val="bg1"/>
                </a:solidFill>
                <a:ea typeface="Open Sans Light" panose="020B0306030504020204" pitchFamily="34" charset="0"/>
                <a:cs typeface="Open Sans Light" panose="020B0306030504020204" pitchFamily="34" charset="0"/>
              </a:defRPr>
            </a:lvl1pPr>
            <a:lvl2pPr>
              <a:defRPr lang="de-DE" sz="1800" dirty="0" smtClean="0">
                <a:solidFill>
                  <a:schemeClr val="lt1"/>
                </a:solidFill>
              </a:defRPr>
            </a:lvl2pPr>
            <a:lvl3pPr>
              <a:defRPr lang="de-DE" sz="1800" dirty="0" smtClean="0">
                <a:solidFill>
                  <a:schemeClr val="lt1"/>
                </a:solidFill>
              </a:defRPr>
            </a:lvl3pPr>
            <a:lvl4pPr>
              <a:defRPr lang="de-DE" sz="1800" dirty="0" smtClean="0">
                <a:solidFill>
                  <a:schemeClr val="lt1"/>
                </a:solidFill>
              </a:defRPr>
            </a:lvl4pPr>
            <a:lvl5pPr>
              <a:defRPr lang="en-GB" sz="1800" dirty="0">
                <a:solidFill>
                  <a:schemeClr val="lt1"/>
                </a:solidFill>
              </a:defRPr>
            </a:lvl5pPr>
          </a:lstStyle>
          <a:p>
            <a:pPr lvl="0" defTabSz="457189"/>
            <a:r>
              <a:rPr lang="en-GB" dirty="0"/>
              <a:t>Author</a:t>
            </a:r>
            <a:br>
              <a:rPr lang="en-GB" dirty="0"/>
            </a:br>
            <a:r>
              <a:rPr lang="en-GB" dirty="0"/>
              <a:t>(xxxx – xxxx)</a:t>
            </a:r>
          </a:p>
        </p:txBody>
      </p:sp>
      <p:sp>
        <p:nvSpPr>
          <p:cNvPr id="14" name="Textplatzhalter 3">
            <a:extLst>
              <a:ext uri="{FF2B5EF4-FFF2-40B4-BE49-F238E27FC236}">
                <a16:creationId xmlns:a16="http://schemas.microsoft.com/office/drawing/2014/main" id="{91D8BB96-81E8-6115-5996-0E8936014C3F}"/>
              </a:ext>
            </a:extLst>
          </p:cNvPr>
          <p:cNvSpPr>
            <a:spLocks noGrp="1"/>
          </p:cNvSpPr>
          <p:nvPr>
            <p:ph type="body" sz="quarter" idx="16" hasCustomPrompt="1"/>
          </p:nvPr>
        </p:nvSpPr>
        <p:spPr>
          <a:xfrm>
            <a:off x="686701" y="1923371"/>
            <a:ext cx="8114400" cy="1477328"/>
          </a:xfrm>
        </p:spPr>
        <p:txBody>
          <a:bodyPr anchor="b">
            <a:normAutofit/>
          </a:bodyPr>
          <a:lstStyle>
            <a:lvl1pPr marL="108000" indent="-108000" defTabSz="685595">
              <a:lnSpc>
                <a:spcPct val="100000"/>
              </a:lnSpc>
              <a:spcBef>
                <a:spcPts val="0"/>
              </a:spcBef>
              <a:defRPr sz="3200" cap="all" baseline="0">
                <a:solidFill>
                  <a:schemeClr val="bg1"/>
                </a:solidFill>
              </a:defRPr>
            </a:lvl1pPr>
          </a:lstStyle>
          <a:p>
            <a:pPr marL="144000" indent="-144000" defTabSz="914126"/>
            <a:r>
              <a:rPr lang="en-GB" dirty="0"/>
              <a:t>quotation</a:t>
            </a:r>
          </a:p>
        </p:txBody>
      </p:sp>
    </p:spTree>
    <p:extLst>
      <p:ext uri="{BB962C8B-B14F-4D97-AF65-F5344CB8AC3E}">
        <p14:creationId xmlns:p14="http://schemas.microsoft.com/office/powerpoint/2010/main" val="35918203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401101" y="481663"/>
            <a:ext cx="5400000" cy="167675"/>
          </a:xfrm>
          <a:prstGeom prst="rect">
            <a:avLst/>
          </a:prstGeom>
        </p:spPr>
        <p:txBody>
          <a:bodyPr wrap="none" lIns="0" tIns="0" rIns="0" bIns="0" rtlCol="0" anchor="ctr">
            <a:noAutofit/>
          </a:bodyPr>
          <a:lstStyle>
            <a:lvl1pPr>
              <a:defRPr lang="de-DE" smtClean="0"/>
            </a:lvl1pPr>
          </a:lstStyle>
          <a:p>
            <a:endParaRPr lang="en-GB"/>
          </a:p>
        </p:txBody>
      </p:sp>
      <p:sp>
        <p:nvSpPr>
          <p:cNvPr id="6" name="Slide Number Placeholder 5"/>
          <p:cNvSpPr>
            <a:spLocks noGrp="1"/>
          </p:cNvSpPr>
          <p:nvPr>
            <p:ph type="sldNum" sz="quarter" idx="12"/>
          </p:nvPr>
        </p:nvSpPr>
        <p:spPr>
          <a:xfrm>
            <a:off x="8261101" y="4640519"/>
            <a:ext cx="540000" cy="123111"/>
          </a:xfrm>
          <a:prstGeom prst="rect">
            <a:avLst/>
          </a:prstGeom>
        </p:spPr>
        <p:txBody>
          <a:bodyPr vert="horz" wrap="square" lIns="0" tIns="0" rIns="0" bIns="0" rtlCol="0" anchor="ctr">
            <a:spAutoFit/>
          </a:bodyPr>
          <a:lstStyle>
            <a:lvl1pPr>
              <a:defRPr lang="en-GB" smtClean="0"/>
            </a:lvl1pPr>
          </a:lstStyle>
          <a:p>
            <a:fld id="{5CCC0790-DFF3-4EBC-A463-741DAE776D7C}" type="slidenum">
              <a:rPr lang="en-GB" smtClean="0"/>
              <a:t>‹#›</a:t>
            </a:fld>
            <a:endParaRPr lang="en-GB"/>
          </a:p>
        </p:txBody>
      </p:sp>
      <p:sp>
        <p:nvSpPr>
          <p:cNvPr id="7" name="Textfeld 6">
            <a:extLst>
              <a:ext uri="{FF2B5EF4-FFF2-40B4-BE49-F238E27FC236}">
                <a16:creationId xmlns:a16="http://schemas.microsoft.com/office/drawing/2014/main" id="{158E7A34-8711-2493-68BA-16C316D70574}"/>
              </a:ext>
            </a:extLst>
          </p:cNvPr>
          <p:cNvSpPr txBox="1"/>
          <p:nvPr/>
        </p:nvSpPr>
        <p:spPr>
          <a:xfrm>
            <a:off x="8369894" y="687352"/>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tx2"/>
                </a:solidFill>
              </a:rPr>
              <a:t>epo.org</a:t>
            </a:r>
            <a:endParaRPr lang="en-GB" sz="1000" b="0" cap="none" baseline="0" dirty="0">
              <a:solidFill>
                <a:schemeClr val="tx2"/>
              </a:solidFill>
            </a:endParaRPr>
          </a:p>
        </p:txBody>
      </p:sp>
      <p:cxnSp>
        <p:nvCxnSpPr>
          <p:cNvPr id="9" name="Gerader Verbinder 8">
            <a:extLst>
              <a:ext uri="{FF2B5EF4-FFF2-40B4-BE49-F238E27FC236}">
                <a16:creationId xmlns:a16="http://schemas.microsoft.com/office/drawing/2014/main" id="{48A120DA-BC2D-9678-15F4-8D7B09E02FD7}"/>
              </a:ext>
            </a:extLst>
          </p:cNvPr>
          <p:cNvCxnSpPr>
            <a:cxnSpLocks/>
          </p:cNvCxnSpPr>
          <p:nvPr/>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2" name="Gruppieren 1">
            <a:extLst>
              <a:ext uri="{FF2B5EF4-FFF2-40B4-BE49-F238E27FC236}">
                <a16:creationId xmlns:a16="http://schemas.microsoft.com/office/drawing/2014/main" id="{DB5D331F-662C-B228-A57E-2B659E5222FC}"/>
              </a:ext>
            </a:extLst>
          </p:cNvPr>
          <p:cNvGrpSpPr/>
          <p:nvPr/>
        </p:nvGrpSpPr>
        <p:grpSpPr>
          <a:xfrm>
            <a:off x="0" y="4869075"/>
            <a:ext cx="9144000" cy="274426"/>
            <a:chOff x="0" y="4869074"/>
            <a:chExt cx="9144000" cy="274426"/>
          </a:xfrm>
        </p:grpSpPr>
        <p:sp>
          <p:nvSpPr>
            <p:cNvPr id="3" name="Rechteck 2">
              <a:extLst>
                <a:ext uri="{FF2B5EF4-FFF2-40B4-BE49-F238E27FC236}">
                  <a16:creationId xmlns:a16="http://schemas.microsoft.com/office/drawing/2014/main" id="{FE4AD116-C40E-F67F-ACC4-797445D2DA22}"/>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dirty="0">
                <a:solidFill>
                  <a:schemeClr val="tx1"/>
                </a:solidFill>
                <a:latin typeface="+mn-lt"/>
                <a:ea typeface="+mn-ea"/>
                <a:cs typeface="+mn-cs"/>
              </a:endParaRPr>
            </a:p>
          </p:txBody>
        </p:sp>
        <p:cxnSp>
          <p:nvCxnSpPr>
            <p:cNvPr id="4" name="Gerader Verbinder 3">
              <a:extLst>
                <a:ext uri="{FF2B5EF4-FFF2-40B4-BE49-F238E27FC236}">
                  <a16:creationId xmlns:a16="http://schemas.microsoft.com/office/drawing/2014/main" id="{FA1099DB-746B-DA36-6B2D-1414AFD656FF}"/>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027776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hapter Divider 01">
    <p:spTree>
      <p:nvGrpSpPr>
        <p:cNvPr id="1" name=""/>
        <p:cNvGrpSpPr/>
        <p:nvPr/>
      </p:nvGrpSpPr>
      <p:grpSpPr>
        <a:xfrm>
          <a:off x="0" y="0"/>
          <a:ext cx="0" cy="0"/>
          <a:chOff x="0" y="0"/>
          <a:chExt cx="0" cy="0"/>
        </a:xfrm>
      </p:grpSpPr>
      <p:sp>
        <p:nvSpPr>
          <p:cNvPr id="16" name="Bildplatzhalter 15">
            <a:extLst>
              <a:ext uri="{FF2B5EF4-FFF2-40B4-BE49-F238E27FC236}">
                <a16:creationId xmlns:a16="http://schemas.microsoft.com/office/drawing/2014/main" id="{FA933361-2A16-1071-85B6-0FD0AED8FDD0}"/>
              </a:ext>
            </a:extLst>
          </p:cNvPr>
          <p:cNvSpPr>
            <a:spLocks noGrp="1"/>
          </p:cNvSpPr>
          <p:nvPr>
            <p:ph type="pic" sz="quarter" idx="13" hasCustomPrompt="1"/>
          </p:nvPr>
        </p:nvSpPr>
        <p:spPr>
          <a:xfrm>
            <a:off x="4914000" y="0"/>
            <a:ext cx="4230000" cy="4863600"/>
          </a:xfrm>
          <a:gradFill>
            <a:gsLst>
              <a:gs pos="0">
                <a:schemeClr val="accent5"/>
              </a:gs>
              <a:gs pos="100000">
                <a:schemeClr val="accent4"/>
              </a:gs>
            </a:gsLst>
            <a:lin ang="18900000" scaled="1"/>
          </a:gradFill>
        </p:spPr>
        <p:txBody>
          <a:bodyPr vert="horz" lIns="0" tIns="0" rIns="0" bIns="0" rtlCol="0">
            <a:noAutofit/>
          </a:bodyPr>
          <a:lstStyle>
            <a:lvl1pPr>
              <a:defRPr lang="en-GB" dirty="0"/>
            </a:lvl1pPr>
          </a:lstStyle>
          <a:p>
            <a:pPr marR="0" lvl="0" fontAlgn="auto">
              <a:lnSpc>
                <a:spcPct val="100000"/>
              </a:lnSpc>
              <a:spcBef>
                <a:spcPts val="0"/>
              </a:spcBef>
              <a:spcAft>
                <a:spcPts val="0"/>
              </a:spcAft>
              <a:buClrTx/>
              <a:buSzTx/>
              <a:tabLst/>
            </a:pPr>
            <a:r>
              <a:rPr lang="en-GB"/>
              <a:t>Insert picture by click or drag &amp; drop</a:t>
            </a:r>
            <a:endParaRPr lang="en-GB" dirty="0"/>
          </a:p>
        </p:txBody>
      </p:sp>
      <p:sp>
        <p:nvSpPr>
          <p:cNvPr id="2" name="Title 1"/>
          <p:cNvSpPr>
            <a:spLocks noGrp="1"/>
          </p:cNvSpPr>
          <p:nvPr>
            <p:ph type="title" hasCustomPrompt="1"/>
          </p:nvPr>
        </p:nvSpPr>
        <p:spPr>
          <a:xfrm>
            <a:off x="686701" y="1023938"/>
            <a:ext cx="3888000" cy="1678921"/>
          </a:xfrm>
        </p:spPr>
        <p:txBody>
          <a:bodyPr lIns="0" tIns="0" rIns="0" bIns="0" anchor="b" anchorCtr="0">
            <a:normAutofit/>
          </a:bodyPr>
          <a:lstStyle>
            <a:lvl1pPr>
              <a:defRPr sz="2800">
                <a:solidFill>
                  <a:schemeClr val="accent6"/>
                </a:solidFill>
              </a:defRPr>
            </a:lvl1pPr>
          </a:lstStyle>
          <a:p>
            <a:r>
              <a:rPr lang="en-GB" dirty="0"/>
              <a:t>Click to edit </a:t>
            </a:r>
            <a:r>
              <a:rPr lang="en-GB"/>
              <a:t>chapter title</a:t>
            </a:r>
            <a:endParaRPr lang="en-GB" dirty="0"/>
          </a:p>
        </p:txBody>
      </p:sp>
      <p:grpSp>
        <p:nvGrpSpPr>
          <p:cNvPr id="3" name="Gruppieren 2">
            <a:extLst>
              <a:ext uri="{FF2B5EF4-FFF2-40B4-BE49-F238E27FC236}">
                <a16:creationId xmlns:a16="http://schemas.microsoft.com/office/drawing/2014/main" id="{3CB2633E-57A5-FEF5-1BCF-FD563428FC66}"/>
              </a:ext>
            </a:extLst>
          </p:cNvPr>
          <p:cNvGrpSpPr/>
          <p:nvPr/>
        </p:nvGrpSpPr>
        <p:grpSpPr>
          <a:xfrm>
            <a:off x="0" y="4869075"/>
            <a:ext cx="9144000" cy="274426"/>
            <a:chOff x="0" y="4869074"/>
            <a:chExt cx="9144000" cy="274426"/>
          </a:xfrm>
        </p:grpSpPr>
        <p:sp>
          <p:nvSpPr>
            <p:cNvPr id="4" name="Rechteck 3">
              <a:extLst>
                <a:ext uri="{FF2B5EF4-FFF2-40B4-BE49-F238E27FC236}">
                  <a16:creationId xmlns:a16="http://schemas.microsoft.com/office/drawing/2014/main" id="{F4301F65-9118-6CAF-A653-29C5E5F5A6A8}"/>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dirty="0">
                <a:solidFill>
                  <a:schemeClr val="tx1"/>
                </a:solidFill>
                <a:latin typeface="+mn-lt"/>
                <a:ea typeface="+mn-ea"/>
                <a:cs typeface="+mn-cs"/>
              </a:endParaRPr>
            </a:p>
          </p:txBody>
        </p:sp>
        <p:cxnSp>
          <p:nvCxnSpPr>
            <p:cNvPr id="5" name="Gerader Verbinder 4">
              <a:extLst>
                <a:ext uri="{FF2B5EF4-FFF2-40B4-BE49-F238E27FC236}">
                  <a16:creationId xmlns:a16="http://schemas.microsoft.com/office/drawing/2014/main" id="{BFF257C6-4CA6-2336-F142-A9663AE595B8}"/>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14" name="Textplatzhalter 13">
            <a:extLst>
              <a:ext uri="{FF2B5EF4-FFF2-40B4-BE49-F238E27FC236}">
                <a16:creationId xmlns:a16="http://schemas.microsoft.com/office/drawing/2014/main" id="{E83FD0DA-A651-4539-1919-3D36EE53FB3B}"/>
              </a:ext>
            </a:extLst>
          </p:cNvPr>
          <p:cNvSpPr>
            <a:spLocks noGrp="1"/>
          </p:cNvSpPr>
          <p:nvPr>
            <p:ph type="body" sz="quarter" idx="14" hasCustomPrompt="1"/>
          </p:nvPr>
        </p:nvSpPr>
        <p:spPr>
          <a:xfrm>
            <a:off x="686915" y="2671905"/>
            <a:ext cx="3887787" cy="511175"/>
          </a:xfrm>
        </p:spPr>
        <p:txBody>
          <a:bodyPr/>
          <a:lstStyle>
            <a:lvl1pPr>
              <a:lnSpc>
                <a:spcPct val="100000"/>
              </a:lnSpc>
              <a:defRPr sz="1800">
                <a:solidFill>
                  <a:schemeClr val="accent6"/>
                </a:solidFill>
              </a:defRPr>
            </a:lvl1pPr>
          </a:lstStyle>
          <a:p>
            <a:pPr lvl="0"/>
            <a:r>
              <a:rPr lang="en-GB"/>
              <a:t>Click to edit subtitle</a:t>
            </a:r>
            <a:endParaRPr lang="en-GB" dirty="0"/>
          </a:p>
        </p:txBody>
      </p:sp>
    </p:spTree>
    <p:extLst>
      <p:ext uri="{BB962C8B-B14F-4D97-AF65-F5344CB8AC3E}">
        <p14:creationId xmlns:p14="http://schemas.microsoft.com/office/powerpoint/2010/main" val="33055129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hapter Divider 02">
    <p:bg>
      <p:bgPr>
        <a:solidFill>
          <a:schemeClr val="accent6"/>
        </a:solidFill>
        <a:effectLst/>
      </p:bgPr>
    </p:bg>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3592F6BB-121D-97D7-11F5-8E348780690E}"/>
              </a:ext>
            </a:extLst>
          </p:cNvPr>
          <p:cNvSpPr/>
          <p:nvPr/>
        </p:nvSpPr>
        <p:spPr>
          <a:xfrm>
            <a:off x="0" y="4873500"/>
            <a:ext cx="9144000" cy="27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dirty="0">
              <a:solidFill>
                <a:schemeClr val="tx1"/>
              </a:solidFill>
              <a:latin typeface="+mn-lt"/>
              <a:ea typeface="+mn-ea"/>
              <a:cs typeface="+mn-cs"/>
            </a:endParaRPr>
          </a:p>
        </p:txBody>
      </p:sp>
      <p:sp>
        <p:nvSpPr>
          <p:cNvPr id="16" name="Bildplatzhalter 15">
            <a:extLst>
              <a:ext uri="{FF2B5EF4-FFF2-40B4-BE49-F238E27FC236}">
                <a16:creationId xmlns:a16="http://schemas.microsoft.com/office/drawing/2014/main" id="{FA933361-2A16-1071-85B6-0FD0AED8FDD0}"/>
              </a:ext>
            </a:extLst>
          </p:cNvPr>
          <p:cNvSpPr>
            <a:spLocks noGrp="1"/>
          </p:cNvSpPr>
          <p:nvPr>
            <p:ph type="pic" sz="quarter" idx="13" hasCustomPrompt="1"/>
          </p:nvPr>
        </p:nvSpPr>
        <p:spPr>
          <a:xfrm>
            <a:off x="4914000" y="0"/>
            <a:ext cx="4230000" cy="4863600"/>
          </a:xfrm>
          <a:gradFill>
            <a:gsLst>
              <a:gs pos="0">
                <a:schemeClr val="accent5"/>
              </a:gs>
              <a:gs pos="100000">
                <a:schemeClr val="accent4"/>
              </a:gs>
            </a:gsLst>
            <a:lin ang="18900000" scaled="1"/>
          </a:gradFill>
        </p:spPr>
        <p:txBody>
          <a:bodyPr vert="horz" lIns="0" tIns="0" rIns="0" bIns="0" rtlCol="0">
            <a:noAutofit/>
          </a:bodyPr>
          <a:lstStyle>
            <a:lvl1pPr>
              <a:defRPr lang="en-GB" dirty="0"/>
            </a:lvl1pPr>
          </a:lstStyle>
          <a:p>
            <a:pPr marR="0" lvl="0" fontAlgn="auto">
              <a:lnSpc>
                <a:spcPct val="100000"/>
              </a:lnSpc>
              <a:spcBef>
                <a:spcPts val="0"/>
              </a:spcBef>
              <a:spcAft>
                <a:spcPts val="0"/>
              </a:spcAft>
              <a:buClrTx/>
              <a:buSzTx/>
              <a:tabLst/>
            </a:pPr>
            <a:r>
              <a:rPr lang="en-GB" dirty="0"/>
              <a:t>Insert picture by click or drag &amp; drop</a:t>
            </a:r>
          </a:p>
        </p:txBody>
      </p:sp>
      <p:sp>
        <p:nvSpPr>
          <p:cNvPr id="2" name="Title 1"/>
          <p:cNvSpPr>
            <a:spLocks noGrp="1"/>
          </p:cNvSpPr>
          <p:nvPr>
            <p:ph type="title" hasCustomPrompt="1"/>
          </p:nvPr>
        </p:nvSpPr>
        <p:spPr>
          <a:xfrm>
            <a:off x="686701" y="1023938"/>
            <a:ext cx="3888000" cy="1678921"/>
          </a:xfrm>
        </p:spPr>
        <p:txBody>
          <a:bodyPr lIns="0" tIns="0" rIns="0" bIns="0" anchor="b" anchorCtr="0">
            <a:normAutofit/>
          </a:bodyPr>
          <a:lstStyle>
            <a:lvl1pPr>
              <a:defRPr sz="2800">
                <a:solidFill>
                  <a:schemeClr val="bg1"/>
                </a:solidFill>
              </a:defRPr>
            </a:lvl1pPr>
          </a:lstStyle>
          <a:p>
            <a:r>
              <a:rPr lang="en-GB" dirty="0"/>
              <a:t>Click to edit </a:t>
            </a:r>
            <a:r>
              <a:rPr lang="en-GB"/>
              <a:t>chapter title</a:t>
            </a:r>
            <a:endParaRPr lang="en-GB" dirty="0"/>
          </a:p>
        </p:txBody>
      </p:sp>
      <p:sp>
        <p:nvSpPr>
          <p:cNvPr id="14" name="Textplatzhalter 13">
            <a:extLst>
              <a:ext uri="{FF2B5EF4-FFF2-40B4-BE49-F238E27FC236}">
                <a16:creationId xmlns:a16="http://schemas.microsoft.com/office/drawing/2014/main" id="{E83FD0DA-A651-4539-1919-3D36EE53FB3B}"/>
              </a:ext>
            </a:extLst>
          </p:cNvPr>
          <p:cNvSpPr>
            <a:spLocks noGrp="1"/>
          </p:cNvSpPr>
          <p:nvPr>
            <p:ph type="body" sz="quarter" idx="14" hasCustomPrompt="1"/>
          </p:nvPr>
        </p:nvSpPr>
        <p:spPr>
          <a:xfrm>
            <a:off x="686915" y="2671905"/>
            <a:ext cx="3887787" cy="511175"/>
          </a:xfrm>
        </p:spPr>
        <p:txBody>
          <a:bodyPr/>
          <a:lstStyle>
            <a:lvl1pPr>
              <a:lnSpc>
                <a:spcPct val="100000"/>
              </a:lnSpc>
              <a:defRPr sz="1800">
                <a:solidFill>
                  <a:schemeClr val="bg1"/>
                </a:solidFill>
              </a:defRPr>
            </a:lvl1pPr>
          </a:lstStyle>
          <a:p>
            <a:pPr lvl="0"/>
            <a:r>
              <a:rPr lang="en-GB"/>
              <a:t>Click to edit subtitle</a:t>
            </a:r>
            <a:endParaRPr lang="en-GB" dirty="0"/>
          </a:p>
        </p:txBody>
      </p:sp>
      <p:sp>
        <p:nvSpPr>
          <p:cNvPr id="7" name="Rechteck 6">
            <a:extLst>
              <a:ext uri="{FF2B5EF4-FFF2-40B4-BE49-F238E27FC236}">
                <a16:creationId xmlns:a16="http://schemas.microsoft.com/office/drawing/2014/main" id="{5624E0E8-0F64-4008-5211-19B70D70425F}"/>
              </a:ext>
            </a:extLst>
          </p:cNvPr>
          <p:cNvSpPr/>
          <p:nvPr/>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dirty="0">
              <a:solidFill>
                <a:schemeClr val="tx1"/>
              </a:solidFill>
              <a:latin typeface="+mn-lt"/>
              <a:ea typeface="+mn-ea"/>
              <a:cs typeface="+mn-cs"/>
            </a:endParaRPr>
          </a:p>
        </p:txBody>
      </p:sp>
      <p:cxnSp>
        <p:nvCxnSpPr>
          <p:cNvPr id="8" name="Gerader Verbinder 7">
            <a:extLst>
              <a:ext uri="{FF2B5EF4-FFF2-40B4-BE49-F238E27FC236}">
                <a16:creationId xmlns:a16="http://schemas.microsoft.com/office/drawing/2014/main" id="{672FCAAB-DD03-6ABF-CF6D-DA05A040325F}"/>
              </a:ext>
            </a:extLst>
          </p:cNvPr>
          <p:cNvCxnSpPr>
            <a:cxnSpLocks/>
          </p:cNvCxnSpPr>
          <p:nvPr/>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6517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hapter Divider 03">
    <p:spTree>
      <p:nvGrpSpPr>
        <p:cNvPr id="1" name=""/>
        <p:cNvGrpSpPr/>
        <p:nvPr/>
      </p:nvGrpSpPr>
      <p:grpSpPr>
        <a:xfrm>
          <a:off x="0" y="0"/>
          <a:ext cx="0" cy="0"/>
          <a:chOff x="0" y="0"/>
          <a:chExt cx="0" cy="0"/>
        </a:xfrm>
      </p:grpSpPr>
      <p:sp>
        <p:nvSpPr>
          <p:cNvPr id="6" name="Bildplatzhalter 14">
            <a:extLst>
              <a:ext uri="{FF2B5EF4-FFF2-40B4-BE49-F238E27FC236}">
                <a16:creationId xmlns:a16="http://schemas.microsoft.com/office/drawing/2014/main" id="{C9A5E3F6-13DB-2142-2A56-E184F2E756C2}"/>
              </a:ext>
            </a:extLst>
          </p:cNvPr>
          <p:cNvSpPr>
            <a:spLocks noGrp="1"/>
          </p:cNvSpPr>
          <p:nvPr>
            <p:ph type="pic" sz="quarter" idx="13" hasCustomPrompt="1"/>
          </p:nvPr>
        </p:nvSpPr>
        <p:spPr>
          <a:xfrm>
            <a:off x="1" y="0"/>
            <a:ext cx="9143995" cy="4863600"/>
          </a:xfrm>
          <a:custGeom>
            <a:avLst/>
            <a:gdLst>
              <a:gd name="connsiteX0" fmla="*/ 342900 w 9143995"/>
              <a:gd name="connsiteY0" fmla="*/ 340872 h 4863600"/>
              <a:gd name="connsiteX1" fmla="*/ 342900 w 9143995"/>
              <a:gd name="connsiteY1" fmla="*/ 682872 h 4863600"/>
              <a:gd name="connsiteX2" fmla="*/ 1025873 w 9143995"/>
              <a:gd name="connsiteY2" fmla="*/ 682872 h 4863600"/>
              <a:gd name="connsiteX3" fmla="*/ 1025873 w 9143995"/>
              <a:gd name="connsiteY3" fmla="*/ 340872 h 4863600"/>
              <a:gd name="connsiteX4" fmla="*/ 0 w 9143995"/>
              <a:gd name="connsiteY4" fmla="*/ 0 h 4863600"/>
              <a:gd name="connsiteX5" fmla="*/ 9143995 w 9143995"/>
              <a:gd name="connsiteY5" fmla="*/ 0 h 4863600"/>
              <a:gd name="connsiteX6" fmla="*/ 9143995 w 9143995"/>
              <a:gd name="connsiteY6" fmla="*/ 4863600 h 4863600"/>
              <a:gd name="connsiteX7" fmla="*/ 0 w 9143995"/>
              <a:gd name="connsiteY7" fmla="*/ 4863600 h 486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3995" h="4863600">
                <a:moveTo>
                  <a:pt x="342900" y="340872"/>
                </a:moveTo>
                <a:lnTo>
                  <a:pt x="342900" y="682872"/>
                </a:lnTo>
                <a:lnTo>
                  <a:pt x="1025873" y="682872"/>
                </a:lnTo>
                <a:lnTo>
                  <a:pt x="1025873" y="340872"/>
                </a:lnTo>
                <a:close/>
                <a:moveTo>
                  <a:pt x="0" y="0"/>
                </a:moveTo>
                <a:lnTo>
                  <a:pt x="9143995" y="0"/>
                </a:lnTo>
                <a:lnTo>
                  <a:pt x="9143995" y="4863600"/>
                </a:lnTo>
                <a:lnTo>
                  <a:pt x="0" y="4863600"/>
                </a:lnTo>
                <a:close/>
              </a:path>
            </a:pathLst>
          </a:custGeom>
          <a:gradFill>
            <a:gsLst>
              <a:gs pos="0">
                <a:schemeClr val="accent5"/>
              </a:gs>
              <a:gs pos="100000">
                <a:schemeClr val="accent4"/>
              </a:gs>
            </a:gsLst>
            <a:lin ang="18900000" scaled="1"/>
          </a:gradFill>
        </p:spPr>
        <p:txBody>
          <a:bodyPr vert="horz" lIns="0" tIns="0" rIns="0" bIns="0" rtlCol="0">
            <a:noAutofit/>
          </a:bodyPr>
          <a:lstStyle>
            <a:lvl1pPr>
              <a:defRPr lang="en-US" dirty="0"/>
            </a:lvl1pPr>
          </a:lstStyle>
          <a:p>
            <a:pPr marR="0" lvl="0" fontAlgn="auto">
              <a:lnSpc>
                <a:spcPct val="100000"/>
              </a:lnSpc>
              <a:spcBef>
                <a:spcPts val="0"/>
              </a:spcBef>
              <a:spcAft>
                <a:spcPts val="0"/>
              </a:spcAft>
              <a:buClrTx/>
              <a:buSzTx/>
              <a:tabLst/>
            </a:pPr>
            <a:r>
              <a:rPr lang="en-US" dirty="0"/>
              <a:t>Insert picture by click or drag &amp; drop</a:t>
            </a:r>
          </a:p>
        </p:txBody>
      </p:sp>
      <p:sp>
        <p:nvSpPr>
          <p:cNvPr id="14" name="Textplatzhalter 13">
            <a:extLst>
              <a:ext uri="{FF2B5EF4-FFF2-40B4-BE49-F238E27FC236}">
                <a16:creationId xmlns:a16="http://schemas.microsoft.com/office/drawing/2014/main" id="{E83FD0DA-A651-4539-1919-3D36EE53FB3B}"/>
              </a:ext>
            </a:extLst>
          </p:cNvPr>
          <p:cNvSpPr>
            <a:spLocks noGrp="1"/>
          </p:cNvSpPr>
          <p:nvPr>
            <p:ph type="body" sz="quarter" idx="14"/>
          </p:nvPr>
        </p:nvSpPr>
        <p:spPr>
          <a:xfrm>
            <a:off x="686702" y="2671905"/>
            <a:ext cx="3887787" cy="511175"/>
          </a:xfrm>
        </p:spPr>
        <p:txBody>
          <a:bodyPr/>
          <a:lstStyle>
            <a:lvl1pPr>
              <a:lnSpc>
                <a:spcPct val="100000"/>
              </a:lnSpc>
              <a:defRPr sz="1800">
                <a:solidFill>
                  <a:schemeClr val="bg1"/>
                </a:solidFill>
              </a:defRPr>
            </a:lvl1pPr>
          </a:lstStyle>
          <a:p>
            <a:pPr lvl="0"/>
            <a:r>
              <a:rPr lang="en-US"/>
              <a:t>Click to edit Master text styles</a:t>
            </a:r>
          </a:p>
        </p:txBody>
      </p:sp>
      <p:sp>
        <p:nvSpPr>
          <p:cNvPr id="2" name="Title 1"/>
          <p:cNvSpPr>
            <a:spLocks noGrp="1"/>
          </p:cNvSpPr>
          <p:nvPr>
            <p:ph type="title" hasCustomPrompt="1"/>
          </p:nvPr>
        </p:nvSpPr>
        <p:spPr>
          <a:xfrm>
            <a:off x="686701" y="1023938"/>
            <a:ext cx="3888000" cy="1678921"/>
          </a:xfrm>
        </p:spPr>
        <p:txBody>
          <a:bodyPr lIns="0" tIns="0" rIns="0" bIns="0" anchor="b" anchorCtr="0">
            <a:normAutofit/>
          </a:bodyPr>
          <a:lstStyle>
            <a:lvl1pPr>
              <a:defRPr sz="2800">
                <a:solidFill>
                  <a:schemeClr val="bg1"/>
                </a:solidFill>
              </a:defRPr>
            </a:lvl1pPr>
          </a:lstStyle>
          <a:p>
            <a:r>
              <a:rPr lang="en-GB" dirty="0"/>
              <a:t>Click to edit chapter title</a:t>
            </a:r>
            <a:endParaRPr lang="en-US" dirty="0"/>
          </a:p>
        </p:txBody>
      </p:sp>
      <p:grpSp>
        <p:nvGrpSpPr>
          <p:cNvPr id="3" name="Gruppieren 2">
            <a:extLst>
              <a:ext uri="{FF2B5EF4-FFF2-40B4-BE49-F238E27FC236}">
                <a16:creationId xmlns:a16="http://schemas.microsoft.com/office/drawing/2014/main" id="{3CB2633E-57A5-FEF5-1BCF-FD563428FC66}"/>
              </a:ext>
            </a:extLst>
          </p:cNvPr>
          <p:cNvGrpSpPr/>
          <p:nvPr/>
        </p:nvGrpSpPr>
        <p:grpSpPr>
          <a:xfrm>
            <a:off x="0" y="4869075"/>
            <a:ext cx="9144000" cy="274426"/>
            <a:chOff x="0" y="4869074"/>
            <a:chExt cx="9144000" cy="274426"/>
          </a:xfrm>
        </p:grpSpPr>
        <p:sp>
          <p:nvSpPr>
            <p:cNvPr id="4" name="Rechteck 3">
              <a:extLst>
                <a:ext uri="{FF2B5EF4-FFF2-40B4-BE49-F238E27FC236}">
                  <a16:creationId xmlns:a16="http://schemas.microsoft.com/office/drawing/2014/main" id="{F4301F65-9118-6CAF-A653-29C5E5F5A6A8}"/>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dirty="0">
                <a:solidFill>
                  <a:schemeClr val="tx1"/>
                </a:solidFill>
                <a:latin typeface="+mn-lt"/>
                <a:ea typeface="+mn-ea"/>
                <a:cs typeface="+mn-cs"/>
              </a:endParaRPr>
            </a:p>
          </p:txBody>
        </p:sp>
        <p:cxnSp>
          <p:nvCxnSpPr>
            <p:cNvPr id="5" name="Gerader Verbinder 4">
              <a:extLst>
                <a:ext uri="{FF2B5EF4-FFF2-40B4-BE49-F238E27FC236}">
                  <a16:creationId xmlns:a16="http://schemas.microsoft.com/office/drawing/2014/main" id="{BFF257C6-4CA6-2336-F142-A9663AE595B8}"/>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705350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d">
    <p:spTree>
      <p:nvGrpSpPr>
        <p:cNvPr id="1" name=""/>
        <p:cNvGrpSpPr/>
        <p:nvPr/>
      </p:nvGrpSpPr>
      <p:grpSpPr>
        <a:xfrm>
          <a:off x="0" y="0"/>
          <a:ext cx="0" cy="0"/>
          <a:chOff x="0" y="0"/>
          <a:chExt cx="0" cy="0"/>
        </a:xfrm>
      </p:grpSpPr>
      <p:sp>
        <p:nvSpPr>
          <p:cNvPr id="3" name="Slide Number Placeholder 8"/>
          <p:cNvSpPr>
            <a:spLocks noGrp="1"/>
          </p:cNvSpPr>
          <p:nvPr>
            <p:ph type="sldNum" sz="quarter" idx="4"/>
          </p:nvPr>
        </p:nvSpPr>
        <p:spPr>
          <a:xfrm>
            <a:off x="6398840" y="4954181"/>
            <a:ext cx="2133600" cy="162254"/>
          </a:xfrm>
          <a:prstGeom prst="rect">
            <a:avLst/>
          </a:prstGeom>
        </p:spPr>
        <p:txBody>
          <a:bodyPr lIns="0" tIns="0" rIns="0" bIns="0"/>
          <a:lstStyle>
            <a:lvl1pPr algn="r">
              <a:defRPr sz="900" baseline="0">
                <a:solidFill>
                  <a:schemeClr val="tx1"/>
                </a:solidFill>
              </a:defRPr>
            </a:lvl1pPr>
          </a:lstStyle>
          <a:p>
            <a:fld id="{9DF67F17-3E1A-4193-A15F-15F53DD43041}" type="slidenum">
              <a:rPr lang="en-GB" smtClean="0"/>
              <a:pPr/>
              <a:t>‹#›</a:t>
            </a:fld>
            <a:endParaRPr lang="en-GB"/>
          </a:p>
        </p:txBody>
      </p:sp>
      <p:cxnSp>
        <p:nvCxnSpPr>
          <p:cNvPr id="4" name="Straight Connector 3"/>
          <p:cNvCxnSpPr/>
          <p:nvPr userDrawn="1"/>
        </p:nvCxnSpPr>
        <p:spPr>
          <a:xfrm>
            <a:off x="684465" y="4899365"/>
            <a:ext cx="7846637" cy="0"/>
          </a:xfrm>
          <a:prstGeom prst="line">
            <a:avLst/>
          </a:prstGeom>
          <a:ln>
            <a:solidFill>
              <a:srgbClr val="3B464D"/>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684464" y="4944642"/>
            <a:ext cx="1551467" cy="171793"/>
          </a:xfrm>
          <a:prstGeom prst="rect">
            <a:avLst/>
          </a:prstGeom>
          <a:noFill/>
        </p:spPr>
        <p:txBody>
          <a:bodyPr wrap="square" lIns="0" tIns="0" rIns="0" bIns="0" rtlCol="0">
            <a:noAutofit/>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de-CH" sz="900" kern="1200" spc="0" baseline="0">
                <a:solidFill>
                  <a:srgbClr val="3B464D"/>
                </a:solidFill>
                <a:latin typeface="Arial" pitchFamily="34" charset="0"/>
                <a:ea typeface="+mn-ea"/>
                <a:cs typeface="Arial" pitchFamily="34" charset="0"/>
              </a:rPr>
              <a:t>European Patent Office</a:t>
            </a:r>
            <a:endParaRPr lang="en-GB" sz="900" kern="1200" spc="0" baseline="0">
              <a:solidFill>
                <a:srgbClr val="3B464D"/>
              </a:solidFill>
              <a:latin typeface="Arial" pitchFamily="34" charset="0"/>
              <a:ea typeface="+mn-ea"/>
              <a:cs typeface="Arial" pitchFamily="34" charset="0"/>
            </a:endParaRPr>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774601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EPO">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8656030" y="4638676"/>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bg1"/>
                </a:solidFill>
                <a:latin typeface="Arial" pitchFamily="34" charset="0"/>
                <a:cs typeface="Arial" pitchFamily="34" charset="0"/>
              </a:defRPr>
            </a:lvl1pPr>
            <a:lvl2pPr marL="742950" indent="-285750" eaLnBrk="0" hangingPunct="0">
              <a:defRPr sz="1200" b="1">
                <a:solidFill>
                  <a:schemeClr val="bg1"/>
                </a:solidFill>
                <a:latin typeface="Arial" pitchFamily="34" charset="0"/>
                <a:cs typeface="Arial" pitchFamily="34" charset="0"/>
              </a:defRPr>
            </a:lvl2pPr>
            <a:lvl3pPr marL="1143000" indent="-228600" eaLnBrk="0" hangingPunct="0">
              <a:defRPr sz="1200" b="1">
                <a:solidFill>
                  <a:schemeClr val="bg1"/>
                </a:solidFill>
                <a:latin typeface="Arial" pitchFamily="34" charset="0"/>
                <a:cs typeface="Arial" pitchFamily="34" charset="0"/>
              </a:defRPr>
            </a:lvl3pPr>
            <a:lvl4pPr marL="1600200" indent="-228600" eaLnBrk="0" hangingPunct="0">
              <a:defRPr sz="1200" b="1">
                <a:solidFill>
                  <a:schemeClr val="bg1"/>
                </a:solidFill>
                <a:latin typeface="Arial" pitchFamily="34" charset="0"/>
                <a:cs typeface="Arial" pitchFamily="34" charset="0"/>
              </a:defRPr>
            </a:lvl4pPr>
            <a:lvl5pPr marL="2057400" indent="-228600" eaLnBrk="0" hangingPunct="0">
              <a:defRPr sz="1200" b="1">
                <a:solidFill>
                  <a:schemeClr val="bg1"/>
                </a:solidFill>
                <a:latin typeface="Arial" pitchFamily="34" charset="0"/>
                <a:cs typeface="Arial" pitchFamily="34" charset="0"/>
              </a:defRPr>
            </a:lvl5pPr>
            <a:lvl6pPr marL="2514600" indent="-228600" eaLnBrk="0" fontAlgn="base" hangingPunct="0">
              <a:spcBef>
                <a:spcPct val="0"/>
              </a:spcBef>
              <a:spcAft>
                <a:spcPct val="0"/>
              </a:spcAft>
              <a:defRPr sz="1200" b="1">
                <a:solidFill>
                  <a:schemeClr val="bg1"/>
                </a:solidFill>
                <a:latin typeface="Arial" pitchFamily="34" charset="0"/>
                <a:cs typeface="Arial" pitchFamily="34" charset="0"/>
              </a:defRPr>
            </a:lvl6pPr>
            <a:lvl7pPr marL="2971800" indent="-228600" eaLnBrk="0" fontAlgn="base" hangingPunct="0">
              <a:spcBef>
                <a:spcPct val="0"/>
              </a:spcBef>
              <a:spcAft>
                <a:spcPct val="0"/>
              </a:spcAft>
              <a:defRPr sz="1200" b="1">
                <a:solidFill>
                  <a:schemeClr val="bg1"/>
                </a:solidFill>
                <a:latin typeface="Arial" pitchFamily="34" charset="0"/>
                <a:cs typeface="Arial" pitchFamily="34" charset="0"/>
              </a:defRPr>
            </a:lvl7pPr>
            <a:lvl8pPr marL="3429000" indent="-228600" eaLnBrk="0" fontAlgn="base" hangingPunct="0">
              <a:spcBef>
                <a:spcPct val="0"/>
              </a:spcBef>
              <a:spcAft>
                <a:spcPct val="0"/>
              </a:spcAft>
              <a:defRPr sz="1200" b="1">
                <a:solidFill>
                  <a:schemeClr val="bg1"/>
                </a:solidFill>
                <a:latin typeface="Arial" pitchFamily="34" charset="0"/>
                <a:cs typeface="Arial" pitchFamily="34" charset="0"/>
              </a:defRPr>
            </a:lvl8pPr>
            <a:lvl9pPr marL="3886200" indent="-228600" eaLnBrk="0" fontAlgn="base" hangingPunct="0">
              <a:spcBef>
                <a:spcPct val="0"/>
              </a:spcBef>
              <a:spcAft>
                <a:spcPct val="0"/>
              </a:spcAft>
              <a:defRPr sz="1200" b="1">
                <a:solidFill>
                  <a:schemeClr val="bg1"/>
                </a:solidFill>
                <a:latin typeface="Arial" pitchFamily="34" charset="0"/>
                <a:cs typeface="Arial" pitchFamily="34" charset="0"/>
              </a:defRPr>
            </a:lvl9pPr>
          </a:lstStyle>
          <a:p>
            <a:pPr eaLnBrk="1" hangingPunct="1">
              <a:defRPr/>
            </a:pPr>
            <a:endParaRPr lang="de-DE" sz="1800" b="0">
              <a:solidFill>
                <a:schemeClr val="tx1"/>
              </a:solidFill>
            </a:endParaRPr>
          </a:p>
        </p:txBody>
      </p:sp>
      <p:sp>
        <p:nvSpPr>
          <p:cNvPr id="3" name="Slide Number Placeholder 8"/>
          <p:cNvSpPr>
            <a:spLocks noGrp="1"/>
          </p:cNvSpPr>
          <p:nvPr>
            <p:ph type="sldNum" sz="quarter" idx="4"/>
          </p:nvPr>
        </p:nvSpPr>
        <p:spPr>
          <a:xfrm>
            <a:off x="3851920" y="4954182"/>
            <a:ext cx="2520280" cy="162254"/>
          </a:xfrm>
          <a:prstGeom prst="rect">
            <a:avLst/>
          </a:prstGeom>
        </p:spPr>
        <p:txBody>
          <a:bodyPr lIns="0" tIns="0" rIns="0" bIns="0"/>
          <a:lstStyle>
            <a:lvl1pPr algn="r">
              <a:defRPr sz="900" baseline="0">
                <a:solidFill>
                  <a:schemeClr val="tx1"/>
                </a:solidFill>
              </a:defRPr>
            </a:lvl1pPr>
          </a:lstStyle>
          <a:p>
            <a:fld id="{3063C326-889D-4FEC-BB0A-75D86D12B66E}" type="slidenum">
              <a:rPr lang="en-GB" smtClean="0"/>
              <a:t>‹#›</a:t>
            </a:fld>
            <a:endParaRPr lang="en-GB"/>
          </a:p>
        </p:txBody>
      </p:sp>
      <p:sp>
        <p:nvSpPr>
          <p:cNvPr id="6" name="TextBox 5"/>
          <p:cNvSpPr txBox="1"/>
          <p:nvPr/>
        </p:nvSpPr>
        <p:spPr>
          <a:xfrm>
            <a:off x="684464" y="4944643"/>
            <a:ext cx="1551467" cy="171793"/>
          </a:xfrm>
          <a:prstGeom prst="rect">
            <a:avLst/>
          </a:prstGeom>
          <a:noFill/>
        </p:spPr>
        <p:txBody>
          <a:bodyPr wrap="square" lIns="0" tIns="0" rIns="0" bIns="0" rtlCol="0">
            <a:noAutofit/>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de-CH" sz="900" kern="1200" spc="0" baseline="0">
                <a:solidFill>
                  <a:srgbClr val="3B464D"/>
                </a:solidFill>
                <a:latin typeface="Arial" pitchFamily="34" charset="0"/>
                <a:ea typeface="+mn-ea"/>
                <a:cs typeface="Arial" pitchFamily="34" charset="0"/>
              </a:rPr>
              <a:t>European Patent Office</a:t>
            </a:r>
            <a:endParaRPr lang="en-GB" sz="900" kern="1200" spc="0" baseline="0">
              <a:solidFill>
                <a:srgbClr val="3B464D"/>
              </a:solidFill>
              <a:latin typeface="Arial" pitchFamily="34" charset="0"/>
              <a:ea typeface="+mn-ea"/>
              <a:cs typeface="Arial" pitchFamily="34" charset="0"/>
            </a:endParaRPr>
          </a:p>
        </p:txBody>
      </p:sp>
      <p:sp>
        <p:nvSpPr>
          <p:cNvPr id="7" name="Rectangle 6"/>
          <p:cNvSpPr/>
          <p:nvPr userDrawn="1"/>
        </p:nvSpPr>
        <p:spPr>
          <a:xfrm>
            <a:off x="6605588" y="0"/>
            <a:ext cx="2538412" cy="5143500"/>
          </a:xfrm>
          <a:prstGeom prst="rect">
            <a:avLst/>
          </a:prstGeom>
          <a:gradFill>
            <a:gsLst>
              <a:gs pos="0">
                <a:schemeClr val="bg1"/>
              </a:gs>
              <a:gs pos="100000">
                <a:srgbClr val="D8DFE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kern="1200">
              <a:solidFill>
                <a:schemeClr val="tx1"/>
              </a:solidFill>
              <a:latin typeface="+mn-lt"/>
              <a:ea typeface="+mn-ea"/>
              <a:cs typeface="+mn-cs"/>
            </a:endParaRPr>
          </a:p>
        </p:txBody>
      </p:sp>
      <p:sp>
        <p:nvSpPr>
          <p:cNvPr id="11" name="Text Placeholder 10"/>
          <p:cNvSpPr>
            <a:spLocks noGrp="1"/>
          </p:cNvSpPr>
          <p:nvPr>
            <p:ph type="body" sz="quarter" idx="10"/>
          </p:nvPr>
        </p:nvSpPr>
        <p:spPr>
          <a:xfrm>
            <a:off x="677774" y="952140"/>
            <a:ext cx="5687987" cy="3729220"/>
          </a:xfrm>
          <a:prstGeom prst="rect">
            <a:avLst/>
          </a:prstGeom>
        </p:spPr>
        <p:txBody>
          <a:bodyPr/>
          <a:lstStyle>
            <a:lvl1pPr marL="144000" indent="-144000">
              <a:lnSpc>
                <a:spcPct val="120000"/>
              </a:lnSpc>
              <a:defRPr sz="1400"/>
            </a:lvl1pPr>
            <a:lvl2pPr marL="288000" indent="-144000">
              <a:lnSpc>
                <a:spcPct val="120000"/>
              </a:lnSpc>
              <a:defRPr sz="1400"/>
            </a:lvl2pPr>
            <a:lvl3pPr marL="432000" indent="-144000">
              <a:lnSpc>
                <a:spcPct val="120000"/>
              </a:lnSpc>
              <a:defRPr sz="1400"/>
            </a:lvl3pPr>
            <a:lvl4pPr marL="576000" indent="-144000">
              <a:lnSpc>
                <a:spcPct val="120000"/>
              </a:lnSpc>
              <a:defRPr sz="1400"/>
            </a:lvl4pPr>
            <a:lvl5pPr marL="720000" indent="-144000">
              <a:lnSpc>
                <a:spcPct val="120000"/>
              </a:lnSpc>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itle Placeholder 1"/>
          <p:cNvSpPr>
            <a:spLocks noGrp="1"/>
          </p:cNvSpPr>
          <p:nvPr>
            <p:ph type="title"/>
          </p:nvPr>
        </p:nvSpPr>
        <p:spPr>
          <a:xfrm>
            <a:off x="687600" y="270001"/>
            <a:ext cx="5684600" cy="404906"/>
          </a:xfrm>
          <a:prstGeom prst="rect">
            <a:avLst/>
          </a:prstGeom>
        </p:spPr>
        <p:txBody>
          <a:bodyPr vert="horz" wrap="none" lIns="0" tIns="0" rIns="0" bIns="0" rtlCol="0" anchor="t" anchorCtr="0">
            <a:noAutofit/>
          </a:bodyPr>
          <a:lstStyle>
            <a:lvl1pPr>
              <a:lnSpc>
                <a:spcPts val="2400"/>
              </a:lnSpc>
              <a:defRPr sz="2000"/>
            </a:lvl1pPr>
          </a:lstStyle>
          <a:p>
            <a:r>
              <a:rPr lang="en-US"/>
              <a:t>Click to edit Master title style</a:t>
            </a:r>
            <a:endParaRPr lang="en-GB"/>
          </a:p>
        </p:txBody>
      </p:sp>
      <p:sp>
        <p:nvSpPr>
          <p:cNvPr id="15" name="Text Placeholder 14"/>
          <p:cNvSpPr>
            <a:spLocks noGrp="1"/>
          </p:cNvSpPr>
          <p:nvPr>
            <p:ph type="body" sz="quarter" idx="11" hasCustomPrompt="1"/>
          </p:nvPr>
        </p:nvSpPr>
        <p:spPr>
          <a:xfrm>
            <a:off x="6672991" y="967802"/>
            <a:ext cx="1781175" cy="2587139"/>
          </a:xfrm>
          <a:prstGeom prst="rect">
            <a:avLst/>
          </a:prstGeom>
        </p:spPr>
        <p:txBody>
          <a:bodyPr/>
          <a:lstStyle>
            <a:lvl1pPr marL="0" indent="0">
              <a:lnSpc>
                <a:spcPct val="100000"/>
              </a:lnSpc>
              <a:buNone/>
              <a:defRPr sz="1000" b="0">
                <a:solidFill>
                  <a:schemeClr val="tx1"/>
                </a:solidFill>
              </a:defRPr>
            </a:lvl1pPr>
            <a:lvl2pPr marL="0" indent="0">
              <a:lnSpc>
                <a:spcPct val="100000"/>
              </a:lnSpc>
              <a:buNone/>
              <a:defRPr sz="1000">
                <a:solidFill>
                  <a:schemeClr val="tx1"/>
                </a:solidFill>
              </a:defRPr>
            </a:lvl2pPr>
            <a:lvl3pPr marL="173038" indent="-161925">
              <a:lnSpc>
                <a:spcPct val="100000"/>
              </a:lnSpc>
              <a:buFont typeface="Wingdings" panose="05000000000000000000" pitchFamily="2" charset="2"/>
              <a:buChar char="§"/>
              <a:defRPr sz="800"/>
            </a:lvl3pPr>
            <a:lvl4pPr marL="287338" indent="-114300">
              <a:lnSpc>
                <a:spcPct val="100000"/>
              </a:lnSpc>
              <a:defRPr sz="800"/>
            </a:lvl4pPr>
            <a:lvl5pPr marL="400050" indent="-112713">
              <a:lnSpc>
                <a:spcPct val="100000"/>
              </a:lnSpc>
              <a:defRPr sz="800"/>
            </a:lvl5pPr>
          </a:lstStyle>
          <a:p>
            <a:pPr lvl="0"/>
            <a:r>
              <a:rPr lang="en-US"/>
              <a:t>Click to add text </a:t>
            </a:r>
          </a:p>
          <a:p>
            <a:pPr lvl="0"/>
            <a:endParaRPr lang="en-US"/>
          </a:p>
          <a:p>
            <a:pPr lvl="0"/>
            <a:endParaRPr lang="en-US"/>
          </a:p>
          <a:p>
            <a:pPr lvl="1"/>
            <a:endParaRPr lang="en-US"/>
          </a:p>
        </p:txBody>
      </p:sp>
      <p:sp>
        <p:nvSpPr>
          <p:cNvPr id="10" name="Text Placeholder 9"/>
          <p:cNvSpPr>
            <a:spLocks noGrp="1"/>
          </p:cNvSpPr>
          <p:nvPr>
            <p:ph type="body" sz="quarter" idx="13" hasCustomPrompt="1"/>
          </p:nvPr>
        </p:nvSpPr>
        <p:spPr>
          <a:xfrm>
            <a:off x="6653213" y="3624263"/>
            <a:ext cx="2443162" cy="1460500"/>
          </a:xfrm>
          <a:prstGeom prst="rect">
            <a:avLst/>
          </a:prstGeom>
        </p:spPr>
        <p:txBody>
          <a:bodyPr/>
          <a:lstStyle>
            <a:lvl1pPr marL="0" marR="0" indent="0" algn="just" defTabSz="914126" rtl="0" eaLnBrk="1" fontAlgn="auto" latinLnBrk="0" hangingPunct="1">
              <a:lnSpc>
                <a:spcPct val="100000"/>
              </a:lnSpc>
              <a:spcBef>
                <a:spcPts val="0"/>
              </a:spcBef>
              <a:spcAft>
                <a:spcPts val="0"/>
              </a:spcAft>
              <a:buClrTx/>
              <a:buSzTx/>
              <a:buFont typeface="Wingdings" pitchFamily="2" charset="2"/>
              <a:buNone/>
              <a:tabLst/>
              <a:defRPr sz="800" b="1" i="1">
                <a:solidFill>
                  <a:schemeClr val="bg1"/>
                </a:solidFill>
              </a:defRPr>
            </a:lvl1pPr>
          </a:lstStyle>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r>
              <a:rPr lang="en-US"/>
              <a:t>DO NOT WRITE IN THIS AREA   DO NOT WRITE IN THIS AREA   DO NOT WRITE IN THIS AREA   DO NOT WRITE IN THIS AREA   DO NOT WRITE IN THIS AREA   DO NOT WRITE IN THIS AREA   DO NOT WRITE IN THIS AREA   DO NOT WRITE IN THIS AREA   DO NOT WRITE IN THIS AREA   DO NOT WRITE IN THIS AREA   DO NOT WRITE IN THIS AREA   DO NOT WRITE IN THIS AREA   DO NOT WRITE IN THIS AREA   DO NOT WRITE IN THIS AREA   DO NOT WRITE IN THIS AREA   DO NOT WRITE IN THIS AREA   DO NOT WRITE IN THIS AREA   DO NOT WRITE IN THIS AREA   DOT</a:t>
            </a:r>
            <a:br>
              <a:rPr lang="en-US"/>
            </a:b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marL="0" marR="0" lvl="0" indent="0" algn="just" defTabSz="914126" rtl="0" eaLnBrk="1" fontAlgn="auto" latinLnBrk="0" hangingPunct="1">
              <a:lnSpc>
                <a:spcPct val="100000"/>
              </a:lnSpc>
              <a:spcBef>
                <a:spcPts val="0"/>
              </a:spcBef>
              <a:spcAft>
                <a:spcPts val="0"/>
              </a:spcAft>
              <a:buClrTx/>
              <a:buSzTx/>
              <a:buFont typeface="Wingdings" pitchFamily="2" charset="2"/>
              <a:buNone/>
              <a:tabLst/>
              <a:defRPr/>
            </a:pPr>
            <a:endParaRPr lang="en-US"/>
          </a:p>
          <a:p>
            <a:pPr lvl="0"/>
            <a:endParaRPr lang="en-US"/>
          </a:p>
        </p:txBody>
      </p:sp>
      <p:cxnSp>
        <p:nvCxnSpPr>
          <p:cNvPr id="12" name="Straight Connector 11">
            <a:extLst>
              <a:ext uri="{FF2B5EF4-FFF2-40B4-BE49-F238E27FC236}">
                <a16:creationId xmlns:a16="http://schemas.microsoft.com/office/drawing/2014/main" id="{3E39B443-F6FF-43E3-AF7D-79905AF9C8A3}"/>
              </a:ext>
            </a:extLst>
          </p:cNvPr>
          <p:cNvCxnSpPr/>
          <p:nvPr userDrawn="1"/>
        </p:nvCxnSpPr>
        <p:spPr>
          <a:xfrm>
            <a:off x="684467" y="4839990"/>
            <a:ext cx="5688000" cy="0"/>
          </a:xfrm>
          <a:prstGeom prst="line">
            <a:avLst/>
          </a:prstGeom>
          <a:ln>
            <a:solidFill>
              <a:srgbClr val="40495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4489348"/>
      </p:ext>
    </p:extLst>
  </p:cSld>
  <p:clrMapOvr>
    <a:masterClrMapping/>
  </p:clrMapOvr>
  <p:extLst>
    <p:ext uri="{DCECCB84-F9BA-43D5-87BE-67443E8EF086}">
      <p15:sldGuideLst xmlns:p15="http://schemas.microsoft.com/office/powerpoint/2012/main">
        <p15:guide id="1" orient="horz" pos="2981">
          <p15:clr>
            <a:srgbClr val="FBAE40"/>
          </p15:clr>
        </p15:guide>
        <p15:guide id="2" orient="horz" pos="62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2_One column bullet list">
    <p:spTree>
      <p:nvGrpSpPr>
        <p:cNvPr id="1" name=""/>
        <p:cNvGrpSpPr/>
        <p:nvPr/>
      </p:nvGrpSpPr>
      <p:grpSpPr>
        <a:xfrm>
          <a:off x="0" y="0"/>
          <a:ext cx="0" cy="0"/>
          <a:chOff x="0" y="0"/>
          <a:chExt cx="0" cy="0"/>
        </a:xfrm>
      </p:grpSpPr>
      <p:sp>
        <p:nvSpPr>
          <p:cNvPr id="10" name="Text Placeholder 2"/>
          <p:cNvSpPr>
            <a:spLocks noGrp="1"/>
          </p:cNvSpPr>
          <p:nvPr>
            <p:ph idx="1"/>
          </p:nvPr>
        </p:nvSpPr>
        <p:spPr>
          <a:xfrm>
            <a:off x="676800" y="914399"/>
            <a:ext cx="7846638" cy="3816000"/>
          </a:xfrm>
          <a:prstGeom prst="rect">
            <a:avLst/>
          </a:prstGeom>
        </p:spPr>
        <p:txBody>
          <a:bodyPr vert="horz" wrap="square"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4"/>
          </p:nvPr>
        </p:nvSpPr>
        <p:spPr>
          <a:xfrm>
            <a:off x="6398840" y="4954182"/>
            <a:ext cx="2133600" cy="162254"/>
          </a:xfrm>
          <a:prstGeom prst="rect">
            <a:avLst/>
          </a:prstGeom>
        </p:spPr>
        <p:txBody>
          <a:bodyPr lIns="0" tIns="0" rIns="0" bIns="0"/>
          <a:lstStyle>
            <a:lvl1pPr algn="r">
              <a:defRPr sz="900" baseline="0">
                <a:solidFill>
                  <a:schemeClr val="tx1"/>
                </a:solidFill>
              </a:defRPr>
            </a:lvl1pPr>
          </a:lstStyle>
          <a:p>
            <a:fld id="{674EA9EC-1B05-4201-9CAB-FD248E64301B}" type="slidenum">
              <a:rPr lang="en-GB" smtClean="0"/>
              <a:t>‹#›</a:t>
            </a:fld>
            <a:endParaRPr lang="en-GB"/>
          </a:p>
        </p:txBody>
      </p:sp>
      <p:cxnSp>
        <p:nvCxnSpPr>
          <p:cNvPr id="11" name="Straight Connector 10"/>
          <p:cNvCxnSpPr/>
          <p:nvPr/>
        </p:nvCxnSpPr>
        <p:spPr>
          <a:xfrm>
            <a:off x="684466" y="4899365"/>
            <a:ext cx="7846637" cy="0"/>
          </a:xfrm>
          <a:prstGeom prst="line">
            <a:avLst/>
          </a:prstGeom>
          <a:ln>
            <a:solidFill>
              <a:srgbClr val="3B464D"/>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84465" y="4944643"/>
            <a:ext cx="1551467" cy="171793"/>
          </a:xfrm>
          <a:prstGeom prst="rect">
            <a:avLst/>
          </a:prstGeom>
          <a:noFill/>
        </p:spPr>
        <p:txBody>
          <a:bodyPr wrap="square" lIns="0" tIns="0" rIns="0" bIns="0" rtlCol="0">
            <a:noAutofit/>
          </a:bodyPr>
          <a:lstStyle/>
          <a:p>
            <a:pPr marL="0" marR="0" lvl="0" indent="0" algn="l" defTabSz="914195" rtl="0" eaLnBrk="1" fontAlgn="auto" latinLnBrk="0" hangingPunct="1">
              <a:lnSpc>
                <a:spcPct val="100000"/>
              </a:lnSpc>
              <a:spcBef>
                <a:spcPts val="0"/>
              </a:spcBef>
              <a:spcAft>
                <a:spcPts val="0"/>
              </a:spcAft>
              <a:buClrTx/>
              <a:buSzTx/>
              <a:buFontTx/>
              <a:buNone/>
              <a:tabLst/>
              <a:defRPr/>
            </a:pPr>
            <a:r>
              <a:rPr lang="de-CH" sz="900" kern="1200" spc="0" baseline="0">
                <a:solidFill>
                  <a:srgbClr val="3B464D"/>
                </a:solidFill>
                <a:latin typeface="Arial" pitchFamily="34" charset="0"/>
                <a:ea typeface="+mn-ea"/>
                <a:cs typeface="Arial" pitchFamily="34" charset="0"/>
              </a:rPr>
              <a:t>European Patent Office</a:t>
            </a:r>
            <a:endParaRPr lang="en-GB" sz="900" kern="1200" spc="0" baseline="0">
              <a:solidFill>
                <a:srgbClr val="3B464D"/>
              </a:solidFill>
              <a:latin typeface="Arial" pitchFamily="34" charset="0"/>
              <a:ea typeface="+mn-ea"/>
              <a:cs typeface="Arial" pitchFamily="34" charset="0"/>
            </a:endParaRP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001723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wo lines title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7600" y="270000"/>
            <a:ext cx="7846638" cy="811924"/>
          </a:xfrm>
        </p:spPr>
        <p:txBody>
          <a:bodyPr/>
          <a:lstStyle>
            <a:lvl1pPr rtl="0">
              <a:defRPr sz="2399"/>
            </a:lvl1pPr>
          </a:lstStyle>
          <a:p>
            <a:pPr rtl="0"/>
            <a:r>
              <a:rPr lang="en-US" sz="2400" b="1" i="0" u="none" strike="noStrike" kern="1200" baseline="0">
                <a:solidFill>
                  <a:srgbClr val="404955"/>
                </a:solidFill>
                <a:latin typeface="Arial" panose="020B0604020202020204" pitchFamily="34" charset="0"/>
              </a:rPr>
              <a:t>Example content with a long headline that appears on two lines...</a:t>
            </a:r>
          </a:p>
        </p:txBody>
      </p:sp>
      <p:sp>
        <p:nvSpPr>
          <p:cNvPr id="3" name="Content Placeholder 9"/>
          <p:cNvSpPr>
            <a:spLocks noGrp="1"/>
          </p:cNvSpPr>
          <p:nvPr>
            <p:ph idx="1"/>
          </p:nvPr>
        </p:nvSpPr>
        <p:spPr>
          <a:xfrm>
            <a:off x="686176" y="1347990"/>
            <a:ext cx="7848000" cy="3384000"/>
          </a:xfrm>
        </p:spPr>
        <p:txBody>
          <a:bodyPr/>
          <a:lstStyle/>
          <a:p>
            <a:pPr marL="228600" lvl="0" indent="-228600">
              <a:tabLst>
                <a:tab pos="7800975" algn="r"/>
              </a:tabLst>
            </a:pPr>
            <a:r>
              <a:rPr lang="en-US"/>
              <a:t>Click to edit Master text styles</a:t>
            </a:r>
          </a:p>
          <a:p>
            <a:pPr marL="228600" lvl="1" indent="-228600">
              <a:tabLst>
                <a:tab pos="7800975" algn="r"/>
              </a:tabLst>
            </a:pPr>
            <a:r>
              <a:rPr lang="en-US"/>
              <a:t>Second level</a:t>
            </a:r>
          </a:p>
          <a:p>
            <a:pPr marL="228600" lvl="2" indent="-228600">
              <a:tabLst>
                <a:tab pos="7800975" algn="r"/>
              </a:tabLst>
            </a:pPr>
            <a:r>
              <a:rPr lang="en-US"/>
              <a:t>Third level</a:t>
            </a:r>
          </a:p>
          <a:p>
            <a:pPr marL="228600" lvl="3" indent="-228600">
              <a:tabLst>
                <a:tab pos="7800975" algn="r"/>
              </a:tabLst>
            </a:pPr>
            <a:r>
              <a:rPr lang="en-US"/>
              <a:t>Fourth level</a:t>
            </a:r>
          </a:p>
          <a:p>
            <a:pPr marL="228600" lvl="4" indent="-228600">
              <a:tabLst>
                <a:tab pos="7800975" algn="r"/>
              </a:tabLst>
            </a:pPr>
            <a:r>
              <a:rPr lang="en-US"/>
              <a:t>Fifth level</a:t>
            </a:r>
          </a:p>
        </p:txBody>
      </p:sp>
      <p:cxnSp>
        <p:nvCxnSpPr>
          <p:cNvPr id="5" name="Straight Connector 4"/>
          <p:cNvCxnSpPr/>
          <p:nvPr userDrawn="1"/>
        </p:nvCxnSpPr>
        <p:spPr>
          <a:xfrm>
            <a:off x="684465" y="4899365"/>
            <a:ext cx="7846637" cy="0"/>
          </a:xfrm>
          <a:prstGeom prst="line">
            <a:avLst/>
          </a:prstGeom>
          <a:ln>
            <a:solidFill>
              <a:srgbClr val="3B464D"/>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userDrawn="1"/>
        </p:nvSpPr>
        <p:spPr>
          <a:xfrm>
            <a:off x="684464" y="4944642"/>
            <a:ext cx="1551467" cy="171793"/>
          </a:xfrm>
          <a:prstGeom prst="rect">
            <a:avLst/>
          </a:prstGeom>
          <a:noFill/>
        </p:spPr>
        <p:txBody>
          <a:bodyPr wrap="square" lIns="0" tIns="0" rIns="0" bIns="0" rtlCol="0">
            <a:noAutofit/>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de-CH" sz="900" kern="1200" spc="0" baseline="0">
                <a:solidFill>
                  <a:srgbClr val="3B464D"/>
                </a:solidFill>
                <a:latin typeface="Arial" pitchFamily="34" charset="0"/>
                <a:ea typeface="+mn-ea"/>
                <a:cs typeface="Arial" pitchFamily="34" charset="0"/>
              </a:rPr>
              <a:t>European Patent Office</a:t>
            </a:r>
            <a:endParaRPr lang="en-GB" sz="900" kern="1200" spc="0" baseline="0">
              <a:solidFill>
                <a:srgbClr val="3B464D"/>
              </a:solidFill>
              <a:latin typeface="Arial" pitchFamily="34" charset="0"/>
              <a:ea typeface="+mn-ea"/>
              <a:cs typeface="Arial" pitchFamily="34" charset="0"/>
            </a:endParaRPr>
          </a:p>
        </p:txBody>
      </p:sp>
      <p:sp>
        <p:nvSpPr>
          <p:cNvPr id="8" name="Slide Number Placeholder 8"/>
          <p:cNvSpPr>
            <a:spLocks noGrp="1"/>
          </p:cNvSpPr>
          <p:nvPr>
            <p:ph type="sldNum" sz="quarter" idx="4"/>
          </p:nvPr>
        </p:nvSpPr>
        <p:spPr>
          <a:xfrm>
            <a:off x="6398840" y="4954181"/>
            <a:ext cx="2133600" cy="162254"/>
          </a:xfrm>
          <a:prstGeom prst="rect">
            <a:avLst/>
          </a:prstGeom>
        </p:spPr>
        <p:txBody>
          <a:bodyPr lIns="0" tIns="0" rIns="0" bIns="0"/>
          <a:lstStyle>
            <a:lvl1pPr algn="r">
              <a:defRPr sz="900" baseline="0">
                <a:solidFill>
                  <a:schemeClr val="tx1"/>
                </a:solidFill>
              </a:defRPr>
            </a:lvl1pPr>
          </a:lstStyle>
          <a:p>
            <a:fld id="{9DF67F17-3E1A-4193-A15F-15F53DD43041}" type="slidenum">
              <a:rPr lang="en-GB" smtClean="0"/>
              <a:pPr/>
              <a:t>‹#›</a:t>
            </a:fld>
            <a:endParaRPr lang="en-GB"/>
          </a:p>
        </p:txBody>
      </p:sp>
    </p:spTree>
    <p:extLst>
      <p:ext uri="{BB962C8B-B14F-4D97-AF65-F5344CB8AC3E}">
        <p14:creationId xmlns:p14="http://schemas.microsoft.com/office/powerpoint/2010/main" val="32070319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3_One column bullet list">
    <p:spTree>
      <p:nvGrpSpPr>
        <p:cNvPr id="1" name=""/>
        <p:cNvGrpSpPr/>
        <p:nvPr/>
      </p:nvGrpSpPr>
      <p:grpSpPr>
        <a:xfrm>
          <a:off x="0" y="0"/>
          <a:ext cx="0" cy="0"/>
          <a:chOff x="0" y="0"/>
          <a:chExt cx="0" cy="0"/>
        </a:xfrm>
      </p:grpSpPr>
      <p:sp>
        <p:nvSpPr>
          <p:cNvPr id="10" name="Text Placeholder 2"/>
          <p:cNvSpPr>
            <a:spLocks noGrp="1"/>
          </p:cNvSpPr>
          <p:nvPr>
            <p:ph idx="1"/>
          </p:nvPr>
        </p:nvSpPr>
        <p:spPr>
          <a:xfrm>
            <a:off x="676800" y="914399"/>
            <a:ext cx="7846638" cy="3816000"/>
          </a:xfrm>
          <a:prstGeom prst="rect">
            <a:avLst/>
          </a:prstGeom>
        </p:spPr>
        <p:txBody>
          <a:bodyPr vert="horz" wrap="square"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4"/>
          </p:nvPr>
        </p:nvSpPr>
        <p:spPr>
          <a:xfrm>
            <a:off x="6398840" y="4954181"/>
            <a:ext cx="2133600" cy="162254"/>
          </a:xfrm>
          <a:prstGeom prst="rect">
            <a:avLst/>
          </a:prstGeom>
        </p:spPr>
        <p:txBody>
          <a:bodyPr lIns="0" tIns="0" rIns="0" bIns="0"/>
          <a:lstStyle>
            <a:lvl1pPr algn="r">
              <a:defRPr sz="900" baseline="0">
                <a:solidFill>
                  <a:schemeClr val="tx1"/>
                </a:solidFill>
              </a:defRPr>
            </a:lvl1pPr>
          </a:lstStyle>
          <a:p>
            <a:fld id="{9DF67F17-3E1A-4193-A15F-15F53DD43041}" type="slidenum">
              <a:rPr lang="en-GB" smtClean="0"/>
              <a:pPr/>
              <a:t>‹#›</a:t>
            </a:fld>
            <a:endParaRPr lang="en-GB" dirty="0"/>
          </a:p>
        </p:txBody>
      </p:sp>
      <p:cxnSp>
        <p:nvCxnSpPr>
          <p:cNvPr id="11" name="Straight Connector 10"/>
          <p:cNvCxnSpPr/>
          <p:nvPr userDrawn="1"/>
        </p:nvCxnSpPr>
        <p:spPr>
          <a:xfrm>
            <a:off x="684465" y="4899365"/>
            <a:ext cx="7846637" cy="0"/>
          </a:xfrm>
          <a:prstGeom prst="line">
            <a:avLst/>
          </a:prstGeom>
          <a:ln>
            <a:solidFill>
              <a:srgbClr val="3B464D"/>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684464" y="4944642"/>
            <a:ext cx="1551467" cy="171793"/>
          </a:xfrm>
          <a:prstGeom prst="rect">
            <a:avLst/>
          </a:prstGeom>
          <a:noFill/>
        </p:spPr>
        <p:txBody>
          <a:bodyPr wrap="square" lIns="0" tIns="0" rIns="0" bIns="0" rtlCol="0">
            <a:noAutofit/>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lang="de-CH" sz="900" kern="1200" spc="0" baseline="0" dirty="0">
                <a:solidFill>
                  <a:srgbClr val="3B464D"/>
                </a:solidFill>
                <a:latin typeface="Arial" pitchFamily="34" charset="0"/>
                <a:ea typeface="+mn-ea"/>
                <a:cs typeface="Arial" pitchFamily="34" charset="0"/>
              </a:rPr>
              <a:t>European Patent Office</a:t>
            </a:r>
            <a:endParaRPr lang="en-GB" sz="900" kern="1200" spc="0" baseline="0" dirty="0">
              <a:solidFill>
                <a:srgbClr val="3B464D"/>
              </a:solidFill>
              <a:latin typeface="Arial" pitchFamily="34" charset="0"/>
              <a:ea typeface="+mn-ea"/>
              <a:cs typeface="Arial" pitchFamily="34" charset="0"/>
            </a:endParaRPr>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42483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0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4"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081">
              <a:spcBef>
                <a:spcPct val="0"/>
              </a:spcBef>
            </a:pPr>
            <a:r>
              <a:rPr lang="de-DE" dirty="0"/>
              <a:t>title</a:t>
            </a:r>
            <a:endParaRPr lang="en-US" dirty="0"/>
          </a:p>
        </p:txBody>
      </p:sp>
      <p:sp>
        <p:nvSpPr>
          <p:cNvPr id="3" name="Subtitle 2"/>
          <p:cNvSpPr>
            <a:spLocks noGrp="1"/>
          </p:cNvSpPr>
          <p:nvPr>
            <p:ph type="subTitle" idx="1" hasCustomPrompt="1"/>
          </p:nvPr>
        </p:nvSpPr>
        <p:spPr>
          <a:xfrm>
            <a:off x="684214" y="2732487"/>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dirty="0"/>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p:nvSpPr>
        <p:spPr>
          <a:xfrm>
            <a:off x="8379418" y="4452669"/>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p:nvCxnSpPr>
        <p:spPr>
          <a:xfrm>
            <a:off x="684214"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87459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0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3"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103">
              <a:spcBef>
                <a:spcPct val="0"/>
              </a:spcBef>
            </a:pPr>
            <a:r>
              <a:rPr lang="de-DE"/>
              <a:t>title</a:t>
            </a:r>
            <a:endParaRPr lang="en-US"/>
          </a:p>
        </p:txBody>
      </p:sp>
      <p:sp>
        <p:nvSpPr>
          <p:cNvPr id="3" name="Subtitle 2"/>
          <p:cNvSpPr>
            <a:spLocks noGrp="1"/>
          </p:cNvSpPr>
          <p:nvPr>
            <p:ph type="subTitle" idx="1" hasCustomPrompt="1"/>
          </p:nvPr>
        </p:nvSpPr>
        <p:spPr>
          <a:xfrm>
            <a:off x="684213" y="2732486"/>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userDrawn="1"/>
        </p:nvSpPr>
        <p:spPr>
          <a:xfrm>
            <a:off x="8379417" y="4452668"/>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userDrawn="1"/>
        </p:nvCxnSpPr>
        <p:spPr>
          <a:xfrm>
            <a:off x="684213"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056214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0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3"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103">
              <a:spcBef>
                <a:spcPct val="0"/>
              </a:spcBef>
            </a:pPr>
            <a:r>
              <a:rPr lang="de-DE"/>
              <a:t>title</a:t>
            </a:r>
            <a:endParaRPr lang="en-US"/>
          </a:p>
        </p:txBody>
      </p:sp>
      <p:sp>
        <p:nvSpPr>
          <p:cNvPr id="3" name="Subtitle 2"/>
          <p:cNvSpPr>
            <a:spLocks noGrp="1"/>
          </p:cNvSpPr>
          <p:nvPr>
            <p:ph type="subTitle" idx="1" hasCustomPrompt="1"/>
          </p:nvPr>
        </p:nvSpPr>
        <p:spPr>
          <a:xfrm>
            <a:off x="684213" y="2732486"/>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userDrawn="1"/>
        </p:nvSpPr>
        <p:spPr>
          <a:xfrm>
            <a:off x="8379417" y="4452668"/>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userDrawn="1"/>
        </p:nvCxnSpPr>
        <p:spPr>
          <a:xfrm>
            <a:off x="684213"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347684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0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3"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103">
              <a:spcBef>
                <a:spcPct val="0"/>
              </a:spcBef>
            </a:pPr>
            <a:r>
              <a:rPr lang="de-DE"/>
              <a:t>title</a:t>
            </a:r>
            <a:endParaRPr lang="en-US"/>
          </a:p>
        </p:txBody>
      </p:sp>
      <p:sp>
        <p:nvSpPr>
          <p:cNvPr id="3" name="Subtitle 2"/>
          <p:cNvSpPr>
            <a:spLocks noGrp="1"/>
          </p:cNvSpPr>
          <p:nvPr>
            <p:ph type="subTitle" idx="1" hasCustomPrompt="1"/>
          </p:nvPr>
        </p:nvSpPr>
        <p:spPr>
          <a:xfrm>
            <a:off x="684213" y="2732486"/>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userDrawn="1"/>
        </p:nvSpPr>
        <p:spPr>
          <a:xfrm>
            <a:off x="8379417" y="4452668"/>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userDrawn="1"/>
        </p:nvCxnSpPr>
        <p:spPr>
          <a:xfrm>
            <a:off x="684213"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01379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0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3"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103">
              <a:spcBef>
                <a:spcPct val="0"/>
              </a:spcBef>
            </a:pPr>
            <a:r>
              <a:rPr lang="de-DE"/>
              <a:t>title</a:t>
            </a:r>
            <a:endParaRPr lang="en-US"/>
          </a:p>
        </p:txBody>
      </p:sp>
      <p:sp>
        <p:nvSpPr>
          <p:cNvPr id="3" name="Subtitle 2"/>
          <p:cNvSpPr>
            <a:spLocks noGrp="1"/>
          </p:cNvSpPr>
          <p:nvPr>
            <p:ph type="subTitle" idx="1" hasCustomPrompt="1"/>
          </p:nvPr>
        </p:nvSpPr>
        <p:spPr>
          <a:xfrm>
            <a:off x="684213" y="2732486"/>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userDrawn="1"/>
        </p:nvSpPr>
        <p:spPr>
          <a:xfrm>
            <a:off x="8379417" y="4452668"/>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userDrawn="1"/>
        </p:nvCxnSpPr>
        <p:spPr>
          <a:xfrm>
            <a:off x="684213"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80377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0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3"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103">
              <a:spcBef>
                <a:spcPct val="0"/>
              </a:spcBef>
            </a:pPr>
            <a:r>
              <a:rPr lang="de-DE"/>
              <a:t>title</a:t>
            </a:r>
            <a:endParaRPr lang="en-US"/>
          </a:p>
        </p:txBody>
      </p:sp>
      <p:sp>
        <p:nvSpPr>
          <p:cNvPr id="3" name="Subtitle 2"/>
          <p:cNvSpPr>
            <a:spLocks noGrp="1"/>
          </p:cNvSpPr>
          <p:nvPr>
            <p:ph type="subTitle" idx="1" hasCustomPrompt="1"/>
          </p:nvPr>
        </p:nvSpPr>
        <p:spPr>
          <a:xfrm>
            <a:off x="684213" y="2732486"/>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userDrawn="1"/>
        </p:nvSpPr>
        <p:spPr>
          <a:xfrm>
            <a:off x="8379417" y="4452668"/>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userDrawn="1"/>
        </p:nvCxnSpPr>
        <p:spPr>
          <a:xfrm>
            <a:off x="684213"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8246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0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3"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103">
              <a:spcBef>
                <a:spcPct val="0"/>
              </a:spcBef>
            </a:pPr>
            <a:r>
              <a:rPr lang="de-DE"/>
              <a:t>title</a:t>
            </a:r>
            <a:endParaRPr lang="en-US"/>
          </a:p>
        </p:txBody>
      </p:sp>
      <p:sp>
        <p:nvSpPr>
          <p:cNvPr id="3" name="Subtitle 2"/>
          <p:cNvSpPr>
            <a:spLocks noGrp="1"/>
          </p:cNvSpPr>
          <p:nvPr>
            <p:ph type="subTitle" idx="1" hasCustomPrompt="1"/>
          </p:nvPr>
        </p:nvSpPr>
        <p:spPr>
          <a:xfrm>
            <a:off x="684213" y="2732486"/>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userDrawn="1"/>
        </p:nvSpPr>
        <p:spPr>
          <a:xfrm>
            <a:off x="8379417" y="4452668"/>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userDrawn="1"/>
        </p:nvCxnSpPr>
        <p:spPr>
          <a:xfrm>
            <a:off x="684213"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620423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0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3"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103">
              <a:spcBef>
                <a:spcPct val="0"/>
              </a:spcBef>
            </a:pPr>
            <a:r>
              <a:rPr lang="de-DE"/>
              <a:t>title</a:t>
            </a:r>
            <a:endParaRPr lang="en-US"/>
          </a:p>
        </p:txBody>
      </p:sp>
      <p:sp>
        <p:nvSpPr>
          <p:cNvPr id="3" name="Subtitle 2"/>
          <p:cNvSpPr>
            <a:spLocks noGrp="1"/>
          </p:cNvSpPr>
          <p:nvPr>
            <p:ph type="subTitle" idx="1" hasCustomPrompt="1"/>
          </p:nvPr>
        </p:nvSpPr>
        <p:spPr>
          <a:xfrm>
            <a:off x="684213" y="2732486"/>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userDrawn="1"/>
        </p:nvSpPr>
        <p:spPr>
          <a:xfrm>
            <a:off x="8379417" y="4452668"/>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userDrawn="1"/>
        </p:nvCxnSpPr>
        <p:spPr>
          <a:xfrm>
            <a:off x="684213"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06591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0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3"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103">
              <a:spcBef>
                <a:spcPct val="0"/>
              </a:spcBef>
            </a:pPr>
            <a:r>
              <a:rPr lang="de-DE"/>
              <a:t>title</a:t>
            </a:r>
            <a:endParaRPr lang="en-US"/>
          </a:p>
        </p:txBody>
      </p:sp>
      <p:sp>
        <p:nvSpPr>
          <p:cNvPr id="3" name="Subtitle 2"/>
          <p:cNvSpPr>
            <a:spLocks noGrp="1"/>
          </p:cNvSpPr>
          <p:nvPr>
            <p:ph type="subTitle" idx="1" hasCustomPrompt="1"/>
          </p:nvPr>
        </p:nvSpPr>
        <p:spPr>
          <a:xfrm>
            <a:off x="684213" y="2732486"/>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userDrawn="1"/>
        </p:nvSpPr>
        <p:spPr>
          <a:xfrm>
            <a:off x="8379417" y="4452668"/>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userDrawn="1"/>
        </p:nvCxnSpPr>
        <p:spPr>
          <a:xfrm>
            <a:off x="684213"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02914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09">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3"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103">
              <a:spcBef>
                <a:spcPct val="0"/>
              </a:spcBef>
            </a:pPr>
            <a:r>
              <a:rPr lang="de-DE"/>
              <a:t>title</a:t>
            </a:r>
            <a:endParaRPr lang="en-US"/>
          </a:p>
        </p:txBody>
      </p:sp>
      <p:sp>
        <p:nvSpPr>
          <p:cNvPr id="3" name="Subtitle 2"/>
          <p:cNvSpPr>
            <a:spLocks noGrp="1"/>
          </p:cNvSpPr>
          <p:nvPr>
            <p:ph type="subTitle" idx="1" hasCustomPrompt="1"/>
          </p:nvPr>
        </p:nvSpPr>
        <p:spPr>
          <a:xfrm>
            <a:off x="684213" y="2732486"/>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userDrawn="1"/>
        </p:nvSpPr>
        <p:spPr>
          <a:xfrm>
            <a:off x="8379417" y="4452668"/>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userDrawn="1"/>
        </p:nvCxnSpPr>
        <p:spPr>
          <a:xfrm>
            <a:off x="684213"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03514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10">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3"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103">
              <a:spcBef>
                <a:spcPct val="0"/>
              </a:spcBef>
            </a:pPr>
            <a:r>
              <a:rPr lang="de-DE"/>
              <a:t>title</a:t>
            </a:r>
            <a:endParaRPr lang="en-US"/>
          </a:p>
        </p:txBody>
      </p:sp>
      <p:sp>
        <p:nvSpPr>
          <p:cNvPr id="3" name="Subtitle 2"/>
          <p:cNvSpPr>
            <a:spLocks noGrp="1"/>
          </p:cNvSpPr>
          <p:nvPr>
            <p:ph type="subTitle" idx="1" hasCustomPrompt="1"/>
          </p:nvPr>
        </p:nvSpPr>
        <p:spPr>
          <a:xfrm>
            <a:off x="684213" y="2732486"/>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userDrawn="1"/>
        </p:nvSpPr>
        <p:spPr>
          <a:xfrm>
            <a:off x="8379417" y="4452668"/>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userDrawn="1"/>
        </p:nvCxnSpPr>
        <p:spPr>
          <a:xfrm>
            <a:off x="684213"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196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0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4"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081">
              <a:spcBef>
                <a:spcPct val="0"/>
              </a:spcBef>
            </a:pPr>
            <a:r>
              <a:rPr lang="de-DE" dirty="0"/>
              <a:t>title</a:t>
            </a:r>
            <a:endParaRPr lang="en-US" dirty="0"/>
          </a:p>
        </p:txBody>
      </p:sp>
      <p:sp>
        <p:nvSpPr>
          <p:cNvPr id="3" name="Subtitle 2"/>
          <p:cNvSpPr>
            <a:spLocks noGrp="1"/>
          </p:cNvSpPr>
          <p:nvPr>
            <p:ph type="subTitle" idx="1" hasCustomPrompt="1"/>
          </p:nvPr>
        </p:nvSpPr>
        <p:spPr>
          <a:xfrm>
            <a:off x="684214" y="2732487"/>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dirty="0"/>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p:nvSpPr>
        <p:spPr>
          <a:xfrm>
            <a:off x="8379418" y="4452669"/>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p:nvCxnSpPr>
        <p:spPr>
          <a:xfrm>
            <a:off x="684214"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217797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1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3"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103">
              <a:spcBef>
                <a:spcPct val="0"/>
              </a:spcBef>
            </a:pPr>
            <a:r>
              <a:rPr lang="de-DE"/>
              <a:t>title</a:t>
            </a:r>
            <a:endParaRPr lang="en-US"/>
          </a:p>
        </p:txBody>
      </p:sp>
      <p:sp>
        <p:nvSpPr>
          <p:cNvPr id="3" name="Subtitle 2"/>
          <p:cNvSpPr>
            <a:spLocks noGrp="1"/>
          </p:cNvSpPr>
          <p:nvPr>
            <p:ph type="subTitle" idx="1" hasCustomPrompt="1"/>
          </p:nvPr>
        </p:nvSpPr>
        <p:spPr>
          <a:xfrm>
            <a:off x="684213" y="2732486"/>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userDrawn="1"/>
        </p:nvSpPr>
        <p:spPr>
          <a:xfrm>
            <a:off x="8379417" y="4452668"/>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userDrawn="1"/>
        </p:nvCxnSpPr>
        <p:spPr>
          <a:xfrm>
            <a:off x="684213"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022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12">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3" y="1358795"/>
            <a:ext cx="8116887" cy="1335591"/>
          </a:xfrm>
        </p:spPr>
        <p:txBody>
          <a:bodyPr wrap="square" lIns="0" tIns="0" rIns="0" bIns="0" rtlCol="0" anchor="b" anchorCtr="0">
            <a:noAutofit/>
          </a:bodyPr>
          <a:lstStyle>
            <a:lvl1pPr>
              <a:defRPr lang="en-US" sz="2400" spc="0" dirty="0">
                <a:solidFill>
                  <a:schemeClr val="tx1"/>
                </a:solidFill>
                <a:latin typeface="+mn-lt"/>
                <a:ea typeface="+mn-ea"/>
                <a:cs typeface="+mn-cs"/>
              </a:defRPr>
            </a:lvl1pPr>
          </a:lstStyle>
          <a:p>
            <a:pPr marL="0" lvl="0" defTabSz="914103">
              <a:spcBef>
                <a:spcPct val="0"/>
              </a:spcBef>
            </a:pPr>
            <a:r>
              <a:rPr lang="de-DE"/>
              <a:t>title</a:t>
            </a:r>
            <a:endParaRPr lang="en-US"/>
          </a:p>
        </p:txBody>
      </p:sp>
      <p:sp>
        <p:nvSpPr>
          <p:cNvPr id="3" name="Subtitle 2"/>
          <p:cNvSpPr>
            <a:spLocks noGrp="1"/>
          </p:cNvSpPr>
          <p:nvPr>
            <p:ph type="subTitle" idx="1" hasCustomPrompt="1"/>
          </p:nvPr>
        </p:nvSpPr>
        <p:spPr>
          <a:xfrm>
            <a:off x="684213" y="2732486"/>
            <a:ext cx="8116887" cy="1503854"/>
          </a:xfrm>
        </p:spPr>
        <p:txBody>
          <a:bodyPr vert="horz" wrap="square" lIns="0" tIns="0" rIns="0" bIns="0" rtlCol="0" anchor="t" anchorCtr="0">
            <a:noAutofit/>
          </a:bodyPr>
          <a:lstStyle>
            <a:lvl1pPr>
              <a:lnSpc>
                <a:spcPct val="100000"/>
              </a:lnSpc>
              <a:defRPr lang="en-US" sz="900" cap="all" spc="0" baseline="0" dirty="0">
                <a:solidFill>
                  <a:schemeClr val="tx1"/>
                </a:solidFill>
                <a:latin typeface="+mj-lt"/>
                <a:cs typeface="Arial" pitchFamily="34" charset="0"/>
              </a:defRPr>
            </a:lvl1pPr>
          </a:lstStyle>
          <a:p>
            <a:r>
              <a:rPr lang="en-US"/>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userDrawn="1"/>
        </p:nvSpPr>
        <p:spPr>
          <a:xfrm>
            <a:off x="8379417" y="4452668"/>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tx2"/>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userDrawn="1"/>
        </p:nvCxnSpPr>
        <p:spPr>
          <a:xfrm>
            <a:off x="684213" y="2693196"/>
            <a:ext cx="8116887"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 name="Gerader Verbinder 6">
            <a:extLst>
              <a:ext uri="{FF2B5EF4-FFF2-40B4-BE49-F238E27FC236}">
                <a16:creationId xmlns:a16="http://schemas.microsoft.com/office/drawing/2014/main" id="{CF869866-9C2A-BF79-CA16-02A1F52EE8FC}"/>
              </a:ext>
            </a:extLst>
          </p:cNvPr>
          <p:cNvCxnSpPr>
            <a:cxnSpLocks/>
          </p:cNvCxnSpPr>
          <p:nvPr userDrawn="1"/>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24146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a:t>Click to edit Master title style</a:t>
            </a:r>
          </a:p>
        </p:txBody>
      </p:sp>
      <p:sp>
        <p:nvSpPr>
          <p:cNvPr id="5" name="Footer Placeholder 4"/>
          <p:cNvSpPr>
            <a:spLocks noGrp="1"/>
          </p:cNvSpPr>
          <p:nvPr>
            <p:ph type="ftr" sz="quarter" idx="11"/>
          </p:nvPr>
        </p:nvSpPr>
        <p:spPr>
          <a:xfrm>
            <a:off x="3401101" y="481662"/>
            <a:ext cx="5400000" cy="167675"/>
          </a:xfrm>
          <a:prstGeom prst="rect">
            <a:avLst/>
          </a:prstGeom>
        </p:spPr>
        <p:txBody>
          <a:bodyPr wrap="none" lIns="0" tIns="0" rIns="0" bIns="0" rtlCol="0" anchor="ctr">
            <a:noAutofit/>
          </a:bodyPr>
          <a:lstStyle>
            <a:lvl1pPr>
              <a:defRPr lang="de-DE" smtClean="0"/>
            </a:lvl1pPr>
          </a:lstStyle>
          <a:p>
            <a:r>
              <a:rPr lang="en-US"/>
              <a:t>Header</a:t>
            </a:r>
            <a:endParaRPr lang="de-DE"/>
          </a:p>
        </p:txBody>
      </p:sp>
      <p:sp>
        <p:nvSpPr>
          <p:cNvPr id="6" name="Slide Number Placeholder 5"/>
          <p:cNvSpPr>
            <a:spLocks noGrp="1"/>
          </p:cNvSpPr>
          <p:nvPr>
            <p:ph type="sldNum" sz="quarter" idx="12"/>
          </p:nvPr>
        </p:nvSpPr>
        <p:spPr>
          <a:xfrm>
            <a:off x="8261101" y="4640518"/>
            <a:ext cx="540000" cy="123111"/>
          </a:xfrm>
          <a:prstGeom prst="rect">
            <a:avLst/>
          </a:prstGeom>
        </p:spPr>
        <p:txBody>
          <a:bodyPr vert="horz" wrap="square" lIns="0" tIns="0" rIns="0" bIns="0" rtlCol="0" anchor="ctr">
            <a:spAutoFit/>
          </a:bodyPr>
          <a:lstStyle>
            <a:lvl1pPr>
              <a:defRPr lang="en-GB" smtClean="0"/>
            </a:lvl1pPr>
          </a:lstStyle>
          <a:p>
            <a:fld id="{B6EAC15D-B94B-4B86-ABD3-3EDECDB333F5}" type="slidenum">
              <a:rPr lang="de-DE" smtClean="0"/>
              <a:pPr/>
              <a:t>‹#›</a:t>
            </a:fld>
            <a:endParaRPr lang="de-DE"/>
          </a:p>
        </p:txBody>
      </p:sp>
      <p:sp>
        <p:nvSpPr>
          <p:cNvPr id="7" name="Textfeld 6">
            <a:extLst>
              <a:ext uri="{FF2B5EF4-FFF2-40B4-BE49-F238E27FC236}">
                <a16:creationId xmlns:a16="http://schemas.microsoft.com/office/drawing/2014/main" id="{158E7A34-8711-2493-68BA-16C316D70574}"/>
              </a:ext>
            </a:extLst>
          </p:cNvPr>
          <p:cNvSpPr txBox="1"/>
          <p:nvPr userDrawn="1"/>
        </p:nvSpPr>
        <p:spPr>
          <a:xfrm>
            <a:off x="8369893" y="687351"/>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tx2"/>
                </a:solidFill>
              </a:rPr>
              <a:t>epo.org</a:t>
            </a:r>
          </a:p>
        </p:txBody>
      </p:sp>
      <p:cxnSp>
        <p:nvCxnSpPr>
          <p:cNvPr id="9" name="Gerader Verbinder 8">
            <a:extLst>
              <a:ext uri="{FF2B5EF4-FFF2-40B4-BE49-F238E27FC236}">
                <a16:creationId xmlns:a16="http://schemas.microsoft.com/office/drawing/2014/main" id="{48A120DA-BC2D-9678-15F4-8D7B09E02FD7}"/>
              </a:ext>
            </a:extLst>
          </p:cNvPr>
          <p:cNvCxnSpPr>
            <a:cxnSpLocks/>
          </p:cNvCxnSpPr>
          <p:nvPr userDrawn="1"/>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4" name="Gruppieren 3">
            <a:extLst>
              <a:ext uri="{FF2B5EF4-FFF2-40B4-BE49-F238E27FC236}">
                <a16:creationId xmlns:a16="http://schemas.microsoft.com/office/drawing/2014/main" id="{4C7123F5-C72F-0CB6-E917-DA56ADEC7A15}"/>
              </a:ext>
            </a:extLst>
          </p:cNvPr>
          <p:cNvGrpSpPr/>
          <p:nvPr userDrawn="1"/>
        </p:nvGrpSpPr>
        <p:grpSpPr>
          <a:xfrm>
            <a:off x="0" y="4869074"/>
            <a:ext cx="9144000" cy="274426"/>
            <a:chOff x="0" y="4869074"/>
            <a:chExt cx="9144000" cy="274426"/>
          </a:xfrm>
        </p:grpSpPr>
        <p:sp>
          <p:nvSpPr>
            <p:cNvPr id="8" name="Rechteck 7">
              <a:extLst>
                <a:ext uri="{FF2B5EF4-FFF2-40B4-BE49-F238E27FC236}">
                  <a16:creationId xmlns:a16="http://schemas.microsoft.com/office/drawing/2014/main" id="{FF9C4199-C6AC-73B2-7D11-7A29B0AB8142}"/>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a:solidFill>
                  <a:schemeClr val="tx1"/>
                </a:solidFill>
                <a:latin typeface="+mn-lt"/>
                <a:ea typeface="+mn-ea"/>
                <a:cs typeface="+mn-cs"/>
              </a:endParaRPr>
            </a:p>
          </p:txBody>
        </p:sp>
        <p:cxnSp>
          <p:nvCxnSpPr>
            <p:cNvPr id="10" name="Gerader Verbinder 9">
              <a:extLst>
                <a:ext uri="{FF2B5EF4-FFF2-40B4-BE49-F238E27FC236}">
                  <a16:creationId xmlns:a16="http://schemas.microsoft.com/office/drawing/2014/main" id="{C4C58663-3FD8-5259-92CD-F11FEEFD3C23}"/>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5038804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GB"/>
              <a:t>Click to edit Master title style</a:t>
            </a:r>
          </a:p>
        </p:txBody>
      </p:sp>
      <p:sp>
        <p:nvSpPr>
          <p:cNvPr id="3" name="Content Placeholder 2"/>
          <p:cNvSpPr>
            <a:spLocks noGrp="1"/>
          </p:cNvSpPr>
          <p:nvPr>
            <p:ph idx="1" hasCustomPrompt="1"/>
          </p:nvPr>
        </p:nvSpPr>
        <p:spPr/>
        <p:txBody>
          <a:bodyPr/>
          <a:lstStyle/>
          <a:p>
            <a:pPr marL="144000" indent="-144000" defTabSz="914126"/>
            <a:r>
              <a:rPr lang="en-US"/>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p:cNvSpPr>
            <a:spLocks noGrp="1"/>
          </p:cNvSpPr>
          <p:nvPr>
            <p:ph type="ftr" sz="quarter" idx="11"/>
          </p:nvPr>
        </p:nvSpPr>
        <p:spPr>
          <a:xfrm>
            <a:off x="3401101" y="481662"/>
            <a:ext cx="5400000" cy="167675"/>
          </a:xfrm>
          <a:prstGeom prst="rect">
            <a:avLst/>
          </a:prstGeom>
        </p:spPr>
        <p:txBody>
          <a:bodyPr wrap="none" lIns="0" tIns="0" rIns="0" bIns="0" rtlCol="0" anchor="ctr">
            <a:noAutofit/>
          </a:bodyPr>
          <a:lstStyle>
            <a:lvl1pPr>
              <a:defRPr lang="de-DE" smtClean="0"/>
            </a:lvl1pPr>
          </a:lstStyle>
          <a:p>
            <a:r>
              <a:rPr lang="en-US"/>
              <a:t>Header</a:t>
            </a:r>
            <a:endParaRPr lang="de-DE"/>
          </a:p>
        </p:txBody>
      </p:sp>
      <p:sp>
        <p:nvSpPr>
          <p:cNvPr id="6" name="Slide Number Placeholder 5"/>
          <p:cNvSpPr>
            <a:spLocks noGrp="1"/>
          </p:cNvSpPr>
          <p:nvPr>
            <p:ph type="sldNum" sz="quarter" idx="12"/>
          </p:nvPr>
        </p:nvSpPr>
        <p:spPr>
          <a:xfrm>
            <a:off x="8261101" y="4640518"/>
            <a:ext cx="540000" cy="123111"/>
          </a:xfrm>
          <a:prstGeom prst="rect">
            <a:avLst/>
          </a:prstGeom>
        </p:spPr>
        <p:txBody>
          <a:bodyPr vert="horz" wrap="square" lIns="0" tIns="0" rIns="0" bIns="0" rtlCol="0" anchor="ctr">
            <a:spAutoFit/>
          </a:bodyPr>
          <a:lstStyle>
            <a:lvl1pPr>
              <a:defRPr lang="en-GB" smtClean="0"/>
            </a:lvl1pPr>
          </a:lstStyle>
          <a:p>
            <a:fld id="{B6EAC15D-B94B-4B86-ABD3-3EDECDB333F5}" type="slidenum">
              <a:rPr lang="de-DE" smtClean="0"/>
              <a:pPr/>
              <a:t>‹#›</a:t>
            </a:fld>
            <a:endParaRPr lang="de-DE"/>
          </a:p>
        </p:txBody>
      </p:sp>
      <p:sp>
        <p:nvSpPr>
          <p:cNvPr id="7" name="Textfeld 6">
            <a:extLst>
              <a:ext uri="{FF2B5EF4-FFF2-40B4-BE49-F238E27FC236}">
                <a16:creationId xmlns:a16="http://schemas.microsoft.com/office/drawing/2014/main" id="{158E7A34-8711-2493-68BA-16C316D70574}"/>
              </a:ext>
            </a:extLst>
          </p:cNvPr>
          <p:cNvSpPr txBox="1"/>
          <p:nvPr userDrawn="1"/>
        </p:nvSpPr>
        <p:spPr>
          <a:xfrm>
            <a:off x="8369893" y="687351"/>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tx2"/>
                </a:solidFill>
              </a:rPr>
              <a:t>epo.org</a:t>
            </a:r>
          </a:p>
        </p:txBody>
      </p:sp>
      <p:cxnSp>
        <p:nvCxnSpPr>
          <p:cNvPr id="9" name="Gerader Verbinder 8">
            <a:extLst>
              <a:ext uri="{FF2B5EF4-FFF2-40B4-BE49-F238E27FC236}">
                <a16:creationId xmlns:a16="http://schemas.microsoft.com/office/drawing/2014/main" id="{48A120DA-BC2D-9678-15F4-8D7B09E02FD7}"/>
              </a:ext>
            </a:extLst>
          </p:cNvPr>
          <p:cNvCxnSpPr>
            <a:cxnSpLocks/>
          </p:cNvCxnSpPr>
          <p:nvPr userDrawn="1"/>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4" name="Gruppieren 13">
            <a:extLst>
              <a:ext uri="{FF2B5EF4-FFF2-40B4-BE49-F238E27FC236}">
                <a16:creationId xmlns:a16="http://schemas.microsoft.com/office/drawing/2014/main" id="{4E24297B-E90A-DBCD-7CF1-D8905905AF77}"/>
              </a:ext>
            </a:extLst>
          </p:cNvPr>
          <p:cNvGrpSpPr/>
          <p:nvPr userDrawn="1"/>
        </p:nvGrpSpPr>
        <p:grpSpPr>
          <a:xfrm>
            <a:off x="0" y="4869074"/>
            <a:ext cx="9144000" cy="274426"/>
            <a:chOff x="0" y="4869074"/>
            <a:chExt cx="9144000" cy="274426"/>
          </a:xfrm>
        </p:grpSpPr>
        <p:sp>
          <p:nvSpPr>
            <p:cNvPr id="15" name="Rechteck 14">
              <a:extLst>
                <a:ext uri="{FF2B5EF4-FFF2-40B4-BE49-F238E27FC236}">
                  <a16:creationId xmlns:a16="http://schemas.microsoft.com/office/drawing/2014/main" id="{3FFC302C-4D21-5D23-A91D-4947AAB3254D}"/>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a:solidFill>
                  <a:schemeClr val="tx1"/>
                </a:solidFill>
                <a:latin typeface="+mn-lt"/>
                <a:ea typeface="+mn-ea"/>
                <a:cs typeface="+mn-cs"/>
              </a:endParaRPr>
            </a:p>
          </p:txBody>
        </p:sp>
        <p:cxnSp>
          <p:nvCxnSpPr>
            <p:cNvPr id="16" name="Gerader Verbinder 15">
              <a:extLst>
                <a:ext uri="{FF2B5EF4-FFF2-40B4-BE49-F238E27FC236}">
                  <a16:creationId xmlns:a16="http://schemas.microsoft.com/office/drawing/2014/main" id="{4DFEE82A-E409-6C0A-EADC-6ACCDCA39532}"/>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281492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6701" y="804213"/>
            <a:ext cx="8114400" cy="554400"/>
          </a:xfrm>
        </p:spPr>
        <p:txBody>
          <a:bodyPr vert="horz" lIns="0" tIns="0" rIns="0" bIns="0" rtlCol="0" anchor="b" anchorCtr="0">
            <a:noAutofit/>
          </a:bodyPr>
          <a:lstStyle>
            <a:lvl1pPr>
              <a:defRPr lang="en-US" dirty="0"/>
            </a:lvl1pPr>
          </a:lstStyle>
          <a:p>
            <a:pPr marL="0" lvl="0"/>
            <a:r>
              <a:rPr lang="en-GB"/>
              <a:t>Click to edit Master title style</a:t>
            </a:r>
            <a:endParaRPr lang="en-US"/>
          </a:p>
        </p:txBody>
      </p:sp>
      <p:sp>
        <p:nvSpPr>
          <p:cNvPr id="3" name="Content Placeholder 2"/>
          <p:cNvSpPr>
            <a:spLocks noGrp="1"/>
          </p:cNvSpPr>
          <p:nvPr>
            <p:ph sz="half" idx="1" hasCustomPrompt="1"/>
          </p:nvPr>
        </p:nvSpPr>
        <p:spPr>
          <a:xfrm>
            <a:off x="686701" y="1479553"/>
            <a:ext cx="3886200" cy="3106800"/>
          </a:xfrm>
        </p:spPr>
        <p:txBody>
          <a:bodyPr/>
          <a:lstStyle/>
          <a:p>
            <a:pPr marL="144000" indent="-144000" defTabSz="914126"/>
            <a:r>
              <a:rPr lang="en-US"/>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hasCustomPrompt="1"/>
          </p:nvPr>
        </p:nvSpPr>
        <p:spPr>
          <a:xfrm>
            <a:off x="4914901" y="1479553"/>
            <a:ext cx="3886200" cy="3106800"/>
          </a:xfrm>
        </p:spPr>
        <p:txBody>
          <a:bodyPr/>
          <a:lstStyle/>
          <a:p>
            <a:pPr marL="144000" indent="-144000" defTabSz="914126"/>
            <a:r>
              <a:rPr lang="en-US"/>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11"/>
          </p:nvPr>
        </p:nvSpPr>
        <p:spPr>
          <a:xfrm>
            <a:off x="3401101" y="481662"/>
            <a:ext cx="5400000" cy="167675"/>
          </a:xfrm>
          <a:prstGeom prst="rect">
            <a:avLst/>
          </a:prstGeom>
        </p:spPr>
        <p:txBody>
          <a:bodyPr wrap="none" lIns="0" tIns="0" rIns="0" bIns="0" rtlCol="0" anchor="ctr">
            <a:noAutofit/>
          </a:bodyPr>
          <a:lstStyle>
            <a:lvl1pPr>
              <a:defRPr lang="de-DE" smtClean="0"/>
            </a:lvl1pPr>
          </a:lstStyle>
          <a:p>
            <a:r>
              <a:rPr lang="en-US"/>
              <a:t>Header</a:t>
            </a:r>
            <a:endParaRPr lang="de-DE"/>
          </a:p>
        </p:txBody>
      </p:sp>
      <p:sp>
        <p:nvSpPr>
          <p:cNvPr id="7" name="Slide Number Placeholder 6"/>
          <p:cNvSpPr>
            <a:spLocks noGrp="1"/>
          </p:cNvSpPr>
          <p:nvPr>
            <p:ph type="sldNum" sz="quarter" idx="12"/>
          </p:nvPr>
        </p:nvSpPr>
        <p:spPr>
          <a:xfrm>
            <a:off x="8261101" y="4640518"/>
            <a:ext cx="540000" cy="123111"/>
          </a:xfrm>
          <a:prstGeom prst="rect">
            <a:avLst/>
          </a:prstGeom>
        </p:spPr>
        <p:txBody>
          <a:bodyPr vert="horz" wrap="square" lIns="0" tIns="0" rIns="0" bIns="0" rtlCol="0" anchor="ctr">
            <a:spAutoFit/>
          </a:bodyPr>
          <a:lstStyle>
            <a:lvl1pPr>
              <a:defRPr lang="de-DE" smtClean="0"/>
            </a:lvl1pPr>
          </a:lstStyle>
          <a:p>
            <a:fld id="{B6EAC15D-B94B-4B86-ABD3-3EDECDB333F5}" type="slidenum">
              <a:rPr lang="de-DE" smtClean="0"/>
              <a:pPr/>
              <a:t>‹#›</a:t>
            </a:fld>
            <a:endParaRPr lang="de-DE"/>
          </a:p>
        </p:txBody>
      </p:sp>
      <p:sp>
        <p:nvSpPr>
          <p:cNvPr id="8" name="Textfeld 7">
            <a:extLst>
              <a:ext uri="{FF2B5EF4-FFF2-40B4-BE49-F238E27FC236}">
                <a16:creationId xmlns:a16="http://schemas.microsoft.com/office/drawing/2014/main" id="{0E2E8E66-489E-32F7-42A1-41B5096D25F8}"/>
              </a:ext>
            </a:extLst>
          </p:cNvPr>
          <p:cNvSpPr txBox="1"/>
          <p:nvPr userDrawn="1"/>
        </p:nvSpPr>
        <p:spPr>
          <a:xfrm>
            <a:off x="8369893" y="687351"/>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tx2"/>
                </a:solidFill>
              </a:rPr>
              <a:t>epo.org</a:t>
            </a:r>
          </a:p>
        </p:txBody>
      </p:sp>
      <p:cxnSp>
        <p:nvCxnSpPr>
          <p:cNvPr id="11" name="Gerader Verbinder 10">
            <a:extLst>
              <a:ext uri="{FF2B5EF4-FFF2-40B4-BE49-F238E27FC236}">
                <a16:creationId xmlns:a16="http://schemas.microsoft.com/office/drawing/2014/main" id="{68C71D9B-3390-74D0-E95D-7B30A72C7C3D}"/>
              </a:ext>
            </a:extLst>
          </p:cNvPr>
          <p:cNvCxnSpPr>
            <a:cxnSpLocks/>
          </p:cNvCxnSpPr>
          <p:nvPr userDrawn="1"/>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5" name="Gruppieren 14">
            <a:extLst>
              <a:ext uri="{FF2B5EF4-FFF2-40B4-BE49-F238E27FC236}">
                <a16:creationId xmlns:a16="http://schemas.microsoft.com/office/drawing/2014/main" id="{1B77D430-E87B-310B-E3BE-DBD1F33EF42D}"/>
              </a:ext>
            </a:extLst>
          </p:cNvPr>
          <p:cNvGrpSpPr/>
          <p:nvPr userDrawn="1"/>
        </p:nvGrpSpPr>
        <p:grpSpPr>
          <a:xfrm>
            <a:off x="0" y="4869074"/>
            <a:ext cx="9144000" cy="274426"/>
            <a:chOff x="0" y="4869074"/>
            <a:chExt cx="9144000" cy="274426"/>
          </a:xfrm>
        </p:grpSpPr>
        <p:sp>
          <p:nvSpPr>
            <p:cNvPr id="12" name="Rechteck 11">
              <a:extLst>
                <a:ext uri="{FF2B5EF4-FFF2-40B4-BE49-F238E27FC236}">
                  <a16:creationId xmlns:a16="http://schemas.microsoft.com/office/drawing/2014/main" id="{4C636938-5352-9AF5-9CB3-6B7E7256D7E8}"/>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a:solidFill>
                  <a:schemeClr val="tx1"/>
                </a:solidFill>
                <a:latin typeface="+mn-lt"/>
                <a:ea typeface="+mn-ea"/>
                <a:cs typeface="+mn-cs"/>
              </a:endParaRPr>
            </a:p>
          </p:txBody>
        </p:sp>
        <p:cxnSp>
          <p:nvCxnSpPr>
            <p:cNvPr id="14" name="Gerader Verbinder 13">
              <a:extLst>
                <a:ext uri="{FF2B5EF4-FFF2-40B4-BE49-F238E27FC236}">
                  <a16:creationId xmlns:a16="http://schemas.microsoft.com/office/drawing/2014/main" id="{A1247BF3-92BC-7C54-37E6-3D3B4B175372}"/>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16949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_Picture 0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6701" y="804213"/>
            <a:ext cx="3888000" cy="554400"/>
          </a:xfrm>
        </p:spPr>
        <p:txBody>
          <a:bodyPr/>
          <a:lstStyle/>
          <a:p>
            <a:r>
              <a:rPr lang="en-GB"/>
              <a:t>Click to edit Master title style</a:t>
            </a:r>
            <a:endParaRPr lang="en-US"/>
          </a:p>
        </p:txBody>
      </p:sp>
      <p:sp>
        <p:nvSpPr>
          <p:cNvPr id="3" name="Content Placeholder 2"/>
          <p:cNvSpPr>
            <a:spLocks noGrp="1"/>
          </p:cNvSpPr>
          <p:nvPr>
            <p:ph idx="1" hasCustomPrompt="1"/>
          </p:nvPr>
        </p:nvSpPr>
        <p:spPr>
          <a:xfrm>
            <a:off x="686701" y="1479553"/>
            <a:ext cx="3888000" cy="3108322"/>
          </a:xfrm>
        </p:spPr>
        <p:txBody>
          <a:bodyPr/>
          <a:lstStyle/>
          <a:p>
            <a:pPr marL="144000" indent="-144000" defTabSz="914126"/>
            <a:r>
              <a:rPr lang="en-US"/>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p:cNvSpPr>
            <a:spLocks noGrp="1"/>
          </p:cNvSpPr>
          <p:nvPr>
            <p:ph type="ftr" sz="quarter" idx="11"/>
          </p:nvPr>
        </p:nvSpPr>
        <p:spPr>
          <a:xfrm>
            <a:off x="3401101" y="481662"/>
            <a:ext cx="5400000" cy="167675"/>
          </a:xfrm>
          <a:prstGeom prst="rect">
            <a:avLst/>
          </a:prstGeom>
        </p:spPr>
        <p:txBody>
          <a:bodyPr wrap="none" lIns="0" tIns="0" rIns="0" bIns="0" rtlCol="0" anchor="ctr">
            <a:noAutofit/>
          </a:bodyPr>
          <a:lstStyle>
            <a:lvl1pPr>
              <a:defRPr lang="de-DE" smtClean="0"/>
            </a:lvl1pPr>
          </a:lstStyle>
          <a:p>
            <a:r>
              <a:rPr lang="en-US"/>
              <a:t>Header</a:t>
            </a:r>
            <a:endParaRPr lang="de-DE"/>
          </a:p>
        </p:txBody>
      </p:sp>
      <p:sp>
        <p:nvSpPr>
          <p:cNvPr id="6" name="Slide Number Placeholder 5"/>
          <p:cNvSpPr>
            <a:spLocks noGrp="1"/>
          </p:cNvSpPr>
          <p:nvPr>
            <p:ph type="sldNum" sz="quarter" idx="12"/>
          </p:nvPr>
        </p:nvSpPr>
        <p:spPr>
          <a:xfrm>
            <a:off x="8261101" y="4640518"/>
            <a:ext cx="540000" cy="123111"/>
          </a:xfrm>
          <a:prstGeom prst="rect">
            <a:avLst/>
          </a:prstGeom>
        </p:spPr>
        <p:txBody>
          <a:bodyPr vert="horz" wrap="square" lIns="0" tIns="0" rIns="0" bIns="0" rtlCol="0" anchor="ctr">
            <a:spAutoFit/>
          </a:bodyPr>
          <a:lstStyle>
            <a:lvl1pPr>
              <a:defRPr lang="de-DE" smtClean="0"/>
            </a:lvl1pPr>
          </a:lstStyle>
          <a:p>
            <a:fld id="{B6EAC15D-B94B-4B86-ABD3-3EDECDB333F5}" type="slidenum">
              <a:rPr lang="de-DE" smtClean="0"/>
              <a:pPr/>
              <a:t>‹#›</a:t>
            </a:fld>
            <a:endParaRPr lang="de-DE"/>
          </a:p>
        </p:txBody>
      </p:sp>
      <p:sp>
        <p:nvSpPr>
          <p:cNvPr id="7" name="Textfeld 6">
            <a:extLst>
              <a:ext uri="{FF2B5EF4-FFF2-40B4-BE49-F238E27FC236}">
                <a16:creationId xmlns:a16="http://schemas.microsoft.com/office/drawing/2014/main" id="{158E7A34-8711-2493-68BA-16C316D70574}"/>
              </a:ext>
            </a:extLst>
          </p:cNvPr>
          <p:cNvSpPr txBox="1"/>
          <p:nvPr userDrawn="1"/>
        </p:nvSpPr>
        <p:spPr>
          <a:xfrm>
            <a:off x="8369893" y="687351"/>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tx2"/>
                </a:solidFill>
              </a:rPr>
              <a:t>epo.org</a:t>
            </a:r>
          </a:p>
        </p:txBody>
      </p:sp>
      <p:sp>
        <p:nvSpPr>
          <p:cNvPr id="16" name="Bildplatzhalter 15">
            <a:extLst>
              <a:ext uri="{FF2B5EF4-FFF2-40B4-BE49-F238E27FC236}">
                <a16:creationId xmlns:a16="http://schemas.microsoft.com/office/drawing/2014/main" id="{FA933361-2A16-1071-85B6-0FD0AED8FDD0}"/>
              </a:ext>
            </a:extLst>
          </p:cNvPr>
          <p:cNvSpPr>
            <a:spLocks noGrp="1"/>
          </p:cNvSpPr>
          <p:nvPr>
            <p:ph type="pic" sz="quarter" idx="13" hasCustomPrompt="1"/>
          </p:nvPr>
        </p:nvSpPr>
        <p:spPr>
          <a:xfrm>
            <a:off x="4913101" y="1023939"/>
            <a:ext cx="3888000" cy="3563936"/>
          </a:xfrm>
          <a:gradFill>
            <a:gsLst>
              <a:gs pos="0">
                <a:schemeClr val="accent5"/>
              </a:gs>
              <a:gs pos="100000">
                <a:schemeClr val="accent4"/>
              </a:gs>
            </a:gsLst>
            <a:lin ang="18900000" scaled="1"/>
          </a:gradFill>
        </p:spPr>
        <p: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Insert picture by click or drag &amp; drop</a:t>
            </a:r>
          </a:p>
        </p:txBody>
      </p:sp>
      <p:cxnSp>
        <p:nvCxnSpPr>
          <p:cNvPr id="12" name="Gerader Verbinder 11">
            <a:extLst>
              <a:ext uri="{FF2B5EF4-FFF2-40B4-BE49-F238E27FC236}">
                <a16:creationId xmlns:a16="http://schemas.microsoft.com/office/drawing/2014/main" id="{F8157648-515A-D1B5-134E-DEC71E90FB48}"/>
              </a:ext>
            </a:extLst>
          </p:cNvPr>
          <p:cNvCxnSpPr>
            <a:cxnSpLocks/>
          </p:cNvCxnSpPr>
          <p:nvPr userDrawn="1"/>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4" name="Gruppieren 3">
            <a:extLst>
              <a:ext uri="{FF2B5EF4-FFF2-40B4-BE49-F238E27FC236}">
                <a16:creationId xmlns:a16="http://schemas.microsoft.com/office/drawing/2014/main" id="{3AC1BF25-E6D9-6B9F-26E5-02892A6DA4F9}"/>
              </a:ext>
            </a:extLst>
          </p:cNvPr>
          <p:cNvGrpSpPr/>
          <p:nvPr userDrawn="1"/>
        </p:nvGrpSpPr>
        <p:grpSpPr>
          <a:xfrm>
            <a:off x="0" y="4869074"/>
            <a:ext cx="9144000" cy="274426"/>
            <a:chOff x="0" y="4869074"/>
            <a:chExt cx="9144000" cy="274426"/>
          </a:xfrm>
        </p:grpSpPr>
        <p:sp>
          <p:nvSpPr>
            <p:cNvPr id="8" name="Rechteck 7">
              <a:extLst>
                <a:ext uri="{FF2B5EF4-FFF2-40B4-BE49-F238E27FC236}">
                  <a16:creationId xmlns:a16="http://schemas.microsoft.com/office/drawing/2014/main" id="{EE5865E5-01DF-3B09-ED88-724F1FAB44C3}"/>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a:solidFill>
                  <a:schemeClr val="tx1"/>
                </a:solidFill>
                <a:latin typeface="+mn-lt"/>
                <a:ea typeface="+mn-ea"/>
                <a:cs typeface="+mn-cs"/>
              </a:endParaRPr>
            </a:p>
          </p:txBody>
        </p:sp>
        <p:cxnSp>
          <p:nvCxnSpPr>
            <p:cNvPr id="9" name="Gerader Verbinder 8">
              <a:extLst>
                <a:ext uri="{FF2B5EF4-FFF2-40B4-BE49-F238E27FC236}">
                  <a16:creationId xmlns:a16="http://schemas.microsoft.com/office/drawing/2014/main" id="{8151D5C1-BAF0-DDA3-EE76-C6F264F9783F}"/>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3074149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_Picture 02">
    <p:spTree>
      <p:nvGrpSpPr>
        <p:cNvPr id="1" name=""/>
        <p:cNvGrpSpPr/>
        <p:nvPr/>
      </p:nvGrpSpPr>
      <p:grpSpPr>
        <a:xfrm>
          <a:off x="0" y="0"/>
          <a:ext cx="0" cy="0"/>
          <a:chOff x="0" y="0"/>
          <a:chExt cx="0" cy="0"/>
        </a:xfrm>
      </p:grpSpPr>
      <p:sp>
        <p:nvSpPr>
          <p:cNvPr id="16" name="Bildplatzhalter 15">
            <a:extLst>
              <a:ext uri="{FF2B5EF4-FFF2-40B4-BE49-F238E27FC236}">
                <a16:creationId xmlns:a16="http://schemas.microsoft.com/office/drawing/2014/main" id="{FA933361-2A16-1071-85B6-0FD0AED8FDD0}"/>
              </a:ext>
            </a:extLst>
          </p:cNvPr>
          <p:cNvSpPr>
            <a:spLocks noGrp="1"/>
          </p:cNvSpPr>
          <p:nvPr>
            <p:ph type="pic" sz="quarter" idx="13" hasCustomPrompt="1"/>
          </p:nvPr>
        </p:nvSpPr>
        <p:spPr>
          <a:xfrm>
            <a:off x="4913102" y="0"/>
            <a:ext cx="4230898" cy="4863600"/>
          </a:xfrm>
          <a:gradFill>
            <a:gsLst>
              <a:gs pos="0">
                <a:schemeClr val="accent5"/>
              </a:gs>
              <a:gs pos="100000">
                <a:schemeClr val="accent4"/>
              </a:gs>
            </a:gsLst>
            <a:lin ang="18900000" scaled="1"/>
          </a:gradFill>
        </p:spPr>
        <p:txBody>
          <a:bodyPr vert="horz" lIns="0" tIns="0" rIns="0" bIns="0" rtlCol="0">
            <a:noAutofit/>
          </a:bodyPr>
          <a:lstStyle>
            <a:lvl1pPr>
              <a:defRPr lang="en-GB" dirty="0"/>
            </a:lvl1pPr>
          </a:lstStyle>
          <a:p>
            <a:pPr marR="0" lvl="0" fontAlgn="auto">
              <a:lnSpc>
                <a:spcPct val="100000"/>
              </a:lnSpc>
              <a:spcBef>
                <a:spcPts val="0"/>
              </a:spcBef>
              <a:spcAft>
                <a:spcPts val="0"/>
              </a:spcAft>
              <a:buClrTx/>
              <a:buSzTx/>
              <a:tabLst/>
            </a:pPr>
            <a:r>
              <a:rPr lang="en-US"/>
              <a:t>Insert picture by click or drag &amp; drop</a:t>
            </a:r>
            <a:endParaRPr lang="en-GB" sz="600">
              <a:solidFill>
                <a:schemeClr val="tx1"/>
              </a:solidFill>
              <a:latin typeface="+mn-lt"/>
            </a:endParaRPr>
          </a:p>
        </p:txBody>
      </p:sp>
      <p:sp>
        <p:nvSpPr>
          <p:cNvPr id="2" name="Title 1"/>
          <p:cNvSpPr>
            <a:spLocks noGrp="1"/>
          </p:cNvSpPr>
          <p:nvPr>
            <p:ph type="title" hasCustomPrompt="1"/>
          </p:nvPr>
        </p:nvSpPr>
        <p:spPr>
          <a:xfrm>
            <a:off x="686701" y="804213"/>
            <a:ext cx="3888000" cy="554400"/>
          </a:xfrm>
        </p:spPr>
        <p:txBody>
          <a:bodyPr/>
          <a:lstStyle/>
          <a:p>
            <a:r>
              <a:rPr lang="en-GB"/>
              <a:t>Click to edit Master title style</a:t>
            </a:r>
            <a:endParaRPr lang="en-US"/>
          </a:p>
        </p:txBody>
      </p:sp>
      <p:sp>
        <p:nvSpPr>
          <p:cNvPr id="3" name="Content Placeholder 2"/>
          <p:cNvSpPr>
            <a:spLocks noGrp="1"/>
          </p:cNvSpPr>
          <p:nvPr>
            <p:ph idx="1" hasCustomPrompt="1"/>
          </p:nvPr>
        </p:nvSpPr>
        <p:spPr>
          <a:xfrm>
            <a:off x="686701" y="1479553"/>
            <a:ext cx="3888000" cy="3108322"/>
          </a:xfrm>
        </p:spPr>
        <p:txBody>
          <a:bodyPr/>
          <a:lstStyle>
            <a:lvl3pPr>
              <a:defRPr/>
            </a:lvl3pPr>
          </a:lstStyle>
          <a:p>
            <a:pPr marL="144000" indent="-144000" defTabSz="914126"/>
            <a:r>
              <a:rPr lang="en-US"/>
              <a:t>Click to edit Master text styles</a:t>
            </a:r>
          </a:p>
          <a:p>
            <a:pPr lvl="1"/>
            <a:r>
              <a:rPr lang="en-GB"/>
              <a:t>Second level</a:t>
            </a:r>
          </a:p>
          <a:p>
            <a:pPr lvl="2"/>
            <a:r>
              <a:rPr lang="en-GB"/>
              <a:t>Third level</a:t>
            </a:r>
          </a:p>
          <a:p>
            <a:pPr lvl="3"/>
            <a:r>
              <a:rPr lang="en-GB"/>
              <a:t>Fourth level</a:t>
            </a:r>
          </a:p>
          <a:p>
            <a:pPr lvl="4"/>
            <a:r>
              <a:rPr lang="en-GB"/>
              <a:t>Fifth level</a:t>
            </a:r>
          </a:p>
        </p:txBody>
      </p:sp>
      <p:grpSp>
        <p:nvGrpSpPr>
          <p:cNvPr id="4" name="Gruppieren 3">
            <a:extLst>
              <a:ext uri="{FF2B5EF4-FFF2-40B4-BE49-F238E27FC236}">
                <a16:creationId xmlns:a16="http://schemas.microsoft.com/office/drawing/2014/main" id="{7BF77460-C0EB-A994-5886-0A974DA59062}"/>
              </a:ext>
            </a:extLst>
          </p:cNvPr>
          <p:cNvGrpSpPr/>
          <p:nvPr userDrawn="1"/>
        </p:nvGrpSpPr>
        <p:grpSpPr>
          <a:xfrm>
            <a:off x="0" y="4869074"/>
            <a:ext cx="9144000" cy="274426"/>
            <a:chOff x="0" y="4869074"/>
            <a:chExt cx="9144000" cy="274426"/>
          </a:xfrm>
        </p:grpSpPr>
        <p:sp>
          <p:nvSpPr>
            <p:cNvPr id="5" name="Rechteck 4">
              <a:extLst>
                <a:ext uri="{FF2B5EF4-FFF2-40B4-BE49-F238E27FC236}">
                  <a16:creationId xmlns:a16="http://schemas.microsoft.com/office/drawing/2014/main" id="{AAD09846-2214-27B4-826C-CB05CBB83834}"/>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a:solidFill>
                  <a:schemeClr val="tx1"/>
                </a:solidFill>
                <a:latin typeface="+mn-lt"/>
                <a:ea typeface="+mn-ea"/>
                <a:cs typeface="+mn-cs"/>
              </a:endParaRPr>
            </a:p>
          </p:txBody>
        </p:sp>
        <p:cxnSp>
          <p:nvCxnSpPr>
            <p:cNvPr id="7" name="Gerader Verbinder 6">
              <a:extLst>
                <a:ext uri="{FF2B5EF4-FFF2-40B4-BE49-F238E27FC236}">
                  <a16:creationId xmlns:a16="http://schemas.microsoft.com/office/drawing/2014/main" id="{59024B14-472F-BF2D-2815-8CB79E357277}"/>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6784535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6701" y="804213"/>
            <a:ext cx="8114400" cy="553998"/>
          </a:xfrm>
        </p:spPr>
        <p:txBody>
          <a:bodyPr/>
          <a:lstStyle/>
          <a:p>
            <a:r>
              <a:rPr lang="en-GB"/>
              <a:t>Click to edit Master title style</a:t>
            </a:r>
          </a:p>
        </p:txBody>
      </p:sp>
      <p:sp>
        <p:nvSpPr>
          <p:cNvPr id="5" name="Footer Placeholder 4"/>
          <p:cNvSpPr>
            <a:spLocks noGrp="1"/>
          </p:cNvSpPr>
          <p:nvPr>
            <p:ph type="ftr" sz="quarter" idx="11"/>
          </p:nvPr>
        </p:nvSpPr>
        <p:spPr>
          <a:xfrm>
            <a:off x="3401101" y="481662"/>
            <a:ext cx="5400000" cy="167675"/>
          </a:xfrm>
          <a:prstGeom prst="rect">
            <a:avLst/>
          </a:prstGeom>
        </p:spPr>
        <p:txBody>
          <a:bodyPr wrap="none" lIns="0" tIns="0" rIns="0" bIns="0" rtlCol="0" anchor="ctr">
            <a:noAutofit/>
          </a:bodyPr>
          <a:lstStyle>
            <a:lvl1pPr>
              <a:defRPr lang="de-DE" smtClean="0"/>
            </a:lvl1pPr>
          </a:lstStyle>
          <a:p>
            <a:r>
              <a:rPr lang="en-US"/>
              <a:t>Header</a:t>
            </a:r>
            <a:endParaRPr lang="de-DE"/>
          </a:p>
        </p:txBody>
      </p:sp>
      <p:sp>
        <p:nvSpPr>
          <p:cNvPr id="6" name="Slide Number Placeholder 5"/>
          <p:cNvSpPr>
            <a:spLocks noGrp="1"/>
          </p:cNvSpPr>
          <p:nvPr>
            <p:ph type="sldNum" sz="quarter" idx="12"/>
          </p:nvPr>
        </p:nvSpPr>
        <p:spPr>
          <a:xfrm>
            <a:off x="8261101" y="4640518"/>
            <a:ext cx="540000" cy="123111"/>
          </a:xfrm>
          <a:prstGeom prst="rect">
            <a:avLst/>
          </a:prstGeom>
        </p:spPr>
        <p:txBody>
          <a:bodyPr vert="horz" wrap="square" lIns="0" tIns="0" rIns="0" bIns="0" rtlCol="0" anchor="ctr">
            <a:spAutoFit/>
          </a:bodyPr>
          <a:lstStyle>
            <a:lvl1pPr>
              <a:defRPr lang="en-GB" smtClean="0"/>
            </a:lvl1pPr>
          </a:lstStyle>
          <a:p>
            <a:fld id="{B6EAC15D-B94B-4B86-ABD3-3EDECDB333F5}" type="slidenum">
              <a:rPr lang="de-DE" smtClean="0"/>
              <a:pPr/>
              <a:t>‹#›</a:t>
            </a:fld>
            <a:endParaRPr lang="de-DE"/>
          </a:p>
        </p:txBody>
      </p:sp>
      <p:sp>
        <p:nvSpPr>
          <p:cNvPr id="7" name="Textfeld 6">
            <a:extLst>
              <a:ext uri="{FF2B5EF4-FFF2-40B4-BE49-F238E27FC236}">
                <a16:creationId xmlns:a16="http://schemas.microsoft.com/office/drawing/2014/main" id="{158E7A34-8711-2493-68BA-16C316D70574}"/>
              </a:ext>
            </a:extLst>
          </p:cNvPr>
          <p:cNvSpPr txBox="1"/>
          <p:nvPr userDrawn="1"/>
        </p:nvSpPr>
        <p:spPr>
          <a:xfrm>
            <a:off x="8369893" y="687351"/>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tx2"/>
                </a:solidFill>
              </a:rPr>
              <a:t>epo.org</a:t>
            </a:r>
          </a:p>
        </p:txBody>
      </p:sp>
      <p:cxnSp>
        <p:nvCxnSpPr>
          <p:cNvPr id="9" name="Gerader Verbinder 8">
            <a:extLst>
              <a:ext uri="{FF2B5EF4-FFF2-40B4-BE49-F238E27FC236}">
                <a16:creationId xmlns:a16="http://schemas.microsoft.com/office/drawing/2014/main" id="{48A120DA-BC2D-9678-15F4-8D7B09E02FD7}"/>
              </a:ext>
            </a:extLst>
          </p:cNvPr>
          <p:cNvCxnSpPr>
            <a:cxnSpLocks/>
          </p:cNvCxnSpPr>
          <p:nvPr userDrawn="1"/>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4" name="Gruppieren 13">
            <a:extLst>
              <a:ext uri="{FF2B5EF4-FFF2-40B4-BE49-F238E27FC236}">
                <a16:creationId xmlns:a16="http://schemas.microsoft.com/office/drawing/2014/main" id="{4E24297B-E90A-DBCD-7CF1-D8905905AF77}"/>
              </a:ext>
            </a:extLst>
          </p:cNvPr>
          <p:cNvGrpSpPr/>
          <p:nvPr userDrawn="1"/>
        </p:nvGrpSpPr>
        <p:grpSpPr>
          <a:xfrm>
            <a:off x="0" y="4869074"/>
            <a:ext cx="9144000" cy="274426"/>
            <a:chOff x="0" y="4869074"/>
            <a:chExt cx="9144000" cy="274426"/>
          </a:xfrm>
        </p:grpSpPr>
        <p:sp>
          <p:nvSpPr>
            <p:cNvPr id="15" name="Rechteck 14">
              <a:extLst>
                <a:ext uri="{FF2B5EF4-FFF2-40B4-BE49-F238E27FC236}">
                  <a16:creationId xmlns:a16="http://schemas.microsoft.com/office/drawing/2014/main" id="{3FFC302C-4D21-5D23-A91D-4947AAB3254D}"/>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a:solidFill>
                  <a:schemeClr val="tx1"/>
                </a:solidFill>
                <a:latin typeface="+mn-lt"/>
                <a:ea typeface="+mn-ea"/>
                <a:cs typeface="+mn-cs"/>
              </a:endParaRPr>
            </a:p>
          </p:txBody>
        </p:sp>
        <p:cxnSp>
          <p:nvCxnSpPr>
            <p:cNvPr id="16" name="Gerader Verbinder 15">
              <a:extLst>
                <a:ext uri="{FF2B5EF4-FFF2-40B4-BE49-F238E27FC236}">
                  <a16:creationId xmlns:a16="http://schemas.microsoft.com/office/drawing/2014/main" id="{4DFEE82A-E409-6C0A-EADC-6ACCDCA39532}"/>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8" name="Diagrammplatzhalter 7">
            <a:extLst>
              <a:ext uri="{FF2B5EF4-FFF2-40B4-BE49-F238E27FC236}">
                <a16:creationId xmlns:a16="http://schemas.microsoft.com/office/drawing/2014/main" id="{6C0879E9-BFEF-C349-C713-C1855D3613B8}"/>
              </a:ext>
            </a:extLst>
          </p:cNvPr>
          <p:cNvSpPr>
            <a:spLocks noGrp="1"/>
          </p:cNvSpPr>
          <p:nvPr>
            <p:ph type="chart" sz="quarter" idx="13" hasCustomPrompt="1"/>
          </p:nvPr>
        </p:nvSpPr>
        <p:spPr>
          <a:xfrm>
            <a:off x="686701" y="1479553"/>
            <a:ext cx="8114400" cy="3106800"/>
          </a:xfrm>
        </p:spPr>
        <p:txBody>
          <a:bodyPr/>
          <a:lstStyle>
            <a:lvl1pPr>
              <a:defRPr/>
            </a:lvl1pPr>
          </a:lstStyle>
          <a:p>
            <a:r>
              <a:rPr lang="en-GB"/>
              <a:t>Insert chart by click</a:t>
            </a:r>
          </a:p>
        </p:txBody>
      </p:sp>
    </p:spTree>
    <p:extLst>
      <p:ext uri="{BB962C8B-B14F-4D97-AF65-F5344CB8AC3E}">
        <p14:creationId xmlns:p14="http://schemas.microsoft.com/office/powerpoint/2010/main" val="39086380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15" name="Bildplatzhalter 14">
            <a:extLst>
              <a:ext uri="{FF2B5EF4-FFF2-40B4-BE49-F238E27FC236}">
                <a16:creationId xmlns:a16="http://schemas.microsoft.com/office/drawing/2014/main" id="{B7548A03-C3E4-EE67-1091-578BF14CDAD4}"/>
              </a:ext>
            </a:extLst>
          </p:cNvPr>
          <p:cNvSpPr>
            <a:spLocks noGrp="1"/>
          </p:cNvSpPr>
          <p:nvPr>
            <p:ph type="pic" sz="quarter" idx="13" hasCustomPrompt="1"/>
          </p:nvPr>
        </p:nvSpPr>
        <p:spPr>
          <a:xfrm>
            <a:off x="0" y="0"/>
            <a:ext cx="9143995" cy="4863600"/>
          </a:xfrm>
          <a:custGeom>
            <a:avLst/>
            <a:gdLst>
              <a:gd name="connsiteX0" fmla="*/ 342900 w 9143995"/>
              <a:gd name="connsiteY0" fmla="*/ 340872 h 4863600"/>
              <a:gd name="connsiteX1" fmla="*/ 342900 w 9143995"/>
              <a:gd name="connsiteY1" fmla="*/ 682872 h 4863600"/>
              <a:gd name="connsiteX2" fmla="*/ 1025873 w 9143995"/>
              <a:gd name="connsiteY2" fmla="*/ 682872 h 4863600"/>
              <a:gd name="connsiteX3" fmla="*/ 1025873 w 9143995"/>
              <a:gd name="connsiteY3" fmla="*/ 340872 h 4863600"/>
              <a:gd name="connsiteX4" fmla="*/ 0 w 9143995"/>
              <a:gd name="connsiteY4" fmla="*/ 0 h 4863600"/>
              <a:gd name="connsiteX5" fmla="*/ 9143995 w 9143995"/>
              <a:gd name="connsiteY5" fmla="*/ 0 h 4863600"/>
              <a:gd name="connsiteX6" fmla="*/ 9143995 w 9143995"/>
              <a:gd name="connsiteY6" fmla="*/ 4863600 h 4863600"/>
              <a:gd name="connsiteX7" fmla="*/ 0 w 9143995"/>
              <a:gd name="connsiteY7" fmla="*/ 4863600 h 486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3995" h="4863600">
                <a:moveTo>
                  <a:pt x="342900" y="340872"/>
                </a:moveTo>
                <a:lnTo>
                  <a:pt x="342900" y="682872"/>
                </a:lnTo>
                <a:lnTo>
                  <a:pt x="1025873" y="682872"/>
                </a:lnTo>
                <a:lnTo>
                  <a:pt x="1025873" y="340872"/>
                </a:lnTo>
                <a:close/>
                <a:moveTo>
                  <a:pt x="0" y="0"/>
                </a:moveTo>
                <a:lnTo>
                  <a:pt x="9143995" y="0"/>
                </a:lnTo>
                <a:lnTo>
                  <a:pt x="9143995" y="4863600"/>
                </a:lnTo>
                <a:lnTo>
                  <a:pt x="0" y="4863600"/>
                </a:lnTo>
                <a:close/>
              </a:path>
            </a:pathLst>
          </a:custGeom>
          <a:gradFill>
            <a:gsLst>
              <a:gs pos="0">
                <a:schemeClr val="accent5"/>
              </a:gs>
              <a:gs pos="100000">
                <a:schemeClr val="accent4"/>
              </a:gs>
            </a:gsLst>
            <a:lin ang="18900000" scaled="1"/>
          </a:gradFill>
        </p:spPr>
        <p:txBody>
          <a:bodyPr vert="horz" lIns="0" tIns="0" rIns="0" bIns="0" rtlCol="0">
            <a:noAutofit/>
          </a:bodyPr>
          <a:lstStyle>
            <a:lvl1pPr>
              <a:defRPr lang="en-US" dirty="0"/>
            </a:lvl1pPr>
          </a:lstStyle>
          <a:p>
            <a:pPr marR="0" lvl="0" fontAlgn="auto">
              <a:lnSpc>
                <a:spcPct val="100000"/>
              </a:lnSpc>
              <a:spcBef>
                <a:spcPts val="0"/>
              </a:spcBef>
              <a:spcAft>
                <a:spcPts val="0"/>
              </a:spcAft>
              <a:buClrTx/>
              <a:buSzTx/>
              <a:tabLst/>
            </a:pPr>
            <a:r>
              <a:rPr lang="en-US"/>
              <a:t>Insert picture by click or drag &amp; drop</a:t>
            </a:r>
          </a:p>
        </p:txBody>
      </p:sp>
      <p:grpSp>
        <p:nvGrpSpPr>
          <p:cNvPr id="2" name="Gruppieren 1">
            <a:extLst>
              <a:ext uri="{FF2B5EF4-FFF2-40B4-BE49-F238E27FC236}">
                <a16:creationId xmlns:a16="http://schemas.microsoft.com/office/drawing/2014/main" id="{5B9A14ED-FDE8-2DA8-D296-27673B8D1A19}"/>
              </a:ext>
            </a:extLst>
          </p:cNvPr>
          <p:cNvGrpSpPr/>
          <p:nvPr userDrawn="1"/>
        </p:nvGrpSpPr>
        <p:grpSpPr>
          <a:xfrm>
            <a:off x="0" y="4869074"/>
            <a:ext cx="9144000" cy="274426"/>
            <a:chOff x="0" y="4869074"/>
            <a:chExt cx="9144000" cy="274426"/>
          </a:xfrm>
        </p:grpSpPr>
        <p:sp>
          <p:nvSpPr>
            <p:cNvPr id="3" name="Rechteck 2">
              <a:extLst>
                <a:ext uri="{FF2B5EF4-FFF2-40B4-BE49-F238E27FC236}">
                  <a16:creationId xmlns:a16="http://schemas.microsoft.com/office/drawing/2014/main" id="{EA0D4F8F-FECA-B3D7-D435-E79C4E17191C}"/>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a:solidFill>
                  <a:schemeClr val="tx1"/>
                </a:solidFill>
                <a:latin typeface="+mn-lt"/>
                <a:ea typeface="+mn-ea"/>
                <a:cs typeface="+mn-cs"/>
              </a:endParaRPr>
            </a:p>
          </p:txBody>
        </p:sp>
        <p:cxnSp>
          <p:nvCxnSpPr>
            <p:cNvPr id="4" name="Gerader Verbinder 3">
              <a:extLst>
                <a:ext uri="{FF2B5EF4-FFF2-40B4-BE49-F238E27FC236}">
                  <a16:creationId xmlns:a16="http://schemas.microsoft.com/office/drawing/2014/main" id="{05E8A595-8D84-2D41-50A3-7C6BD341E24C}"/>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600267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3AA23E33-4616-A578-6786-DB1BF1C3FD35}"/>
              </a:ext>
            </a:extLst>
          </p:cNvPr>
          <p:cNvSpPr>
            <a:spLocks noGrp="1"/>
          </p:cNvSpPr>
          <p:nvPr>
            <p:ph type="pic" sz="quarter" idx="13" hasCustomPrompt="1"/>
          </p:nvPr>
        </p:nvSpPr>
        <p:spPr>
          <a:xfrm>
            <a:off x="0" y="0"/>
            <a:ext cx="9143995" cy="5143500"/>
          </a:xfrm>
          <a:custGeom>
            <a:avLst/>
            <a:gdLst>
              <a:gd name="connsiteX0" fmla="*/ 342900 w 9143995"/>
              <a:gd name="connsiteY0" fmla="*/ 340872 h 5143500"/>
              <a:gd name="connsiteX1" fmla="*/ 342900 w 9143995"/>
              <a:gd name="connsiteY1" fmla="*/ 682872 h 5143500"/>
              <a:gd name="connsiteX2" fmla="*/ 1025873 w 9143995"/>
              <a:gd name="connsiteY2" fmla="*/ 682872 h 5143500"/>
              <a:gd name="connsiteX3" fmla="*/ 1025873 w 9143995"/>
              <a:gd name="connsiteY3" fmla="*/ 340872 h 5143500"/>
              <a:gd name="connsiteX4" fmla="*/ 0 w 9143995"/>
              <a:gd name="connsiteY4" fmla="*/ 0 h 5143500"/>
              <a:gd name="connsiteX5" fmla="*/ 9143995 w 9143995"/>
              <a:gd name="connsiteY5" fmla="*/ 0 h 5143500"/>
              <a:gd name="connsiteX6" fmla="*/ 9143995 w 9143995"/>
              <a:gd name="connsiteY6" fmla="*/ 5143500 h 5143500"/>
              <a:gd name="connsiteX7" fmla="*/ 0 w 9143995"/>
              <a:gd name="connsiteY7"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3995" h="5143500">
                <a:moveTo>
                  <a:pt x="342900" y="340872"/>
                </a:moveTo>
                <a:lnTo>
                  <a:pt x="342900" y="682872"/>
                </a:lnTo>
                <a:lnTo>
                  <a:pt x="1025873" y="682872"/>
                </a:lnTo>
                <a:lnTo>
                  <a:pt x="1025873" y="340872"/>
                </a:lnTo>
                <a:close/>
                <a:moveTo>
                  <a:pt x="0" y="0"/>
                </a:moveTo>
                <a:lnTo>
                  <a:pt x="9143995" y="0"/>
                </a:lnTo>
                <a:lnTo>
                  <a:pt x="9143995" y="5143500"/>
                </a:lnTo>
                <a:lnTo>
                  <a:pt x="0" y="5143500"/>
                </a:lnTo>
                <a:close/>
              </a:path>
            </a:pathLst>
          </a:custGeom>
          <a:gradFill>
            <a:gsLst>
              <a:gs pos="0">
                <a:schemeClr val="accent5"/>
              </a:gs>
              <a:gs pos="100000">
                <a:schemeClr val="accent4"/>
              </a:gs>
            </a:gsLst>
            <a:lin ang="18900000" scaled="1"/>
          </a:gradFill>
        </p:spPr>
        <p:txBody>
          <a:bodyPr vert="horz" lIns="0" tIns="0" rIns="0" bIns="0" rtlCol="0">
            <a:noAutofit/>
          </a:bodyPr>
          <a:lstStyle>
            <a:lvl1pPr>
              <a:defRPr lang="en-US" dirty="0"/>
            </a:lvl1pPr>
          </a:lstStyle>
          <a:p>
            <a:pPr marR="0" lvl="0" fontAlgn="auto">
              <a:lnSpc>
                <a:spcPct val="100000"/>
              </a:lnSpc>
              <a:spcBef>
                <a:spcPts val="0"/>
              </a:spcBef>
              <a:spcAft>
                <a:spcPts val="0"/>
              </a:spcAft>
              <a:buClrTx/>
              <a:buSzTx/>
              <a:tabLst/>
            </a:pPr>
            <a:r>
              <a:rPr lang="en-US"/>
              <a:t>Insert picture by click or drag &amp; drop</a:t>
            </a:r>
          </a:p>
        </p:txBody>
      </p:sp>
      <p:sp>
        <p:nvSpPr>
          <p:cNvPr id="9" name="Textplatzhalter 3">
            <a:extLst>
              <a:ext uri="{FF2B5EF4-FFF2-40B4-BE49-F238E27FC236}">
                <a16:creationId xmlns:a16="http://schemas.microsoft.com/office/drawing/2014/main" id="{DF64C113-52EE-846A-8828-23E9EA7D6DC5}"/>
              </a:ext>
            </a:extLst>
          </p:cNvPr>
          <p:cNvSpPr>
            <a:spLocks noGrp="1"/>
          </p:cNvSpPr>
          <p:nvPr>
            <p:ph type="body" sz="quarter" idx="14" hasCustomPrompt="1"/>
          </p:nvPr>
        </p:nvSpPr>
        <p:spPr>
          <a:xfrm>
            <a:off x="686701" y="3567216"/>
            <a:ext cx="8114400" cy="923330"/>
          </a:xfr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rmAutofit/>
          </a:bodyPr>
          <a:lstStyle>
            <a:lvl1pPr>
              <a:lnSpc>
                <a:spcPct val="100000"/>
              </a:lnSpc>
              <a:spcBef>
                <a:spcPts val="0"/>
              </a:spcBef>
              <a:defRPr lang="de-DE" sz="2000" dirty="0" smtClean="0">
                <a:solidFill>
                  <a:schemeClr val="bg1"/>
                </a:solidFill>
                <a:ea typeface="Open Sans Light" panose="020B0306030504020204" pitchFamily="34" charset="0"/>
                <a:cs typeface="Open Sans Light" panose="020B0306030504020204" pitchFamily="34" charset="0"/>
              </a:defRPr>
            </a:lvl1pPr>
            <a:lvl2pPr>
              <a:defRPr lang="de-DE" sz="1800" dirty="0" smtClean="0">
                <a:solidFill>
                  <a:schemeClr val="lt1"/>
                </a:solidFill>
              </a:defRPr>
            </a:lvl2pPr>
            <a:lvl3pPr>
              <a:defRPr lang="de-DE" sz="1800" dirty="0" smtClean="0">
                <a:solidFill>
                  <a:schemeClr val="lt1"/>
                </a:solidFill>
              </a:defRPr>
            </a:lvl3pPr>
            <a:lvl4pPr>
              <a:defRPr lang="de-DE" sz="1800" dirty="0" smtClean="0">
                <a:solidFill>
                  <a:schemeClr val="lt1"/>
                </a:solidFill>
              </a:defRPr>
            </a:lvl4pPr>
            <a:lvl5pPr>
              <a:defRPr lang="en-GB" sz="1800" dirty="0">
                <a:solidFill>
                  <a:schemeClr val="lt1"/>
                </a:solidFill>
              </a:defRPr>
            </a:lvl5pPr>
          </a:lstStyle>
          <a:p>
            <a:pPr lvl="0" defTabSz="457200"/>
            <a:r>
              <a:rPr lang="en-GB"/>
              <a:t>Author</a:t>
            </a:r>
            <a:br>
              <a:rPr lang="en-GB"/>
            </a:br>
            <a:r>
              <a:rPr lang="en-GB"/>
              <a:t>(xxxx – xxxx)</a:t>
            </a:r>
          </a:p>
        </p:txBody>
      </p:sp>
      <p:sp>
        <p:nvSpPr>
          <p:cNvPr id="14" name="Textplatzhalter 3">
            <a:extLst>
              <a:ext uri="{FF2B5EF4-FFF2-40B4-BE49-F238E27FC236}">
                <a16:creationId xmlns:a16="http://schemas.microsoft.com/office/drawing/2014/main" id="{91D8BB96-81E8-6115-5996-0E8936014C3F}"/>
              </a:ext>
            </a:extLst>
          </p:cNvPr>
          <p:cNvSpPr>
            <a:spLocks noGrp="1"/>
          </p:cNvSpPr>
          <p:nvPr>
            <p:ph type="body" sz="quarter" idx="16" hasCustomPrompt="1"/>
          </p:nvPr>
        </p:nvSpPr>
        <p:spPr>
          <a:xfrm>
            <a:off x="686701" y="1923371"/>
            <a:ext cx="8114400" cy="1477328"/>
          </a:xfrm>
        </p:spPr>
        <p:txBody>
          <a:bodyPr anchor="b">
            <a:normAutofit/>
          </a:bodyPr>
          <a:lstStyle>
            <a:lvl1pPr>
              <a:lnSpc>
                <a:spcPct val="100000"/>
              </a:lnSpc>
              <a:spcBef>
                <a:spcPts val="0"/>
              </a:spcBef>
              <a:defRPr sz="3200" cap="all" baseline="0">
                <a:solidFill>
                  <a:schemeClr val="bg1"/>
                </a:solidFill>
              </a:defRPr>
            </a:lvl1pPr>
          </a:lstStyle>
          <a:p>
            <a:pPr marL="144000" indent="-144000" defTabSz="914126"/>
            <a:r>
              <a:rPr lang="en-GB"/>
              <a:t>quotation</a:t>
            </a:r>
          </a:p>
        </p:txBody>
      </p:sp>
    </p:spTree>
    <p:extLst>
      <p:ext uri="{BB962C8B-B14F-4D97-AF65-F5344CB8AC3E}">
        <p14:creationId xmlns:p14="http://schemas.microsoft.com/office/powerpoint/2010/main" val="3578245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0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4"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081">
              <a:spcBef>
                <a:spcPct val="0"/>
              </a:spcBef>
            </a:pPr>
            <a:r>
              <a:rPr lang="de-DE" dirty="0"/>
              <a:t>title</a:t>
            </a:r>
            <a:endParaRPr lang="en-US" dirty="0"/>
          </a:p>
        </p:txBody>
      </p:sp>
      <p:sp>
        <p:nvSpPr>
          <p:cNvPr id="3" name="Subtitle 2"/>
          <p:cNvSpPr>
            <a:spLocks noGrp="1"/>
          </p:cNvSpPr>
          <p:nvPr>
            <p:ph type="subTitle" idx="1" hasCustomPrompt="1"/>
          </p:nvPr>
        </p:nvSpPr>
        <p:spPr>
          <a:xfrm>
            <a:off x="684214" y="2732487"/>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dirty="0"/>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p:nvSpPr>
        <p:spPr>
          <a:xfrm>
            <a:off x="8379418" y="4452669"/>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p:nvCxnSpPr>
        <p:spPr>
          <a:xfrm>
            <a:off x="684214"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32187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401101" y="481662"/>
            <a:ext cx="5400000" cy="167675"/>
          </a:xfrm>
          <a:prstGeom prst="rect">
            <a:avLst/>
          </a:prstGeom>
        </p:spPr>
        <p:txBody>
          <a:bodyPr wrap="none" lIns="0" tIns="0" rIns="0" bIns="0" rtlCol="0" anchor="ctr">
            <a:noAutofit/>
          </a:bodyPr>
          <a:lstStyle>
            <a:lvl1pPr>
              <a:defRPr lang="de-DE" smtClean="0"/>
            </a:lvl1pPr>
          </a:lstStyle>
          <a:p>
            <a:r>
              <a:rPr lang="en-US"/>
              <a:t>Header</a:t>
            </a:r>
            <a:endParaRPr lang="de-DE"/>
          </a:p>
        </p:txBody>
      </p:sp>
      <p:sp>
        <p:nvSpPr>
          <p:cNvPr id="6" name="Slide Number Placeholder 5"/>
          <p:cNvSpPr>
            <a:spLocks noGrp="1"/>
          </p:cNvSpPr>
          <p:nvPr>
            <p:ph type="sldNum" sz="quarter" idx="12"/>
          </p:nvPr>
        </p:nvSpPr>
        <p:spPr>
          <a:xfrm>
            <a:off x="8261101" y="4640518"/>
            <a:ext cx="540000" cy="123111"/>
          </a:xfrm>
          <a:prstGeom prst="rect">
            <a:avLst/>
          </a:prstGeom>
        </p:spPr>
        <p:txBody>
          <a:bodyPr vert="horz" wrap="square" lIns="0" tIns="0" rIns="0" bIns="0" rtlCol="0" anchor="ctr">
            <a:spAutoFit/>
          </a:bodyPr>
          <a:lstStyle>
            <a:lvl1pPr>
              <a:defRPr lang="en-GB" smtClean="0"/>
            </a:lvl1pPr>
          </a:lstStyle>
          <a:p>
            <a:fld id="{B6EAC15D-B94B-4B86-ABD3-3EDECDB333F5}" type="slidenum">
              <a:rPr lang="de-DE" smtClean="0"/>
              <a:pPr/>
              <a:t>‹#›</a:t>
            </a:fld>
            <a:endParaRPr lang="de-DE"/>
          </a:p>
        </p:txBody>
      </p:sp>
      <p:sp>
        <p:nvSpPr>
          <p:cNvPr id="7" name="Textfeld 6">
            <a:extLst>
              <a:ext uri="{FF2B5EF4-FFF2-40B4-BE49-F238E27FC236}">
                <a16:creationId xmlns:a16="http://schemas.microsoft.com/office/drawing/2014/main" id="{158E7A34-8711-2493-68BA-16C316D70574}"/>
              </a:ext>
            </a:extLst>
          </p:cNvPr>
          <p:cNvSpPr txBox="1"/>
          <p:nvPr userDrawn="1"/>
        </p:nvSpPr>
        <p:spPr>
          <a:xfrm>
            <a:off x="8369893" y="687351"/>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a:solidFill>
                  <a:schemeClr val="tx2"/>
                </a:solidFill>
              </a:rPr>
              <a:t>epo.org</a:t>
            </a:r>
          </a:p>
        </p:txBody>
      </p:sp>
      <p:cxnSp>
        <p:nvCxnSpPr>
          <p:cNvPr id="9" name="Gerader Verbinder 8">
            <a:extLst>
              <a:ext uri="{FF2B5EF4-FFF2-40B4-BE49-F238E27FC236}">
                <a16:creationId xmlns:a16="http://schemas.microsoft.com/office/drawing/2014/main" id="{48A120DA-BC2D-9678-15F4-8D7B09E02FD7}"/>
              </a:ext>
            </a:extLst>
          </p:cNvPr>
          <p:cNvCxnSpPr>
            <a:cxnSpLocks/>
          </p:cNvCxnSpPr>
          <p:nvPr userDrawn="1"/>
        </p:nvCxnSpPr>
        <p:spPr>
          <a:xfrm>
            <a:off x="1104900" y="678110"/>
            <a:ext cx="7696200"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2" name="Gruppieren 1">
            <a:extLst>
              <a:ext uri="{FF2B5EF4-FFF2-40B4-BE49-F238E27FC236}">
                <a16:creationId xmlns:a16="http://schemas.microsoft.com/office/drawing/2014/main" id="{DB5D331F-662C-B228-A57E-2B659E5222FC}"/>
              </a:ext>
            </a:extLst>
          </p:cNvPr>
          <p:cNvGrpSpPr/>
          <p:nvPr userDrawn="1"/>
        </p:nvGrpSpPr>
        <p:grpSpPr>
          <a:xfrm>
            <a:off x="0" y="4869074"/>
            <a:ext cx="9144000" cy="274426"/>
            <a:chOff x="0" y="4869074"/>
            <a:chExt cx="9144000" cy="274426"/>
          </a:xfrm>
        </p:grpSpPr>
        <p:sp>
          <p:nvSpPr>
            <p:cNvPr id="3" name="Rechteck 2">
              <a:extLst>
                <a:ext uri="{FF2B5EF4-FFF2-40B4-BE49-F238E27FC236}">
                  <a16:creationId xmlns:a16="http://schemas.microsoft.com/office/drawing/2014/main" id="{FE4AD116-C40E-F67F-ACC4-797445D2DA22}"/>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a:solidFill>
                  <a:schemeClr val="tx1"/>
                </a:solidFill>
                <a:latin typeface="+mn-lt"/>
                <a:ea typeface="+mn-ea"/>
                <a:cs typeface="+mn-cs"/>
              </a:endParaRPr>
            </a:p>
          </p:txBody>
        </p:sp>
        <p:cxnSp>
          <p:nvCxnSpPr>
            <p:cNvPr id="4" name="Gerader Verbinder 3">
              <a:extLst>
                <a:ext uri="{FF2B5EF4-FFF2-40B4-BE49-F238E27FC236}">
                  <a16:creationId xmlns:a16="http://schemas.microsoft.com/office/drawing/2014/main" id="{FA1099DB-746B-DA36-6B2D-1414AFD656FF}"/>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0461392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hapter Divider 01">
    <p:spTree>
      <p:nvGrpSpPr>
        <p:cNvPr id="1" name=""/>
        <p:cNvGrpSpPr/>
        <p:nvPr/>
      </p:nvGrpSpPr>
      <p:grpSpPr>
        <a:xfrm>
          <a:off x="0" y="0"/>
          <a:ext cx="0" cy="0"/>
          <a:chOff x="0" y="0"/>
          <a:chExt cx="0" cy="0"/>
        </a:xfrm>
      </p:grpSpPr>
      <p:sp>
        <p:nvSpPr>
          <p:cNvPr id="16" name="Bildplatzhalter 15">
            <a:extLst>
              <a:ext uri="{FF2B5EF4-FFF2-40B4-BE49-F238E27FC236}">
                <a16:creationId xmlns:a16="http://schemas.microsoft.com/office/drawing/2014/main" id="{FA933361-2A16-1071-85B6-0FD0AED8FDD0}"/>
              </a:ext>
            </a:extLst>
          </p:cNvPr>
          <p:cNvSpPr>
            <a:spLocks noGrp="1"/>
          </p:cNvSpPr>
          <p:nvPr>
            <p:ph type="pic" sz="quarter" idx="13" hasCustomPrompt="1"/>
          </p:nvPr>
        </p:nvSpPr>
        <p:spPr>
          <a:xfrm>
            <a:off x="4914000" y="0"/>
            <a:ext cx="4230000" cy="4863600"/>
          </a:xfrm>
          <a:gradFill>
            <a:gsLst>
              <a:gs pos="0">
                <a:schemeClr val="accent5"/>
              </a:gs>
              <a:gs pos="100000">
                <a:schemeClr val="accent4"/>
              </a:gs>
            </a:gsLst>
            <a:lin ang="18900000" scaled="1"/>
          </a:gradFill>
        </p:spPr>
        <p:txBody>
          <a:bodyPr vert="horz" lIns="0" tIns="0" rIns="0" bIns="0" rtlCol="0">
            <a:noAutofit/>
          </a:bodyPr>
          <a:lstStyle>
            <a:lvl1pPr>
              <a:defRPr lang="en-GB" dirty="0"/>
            </a:lvl1pPr>
          </a:lstStyle>
          <a:p>
            <a:pPr marR="0" lvl="0" fontAlgn="auto">
              <a:lnSpc>
                <a:spcPct val="100000"/>
              </a:lnSpc>
              <a:spcBef>
                <a:spcPts val="0"/>
              </a:spcBef>
              <a:spcAft>
                <a:spcPts val="0"/>
              </a:spcAft>
              <a:buClrTx/>
              <a:buSzTx/>
              <a:tabLst/>
            </a:pPr>
            <a:r>
              <a:rPr lang="en-GB"/>
              <a:t>Insert picture by click or drag &amp; drop</a:t>
            </a:r>
          </a:p>
        </p:txBody>
      </p:sp>
      <p:sp>
        <p:nvSpPr>
          <p:cNvPr id="2" name="Title 1"/>
          <p:cNvSpPr>
            <a:spLocks noGrp="1"/>
          </p:cNvSpPr>
          <p:nvPr>
            <p:ph type="title" hasCustomPrompt="1"/>
          </p:nvPr>
        </p:nvSpPr>
        <p:spPr>
          <a:xfrm>
            <a:off x="686701" y="1023937"/>
            <a:ext cx="3888000" cy="1678921"/>
          </a:xfrm>
        </p:spPr>
        <p:txBody>
          <a:bodyPr lIns="0" tIns="0" rIns="0" bIns="0" anchor="b" anchorCtr="0">
            <a:normAutofit/>
          </a:bodyPr>
          <a:lstStyle>
            <a:lvl1pPr>
              <a:defRPr sz="2800">
                <a:solidFill>
                  <a:schemeClr val="accent6"/>
                </a:solidFill>
              </a:defRPr>
            </a:lvl1pPr>
          </a:lstStyle>
          <a:p>
            <a:r>
              <a:rPr lang="en-GB"/>
              <a:t>Click to edit chapter title</a:t>
            </a:r>
          </a:p>
        </p:txBody>
      </p:sp>
      <p:grpSp>
        <p:nvGrpSpPr>
          <p:cNvPr id="3" name="Gruppieren 2">
            <a:extLst>
              <a:ext uri="{FF2B5EF4-FFF2-40B4-BE49-F238E27FC236}">
                <a16:creationId xmlns:a16="http://schemas.microsoft.com/office/drawing/2014/main" id="{3CB2633E-57A5-FEF5-1BCF-FD563428FC66}"/>
              </a:ext>
            </a:extLst>
          </p:cNvPr>
          <p:cNvGrpSpPr/>
          <p:nvPr userDrawn="1"/>
        </p:nvGrpSpPr>
        <p:grpSpPr>
          <a:xfrm>
            <a:off x="0" y="4869074"/>
            <a:ext cx="9144000" cy="274426"/>
            <a:chOff x="0" y="4869074"/>
            <a:chExt cx="9144000" cy="274426"/>
          </a:xfrm>
        </p:grpSpPr>
        <p:sp>
          <p:nvSpPr>
            <p:cNvPr id="4" name="Rechteck 3">
              <a:extLst>
                <a:ext uri="{FF2B5EF4-FFF2-40B4-BE49-F238E27FC236}">
                  <a16:creationId xmlns:a16="http://schemas.microsoft.com/office/drawing/2014/main" id="{F4301F65-9118-6CAF-A653-29C5E5F5A6A8}"/>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a:solidFill>
                  <a:schemeClr val="tx1"/>
                </a:solidFill>
                <a:latin typeface="+mn-lt"/>
                <a:ea typeface="+mn-ea"/>
                <a:cs typeface="+mn-cs"/>
              </a:endParaRPr>
            </a:p>
          </p:txBody>
        </p:sp>
        <p:cxnSp>
          <p:nvCxnSpPr>
            <p:cNvPr id="5" name="Gerader Verbinder 4">
              <a:extLst>
                <a:ext uri="{FF2B5EF4-FFF2-40B4-BE49-F238E27FC236}">
                  <a16:creationId xmlns:a16="http://schemas.microsoft.com/office/drawing/2014/main" id="{BFF257C6-4CA6-2336-F142-A9663AE595B8}"/>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14" name="Textplatzhalter 13">
            <a:extLst>
              <a:ext uri="{FF2B5EF4-FFF2-40B4-BE49-F238E27FC236}">
                <a16:creationId xmlns:a16="http://schemas.microsoft.com/office/drawing/2014/main" id="{E83FD0DA-A651-4539-1919-3D36EE53FB3B}"/>
              </a:ext>
            </a:extLst>
          </p:cNvPr>
          <p:cNvSpPr>
            <a:spLocks noGrp="1"/>
          </p:cNvSpPr>
          <p:nvPr>
            <p:ph type="body" sz="quarter" idx="14" hasCustomPrompt="1"/>
          </p:nvPr>
        </p:nvSpPr>
        <p:spPr>
          <a:xfrm>
            <a:off x="686914" y="2671905"/>
            <a:ext cx="3887787" cy="511175"/>
          </a:xfrm>
        </p:spPr>
        <p:txBody>
          <a:bodyPr/>
          <a:lstStyle>
            <a:lvl1pPr>
              <a:lnSpc>
                <a:spcPct val="100000"/>
              </a:lnSpc>
              <a:defRPr sz="1800">
                <a:solidFill>
                  <a:schemeClr val="accent6"/>
                </a:solidFill>
              </a:defRPr>
            </a:lvl1pPr>
          </a:lstStyle>
          <a:p>
            <a:pPr lvl="0"/>
            <a:r>
              <a:rPr lang="en-GB"/>
              <a:t>Click to edit subtitle</a:t>
            </a:r>
          </a:p>
        </p:txBody>
      </p:sp>
    </p:spTree>
    <p:extLst>
      <p:ext uri="{BB962C8B-B14F-4D97-AF65-F5344CB8AC3E}">
        <p14:creationId xmlns:p14="http://schemas.microsoft.com/office/powerpoint/2010/main" val="23456321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hapter Divider 02">
    <p:bg>
      <p:bgPr>
        <a:solidFill>
          <a:schemeClr val="accent6"/>
        </a:solidFill>
        <a:effectLst/>
      </p:bgPr>
    </p:bg>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3592F6BB-121D-97D7-11F5-8E348780690E}"/>
              </a:ext>
            </a:extLst>
          </p:cNvPr>
          <p:cNvSpPr/>
          <p:nvPr userDrawn="1"/>
        </p:nvSpPr>
        <p:spPr>
          <a:xfrm>
            <a:off x="0" y="4873500"/>
            <a:ext cx="9144000" cy="27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a:solidFill>
                <a:schemeClr val="tx1"/>
              </a:solidFill>
              <a:latin typeface="+mn-lt"/>
              <a:ea typeface="+mn-ea"/>
              <a:cs typeface="+mn-cs"/>
            </a:endParaRPr>
          </a:p>
        </p:txBody>
      </p:sp>
      <p:sp>
        <p:nvSpPr>
          <p:cNvPr id="16" name="Bildplatzhalter 15">
            <a:extLst>
              <a:ext uri="{FF2B5EF4-FFF2-40B4-BE49-F238E27FC236}">
                <a16:creationId xmlns:a16="http://schemas.microsoft.com/office/drawing/2014/main" id="{FA933361-2A16-1071-85B6-0FD0AED8FDD0}"/>
              </a:ext>
            </a:extLst>
          </p:cNvPr>
          <p:cNvSpPr>
            <a:spLocks noGrp="1"/>
          </p:cNvSpPr>
          <p:nvPr>
            <p:ph type="pic" sz="quarter" idx="13" hasCustomPrompt="1"/>
          </p:nvPr>
        </p:nvSpPr>
        <p:spPr>
          <a:xfrm>
            <a:off x="4914000" y="0"/>
            <a:ext cx="4230000" cy="4863600"/>
          </a:xfrm>
          <a:gradFill>
            <a:gsLst>
              <a:gs pos="0">
                <a:schemeClr val="accent5"/>
              </a:gs>
              <a:gs pos="100000">
                <a:schemeClr val="accent4"/>
              </a:gs>
            </a:gsLst>
            <a:lin ang="18900000" scaled="1"/>
          </a:gradFill>
        </p:spPr>
        <p:txBody>
          <a:bodyPr vert="horz" lIns="0" tIns="0" rIns="0" bIns="0" rtlCol="0">
            <a:noAutofit/>
          </a:bodyPr>
          <a:lstStyle>
            <a:lvl1pPr>
              <a:defRPr lang="en-GB" dirty="0"/>
            </a:lvl1pPr>
          </a:lstStyle>
          <a:p>
            <a:pPr marR="0" lvl="0" fontAlgn="auto">
              <a:lnSpc>
                <a:spcPct val="100000"/>
              </a:lnSpc>
              <a:spcBef>
                <a:spcPts val="0"/>
              </a:spcBef>
              <a:spcAft>
                <a:spcPts val="0"/>
              </a:spcAft>
              <a:buClrTx/>
              <a:buSzTx/>
              <a:tabLst/>
            </a:pPr>
            <a:r>
              <a:rPr lang="en-GB"/>
              <a:t>Insert picture by click or drag &amp; drop</a:t>
            </a:r>
          </a:p>
        </p:txBody>
      </p:sp>
      <p:sp>
        <p:nvSpPr>
          <p:cNvPr id="2" name="Title 1"/>
          <p:cNvSpPr>
            <a:spLocks noGrp="1"/>
          </p:cNvSpPr>
          <p:nvPr>
            <p:ph type="title" hasCustomPrompt="1"/>
          </p:nvPr>
        </p:nvSpPr>
        <p:spPr>
          <a:xfrm>
            <a:off x="686701" y="1023937"/>
            <a:ext cx="3888000" cy="1678921"/>
          </a:xfrm>
        </p:spPr>
        <p:txBody>
          <a:bodyPr lIns="0" tIns="0" rIns="0" bIns="0" anchor="b" anchorCtr="0">
            <a:normAutofit/>
          </a:bodyPr>
          <a:lstStyle>
            <a:lvl1pPr>
              <a:defRPr sz="2800">
                <a:solidFill>
                  <a:schemeClr val="bg1"/>
                </a:solidFill>
              </a:defRPr>
            </a:lvl1pPr>
          </a:lstStyle>
          <a:p>
            <a:r>
              <a:rPr lang="en-GB"/>
              <a:t>Click to edit chapter title</a:t>
            </a:r>
          </a:p>
        </p:txBody>
      </p:sp>
      <p:sp>
        <p:nvSpPr>
          <p:cNvPr id="14" name="Textplatzhalter 13">
            <a:extLst>
              <a:ext uri="{FF2B5EF4-FFF2-40B4-BE49-F238E27FC236}">
                <a16:creationId xmlns:a16="http://schemas.microsoft.com/office/drawing/2014/main" id="{E83FD0DA-A651-4539-1919-3D36EE53FB3B}"/>
              </a:ext>
            </a:extLst>
          </p:cNvPr>
          <p:cNvSpPr>
            <a:spLocks noGrp="1"/>
          </p:cNvSpPr>
          <p:nvPr>
            <p:ph type="body" sz="quarter" idx="14" hasCustomPrompt="1"/>
          </p:nvPr>
        </p:nvSpPr>
        <p:spPr>
          <a:xfrm>
            <a:off x="686914" y="2671905"/>
            <a:ext cx="3887787" cy="511175"/>
          </a:xfrm>
        </p:spPr>
        <p:txBody>
          <a:bodyPr/>
          <a:lstStyle>
            <a:lvl1pPr>
              <a:lnSpc>
                <a:spcPct val="100000"/>
              </a:lnSpc>
              <a:defRPr sz="1800">
                <a:solidFill>
                  <a:schemeClr val="bg1"/>
                </a:solidFill>
              </a:defRPr>
            </a:lvl1pPr>
          </a:lstStyle>
          <a:p>
            <a:pPr lvl="0"/>
            <a:r>
              <a:rPr lang="en-GB"/>
              <a:t>Click to edit subtitle</a:t>
            </a:r>
          </a:p>
        </p:txBody>
      </p:sp>
      <p:sp>
        <p:nvSpPr>
          <p:cNvPr id="7" name="Rechteck 6">
            <a:extLst>
              <a:ext uri="{FF2B5EF4-FFF2-40B4-BE49-F238E27FC236}">
                <a16:creationId xmlns:a16="http://schemas.microsoft.com/office/drawing/2014/main" id="{5624E0E8-0F64-4008-5211-19B70D70425F}"/>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a:solidFill>
                <a:schemeClr val="tx1"/>
              </a:solidFill>
              <a:latin typeface="+mn-lt"/>
              <a:ea typeface="+mn-ea"/>
              <a:cs typeface="+mn-cs"/>
            </a:endParaRPr>
          </a:p>
        </p:txBody>
      </p:sp>
      <p:cxnSp>
        <p:nvCxnSpPr>
          <p:cNvPr id="8" name="Gerader Verbinder 7">
            <a:extLst>
              <a:ext uri="{FF2B5EF4-FFF2-40B4-BE49-F238E27FC236}">
                <a16:creationId xmlns:a16="http://schemas.microsoft.com/office/drawing/2014/main" id="{672FCAAB-DD03-6ABF-CF6D-DA05A040325F}"/>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710123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hapter Divider 03">
    <p:spTree>
      <p:nvGrpSpPr>
        <p:cNvPr id="1" name=""/>
        <p:cNvGrpSpPr/>
        <p:nvPr/>
      </p:nvGrpSpPr>
      <p:grpSpPr>
        <a:xfrm>
          <a:off x="0" y="0"/>
          <a:ext cx="0" cy="0"/>
          <a:chOff x="0" y="0"/>
          <a:chExt cx="0" cy="0"/>
        </a:xfrm>
      </p:grpSpPr>
      <p:sp>
        <p:nvSpPr>
          <p:cNvPr id="6" name="Bildplatzhalter 14">
            <a:extLst>
              <a:ext uri="{FF2B5EF4-FFF2-40B4-BE49-F238E27FC236}">
                <a16:creationId xmlns:a16="http://schemas.microsoft.com/office/drawing/2014/main" id="{C9A5E3F6-13DB-2142-2A56-E184F2E756C2}"/>
              </a:ext>
            </a:extLst>
          </p:cNvPr>
          <p:cNvSpPr>
            <a:spLocks noGrp="1"/>
          </p:cNvSpPr>
          <p:nvPr>
            <p:ph type="pic" sz="quarter" idx="13" hasCustomPrompt="1"/>
          </p:nvPr>
        </p:nvSpPr>
        <p:spPr>
          <a:xfrm>
            <a:off x="0" y="0"/>
            <a:ext cx="9143995" cy="4863600"/>
          </a:xfrm>
          <a:custGeom>
            <a:avLst/>
            <a:gdLst>
              <a:gd name="connsiteX0" fmla="*/ 342900 w 9143995"/>
              <a:gd name="connsiteY0" fmla="*/ 340872 h 4863600"/>
              <a:gd name="connsiteX1" fmla="*/ 342900 w 9143995"/>
              <a:gd name="connsiteY1" fmla="*/ 682872 h 4863600"/>
              <a:gd name="connsiteX2" fmla="*/ 1025873 w 9143995"/>
              <a:gd name="connsiteY2" fmla="*/ 682872 h 4863600"/>
              <a:gd name="connsiteX3" fmla="*/ 1025873 w 9143995"/>
              <a:gd name="connsiteY3" fmla="*/ 340872 h 4863600"/>
              <a:gd name="connsiteX4" fmla="*/ 0 w 9143995"/>
              <a:gd name="connsiteY4" fmla="*/ 0 h 4863600"/>
              <a:gd name="connsiteX5" fmla="*/ 9143995 w 9143995"/>
              <a:gd name="connsiteY5" fmla="*/ 0 h 4863600"/>
              <a:gd name="connsiteX6" fmla="*/ 9143995 w 9143995"/>
              <a:gd name="connsiteY6" fmla="*/ 4863600 h 4863600"/>
              <a:gd name="connsiteX7" fmla="*/ 0 w 9143995"/>
              <a:gd name="connsiteY7" fmla="*/ 4863600 h 486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3995" h="4863600">
                <a:moveTo>
                  <a:pt x="342900" y="340872"/>
                </a:moveTo>
                <a:lnTo>
                  <a:pt x="342900" y="682872"/>
                </a:lnTo>
                <a:lnTo>
                  <a:pt x="1025873" y="682872"/>
                </a:lnTo>
                <a:lnTo>
                  <a:pt x="1025873" y="340872"/>
                </a:lnTo>
                <a:close/>
                <a:moveTo>
                  <a:pt x="0" y="0"/>
                </a:moveTo>
                <a:lnTo>
                  <a:pt x="9143995" y="0"/>
                </a:lnTo>
                <a:lnTo>
                  <a:pt x="9143995" y="4863600"/>
                </a:lnTo>
                <a:lnTo>
                  <a:pt x="0" y="4863600"/>
                </a:lnTo>
                <a:close/>
              </a:path>
            </a:pathLst>
          </a:custGeom>
          <a:gradFill>
            <a:gsLst>
              <a:gs pos="0">
                <a:schemeClr val="accent5"/>
              </a:gs>
              <a:gs pos="100000">
                <a:schemeClr val="accent4"/>
              </a:gs>
            </a:gsLst>
            <a:lin ang="18900000" scaled="1"/>
          </a:gradFill>
        </p:spPr>
        <p:txBody>
          <a:bodyPr vert="horz" lIns="0" tIns="0" rIns="0" bIns="0" rtlCol="0">
            <a:noAutofit/>
          </a:bodyPr>
          <a:lstStyle>
            <a:lvl1pPr>
              <a:defRPr lang="en-US" dirty="0"/>
            </a:lvl1pPr>
          </a:lstStyle>
          <a:p>
            <a:pPr marR="0" lvl="0" fontAlgn="auto">
              <a:lnSpc>
                <a:spcPct val="100000"/>
              </a:lnSpc>
              <a:spcBef>
                <a:spcPts val="0"/>
              </a:spcBef>
              <a:spcAft>
                <a:spcPts val="0"/>
              </a:spcAft>
              <a:buClrTx/>
              <a:buSzTx/>
              <a:tabLst/>
            </a:pPr>
            <a:r>
              <a:rPr lang="en-US"/>
              <a:t>Insert picture by click or drag &amp; drop</a:t>
            </a:r>
          </a:p>
        </p:txBody>
      </p:sp>
      <p:sp>
        <p:nvSpPr>
          <p:cNvPr id="14" name="Textplatzhalter 13">
            <a:extLst>
              <a:ext uri="{FF2B5EF4-FFF2-40B4-BE49-F238E27FC236}">
                <a16:creationId xmlns:a16="http://schemas.microsoft.com/office/drawing/2014/main" id="{E83FD0DA-A651-4539-1919-3D36EE53FB3B}"/>
              </a:ext>
            </a:extLst>
          </p:cNvPr>
          <p:cNvSpPr>
            <a:spLocks noGrp="1"/>
          </p:cNvSpPr>
          <p:nvPr>
            <p:ph type="body" sz="quarter" idx="14"/>
          </p:nvPr>
        </p:nvSpPr>
        <p:spPr>
          <a:xfrm>
            <a:off x="686701" y="2671905"/>
            <a:ext cx="3887787" cy="511175"/>
          </a:xfrm>
        </p:spPr>
        <p:txBody>
          <a:bodyPr/>
          <a:lstStyle>
            <a:lvl1pPr>
              <a:lnSpc>
                <a:spcPct val="100000"/>
              </a:lnSpc>
              <a:defRPr sz="1800">
                <a:solidFill>
                  <a:schemeClr val="bg1"/>
                </a:solidFill>
              </a:defRPr>
            </a:lvl1pPr>
          </a:lstStyle>
          <a:p>
            <a:pPr lvl="0"/>
            <a:r>
              <a:rPr lang="en-US"/>
              <a:t>Click to edit Master text styles</a:t>
            </a:r>
          </a:p>
        </p:txBody>
      </p:sp>
      <p:sp>
        <p:nvSpPr>
          <p:cNvPr id="2" name="Title 1"/>
          <p:cNvSpPr>
            <a:spLocks noGrp="1"/>
          </p:cNvSpPr>
          <p:nvPr>
            <p:ph type="title" hasCustomPrompt="1"/>
          </p:nvPr>
        </p:nvSpPr>
        <p:spPr>
          <a:xfrm>
            <a:off x="686701" y="1023937"/>
            <a:ext cx="3888000" cy="1678921"/>
          </a:xfrm>
        </p:spPr>
        <p:txBody>
          <a:bodyPr lIns="0" tIns="0" rIns="0" bIns="0" anchor="b" anchorCtr="0">
            <a:normAutofit/>
          </a:bodyPr>
          <a:lstStyle>
            <a:lvl1pPr>
              <a:defRPr sz="2800">
                <a:solidFill>
                  <a:schemeClr val="bg1"/>
                </a:solidFill>
              </a:defRPr>
            </a:lvl1pPr>
          </a:lstStyle>
          <a:p>
            <a:r>
              <a:rPr lang="en-GB"/>
              <a:t>Click to edit chapter title</a:t>
            </a:r>
            <a:endParaRPr lang="en-US"/>
          </a:p>
        </p:txBody>
      </p:sp>
      <p:grpSp>
        <p:nvGrpSpPr>
          <p:cNvPr id="3" name="Gruppieren 2">
            <a:extLst>
              <a:ext uri="{FF2B5EF4-FFF2-40B4-BE49-F238E27FC236}">
                <a16:creationId xmlns:a16="http://schemas.microsoft.com/office/drawing/2014/main" id="{3CB2633E-57A5-FEF5-1BCF-FD563428FC66}"/>
              </a:ext>
            </a:extLst>
          </p:cNvPr>
          <p:cNvGrpSpPr/>
          <p:nvPr userDrawn="1"/>
        </p:nvGrpSpPr>
        <p:grpSpPr>
          <a:xfrm>
            <a:off x="0" y="4869074"/>
            <a:ext cx="9144000" cy="274426"/>
            <a:chOff x="0" y="4869074"/>
            <a:chExt cx="9144000" cy="274426"/>
          </a:xfrm>
        </p:grpSpPr>
        <p:sp>
          <p:nvSpPr>
            <p:cNvPr id="4" name="Rechteck 3">
              <a:extLst>
                <a:ext uri="{FF2B5EF4-FFF2-40B4-BE49-F238E27FC236}">
                  <a16:creationId xmlns:a16="http://schemas.microsoft.com/office/drawing/2014/main" id="{F4301F65-9118-6CAF-A653-29C5E5F5A6A8}"/>
                </a:ext>
              </a:extLst>
            </p:cNvPr>
            <p:cNvSpPr/>
            <p:nvPr userDrawn="1"/>
          </p:nvSpPr>
          <p:spPr>
            <a:xfrm>
              <a:off x="0" y="4891500"/>
              <a:ext cx="9144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kern="1200">
                <a:solidFill>
                  <a:schemeClr val="tx1"/>
                </a:solidFill>
                <a:latin typeface="+mn-lt"/>
                <a:ea typeface="+mn-ea"/>
                <a:cs typeface="+mn-cs"/>
              </a:endParaRPr>
            </a:p>
          </p:txBody>
        </p:sp>
        <p:cxnSp>
          <p:nvCxnSpPr>
            <p:cNvPr id="5" name="Gerader Verbinder 4">
              <a:extLst>
                <a:ext uri="{FF2B5EF4-FFF2-40B4-BE49-F238E27FC236}">
                  <a16:creationId xmlns:a16="http://schemas.microsoft.com/office/drawing/2014/main" id="{BFF257C6-4CA6-2336-F142-A9663AE595B8}"/>
                </a:ext>
              </a:extLst>
            </p:cNvPr>
            <p:cNvCxnSpPr>
              <a:cxnSpLocks/>
            </p:cNvCxnSpPr>
            <p:nvPr userDrawn="1"/>
          </p:nvCxnSpPr>
          <p:spPr>
            <a:xfrm>
              <a:off x="0" y="4869074"/>
              <a:ext cx="9144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99708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0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4"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081">
              <a:spcBef>
                <a:spcPct val="0"/>
              </a:spcBef>
            </a:pPr>
            <a:r>
              <a:rPr lang="de-DE" dirty="0"/>
              <a:t>title</a:t>
            </a:r>
            <a:endParaRPr lang="en-US" dirty="0"/>
          </a:p>
        </p:txBody>
      </p:sp>
      <p:sp>
        <p:nvSpPr>
          <p:cNvPr id="3" name="Subtitle 2"/>
          <p:cNvSpPr>
            <a:spLocks noGrp="1"/>
          </p:cNvSpPr>
          <p:nvPr>
            <p:ph type="subTitle" idx="1" hasCustomPrompt="1"/>
          </p:nvPr>
        </p:nvSpPr>
        <p:spPr>
          <a:xfrm>
            <a:off x="684214" y="2732487"/>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dirty="0"/>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p:nvSpPr>
        <p:spPr>
          <a:xfrm>
            <a:off x="8379418" y="4452669"/>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p:nvCxnSpPr>
        <p:spPr>
          <a:xfrm>
            <a:off x="684214"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2066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0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4"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081">
              <a:spcBef>
                <a:spcPct val="0"/>
              </a:spcBef>
            </a:pPr>
            <a:r>
              <a:rPr lang="de-DE" dirty="0"/>
              <a:t>title</a:t>
            </a:r>
            <a:endParaRPr lang="en-US" dirty="0"/>
          </a:p>
        </p:txBody>
      </p:sp>
      <p:sp>
        <p:nvSpPr>
          <p:cNvPr id="3" name="Subtitle 2"/>
          <p:cNvSpPr>
            <a:spLocks noGrp="1"/>
          </p:cNvSpPr>
          <p:nvPr>
            <p:ph type="subTitle" idx="1" hasCustomPrompt="1"/>
          </p:nvPr>
        </p:nvSpPr>
        <p:spPr>
          <a:xfrm>
            <a:off x="684214" y="2732487"/>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dirty="0"/>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p:nvSpPr>
        <p:spPr>
          <a:xfrm>
            <a:off x="8379418" y="4452669"/>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p:nvCxnSpPr>
        <p:spPr>
          <a:xfrm>
            <a:off x="684214"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0661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0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4"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081">
              <a:spcBef>
                <a:spcPct val="0"/>
              </a:spcBef>
            </a:pPr>
            <a:r>
              <a:rPr lang="de-DE" dirty="0"/>
              <a:t>title</a:t>
            </a:r>
            <a:endParaRPr lang="en-US" dirty="0"/>
          </a:p>
        </p:txBody>
      </p:sp>
      <p:sp>
        <p:nvSpPr>
          <p:cNvPr id="3" name="Subtitle 2"/>
          <p:cNvSpPr>
            <a:spLocks noGrp="1"/>
          </p:cNvSpPr>
          <p:nvPr>
            <p:ph type="subTitle" idx="1" hasCustomPrompt="1"/>
          </p:nvPr>
        </p:nvSpPr>
        <p:spPr>
          <a:xfrm>
            <a:off x="684214" y="2732487"/>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dirty="0"/>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p:nvSpPr>
        <p:spPr>
          <a:xfrm>
            <a:off x="8379418" y="4452669"/>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p:nvCxnSpPr>
        <p:spPr>
          <a:xfrm>
            <a:off x="684214"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8038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09">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4214" y="1358795"/>
            <a:ext cx="8116887" cy="1335591"/>
          </a:xfrm>
        </p:spPr>
        <p:txBody>
          <a:bodyPr wrap="square" lIns="0" tIns="0" rIns="0" bIns="0" rtlCol="0" anchor="b" anchorCtr="0">
            <a:noAutofit/>
          </a:bodyPr>
          <a:lstStyle>
            <a:lvl1pPr>
              <a:defRPr lang="en-US" sz="2400" spc="0" dirty="0">
                <a:solidFill>
                  <a:schemeClr val="bg1"/>
                </a:solidFill>
                <a:latin typeface="+mj-lt"/>
                <a:ea typeface="+mn-ea"/>
                <a:cs typeface="+mn-cs"/>
              </a:defRPr>
            </a:lvl1pPr>
          </a:lstStyle>
          <a:p>
            <a:pPr marL="0" lvl="0" defTabSz="914081">
              <a:spcBef>
                <a:spcPct val="0"/>
              </a:spcBef>
            </a:pPr>
            <a:r>
              <a:rPr lang="de-DE" dirty="0"/>
              <a:t>title</a:t>
            </a:r>
            <a:endParaRPr lang="en-US" dirty="0"/>
          </a:p>
        </p:txBody>
      </p:sp>
      <p:sp>
        <p:nvSpPr>
          <p:cNvPr id="3" name="Subtitle 2"/>
          <p:cNvSpPr>
            <a:spLocks noGrp="1"/>
          </p:cNvSpPr>
          <p:nvPr>
            <p:ph type="subTitle" idx="1" hasCustomPrompt="1"/>
          </p:nvPr>
        </p:nvSpPr>
        <p:spPr>
          <a:xfrm>
            <a:off x="684214" y="2732487"/>
            <a:ext cx="8116887" cy="1503854"/>
          </a:xfrm>
        </p:spPr>
        <p:txBody>
          <a:bodyPr vert="horz" wrap="square" lIns="0" tIns="0" rIns="0" bIns="0" rtlCol="0" anchor="t" anchorCtr="0">
            <a:noAutofit/>
          </a:bodyPr>
          <a:lstStyle>
            <a:lvl1pPr>
              <a:lnSpc>
                <a:spcPct val="100000"/>
              </a:lnSpc>
              <a:defRPr lang="en-US" sz="900" cap="all" spc="0" baseline="0" dirty="0">
                <a:solidFill>
                  <a:schemeClr val="bg1"/>
                </a:solidFill>
                <a:latin typeface="+mj-lt"/>
                <a:cs typeface="Arial" pitchFamily="34" charset="0"/>
              </a:defRPr>
            </a:lvl1pPr>
          </a:lstStyle>
          <a:p>
            <a:r>
              <a:rPr lang="en-US" dirty="0"/>
              <a:t>Name surname | position department | date</a:t>
            </a:r>
          </a:p>
        </p:txBody>
      </p:sp>
      <p:sp>
        <p:nvSpPr>
          <p:cNvPr id="20" name="Textfeld 19">
            <a:extLst>
              <a:ext uri="{FF2B5EF4-FFF2-40B4-BE49-F238E27FC236}">
                <a16:creationId xmlns:a16="http://schemas.microsoft.com/office/drawing/2014/main" id="{729BDCAE-6710-1678-5AC3-706A77EE79A6}"/>
              </a:ext>
            </a:extLst>
          </p:cNvPr>
          <p:cNvSpPr txBox="1"/>
          <p:nvPr/>
        </p:nvSpPr>
        <p:spPr>
          <a:xfrm>
            <a:off x="8379418" y="4452669"/>
            <a:ext cx="431208" cy="153888"/>
          </a:xfrm>
          <a:prstGeom prst="rect">
            <a:avLst/>
          </a:prstGeom>
        </p:spPr>
        <p:txBody>
          <a:bodyPr wrap="none" lIns="0" tIns="0" rIns="0" bIns="0" rtlCol="0" anchor="ctr">
            <a:spAutoFit/>
          </a:bodyPr>
          <a:lstStyle/>
          <a:p>
            <a:pPr marL="0" indent="0" algn="r">
              <a:lnSpc>
                <a:spcPct val="100000"/>
              </a:lnSpc>
              <a:buNone/>
            </a:pPr>
            <a:r>
              <a:rPr lang="en-GB" sz="1000" b="0" cap="none" baseline="0" dirty="0">
                <a:solidFill>
                  <a:schemeClr val="bg1"/>
                </a:solidFill>
              </a:rPr>
              <a:t>epo.org</a:t>
            </a:r>
          </a:p>
        </p:txBody>
      </p:sp>
      <p:cxnSp>
        <p:nvCxnSpPr>
          <p:cNvPr id="24" name="Gerader Verbinder 23">
            <a:extLst>
              <a:ext uri="{FF2B5EF4-FFF2-40B4-BE49-F238E27FC236}">
                <a16:creationId xmlns:a16="http://schemas.microsoft.com/office/drawing/2014/main" id="{82EB119C-33EF-6385-B4B9-15B962CD3261}"/>
              </a:ext>
            </a:extLst>
          </p:cNvPr>
          <p:cNvCxnSpPr>
            <a:cxnSpLocks/>
          </p:cNvCxnSpPr>
          <p:nvPr/>
        </p:nvCxnSpPr>
        <p:spPr>
          <a:xfrm>
            <a:off x="684214" y="2693196"/>
            <a:ext cx="8116887" cy="0"/>
          </a:xfrm>
          <a:prstGeom prst="line">
            <a:avLst/>
          </a:prstGeom>
          <a:ln w="6350">
            <a:solidFill>
              <a:schemeClr val="bg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2425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image" Target="../media/image1.jpg"/><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theme" Target="../theme/theme2.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701" y="804213"/>
            <a:ext cx="8114400" cy="553998"/>
          </a:xfrm>
          <a:prstGeom prst="rect">
            <a:avLst/>
          </a:prstGeom>
        </p:spPr>
        <p:txBody>
          <a:bodyPr vert="horz" lIns="0" tIns="0" rIns="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686701" y="1479553"/>
            <a:ext cx="8114400" cy="3108322"/>
          </a:xfrm>
          <a:prstGeom prst="rect">
            <a:avLst/>
          </a:prstGeom>
        </p:spPr>
        <p:txBody>
          <a:bodyPr vert="horz" lIns="0" tIns="0" rIns="0" bIns="0" rtlCol="0">
            <a:noAutofit/>
          </a:bodyPr>
          <a:lstStyle/>
          <a:p>
            <a:pPr marL="143996" lvl="0" indent="-143996" defTabSz="914103"/>
            <a:r>
              <a:rPr lang="en-US"/>
              <a:t>Click to edit Master text styles</a:t>
            </a:r>
          </a:p>
          <a:p>
            <a:pPr marL="143996" lvl="1" indent="-143996" defTabSz="914103"/>
            <a:r>
              <a:rPr lang="en-US"/>
              <a:t>Second level</a:t>
            </a:r>
          </a:p>
          <a:p>
            <a:pPr marL="143996" lvl="2" indent="-143996" defTabSz="914103"/>
            <a:r>
              <a:rPr lang="en-US"/>
              <a:t>Third level</a:t>
            </a:r>
          </a:p>
          <a:p>
            <a:pPr marL="143996" lvl="3" indent="-143996" defTabSz="914103"/>
            <a:r>
              <a:rPr lang="en-US"/>
              <a:t>Fourth level</a:t>
            </a:r>
          </a:p>
          <a:p>
            <a:pPr marL="143996" lvl="4" indent="-143996" defTabSz="914103"/>
            <a:r>
              <a:rPr lang="en-US"/>
              <a:t>Fifth level</a:t>
            </a:r>
            <a:endParaRPr lang="en-GB" dirty="0"/>
          </a:p>
        </p:txBody>
      </p:sp>
      <p:sp>
        <p:nvSpPr>
          <p:cNvPr id="5" name="Footer Placeholder 4"/>
          <p:cNvSpPr>
            <a:spLocks noGrp="1"/>
          </p:cNvSpPr>
          <p:nvPr>
            <p:ph type="ftr" sz="quarter" idx="3"/>
          </p:nvPr>
        </p:nvSpPr>
        <p:spPr>
          <a:xfrm>
            <a:off x="3401101" y="481663"/>
            <a:ext cx="5400000" cy="167675"/>
          </a:xfrm>
          <a:prstGeom prst="rect">
            <a:avLst/>
          </a:prstGeom>
        </p:spPr>
        <p:txBody>
          <a:bodyPr wrap="none" lIns="0" tIns="0" rIns="0" bIns="0" rtlCol="0" anchor="ctr">
            <a:noAutofit/>
          </a:bodyPr>
          <a:lstStyle>
            <a:lvl1pPr algn="r">
              <a:lnSpc>
                <a:spcPct val="100000"/>
              </a:lnSpc>
              <a:defRPr lang="en-GB" sz="1000" b="1" cap="all" baseline="0" dirty="0"/>
            </a:lvl1pPr>
          </a:lstStyle>
          <a:p>
            <a:endParaRPr lang="en-GB"/>
          </a:p>
        </p:txBody>
      </p:sp>
      <p:sp>
        <p:nvSpPr>
          <p:cNvPr id="6" name="Slide Number Placeholder 5"/>
          <p:cNvSpPr>
            <a:spLocks noGrp="1"/>
          </p:cNvSpPr>
          <p:nvPr>
            <p:ph type="sldNum" sz="quarter" idx="4"/>
          </p:nvPr>
        </p:nvSpPr>
        <p:spPr>
          <a:xfrm>
            <a:off x="8261101" y="4640519"/>
            <a:ext cx="540000" cy="123111"/>
          </a:xfrm>
          <a:prstGeom prst="rect">
            <a:avLst/>
          </a:prstGeom>
        </p:spPr>
        <p:txBody>
          <a:bodyPr vert="horz" wrap="square" lIns="0" tIns="0" rIns="0" bIns="0" rtlCol="0" anchor="ctr">
            <a:spAutoFit/>
          </a:bodyPr>
          <a:lstStyle>
            <a:lvl1pPr algn="r">
              <a:defRPr sz="800">
                <a:solidFill>
                  <a:schemeClr val="tx1"/>
                </a:solidFill>
              </a:defRPr>
            </a:lvl1pPr>
          </a:lstStyle>
          <a:p>
            <a:fld id="{5CCC0790-DFF3-4EBC-A463-741DAE776D7C}" type="slidenum">
              <a:rPr lang="en-GB" smtClean="0"/>
              <a:t>‹#›</a:t>
            </a:fld>
            <a:endParaRPr lang="en-GB"/>
          </a:p>
        </p:txBody>
      </p:sp>
      <p:pic>
        <p:nvPicPr>
          <p:cNvPr id="15" name="Grafik 14">
            <a:extLst>
              <a:ext uri="{FF2B5EF4-FFF2-40B4-BE49-F238E27FC236}">
                <a16:creationId xmlns:a16="http://schemas.microsoft.com/office/drawing/2014/main" id="{B8BC8D06-86AA-9E42-9000-CE1B92C51668}"/>
              </a:ext>
            </a:extLst>
          </p:cNvPr>
          <p:cNvPicPr>
            <a:picLocks noChangeAspect="1"/>
          </p:cNvPicPr>
          <p:nvPr/>
        </p:nvPicPr>
        <p:blipFill>
          <a:blip r:embed="rId31"/>
          <a:srcRect t="215"/>
          <a:stretch>
            <a:fillRect/>
          </a:stretch>
        </p:blipFill>
        <p:spPr>
          <a:xfrm>
            <a:off x="342901" y="340872"/>
            <a:ext cx="682973" cy="342000"/>
          </a:xfrm>
          <a:custGeom>
            <a:avLst/>
            <a:gdLst>
              <a:gd name="connsiteX0" fmla="*/ 0 w 6782650"/>
              <a:gd name="connsiteY0" fmla="*/ 0 h 3396425"/>
              <a:gd name="connsiteX1" fmla="*/ 6782650 w 6782650"/>
              <a:gd name="connsiteY1" fmla="*/ 0 h 3396425"/>
              <a:gd name="connsiteX2" fmla="*/ 6782650 w 6782650"/>
              <a:gd name="connsiteY2" fmla="*/ 3396425 h 3396425"/>
              <a:gd name="connsiteX3" fmla="*/ 0 w 6782650"/>
              <a:gd name="connsiteY3" fmla="*/ 3396425 h 3396425"/>
            </a:gdLst>
            <a:ahLst/>
            <a:cxnLst>
              <a:cxn ang="0">
                <a:pos x="connsiteX0" y="connsiteY0"/>
              </a:cxn>
              <a:cxn ang="0">
                <a:pos x="connsiteX1" y="connsiteY1"/>
              </a:cxn>
              <a:cxn ang="0">
                <a:pos x="connsiteX2" y="connsiteY2"/>
              </a:cxn>
              <a:cxn ang="0">
                <a:pos x="connsiteX3" y="connsiteY3"/>
              </a:cxn>
            </a:cxnLst>
            <a:rect l="l" t="t" r="r" b="b"/>
            <a:pathLst>
              <a:path w="6782650" h="3396425">
                <a:moveTo>
                  <a:pt x="0" y="0"/>
                </a:moveTo>
                <a:lnTo>
                  <a:pt x="6782650" y="0"/>
                </a:lnTo>
                <a:lnTo>
                  <a:pt x="6782650" y="3396425"/>
                </a:lnTo>
                <a:lnTo>
                  <a:pt x="0" y="3396425"/>
                </a:lnTo>
                <a:close/>
              </a:path>
            </a:pathLst>
          </a:custGeom>
          <a:ln w="6350">
            <a:solidFill>
              <a:schemeClr val="bg1"/>
            </a:solidFill>
          </a:ln>
        </p:spPr>
      </p:pic>
    </p:spTree>
    <p:extLst>
      <p:ext uri="{BB962C8B-B14F-4D97-AF65-F5344CB8AC3E}">
        <p14:creationId xmlns:p14="http://schemas.microsoft.com/office/powerpoint/2010/main" val="26371889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6" r:id="rId25"/>
    <p:sldLayoutId id="2147483687" r:id="rId26"/>
    <p:sldLayoutId id="2147483694" r:id="rId27"/>
    <p:sldLayoutId id="2147483695" r:id="rId28"/>
    <p:sldLayoutId id="2147483742" r:id="rId29"/>
  </p:sldLayoutIdLst>
  <p:hf hdr="0" ftr="0" dt="0"/>
  <p:txStyles>
    <p:titleStyle>
      <a:lvl1pPr algn="l" defTabSz="685783" rtl="0" eaLnBrk="1" latinLnBrk="0" hangingPunct="1">
        <a:lnSpc>
          <a:spcPct val="100000"/>
        </a:lnSpc>
        <a:spcBef>
          <a:spcPts val="0"/>
        </a:spcBef>
        <a:buNone/>
        <a:defRPr sz="1800" b="1" kern="1200" cap="all" baseline="0">
          <a:solidFill>
            <a:schemeClr val="tx1"/>
          </a:solidFill>
          <a:latin typeface="+mj-lt"/>
          <a:ea typeface="+mj-ea"/>
          <a:cs typeface="+mj-cs"/>
        </a:defRPr>
      </a:lvl1pPr>
    </p:titleStyle>
    <p:bodyStyle>
      <a:lvl1pPr marL="0" indent="0" algn="l" defTabSz="685783" rtl="0" eaLnBrk="1" latinLnBrk="0" hangingPunct="1">
        <a:lnSpc>
          <a:spcPct val="120000"/>
        </a:lnSpc>
        <a:spcBef>
          <a:spcPts val="800"/>
        </a:spcBef>
        <a:buFont typeface="Arial" panose="020B0604020202020204" pitchFamily="34" charset="0"/>
        <a:buNone/>
        <a:defRPr sz="1400" kern="1200">
          <a:solidFill>
            <a:schemeClr val="tx1"/>
          </a:solidFill>
          <a:latin typeface="+mn-lt"/>
          <a:ea typeface="+mn-ea"/>
          <a:cs typeface="+mn-cs"/>
        </a:defRPr>
      </a:lvl1pPr>
      <a:lvl2pPr marL="503987" indent="-179996" algn="l" defTabSz="685783" rtl="0" eaLnBrk="1" latinLnBrk="0" hangingPunct="1">
        <a:lnSpc>
          <a:spcPct val="120000"/>
        </a:lnSpc>
        <a:spcBef>
          <a:spcPts val="800"/>
        </a:spcBef>
        <a:buClr>
          <a:schemeClr val="accent6"/>
        </a:buClr>
        <a:buSzPct val="100000"/>
        <a:buFont typeface="Wingdings" panose="05000000000000000000" pitchFamily="2" charset="2"/>
        <a:buChar char="n"/>
        <a:defRPr sz="1400" kern="1200">
          <a:solidFill>
            <a:schemeClr val="tx1"/>
          </a:solidFill>
          <a:latin typeface="+mn-lt"/>
          <a:ea typeface="+mn-ea"/>
          <a:cs typeface="+mn-cs"/>
        </a:defRPr>
      </a:lvl2pPr>
      <a:lvl3pPr marL="683983" indent="-179996" algn="l" defTabSz="685783" rtl="0" eaLnBrk="1" latinLnBrk="0" hangingPunct="1">
        <a:lnSpc>
          <a:spcPct val="120000"/>
        </a:lnSpc>
        <a:spcBef>
          <a:spcPts val="800"/>
        </a:spcBef>
        <a:buClr>
          <a:schemeClr val="accent6"/>
        </a:buClr>
        <a:buSzPct val="100000"/>
        <a:buFont typeface="Wingdings" panose="05000000000000000000" pitchFamily="2" charset="2"/>
        <a:buChar char="n"/>
        <a:defRPr sz="1400" kern="1200">
          <a:solidFill>
            <a:schemeClr val="tx1"/>
          </a:solidFill>
          <a:latin typeface="+mn-lt"/>
          <a:ea typeface="+mn-ea"/>
          <a:cs typeface="+mn-cs"/>
        </a:defRPr>
      </a:lvl3pPr>
      <a:lvl4pPr marL="863978" indent="-179996" algn="l" defTabSz="685783" rtl="0" eaLnBrk="1" latinLnBrk="0" hangingPunct="1">
        <a:lnSpc>
          <a:spcPct val="120000"/>
        </a:lnSpc>
        <a:spcBef>
          <a:spcPts val="800"/>
        </a:spcBef>
        <a:buClr>
          <a:schemeClr val="accent6"/>
        </a:buClr>
        <a:buSzPct val="100000"/>
        <a:buFont typeface="Wingdings" panose="05000000000000000000" pitchFamily="2" charset="2"/>
        <a:buChar char="n"/>
        <a:defRPr sz="1400" kern="1200">
          <a:solidFill>
            <a:schemeClr val="tx1"/>
          </a:solidFill>
          <a:latin typeface="+mn-lt"/>
          <a:ea typeface="+mn-ea"/>
          <a:cs typeface="+mn-cs"/>
        </a:defRPr>
      </a:lvl4pPr>
      <a:lvl5pPr marL="1043974" indent="-179996" algn="l" defTabSz="685783" rtl="0" eaLnBrk="1" latinLnBrk="0" hangingPunct="1">
        <a:lnSpc>
          <a:spcPct val="120000"/>
        </a:lnSpc>
        <a:spcBef>
          <a:spcPts val="800"/>
        </a:spcBef>
        <a:buClr>
          <a:schemeClr val="accent6"/>
        </a:buClr>
        <a:buSzPct val="100000"/>
        <a:buFont typeface="Wingdings" panose="05000000000000000000" pitchFamily="2" charset="2"/>
        <a:buChar char="n"/>
        <a:defRPr sz="140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61" userDrawn="1">
          <p15:clr>
            <a:srgbClr val="F26B43"/>
          </p15:clr>
        </p15:guide>
        <p15:guide id="2" orient="horz" pos="323" userDrawn="1">
          <p15:clr>
            <a:srgbClr val="F26B43"/>
          </p15:clr>
        </p15:guide>
        <p15:guide id="3" pos="323" userDrawn="1">
          <p15:clr>
            <a:srgbClr val="F26B43"/>
          </p15:clr>
        </p15:guide>
        <p15:guide id="4" pos="484" userDrawn="1">
          <p15:clr>
            <a:srgbClr val="F26B43"/>
          </p15:clr>
        </p15:guide>
        <p15:guide id="5" orient="horz" pos="484" userDrawn="1">
          <p15:clr>
            <a:srgbClr val="F26B43"/>
          </p15:clr>
        </p15:guide>
        <p15:guide id="6" orient="horz" pos="2168" userDrawn="1">
          <p15:clr>
            <a:srgbClr val="F26B43"/>
          </p15:clr>
        </p15:guide>
        <p15:guide id="7" pos="4158" userDrawn="1">
          <p15:clr>
            <a:srgbClr val="F26B43"/>
          </p15:clr>
        </p15:guide>
        <p15:guide id="8" orient="horz" pos="697" userDrawn="1">
          <p15:clr>
            <a:srgbClr val="F26B43"/>
          </p15:clr>
        </p15:guide>
        <p15:guide id="9" orient="horz" pos="62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701" y="804213"/>
            <a:ext cx="8114400" cy="553998"/>
          </a:xfrm>
          <a:prstGeom prst="rect">
            <a:avLst/>
          </a:prstGeom>
        </p:spPr>
        <p:txBody>
          <a:bodyPr vert="horz" lIns="0" tIns="0" rIns="0" bIns="0" rtlCol="0" anchor="b" anchorCtr="0">
            <a:noAutofit/>
          </a:bodyPr>
          <a:lstStyle/>
          <a:p>
            <a:r>
              <a:rPr lang="en-US"/>
              <a:t>Click to edit Master title style</a:t>
            </a:r>
            <a:endParaRPr lang="en-GB"/>
          </a:p>
        </p:txBody>
      </p:sp>
      <p:sp>
        <p:nvSpPr>
          <p:cNvPr id="3" name="Text Placeholder 2"/>
          <p:cNvSpPr>
            <a:spLocks noGrp="1"/>
          </p:cNvSpPr>
          <p:nvPr>
            <p:ph type="body" idx="1"/>
          </p:nvPr>
        </p:nvSpPr>
        <p:spPr>
          <a:xfrm>
            <a:off x="686701" y="1479553"/>
            <a:ext cx="8114400" cy="3108322"/>
          </a:xfrm>
          <a:prstGeom prst="rect">
            <a:avLst/>
          </a:prstGeom>
        </p:spPr>
        <p:txBody>
          <a:bodyPr vert="horz" lIns="0" tIns="0" rIns="0" bIns="0" rtlCol="0">
            <a:noAutofit/>
          </a:bodyPr>
          <a:lstStyle/>
          <a:p>
            <a:pPr marL="144000" lvl="0" indent="-144000" defTabSz="914126"/>
            <a:r>
              <a:rPr lang="en-US"/>
              <a:t>Click to edit Master text styles</a:t>
            </a:r>
          </a:p>
          <a:p>
            <a:pPr marL="144000" lvl="1" indent="-144000" defTabSz="914126"/>
            <a:r>
              <a:rPr lang="en-US"/>
              <a:t>Second level</a:t>
            </a:r>
          </a:p>
          <a:p>
            <a:pPr marL="144000" lvl="2" indent="-144000" defTabSz="914126"/>
            <a:r>
              <a:rPr lang="en-US"/>
              <a:t>Third level</a:t>
            </a:r>
          </a:p>
          <a:p>
            <a:pPr marL="144000" lvl="3" indent="-144000" defTabSz="914126"/>
            <a:r>
              <a:rPr lang="en-US"/>
              <a:t>Fourth level</a:t>
            </a:r>
          </a:p>
          <a:p>
            <a:pPr marL="144000" lvl="4" indent="-144000" defTabSz="914126"/>
            <a:r>
              <a:rPr lang="en-US"/>
              <a:t>Fifth level</a:t>
            </a:r>
            <a:endParaRPr lang="en-GB"/>
          </a:p>
        </p:txBody>
      </p:sp>
      <p:sp>
        <p:nvSpPr>
          <p:cNvPr id="5" name="Footer Placeholder 4"/>
          <p:cNvSpPr>
            <a:spLocks noGrp="1"/>
          </p:cNvSpPr>
          <p:nvPr>
            <p:ph type="ftr" sz="quarter" idx="3"/>
          </p:nvPr>
        </p:nvSpPr>
        <p:spPr>
          <a:xfrm>
            <a:off x="3401101" y="481662"/>
            <a:ext cx="5400000" cy="167675"/>
          </a:xfrm>
          <a:prstGeom prst="rect">
            <a:avLst/>
          </a:prstGeom>
        </p:spPr>
        <p:txBody>
          <a:bodyPr wrap="none" lIns="0" tIns="0" rIns="0" bIns="0" rtlCol="0" anchor="ctr">
            <a:noAutofit/>
          </a:bodyPr>
          <a:lstStyle>
            <a:lvl1pPr algn="r">
              <a:lnSpc>
                <a:spcPct val="100000"/>
              </a:lnSpc>
              <a:defRPr lang="en-GB" sz="1000" b="1" cap="all" baseline="0" dirty="0"/>
            </a:lvl1pPr>
          </a:lstStyle>
          <a:p>
            <a:r>
              <a:rPr lang="en-GB"/>
              <a:t>Header</a:t>
            </a:r>
          </a:p>
        </p:txBody>
      </p:sp>
      <p:sp>
        <p:nvSpPr>
          <p:cNvPr id="6" name="Slide Number Placeholder 5"/>
          <p:cNvSpPr>
            <a:spLocks noGrp="1"/>
          </p:cNvSpPr>
          <p:nvPr>
            <p:ph type="sldNum" sz="quarter" idx="4"/>
          </p:nvPr>
        </p:nvSpPr>
        <p:spPr>
          <a:xfrm>
            <a:off x="8261101" y="4640518"/>
            <a:ext cx="540000" cy="123111"/>
          </a:xfrm>
          <a:prstGeom prst="rect">
            <a:avLst/>
          </a:prstGeom>
        </p:spPr>
        <p:txBody>
          <a:bodyPr vert="horz" wrap="square" lIns="0" tIns="0" rIns="0" bIns="0" rtlCol="0" anchor="ctr">
            <a:spAutoFit/>
          </a:bodyPr>
          <a:lstStyle>
            <a:lvl1pPr algn="r">
              <a:defRPr sz="800">
                <a:solidFill>
                  <a:schemeClr val="tx1"/>
                </a:solidFill>
              </a:defRPr>
            </a:lvl1pPr>
          </a:lstStyle>
          <a:p>
            <a:fld id="{B6EAC15D-B94B-4B86-ABD3-3EDECDB333F5}" type="slidenum">
              <a:rPr lang="en-GB" smtClean="0"/>
              <a:pPr/>
              <a:t>‹#›</a:t>
            </a:fld>
            <a:endParaRPr lang="en-GB"/>
          </a:p>
        </p:txBody>
      </p:sp>
      <p:pic>
        <p:nvPicPr>
          <p:cNvPr id="15" name="Grafik 14">
            <a:extLst>
              <a:ext uri="{FF2B5EF4-FFF2-40B4-BE49-F238E27FC236}">
                <a16:creationId xmlns:a16="http://schemas.microsoft.com/office/drawing/2014/main" id="{B8BC8D06-86AA-9E42-9000-CE1B92C51668}"/>
              </a:ext>
            </a:extLst>
          </p:cNvPr>
          <p:cNvPicPr>
            <a:picLocks noChangeAspect="1"/>
          </p:cNvPicPr>
          <p:nvPr userDrawn="1"/>
        </p:nvPicPr>
        <p:blipFill>
          <a:blip r:embed="rId26"/>
          <a:srcRect t="215"/>
          <a:stretch>
            <a:fillRect/>
          </a:stretch>
        </p:blipFill>
        <p:spPr>
          <a:xfrm>
            <a:off x="342900" y="340872"/>
            <a:ext cx="682973" cy="342000"/>
          </a:xfrm>
          <a:custGeom>
            <a:avLst/>
            <a:gdLst>
              <a:gd name="connsiteX0" fmla="*/ 0 w 6782650"/>
              <a:gd name="connsiteY0" fmla="*/ 0 h 3396425"/>
              <a:gd name="connsiteX1" fmla="*/ 6782650 w 6782650"/>
              <a:gd name="connsiteY1" fmla="*/ 0 h 3396425"/>
              <a:gd name="connsiteX2" fmla="*/ 6782650 w 6782650"/>
              <a:gd name="connsiteY2" fmla="*/ 3396425 h 3396425"/>
              <a:gd name="connsiteX3" fmla="*/ 0 w 6782650"/>
              <a:gd name="connsiteY3" fmla="*/ 3396425 h 3396425"/>
            </a:gdLst>
            <a:ahLst/>
            <a:cxnLst>
              <a:cxn ang="0">
                <a:pos x="connsiteX0" y="connsiteY0"/>
              </a:cxn>
              <a:cxn ang="0">
                <a:pos x="connsiteX1" y="connsiteY1"/>
              </a:cxn>
              <a:cxn ang="0">
                <a:pos x="connsiteX2" y="connsiteY2"/>
              </a:cxn>
              <a:cxn ang="0">
                <a:pos x="connsiteX3" y="connsiteY3"/>
              </a:cxn>
            </a:cxnLst>
            <a:rect l="l" t="t" r="r" b="b"/>
            <a:pathLst>
              <a:path w="6782650" h="3396425">
                <a:moveTo>
                  <a:pt x="0" y="0"/>
                </a:moveTo>
                <a:lnTo>
                  <a:pt x="6782650" y="0"/>
                </a:lnTo>
                <a:lnTo>
                  <a:pt x="6782650" y="3396425"/>
                </a:lnTo>
                <a:lnTo>
                  <a:pt x="0" y="3396425"/>
                </a:lnTo>
                <a:close/>
              </a:path>
            </a:pathLst>
          </a:custGeom>
          <a:ln w="6350">
            <a:solidFill>
              <a:schemeClr val="bg1"/>
            </a:solidFill>
          </a:ln>
        </p:spPr>
      </p:pic>
    </p:spTree>
    <p:extLst>
      <p:ext uri="{BB962C8B-B14F-4D97-AF65-F5344CB8AC3E}">
        <p14:creationId xmlns:p14="http://schemas.microsoft.com/office/powerpoint/2010/main" val="384631317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Lst>
  <p:hf hdr="0" dt="0"/>
  <p:txStyles>
    <p:titleStyle>
      <a:lvl1pPr algn="l" defTabSz="685800" rtl="0" eaLnBrk="1" latinLnBrk="0" hangingPunct="1">
        <a:lnSpc>
          <a:spcPct val="100000"/>
        </a:lnSpc>
        <a:spcBef>
          <a:spcPts val="0"/>
        </a:spcBef>
        <a:buNone/>
        <a:defRPr sz="1800" b="1" kern="1200" cap="all" baseline="0">
          <a:solidFill>
            <a:schemeClr val="tx1"/>
          </a:solidFill>
          <a:latin typeface="+mj-lt"/>
          <a:ea typeface="+mj-ea"/>
          <a:cs typeface="+mj-cs"/>
        </a:defRPr>
      </a:lvl1pPr>
    </p:titleStyle>
    <p:bodyStyle>
      <a:lvl1pPr marL="0" indent="0" algn="l" defTabSz="685800" rtl="0" eaLnBrk="1" latinLnBrk="0" hangingPunct="1">
        <a:lnSpc>
          <a:spcPct val="120000"/>
        </a:lnSpc>
        <a:spcBef>
          <a:spcPts val="800"/>
        </a:spcBef>
        <a:buFont typeface="Arial" panose="020B0604020202020204" pitchFamily="34" charset="0"/>
        <a:buNone/>
        <a:defRPr sz="1400" kern="1200">
          <a:solidFill>
            <a:schemeClr val="tx1"/>
          </a:solidFill>
          <a:latin typeface="+mn-lt"/>
          <a:ea typeface="+mn-ea"/>
          <a:cs typeface="+mn-cs"/>
        </a:defRPr>
      </a:lvl1pPr>
      <a:lvl2pPr marL="504000" indent="-180000" algn="l" defTabSz="685800" rtl="0" eaLnBrk="1" latinLnBrk="0" hangingPunct="1">
        <a:lnSpc>
          <a:spcPct val="120000"/>
        </a:lnSpc>
        <a:spcBef>
          <a:spcPts val="800"/>
        </a:spcBef>
        <a:buClr>
          <a:schemeClr val="accent6"/>
        </a:buClr>
        <a:buSzPct val="100000"/>
        <a:buFont typeface="Wingdings" panose="05000000000000000000" pitchFamily="2" charset="2"/>
        <a:buChar char="n"/>
        <a:defRPr sz="1400" kern="1200">
          <a:solidFill>
            <a:schemeClr val="tx1"/>
          </a:solidFill>
          <a:latin typeface="+mn-lt"/>
          <a:ea typeface="+mn-ea"/>
          <a:cs typeface="+mn-cs"/>
        </a:defRPr>
      </a:lvl2pPr>
      <a:lvl3pPr marL="684000" indent="-180000" algn="l" defTabSz="685800" rtl="0" eaLnBrk="1" latinLnBrk="0" hangingPunct="1">
        <a:lnSpc>
          <a:spcPct val="120000"/>
        </a:lnSpc>
        <a:spcBef>
          <a:spcPts val="800"/>
        </a:spcBef>
        <a:buClr>
          <a:schemeClr val="accent6"/>
        </a:buClr>
        <a:buSzPct val="100000"/>
        <a:buFont typeface="Wingdings" panose="05000000000000000000" pitchFamily="2" charset="2"/>
        <a:buChar char="n"/>
        <a:defRPr sz="1400" kern="1200">
          <a:solidFill>
            <a:schemeClr val="tx1"/>
          </a:solidFill>
          <a:latin typeface="+mn-lt"/>
          <a:ea typeface="+mn-ea"/>
          <a:cs typeface="+mn-cs"/>
        </a:defRPr>
      </a:lvl3pPr>
      <a:lvl4pPr marL="864000" indent="-180000" algn="l" defTabSz="685800" rtl="0" eaLnBrk="1" latinLnBrk="0" hangingPunct="1">
        <a:lnSpc>
          <a:spcPct val="120000"/>
        </a:lnSpc>
        <a:spcBef>
          <a:spcPts val="800"/>
        </a:spcBef>
        <a:buClr>
          <a:schemeClr val="accent6"/>
        </a:buClr>
        <a:buSzPct val="100000"/>
        <a:buFont typeface="Wingdings" panose="05000000000000000000" pitchFamily="2" charset="2"/>
        <a:buChar char="n"/>
        <a:defRPr sz="1400" kern="1200">
          <a:solidFill>
            <a:schemeClr val="tx1"/>
          </a:solidFill>
          <a:latin typeface="+mn-lt"/>
          <a:ea typeface="+mn-ea"/>
          <a:cs typeface="+mn-cs"/>
        </a:defRPr>
      </a:lvl4pPr>
      <a:lvl5pPr marL="1044000" indent="-180000" algn="l" defTabSz="685800" rtl="0" eaLnBrk="1" latinLnBrk="0" hangingPunct="1">
        <a:lnSpc>
          <a:spcPct val="120000"/>
        </a:lnSpc>
        <a:spcBef>
          <a:spcPts val="800"/>
        </a:spcBef>
        <a:buClr>
          <a:schemeClr val="accent6"/>
        </a:buClr>
        <a:buSzPct val="100000"/>
        <a:buFont typeface="Wingdings" panose="05000000000000000000" pitchFamily="2" charset="2"/>
        <a:buChar char="n"/>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14">
          <p15:clr>
            <a:srgbClr val="F26B43"/>
          </p15:clr>
        </p15:guide>
        <p15:guide id="2" orient="horz" pos="430">
          <p15:clr>
            <a:srgbClr val="F26B43"/>
          </p15:clr>
        </p15:guide>
        <p15:guide id="3" pos="431">
          <p15:clr>
            <a:srgbClr val="F26B43"/>
          </p15:clr>
        </p15:guide>
        <p15:guide id="4" pos="645">
          <p15:clr>
            <a:srgbClr val="F26B43"/>
          </p15:clr>
        </p15:guide>
        <p15:guide id="5" orient="horz" pos="645">
          <p15:clr>
            <a:srgbClr val="F26B43"/>
          </p15:clr>
        </p15:guide>
        <p15:guide id="6" orient="horz" pos="2890">
          <p15:clr>
            <a:srgbClr val="F26B43"/>
          </p15:clr>
        </p15:guide>
        <p15:guide id="7" pos="5544">
          <p15:clr>
            <a:srgbClr val="F26B43"/>
          </p15:clr>
        </p15:guide>
        <p15:guide id="8" orient="horz" pos="929">
          <p15:clr>
            <a:srgbClr val="F26B43"/>
          </p15:clr>
        </p15:guide>
        <p15:guide id="9" orient="horz" pos="82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1.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el 26">
            <a:extLst>
              <a:ext uri="{FF2B5EF4-FFF2-40B4-BE49-F238E27FC236}">
                <a16:creationId xmlns:a16="http://schemas.microsoft.com/office/drawing/2014/main" id="{E0A11B2B-1463-3D77-3EFB-4745E8606116}"/>
              </a:ext>
            </a:extLst>
          </p:cNvPr>
          <p:cNvSpPr>
            <a:spLocks noGrp="1"/>
          </p:cNvSpPr>
          <p:nvPr>
            <p:ph type="ctrTitle"/>
          </p:nvPr>
        </p:nvSpPr>
        <p:spPr/>
        <p:txBody>
          <a:bodyPr/>
          <a:lstStyle/>
          <a:p>
            <a:r>
              <a:rPr lang="en-GB" dirty="0">
                <a:latin typeface="+mj-lt"/>
                <a:ea typeface="MS Gothic"/>
                <a:cs typeface="Times New Roman"/>
              </a:rPr>
              <a:t>Use of AI AT THE EPO</a:t>
            </a:r>
            <a:endParaRPr lang="en-GB" dirty="0"/>
          </a:p>
        </p:txBody>
      </p:sp>
      <p:sp>
        <p:nvSpPr>
          <p:cNvPr id="28" name="Untertitel 27">
            <a:extLst>
              <a:ext uri="{FF2B5EF4-FFF2-40B4-BE49-F238E27FC236}">
                <a16:creationId xmlns:a16="http://schemas.microsoft.com/office/drawing/2014/main" id="{1541D513-1CDB-1B7B-3E8C-EC5D68196AD2}"/>
              </a:ext>
            </a:extLst>
          </p:cNvPr>
          <p:cNvSpPr>
            <a:spLocks noGrp="1"/>
          </p:cNvSpPr>
          <p:nvPr>
            <p:ph type="subTitle" idx="1"/>
          </p:nvPr>
        </p:nvSpPr>
        <p:spPr/>
        <p:txBody>
          <a:bodyPr/>
          <a:lstStyle/>
          <a:p>
            <a:r>
              <a:rPr lang="en-GB" dirty="0"/>
              <a:t>Diego </a:t>
            </a:r>
            <a:r>
              <a:rPr lang="en-GB" dirty="0" err="1"/>
              <a:t>eguidazu</a:t>
            </a:r>
            <a:r>
              <a:rPr lang="en-GB" dirty="0"/>
              <a:t> | </a:t>
            </a:r>
            <a:r>
              <a:rPr lang="en-GB" dirty="0" err="1"/>
              <a:t>Cio</a:t>
            </a:r>
            <a:endParaRPr lang="en-GB" dirty="0"/>
          </a:p>
        </p:txBody>
      </p:sp>
    </p:spTree>
    <p:extLst>
      <p:ext uri="{BB962C8B-B14F-4D97-AF65-F5344CB8AC3E}">
        <p14:creationId xmlns:p14="http://schemas.microsoft.com/office/powerpoint/2010/main" val="2323249980"/>
      </p:ext>
    </p:extLst>
  </p:cSld>
  <p:clrMapOvr>
    <a:masterClrMapping/>
  </p:clrMapOvr>
  <mc:AlternateContent xmlns:mc="http://schemas.openxmlformats.org/markup-compatibility/2006" xmlns:p14="http://schemas.microsoft.com/office/powerpoint/2010/main">
    <mc:Choice Requires="p14">
      <p:transition spd="slow" p14:dur="2000" advTm="58784"/>
    </mc:Choice>
    <mc:Fallback xmlns="">
      <p:transition spd="slow" advTm="58784"/>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E921C-96C2-4350-B375-D28076C3316C}"/>
              </a:ext>
            </a:extLst>
          </p:cNvPr>
          <p:cNvSpPr>
            <a:spLocks noGrp="1"/>
          </p:cNvSpPr>
          <p:nvPr>
            <p:ph type="title"/>
          </p:nvPr>
        </p:nvSpPr>
        <p:spPr/>
        <p:txBody>
          <a:bodyPr/>
          <a:lstStyle/>
          <a:p>
            <a:r>
              <a:rPr lang="en-GB" dirty="0"/>
              <a:t>A responsible use of AI...</a:t>
            </a:r>
          </a:p>
        </p:txBody>
      </p:sp>
      <p:sp>
        <p:nvSpPr>
          <p:cNvPr id="3" name="Content Placeholder 2">
            <a:extLst>
              <a:ext uri="{FF2B5EF4-FFF2-40B4-BE49-F238E27FC236}">
                <a16:creationId xmlns:a16="http://schemas.microsoft.com/office/drawing/2014/main" id="{8266870D-A289-44E3-84CE-D2AD04053A6A}"/>
              </a:ext>
            </a:extLst>
          </p:cNvPr>
          <p:cNvSpPr>
            <a:spLocks noGrp="1"/>
          </p:cNvSpPr>
          <p:nvPr>
            <p:ph idx="1"/>
          </p:nvPr>
        </p:nvSpPr>
        <p:spPr>
          <a:xfrm>
            <a:off x="428171" y="1785257"/>
            <a:ext cx="8114400" cy="2802618"/>
          </a:xfrm>
        </p:spPr>
        <p:txBody>
          <a:bodyPr/>
          <a:lstStyle/>
          <a:p>
            <a:pPr lvl="1"/>
            <a:r>
              <a:rPr lang="en-GB" dirty="0"/>
              <a:t>To enhance the quality, consistency, and efficiency of our services</a:t>
            </a:r>
          </a:p>
          <a:p>
            <a:pPr lvl="1"/>
            <a:r>
              <a:rPr lang="en-GB" dirty="0"/>
              <a:t>We also see potential to improve legal clarity and accessibility for our users</a:t>
            </a:r>
          </a:p>
          <a:p>
            <a:pPr lvl="1"/>
            <a:r>
              <a:rPr lang="en-GB" dirty="0"/>
              <a:t>Our human-centric approach ensures that AI is used as a tool to support our staff</a:t>
            </a:r>
          </a:p>
          <a:p>
            <a:pPr marL="323991" lvl="1" indent="0">
              <a:buNone/>
            </a:pPr>
            <a:endParaRPr lang="en-GB" dirty="0"/>
          </a:p>
          <a:p>
            <a:pPr lvl="1"/>
            <a:r>
              <a:rPr lang="en-GB" dirty="0"/>
              <a:t>We leverage our knowledge of patents to ensure that AI is used appropriately in the PGP</a:t>
            </a:r>
          </a:p>
          <a:p>
            <a:pPr lvl="1"/>
            <a:r>
              <a:rPr lang="en-GB" dirty="0"/>
              <a:t>An agile approach allows to adapt quickly and effectively to new developments in AI technology</a:t>
            </a:r>
          </a:p>
          <a:p>
            <a:pPr lvl="1"/>
            <a:endParaRPr lang="en-GB" dirty="0"/>
          </a:p>
        </p:txBody>
      </p:sp>
      <p:sp>
        <p:nvSpPr>
          <p:cNvPr id="5" name="Fußzeilenplatzhalter 4">
            <a:extLst>
              <a:ext uri="{FF2B5EF4-FFF2-40B4-BE49-F238E27FC236}">
                <a16:creationId xmlns:a16="http://schemas.microsoft.com/office/drawing/2014/main" id="{2C9932AF-4B21-6A0A-D71D-AED1C9D1CD2E}"/>
              </a:ext>
            </a:extLst>
          </p:cNvPr>
          <p:cNvSpPr>
            <a:spLocks noGrp="1"/>
          </p:cNvSpPr>
          <p:nvPr>
            <p:ph type="ftr" sz="quarter" idx="11"/>
          </p:nvPr>
        </p:nvSpPr>
        <p:spPr/>
        <p:txBody>
          <a:bodyPr/>
          <a:lstStyle/>
          <a:p>
            <a:r>
              <a:rPr lang="en-US" dirty="0"/>
              <a:t>Our approach</a:t>
            </a:r>
            <a:endParaRPr lang="de-DE" dirty="0"/>
          </a:p>
        </p:txBody>
      </p:sp>
      <p:sp>
        <p:nvSpPr>
          <p:cNvPr id="4" name="Slide Number Placeholder 3">
            <a:extLst>
              <a:ext uri="{FF2B5EF4-FFF2-40B4-BE49-F238E27FC236}">
                <a16:creationId xmlns:a16="http://schemas.microsoft.com/office/drawing/2014/main" id="{7DEFA83A-3D83-45BF-A73A-E1989CED8C88}"/>
              </a:ext>
            </a:extLst>
          </p:cNvPr>
          <p:cNvSpPr>
            <a:spLocks noGrp="1"/>
          </p:cNvSpPr>
          <p:nvPr>
            <p:ph type="sldNum" sz="quarter" idx="12"/>
          </p:nvPr>
        </p:nvSpPr>
        <p:spPr/>
        <p:txBody>
          <a:bodyPr/>
          <a:lstStyle/>
          <a:p>
            <a:fld id="{B6EAC15D-B94B-4B86-ABD3-3EDECDB333F5}" type="slidenum">
              <a:rPr lang="de-DE" smtClean="0"/>
              <a:pPr/>
              <a:t>2</a:t>
            </a:fld>
            <a:endParaRPr lang="de-DE" dirty="0"/>
          </a:p>
        </p:txBody>
      </p:sp>
    </p:spTree>
    <p:extLst>
      <p:ext uri="{BB962C8B-B14F-4D97-AF65-F5344CB8AC3E}">
        <p14:creationId xmlns:p14="http://schemas.microsoft.com/office/powerpoint/2010/main" val="35444150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5">
            <a:extLst>
              <a:ext uri="{FF2B5EF4-FFF2-40B4-BE49-F238E27FC236}">
                <a16:creationId xmlns:a16="http://schemas.microsoft.com/office/drawing/2014/main" id="{1FCBE0B8-E859-4024-B45B-5727A8EB2C99}"/>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56205" y="1112721"/>
            <a:ext cx="6713085" cy="3341092"/>
          </a:xfrm>
          <a:prstGeom prst="rect">
            <a:avLst/>
          </a:prstGeom>
        </p:spPr>
      </p:pic>
      <p:sp>
        <p:nvSpPr>
          <p:cNvPr id="8" name="Arrow: Down 7">
            <a:extLst>
              <a:ext uri="{FF2B5EF4-FFF2-40B4-BE49-F238E27FC236}">
                <a16:creationId xmlns:a16="http://schemas.microsoft.com/office/drawing/2014/main" id="{4C779845-2D53-44C6-80B4-94676C7E2E56}"/>
              </a:ext>
            </a:extLst>
          </p:cNvPr>
          <p:cNvSpPr/>
          <p:nvPr/>
        </p:nvSpPr>
        <p:spPr>
          <a:xfrm>
            <a:off x="1885696" y="967232"/>
            <a:ext cx="256032" cy="784352"/>
          </a:xfrm>
          <a:prstGeom prst="downArrow">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sz="1800" kern="1200">
              <a:solidFill>
                <a:schemeClr val="tx1"/>
              </a:solidFill>
              <a:latin typeface="+mn-lt"/>
              <a:ea typeface="+mn-ea"/>
              <a:cs typeface="+mn-cs"/>
            </a:endParaRPr>
          </a:p>
        </p:txBody>
      </p:sp>
      <p:sp>
        <p:nvSpPr>
          <p:cNvPr id="12" name="Arrow: Down 11">
            <a:extLst>
              <a:ext uri="{FF2B5EF4-FFF2-40B4-BE49-F238E27FC236}">
                <a16:creationId xmlns:a16="http://schemas.microsoft.com/office/drawing/2014/main" id="{E0217682-DB19-42CA-A1B3-9F5F57EAFD0F}"/>
              </a:ext>
            </a:extLst>
          </p:cNvPr>
          <p:cNvSpPr/>
          <p:nvPr/>
        </p:nvSpPr>
        <p:spPr>
          <a:xfrm>
            <a:off x="3045968" y="2058416"/>
            <a:ext cx="256032" cy="784352"/>
          </a:xfrm>
          <a:prstGeom prst="downArrow">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sz="1800" kern="1200">
              <a:solidFill>
                <a:schemeClr val="tx1"/>
              </a:solidFill>
              <a:latin typeface="+mn-lt"/>
              <a:ea typeface="+mn-ea"/>
              <a:cs typeface="+mn-cs"/>
            </a:endParaRPr>
          </a:p>
        </p:txBody>
      </p:sp>
      <p:sp>
        <p:nvSpPr>
          <p:cNvPr id="14" name="Arrow: Down 13">
            <a:extLst>
              <a:ext uri="{FF2B5EF4-FFF2-40B4-BE49-F238E27FC236}">
                <a16:creationId xmlns:a16="http://schemas.microsoft.com/office/drawing/2014/main" id="{28C6AC56-E97B-4E61-8B7C-00DBFC4B8502}"/>
              </a:ext>
            </a:extLst>
          </p:cNvPr>
          <p:cNvSpPr/>
          <p:nvPr/>
        </p:nvSpPr>
        <p:spPr>
          <a:xfrm rot="16200000">
            <a:off x="2406806" y="3775928"/>
            <a:ext cx="256032" cy="784352"/>
          </a:xfrm>
          <a:prstGeom prst="downArrow">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sz="1800" kern="1200">
              <a:solidFill>
                <a:schemeClr val="tx1"/>
              </a:solidFill>
              <a:latin typeface="+mn-lt"/>
              <a:ea typeface="+mn-ea"/>
              <a:cs typeface="+mn-cs"/>
            </a:endParaRPr>
          </a:p>
        </p:txBody>
      </p:sp>
      <p:sp>
        <p:nvSpPr>
          <p:cNvPr id="15" name="Arrow: Down 14">
            <a:extLst>
              <a:ext uri="{FF2B5EF4-FFF2-40B4-BE49-F238E27FC236}">
                <a16:creationId xmlns:a16="http://schemas.microsoft.com/office/drawing/2014/main" id="{0ACBB8B9-3435-4CEC-AC2F-D6EB121E8B91}"/>
              </a:ext>
            </a:extLst>
          </p:cNvPr>
          <p:cNvSpPr/>
          <p:nvPr/>
        </p:nvSpPr>
        <p:spPr>
          <a:xfrm rot="5400000">
            <a:off x="5548859" y="3684565"/>
            <a:ext cx="256032" cy="784352"/>
          </a:xfrm>
          <a:prstGeom prst="downArrow">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sz="1800" kern="1200">
              <a:solidFill>
                <a:schemeClr val="tx1"/>
              </a:solidFill>
              <a:latin typeface="+mn-lt"/>
              <a:ea typeface="+mn-ea"/>
              <a:cs typeface="+mn-cs"/>
            </a:endParaRPr>
          </a:p>
        </p:txBody>
      </p:sp>
      <p:sp>
        <p:nvSpPr>
          <p:cNvPr id="16" name="Arrow: Down 15">
            <a:extLst>
              <a:ext uri="{FF2B5EF4-FFF2-40B4-BE49-F238E27FC236}">
                <a16:creationId xmlns:a16="http://schemas.microsoft.com/office/drawing/2014/main" id="{9FBBC4F8-08CA-4FC4-AFF4-FAA0D311F299}"/>
              </a:ext>
            </a:extLst>
          </p:cNvPr>
          <p:cNvSpPr/>
          <p:nvPr/>
        </p:nvSpPr>
        <p:spPr>
          <a:xfrm>
            <a:off x="4582868" y="1933883"/>
            <a:ext cx="256032" cy="784352"/>
          </a:xfrm>
          <a:prstGeom prst="downArrow">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sz="1800" kern="1200">
              <a:solidFill>
                <a:schemeClr val="tx1"/>
              </a:solidFill>
              <a:latin typeface="+mn-lt"/>
              <a:ea typeface="+mn-ea"/>
              <a:cs typeface="+mn-cs"/>
            </a:endParaRPr>
          </a:p>
        </p:txBody>
      </p:sp>
      <p:sp>
        <p:nvSpPr>
          <p:cNvPr id="6" name="Thought Bubble: Cloud 5">
            <a:extLst>
              <a:ext uri="{FF2B5EF4-FFF2-40B4-BE49-F238E27FC236}">
                <a16:creationId xmlns:a16="http://schemas.microsoft.com/office/drawing/2014/main" id="{26E278F7-73DA-47C1-BC5A-1E2D8ECFD185}"/>
              </a:ext>
            </a:extLst>
          </p:cNvPr>
          <p:cNvSpPr/>
          <p:nvPr/>
        </p:nvSpPr>
        <p:spPr>
          <a:xfrm>
            <a:off x="2127506" y="903376"/>
            <a:ext cx="902208" cy="620686"/>
          </a:xfrm>
          <a:prstGeom prst="cloudCallout">
            <a:avLst/>
          </a:prstGeom>
          <a:solidFill>
            <a:srgbClr val="C1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kern="1200">
                <a:solidFill>
                  <a:schemeClr val="tx1"/>
                </a:solidFill>
                <a:latin typeface="+mn-lt"/>
                <a:ea typeface="+mn-ea"/>
                <a:cs typeface="+mn-cs"/>
              </a:rPr>
              <a:t>NLP</a:t>
            </a:r>
          </a:p>
        </p:txBody>
      </p:sp>
      <p:sp>
        <p:nvSpPr>
          <p:cNvPr id="13" name="Thought Bubble: Cloud 12">
            <a:extLst>
              <a:ext uri="{FF2B5EF4-FFF2-40B4-BE49-F238E27FC236}">
                <a16:creationId xmlns:a16="http://schemas.microsoft.com/office/drawing/2014/main" id="{C4509A0F-8E11-4876-A6B8-6F3DE6948F81}"/>
              </a:ext>
            </a:extLst>
          </p:cNvPr>
          <p:cNvSpPr/>
          <p:nvPr/>
        </p:nvSpPr>
        <p:spPr>
          <a:xfrm>
            <a:off x="546606" y="1295552"/>
            <a:ext cx="902208" cy="620686"/>
          </a:xfrm>
          <a:prstGeom prst="cloudCallout">
            <a:avLst>
              <a:gd name="adj1" fmla="val 60699"/>
              <a:gd name="adj2" fmla="val 63810"/>
            </a:avLst>
          </a:prstGeom>
          <a:solidFill>
            <a:srgbClr val="C1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kern="1200">
                <a:solidFill>
                  <a:schemeClr val="tx1"/>
                </a:solidFill>
                <a:latin typeface="+mn-lt"/>
                <a:ea typeface="+mn-ea"/>
                <a:cs typeface="+mn-cs"/>
              </a:rPr>
              <a:t>MT</a:t>
            </a:r>
          </a:p>
        </p:txBody>
      </p:sp>
      <p:sp>
        <p:nvSpPr>
          <p:cNvPr id="17" name="Thought Bubble: Cloud 16">
            <a:extLst>
              <a:ext uri="{FF2B5EF4-FFF2-40B4-BE49-F238E27FC236}">
                <a16:creationId xmlns:a16="http://schemas.microsoft.com/office/drawing/2014/main" id="{816EC51D-78D6-41DB-A867-AF366664EBF3}"/>
              </a:ext>
            </a:extLst>
          </p:cNvPr>
          <p:cNvSpPr/>
          <p:nvPr/>
        </p:nvSpPr>
        <p:spPr>
          <a:xfrm>
            <a:off x="3029714" y="1208752"/>
            <a:ext cx="902208" cy="620686"/>
          </a:xfrm>
          <a:prstGeom prst="cloudCallout">
            <a:avLst>
              <a:gd name="adj1" fmla="val -10022"/>
              <a:gd name="adj2" fmla="val 104405"/>
            </a:avLst>
          </a:prstGeom>
          <a:solidFill>
            <a:srgbClr val="C1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rPr>
              <a:t>NLP</a:t>
            </a:r>
            <a:endParaRPr lang="en-GB" sz="1600" kern="1200">
              <a:solidFill>
                <a:schemeClr val="tx1"/>
              </a:solidFill>
              <a:latin typeface="+mn-lt"/>
              <a:ea typeface="+mn-ea"/>
              <a:cs typeface="+mn-cs"/>
            </a:endParaRPr>
          </a:p>
        </p:txBody>
      </p:sp>
      <p:sp>
        <p:nvSpPr>
          <p:cNvPr id="18" name="Thought Bubble: Cloud 17">
            <a:extLst>
              <a:ext uri="{FF2B5EF4-FFF2-40B4-BE49-F238E27FC236}">
                <a16:creationId xmlns:a16="http://schemas.microsoft.com/office/drawing/2014/main" id="{58CCECD6-C69E-4A26-8ED4-09CDF9BB2C74}"/>
              </a:ext>
            </a:extLst>
          </p:cNvPr>
          <p:cNvSpPr/>
          <p:nvPr/>
        </p:nvSpPr>
        <p:spPr>
          <a:xfrm>
            <a:off x="1111504" y="3895465"/>
            <a:ext cx="902208" cy="620686"/>
          </a:xfrm>
          <a:prstGeom prst="cloudCallout">
            <a:avLst>
              <a:gd name="adj1" fmla="val 60699"/>
              <a:gd name="adj2" fmla="val 63810"/>
            </a:avLst>
          </a:prstGeom>
          <a:solidFill>
            <a:srgbClr val="C1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rPr>
              <a:t>CV/NLP</a:t>
            </a:r>
            <a:endParaRPr lang="en-GB" sz="1600" kern="1200">
              <a:solidFill>
                <a:schemeClr val="tx1"/>
              </a:solidFill>
              <a:latin typeface="+mn-lt"/>
              <a:ea typeface="+mn-ea"/>
              <a:cs typeface="+mn-cs"/>
            </a:endParaRPr>
          </a:p>
        </p:txBody>
      </p:sp>
      <p:sp>
        <p:nvSpPr>
          <p:cNvPr id="19" name="Thought Bubble: Cloud 18">
            <a:extLst>
              <a:ext uri="{FF2B5EF4-FFF2-40B4-BE49-F238E27FC236}">
                <a16:creationId xmlns:a16="http://schemas.microsoft.com/office/drawing/2014/main" id="{504A4D6E-6313-4BC4-9B73-0E0AA45D0FDD}"/>
              </a:ext>
            </a:extLst>
          </p:cNvPr>
          <p:cNvSpPr/>
          <p:nvPr/>
        </p:nvSpPr>
        <p:spPr>
          <a:xfrm>
            <a:off x="6197986" y="3895465"/>
            <a:ext cx="902208" cy="620686"/>
          </a:xfrm>
          <a:prstGeom prst="cloudCallout">
            <a:avLst>
              <a:gd name="adj1" fmla="val -40652"/>
              <a:gd name="adj2" fmla="val 69703"/>
            </a:avLst>
          </a:prstGeom>
          <a:solidFill>
            <a:srgbClr val="C1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rPr>
              <a:t>MT</a:t>
            </a:r>
            <a:endParaRPr lang="en-GB" sz="1600" kern="1200">
              <a:solidFill>
                <a:schemeClr val="tx1"/>
              </a:solidFill>
              <a:latin typeface="+mn-lt"/>
              <a:ea typeface="+mn-ea"/>
              <a:cs typeface="+mn-cs"/>
            </a:endParaRPr>
          </a:p>
        </p:txBody>
      </p:sp>
      <p:sp>
        <p:nvSpPr>
          <p:cNvPr id="20" name="Thought Bubble: Cloud 19">
            <a:extLst>
              <a:ext uri="{FF2B5EF4-FFF2-40B4-BE49-F238E27FC236}">
                <a16:creationId xmlns:a16="http://schemas.microsoft.com/office/drawing/2014/main" id="{1157B067-D93C-40F8-84D6-89341D33B3A5}"/>
              </a:ext>
            </a:extLst>
          </p:cNvPr>
          <p:cNvSpPr/>
          <p:nvPr/>
        </p:nvSpPr>
        <p:spPr>
          <a:xfrm>
            <a:off x="4224924" y="618441"/>
            <a:ext cx="902208" cy="620686"/>
          </a:xfrm>
          <a:prstGeom prst="cloudCallout">
            <a:avLst>
              <a:gd name="adj1" fmla="val -10022"/>
              <a:gd name="adj2" fmla="val 104405"/>
            </a:avLst>
          </a:prstGeom>
          <a:solidFill>
            <a:srgbClr val="C1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rPr>
              <a:t>NLP/CV</a:t>
            </a:r>
            <a:endParaRPr lang="en-GB" sz="1600" kern="1200">
              <a:solidFill>
                <a:schemeClr val="tx1"/>
              </a:solidFill>
              <a:latin typeface="+mn-lt"/>
              <a:ea typeface="+mn-ea"/>
              <a:cs typeface="+mn-cs"/>
            </a:endParaRPr>
          </a:p>
        </p:txBody>
      </p:sp>
      <p:sp>
        <p:nvSpPr>
          <p:cNvPr id="22" name="Arrow: Down 21">
            <a:extLst>
              <a:ext uri="{FF2B5EF4-FFF2-40B4-BE49-F238E27FC236}">
                <a16:creationId xmlns:a16="http://schemas.microsoft.com/office/drawing/2014/main" id="{0B79689F-8A4F-450F-A1C6-65428F7CFC99}"/>
              </a:ext>
            </a:extLst>
          </p:cNvPr>
          <p:cNvSpPr/>
          <p:nvPr/>
        </p:nvSpPr>
        <p:spPr>
          <a:xfrm rot="2692164">
            <a:off x="6888479" y="1341231"/>
            <a:ext cx="256032" cy="784352"/>
          </a:xfrm>
          <a:prstGeom prst="downArrow">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800" kern="1200">
              <a:solidFill>
                <a:schemeClr val="tx1"/>
              </a:solidFill>
              <a:highlight>
                <a:srgbClr val="C0C0C0"/>
              </a:highlight>
              <a:latin typeface="+mn-lt"/>
              <a:ea typeface="+mn-ea"/>
              <a:cs typeface="+mn-cs"/>
            </a:endParaRPr>
          </a:p>
        </p:txBody>
      </p:sp>
      <p:sp>
        <p:nvSpPr>
          <p:cNvPr id="23" name="Arrow: Down 22">
            <a:extLst>
              <a:ext uri="{FF2B5EF4-FFF2-40B4-BE49-F238E27FC236}">
                <a16:creationId xmlns:a16="http://schemas.microsoft.com/office/drawing/2014/main" id="{7301FDE7-6FB9-4922-A977-40D3BFDDC60F}"/>
              </a:ext>
            </a:extLst>
          </p:cNvPr>
          <p:cNvSpPr/>
          <p:nvPr/>
        </p:nvSpPr>
        <p:spPr>
          <a:xfrm rot="19210128">
            <a:off x="8359697" y="1489017"/>
            <a:ext cx="256032" cy="784352"/>
          </a:xfrm>
          <a:prstGeom prst="downArrow">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sz="1800" kern="1200">
              <a:solidFill>
                <a:schemeClr val="tx1"/>
              </a:solidFill>
              <a:highlight>
                <a:srgbClr val="C0C0C0"/>
              </a:highlight>
              <a:latin typeface="+mn-lt"/>
              <a:ea typeface="+mn-ea"/>
              <a:cs typeface="+mn-cs"/>
            </a:endParaRPr>
          </a:p>
        </p:txBody>
      </p:sp>
      <p:pic>
        <p:nvPicPr>
          <p:cNvPr id="5" name="Picture 4">
            <a:extLst>
              <a:ext uri="{FF2B5EF4-FFF2-40B4-BE49-F238E27FC236}">
                <a16:creationId xmlns:a16="http://schemas.microsoft.com/office/drawing/2014/main" id="{55B9588F-8E32-4E00-A3A2-73AFEC221976}"/>
              </a:ext>
            </a:extLst>
          </p:cNvPr>
          <p:cNvPicPr>
            <a:picLocks noChangeAspect="1"/>
          </p:cNvPicPr>
          <p:nvPr/>
        </p:nvPicPr>
        <p:blipFill>
          <a:blip r:embed="rId4"/>
          <a:stretch>
            <a:fillRect/>
          </a:stretch>
        </p:blipFill>
        <p:spPr>
          <a:xfrm>
            <a:off x="7706332" y="2168326"/>
            <a:ext cx="1453768" cy="1074122"/>
          </a:xfrm>
          <a:prstGeom prst="rect">
            <a:avLst/>
          </a:prstGeom>
        </p:spPr>
      </p:pic>
      <p:sp>
        <p:nvSpPr>
          <p:cNvPr id="27" name="Thought Bubble: Cloud 26">
            <a:extLst>
              <a:ext uri="{FF2B5EF4-FFF2-40B4-BE49-F238E27FC236}">
                <a16:creationId xmlns:a16="http://schemas.microsoft.com/office/drawing/2014/main" id="{DDB7F01C-764A-43AF-99B7-451001C27B86}"/>
              </a:ext>
            </a:extLst>
          </p:cNvPr>
          <p:cNvSpPr/>
          <p:nvPr/>
        </p:nvSpPr>
        <p:spPr>
          <a:xfrm>
            <a:off x="7258304" y="928784"/>
            <a:ext cx="1339090" cy="620686"/>
          </a:xfrm>
          <a:prstGeom prst="cloudCallout">
            <a:avLst>
              <a:gd name="adj1" fmla="val -40652"/>
              <a:gd name="adj2" fmla="val 69703"/>
            </a:avLst>
          </a:prstGeom>
          <a:solidFill>
            <a:srgbClr val="C1CC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kern="1200" dirty="0">
                <a:solidFill>
                  <a:schemeClr val="tx1"/>
                </a:solidFill>
                <a:latin typeface="+mn-lt"/>
                <a:ea typeface="+mn-ea"/>
                <a:cs typeface="+mn-cs"/>
              </a:rPr>
              <a:t>Future</a:t>
            </a:r>
          </a:p>
        </p:txBody>
      </p:sp>
      <p:sp>
        <p:nvSpPr>
          <p:cNvPr id="4" name="Title 2">
            <a:extLst>
              <a:ext uri="{FF2B5EF4-FFF2-40B4-BE49-F238E27FC236}">
                <a16:creationId xmlns:a16="http://schemas.microsoft.com/office/drawing/2014/main" id="{75975EB4-183F-C66D-947C-5D6EC17FFED0}"/>
              </a:ext>
            </a:extLst>
          </p:cNvPr>
          <p:cNvSpPr txBox="1">
            <a:spLocks/>
          </p:cNvSpPr>
          <p:nvPr/>
        </p:nvSpPr>
        <p:spPr>
          <a:xfrm>
            <a:off x="715160" y="317053"/>
            <a:ext cx="8085941" cy="432505"/>
          </a:xfrm>
          <a:prstGeom prst="rect">
            <a:avLst/>
          </a:prstGeom>
        </p:spPr>
        <p:txBody>
          <a:bodyPr wrap="none" lIns="0" tIns="0" rIns="0" bIns="0" rtlCol="0" anchor="ctr">
            <a:noAutofit/>
          </a:bodyPr>
          <a:lstStyle>
            <a:lvl1pPr algn="l" defTabSz="685783" rtl="0" eaLnBrk="1" latinLnBrk="0" hangingPunct="1">
              <a:lnSpc>
                <a:spcPct val="100000"/>
              </a:lnSpc>
              <a:spcBef>
                <a:spcPts val="0"/>
              </a:spcBef>
              <a:buNone/>
              <a:defRPr sz="1800" b="1" kern="1200" cap="all" baseline="0">
                <a:solidFill>
                  <a:schemeClr val="tx1"/>
                </a:solidFill>
                <a:latin typeface="+mj-lt"/>
                <a:ea typeface="+mj-ea"/>
                <a:cs typeface="+mj-cs"/>
              </a:defRPr>
            </a:lvl1pPr>
          </a:lstStyle>
          <a:p>
            <a:pPr algn="r" defTabSz="342900"/>
            <a:r>
              <a:rPr lang="en-GB" altLang="de-DE" sz="1000" dirty="0">
                <a:latin typeface="+mn-lt"/>
                <a:ea typeface="+mn-ea"/>
                <a:cs typeface="+mn-cs"/>
              </a:rPr>
              <a:t>The simplified PGP</a:t>
            </a:r>
            <a:endParaRPr lang="en-GB" sz="1000" dirty="0">
              <a:latin typeface="+mn-lt"/>
              <a:ea typeface="+mn-ea"/>
              <a:cs typeface="+mn-cs"/>
            </a:endParaRPr>
          </a:p>
        </p:txBody>
      </p:sp>
      <p:sp>
        <p:nvSpPr>
          <p:cNvPr id="9" name="Oval 8">
            <a:extLst>
              <a:ext uri="{FF2B5EF4-FFF2-40B4-BE49-F238E27FC236}">
                <a16:creationId xmlns:a16="http://schemas.microsoft.com/office/drawing/2014/main" id="{347A93C7-6DED-D92B-EBE1-31957F3F2064}"/>
              </a:ext>
            </a:extLst>
          </p:cNvPr>
          <p:cNvSpPr/>
          <p:nvPr/>
        </p:nvSpPr>
        <p:spPr>
          <a:xfrm>
            <a:off x="2557937" y="2193691"/>
            <a:ext cx="330303" cy="330474"/>
          </a:xfrm>
          <a:prstGeom prst="ellipse">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accent6"/>
                </a:solidFill>
              </a:rPr>
              <a:t>1</a:t>
            </a:r>
          </a:p>
        </p:txBody>
      </p:sp>
      <p:sp>
        <p:nvSpPr>
          <p:cNvPr id="10" name="Oval 9">
            <a:extLst>
              <a:ext uri="{FF2B5EF4-FFF2-40B4-BE49-F238E27FC236}">
                <a16:creationId xmlns:a16="http://schemas.microsoft.com/office/drawing/2014/main" id="{FA3B7D83-7210-ADED-91CF-3644DE40A8E4}"/>
              </a:ext>
            </a:extLst>
          </p:cNvPr>
          <p:cNvSpPr/>
          <p:nvPr/>
        </p:nvSpPr>
        <p:spPr>
          <a:xfrm>
            <a:off x="2655696" y="3668417"/>
            <a:ext cx="330303" cy="330474"/>
          </a:xfrm>
          <a:prstGeom prst="ellipse">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accent6"/>
                </a:solidFill>
              </a:rPr>
              <a:t>2</a:t>
            </a:r>
          </a:p>
        </p:txBody>
      </p:sp>
      <p:sp>
        <p:nvSpPr>
          <p:cNvPr id="11" name="Oval 10">
            <a:extLst>
              <a:ext uri="{FF2B5EF4-FFF2-40B4-BE49-F238E27FC236}">
                <a16:creationId xmlns:a16="http://schemas.microsoft.com/office/drawing/2014/main" id="{54C3D30F-5E4D-994B-2AAA-A8BBC8C45127}"/>
              </a:ext>
            </a:extLst>
          </p:cNvPr>
          <p:cNvSpPr/>
          <p:nvPr/>
        </p:nvSpPr>
        <p:spPr>
          <a:xfrm>
            <a:off x="7777493" y="3884242"/>
            <a:ext cx="330303" cy="330474"/>
          </a:xfrm>
          <a:prstGeom prst="ellipse">
            <a:avLst/>
          </a:prstGeom>
          <a:ln w="19050"/>
        </p:spPr>
        <p:style>
          <a:lnRef idx="2">
            <a:schemeClr val="accent6"/>
          </a:lnRef>
          <a:fillRef idx="1">
            <a:schemeClr val="lt1"/>
          </a:fillRef>
          <a:effectRef idx="0">
            <a:schemeClr val="accent6"/>
          </a:effectRef>
          <a:fontRef idx="minor">
            <a:schemeClr val="dk1"/>
          </a:fontRef>
        </p:style>
        <p:txBody>
          <a:bodyPr rtlCol="0" anchor="ctr"/>
          <a:lstStyle/>
          <a:p>
            <a:pPr algn="ctr"/>
            <a:r>
              <a:rPr lang="en-GB" b="1" dirty="0">
                <a:solidFill>
                  <a:schemeClr val="accent6"/>
                </a:solidFill>
              </a:rPr>
              <a:t>3</a:t>
            </a:r>
          </a:p>
        </p:txBody>
      </p:sp>
      <p:sp>
        <p:nvSpPr>
          <p:cNvPr id="25" name="TextBox 24">
            <a:extLst>
              <a:ext uri="{FF2B5EF4-FFF2-40B4-BE49-F238E27FC236}">
                <a16:creationId xmlns:a16="http://schemas.microsoft.com/office/drawing/2014/main" id="{A9B29479-DCA8-F66D-5A57-6844708D3DF7}"/>
              </a:ext>
            </a:extLst>
          </p:cNvPr>
          <p:cNvSpPr txBox="1"/>
          <p:nvPr/>
        </p:nvSpPr>
        <p:spPr>
          <a:xfrm>
            <a:off x="8061029" y="3977609"/>
            <a:ext cx="1072730" cy="261610"/>
          </a:xfrm>
          <a:prstGeom prst="rect">
            <a:avLst/>
          </a:prstGeom>
          <a:noFill/>
        </p:spPr>
        <p:txBody>
          <a:bodyPr wrap="none" rtlCol="0">
            <a:spAutoFit/>
          </a:bodyPr>
          <a:lstStyle/>
          <a:p>
            <a:r>
              <a:rPr lang="en-GB" sz="1050" dirty="0">
                <a:solidFill>
                  <a:schemeClr val="bg1">
                    <a:lumMod val="50000"/>
                  </a:schemeClr>
                </a:solidFill>
              </a:rPr>
              <a:t>Dissemination</a:t>
            </a:r>
          </a:p>
        </p:txBody>
      </p:sp>
      <p:sp>
        <p:nvSpPr>
          <p:cNvPr id="26" name="TextBox 25">
            <a:extLst>
              <a:ext uri="{FF2B5EF4-FFF2-40B4-BE49-F238E27FC236}">
                <a16:creationId xmlns:a16="http://schemas.microsoft.com/office/drawing/2014/main" id="{AD95133D-AFFA-0012-DA6E-58D0AE830D8F}"/>
              </a:ext>
            </a:extLst>
          </p:cNvPr>
          <p:cNvSpPr txBox="1"/>
          <p:nvPr/>
        </p:nvSpPr>
        <p:spPr>
          <a:xfrm>
            <a:off x="7952260" y="4191402"/>
            <a:ext cx="1138808" cy="369332"/>
          </a:xfrm>
          <a:prstGeom prst="rect">
            <a:avLst/>
          </a:prstGeom>
          <a:noFill/>
        </p:spPr>
        <p:txBody>
          <a:bodyPr wrap="square" rtlCol="0">
            <a:spAutoFit/>
          </a:bodyPr>
          <a:lstStyle/>
          <a:p>
            <a:r>
              <a:rPr lang="en-GB" sz="600" dirty="0">
                <a:solidFill>
                  <a:schemeClr val="bg1">
                    <a:lumMod val="50000"/>
                  </a:schemeClr>
                </a:solidFill>
              </a:rPr>
              <a:t>Patent information and case law is made available online</a:t>
            </a:r>
          </a:p>
        </p:txBody>
      </p:sp>
    </p:spTree>
    <p:extLst>
      <p:ext uri="{BB962C8B-B14F-4D97-AF65-F5344CB8AC3E}">
        <p14:creationId xmlns:p14="http://schemas.microsoft.com/office/powerpoint/2010/main" val="2231282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1C1A839-768A-4311-3C3D-82FD50ADF11D}"/>
              </a:ext>
            </a:extLst>
          </p:cNvPr>
          <p:cNvSpPr/>
          <p:nvPr/>
        </p:nvSpPr>
        <p:spPr>
          <a:xfrm>
            <a:off x="161477" y="2268562"/>
            <a:ext cx="8647044" cy="107784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 name="Titel 7">
            <a:extLst>
              <a:ext uri="{FF2B5EF4-FFF2-40B4-BE49-F238E27FC236}">
                <a16:creationId xmlns:a16="http://schemas.microsoft.com/office/drawing/2014/main" id="{0F7EB871-358E-1F5A-4DD1-5D761B6B55B8}"/>
              </a:ext>
            </a:extLst>
          </p:cNvPr>
          <p:cNvSpPr>
            <a:spLocks noGrp="1"/>
          </p:cNvSpPr>
          <p:nvPr>
            <p:ph type="title"/>
          </p:nvPr>
        </p:nvSpPr>
        <p:spPr/>
        <p:txBody>
          <a:bodyPr/>
          <a:lstStyle/>
          <a:p>
            <a:r>
              <a:rPr lang="en-GB" sz="1800" dirty="0">
                <a:effectLst/>
                <a:latin typeface="Arial" panose="020B0604020202020204" pitchFamily="34" charset="0"/>
                <a:ea typeface="Calibri" panose="020F0502020204030204" pitchFamily="34" charset="0"/>
              </a:rPr>
              <a:t>watch, assess and adopt gradually</a:t>
            </a:r>
            <a:endParaRPr lang="en-GB" dirty="0"/>
          </a:p>
        </p:txBody>
      </p:sp>
      <p:sp>
        <p:nvSpPr>
          <p:cNvPr id="3" name="Inhaltsplatzhalter 2">
            <a:extLst>
              <a:ext uri="{FF2B5EF4-FFF2-40B4-BE49-F238E27FC236}">
                <a16:creationId xmlns:a16="http://schemas.microsoft.com/office/drawing/2014/main" id="{9381468F-698D-C7B1-E1CD-3AC5128010A4}"/>
              </a:ext>
            </a:extLst>
          </p:cNvPr>
          <p:cNvSpPr>
            <a:spLocks noGrp="1"/>
          </p:cNvSpPr>
          <p:nvPr>
            <p:ph idx="1"/>
          </p:nvPr>
        </p:nvSpPr>
        <p:spPr>
          <a:xfrm>
            <a:off x="686701" y="1290710"/>
            <a:ext cx="8114400" cy="3108322"/>
          </a:xfrm>
        </p:spPr>
        <p:txBody>
          <a:bodyPr/>
          <a:lstStyle/>
          <a:p>
            <a:pPr lvl="1"/>
            <a:endParaRPr lang="en-GB" sz="1600" dirty="0"/>
          </a:p>
          <a:p>
            <a:pPr lvl="1"/>
            <a:r>
              <a:rPr lang="en-GB" sz="1600" dirty="0"/>
              <a:t>Proofs of concept based on non-confidential content. Processing our body of knowledge to exploit it in our operations. </a:t>
            </a:r>
          </a:p>
          <a:p>
            <a:pPr lvl="1"/>
            <a:r>
              <a:rPr lang="en-GB" sz="1600" dirty="0"/>
              <a:t>Integration of LLM into the Microsoft Office suite. It remains core to our administrative work. Low risk in terms of confidentiality and purpose (administrative efficiency, enhanced collaboration). Joined the Early Adopters programme.</a:t>
            </a:r>
          </a:p>
          <a:p>
            <a:pPr lvl="1"/>
            <a:r>
              <a:rPr lang="en-GB" sz="1600" dirty="0"/>
              <a:t>Strong uptake by staff. Gradual expansion of use cases to more and more complex needs. Adoption remains driven by expected benefits. Measures in place for usage. </a:t>
            </a:r>
          </a:p>
          <a:p>
            <a:pPr lvl="1"/>
            <a:endParaRPr lang="en-GB" sz="1600" dirty="0"/>
          </a:p>
        </p:txBody>
      </p:sp>
      <p:sp>
        <p:nvSpPr>
          <p:cNvPr id="4" name="Foliennummernplatzhalter 3">
            <a:extLst>
              <a:ext uri="{FF2B5EF4-FFF2-40B4-BE49-F238E27FC236}">
                <a16:creationId xmlns:a16="http://schemas.microsoft.com/office/drawing/2014/main" id="{6E92E4FC-996D-FDEB-1695-48C7884D52C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EAC15D-B94B-4B86-ABD3-3EDECDB333F5}" type="slidenum">
              <a:rPr kumimoji="0" lang="en-GB" sz="800" b="0" i="0" u="none" strike="noStrike" kern="1200" cap="none" spc="0" normalizeH="0" baseline="0" noProof="0" smtClean="0">
                <a:ln>
                  <a:noFill/>
                </a:ln>
                <a:solidFill>
                  <a:srgbClr val="404955"/>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800" b="0" i="0" u="none" strike="noStrike" kern="1200" cap="none" spc="0" normalizeH="0" baseline="0" noProof="0" dirty="0">
              <a:ln>
                <a:noFill/>
              </a:ln>
              <a:solidFill>
                <a:srgbClr val="404955"/>
              </a:solidFill>
              <a:effectLst/>
              <a:uLnTx/>
              <a:uFillTx/>
              <a:latin typeface="Arial"/>
              <a:ea typeface="+mn-ea"/>
              <a:cs typeface="+mn-cs"/>
            </a:endParaRPr>
          </a:p>
        </p:txBody>
      </p:sp>
      <p:sp>
        <p:nvSpPr>
          <p:cNvPr id="2" name="Fußzeilenplatzhalter 1">
            <a:extLst>
              <a:ext uri="{FF2B5EF4-FFF2-40B4-BE49-F238E27FC236}">
                <a16:creationId xmlns:a16="http://schemas.microsoft.com/office/drawing/2014/main" id="{71CAE045-5027-B9C2-9F88-397D8E157286}"/>
              </a:ext>
            </a:extLst>
          </p:cNvPr>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000" b="1" i="0" u="none" strike="noStrike" kern="1200" cap="all" spc="0" normalizeH="0" baseline="0" noProof="0" dirty="0">
                <a:ln>
                  <a:noFill/>
                </a:ln>
                <a:solidFill>
                  <a:srgbClr val="404955"/>
                </a:solidFill>
                <a:effectLst/>
                <a:uLnTx/>
                <a:uFillTx/>
                <a:latin typeface="Arial"/>
                <a:ea typeface="+mn-ea"/>
                <a:cs typeface="+mn-cs"/>
              </a:rPr>
              <a:t>Corporate functions</a:t>
            </a:r>
            <a:endParaRPr kumimoji="0" lang="de-DE" sz="1000" b="1" i="0" u="none" strike="noStrike" kern="1200" cap="all" spc="0" normalizeH="0" baseline="0" noProof="0" dirty="0">
              <a:ln>
                <a:noFill/>
              </a:ln>
              <a:solidFill>
                <a:srgbClr val="404955"/>
              </a:solidFill>
              <a:effectLst/>
              <a:uLnTx/>
              <a:uFillTx/>
              <a:latin typeface="Arial"/>
              <a:ea typeface="+mn-ea"/>
              <a:cs typeface="+mn-cs"/>
            </a:endParaRPr>
          </a:p>
        </p:txBody>
      </p:sp>
      <p:pic>
        <p:nvPicPr>
          <p:cNvPr id="1028" name="Picture 4">
            <a:extLst>
              <a:ext uri="{FF2B5EF4-FFF2-40B4-BE49-F238E27FC236}">
                <a16:creationId xmlns:a16="http://schemas.microsoft.com/office/drawing/2014/main" id="{995DBA3D-412A-56A9-903B-FE5B85CD58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966" y="2467068"/>
            <a:ext cx="680830" cy="680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9351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D9D51-C84F-910D-E773-4BEF216C3962}"/>
              </a:ext>
            </a:extLst>
          </p:cNvPr>
          <p:cNvSpPr>
            <a:spLocks noGrp="1"/>
          </p:cNvSpPr>
          <p:nvPr>
            <p:ph type="title"/>
          </p:nvPr>
        </p:nvSpPr>
        <p:spPr>
          <a:xfrm>
            <a:off x="686701" y="279778"/>
            <a:ext cx="8114400" cy="553998"/>
          </a:xfrm>
        </p:spPr>
        <p:txBody>
          <a:bodyPr vert="horz" wrap="none" lIns="0" tIns="0" rIns="0" bIns="0" rtlCol="0" anchor="ctr" anchorCtr="0">
            <a:noAutofit/>
          </a:bodyPr>
          <a:lstStyle/>
          <a:p>
            <a:pPr algn="r" defTabSz="342900"/>
            <a:r>
              <a:rPr lang="es-ES" sz="1000" dirty="0" err="1">
                <a:latin typeface="+mn-lt"/>
                <a:ea typeface="+mn-ea"/>
                <a:cs typeface="+mn-cs"/>
              </a:rPr>
              <a:t>One</a:t>
            </a:r>
            <a:r>
              <a:rPr lang="es-ES" sz="1000" dirty="0">
                <a:latin typeface="+mn-lt"/>
                <a:ea typeface="+mn-ea"/>
                <a:cs typeface="+mn-cs"/>
              </a:rPr>
              <a:t> </a:t>
            </a:r>
            <a:r>
              <a:rPr lang="es-ES" sz="1000" dirty="0" err="1">
                <a:latin typeface="+mn-lt"/>
                <a:ea typeface="+mn-ea"/>
                <a:cs typeface="+mn-cs"/>
              </a:rPr>
              <a:t>last</a:t>
            </a:r>
            <a:r>
              <a:rPr lang="es-ES" sz="1000" dirty="0">
                <a:latin typeface="+mn-lt"/>
                <a:ea typeface="+mn-ea"/>
                <a:cs typeface="+mn-cs"/>
              </a:rPr>
              <a:t> stop: </a:t>
            </a:r>
            <a:r>
              <a:rPr lang="es-ES" sz="1000" dirty="0" err="1">
                <a:latin typeface="+mn-lt"/>
                <a:ea typeface="+mn-ea"/>
                <a:cs typeface="+mn-cs"/>
              </a:rPr>
              <a:t>The</a:t>
            </a:r>
            <a:r>
              <a:rPr lang="es-ES" sz="1000" dirty="0">
                <a:latin typeface="+mn-lt"/>
                <a:ea typeface="+mn-ea"/>
                <a:cs typeface="+mn-cs"/>
              </a:rPr>
              <a:t> non-</a:t>
            </a:r>
            <a:r>
              <a:rPr lang="es-ES" sz="1000" dirty="0" err="1">
                <a:latin typeface="+mn-lt"/>
                <a:ea typeface="+mn-ea"/>
                <a:cs typeface="+mn-cs"/>
              </a:rPr>
              <a:t>technical</a:t>
            </a:r>
            <a:r>
              <a:rPr lang="es-ES" sz="1000" dirty="0">
                <a:latin typeface="+mn-lt"/>
                <a:ea typeface="+mn-ea"/>
                <a:cs typeface="+mn-cs"/>
              </a:rPr>
              <a:t> </a:t>
            </a:r>
            <a:r>
              <a:rPr lang="es-ES" sz="1000" dirty="0" err="1">
                <a:latin typeface="+mn-lt"/>
                <a:ea typeface="+mn-ea"/>
                <a:cs typeface="+mn-cs"/>
              </a:rPr>
              <a:t>challenges</a:t>
            </a:r>
            <a:endParaRPr lang="en-GB" sz="1000" dirty="0">
              <a:latin typeface="+mn-lt"/>
              <a:ea typeface="+mn-ea"/>
              <a:cs typeface="+mn-cs"/>
            </a:endParaRPr>
          </a:p>
        </p:txBody>
      </p:sp>
      <p:sp>
        <p:nvSpPr>
          <p:cNvPr id="4" name="Slide Number Placeholder 3">
            <a:extLst>
              <a:ext uri="{FF2B5EF4-FFF2-40B4-BE49-F238E27FC236}">
                <a16:creationId xmlns:a16="http://schemas.microsoft.com/office/drawing/2014/main" id="{C68D918A-6111-8B96-F0C7-C29D5DB4F7E1}"/>
              </a:ext>
            </a:extLst>
          </p:cNvPr>
          <p:cNvSpPr>
            <a:spLocks noGrp="1"/>
          </p:cNvSpPr>
          <p:nvPr>
            <p:ph type="sldNum" sz="quarter" idx="12"/>
          </p:nvPr>
        </p:nvSpPr>
        <p:spPr/>
        <p:txBody>
          <a:bodyPr>
            <a:normAutofit/>
          </a:bodyPr>
          <a:lstStyle/>
          <a:p>
            <a:pPr>
              <a:spcAft>
                <a:spcPts val="600"/>
              </a:spcAft>
            </a:pPr>
            <a:fld id="{B6EAC15D-B94B-4B86-ABD3-3EDECDB333F5}" type="slidenum">
              <a:rPr lang="de-DE" smtClean="0"/>
              <a:pPr>
                <a:spcAft>
                  <a:spcPts val="600"/>
                </a:spcAft>
              </a:pPr>
              <a:t>5</a:t>
            </a:fld>
            <a:endParaRPr lang="de-DE"/>
          </a:p>
        </p:txBody>
      </p:sp>
      <p:graphicFrame>
        <p:nvGraphicFramePr>
          <p:cNvPr id="6" name="Content Placeholder 2">
            <a:extLst>
              <a:ext uri="{FF2B5EF4-FFF2-40B4-BE49-F238E27FC236}">
                <a16:creationId xmlns:a16="http://schemas.microsoft.com/office/drawing/2014/main" id="{C2A713ED-3B49-D3CC-B0D3-5370B96565AD}"/>
              </a:ext>
            </a:extLst>
          </p:cNvPr>
          <p:cNvGraphicFramePr>
            <a:graphicFrameLocks noGrp="1"/>
          </p:cNvGraphicFramePr>
          <p:nvPr>
            <p:ph idx="4294967295"/>
            <p:extLst>
              <p:ext uri="{D42A27DB-BD31-4B8C-83A1-F6EECF244321}">
                <p14:modId xmlns:p14="http://schemas.microsoft.com/office/powerpoint/2010/main" val="2113878172"/>
              </p:ext>
            </p:extLst>
          </p:nvPr>
        </p:nvGraphicFramePr>
        <p:xfrm>
          <a:off x="442382" y="1020763"/>
          <a:ext cx="8261350" cy="37115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05847574"/>
      </p:ext>
    </p:extLst>
  </p:cSld>
  <p:clrMapOvr>
    <a:masterClrMapping/>
  </p:clrMapOvr>
  <mc:AlternateContent xmlns:mc="http://schemas.openxmlformats.org/markup-compatibility/2006" xmlns:p14="http://schemas.microsoft.com/office/powerpoint/2010/main">
    <mc:Choice Requires="p14">
      <p:transition spd="slow" p14:dur="2000" advTm="695"/>
    </mc:Choice>
    <mc:Fallback xmlns="">
      <p:transition spd="slow" advTm="695"/>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platzhalter 34">
            <a:extLst>
              <a:ext uri="{FF2B5EF4-FFF2-40B4-BE49-F238E27FC236}">
                <a16:creationId xmlns:a16="http://schemas.microsoft.com/office/drawing/2014/main" id="{CD2A10B0-B6A6-BCA1-A3A0-2528EE7DCB7A}"/>
              </a:ext>
            </a:extLst>
          </p:cNvPr>
          <p:cNvPicPr>
            <a:picLocks noGrp="1" noChangeAspect="1"/>
          </p:cNvPicPr>
          <p:nvPr>
            <p:ph type="pic" sz="quarter" idx="13"/>
          </p:nvPr>
        </p:nvPicPr>
        <p:blipFill>
          <a:blip r:embed="rId3"/>
          <a:srcRect/>
          <a:stretch>
            <a:fillRect/>
          </a:stretch>
        </p:blipFill>
        <p:spPr>
          <a:xfrm>
            <a:off x="0" y="0"/>
            <a:ext cx="9144000" cy="5143500"/>
          </a:xfrm>
        </p:spPr>
      </p:pic>
      <p:sp>
        <p:nvSpPr>
          <p:cNvPr id="10" name="Textplatzhalter 9">
            <a:extLst>
              <a:ext uri="{FF2B5EF4-FFF2-40B4-BE49-F238E27FC236}">
                <a16:creationId xmlns:a16="http://schemas.microsoft.com/office/drawing/2014/main" id="{F508E200-6028-C4E3-31E0-B4B80CFC2562}"/>
              </a:ext>
            </a:extLst>
          </p:cNvPr>
          <p:cNvSpPr>
            <a:spLocks noGrp="1"/>
          </p:cNvSpPr>
          <p:nvPr>
            <p:ph type="body" sz="quarter" idx="14"/>
          </p:nvPr>
        </p:nvSpPr>
        <p:spPr>
          <a:xfrm>
            <a:off x="686701" y="3813717"/>
            <a:ext cx="8114400" cy="676830"/>
          </a:xfrm>
        </p:spPr>
        <p:txBody>
          <a:bodyPr/>
          <a:lstStyle/>
          <a:p>
            <a:r>
              <a:rPr lang="en-GB" dirty="0"/>
              <a:t>EPO Strategic Plan 2028</a:t>
            </a:r>
          </a:p>
        </p:txBody>
      </p:sp>
      <p:sp>
        <p:nvSpPr>
          <p:cNvPr id="44" name="Textplatzhalter 43">
            <a:extLst>
              <a:ext uri="{FF2B5EF4-FFF2-40B4-BE49-F238E27FC236}">
                <a16:creationId xmlns:a16="http://schemas.microsoft.com/office/drawing/2014/main" id="{FECB4BC5-722B-07CD-61AD-1E1BD457E0FD}"/>
              </a:ext>
            </a:extLst>
          </p:cNvPr>
          <p:cNvSpPr>
            <a:spLocks noGrp="1"/>
          </p:cNvSpPr>
          <p:nvPr>
            <p:ph type="body" sz="quarter" idx="16"/>
          </p:nvPr>
        </p:nvSpPr>
        <p:spPr>
          <a:xfrm>
            <a:off x="1330712" y="550127"/>
            <a:ext cx="7389542" cy="2797006"/>
          </a:xfrm>
        </p:spPr>
        <p:txBody>
          <a:bodyPr>
            <a:noAutofit/>
          </a:bodyPr>
          <a:lstStyle/>
          <a:p>
            <a:r>
              <a:rPr lang="en-GB" sz="2400" dirty="0"/>
              <a:t>We have confirmed that human + AI provides a better result in terms of quality and efficiency than </a:t>
            </a:r>
            <a:r>
              <a:rPr lang="en-GB" sz="2400" dirty="0">
                <a:solidFill>
                  <a:schemeClr val="accent6">
                    <a:lumMod val="60000"/>
                    <a:lumOff val="40000"/>
                  </a:schemeClr>
                </a:solidFill>
              </a:rPr>
              <a:t>either of them </a:t>
            </a:r>
            <a:r>
              <a:rPr lang="en-GB" sz="2400" dirty="0"/>
              <a:t>alone and, therefore, its adoption should remain human-centric</a:t>
            </a:r>
          </a:p>
        </p:txBody>
      </p:sp>
      <p:grpSp>
        <p:nvGrpSpPr>
          <p:cNvPr id="13" name="Gruppieren 12">
            <a:extLst>
              <a:ext uri="{FF2B5EF4-FFF2-40B4-BE49-F238E27FC236}">
                <a16:creationId xmlns:a16="http://schemas.microsoft.com/office/drawing/2014/main" id="{DB05B540-6864-CFCD-7E97-53C884224C7B}"/>
              </a:ext>
            </a:extLst>
          </p:cNvPr>
          <p:cNvGrpSpPr>
            <a:grpSpLocks noChangeAspect="1"/>
          </p:cNvGrpSpPr>
          <p:nvPr/>
        </p:nvGrpSpPr>
        <p:grpSpPr>
          <a:xfrm>
            <a:off x="683534" y="1446012"/>
            <a:ext cx="440393" cy="439200"/>
            <a:chOff x="1654935" y="90152"/>
            <a:chExt cx="3741151" cy="3731029"/>
          </a:xfrm>
          <a:solidFill>
            <a:srgbClr val="FFFFFF"/>
          </a:solidFill>
        </p:grpSpPr>
        <p:sp>
          <p:nvSpPr>
            <p:cNvPr id="14" name="Freihandform: Form 13">
              <a:extLst>
                <a:ext uri="{FF2B5EF4-FFF2-40B4-BE49-F238E27FC236}">
                  <a16:creationId xmlns:a16="http://schemas.microsoft.com/office/drawing/2014/main" id="{52AA375B-3F6E-98CB-EFAB-222A2476D366}"/>
                </a:ext>
              </a:extLst>
            </p:cNvPr>
            <p:cNvSpPr/>
            <p:nvPr userDrawn="1"/>
          </p:nvSpPr>
          <p:spPr>
            <a:xfrm>
              <a:off x="1654935" y="90152"/>
              <a:ext cx="1513268" cy="3731029"/>
            </a:xfrm>
            <a:custGeom>
              <a:avLst/>
              <a:gdLst>
                <a:gd name="connsiteX0" fmla="*/ 1513268 w 1513268"/>
                <a:gd name="connsiteY0" fmla="*/ 0 h 3731029"/>
                <a:gd name="connsiteX1" fmla="*/ 1513268 w 1513268"/>
                <a:gd name="connsiteY1" fmla="*/ 850006 h 3731029"/>
                <a:gd name="connsiteX2" fmla="*/ 843566 w 1513268"/>
                <a:gd name="connsiteY2" fmla="*/ 2105696 h 3731029"/>
                <a:gd name="connsiteX3" fmla="*/ 1493950 w 1513268"/>
                <a:gd name="connsiteY3" fmla="*/ 2105696 h 3731029"/>
                <a:gd name="connsiteX4" fmla="*/ 1493950 w 1513268"/>
                <a:gd name="connsiteY4" fmla="*/ 3731029 h 3731029"/>
                <a:gd name="connsiteX5" fmla="*/ 0 w 1513268"/>
                <a:gd name="connsiteY5" fmla="*/ 3731029 h 3731029"/>
                <a:gd name="connsiteX6" fmla="*/ 0 w 1513268"/>
                <a:gd name="connsiteY6" fmla="*/ 1609859 h 3731029"/>
                <a:gd name="connsiteX0" fmla="*/ 1513268 w 1513268"/>
                <a:gd name="connsiteY0" fmla="*/ 0 h 3731029"/>
                <a:gd name="connsiteX1" fmla="*/ 1513268 w 1513268"/>
                <a:gd name="connsiteY1" fmla="*/ 850006 h 3731029"/>
                <a:gd name="connsiteX2" fmla="*/ 843566 w 1513268"/>
                <a:gd name="connsiteY2" fmla="*/ 2105696 h 3731029"/>
                <a:gd name="connsiteX3" fmla="*/ 1493950 w 1513268"/>
                <a:gd name="connsiteY3" fmla="*/ 2105696 h 3731029"/>
                <a:gd name="connsiteX4" fmla="*/ 1493950 w 1513268"/>
                <a:gd name="connsiteY4" fmla="*/ 3731029 h 3731029"/>
                <a:gd name="connsiteX5" fmla="*/ 0 w 1513268"/>
                <a:gd name="connsiteY5" fmla="*/ 3731029 h 3731029"/>
                <a:gd name="connsiteX6" fmla="*/ 0 w 1513268"/>
                <a:gd name="connsiteY6" fmla="*/ 1609859 h 3731029"/>
                <a:gd name="connsiteX7" fmla="*/ 1513268 w 1513268"/>
                <a:gd name="connsiteY7" fmla="*/ 0 h 3731029"/>
                <a:gd name="connsiteX0" fmla="*/ 1513268 w 1513268"/>
                <a:gd name="connsiteY0" fmla="*/ 0 h 3731029"/>
                <a:gd name="connsiteX1" fmla="*/ 1513268 w 1513268"/>
                <a:gd name="connsiteY1" fmla="*/ 850006 h 3731029"/>
                <a:gd name="connsiteX2" fmla="*/ 843566 w 1513268"/>
                <a:gd name="connsiteY2" fmla="*/ 2105696 h 3731029"/>
                <a:gd name="connsiteX3" fmla="*/ 1493950 w 1513268"/>
                <a:gd name="connsiteY3" fmla="*/ 2105696 h 3731029"/>
                <a:gd name="connsiteX4" fmla="*/ 1493950 w 1513268"/>
                <a:gd name="connsiteY4" fmla="*/ 3731029 h 3731029"/>
                <a:gd name="connsiteX5" fmla="*/ 0 w 1513268"/>
                <a:gd name="connsiteY5" fmla="*/ 3731029 h 3731029"/>
                <a:gd name="connsiteX6" fmla="*/ 0 w 1513268"/>
                <a:gd name="connsiteY6" fmla="*/ 1609859 h 3731029"/>
                <a:gd name="connsiteX7" fmla="*/ 1513268 w 1513268"/>
                <a:gd name="connsiteY7" fmla="*/ 0 h 3731029"/>
                <a:gd name="connsiteX0" fmla="*/ 1513268 w 1513268"/>
                <a:gd name="connsiteY0" fmla="*/ 0 h 3731029"/>
                <a:gd name="connsiteX1" fmla="*/ 1513268 w 1513268"/>
                <a:gd name="connsiteY1" fmla="*/ 850006 h 3731029"/>
                <a:gd name="connsiteX2" fmla="*/ 969203 w 1513268"/>
                <a:gd name="connsiteY2" fmla="*/ 1848186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 name="connsiteX0" fmla="*/ 1513268 w 1513268"/>
                <a:gd name="connsiteY0" fmla="*/ 0 h 3731029"/>
                <a:gd name="connsiteX1" fmla="*/ 1513268 w 1513268"/>
                <a:gd name="connsiteY1" fmla="*/ 850006 h 3731029"/>
                <a:gd name="connsiteX2" fmla="*/ 831090 w 1513268"/>
                <a:gd name="connsiteY2" fmla="*/ 1805324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 name="connsiteX0" fmla="*/ 1513268 w 1513268"/>
                <a:gd name="connsiteY0" fmla="*/ 0 h 3731029"/>
                <a:gd name="connsiteX1" fmla="*/ 1513268 w 1513268"/>
                <a:gd name="connsiteY1" fmla="*/ 850006 h 3731029"/>
                <a:gd name="connsiteX2" fmla="*/ 835852 w 1513268"/>
                <a:gd name="connsiteY2" fmla="*/ 1805324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 name="connsiteX0" fmla="*/ 1513268 w 1513268"/>
                <a:gd name="connsiteY0" fmla="*/ 0 h 3731029"/>
                <a:gd name="connsiteX1" fmla="*/ 1513268 w 1513268"/>
                <a:gd name="connsiteY1" fmla="*/ 850006 h 3731029"/>
                <a:gd name="connsiteX2" fmla="*/ 838233 w 1513268"/>
                <a:gd name="connsiteY2" fmla="*/ 1805324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 name="connsiteX0" fmla="*/ 1513268 w 1513268"/>
                <a:gd name="connsiteY0" fmla="*/ 0 h 3731029"/>
                <a:gd name="connsiteX1" fmla="*/ 1513268 w 1513268"/>
                <a:gd name="connsiteY1" fmla="*/ 850006 h 3731029"/>
                <a:gd name="connsiteX2" fmla="*/ 840614 w 1513268"/>
                <a:gd name="connsiteY2" fmla="*/ 1805324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 name="connsiteX0" fmla="*/ 1513268 w 1513268"/>
                <a:gd name="connsiteY0" fmla="*/ 0 h 3731029"/>
                <a:gd name="connsiteX1" fmla="*/ 1513268 w 1513268"/>
                <a:gd name="connsiteY1" fmla="*/ 850006 h 3731029"/>
                <a:gd name="connsiteX2" fmla="*/ 840614 w 1513268"/>
                <a:gd name="connsiteY2" fmla="*/ 1805324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 name="connsiteX0" fmla="*/ 1513268 w 1513268"/>
                <a:gd name="connsiteY0" fmla="*/ 0 h 3731029"/>
                <a:gd name="connsiteX1" fmla="*/ 1513268 w 1513268"/>
                <a:gd name="connsiteY1" fmla="*/ 850006 h 3731029"/>
                <a:gd name="connsiteX2" fmla="*/ 840614 w 1513268"/>
                <a:gd name="connsiteY2" fmla="*/ 1805324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13268" h="3731029">
                  <a:moveTo>
                    <a:pt x="1513268" y="0"/>
                  </a:moveTo>
                  <a:lnTo>
                    <a:pt x="1513268" y="850006"/>
                  </a:lnTo>
                  <a:cubicBezTo>
                    <a:pt x="915194" y="1008901"/>
                    <a:pt x="833851" y="1513079"/>
                    <a:pt x="840614" y="1805324"/>
                  </a:cubicBezTo>
                  <a:cubicBezTo>
                    <a:pt x="842392" y="1905448"/>
                    <a:pt x="841788" y="2005572"/>
                    <a:pt x="843566" y="2105696"/>
                  </a:cubicBezTo>
                  <a:lnTo>
                    <a:pt x="1493950" y="2105696"/>
                  </a:lnTo>
                  <a:lnTo>
                    <a:pt x="1493950" y="3731029"/>
                  </a:lnTo>
                  <a:lnTo>
                    <a:pt x="0" y="3731029"/>
                  </a:lnTo>
                  <a:lnTo>
                    <a:pt x="0" y="1609859"/>
                  </a:lnTo>
                  <a:cubicBezTo>
                    <a:pt x="23411" y="1173252"/>
                    <a:pt x="370670" y="184195"/>
                    <a:pt x="1513268" y="0"/>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5" name="Freihandform: Form 14">
              <a:extLst>
                <a:ext uri="{FF2B5EF4-FFF2-40B4-BE49-F238E27FC236}">
                  <a16:creationId xmlns:a16="http://schemas.microsoft.com/office/drawing/2014/main" id="{BE39F0A4-2490-6267-D064-3DDBD0EE3B1E}"/>
                </a:ext>
              </a:extLst>
            </p:cNvPr>
            <p:cNvSpPr/>
            <p:nvPr userDrawn="1"/>
          </p:nvSpPr>
          <p:spPr>
            <a:xfrm>
              <a:off x="3882818" y="90152"/>
              <a:ext cx="1513268" cy="3731029"/>
            </a:xfrm>
            <a:custGeom>
              <a:avLst/>
              <a:gdLst>
                <a:gd name="connsiteX0" fmla="*/ 1513268 w 1513268"/>
                <a:gd name="connsiteY0" fmla="*/ 0 h 3731029"/>
                <a:gd name="connsiteX1" fmla="*/ 1513268 w 1513268"/>
                <a:gd name="connsiteY1" fmla="*/ 850006 h 3731029"/>
                <a:gd name="connsiteX2" fmla="*/ 843566 w 1513268"/>
                <a:gd name="connsiteY2" fmla="*/ 2105696 h 3731029"/>
                <a:gd name="connsiteX3" fmla="*/ 1493950 w 1513268"/>
                <a:gd name="connsiteY3" fmla="*/ 2105696 h 3731029"/>
                <a:gd name="connsiteX4" fmla="*/ 1493950 w 1513268"/>
                <a:gd name="connsiteY4" fmla="*/ 3731029 h 3731029"/>
                <a:gd name="connsiteX5" fmla="*/ 0 w 1513268"/>
                <a:gd name="connsiteY5" fmla="*/ 3731029 h 3731029"/>
                <a:gd name="connsiteX6" fmla="*/ 0 w 1513268"/>
                <a:gd name="connsiteY6" fmla="*/ 1609859 h 3731029"/>
                <a:gd name="connsiteX0" fmla="*/ 1513268 w 1513268"/>
                <a:gd name="connsiteY0" fmla="*/ 0 h 3731029"/>
                <a:gd name="connsiteX1" fmla="*/ 1513268 w 1513268"/>
                <a:gd name="connsiteY1" fmla="*/ 850006 h 3731029"/>
                <a:gd name="connsiteX2" fmla="*/ 843566 w 1513268"/>
                <a:gd name="connsiteY2" fmla="*/ 2105696 h 3731029"/>
                <a:gd name="connsiteX3" fmla="*/ 1493950 w 1513268"/>
                <a:gd name="connsiteY3" fmla="*/ 2105696 h 3731029"/>
                <a:gd name="connsiteX4" fmla="*/ 1493950 w 1513268"/>
                <a:gd name="connsiteY4" fmla="*/ 3731029 h 3731029"/>
                <a:gd name="connsiteX5" fmla="*/ 0 w 1513268"/>
                <a:gd name="connsiteY5" fmla="*/ 3731029 h 3731029"/>
                <a:gd name="connsiteX6" fmla="*/ 0 w 1513268"/>
                <a:gd name="connsiteY6" fmla="*/ 1609859 h 3731029"/>
                <a:gd name="connsiteX7" fmla="*/ 1513268 w 1513268"/>
                <a:gd name="connsiteY7" fmla="*/ 0 h 3731029"/>
                <a:gd name="connsiteX0" fmla="*/ 1513268 w 1513268"/>
                <a:gd name="connsiteY0" fmla="*/ 0 h 3731029"/>
                <a:gd name="connsiteX1" fmla="*/ 1513268 w 1513268"/>
                <a:gd name="connsiteY1" fmla="*/ 850006 h 3731029"/>
                <a:gd name="connsiteX2" fmla="*/ 843566 w 1513268"/>
                <a:gd name="connsiteY2" fmla="*/ 2105696 h 3731029"/>
                <a:gd name="connsiteX3" fmla="*/ 1493950 w 1513268"/>
                <a:gd name="connsiteY3" fmla="*/ 2105696 h 3731029"/>
                <a:gd name="connsiteX4" fmla="*/ 1493950 w 1513268"/>
                <a:gd name="connsiteY4" fmla="*/ 3731029 h 3731029"/>
                <a:gd name="connsiteX5" fmla="*/ 0 w 1513268"/>
                <a:gd name="connsiteY5" fmla="*/ 3731029 h 3731029"/>
                <a:gd name="connsiteX6" fmla="*/ 0 w 1513268"/>
                <a:gd name="connsiteY6" fmla="*/ 1609859 h 3731029"/>
                <a:gd name="connsiteX7" fmla="*/ 1513268 w 1513268"/>
                <a:gd name="connsiteY7" fmla="*/ 0 h 3731029"/>
                <a:gd name="connsiteX0" fmla="*/ 1513268 w 1513268"/>
                <a:gd name="connsiteY0" fmla="*/ 0 h 3731029"/>
                <a:gd name="connsiteX1" fmla="*/ 1513268 w 1513268"/>
                <a:gd name="connsiteY1" fmla="*/ 850006 h 3731029"/>
                <a:gd name="connsiteX2" fmla="*/ 969203 w 1513268"/>
                <a:gd name="connsiteY2" fmla="*/ 1848186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 name="connsiteX0" fmla="*/ 1513268 w 1513268"/>
                <a:gd name="connsiteY0" fmla="*/ 0 h 3731029"/>
                <a:gd name="connsiteX1" fmla="*/ 1513268 w 1513268"/>
                <a:gd name="connsiteY1" fmla="*/ 850006 h 3731029"/>
                <a:gd name="connsiteX2" fmla="*/ 831090 w 1513268"/>
                <a:gd name="connsiteY2" fmla="*/ 1805324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 name="connsiteX0" fmla="*/ 1513268 w 1513268"/>
                <a:gd name="connsiteY0" fmla="*/ 0 h 3731029"/>
                <a:gd name="connsiteX1" fmla="*/ 1513268 w 1513268"/>
                <a:gd name="connsiteY1" fmla="*/ 850006 h 3731029"/>
                <a:gd name="connsiteX2" fmla="*/ 835852 w 1513268"/>
                <a:gd name="connsiteY2" fmla="*/ 1805324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 name="connsiteX0" fmla="*/ 1513268 w 1513268"/>
                <a:gd name="connsiteY0" fmla="*/ 0 h 3731029"/>
                <a:gd name="connsiteX1" fmla="*/ 1513268 w 1513268"/>
                <a:gd name="connsiteY1" fmla="*/ 850006 h 3731029"/>
                <a:gd name="connsiteX2" fmla="*/ 838233 w 1513268"/>
                <a:gd name="connsiteY2" fmla="*/ 1805324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 name="connsiteX0" fmla="*/ 1513268 w 1513268"/>
                <a:gd name="connsiteY0" fmla="*/ 0 h 3731029"/>
                <a:gd name="connsiteX1" fmla="*/ 1513268 w 1513268"/>
                <a:gd name="connsiteY1" fmla="*/ 850006 h 3731029"/>
                <a:gd name="connsiteX2" fmla="*/ 840614 w 1513268"/>
                <a:gd name="connsiteY2" fmla="*/ 1805324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 name="connsiteX0" fmla="*/ 1513268 w 1513268"/>
                <a:gd name="connsiteY0" fmla="*/ 0 h 3731029"/>
                <a:gd name="connsiteX1" fmla="*/ 1513268 w 1513268"/>
                <a:gd name="connsiteY1" fmla="*/ 850006 h 3731029"/>
                <a:gd name="connsiteX2" fmla="*/ 840614 w 1513268"/>
                <a:gd name="connsiteY2" fmla="*/ 1805324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 name="connsiteX0" fmla="*/ 1513268 w 1513268"/>
                <a:gd name="connsiteY0" fmla="*/ 0 h 3731029"/>
                <a:gd name="connsiteX1" fmla="*/ 1513268 w 1513268"/>
                <a:gd name="connsiteY1" fmla="*/ 850006 h 3731029"/>
                <a:gd name="connsiteX2" fmla="*/ 840614 w 1513268"/>
                <a:gd name="connsiteY2" fmla="*/ 1805324 h 3731029"/>
                <a:gd name="connsiteX3" fmla="*/ 843566 w 1513268"/>
                <a:gd name="connsiteY3" fmla="*/ 2105696 h 3731029"/>
                <a:gd name="connsiteX4" fmla="*/ 1493950 w 1513268"/>
                <a:gd name="connsiteY4" fmla="*/ 2105696 h 3731029"/>
                <a:gd name="connsiteX5" fmla="*/ 1493950 w 1513268"/>
                <a:gd name="connsiteY5" fmla="*/ 3731029 h 3731029"/>
                <a:gd name="connsiteX6" fmla="*/ 0 w 1513268"/>
                <a:gd name="connsiteY6" fmla="*/ 3731029 h 3731029"/>
                <a:gd name="connsiteX7" fmla="*/ 0 w 1513268"/>
                <a:gd name="connsiteY7" fmla="*/ 1609859 h 3731029"/>
                <a:gd name="connsiteX8" fmla="*/ 1513268 w 1513268"/>
                <a:gd name="connsiteY8" fmla="*/ 0 h 3731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13268" h="3731029">
                  <a:moveTo>
                    <a:pt x="1513268" y="0"/>
                  </a:moveTo>
                  <a:lnTo>
                    <a:pt x="1513268" y="850006"/>
                  </a:lnTo>
                  <a:cubicBezTo>
                    <a:pt x="915194" y="1008901"/>
                    <a:pt x="833851" y="1513079"/>
                    <a:pt x="840614" y="1805324"/>
                  </a:cubicBezTo>
                  <a:cubicBezTo>
                    <a:pt x="842392" y="1905448"/>
                    <a:pt x="841788" y="2005572"/>
                    <a:pt x="843566" y="2105696"/>
                  </a:cubicBezTo>
                  <a:lnTo>
                    <a:pt x="1493950" y="2105696"/>
                  </a:lnTo>
                  <a:lnTo>
                    <a:pt x="1493950" y="3731029"/>
                  </a:lnTo>
                  <a:lnTo>
                    <a:pt x="0" y="3731029"/>
                  </a:lnTo>
                  <a:lnTo>
                    <a:pt x="0" y="1609859"/>
                  </a:lnTo>
                  <a:cubicBezTo>
                    <a:pt x="23411" y="1173252"/>
                    <a:pt x="370670" y="184195"/>
                    <a:pt x="1513268" y="0"/>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grpSp>
    </p:spTree>
    <p:extLst>
      <p:ext uri="{BB962C8B-B14F-4D97-AF65-F5344CB8AC3E}">
        <p14:creationId xmlns:p14="http://schemas.microsoft.com/office/powerpoint/2010/main" val="1021899489"/>
      </p:ext>
    </p:extLst>
  </p:cSld>
  <p:clrMapOvr>
    <a:masterClrMapping/>
  </p:clrMapOvr>
  <mc:AlternateContent xmlns:mc="http://schemas.openxmlformats.org/markup-compatibility/2006" xmlns:p14="http://schemas.microsoft.com/office/powerpoint/2010/main">
    <mc:Choice Requires="p14">
      <p:transition spd="slow" p14:dur="2000" advTm="687"/>
    </mc:Choice>
    <mc:Fallback xmlns="">
      <p:transition spd="slow" advTm="687"/>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el 26">
            <a:extLst>
              <a:ext uri="{FF2B5EF4-FFF2-40B4-BE49-F238E27FC236}">
                <a16:creationId xmlns:a16="http://schemas.microsoft.com/office/drawing/2014/main" id="{E0A11B2B-1463-3D77-3EFB-4745E8606116}"/>
              </a:ext>
            </a:extLst>
          </p:cNvPr>
          <p:cNvSpPr>
            <a:spLocks noGrp="1"/>
          </p:cNvSpPr>
          <p:nvPr>
            <p:ph type="ctrTitle"/>
          </p:nvPr>
        </p:nvSpPr>
        <p:spPr/>
        <p:txBody>
          <a:bodyPr/>
          <a:lstStyle/>
          <a:p>
            <a:r>
              <a:rPr lang="en-GB"/>
              <a:t>Thank you for your attention</a:t>
            </a:r>
          </a:p>
        </p:txBody>
      </p:sp>
    </p:spTree>
    <p:extLst>
      <p:ext uri="{BB962C8B-B14F-4D97-AF65-F5344CB8AC3E}">
        <p14:creationId xmlns:p14="http://schemas.microsoft.com/office/powerpoint/2010/main" val="2151435340"/>
      </p:ext>
    </p:extLst>
  </p:cSld>
  <p:clrMapOvr>
    <a:masterClrMapping/>
  </p:clrMapOvr>
</p:sld>
</file>

<file path=ppt/theme/theme1.xml><?xml version="1.0" encoding="utf-8"?>
<a:theme xmlns:a="http://schemas.openxmlformats.org/drawingml/2006/main" name="Office">
  <a:themeElements>
    <a:clrScheme name="EPO">
      <a:dk1>
        <a:srgbClr val="404955"/>
      </a:dk1>
      <a:lt1>
        <a:srgbClr val="FFFFFF"/>
      </a:lt1>
      <a:dk2>
        <a:srgbClr val="404955"/>
      </a:dk2>
      <a:lt2>
        <a:srgbClr val="FFFFFF"/>
      </a:lt2>
      <a:accent1>
        <a:srgbClr val="666D77"/>
      </a:accent1>
      <a:accent2>
        <a:srgbClr val="8C9299"/>
      </a:accent2>
      <a:accent3>
        <a:srgbClr val="9FA4AA"/>
      </a:accent3>
      <a:accent4>
        <a:srgbClr val="B3B6BB"/>
      </a:accent4>
      <a:accent5>
        <a:srgbClr val="D9DBDD"/>
      </a:accent5>
      <a:accent6>
        <a:srgbClr val="D93317"/>
      </a:accent6>
      <a:hlink>
        <a:srgbClr val="0000FF"/>
      </a:hlink>
      <a:folHlink>
        <a:srgbClr val="954F72"/>
      </a:folHlink>
    </a:clrScheme>
    <a:fontScheme name="EP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light green">
      <a:srgbClr val="30CCBF"/>
    </a:custClr>
    <a:custClr name="yellow">
      <a:srgbClr val="D4DB12"/>
    </a:custClr>
    <a:custClr name="dark green">
      <a:srgbClr val="337878"/>
    </a:custClr>
    <a:custClr name="blue">
      <a:srgbClr val="0262CA"/>
    </a:custClr>
    <a:custClr name="orange">
      <a:srgbClr val="FF8200"/>
    </a:custClr>
  </a:custClrLst>
  <a:extLst>
    <a:ext uri="{05A4C25C-085E-4340-85A3-A5531E510DB2}">
      <thm15:themeFamily xmlns:thm15="http://schemas.microsoft.com/office/thememl/2012/main" name="EPO Standard Template_Jan2024" id="{4E7DBBEB-7869-40D9-B3A1-83ECB7CB17A7}" vid="{E16517C5-AD30-4849-9B05-B1D15929E0FA}"/>
    </a:ext>
  </a:extLst>
</a:theme>
</file>

<file path=ppt/theme/theme2.xml><?xml version="1.0" encoding="utf-8"?>
<a:theme xmlns:a="http://schemas.openxmlformats.org/drawingml/2006/main" name="1_Office">
  <a:themeElements>
    <a:clrScheme name="EPO">
      <a:dk1>
        <a:srgbClr val="404955"/>
      </a:dk1>
      <a:lt1>
        <a:srgbClr val="FFFFFF"/>
      </a:lt1>
      <a:dk2>
        <a:srgbClr val="404955"/>
      </a:dk2>
      <a:lt2>
        <a:srgbClr val="FFFFFF"/>
      </a:lt2>
      <a:accent1>
        <a:srgbClr val="666D77"/>
      </a:accent1>
      <a:accent2>
        <a:srgbClr val="8C9299"/>
      </a:accent2>
      <a:accent3>
        <a:srgbClr val="9FA4AA"/>
      </a:accent3>
      <a:accent4>
        <a:srgbClr val="B3B6BB"/>
      </a:accent4>
      <a:accent5>
        <a:srgbClr val="D9DBDD"/>
      </a:accent5>
      <a:accent6>
        <a:srgbClr val="D93317"/>
      </a:accent6>
      <a:hlink>
        <a:srgbClr val="0000FF"/>
      </a:hlink>
      <a:folHlink>
        <a:srgbClr val="954F72"/>
      </a:folHlink>
    </a:clrScheme>
    <a:fontScheme name="EP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light green">
      <a:srgbClr val="30CCBF"/>
    </a:custClr>
    <a:custClr name="yellow">
      <a:srgbClr val="D4DB12"/>
    </a:custClr>
    <a:custClr name="dark green">
      <a:srgbClr val="337878"/>
    </a:custClr>
    <a:custClr name="blue">
      <a:srgbClr val="0262CA"/>
    </a:custClr>
    <a:custClr name="orange">
      <a:srgbClr val="FF8200"/>
    </a:custClr>
  </a:custClrLst>
  <a:extLst>
    <a:ext uri="{05A4C25C-085E-4340-85A3-A5531E510DB2}">
      <thm15:themeFamily xmlns:thm15="http://schemas.microsoft.com/office/thememl/2012/main" name="EPO Standard Template_Jan2024" id="{4E7DBBEB-7869-40D9-B3A1-83ECB7CB17A7}" vid="{E16517C5-AD30-4849-9B05-B1D15929E0F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EPO Standard Template</Template>
  <TotalTime>2773</TotalTime>
  <Words>277</Words>
  <Application>Microsoft Office PowerPoint</Application>
  <PresentationFormat>On-screen Show (16:9)</PresentationFormat>
  <Paragraphs>48</Paragraphs>
  <Slides>7</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Aptos</vt:lpstr>
      <vt:lpstr>Arial</vt:lpstr>
      <vt:lpstr>Open Sans Light</vt:lpstr>
      <vt:lpstr>Wingdings</vt:lpstr>
      <vt:lpstr>Office</vt:lpstr>
      <vt:lpstr>1_Office</vt:lpstr>
      <vt:lpstr>Use of AI AT THE EPO</vt:lpstr>
      <vt:lpstr>A responsible use of AI...</vt:lpstr>
      <vt:lpstr>PowerPoint Presentation</vt:lpstr>
      <vt:lpstr>watch, assess and adopt gradually</vt:lpstr>
      <vt:lpstr>One last stop: The non-technical challenges</vt:lpstr>
      <vt:lpstr>PowerPoint Presentation</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Transformation and the impact of AI on IP Offices</dc:title>
  <dc:creator>Angel Aledo Lopez</dc:creator>
  <cp:lastModifiedBy>Diego Eguidazu Alonso</cp:lastModifiedBy>
  <cp:revision>32</cp:revision>
  <cp:lastPrinted>2024-11-12T15:48:36Z</cp:lastPrinted>
  <dcterms:created xsi:type="dcterms:W3CDTF">2024-05-03T10:06:18Z</dcterms:created>
  <dcterms:modified xsi:type="dcterms:W3CDTF">2025-01-27T11:26:13Z</dcterms:modified>
</cp:coreProperties>
</file>