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7" r:id="rId5"/>
    <p:sldId id="264" r:id="rId6"/>
    <p:sldId id="2146850708" r:id="rId7"/>
    <p:sldId id="2146850709" r:id="rId8"/>
    <p:sldId id="2146850710" r:id="rId9"/>
    <p:sldId id="2146850712" r:id="rId10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454E2E-AAF4-2F6F-7BEC-580E43159044}" name="Jimmy Poulaillon" initials="JP" userId="S::jimmy.poulaillon@cern.ch::d6f5e01c-5848-484b-85e8-de34f146b063" providerId="AD"/>
  <p188:author id="{5A83EB54-54A5-01F3-8EF9-F2EDDFAB6A23}" name="Lauri Valtonen" initials="LV" userId="S::l.valtonen@cern.ch::97b5e694-76c7-4613-b3d0-dd9b89854d3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E91C"/>
    <a:srgbClr val="87B918"/>
    <a:srgbClr val="6E378C"/>
    <a:srgbClr val="B6275F"/>
    <a:srgbClr val="E60032"/>
    <a:srgbClr val="F59600"/>
    <a:srgbClr val="87B919"/>
    <a:srgbClr val="008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C40AEA-15B2-A845-8CB4-C8CCDC5DC2E9}" v="365" dt="2025-03-03T15:04:38.2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82"/>
  </p:normalViewPr>
  <p:slideViewPr>
    <p:cSldViewPr snapToGrid="0">
      <p:cViewPr varScale="1">
        <p:scale>
          <a:sx n="148" d="100"/>
          <a:sy n="148" d="100"/>
        </p:scale>
        <p:origin x="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my Poulaillon" userId="d6f5e01c-5848-484b-85e8-de34f146b063" providerId="ADAL" clId="{30D669E5-E8C3-46A0-B86E-B8BE5F67F329}"/>
    <pc:docChg chg="undo custSel delSld modSld">
      <pc:chgData name="Jimmy Poulaillon" userId="d6f5e01c-5848-484b-85e8-de34f146b063" providerId="ADAL" clId="{30D669E5-E8C3-46A0-B86E-B8BE5F67F329}" dt="2024-06-24T14:54:39.319" v="656" actId="113"/>
      <pc:docMkLst>
        <pc:docMk/>
      </pc:docMkLst>
      <pc:sldChg chg="addSp delSp modSp mod">
        <pc:chgData name="Jimmy Poulaillon" userId="d6f5e01c-5848-484b-85e8-de34f146b063" providerId="ADAL" clId="{30D669E5-E8C3-46A0-B86E-B8BE5F67F329}" dt="2024-06-24T14:47:06.988" v="478" actId="20577"/>
        <pc:sldMkLst>
          <pc:docMk/>
          <pc:sldMk cId="338009355" sldId="264"/>
        </pc:sldMkLst>
      </pc:sldChg>
      <pc:sldChg chg="modSp mod">
        <pc:chgData name="Jimmy Poulaillon" userId="d6f5e01c-5848-484b-85e8-de34f146b063" providerId="ADAL" clId="{30D669E5-E8C3-46A0-B86E-B8BE5F67F329}" dt="2024-06-11T13:16:47.410" v="62" actId="20577"/>
        <pc:sldMkLst>
          <pc:docMk/>
          <pc:sldMk cId="3508401720" sldId="2146850708"/>
        </pc:sldMkLst>
      </pc:sldChg>
      <pc:sldChg chg="modSp mod">
        <pc:chgData name="Jimmy Poulaillon" userId="d6f5e01c-5848-484b-85e8-de34f146b063" providerId="ADAL" clId="{30D669E5-E8C3-46A0-B86E-B8BE5F67F329}" dt="2024-06-11T13:18:44.279" v="161" actId="20577"/>
        <pc:sldMkLst>
          <pc:docMk/>
          <pc:sldMk cId="3970899798" sldId="2146850709"/>
        </pc:sldMkLst>
      </pc:sldChg>
      <pc:sldChg chg="modSp mod">
        <pc:chgData name="Jimmy Poulaillon" userId="d6f5e01c-5848-484b-85e8-de34f146b063" providerId="ADAL" clId="{30D669E5-E8C3-46A0-B86E-B8BE5F67F329}" dt="2024-06-11T13:21:17.885" v="217" actId="20577"/>
        <pc:sldMkLst>
          <pc:docMk/>
          <pc:sldMk cId="3862931772" sldId="2146850710"/>
        </pc:sldMkLst>
      </pc:sldChg>
      <pc:sldChg chg="modSp mod addCm delCm">
        <pc:chgData name="Jimmy Poulaillon" userId="d6f5e01c-5848-484b-85e8-de34f146b063" providerId="ADAL" clId="{30D669E5-E8C3-46A0-B86E-B8BE5F67F329}" dt="2024-06-24T14:54:39.319" v="656" actId="113"/>
        <pc:sldMkLst>
          <pc:docMk/>
          <pc:sldMk cId="1686283294" sldId="214685071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Jimmy Poulaillon" userId="d6f5e01c-5848-484b-85e8-de34f146b063" providerId="ADAL" clId="{30D669E5-E8C3-46A0-B86E-B8BE5F67F329}" dt="2024-06-11T13:22:58.662" v="219"/>
              <pc2:cmMkLst xmlns:pc2="http://schemas.microsoft.com/office/powerpoint/2019/9/main/command">
                <pc:docMk/>
                <pc:sldMk cId="1686283294" sldId="2146850711"/>
                <pc2:cmMk id="{A43F098A-78AF-4593-B69C-7F4524854133}"/>
              </pc2:cmMkLst>
            </pc226:cmChg>
            <pc226:cmChg xmlns:pc226="http://schemas.microsoft.com/office/powerpoint/2022/06/main/command" chg="add del">
              <pc226:chgData name="Jimmy Poulaillon" userId="d6f5e01c-5848-484b-85e8-de34f146b063" providerId="ADAL" clId="{30D669E5-E8C3-46A0-B86E-B8BE5F67F329}" dt="2024-06-24T14:51:57.914" v="598"/>
              <pc2:cmMkLst xmlns:pc2="http://schemas.microsoft.com/office/powerpoint/2019/9/main/command">
                <pc:docMk/>
                <pc:sldMk cId="1686283294" sldId="2146850711"/>
                <pc2:cmMk id="{E5BEC1B8-BEE3-4049-830B-8C0F45DB0E36}"/>
              </pc2:cmMkLst>
            </pc226:cmChg>
          </p:ext>
        </pc:extLst>
      </pc:sldChg>
      <pc:sldChg chg="modSp del mod">
        <pc:chgData name="Jimmy Poulaillon" userId="d6f5e01c-5848-484b-85e8-de34f146b063" providerId="ADAL" clId="{30D669E5-E8C3-46A0-B86E-B8BE5F67F329}" dt="2024-06-11T13:25:10.692" v="221" actId="2696"/>
        <pc:sldMkLst>
          <pc:docMk/>
          <pc:sldMk cId="3016760649" sldId="2146850713"/>
        </pc:sldMkLst>
      </pc:sldChg>
    </pc:docChg>
  </pc:docChgLst>
  <pc:docChgLst>
    <pc:chgData name="Jimmy Poulaillon" userId="d6f5e01c-5848-484b-85e8-de34f146b063" providerId="ADAL" clId="{3E2531B2-8B94-4A4D-9F41-5A0D06C57E86}"/>
    <pc:docChg chg="undo redo custSel delSld modSld">
      <pc:chgData name="Jimmy Poulaillon" userId="d6f5e01c-5848-484b-85e8-de34f146b063" providerId="ADAL" clId="{3E2531B2-8B94-4A4D-9F41-5A0D06C57E86}" dt="2025-03-03T15:05:26.452" v="1007" actId="20577"/>
      <pc:docMkLst>
        <pc:docMk/>
      </pc:docMkLst>
      <pc:sldChg chg="modSp mod">
        <pc:chgData name="Jimmy Poulaillon" userId="d6f5e01c-5848-484b-85e8-de34f146b063" providerId="ADAL" clId="{3E2531B2-8B94-4A4D-9F41-5A0D06C57E86}" dt="2025-03-03T15:05:26.452" v="1007" actId="20577"/>
        <pc:sldMkLst>
          <pc:docMk/>
          <pc:sldMk cId="3013050676" sldId="257"/>
        </pc:sldMkLst>
        <pc:spChg chg="mod">
          <ac:chgData name="Jimmy Poulaillon" userId="d6f5e01c-5848-484b-85e8-de34f146b063" providerId="ADAL" clId="{3E2531B2-8B94-4A4D-9F41-5A0D06C57E86}" dt="2025-03-03T15:05:26.452" v="1007" actId="20577"/>
          <ac:spMkLst>
            <pc:docMk/>
            <pc:sldMk cId="3013050676" sldId="257"/>
            <ac:spMk id="3" creationId="{521651BE-EFA1-00F3-D1DA-CCA8DBEF6930}"/>
          </ac:spMkLst>
        </pc:spChg>
      </pc:sldChg>
      <pc:sldChg chg="modSp mod">
        <pc:chgData name="Jimmy Poulaillon" userId="d6f5e01c-5848-484b-85e8-de34f146b063" providerId="ADAL" clId="{3E2531B2-8B94-4A4D-9F41-5A0D06C57E86}" dt="2025-03-03T14:45:46.535" v="434" actId="207"/>
        <pc:sldMkLst>
          <pc:docMk/>
          <pc:sldMk cId="338009355" sldId="264"/>
        </pc:sldMkLst>
        <pc:spChg chg="mod">
          <ac:chgData name="Jimmy Poulaillon" userId="d6f5e01c-5848-484b-85e8-de34f146b063" providerId="ADAL" clId="{3E2531B2-8B94-4A4D-9F41-5A0D06C57E86}" dt="2025-03-03T14:45:46.535" v="434" actId="207"/>
          <ac:spMkLst>
            <pc:docMk/>
            <pc:sldMk cId="338009355" sldId="264"/>
            <ac:spMk id="7" creationId="{4E0AF6E5-ACAC-9039-B3C4-DA02C789C6AA}"/>
          </ac:spMkLst>
        </pc:spChg>
      </pc:sldChg>
      <pc:sldChg chg="addSp modSp mod">
        <pc:chgData name="Jimmy Poulaillon" userId="d6f5e01c-5848-484b-85e8-de34f146b063" providerId="ADAL" clId="{3E2531B2-8B94-4A4D-9F41-5A0D06C57E86}" dt="2025-03-03T15:03:39.802" v="999" actId="14100"/>
        <pc:sldMkLst>
          <pc:docMk/>
          <pc:sldMk cId="3508401720" sldId="2146850708"/>
        </pc:sldMkLst>
        <pc:spChg chg="mod">
          <ac:chgData name="Jimmy Poulaillon" userId="d6f5e01c-5848-484b-85e8-de34f146b063" providerId="ADAL" clId="{3E2531B2-8B94-4A4D-9F41-5A0D06C57E86}" dt="2025-03-03T13:35:45.146" v="24" actId="20577"/>
          <ac:spMkLst>
            <pc:docMk/>
            <pc:sldMk cId="3508401720" sldId="2146850708"/>
            <ac:spMk id="2" creationId="{39BF9DD7-F991-0477-5E3C-7A0D084D5A82}"/>
          </ac:spMkLst>
        </pc:spChg>
        <pc:spChg chg="mod">
          <ac:chgData name="Jimmy Poulaillon" userId="d6f5e01c-5848-484b-85e8-de34f146b063" providerId="ADAL" clId="{3E2531B2-8B94-4A4D-9F41-5A0D06C57E86}" dt="2025-03-03T15:03:39.802" v="999" actId="14100"/>
          <ac:spMkLst>
            <pc:docMk/>
            <pc:sldMk cId="3508401720" sldId="2146850708"/>
            <ac:spMk id="4" creationId="{F53670BA-8510-5368-0E54-9B16B1D91820}"/>
          </ac:spMkLst>
        </pc:spChg>
        <pc:graphicFrameChg chg="add mod modGraphic">
          <ac:chgData name="Jimmy Poulaillon" userId="d6f5e01c-5848-484b-85e8-de34f146b063" providerId="ADAL" clId="{3E2531B2-8B94-4A4D-9F41-5A0D06C57E86}" dt="2025-03-03T14:54:18.288" v="889" actId="1076"/>
          <ac:graphicFrameMkLst>
            <pc:docMk/>
            <pc:sldMk cId="3508401720" sldId="2146850708"/>
            <ac:graphicFrameMk id="3" creationId="{212196CB-17B9-F1B5-D916-78FACD0680F1}"/>
          </ac:graphicFrameMkLst>
        </pc:graphicFrameChg>
      </pc:sldChg>
      <pc:sldChg chg="mod modShow">
        <pc:chgData name="Jimmy Poulaillon" userId="d6f5e01c-5848-484b-85e8-de34f146b063" providerId="ADAL" clId="{3E2531B2-8B94-4A4D-9F41-5A0D06C57E86}" dt="2025-03-03T15:05:11.649" v="1001" actId="729"/>
        <pc:sldMkLst>
          <pc:docMk/>
          <pc:sldMk cId="3970899798" sldId="2146850709"/>
        </pc:sldMkLst>
      </pc:sldChg>
      <pc:sldChg chg="mod modShow">
        <pc:chgData name="Jimmy Poulaillon" userId="d6f5e01c-5848-484b-85e8-de34f146b063" providerId="ADAL" clId="{3E2531B2-8B94-4A4D-9F41-5A0D06C57E86}" dt="2025-03-03T14:57:27.354" v="941" actId="729"/>
        <pc:sldMkLst>
          <pc:docMk/>
          <pc:sldMk cId="3862931772" sldId="2146850710"/>
        </pc:sldMkLst>
      </pc:sldChg>
      <pc:sldChg chg="del">
        <pc:chgData name="Jimmy Poulaillon" userId="d6f5e01c-5848-484b-85e8-de34f146b063" providerId="ADAL" clId="{3E2531B2-8B94-4A4D-9F41-5A0D06C57E86}" dt="2025-03-03T14:56:42.174" v="939" actId="47"/>
        <pc:sldMkLst>
          <pc:docMk/>
          <pc:sldMk cId="1686283294" sldId="2146850711"/>
        </pc:sldMkLst>
      </pc:sldChg>
      <pc:sldChg chg="mod modShow">
        <pc:chgData name="Jimmy Poulaillon" userId="d6f5e01c-5848-484b-85e8-de34f146b063" providerId="ADAL" clId="{3E2531B2-8B94-4A4D-9F41-5A0D06C57E86}" dt="2025-03-03T14:57:26.303" v="940" actId="729"/>
        <pc:sldMkLst>
          <pc:docMk/>
          <pc:sldMk cId="837776328" sldId="2146850712"/>
        </pc:sldMkLst>
      </pc:sldChg>
      <pc:sldChg chg="del">
        <pc:chgData name="Jimmy Poulaillon" userId="d6f5e01c-5848-484b-85e8-de34f146b063" providerId="ADAL" clId="{3E2531B2-8B94-4A4D-9F41-5A0D06C57E86}" dt="2025-03-03T15:04:59.613" v="1000" actId="47"/>
        <pc:sldMkLst>
          <pc:docMk/>
          <pc:sldMk cId="3063128679" sldId="2146850713"/>
        </pc:sldMkLst>
      </pc:sldChg>
    </pc:docChg>
  </pc:docChgLst>
  <pc:docChgLst>
    <pc:chgData name="Mirabelle Breidvik" userId="9bc5f51c-53b4-4312-9f66-de09c7035ed1" providerId="ADAL" clId="{29604B06-FA14-415B-BAE5-BBFC8A5795D1}"/>
    <pc:docChg chg="undo custSel addSld delSld modSld">
      <pc:chgData name="Mirabelle Breidvik" userId="9bc5f51c-53b4-4312-9f66-de09c7035ed1" providerId="ADAL" clId="{29604B06-FA14-415B-BAE5-BBFC8A5795D1}" dt="2024-06-05T09:57:07.120" v="2260" actId="20577"/>
      <pc:docMkLst>
        <pc:docMk/>
      </pc:docMkLst>
      <pc:sldChg chg="modSp mod">
        <pc:chgData name="Mirabelle Breidvik" userId="9bc5f51c-53b4-4312-9f66-de09c7035ed1" providerId="ADAL" clId="{29604B06-FA14-415B-BAE5-BBFC8A5795D1}" dt="2024-06-03T12:16:12.968" v="48" actId="20577"/>
        <pc:sldMkLst>
          <pc:docMk/>
          <pc:sldMk cId="3013050676" sldId="257"/>
        </pc:sldMkLst>
      </pc:sldChg>
      <pc:sldChg chg="addSp delSp modSp mod">
        <pc:chgData name="Mirabelle Breidvik" userId="9bc5f51c-53b4-4312-9f66-de09c7035ed1" providerId="ADAL" clId="{29604B06-FA14-415B-BAE5-BBFC8A5795D1}" dt="2024-06-03T12:25:21.934" v="377" actId="20577"/>
        <pc:sldMkLst>
          <pc:docMk/>
          <pc:sldMk cId="338009355" sldId="264"/>
        </pc:sldMkLst>
      </pc:sldChg>
      <pc:sldChg chg="modSp mod">
        <pc:chgData name="Mirabelle Breidvik" userId="9bc5f51c-53b4-4312-9f66-de09c7035ed1" providerId="ADAL" clId="{29604B06-FA14-415B-BAE5-BBFC8A5795D1}" dt="2024-06-03T13:13:20.004" v="1011" actId="27636"/>
        <pc:sldMkLst>
          <pc:docMk/>
          <pc:sldMk cId="3508401720" sldId="2146850708"/>
        </pc:sldMkLst>
      </pc:sldChg>
      <pc:sldChg chg="modSp mod">
        <pc:chgData name="Mirabelle Breidvik" userId="9bc5f51c-53b4-4312-9f66-de09c7035ed1" providerId="ADAL" clId="{29604B06-FA14-415B-BAE5-BBFC8A5795D1}" dt="2024-06-03T13:47:44.283" v="1213"/>
        <pc:sldMkLst>
          <pc:docMk/>
          <pc:sldMk cId="3970899798" sldId="2146850709"/>
        </pc:sldMkLst>
      </pc:sldChg>
      <pc:sldChg chg="modSp mod">
        <pc:chgData name="Mirabelle Breidvik" userId="9bc5f51c-53b4-4312-9f66-de09c7035ed1" providerId="ADAL" clId="{29604B06-FA14-415B-BAE5-BBFC8A5795D1}" dt="2024-06-05T09:07:24.813" v="1870" actId="20577"/>
        <pc:sldMkLst>
          <pc:docMk/>
          <pc:sldMk cId="3862931772" sldId="2146850710"/>
        </pc:sldMkLst>
      </pc:sldChg>
      <pc:sldChg chg="modSp mod">
        <pc:chgData name="Mirabelle Breidvik" userId="9bc5f51c-53b4-4312-9f66-de09c7035ed1" providerId="ADAL" clId="{29604B06-FA14-415B-BAE5-BBFC8A5795D1}" dt="2024-06-05T09:39:56.128" v="2120" actId="14734"/>
        <pc:sldMkLst>
          <pc:docMk/>
          <pc:sldMk cId="1686283294" sldId="2146850711"/>
        </pc:sldMkLst>
      </pc:sldChg>
      <pc:sldChg chg="modSp mod">
        <pc:chgData name="Mirabelle Breidvik" userId="9bc5f51c-53b4-4312-9f66-de09c7035ed1" providerId="ADAL" clId="{29604B06-FA14-415B-BAE5-BBFC8A5795D1}" dt="2024-06-05T09:53:11.669" v="2156" actId="20577"/>
        <pc:sldMkLst>
          <pc:docMk/>
          <pc:sldMk cId="837776328" sldId="2146850712"/>
        </pc:sldMkLst>
      </pc:sldChg>
      <pc:sldChg chg="modSp mod">
        <pc:chgData name="Mirabelle Breidvik" userId="9bc5f51c-53b4-4312-9f66-de09c7035ed1" providerId="ADAL" clId="{29604B06-FA14-415B-BAE5-BBFC8A5795D1}" dt="2024-06-05T09:57:07.120" v="2260" actId="20577"/>
        <pc:sldMkLst>
          <pc:docMk/>
          <pc:sldMk cId="3016760649" sldId="2146850713"/>
        </pc:sldMkLst>
      </pc:sldChg>
      <pc:sldChg chg="new del">
        <pc:chgData name="Mirabelle Breidvik" userId="9bc5f51c-53b4-4312-9f66-de09c7035ed1" providerId="ADAL" clId="{29604B06-FA14-415B-BAE5-BBFC8A5795D1}" dt="2024-06-03T14:08:40.645" v="1215" actId="47"/>
        <pc:sldMkLst>
          <pc:docMk/>
          <pc:sldMk cId="343010771" sldId="2146850714"/>
        </pc:sldMkLst>
      </pc:sldChg>
    </pc:docChg>
  </pc:docChgLst>
  <pc:docChgLst>
    <pc:chgData name="Jimmy Poulaillon" userId="d6f5e01c-5848-484b-85e8-de34f146b063" providerId="ADAL" clId="{97522AC3-BFD0-4351-A386-353C2D401276}"/>
    <pc:docChg chg="undo custSel addSld delSld modSld">
      <pc:chgData name="Jimmy Poulaillon" userId="d6f5e01c-5848-484b-85e8-de34f146b063" providerId="ADAL" clId="{97522AC3-BFD0-4351-A386-353C2D401276}" dt="2024-06-05T13:08:13.551" v="2216" actId="20577"/>
      <pc:docMkLst>
        <pc:docMk/>
      </pc:docMkLst>
      <pc:sldChg chg="modSp mod">
        <pc:chgData name="Jimmy Poulaillon" userId="d6f5e01c-5848-484b-85e8-de34f146b063" providerId="ADAL" clId="{97522AC3-BFD0-4351-A386-353C2D401276}" dt="2024-06-03T13:54:11.131" v="1404" actId="108"/>
        <pc:sldMkLst>
          <pc:docMk/>
          <pc:sldMk cId="338009355" sldId="264"/>
        </pc:sldMkLst>
      </pc:sldChg>
      <pc:sldChg chg="delSp modSp mod">
        <pc:chgData name="Jimmy Poulaillon" userId="d6f5e01c-5848-484b-85e8-de34f146b063" providerId="ADAL" clId="{97522AC3-BFD0-4351-A386-353C2D401276}" dt="2024-06-03T13:13:05.715" v="624" actId="20577"/>
        <pc:sldMkLst>
          <pc:docMk/>
          <pc:sldMk cId="3508401720" sldId="2146850708"/>
        </pc:sldMkLst>
      </pc:sldChg>
      <pc:sldChg chg="delSp modSp mod">
        <pc:chgData name="Jimmy Poulaillon" userId="d6f5e01c-5848-484b-85e8-de34f146b063" providerId="ADAL" clId="{97522AC3-BFD0-4351-A386-353C2D401276}" dt="2024-06-05T09:25:07.462" v="1649"/>
        <pc:sldMkLst>
          <pc:docMk/>
          <pc:sldMk cId="3970899798" sldId="2146850709"/>
        </pc:sldMkLst>
      </pc:sldChg>
      <pc:sldChg chg="modSp mod">
        <pc:chgData name="Jimmy Poulaillon" userId="d6f5e01c-5848-484b-85e8-de34f146b063" providerId="ADAL" clId="{97522AC3-BFD0-4351-A386-353C2D401276}" dt="2024-06-05T13:08:13.551" v="2216" actId="20577"/>
        <pc:sldMkLst>
          <pc:docMk/>
          <pc:sldMk cId="3862931772" sldId="2146850710"/>
        </pc:sldMkLst>
      </pc:sldChg>
      <pc:sldChg chg="delSp modSp mod">
        <pc:chgData name="Jimmy Poulaillon" userId="d6f5e01c-5848-484b-85e8-de34f146b063" providerId="ADAL" clId="{97522AC3-BFD0-4351-A386-353C2D401276}" dt="2024-06-05T09:43:23.054" v="1911" actId="2062"/>
        <pc:sldMkLst>
          <pc:docMk/>
          <pc:sldMk cId="1686283294" sldId="2146850711"/>
        </pc:sldMkLst>
      </pc:sldChg>
      <pc:sldChg chg="modSp mod">
        <pc:chgData name="Jimmy Poulaillon" userId="d6f5e01c-5848-484b-85e8-de34f146b063" providerId="ADAL" clId="{97522AC3-BFD0-4351-A386-353C2D401276}" dt="2024-06-05T09:54:00.152" v="2211" actId="20577"/>
        <pc:sldMkLst>
          <pc:docMk/>
          <pc:sldMk cId="837776328" sldId="2146850712"/>
        </pc:sldMkLst>
      </pc:sldChg>
      <pc:sldChg chg="new del">
        <pc:chgData name="Jimmy Poulaillon" userId="d6f5e01c-5848-484b-85e8-de34f146b063" providerId="ADAL" clId="{97522AC3-BFD0-4351-A386-353C2D401276}" dt="2024-06-05T09:29:26.275" v="1665" actId="680"/>
        <pc:sldMkLst>
          <pc:docMk/>
          <pc:sldMk cId="876531643" sldId="2146850714"/>
        </pc:sldMkLst>
      </pc:sldChg>
    </pc:docChg>
  </pc:docChgLst>
  <pc:docChgLst>
    <pc:chgData name="Mirabelle Breidvik" userId="9bc5f51c-53b4-4312-9f66-de09c7035ed1" providerId="ADAL" clId="{540C0082-7F4F-4F84-8E78-D0ABC271CE2D}"/>
    <pc:docChg chg="undo redo custSel modSld">
      <pc:chgData name="Mirabelle Breidvik" userId="9bc5f51c-53b4-4312-9f66-de09c7035ed1" providerId="ADAL" clId="{540C0082-7F4F-4F84-8E78-D0ABC271CE2D}" dt="2024-06-24T13:32:21.495" v="356" actId="1076"/>
      <pc:docMkLst>
        <pc:docMk/>
      </pc:docMkLst>
      <pc:sldChg chg="addSp modSp mod">
        <pc:chgData name="Mirabelle Breidvik" userId="9bc5f51c-53b4-4312-9f66-de09c7035ed1" providerId="ADAL" clId="{540C0082-7F4F-4F84-8E78-D0ABC271CE2D}" dt="2024-06-11T12:51:10.436" v="141" actId="9405"/>
        <pc:sldMkLst>
          <pc:docMk/>
          <pc:sldMk cId="3013050676" sldId="257"/>
        </pc:sldMkLst>
      </pc:sldChg>
      <pc:sldChg chg="addSp delSp modSp mod">
        <pc:chgData name="Mirabelle Breidvik" userId="9bc5f51c-53b4-4312-9f66-de09c7035ed1" providerId="ADAL" clId="{540C0082-7F4F-4F84-8E78-D0ABC271CE2D}" dt="2024-06-24T13:32:21.495" v="356" actId="1076"/>
        <pc:sldMkLst>
          <pc:docMk/>
          <pc:sldMk cId="338009355" sldId="264"/>
        </pc:sldMkLst>
      </pc:sldChg>
      <pc:sldChg chg="modSp mod">
        <pc:chgData name="Mirabelle Breidvik" userId="9bc5f51c-53b4-4312-9f66-de09c7035ed1" providerId="ADAL" clId="{540C0082-7F4F-4F84-8E78-D0ABC271CE2D}" dt="2024-06-11T13:17:41.844" v="219" actId="20577"/>
        <pc:sldMkLst>
          <pc:docMk/>
          <pc:sldMk cId="3970899798" sldId="2146850709"/>
        </pc:sldMkLst>
      </pc:sldChg>
      <pc:sldChg chg="addSp delSp modSp mod">
        <pc:chgData name="Mirabelle Breidvik" userId="9bc5f51c-53b4-4312-9f66-de09c7035ed1" providerId="ADAL" clId="{540C0082-7F4F-4F84-8E78-D0ABC271CE2D}" dt="2024-06-11T13:07:44.897" v="207" actId="207"/>
        <pc:sldMkLst>
          <pc:docMk/>
          <pc:sldMk cId="3862931772" sldId="2146850710"/>
        </pc:sldMkLst>
      </pc:sldChg>
    </pc:docChg>
  </pc:docChgLst>
  <pc:docChgLst>
    <pc:chgData name="Mirabelle Breidvik" userId="9bc5f51c-53b4-4312-9f66-de09c7035ed1" providerId="ADAL" clId="{4B30AFD7-202B-4902-BFB4-91F59789F980}"/>
    <pc:docChg chg="modSld">
      <pc:chgData name="Mirabelle Breidvik" userId="9bc5f51c-53b4-4312-9f66-de09c7035ed1" providerId="ADAL" clId="{4B30AFD7-202B-4902-BFB4-91F59789F980}" dt="2024-06-11T12:04:55.416" v="9" actId="20577"/>
      <pc:docMkLst>
        <pc:docMk/>
      </pc:docMkLst>
      <pc:sldChg chg="modSp mod">
        <pc:chgData name="Mirabelle Breidvik" userId="9bc5f51c-53b4-4312-9f66-de09c7035ed1" providerId="ADAL" clId="{4B30AFD7-202B-4902-BFB4-91F59789F980}" dt="2024-06-11T12:04:55.416" v="9" actId="20577"/>
        <pc:sldMkLst>
          <pc:docMk/>
          <pc:sldMk cId="3016760649" sldId="2146850713"/>
        </pc:sldMkLst>
      </pc:sldChg>
    </pc:docChg>
  </pc:docChgLst>
  <pc:docChgLst>
    <pc:chgData name="Jimmy Poulaillon" userId="d6f5e01c-5848-484b-85e8-de34f146b063" providerId="ADAL" clId="{C726355C-9F61-4A6E-8B74-F957EFC62A58}"/>
    <pc:docChg chg="custSel modSld">
      <pc:chgData name="Jimmy Poulaillon" userId="d6f5e01c-5848-484b-85e8-de34f146b063" providerId="ADAL" clId="{C726355C-9F61-4A6E-8B74-F957EFC62A58}" dt="2024-06-11T10:09:04.183" v="270" actId="20577"/>
      <pc:docMkLst>
        <pc:docMk/>
      </pc:docMkLst>
      <pc:sldChg chg="delSp modSp mod">
        <pc:chgData name="Jimmy Poulaillon" userId="d6f5e01c-5848-484b-85e8-de34f146b063" providerId="ADAL" clId="{C726355C-9F61-4A6E-8B74-F957EFC62A58}" dt="2024-06-11T10:06:28.106" v="1" actId="478"/>
        <pc:sldMkLst>
          <pc:docMk/>
          <pc:sldMk cId="338009355" sldId="264"/>
        </pc:sldMkLst>
      </pc:sldChg>
      <pc:sldChg chg="modSp mod">
        <pc:chgData name="Jimmy Poulaillon" userId="d6f5e01c-5848-484b-85e8-de34f146b063" providerId="ADAL" clId="{C726355C-9F61-4A6E-8B74-F957EFC62A58}" dt="2024-06-11T10:08:53.185" v="269" actId="20577"/>
        <pc:sldMkLst>
          <pc:docMk/>
          <pc:sldMk cId="3862931772" sldId="2146850710"/>
        </pc:sldMkLst>
      </pc:sldChg>
      <pc:sldChg chg="modSp mod">
        <pc:chgData name="Jimmy Poulaillon" userId="d6f5e01c-5848-484b-85e8-de34f146b063" providerId="ADAL" clId="{C726355C-9F61-4A6E-8B74-F957EFC62A58}" dt="2024-06-11T10:09:04.183" v="270" actId="20577"/>
        <pc:sldMkLst>
          <pc:docMk/>
          <pc:sldMk cId="3016760649" sldId="2146850713"/>
        </pc:sldMkLst>
      </pc:sldChg>
    </pc:docChg>
  </pc:docChgLst>
  <pc:docChgLst>
    <pc:chgData name="Mirabelle Breidvik" userId="9bc5f51c-53b4-4312-9f66-de09c7035ed1" providerId="ADAL" clId="{7BC40AEA-15B2-A845-8CB4-C8CCDC5DC2E9}"/>
    <pc:docChg chg="custSel addSld modSld">
      <pc:chgData name="Mirabelle Breidvik" userId="9bc5f51c-53b4-4312-9f66-de09c7035ed1" providerId="ADAL" clId="{7BC40AEA-15B2-A845-8CB4-C8CCDC5DC2E9}" dt="2025-03-06T15:19:59.532" v="545" actId="20577"/>
      <pc:docMkLst>
        <pc:docMk/>
      </pc:docMkLst>
      <pc:sldChg chg="modSp mod">
        <pc:chgData name="Mirabelle Breidvik" userId="9bc5f51c-53b4-4312-9f66-de09c7035ed1" providerId="ADAL" clId="{7BC40AEA-15B2-A845-8CB4-C8CCDC5DC2E9}" dt="2025-03-06T15:19:59.532" v="545" actId="20577"/>
        <pc:sldMkLst>
          <pc:docMk/>
          <pc:sldMk cId="338009355" sldId="264"/>
        </pc:sldMkLst>
        <pc:spChg chg="mod">
          <ac:chgData name="Mirabelle Breidvik" userId="9bc5f51c-53b4-4312-9f66-de09c7035ed1" providerId="ADAL" clId="{7BC40AEA-15B2-A845-8CB4-C8CCDC5DC2E9}" dt="2025-03-06T15:19:59.532" v="545" actId="20577"/>
          <ac:spMkLst>
            <pc:docMk/>
            <pc:sldMk cId="338009355" sldId="264"/>
            <ac:spMk id="7" creationId="{4E0AF6E5-ACAC-9039-B3C4-DA02C789C6AA}"/>
          </ac:spMkLst>
        </pc:spChg>
      </pc:sldChg>
      <pc:sldChg chg="modSp mod">
        <pc:chgData name="Mirabelle Breidvik" userId="9bc5f51c-53b4-4312-9f66-de09c7035ed1" providerId="ADAL" clId="{7BC40AEA-15B2-A845-8CB4-C8CCDC5DC2E9}" dt="2025-03-03T15:02:07.637" v="323" actId="20577"/>
        <pc:sldMkLst>
          <pc:docMk/>
          <pc:sldMk cId="3508401720" sldId="2146850708"/>
        </pc:sldMkLst>
        <pc:spChg chg="mod">
          <ac:chgData name="Mirabelle Breidvik" userId="9bc5f51c-53b4-4312-9f66-de09c7035ed1" providerId="ADAL" clId="{7BC40AEA-15B2-A845-8CB4-C8CCDC5DC2E9}" dt="2025-03-03T15:02:07.637" v="323" actId="20577"/>
          <ac:spMkLst>
            <pc:docMk/>
            <pc:sldMk cId="3508401720" sldId="2146850708"/>
            <ac:spMk id="4" creationId="{F53670BA-8510-5368-0E54-9B16B1D91820}"/>
          </ac:spMkLst>
        </pc:spChg>
      </pc:sldChg>
      <pc:sldChg chg="modSp mod">
        <pc:chgData name="Mirabelle Breidvik" userId="9bc5f51c-53b4-4312-9f66-de09c7035ed1" providerId="ADAL" clId="{7BC40AEA-15B2-A845-8CB4-C8CCDC5DC2E9}" dt="2025-03-03T15:04:38.284" v="364" actId="1076"/>
        <pc:sldMkLst>
          <pc:docMk/>
          <pc:sldMk cId="3970899798" sldId="2146850709"/>
        </pc:sldMkLst>
        <pc:spChg chg="mod">
          <ac:chgData name="Mirabelle Breidvik" userId="9bc5f51c-53b4-4312-9f66-de09c7035ed1" providerId="ADAL" clId="{7BC40AEA-15B2-A845-8CB4-C8CCDC5DC2E9}" dt="2025-03-03T15:04:31.601" v="363" actId="1076"/>
          <ac:spMkLst>
            <pc:docMk/>
            <pc:sldMk cId="3970899798" sldId="2146850709"/>
            <ac:spMk id="2" creationId="{39BF9DD7-F991-0477-5E3C-7A0D084D5A82}"/>
          </ac:spMkLst>
        </pc:spChg>
        <pc:graphicFrameChg chg="mod modGraphic">
          <ac:chgData name="Mirabelle Breidvik" userId="9bc5f51c-53b4-4312-9f66-de09c7035ed1" providerId="ADAL" clId="{7BC40AEA-15B2-A845-8CB4-C8CCDC5DC2E9}" dt="2025-03-03T15:04:38.284" v="364" actId="1076"/>
          <ac:graphicFrameMkLst>
            <pc:docMk/>
            <pc:sldMk cId="3970899798" sldId="2146850709"/>
            <ac:graphicFrameMk id="3" creationId="{235EB0EC-A196-752C-6D8F-BA03489EF5EF}"/>
          </ac:graphicFrameMkLst>
        </pc:graphicFrameChg>
      </pc:sldChg>
      <pc:sldChg chg="add">
        <pc:chgData name="Mirabelle Breidvik" userId="9bc5f51c-53b4-4312-9f66-de09c7035ed1" providerId="ADAL" clId="{7BC40AEA-15B2-A845-8CB4-C8CCDC5DC2E9}" dt="2025-03-03T14:46:27.344" v="18" actId="2890"/>
        <pc:sldMkLst>
          <pc:docMk/>
          <pc:sldMk cId="3063128679" sldId="214685071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1:10.436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4769.00488"/>
      <inkml:brushProperty name="anchorY" value="-7870.15137"/>
      <inkml:brushProperty name="scaleFactor" value="0.5"/>
    </inkml:brush>
  </inkml:definitions>
  <inkml:trace contextRef="#ctx0" brushRef="#br0">0 1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34.204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1175.09204"/>
      <inkml:brushProperty name="anchorY" value="-3549.72632"/>
      <inkml:brushProperty name="scaleFactor" value="0.5"/>
    </inkml:brush>
  </inkml:definitions>
  <inkml:trace contextRef="#ctx0" brushRef="#br0">0 434 24575,'190'-88'0,"-79"32"0,-259 118 0,148-76 0,0-4 0,4 3 0,1-3 0,9 0 0,4-11 0,3 3 0,11-5 0,2 6 0,-1 0 0,-5 2 0,-4 6 0,-6 0 0,-1 4 0,-5 0 0,0-2 0,2 3 0,3 3 0,5 2 0,3 3 0,1 2 0,1 1 0,-6 6 0,-1 0 0,-1 5 0,1-1 0,0-1 0,-3 2 0,4-1 0,-3 2 0,1-2 0,0-1 0,1-3 0,0-2 0,2 4 0,0-2 0,5 0 0,-4 7 0,0 0 0,-1-1 0,0 2 0,0-3 0,-5 3 0,1-3 0,-1-2 0,2 2 0,5-2 0,2 3 0,0-2 0,0-2 0,0 3 0,-2-2 0,-4 3 0,-1 3 0,-1-2 0,-4 2 0,1-2 0,-3 1 0,1 3 0,1-3 0,3-3 0,-2 2 0,1-3 0,1 2 0,-3 3 0,2 3 0,-4 6 0,2 3 0,6 1 0,2-1 0,1 0 0,-2-1 0,-2-1 0,-4-1 0,1 5 0,-5-1 0,-2 1 0,1-2 0,-3 4 0,-1-1 0,-2 3 0,-1 4 0,2 4 0,0 2 0,4-3 0,-1-3 0,-1 0 0,-1 2 0,-3-3 0,-1-3 0,-1-3 0,-1-2 0,0 7 0,0-2 0,-1 0 0,1 2 0,0-1 0,0-3 0,0-2 0,0 2 0,0 4 0,0-2 0,0 0 0,-5-3 0,0-3 0,0 0 0,2 6 0,0 0 0,-3 0 0,0-2 0,1-2 0,1-2 0,2-2 0,0-1 0,2 0 0,0-1 0,0 0 0,0 1 0,0-1 0,0 1 0,0-1 0,1 1 0,-1-1 0,0 1 0,4 4 0,0 5 0,1 0 0,-1 4 0,-2-2 0,0-2 0,-1 2 0,-1-3 0,0-1 0,0-3 0,0-1 0,0-2 0,0 3 0,0 1 0,-1-2 0,1 5 0,0 3 0,0 0 0,0-2 0,5-3 0,0-2 0,0-1 0,3-7 0,0-1 0,3-4 0,-2-1 0,3 2 0,3-3 0,-6-2 0,-8-4 0,-8-2 0,-10-2 0,-6-1 0,-7-2 0,-7 1 0,2-1 0,0 1 0,3-1 0,-1 1 0,2 0 0,2 0 0,2 0 0,2 0 0,1 0 0,1 0 0,1 0 0,-5 0 0,0 0 0,0 0 0,1 0 0,1 0 0,0 0 0,-3 0 0,-4 0 0,0 0 0,1 0 0,2 0 0,2 0 0,1 0 0,3 0 0,-1 0 0,2 0 0,-1 0 0,1 0 0,0 0 0,-1 0 0,1 0 0,4 5 0,0-1 0,5 5 0,-1 0 0,-6-2 0,-2-1 0,-2-3 0,4 4 0,1-1 0,-1-1 0,0-2 0,4-5 0,3-10 0,10-10 0,3-5 0,2-7 0,2 1 0,-1 0 0,-1 3 0,0 2 0,-1 2 0,0 2 0,-1-8 0,0 0 0,0 0 0,0 2 0,0 3 0,0 1 0,0 1 0,0 2 0,0 0 0,0 1 0,0 0 0,-5-1 0,0 1 0,0-1 0,2 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37.676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2542.20947"/>
      <inkml:brushProperty name="anchorY" value="-6258.36816"/>
      <inkml:brushProperty name="scaleFactor" value="0.5"/>
    </inkml:brush>
  </inkml:definitions>
  <inkml:trace contextRef="#ctx0" brushRef="#br0">0 235 24575,'0'0'0,"4"0"0,11 0 0,3 0 0,5 0 0,1 0 0,1 0 0,0 0 0,4 0 0,0 5 0,-1-1 0,-1 1 0,-2-1 0,0-1 0,-6 3 0,-1 0 0,0-1 0,5-1 0,2-1 0,-5 3 0,1-1 0,-1 0 0,-4 3 0,0-1 0,1-1 0,2-1 0,0-2 0,2-1 0,1-2 0,-4-4 0,-5-5 0,-4-5 0,-4-4 0,-2-3 0,-3-2 0,0 0 0,-1-1 0,0 1 0,1-1 0,-1 1 0,1-4 0,-1-1 0,1 1 0,5 5 0,0 5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40.374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4033.25293"/>
      <inkml:brushProperty name="anchorY" value="-6870.32324"/>
      <inkml:brushProperty name="scaleFactor" value="0.5"/>
    </inkml:brush>
  </inkml:definitions>
  <inkml:trace contextRef="#ctx0" brushRef="#br0">128 1 24575,'0'0'0,"0"4"0,-4 5 0,-5 1 0,-1 3 0,-3-2 0,-2 3 0,-4-3 0,3 2 0,-1 3 0,4 5 0,3 4 0,8-4 0,3 0 0,6 0 0,6-5 0,4 1 0,3-4 0,-3 0 0,2-3 0,0-2 0,1-3 0,-4-6 0,-3-7 0,-5-6 0,-3-4 0,-7-7 0,-2-2 0,-1-2 0,0 2 0,1 5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47.593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4907.21143"/>
      <inkml:brushProperty name="anchorY" value="-7838.01367"/>
      <inkml:brushProperty name="scaleFactor" value="0.5"/>
    </inkml:brush>
  </inkml:definitions>
  <inkml:trace contextRef="#ctx0" brushRef="#br0">183 130 24575,'5'14'0,"-2"-4"0,-11-16 0,-2 11 0,-3-1 0,-5-1 0,-3-2 0,-1 0 0,-1 0 0,-1-1 0,1 0 0,4-5 0,9 0 0,10 0 0,9 1 0,6 1 0,5 1 0,3 1 0,1 1 0,0 0 0,1 0 0,-1-4 0,0-5 0,-1-5 0,-4-3 0,-1 1 0,-9 3 0,-9 4 0,-8 3 0,-2-2 0,-4 2 0,-4-3 0,-2 1 0,-1 1 0,-2 2 0,0 2 0,0 1 0,-1 1 0,6 5 0,4 6 0,5 4 0,3 4 0,4 3 0,2 2 0,5-5 0,0 1 0,1 0 0,-1-4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49.150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3922.33838"/>
      <inkml:brushProperty name="anchorY" value="-7023.48389"/>
      <inkml:brushProperty name="scaleFactor" value="0.5"/>
    </inkml:brush>
  </inkml:definitions>
  <inkml:trace contextRef="#ctx0" brushRef="#br0">0 1 24575,'0'0'0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52.309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3298 2009 24575,'0'0'0,"10"-6"0,12-11 0,2-4 0,10-2 0,5-4 0,2-5 0,-3 2 0,4-8 0,0-4 0,1-3 0,-2-1 0,-7 2 0,6-8 0,-4-2 0,-2 1 0,-1-3 0,-3 4 0,5-1 0,-6 3 0,-3 7 0,-2 2 0,-6 2 0,-6 5 0,-5 5 0,-3 3 0,-3 3 0,-1 2 0,-5 2 0,-12-5 0,-12-3 0,-11 0 0,-14 0 0,-9 2 0,-13 6 0,-1 1 0,2 5 0,2 4 0,8 4 0,8 2 0,11 3 0,9 0 0,7 0 0,10 5 0,3 0 0,3 0 0,-1-2 0,4 4 0,-2 2 0,-1 4 0,-1-1 0,-2 2 0,3 5 0,-1-2 0,3 1 0,3 0 0,16-16 0,-5 0 0,0 0 0,0-1 0,-1 1 0,1-1 0,0 1 0,0-1 0,0 0 0,1 0 0,-1 0 0,0 0 0,3 1 0,-2 5 0,-1-8 0,-2 1 0,1 0 0,-1 0 0,1 0 0,-1-1 0,0 1 0,1 0 0,-1 0 0,0 0 0,1 0 0,-1-1 0,0 1 0,1 0 0,-1 0 0,0-1 0,0 1 0,1 0 0,-1-1 0,0 1 0,0 0 0,0 0 0,1-1 0,-1 1 0,0-1 0,0 1 0,0 0 0,0-1 0,1 0 0,3-19 0,-1-7 0,-2-2 0,-1 0 0,-1 3 0,0-3 0,1-2 0,-5-3 0,-3 2 0,-8-10 0,-8-1 0,-10-5 0,-12-1 0,-17-14 0,-20 1 0,-8 2 0,-10-4 0,-1 6 0,0 7 0,8 10 0,9 7 0,5 7 0,10 4 0,11 7 0,7 6 0,6 3 0,9 5 0,6 1 0,9 6 0,3 0 0,-1 8 0,4 3 0,0 11 0,0 7 0,-5 3 0,-1 3 0,-4 6 0,-1 3 0,1 5 0,-3 7 0,6-6 0,-3 4 0,6 5 0,0-4 0,6-8 0,4-4 0,4-9 0,3-7 0,2-5 0,5-8 0,5-7 0,0-9 0,-1-8 0,-2-7 0,-1-4 0,-11 1 0,-12-5 0,-10-6 0,-23-4 0,-5 0 0,-6 0 0,-9 7 0,-2 3 0,2 5 0,1 5 0,4 4 0,2 4 0,3 1 0,0 5 0,6 5 0,-4 0 0,4 7 0,7-1 0,0 2 0,4 0 0,1 1 0,5-3 0,6 5 0,4-4 0,0 0 0,3 9 0,1 1 0,-3 0 0,6 4 0,1 2 0,4 3 0,2-6 0,3-3 0,3-2 0,4-3 0,1-1 0,2-1 0,1 4 0,1 0 0,4-4 0,3 0 0,5-1 0,7-4 0,6 4 0,2 1 0,7-3 0,8 4 0,5-4 0,2-2 0,0-5 0,1-4 0,-6-2 0,-6-2 0,-6-1 0,-6 0 0,-4-1 0,-6 4 0,-6 4 0,-12 9 0,-16 7 0,-14 3 0,-13 5 0,-8-1 0,-10 3 0,1 1 0,-1 3 0,4-4 0,1 6 0,5 5 0,3-4 0,8 1 0,6 3 0,3-4 0,4-4 0,6-6 0,3-7 0,6-4 0,5-2 0,3-1 0,2 1 0,15 0 0,0 1 0,9 5 0,6 8 0,5 1 0,5 0 0,5 1 0,3-3 0,-1-2 0,1-2 0,-6-7 0,-5-2 0,-5-5 0,-4 1 0,-3-4 0,-2-3 0,3 2 0,0-2 0,0-1 0,-1-1 0,0-2 0,-1-1 0,-1-1 0,4 0 0,0 0 0,0-1 0,-5-3 0,-1 0 0,-5-4 0,1 0 0,-4-2 0,0 1 0,3 1 0,-3-1 0,3 2 0,0 1 0,3 2 0,1 1 0,2 2 0,0 0 0,1 1 0,-4-3 0,0-1 0,0 0 0,1-3 0,1 1 0,0 1 0,1 1 0,1 1 0,0 1 0,0 2 0,0-1 0,0 1 0,-4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04.90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24575,'48'80'0,"-19"-34"0,-21-34 0,0 0 0,1-1 0,1 0 0,0-1 0,17 15 0,62 41 0,-44-34 0,-23-17 0,1-2 0,32 14 0,-31-15 0,-10-7 0,1 1 0,-1-2 0,1 0 0,1-1 0,-1 0 0,0-1 0,1-1 0,-1 0 0,1-1 0,23-3 0,-33 1 0,1 0 0,0 0 0,0-1 0,-1 0 0,0 0 0,1 0 0,-1-1 0,0 0 0,-1 0 0,1 0 0,-1-1 0,10-9 0,-2-1 0,0 0 0,-1-1 0,13-22 0,-18 26-114,-1 0 1,0 0-1,0-1 0,-2 0 0,1 0 1,-2 0-1,0 0 0,0-1 0,-1 1 1,-1-1-1,-1-26 0,0 23-6712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49:59.57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1129 14 24575,'-10'2'0,"-1"-1"0,1 2 0,0-1 0,0 1 0,0 1 0,0 0 0,-13 7 0,-6 3 0,-110 41 0,-107 48 0,183-73 0,-108 70 0,143-79 0,1 1 0,1 1 0,1 1 0,1 1 0,1 2 0,-23 34 0,20-21 0,1 2 0,2 0 0,-33 84 0,46-91 0,0 0 0,-4 38 0,-2 8 0,14-72 0,0-1 0,1 0 0,0 1 0,0-1 0,1 1 0,0-1 0,0 1 0,2 9 0,0-13 0,-1 1 0,1-1 0,0 0 0,1 0 0,-1 0 0,1 0 0,0 0 0,0 0 0,1-1 0,-1 0 0,1 1 0,0-1 0,5 4 0,15 11 0,1 0 0,0-2 0,1 0 0,31 13 0,119 45 0,-68-31 0,151 78 0,-124-54 0,154 52 0,-270-114 0,0-1 0,0 0 0,1-1 0,0-1 0,-1-1 0,1-1 0,0-1 0,0-1 0,0 0 0,-1-1 0,1-1 0,0-1 0,33-12 0,-41 12 0,43-14 0,60-28 0,-97 37 0,-1 0 0,0-1 0,0-1 0,-1-1 0,0-1 0,-1 0 0,15-17 0,-18 17 0,-1 1 0,-1-2 0,0 0 0,-1 0 0,-1-1 0,0 0 0,0 0 0,-2-1 0,0 0 0,5-24 0,11-75 0,-6-1 0,2-231 0,-18 320 0,-1 0 0,-2 0 0,-9-44 0,8 57 0,0-1 0,-1 1 0,-1 0 0,0 0 0,0 1 0,-2 0 0,1 0 0,-12-13 0,-16-18 0,19 22 0,-1 1 0,-1 1 0,0 1 0,-2 0 0,0 1 0,-35-23 0,37 30 0,4 2 0,0 0 0,-1 1 0,0 1 0,-1 0 0,0 1 0,0 1 0,-19-4 0,23 7 0,-12-2 0,-46-12 0,64 13 0,-1 1 0,0-1 0,1 0 0,0 0 0,0-1 0,0 0 0,0 0 0,0 0 0,1-1 0,0 0 0,-6-7 0,-4-6-195,-1 0 0,-1 1 0,0 1 0,-1 0 0,-1 2 0,-25-16 0,33 24-6631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00.45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01.34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24575,'0'1'-8191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11.063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1295 1 24575,'0'0'0,"-4"0"0,-1 4 0,0 5 0,1 5 0,-3 0 0,-4-3 0,-4-3 0,-3-3 0,-2-1 0,-7-3 0,0-1 0,-1 0 0,0-1 0,2-3 0,1-6 0,1 0 0,1 2 0,-4 1 0,-1 2 0,1 3 0,1 0 0,-4 2 0,-3 0 0,-9 0 0,1 1 0,2-1 0,4 0 0,5 1 0,2-1 0,4 0 0,-4 0 0,1 0 0,0 0 0,1 4 0,2 1 0,4 4 0,2 4 0,-5 4 0,-5 2 0,-1 7 0,0 1 0,1 1 0,1-5 0,6-2 0,2-5 0,0 0 0,5 0 0,-1 1 0,3 2 0,-5 6 0,-3-4 0,3 1 0,-1 0 0,4 0 0,-1-4 0,3-1 0,4 1 0,-2 0 0,2 7 0,2 0 0,1 2 0,3-1 0,1-1 0,0 0 0,1-1 0,1-1 0,-1 5 0,0 3 0,1 1 0,-1-1 0,0 3 0,0-2 0,0 7 0,0 2 0,0-1 0,0-3 0,0-4 0,0-5 0,0 3 0,0-2 0,0-2 0,0-1 0,0-1 0,0-1 0,0-1 0,0-1 0,0 5 0,0 0 0,5 0 0,4 0 0,5-2 0,8-1 0,3 0 0,2-6 0,-5 1 0,-4-2 0,-2-3 0,-5 1 0,1-3 0,2-3 0,-2 1 0,2-2 0,2-2 0,6 2 0,-2 4 0,1-1 0,0 2 0,1-2 0,4 2 0,1-2 0,0-2 0,0 1 0,3-2 0,4 3 0,-1-2 0,-2-1 0,-1-3 0,-3-2 0,2-1 0,0-1 0,-2-1 0,0-1 0,-2 10 0,-1 0 0,-1 0 0,0-2 0,4-2 0,5-1 0,4-2 0,0-2 0,-3 1 0,-2-2 0,2 1 0,-3 0 0,-1-1 0,-2 1 0,-2 0 0,-1 0 0,-1 0 0,0 0 0,3 0 0,2 0 0,-1 0 0,-1 0 0,-1 0 0,4-5 0,-1 0 0,0-4 0,-2-4 0,-1 1 0,0-3 0,-6-1 0,-1-3 0,0 3 0,5-1 0,1 4 0,2-2 0,-1-5 0,0-2 0,-5-2 0,-1-1 0,-5 1 0,1 4 0,0-3 0,6-1 0,-2-4 0,2 4 0,-5 0 0,-4 1 0,-4 1 0,1 0 0,2 0 0,-1 0 0,-2 0 0,-2-5 0,-2-1 0,2 1 0,4 1 0,-1 0 0,4-3 0,-2-8 0,2 0 0,-2-4 0,-2-1 0,-3-1 0,-2 3 0,-3-1 0,0 5 0,-1 3 0,0 4 0,-1 2 0,1 3 0,-1 1 0,1-3 0,0-1 0,0-4 0,0 0 0,-5-3 0,-4-3 0,-1-3 0,-3 6 0,2 4 0,-3 4 0,3 1 0,2 2 0,3 1 0,-2 5 0,2 0 0,-4 4 0,2-5 0,-8 3 0,-3-2 0,-3 4 0,-1 3 0,3-2 0,1 4 0,0 1 0,-1 3 0,-1 1 0,-5 2 0,0 1 0,-1 0 0,1 0 0,0 1 0,1-5 0,2-1 0,4-4 0,-4 1 0,1-4 0,-2 2 0,1 1 0,-1 3 0,1 3 0,0 1 0,0 1 0,0 1 0,5-5 0,4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13.466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858.66211"/>
      <inkml:brushProperty name="anchorY" value="-859.12292"/>
      <inkml:brushProperty name="scaleFactor" value="0.5"/>
    </inkml:brush>
  </inkml:definitions>
  <inkml:trace contextRef="#ctx0" brushRef="#br0">0 1 24575,'0'0'0,"4"0"0,1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14.692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1714.19128"/>
      <inkml:brushProperty name="anchorY" value="-1705.78955"/>
      <inkml:brushProperty name="scaleFactor" value="0.5"/>
    </inkml:brush>
  </inkml:definitions>
  <inkml:trace contextRef="#ctx0" brushRef="#br0">0 1 24575,'0'0'0,"0"4"0,0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1T12:50:25.892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2560.85791"/>
      <inkml:brushProperty name="anchorY" value="-2561.83984"/>
      <inkml:brushProperty name="scaleFactor" value="0.5"/>
    </inkml:brush>
  </inkml:definitions>
  <inkml:trace contextRef="#ctx0" brushRef="#br0">1880 456 24575,'0'0'0,"4"0"0,1-5 0,0-4 0,-1-5 0,-1-3 0,-2-4 0,0-1 0,-5 3 0,0-4 0,-6-1 0,-3 0 0,-9 0 0,2 0 0,-1 0 0,4 1 0,-1 4 0,-4 1 0,-2-5 0,0 0 0,-1 3 0,5 0 0,1 5 0,4-1 0,0 5 0,0 3 0,-2 2 0,-7 3 0,-1 2 0,-1 1 0,0 1 0,0-1 0,2 1 0,0-1 0,0 1 0,-3-1 0,4 4 0,0 1 0,1 0 0,1 3 0,-1-1 0,5 9 0,0-2 0,-1-2 0,4 2 0,-5 2 0,-2 1 0,-2 3 0,0-4 0,-6 6 0,-3 1 0,3 5 0,2-4 0,7 0 0,-4-5 0,6-2 0,0 1 0,-1-4 0,4 0 0,0-2 0,3 1 0,-2-3 0,-1 2 0,-2 7 0,3 3 0,-2 2 0,-2 0 0,0-3 0,2-2 0,-1 1 0,0-1 0,3 6 0,-2-3 0,4-1 0,3 1 0,-1-5 0,2 0 0,2 0 0,2 2 0,-3 0 0,1 2 0,1 6 0,-4-5 0,2 1 0,1-1 0,1-1 0,-6-3 0,0-1 0,1 1 0,2 0 0,3 7 0,1 0 0,3 2 0,0-1 0,1-1 0,1 0 0,-1-1 0,1-1 0,-1 4 0,0 1 0,0-1 0,0-1 0,0 0 0,5-7 0,0 0 0,0-1 0,3 1 0,-1 5 0,-1 2 0,-1 0 0,-2 0 0,-1-1 0,-1 0 0,-1-1 0,0 4 0,-1-1 0,1 1 0,0-2 0,0-1 0,-1-1 0,1 0 0,0-1 0,0 4 0,0 0 0,0 1 0,0-2 0,0 3 0,0 5 0,0 3 0,0 0 0,0-3 0,0-3 0,0-3 0,0-3 0,0 4 0,0 3 0,-9-1 0,0 0 0,0-3 0,1-1 0,3 3 0,1-2 0,2 5 0,-3-7 0,0-1 0,1-1 0,0-2 0,-3 4 0,1 0 0,1 1 0,-3 3 0,0 0 0,-3-1 0,2-2 0,1-1 0,-2-6 0,2-1 0,-3-6 0,-2-3 0,-9-4 0,-1 1 0,-3-1 0,0-2 0,0 0 0,1-2 0,1-1 0,0-1 0,-3 0 0,-1 0 0,1-1 0,1 1 0,1 0 0,0 0 0,11 0 0,9 0 0,6-5 0,7 0 0,5 1 0,10 0 0,3 1 0,1 1 0,0 1 0,0 1 0,-1 0 0,-2 0 0,0 0 0,4 0 0,-1 0 0,0 1 0,0-1 0,-2-5 0,-1 1 0,0-5 0,-1 0 0,-1 2 0,1 1 0,-1 2 0,1 2 0,4 1 0,0 1 0,0 0 0,4 0 0,4 1 0,-1-1 0,-2 0 0,-2 1 0,-3-1 0,-2 0 0,4 0 0,-2 0 0,0 0 0,-1 0 0,-1 0 0,-1 0 0,-1 0 0,0 0 0,4 0 0,1 0 0,-1 0 0,-1 0 0,-1 0 0,0 0 0,-2 0 0,5 0 0,-1 0 0,0-5 0,-5-4 0,-6-9 0,-1 0 0,-4-2 0,-4-2 0,-3 0 0,-2 0 0,-1-1 0,-1 0 0,-1 0 0,0-4 0,1-1 0,-1 1 0,1 0 0,0 2 0,0 0 0,-5 6 0,1 1 0,-1 0 0,2 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Who are we?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380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83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pPr lvl="1" algn="l"/>
            <a:r>
              <a:rPr lang="en-GB" sz="1200">
                <a:solidFill>
                  <a:srgbClr val="B6275F"/>
                </a:solidFill>
              </a:rPr>
              <a:t>international collaboration and knowledge exchange and positions it </a:t>
            </a:r>
          </a:p>
          <a:p>
            <a:pPr lvl="1" algn="l"/>
            <a:r>
              <a:rPr lang="en-GB" sz="1200">
                <a:solidFill>
                  <a:srgbClr val="B6275F"/>
                </a:solidFill>
              </a:rPr>
              <a:t>as a central hub for delivering cutting-edge and innovative education knowledge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18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86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636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11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57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8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  <p:sldLayoutId id="2147483687" r:id="rId2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" Type="http://schemas.openxmlformats.org/officeDocument/2006/relationships/customXml" Target="../ink/ink2.xml"/><Relationship Id="rId21" Type="http://schemas.openxmlformats.org/officeDocument/2006/relationships/image" Target="../media/image21.png"/><Relationship Id="rId7" Type="http://schemas.openxmlformats.org/officeDocument/2006/relationships/customXml" Target="../ink/ink4.xml"/><Relationship Id="rId12" Type="http://schemas.openxmlformats.org/officeDocument/2006/relationships/customXml" Target="../ink/ink7.xml"/><Relationship Id="rId17" Type="http://schemas.openxmlformats.org/officeDocument/2006/relationships/image" Target="../media/image19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11" Type="http://schemas.openxmlformats.org/officeDocument/2006/relationships/image" Target="../media/image16.png"/><Relationship Id="rId24" Type="http://schemas.openxmlformats.org/officeDocument/2006/relationships/customXml" Target="../ink/ink13.xml"/><Relationship Id="rId5" Type="http://schemas.openxmlformats.org/officeDocument/2006/relationships/customXml" Target="../ink/ink3.xml"/><Relationship Id="rId15" Type="http://schemas.openxmlformats.org/officeDocument/2006/relationships/image" Target="../media/image18.png"/><Relationship Id="rId23" Type="http://schemas.openxmlformats.org/officeDocument/2006/relationships/image" Target="../media/image22.png"/><Relationship Id="rId28" Type="http://schemas.openxmlformats.org/officeDocument/2006/relationships/customXml" Target="../ink/ink15.xml"/><Relationship Id="rId10" Type="http://schemas.openxmlformats.org/officeDocument/2006/relationships/customXml" Target="../ink/ink6.xml"/><Relationship Id="rId19" Type="http://schemas.openxmlformats.org/officeDocument/2006/relationships/image" Target="../media/image20.png"/><Relationship Id="rId4" Type="http://schemas.openxmlformats.org/officeDocument/2006/relationships/image" Target="../media/image13.png"/><Relationship Id="rId9" Type="http://schemas.openxmlformats.org/officeDocument/2006/relationships/customXml" Target="../ink/ink5.xml"/><Relationship Id="rId14" Type="http://schemas.openxmlformats.org/officeDocument/2006/relationships/customXml" Target="../ink/ink8.xml"/><Relationship Id="rId22" Type="http://schemas.openxmlformats.org/officeDocument/2006/relationships/customXml" Target="../ink/ink12.xml"/><Relationship Id="rId27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094" y="883908"/>
            <a:ext cx="3528721" cy="1512168"/>
          </a:xfrm>
        </p:spPr>
        <p:txBody>
          <a:bodyPr>
            <a:normAutofit/>
          </a:bodyPr>
          <a:lstStyle/>
          <a:p>
            <a:r>
              <a:rPr lang="en-GB"/>
              <a:t>Communications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521651BE-EFA1-00F3-D1DA-CCA8DBEF6930}"/>
              </a:ext>
            </a:extLst>
          </p:cNvPr>
          <p:cNvSpPr txBox="1">
            <a:spLocks/>
          </p:cNvSpPr>
          <p:nvPr/>
        </p:nvSpPr>
        <p:spPr>
          <a:xfrm>
            <a:off x="5089524" y="2547268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400"/>
              <a:t>March 2</a:t>
            </a:r>
            <a:r>
              <a:rPr lang="en-US" sz="1400"/>
              <a:t>025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A4A99F2-DA71-7D12-957B-0115782C0E1A}"/>
                  </a:ext>
                </a:extLst>
              </p14:cNvPr>
              <p14:cNvContentPartPr/>
              <p14:nvPr/>
            </p14:nvContentPartPr>
            <p14:xfrm>
              <a:off x="-1094207" y="1877580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A4A99F2-DA71-7D12-957B-0115782C0E1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103207" y="186858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6312928" cy="500549"/>
          </a:xfrm>
        </p:spPr>
        <p:txBody>
          <a:bodyPr/>
          <a:lstStyle/>
          <a:p>
            <a:r>
              <a:rPr lang="en-GB" sz="2800" b="1"/>
              <a:t>CERN IdeaSquare Communications team </a:t>
            </a:r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0AF6E5-ACAC-9039-B3C4-DA02C789C6AA}"/>
              </a:ext>
            </a:extLst>
          </p:cNvPr>
          <p:cNvSpPr txBox="1">
            <a:spLocks/>
          </p:cNvSpPr>
          <p:nvPr/>
        </p:nvSpPr>
        <p:spPr>
          <a:xfrm>
            <a:off x="561869" y="1996866"/>
            <a:ext cx="4162531" cy="30423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/>
              <a:t>Science communicator and researcher</a:t>
            </a:r>
            <a:br>
              <a:rPr lang="en-GB" sz="1400" b="1" dirty="0"/>
            </a:br>
            <a:r>
              <a:rPr lang="en-GB" sz="1400" b="1" dirty="0"/>
              <a:t>	</a:t>
            </a:r>
            <a:r>
              <a:rPr lang="en-GB" sz="1600" dirty="0">
                <a:solidFill>
                  <a:srgbClr val="F8E91C"/>
                </a:solidFill>
              </a:rPr>
              <a:t>Jimmy </a:t>
            </a:r>
            <a:r>
              <a:rPr lang="en-GB" sz="1600" dirty="0" err="1">
                <a:solidFill>
                  <a:srgbClr val="F8E91C"/>
                </a:solidFill>
              </a:rPr>
              <a:t>Poulaillon</a:t>
            </a:r>
            <a:r>
              <a:rPr lang="en-GB" sz="1600" dirty="0"/>
              <a:t>, </a:t>
            </a:r>
            <a:r>
              <a:rPr lang="en-GB" sz="1100" dirty="0"/>
              <a:t>sociologist and former 	computer scientist, currently working at </a:t>
            </a:r>
            <a:r>
              <a:rPr lang="en-GB" sz="1100" dirty="0" err="1"/>
              <a:t>IdeaSquare</a:t>
            </a:r>
            <a:r>
              <a:rPr lang="en-GB" sz="1100" dirty="0"/>
              <a:t> on 	communication and events, as well as research on the 	educational programmes. Passionate about sciences, 	writing, video games and hiking.</a:t>
            </a:r>
          </a:p>
          <a:p>
            <a:endParaRPr lang="en-GB" sz="1100" dirty="0"/>
          </a:p>
          <a:p>
            <a:r>
              <a:rPr lang="en-GB" sz="1400" b="1" dirty="0"/>
              <a:t>Communications</a:t>
            </a:r>
            <a:endParaRPr lang="en-GB" sz="1400" dirty="0"/>
          </a:p>
          <a:p>
            <a:pPr lvl="1"/>
            <a:r>
              <a:rPr lang="en-GB" sz="1600" dirty="0">
                <a:solidFill>
                  <a:srgbClr val="F8E91C"/>
                </a:solidFill>
              </a:rPr>
              <a:t>Mirabelle B. Breidvik</a:t>
            </a:r>
            <a:r>
              <a:rPr lang="en-GB" sz="1100" dirty="0">
                <a:solidFill>
                  <a:schemeClr val="bg1"/>
                </a:solidFill>
              </a:rPr>
              <a:t>, Currently working on communications and events at </a:t>
            </a:r>
            <a:r>
              <a:rPr lang="en-GB" sz="1100" dirty="0" err="1">
                <a:solidFill>
                  <a:schemeClr val="bg1"/>
                </a:solidFill>
              </a:rPr>
              <a:t>IdeaSquare</a:t>
            </a:r>
            <a:r>
              <a:rPr lang="en-GB" sz="1100" dirty="0">
                <a:solidFill>
                  <a:schemeClr val="bg1"/>
                </a:solidFill>
              </a:rPr>
              <a:t>. I am no longer an intern. One of my passions is video making.</a:t>
            </a:r>
            <a:endParaRPr lang="it-IT" sz="1100" dirty="0">
              <a:solidFill>
                <a:schemeClr val="bg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228C365-404D-2009-2B15-BEBF54BC10FD}"/>
              </a:ext>
            </a:extLst>
          </p:cNvPr>
          <p:cNvSpPr txBox="1">
            <a:spLocks/>
          </p:cNvSpPr>
          <p:nvPr/>
        </p:nvSpPr>
        <p:spPr>
          <a:xfrm>
            <a:off x="4911162" y="1996866"/>
            <a:ext cx="3933931" cy="28484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100"/>
          </a:p>
          <a:p>
            <a:endParaRPr lang="en-GB" sz="1100"/>
          </a:p>
          <a:p>
            <a:endParaRPr lang="en-GB" sz="1100"/>
          </a:p>
          <a:p>
            <a:pPr marL="0" indent="0">
              <a:buNone/>
            </a:pPr>
            <a:endParaRPr lang="en-GB" sz="110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B741519B-565A-B5C3-EF1D-CD16A7651D39}"/>
                  </a:ext>
                </a:extLst>
              </p14:cNvPr>
              <p14:cNvContentPartPr/>
              <p14:nvPr/>
            </p14:nvContentPartPr>
            <p14:xfrm>
              <a:off x="6648472" y="2862000"/>
              <a:ext cx="286560" cy="144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B741519B-565A-B5C3-EF1D-CD16A7651D3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42352" y="2855895"/>
                <a:ext cx="298800" cy="156570"/>
              </a:xfrm>
              <a:prstGeom prst="rect">
                <a:avLst/>
              </a:prstGeom>
            </p:spPr>
          </p:pic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E2B0E789-A51C-9778-E050-A21389AC7C08}"/>
              </a:ext>
            </a:extLst>
          </p:cNvPr>
          <p:cNvGrpSpPr/>
          <p:nvPr/>
        </p:nvGrpSpPr>
        <p:grpSpPr>
          <a:xfrm>
            <a:off x="6406552" y="2528280"/>
            <a:ext cx="707040" cy="625320"/>
            <a:chOff x="7473307" y="1873564"/>
            <a:chExt cx="707040" cy="625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BBA7D422-40E9-9BAD-FF16-D70BDE287274}"/>
                    </a:ext>
                  </a:extLst>
                </p14:cNvPr>
                <p14:cNvContentPartPr/>
                <p14:nvPr/>
              </p14:nvContentPartPr>
              <p14:xfrm>
                <a:off x="7473307" y="1873564"/>
                <a:ext cx="707040" cy="62532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BBA7D422-40E9-9BAD-FF16-D70BDE28727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467184" y="1867444"/>
                  <a:ext cx="719286" cy="63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AF2F90F8-B204-43EE-42BA-DBC07557A792}"/>
                    </a:ext>
                  </a:extLst>
                </p14:cNvPr>
                <p14:cNvContentPartPr/>
                <p14:nvPr/>
              </p14:nvContentPartPr>
              <p14:xfrm>
                <a:off x="7672387" y="2064364"/>
                <a:ext cx="360" cy="3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AF2F90F8-B204-43EE-42BA-DBC07557A79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666267" y="2058244"/>
                  <a:ext cx="1260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E0BFD301-6999-7894-9199-C25C4C329062}"/>
                    </a:ext>
                  </a:extLst>
                </p14:cNvPr>
                <p14:cNvContentPartPr/>
                <p14:nvPr/>
              </p14:nvContentPartPr>
              <p14:xfrm>
                <a:off x="8000707" y="2071564"/>
                <a:ext cx="360" cy="3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E0BFD301-6999-7894-9199-C25C4C32906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994587" y="2068504"/>
                  <a:ext cx="12600" cy="6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2C3696-CA20-564B-77CD-1C1E6C256122}"/>
              </a:ext>
            </a:extLst>
          </p:cNvPr>
          <p:cNvGrpSpPr/>
          <p:nvPr/>
        </p:nvGrpSpPr>
        <p:grpSpPr>
          <a:xfrm>
            <a:off x="6406552" y="3614470"/>
            <a:ext cx="736920" cy="646200"/>
            <a:chOff x="7420513" y="3289860"/>
            <a:chExt cx="736920" cy="6462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D7000780-4C74-3D7A-143D-86CB0518A800}"/>
                    </a:ext>
                  </a:extLst>
                </p14:cNvPr>
                <p14:cNvContentPartPr/>
                <p14:nvPr/>
              </p14:nvContentPartPr>
              <p14:xfrm>
                <a:off x="7420513" y="3289860"/>
                <a:ext cx="736920" cy="6462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D7000780-4C74-3D7A-143D-86CB0518A80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411513" y="3280860"/>
                  <a:ext cx="754560" cy="66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F9D30C2-1F1B-FF06-EC53-8263EFE6679B}"/>
                    </a:ext>
                  </a:extLst>
                </p14:cNvPr>
                <p14:cNvContentPartPr/>
                <p14:nvPr/>
              </p14:nvContentPartPr>
              <p14:xfrm>
                <a:off x="7658113" y="3526740"/>
                <a:ext cx="3600" cy="3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F9D30C2-1F1B-FF06-EC53-8263EFE6679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649113" y="3517740"/>
                  <a:ext cx="212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87E8648-DF03-DCEC-DAC7-F0E81FA6C4E0}"/>
                    </a:ext>
                  </a:extLst>
                </p14:cNvPr>
                <p14:cNvContentPartPr/>
                <p14:nvPr/>
              </p14:nvContentPartPr>
              <p14:xfrm>
                <a:off x="7870153" y="3526740"/>
                <a:ext cx="360" cy="36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87E8648-DF03-DCEC-DAC7-F0E81FA6C4E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861153" y="3517740"/>
                  <a:ext cx="18000" cy="21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6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02F7C08C-72C3-7083-8066-694F9C4C883C}"/>
                  </a:ext>
                </a:extLst>
              </p14:cNvPr>
              <p14:cNvContentPartPr/>
              <p14:nvPr/>
            </p14:nvContentPartPr>
            <p14:xfrm>
              <a:off x="6098032" y="3475150"/>
              <a:ext cx="685440" cy="10058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02F7C08C-72C3-7083-8066-694F9C4C883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089032" y="3466150"/>
                <a:ext cx="70308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BD591DE9-F232-C1BC-40BF-DE345C601307}"/>
                  </a:ext>
                </a:extLst>
              </p14:cNvPr>
              <p14:cNvContentPartPr/>
              <p14:nvPr/>
            </p14:nvContentPartPr>
            <p14:xfrm>
              <a:off x="6735952" y="3466870"/>
              <a:ext cx="625680" cy="10612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BD591DE9-F232-C1BC-40BF-DE345C601307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726952" y="3457870"/>
                <a:ext cx="643320" cy="107892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CC904B61-C50E-EDB0-0131-0968F6569697}"/>
              </a:ext>
            </a:extLst>
          </p:cNvPr>
          <p:cNvGrpSpPr/>
          <p:nvPr/>
        </p:nvGrpSpPr>
        <p:grpSpPr>
          <a:xfrm>
            <a:off x="6676552" y="3826870"/>
            <a:ext cx="232200" cy="319320"/>
            <a:chOff x="7690513" y="3502260"/>
            <a:chExt cx="232200" cy="31932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F5424D17-232F-0A45-4C3E-7F0E7B53C928}"/>
                    </a:ext>
                  </a:extLst>
                </p14:cNvPr>
                <p14:cNvContentPartPr/>
                <p14:nvPr/>
              </p14:nvContentPartPr>
              <p14:xfrm>
                <a:off x="7690513" y="3703500"/>
                <a:ext cx="232200" cy="1180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F5424D17-232F-0A45-4C3E-7F0E7B53C92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681527" y="3694500"/>
                  <a:ext cx="249813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3157CFD5-43FC-BF69-5027-8E7F74E91842}"/>
                    </a:ext>
                  </a:extLst>
                </p14:cNvPr>
                <p14:cNvContentPartPr/>
                <p14:nvPr/>
              </p14:nvContentPartPr>
              <p14:xfrm>
                <a:off x="7824073" y="3502260"/>
                <a:ext cx="63360" cy="1058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3157CFD5-43FC-BF69-5027-8E7F74E91842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815073" y="3493229"/>
                  <a:ext cx="81000" cy="1235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4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6B8DC6C6-A1F1-6A4B-BE1F-D072DDBCDE30}"/>
                  </a:ext>
                </a:extLst>
              </p14:cNvPr>
              <p14:cNvContentPartPr/>
              <p14:nvPr/>
            </p14:nvContentPartPr>
            <p14:xfrm>
              <a:off x="6601312" y="3817870"/>
              <a:ext cx="92880" cy="5868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6B8DC6C6-A1F1-6A4B-BE1F-D072DDBCDE30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592312" y="3808870"/>
                <a:ext cx="110520" cy="7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6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7EE3C04B-3400-97D0-BEB6-2BB19E956A45}"/>
                  </a:ext>
                </a:extLst>
              </p14:cNvPr>
              <p14:cNvContentPartPr/>
              <p14:nvPr/>
            </p14:nvContentPartPr>
            <p14:xfrm>
              <a:off x="10090993" y="3306420"/>
              <a:ext cx="36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7EE3C04B-3400-97D0-BEB6-2BB19E956A45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0081993" y="329742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8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CE1D5F06-B3E9-1EC3-D958-465D5145CD8C}"/>
                  </a:ext>
                </a:extLst>
              </p14:cNvPr>
              <p14:cNvContentPartPr/>
              <p14:nvPr/>
            </p14:nvContentPartPr>
            <p14:xfrm>
              <a:off x="5997030" y="2003040"/>
              <a:ext cx="1453680" cy="85284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CE1D5F06-B3E9-1EC3-D958-465D5145CD8C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988030" y="1994040"/>
                <a:ext cx="1471320" cy="87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00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5812740" cy="500549"/>
          </a:xfrm>
        </p:spPr>
        <p:txBody>
          <a:bodyPr/>
          <a:lstStyle/>
          <a:p>
            <a:r>
              <a:rPr lang="en-US"/>
              <a:t>Future plans and updates</a:t>
            </a:r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3670BA-8510-5368-0E54-9B16B1D91820}"/>
              </a:ext>
            </a:extLst>
          </p:cNvPr>
          <p:cNvSpPr txBox="1">
            <a:spLocks/>
          </p:cNvSpPr>
          <p:nvPr/>
        </p:nvSpPr>
        <p:spPr>
          <a:xfrm>
            <a:off x="395538" y="1295401"/>
            <a:ext cx="8321741" cy="8381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1050">
                <a:solidFill>
                  <a:srgbClr val="F8E91C"/>
                </a:solidFill>
              </a:rPr>
              <a:t>Social media</a:t>
            </a:r>
            <a:r>
              <a:rPr lang="en-GB" sz="1050"/>
              <a:t>: </a:t>
            </a:r>
            <a:r>
              <a:rPr lang="en-US" sz="1050"/>
              <a:t>19% growth since Jan. 2024 (+1608 followers), new platforms (Threads, Bluesky)</a:t>
            </a:r>
          </a:p>
          <a:p>
            <a:pPr>
              <a:lnSpc>
                <a:spcPct val="120000"/>
              </a:lnSpc>
            </a:pPr>
            <a:r>
              <a:rPr lang="en-US" sz="1050">
                <a:solidFill>
                  <a:srgbClr val="F8E91C"/>
                </a:solidFill>
              </a:rPr>
              <a:t>Ongoing activities</a:t>
            </a:r>
            <a:r>
              <a:rPr lang="en-US" sz="1050"/>
              <a:t>: Progress report </a:t>
            </a:r>
            <a:r>
              <a:rPr lang="en-US" sz="1050">
                <a:solidFill>
                  <a:schemeClr val="bg1">
                    <a:lumMod val="75000"/>
                  </a:schemeClr>
                </a:solidFill>
              </a:rPr>
              <a:t>(production)</a:t>
            </a:r>
            <a:r>
              <a:rPr lang="en-US" sz="1050"/>
              <a:t>, Student prototypes exhibition </a:t>
            </a:r>
            <a:r>
              <a:rPr lang="en-US" sz="1050">
                <a:solidFill>
                  <a:schemeClr val="bg1">
                    <a:lumMod val="75000"/>
                  </a:schemeClr>
                </a:solidFill>
              </a:rPr>
              <a:t>(production)</a:t>
            </a:r>
            <a:r>
              <a:rPr lang="en-US" sz="1050"/>
              <a:t>, IdeaSquare book </a:t>
            </a:r>
            <a:r>
              <a:rPr lang="en-US" sz="1050">
                <a:solidFill>
                  <a:schemeClr val="bg1">
                    <a:lumMod val="75000"/>
                  </a:schemeClr>
                </a:solidFill>
              </a:rPr>
              <a:t>(presented at 10</a:t>
            </a:r>
            <a:r>
              <a:rPr lang="en-US" sz="1050" baseline="30000">
                <a:solidFill>
                  <a:schemeClr val="bg1">
                    <a:lumMod val="75000"/>
                  </a:schemeClr>
                </a:solidFill>
              </a:rPr>
              <a:t>th</a:t>
            </a:r>
            <a:r>
              <a:rPr lang="en-US" sz="1050">
                <a:solidFill>
                  <a:schemeClr val="bg1">
                    <a:lumMod val="75000"/>
                  </a:schemeClr>
                </a:solidFill>
              </a:rPr>
              <a:t> anniversary)</a:t>
            </a:r>
            <a:r>
              <a:rPr lang="en-US" sz="1050"/>
              <a:t>, innovation object </a:t>
            </a:r>
            <a:r>
              <a:rPr lang="en-US" sz="1050">
                <a:solidFill>
                  <a:schemeClr val="bg1">
                    <a:lumMod val="75000"/>
                  </a:schemeClr>
                </a:solidFill>
              </a:rPr>
              <a:t>(pre-prod)</a:t>
            </a:r>
            <a:r>
              <a:rPr lang="en-US" sz="1050"/>
              <a:t>, Video material for I2P </a:t>
            </a:r>
            <a:r>
              <a:rPr lang="en-US" sz="1050">
                <a:solidFill>
                  <a:schemeClr val="bg1">
                    <a:lumMod val="75000"/>
                  </a:schemeClr>
                </a:solidFill>
              </a:rPr>
              <a:t>(production)</a:t>
            </a:r>
            <a:r>
              <a:rPr lang="en-US" sz="1050"/>
              <a:t>, Prototyping at CERN events </a:t>
            </a:r>
            <a:r>
              <a:rPr lang="en-US" sz="1050">
                <a:solidFill>
                  <a:schemeClr val="bg1">
                    <a:lumMod val="75000"/>
                  </a:schemeClr>
                </a:solidFill>
              </a:rPr>
              <a:t>(in March)</a:t>
            </a:r>
            <a:r>
              <a:rPr lang="en-US" sz="1050"/>
              <a:t>, ATTRACT final conference </a:t>
            </a:r>
            <a:r>
              <a:rPr lang="en-US" sz="1050">
                <a:solidFill>
                  <a:schemeClr val="bg1">
                    <a:lumMod val="75000"/>
                  </a:schemeClr>
                </a:solidFill>
              </a:rPr>
              <a:t>(in July)</a:t>
            </a:r>
            <a:endParaRPr lang="en-GB" sz="105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12196CB-17B9-F1B5-D916-78FACD0680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642232"/>
              </p:ext>
            </p:extLst>
          </p:nvPr>
        </p:nvGraphicFramePr>
        <p:xfrm>
          <a:off x="0" y="2133600"/>
          <a:ext cx="9144000" cy="30099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693954">
                  <a:extLst>
                    <a:ext uri="{9D8B030D-6E8A-4147-A177-3AD203B41FA5}">
                      <a16:colId xmlns:a16="http://schemas.microsoft.com/office/drawing/2014/main" val="1635164773"/>
                    </a:ext>
                  </a:extLst>
                </a:gridCol>
                <a:gridCol w="3450046">
                  <a:extLst>
                    <a:ext uri="{9D8B030D-6E8A-4147-A177-3AD203B41FA5}">
                      <a16:colId xmlns:a16="http://schemas.microsoft.com/office/drawing/2014/main" val="2093896082"/>
                    </a:ext>
                  </a:extLst>
                </a:gridCol>
              </a:tblGrid>
              <a:tr h="315180">
                <a:tc>
                  <a:txBody>
                    <a:bodyPr/>
                    <a:lstStyle/>
                    <a:p>
                      <a:pPr algn="ctr"/>
                      <a:r>
                        <a:rPr lang="fi-FI" sz="2000" b="1">
                          <a:solidFill>
                            <a:srgbClr val="F8E91C"/>
                          </a:solidFill>
                        </a:rPr>
                        <a:t>Goal</a:t>
                      </a:r>
                      <a:endParaRPr lang="en-GB" b="1">
                        <a:solidFill>
                          <a:srgbClr val="F8E91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solidFill>
                            <a:srgbClr val="F8E91C"/>
                          </a:solidFill>
                        </a:rPr>
                        <a:t>Required actions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100525"/>
                  </a:ext>
                </a:extLst>
              </a:tr>
              <a:tr h="86068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sng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  <a:r>
                        <a:rPr lang="en-GB" sz="13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Defining </a:t>
                      </a:r>
                      <a:r>
                        <a:rPr lang="en-GB" sz="13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IdeaSquare Planet</a:t>
                      </a:r>
                      <a:r>
                        <a:rPr lang="en-GB" sz="13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as flagship programme and showcasing the accomplishments of </a:t>
                      </a:r>
                      <a:r>
                        <a:rPr lang="en-GB" sz="13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ATTRACT</a:t>
                      </a:r>
                      <a:br>
                        <a:rPr lang="en-GB" sz="13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3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Communicating</a:t>
                      </a:r>
                      <a:r>
                        <a:rPr lang="en-GB" sz="13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en-GB" sz="13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post-ATTRACT</a:t>
                      </a:r>
                      <a:r>
                        <a:rPr lang="en-GB" sz="13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communication strategy for </a:t>
                      </a:r>
                      <a:r>
                        <a:rPr lang="en-GB" sz="13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IdeaSquare Planet</a:t>
                      </a:r>
                      <a:endParaRPr lang="en-GB" sz="13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050">
                          <a:solidFill>
                            <a:schemeClr val="tx1"/>
                          </a:solidFill>
                        </a:rPr>
                        <a:t>Students prototype permanent exhibition</a:t>
                      </a:r>
                      <a:endParaRPr lang="en-GB" sz="1050" b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050" b="0">
                          <a:solidFill>
                            <a:schemeClr val="tx1"/>
                          </a:solidFill>
                        </a:rPr>
                        <a:t>ATTRACT final conference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Establishing the comms with the continuation of ATTRACT and other projects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050">
                          <a:solidFill>
                            <a:schemeClr val="tx1"/>
                          </a:solidFill>
                        </a:rPr>
                        <a:t>Communication strategy document with IdeaSquare Planet advisory board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058119"/>
                  </a:ext>
                </a:extLst>
              </a:tr>
              <a:tr h="1091008">
                <a:tc>
                  <a:txBody>
                    <a:bodyPr/>
                    <a:lstStyle/>
                    <a:p>
                      <a:r>
                        <a:rPr lang="en-GB" sz="1300" u="sng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  <a:r>
                        <a:rPr lang="en-GB" sz="13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GB" sz="13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Consolidating link with </a:t>
                      </a:r>
                      <a:r>
                        <a:rPr lang="en-GB" sz="13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Science Gateway</a:t>
                      </a:r>
                    </a:p>
                    <a:p>
                      <a:r>
                        <a:rPr lang="en-GB" sz="13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Consolidating position inside </a:t>
                      </a:r>
                      <a:r>
                        <a:rPr lang="en-GB" sz="13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Green Village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0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Discovery path feasibility study finished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0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Promoting the routine for the Science Gateway workshops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0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Production of objects for the Science Gateway shop (book, innovation object)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0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Being present in internal and external Green Village events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0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Adapting the IdeaSquare Planet comms strategy with people of Green Village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325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840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588834"/>
            <a:ext cx="5812740" cy="500549"/>
          </a:xfrm>
        </p:spPr>
        <p:txBody>
          <a:bodyPr/>
          <a:lstStyle/>
          <a:p>
            <a:r>
              <a:rPr lang="en-US"/>
              <a:t>Now and then: 2024-2025</a:t>
            </a:r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35EB0EC-A196-752C-6D8F-BA03489EF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464608"/>
              </p:ext>
            </p:extLst>
          </p:nvPr>
        </p:nvGraphicFramePr>
        <p:xfrm>
          <a:off x="556478" y="1089383"/>
          <a:ext cx="8031043" cy="390078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320436">
                  <a:extLst>
                    <a:ext uri="{9D8B030D-6E8A-4147-A177-3AD203B41FA5}">
                      <a16:colId xmlns:a16="http://schemas.microsoft.com/office/drawing/2014/main" val="1635164773"/>
                    </a:ext>
                  </a:extLst>
                </a:gridCol>
                <a:gridCol w="3710607">
                  <a:extLst>
                    <a:ext uri="{9D8B030D-6E8A-4147-A177-3AD203B41FA5}">
                      <a16:colId xmlns:a16="http://schemas.microsoft.com/office/drawing/2014/main" val="2093896082"/>
                    </a:ext>
                  </a:extLst>
                </a:gridCol>
              </a:tblGrid>
              <a:tr h="468205">
                <a:tc>
                  <a:txBody>
                    <a:bodyPr/>
                    <a:lstStyle/>
                    <a:p>
                      <a:pPr algn="ctr"/>
                      <a:r>
                        <a:rPr lang="fi-FI" sz="2000" b="1">
                          <a:solidFill>
                            <a:srgbClr val="FFFF00"/>
                          </a:solidFill>
                        </a:rPr>
                        <a:t>Activity</a:t>
                      </a:r>
                      <a:endParaRPr lang="en-GB" b="1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2000">
                          <a:solidFill>
                            <a:srgbClr val="FFFF00"/>
                          </a:solidFill>
                        </a:rPr>
                        <a:t>Now and then/development</a:t>
                      </a:r>
                      <a:endParaRPr lang="en-GB" sz="200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100525"/>
                  </a:ext>
                </a:extLst>
              </a:tr>
              <a:tr h="468205">
                <a:tc>
                  <a:txBody>
                    <a:bodyPr/>
                    <a:lstStyle/>
                    <a:p>
                      <a:pPr algn="l"/>
                      <a:r>
                        <a:rPr lang="fi-FI" sz="1400"/>
                        <a:t>Progress report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/>
                        <a:t>Will be published this yearTo communicate to internal stakeholders what is going 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1058119"/>
                  </a:ext>
                </a:extLst>
              </a:tr>
              <a:tr h="495495">
                <a:tc>
                  <a:txBody>
                    <a:bodyPr/>
                    <a:lstStyle/>
                    <a:p>
                      <a:pPr algn="l"/>
                      <a:r>
                        <a:rPr lang="en-GB" sz="1400"/>
                        <a:t>Development of a book about IdeaSquare mindset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/>
                        <a:t>The book is being written and as presented at the 10</a:t>
                      </a:r>
                      <a:r>
                        <a:rPr lang="en-GB" sz="1100" baseline="30000"/>
                        <a:t>th</a:t>
                      </a:r>
                      <a:r>
                        <a:rPr lang="en-GB" sz="1100"/>
                        <a:t> anniversary of IdeaSquare.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9097404"/>
                  </a:ext>
                </a:extLst>
              </a:tr>
              <a:tr h="495495">
                <a:tc>
                  <a:txBody>
                    <a:bodyPr/>
                    <a:lstStyle/>
                    <a:p>
                      <a:pPr algn="l"/>
                      <a:r>
                        <a:rPr lang="en-GB" sz="1400"/>
                        <a:t>Development of an object (board game?) for the Science Gateway shop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/>
                        <a:t>Not started on/Not in priority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6863270"/>
                  </a:ext>
                </a:extLst>
              </a:tr>
              <a:tr h="625845">
                <a:tc>
                  <a:txBody>
                    <a:bodyPr/>
                    <a:lstStyle/>
                    <a:p>
                      <a:pPr algn="l"/>
                      <a:r>
                        <a:rPr lang="en-GB" sz="1400"/>
                        <a:t>Studies about developing increasing our presence on CERN campus, and showcasing students prototype inside IdeaSquare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/>
                        <a:t>Reach the general public and consolidate the link with Science Gateway, as well as being able to show physical prototypes at conferences/events related to our educational programmes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8947085"/>
                  </a:ext>
                </a:extLst>
              </a:tr>
              <a:tr h="495495">
                <a:tc>
                  <a:txBody>
                    <a:bodyPr/>
                    <a:lstStyle/>
                    <a:p>
                      <a:pPr algn="l"/>
                      <a:r>
                        <a:rPr lang="en-GB" sz="1400"/>
                        <a:t>Creating posts for social media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>
                          <a:solidFill>
                            <a:schemeClr val="tx1"/>
                          </a:solidFill>
                        </a:rPr>
                        <a:t>Added two social media platforms and is contemplating the usage of X (formerly known as twitter) in terms of ethics.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643182"/>
                  </a:ext>
                </a:extLst>
              </a:tr>
              <a:tr h="495495">
                <a:tc>
                  <a:txBody>
                    <a:bodyPr/>
                    <a:lstStyle/>
                    <a:p>
                      <a:pPr algn="l"/>
                      <a:r>
                        <a:rPr lang="en-GB" sz="1400"/>
                        <a:t>10</a:t>
                      </a:r>
                      <a:r>
                        <a:rPr lang="en-GB" sz="1400" baseline="30000"/>
                        <a:t>th</a:t>
                      </a:r>
                      <a:r>
                        <a:rPr lang="en-GB" sz="1400"/>
                        <a:t> anniversary event + 10th anniversary campaign and projects (pr, book, board game)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/>
                        <a:t>Celebrate I2 achievements, appreciating stakeholders and the I2 community, initiation of new collaboration and updating our collaborator about I2’s future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2754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899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99" y="712347"/>
            <a:ext cx="7329665" cy="500549"/>
          </a:xfrm>
        </p:spPr>
        <p:txBody>
          <a:bodyPr/>
          <a:lstStyle/>
          <a:p>
            <a:r>
              <a:rPr lang="en-US"/>
              <a:t>Impacts of dissemination now and then</a:t>
            </a:r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3670BA-8510-5368-0E54-9B16B1D91820}"/>
              </a:ext>
            </a:extLst>
          </p:cNvPr>
          <p:cNvSpPr txBox="1">
            <a:spLocks/>
          </p:cNvSpPr>
          <p:nvPr/>
        </p:nvSpPr>
        <p:spPr>
          <a:xfrm>
            <a:off x="411129" y="1517377"/>
            <a:ext cx="8321741" cy="31302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>
                <a:solidFill>
                  <a:srgbClr val="FFFF00"/>
                </a:solidFill>
              </a:rPr>
              <a:t>Social media:</a:t>
            </a:r>
          </a:p>
          <a:p>
            <a:pPr marL="0" indent="0">
              <a:buNone/>
            </a:pPr>
            <a:r>
              <a:rPr lang="en-GB" sz="1800" b="1">
                <a:solidFill>
                  <a:srgbClr val="FFFF00"/>
                </a:solidFill>
              </a:rPr>
              <a:t>	</a:t>
            </a:r>
            <a:r>
              <a:rPr lang="en-GB" sz="1800" b="1"/>
              <a:t>Video, picture, articles, workshop and event promotion</a:t>
            </a:r>
          </a:p>
          <a:p>
            <a:pPr marL="0" indent="0">
              <a:buNone/>
            </a:pPr>
            <a:r>
              <a:rPr lang="en-GB" sz="1800" b="1"/>
              <a:t>	Total followers: 8900+, 26% increase since May 2023</a:t>
            </a:r>
            <a:endParaRPr lang="en-GB" sz="1800"/>
          </a:p>
          <a:p>
            <a:r>
              <a:rPr lang="en-GB" sz="1800" b="1">
                <a:solidFill>
                  <a:srgbClr val="FFFF00"/>
                </a:solidFill>
              </a:rPr>
              <a:t>Events:</a:t>
            </a:r>
            <a:r>
              <a:rPr lang="en-GB" sz="1800" b="1"/>
              <a:t> Internal events (Arduino workshops, FPGA programming workshops, Prototyping at CERN events), events for the public (Visits linked to Science Gateway; </a:t>
            </a:r>
            <a:r>
              <a:rPr lang="en-GB" sz="1800" b="1" err="1"/>
              <a:t>CineGlobe</a:t>
            </a:r>
            <a:r>
              <a:rPr lang="en-GB" sz="1800" b="1"/>
              <a:t> with artists residencies and workshops for the public)</a:t>
            </a:r>
          </a:p>
          <a:p>
            <a:r>
              <a:rPr lang="en-GB" sz="1800" b="1">
                <a:solidFill>
                  <a:srgbClr val="FFFF00"/>
                </a:solidFill>
              </a:rPr>
              <a:t>Newsletter:</a:t>
            </a:r>
            <a:r>
              <a:rPr lang="en-GB" sz="1800" b="1"/>
              <a:t> 2 newsletters sent to 400+ people each</a:t>
            </a:r>
          </a:p>
          <a:p>
            <a:r>
              <a:rPr lang="en-GB" sz="1800" b="1">
                <a:solidFill>
                  <a:srgbClr val="FFFF00"/>
                </a:solidFill>
              </a:rPr>
              <a:t>Progress reports:</a:t>
            </a:r>
            <a:r>
              <a:rPr lang="en-GB" sz="1800" b="1"/>
              <a:t> 2021-2023, 2024 special edition upcoming</a:t>
            </a:r>
            <a:endParaRPr lang="en-GB" sz="1800">
              <a:solidFill>
                <a:srgbClr val="B6275F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pic>
        <p:nvPicPr>
          <p:cNvPr id="16" name="Graphic 15" descr="Connections with solid fill">
            <a:extLst>
              <a:ext uri="{FF2B5EF4-FFF2-40B4-BE49-F238E27FC236}">
                <a16:creationId xmlns:a16="http://schemas.microsoft.com/office/drawing/2014/main" id="{2A88E0DF-39D0-B54A-88B2-B27EC5429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94814" y="128995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31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5812740" cy="500549"/>
          </a:xfrm>
        </p:spPr>
        <p:txBody>
          <a:bodyPr/>
          <a:lstStyle/>
          <a:p>
            <a:r>
              <a:rPr lang="en-US"/>
              <a:t>Sought impact</a:t>
            </a:r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3670BA-8510-5368-0E54-9B16B1D91820}"/>
              </a:ext>
            </a:extLst>
          </p:cNvPr>
          <p:cNvSpPr txBox="1">
            <a:spLocks/>
          </p:cNvSpPr>
          <p:nvPr/>
        </p:nvSpPr>
        <p:spPr>
          <a:xfrm>
            <a:off x="395538" y="1514474"/>
            <a:ext cx="8321741" cy="32833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i="1" u="none" strike="noStrike">
                <a:effectLst/>
                <a:latin typeface="Arial" panose="020B0604020202020204" pitchFamily="34" charset="0"/>
              </a:rPr>
              <a:t>Become the global reference for how science and society collaborate, with special emphasis in young innovators, in multidisciplinary teams to create innovative solutions for the future of humankind.</a:t>
            </a:r>
          </a:p>
          <a:p>
            <a:pPr marL="0" indent="0">
              <a:buNone/>
            </a:pPr>
            <a:endParaRPr lang="en-GB" sz="1800" b="1" i="1">
              <a:latin typeface="Arial" panose="020B0604020202020204" pitchFamily="34" charset="0"/>
            </a:endParaRPr>
          </a:p>
          <a:p>
            <a:r>
              <a:rPr lang="en-GB" sz="1800" b="1"/>
              <a:t>Establishing our position as the innovation space at CERN internally</a:t>
            </a:r>
          </a:p>
          <a:p>
            <a:r>
              <a:rPr lang="en-GB" sz="1800" b="1"/>
              <a:t>Proving our expertise in coordinating and running EU projects</a:t>
            </a:r>
          </a:p>
          <a:p>
            <a:r>
              <a:rPr lang="en-GB" sz="1800" b="1"/>
              <a:t>Spreading the innovation knowledge that we produce to the general public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7776328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  <SharedWithUsers xmlns="8d120825-0378-4063-8777-0aa7db6274f0">
      <UserInfo>
        <DisplayName>Giulia Gaddi</DisplayName>
        <AccountId>17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C223B4-E47C-4512-81FD-359D44FB34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B6D731-8C83-4990-8F9C-C1619FBACCAC}">
  <ds:schemaRefs>
    <ds:schemaRef ds:uri="http://purl.org/dc/terms/"/>
    <ds:schemaRef ds:uri="8d120825-0378-4063-8777-0aa7db6274f0"/>
    <ds:schemaRef ds:uri="http://schemas.microsoft.com/office/2006/documentManagement/types"/>
    <ds:schemaRef ds:uri="http://purl.org/dc/elements/1.1/"/>
    <ds:schemaRef ds:uri="http://www.w3.org/XML/1998/namespace"/>
    <ds:schemaRef ds:uri="551f674b-acf4-400c-83be-637346b2f9cb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CCCEC36-226F-4386-BC15-772AA99BFF0B}">
  <ds:schemaRefs>
    <ds:schemaRef ds:uri="551f674b-acf4-400c-83be-637346b2f9cb"/>
    <ds:schemaRef ds:uri="8d120825-0378-4063-8777-0aa7db6274f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</TotalTime>
  <Words>1569</Words>
  <Application>Microsoft Macintosh PowerPoint</Application>
  <PresentationFormat>On-screen Show (16:9)</PresentationFormat>
  <Paragraphs>145</Paragraphs>
  <Slides>6</Slides>
  <Notes>5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Helvetica 75</vt:lpstr>
      <vt:lpstr>Opcion Foto</vt:lpstr>
      <vt:lpstr>Communications</vt:lpstr>
      <vt:lpstr>CERN IdeaSquare Communications team </vt:lpstr>
      <vt:lpstr>Future plans and updates</vt:lpstr>
      <vt:lpstr>Now and then: 2024-2025</vt:lpstr>
      <vt:lpstr>Impacts of dissemination now and then</vt:lpstr>
      <vt:lpstr>Sought impact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Mirabelle Breidvik</cp:lastModifiedBy>
  <cp:revision>1</cp:revision>
  <dcterms:created xsi:type="dcterms:W3CDTF">2022-01-18T18:56:13Z</dcterms:created>
  <dcterms:modified xsi:type="dcterms:W3CDTF">2025-03-06T15:20:08Z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