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2146850639" r:id="rId6"/>
    <p:sldId id="328" r:id="rId7"/>
    <p:sldId id="2146850718" r:id="rId8"/>
    <p:sldId id="2146850717" r:id="rId9"/>
    <p:sldId id="2146850686" r:id="rId10"/>
    <p:sldId id="262" r:id="rId1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8AEF83-8B68-658D-7063-36793A64919E}" name="Roy Pennings" initials="RP" userId="Roy Pennings" providerId="None"/>
  <p188:author id="{7C24BCF5-25BB-53F9-7A07-28F4109FA080}" name="Laura Wirtavuori" initials="LW" userId="S::laura.wirtavuori@cern.ch::3f4a20d0-a0dd-4408-b7ed-5b2dfa05c8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0"/>
    <a:srgbClr val="87B918"/>
    <a:srgbClr val="02879B"/>
    <a:srgbClr val="8E0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219B8-6E59-996E-0A2F-8649E41A4257}" v="209" dt="2025-03-07T10:03:05.078"/>
    <p1510:client id="{2BF99A50-8063-32A0-E315-A767D8541C85}" v="30" dt="2025-03-07T10:52:22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78"/>
    <p:restoredTop sz="95814"/>
  </p:normalViewPr>
  <p:slideViewPr>
    <p:cSldViewPr snapToGrid="0" snapToObjects="1">
      <p:cViewPr varScale="1">
        <p:scale>
          <a:sx n="136" d="100"/>
          <a:sy n="136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e Anton Werner" userId="S::ole.werner@cern.ch::d4a2f379-b297-41f8-8741-4268b0296dff" providerId="AD" clId="Web-{01E76FF4-51E9-21E6-5F91-510CFCA8A845}"/>
    <pc:docChg chg="addSld delSld modSld">
      <pc:chgData name="Ole Anton Werner" userId="S::ole.werner@cern.ch::d4a2f379-b297-41f8-8741-4268b0296dff" providerId="AD" clId="Web-{01E76FF4-51E9-21E6-5F91-510CFCA8A845}" dt="2025-03-05T09:28:01.615" v="159" actId="20577"/>
      <pc:docMkLst>
        <pc:docMk/>
      </pc:docMkLst>
      <pc:sldChg chg="del">
        <pc:chgData name="Ole Anton Werner" userId="S::ole.werner@cern.ch::d4a2f379-b297-41f8-8741-4268b0296dff" providerId="AD" clId="Web-{01E76FF4-51E9-21E6-5F91-510CFCA8A845}" dt="2025-03-05T09:26:19.456" v="152"/>
        <pc:sldMkLst>
          <pc:docMk/>
          <pc:sldMk cId="925833447" sldId="2146850668"/>
        </pc:sldMkLst>
      </pc:sldChg>
      <pc:sldChg chg="modSp add replId">
        <pc:chgData name="Ole Anton Werner" userId="S::ole.werner@cern.ch::d4a2f379-b297-41f8-8741-4268b0296dff" providerId="AD" clId="Web-{01E76FF4-51E9-21E6-5F91-510CFCA8A845}" dt="2025-03-05T09:28:01.615" v="159" actId="20577"/>
        <pc:sldMkLst>
          <pc:docMk/>
          <pc:sldMk cId="545552254" sldId="2146850717"/>
        </pc:sldMkLst>
        <pc:spChg chg="mod">
          <ac:chgData name="Ole Anton Werner" userId="S::ole.werner@cern.ch::d4a2f379-b297-41f8-8741-4268b0296dff" providerId="AD" clId="Web-{01E76FF4-51E9-21E6-5F91-510CFCA8A845}" dt="2025-03-05T09:28:01.615" v="159" actId="20577"/>
          <ac:spMkLst>
            <pc:docMk/>
            <pc:sldMk cId="545552254" sldId="2146850717"/>
            <ac:spMk id="2" creationId="{A0EC1B87-A3EF-FE55-6976-00FCA503FF08}"/>
          </ac:spMkLst>
        </pc:spChg>
      </pc:sldChg>
    </pc:docChg>
  </pc:docChgLst>
  <pc:docChgLst>
    <pc:chgData name="Catarina Batista" userId="5c40ee15-c717-45ce-9f41-598769456b2b" providerId="ADAL" clId="{BD5BEFAE-2CAF-F74B-8718-3803111F6A4E}"/>
    <pc:docChg chg="undo custSel addSld delSld modSld">
      <pc:chgData name="Catarina Batista" userId="5c40ee15-c717-45ce-9f41-598769456b2b" providerId="ADAL" clId="{BD5BEFAE-2CAF-F74B-8718-3803111F6A4E}" dt="2025-02-27T12:21:34.779" v="996" actId="207"/>
      <pc:docMkLst>
        <pc:docMk/>
      </pc:docMkLst>
      <pc:sldChg chg="modSp mod">
        <pc:chgData name="Catarina Batista" userId="5c40ee15-c717-45ce-9f41-598769456b2b" providerId="ADAL" clId="{BD5BEFAE-2CAF-F74B-8718-3803111F6A4E}" dt="2025-02-27T09:08:29.196" v="10" actId="20577"/>
        <pc:sldMkLst>
          <pc:docMk/>
          <pc:sldMk cId="2250104017" sldId="256"/>
        </pc:sldMkLst>
        <pc:spChg chg="mod">
          <ac:chgData name="Catarina Batista" userId="5c40ee15-c717-45ce-9f41-598769456b2b" providerId="ADAL" clId="{BD5BEFAE-2CAF-F74B-8718-3803111F6A4E}" dt="2025-02-27T09:08:29.196" v="10" actId="20577"/>
          <ac:spMkLst>
            <pc:docMk/>
            <pc:sldMk cId="2250104017" sldId="256"/>
            <ac:spMk id="3" creationId="{6E89ECE3-4923-F240-B9AC-AFEBB5B17A85}"/>
          </ac:spMkLst>
        </pc:spChg>
      </pc:sldChg>
      <pc:sldChg chg="del">
        <pc:chgData name="Catarina Batista" userId="5c40ee15-c717-45ce-9f41-598769456b2b" providerId="ADAL" clId="{BD5BEFAE-2CAF-F74B-8718-3803111F6A4E}" dt="2025-02-27T09:10:16.249" v="13" actId="2696"/>
        <pc:sldMkLst>
          <pc:docMk/>
          <pc:sldMk cId="478661589" sldId="258"/>
        </pc:sldMkLst>
      </pc:sldChg>
      <pc:sldChg chg="del">
        <pc:chgData name="Catarina Batista" userId="5c40ee15-c717-45ce-9f41-598769456b2b" providerId="ADAL" clId="{BD5BEFAE-2CAF-F74B-8718-3803111F6A4E}" dt="2025-02-27T09:10:09.141" v="12" actId="2696"/>
        <pc:sldMkLst>
          <pc:docMk/>
          <pc:sldMk cId="1291460728" sldId="261"/>
        </pc:sldMkLst>
      </pc:sldChg>
      <pc:sldChg chg="addSp delSp modSp mod">
        <pc:chgData name="Catarina Batista" userId="5c40ee15-c717-45ce-9f41-598769456b2b" providerId="ADAL" clId="{BD5BEFAE-2CAF-F74B-8718-3803111F6A4E}" dt="2025-02-27T12:06:09.638" v="79" actId="1076"/>
        <pc:sldMkLst>
          <pc:docMk/>
          <pc:sldMk cId="1969539938" sldId="262"/>
        </pc:sldMkLst>
        <pc:spChg chg="mod">
          <ac:chgData name="Catarina Batista" userId="5c40ee15-c717-45ce-9f41-598769456b2b" providerId="ADAL" clId="{BD5BEFAE-2CAF-F74B-8718-3803111F6A4E}" dt="2025-02-27T12:06:09.638" v="79" actId="1076"/>
          <ac:spMkLst>
            <pc:docMk/>
            <pc:sldMk cId="1969539938" sldId="262"/>
            <ac:spMk id="10" creationId="{7DA63999-7F06-2088-8852-6DE6620304EF}"/>
          </ac:spMkLst>
        </pc:spChg>
        <pc:picChg chg="add mod modCrop">
          <ac:chgData name="Catarina Batista" userId="5c40ee15-c717-45ce-9f41-598769456b2b" providerId="ADAL" clId="{BD5BEFAE-2CAF-F74B-8718-3803111F6A4E}" dt="2025-02-27T12:05:55.071" v="71" actId="1076"/>
          <ac:picMkLst>
            <pc:docMk/>
            <pc:sldMk cId="1969539938" sldId="262"/>
            <ac:picMk id="4" creationId="{9ECAF8DA-EE9F-8903-DF8C-937160407EA2}"/>
          </ac:picMkLst>
        </pc:picChg>
      </pc:sldChg>
      <pc:sldChg chg="modSp mod">
        <pc:chgData name="Catarina Batista" userId="5c40ee15-c717-45ce-9f41-598769456b2b" providerId="ADAL" clId="{BD5BEFAE-2CAF-F74B-8718-3803111F6A4E}" dt="2025-02-27T12:08:47.647" v="264" actId="1076"/>
        <pc:sldMkLst>
          <pc:docMk/>
          <pc:sldMk cId="3526965213" sldId="328"/>
        </pc:sldMkLst>
        <pc:spChg chg="mod">
          <ac:chgData name="Catarina Batista" userId="5c40ee15-c717-45ce-9f41-598769456b2b" providerId="ADAL" clId="{BD5BEFAE-2CAF-F74B-8718-3803111F6A4E}" dt="2025-02-27T12:08:47.647" v="264" actId="1076"/>
          <ac:spMkLst>
            <pc:docMk/>
            <pc:sldMk cId="3526965213" sldId="328"/>
            <ac:spMk id="4" creationId="{DE6845C0-0047-E64E-B29F-2E8730B6B9A7}"/>
          </ac:spMkLst>
        </pc:spChg>
        <pc:spChg chg="mod">
          <ac:chgData name="Catarina Batista" userId="5c40ee15-c717-45ce-9f41-598769456b2b" providerId="ADAL" clId="{BD5BEFAE-2CAF-F74B-8718-3803111F6A4E}" dt="2025-02-27T12:02:59.011" v="44" actId="20577"/>
          <ac:spMkLst>
            <pc:docMk/>
            <pc:sldMk cId="3526965213" sldId="328"/>
            <ac:spMk id="10" creationId="{40A55043-F889-43AE-BFE6-20C27A43B28B}"/>
          </ac:spMkLst>
        </pc:spChg>
      </pc:sldChg>
      <pc:sldChg chg="del">
        <pc:chgData name="Catarina Batista" userId="5c40ee15-c717-45ce-9f41-598769456b2b" providerId="ADAL" clId="{BD5BEFAE-2CAF-F74B-8718-3803111F6A4E}" dt="2025-02-27T12:03:28.471" v="47" actId="2696"/>
        <pc:sldMkLst>
          <pc:docMk/>
          <pc:sldMk cId="1619377989" sldId="2146850611"/>
        </pc:sldMkLst>
      </pc:sldChg>
      <pc:sldChg chg="del">
        <pc:chgData name="Catarina Batista" userId="5c40ee15-c717-45ce-9f41-598769456b2b" providerId="ADAL" clId="{BD5BEFAE-2CAF-F74B-8718-3803111F6A4E}" dt="2025-02-27T12:03:31.362" v="48" actId="2696"/>
        <pc:sldMkLst>
          <pc:docMk/>
          <pc:sldMk cId="1673956417" sldId="2146850612"/>
        </pc:sldMkLst>
      </pc:sldChg>
      <pc:sldChg chg="del">
        <pc:chgData name="Catarina Batista" userId="5c40ee15-c717-45ce-9f41-598769456b2b" providerId="ADAL" clId="{BD5BEFAE-2CAF-F74B-8718-3803111F6A4E}" dt="2025-02-27T12:09:40.428" v="267" actId="2696"/>
        <pc:sldMkLst>
          <pc:docMk/>
          <pc:sldMk cId="3227800779" sldId="2146850613"/>
        </pc:sldMkLst>
      </pc:sldChg>
      <pc:sldChg chg="modSp add mod">
        <pc:chgData name="Catarina Batista" userId="5c40ee15-c717-45ce-9f41-598769456b2b" providerId="ADAL" clId="{BD5BEFAE-2CAF-F74B-8718-3803111F6A4E}" dt="2025-02-27T12:13:49.396" v="291" actId="20577"/>
        <pc:sldMkLst>
          <pc:docMk/>
          <pc:sldMk cId="925833447" sldId="2146850668"/>
        </pc:sldMkLst>
      </pc:sldChg>
      <pc:sldChg chg="modSp add mod">
        <pc:chgData name="Catarina Batista" userId="5c40ee15-c717-45ce-9f41-598769456b2b" providerId="ADAL" clId="{BD5BEFAE-2CAF-F74B-8718-3803111F6A4E}" dt="2025-02-27T12:21:34.779" v="996" actId="207"/>
        <pc:sldMkLst>
          <pc:docMk/>
          <pc:sldMk cId="283639185" sldId="2146850686"/>
        </pc:sldMkLst>
        <pc:spChg chg="mod">
          <ac:chgData name="Catarina Batista" userId="5c40ee15-c717-45ce-9f41-598769456b2b" providerId="ADAL" clId="{BD5BEFAE-2CAF-F74B-8718-3803111F6A4E}" dt="2025-02-27T12:21:34.779" v="996" actId="207"/>
          <ac:spMkLst>
            <pc:docMk/>
            <pc:sldMk cId="283639185" sldId="2146850686"/>
            <ac:spMk id="2" creationId="{B97BED59-DBF6-797A-51C8-AC37F3A0CE47}"/>
          </ac:spMkLst>
        </pc:spChg>
        <pc:spChg chg="mod">
          <ac:chgData name="Catarina Batista" userId="5c40ee15-c717-45ce-9f41-598769456b2b" providerId="ADAL" clId="{BD5BEFAE-2CAF-F74B-8718-3803111F6A4E}" dt="2025-02-27T12:14:42.434" v="306" actId="207"/>
          <ac:spMkLst>
            <pc:docMk/>
            <pc:sldMk cId="283639185" sldId="2146850686"/>
            <ac:spMk id="3" creationId="{E756D918-4BC3-3C9C-90C3-E651635AD392}"/>
          </ac:spMkLst>
        </pc:spChg>
      </pc:sldChg>
      <pc:sldChg chg="add del">
        <pc:chgData name="Catarina Batista" userId="5c40ee15-c717-45ce-9f41-598769456b2b" providerId="ADAL" clId="{BD5BEFAE-2CAF-F74B-8718-3803111F6A4E}" dt="2025-02-27T12:03:02.754" v="45" actId="2696"/>
        <pc:sldMkLst>
          <pc:docMk/>
          <pc:sldMk cId="2812978673" sldId="2146850715"/>
        </pc:sldMkLst>
      </pc:sldChg>
      <pc:sldChg chg="add mod modShow">
        <pc:chgData name="Catarina Batista" userId="5c40ee15-c717-45ce-9f41-598769456b2b" providerId="ADAL" clId="{BD5BEFAE-2CAF-F74B-8718-3803111F6A4E}" dt="2025-02-27T12:03:24.444" v="46" actId="729"/>
        <pc:sldMkLst>
          <pc:docMk/>
          <pc:sldMk cId="3284616791" sldId="2146850716"/>
        </pc:sldMkLst>
      </pc:sldChg>
    </pc:docChg>
  </pc:docChgLst>
  <pc:docChgLst>
    <pc:chgData name="Ole Anton Werner" userId="S::ole.werner@cern.ch::d4a2f379-b297-41f8-8741-4268b0296dff" providerId="AD" clId="Web-{0E8219B8-6E59-996E-0A2F-8649E41A4257}"/>
    <pc:docChg chg="addSld modSld sldOrd">
      <pc:chgData name="Ole Anton Werner" userId="S::ole.werner@cern.ch::d4a2f379-b297-41f8-8741-4268b0296dff" providerId="AD" clId="Web-{0E8219B8-6E59-996E-0A2F-8649E41A4257}" dt="2025-03-07T10:03:05.078" v="203" actId="20577"/>
      <pc:docMkLst>
        <pc:docMk/>
      </pc:docMkLst>
      <pc:sldChg chg="mod modShow">
        <pc:chgData name="Ole Anton Werner" userId="S::ole.werner@cern.ch::d4a2f379-b297-41f8-8741-4268b0296dff" providerId="AD" clId="Web-{0E8219B8-6E59-996E-0A2F-8649E41A4257}" dt="2025-03-07T09:58:38.929" v="39"/>
        <pc:sldMkLst>
          <pc:docMk/>
          <pc:sldMk cId="3526965213" sldId="328"/>
        </pc:sldMkLst>
      </pc:sldChg>
      <pc:sldChg chg="modSp ord">
        <pc:chgData name="Ole Anton Werner" userId="S::ole.werner@cern.ch::d4a2f379-b297-41f8-8741-4268b0296dff" providerId="AD" clId="Web-{0E8219B8-6E59-996E-0A2F-8649E41A4257}" dt="2025-03-07T10:03:05.078" v="203" actId="20577"/>
        <pc:sldMkLst>
          <pc:docMk/>
          <pc:sldMk cId="283639185" sldId="2146850686"/>
        </pc:sldMkLst>
        <pc:spChg chg="mod">
          <ac:chgData name="Ole Anton Werner" userId="S::ole.werner@cern.ch::d4a2f379-b297-41f8-8741-4268b0296dff" providerId="AD" clId="Web-{0E8219B8-6E59-996E-0A2F-8649E41A4257}" dt="2025-03-07T09:59:02.852" v="41" actId="20577"/>
          <ac:spMkLst>
            <pc:docMk/>
            <pc:sldMk cId="283639185" sldId="2146850686"/>
            <ac:spMk id="2" creationId="{B97BED59-DBF6-797A-51C8-AC37F3A0CE47}"/>
          </ac:spMkLst>
        </pc:spChg>
        <pc:spChg chg="mod">
          <ac:chgData name="Ole Anton Werner" userId="S::ole.werner@cern.ch::d4a2f379-b297-41f8-8741-4268b0296dff" providerId="AD" clId="Web-{0E8219B8-6E59-996E-0A2F-8649E41A4257}" dt="2025-03-07T10:03:05.078" v="203" actId="20577"/>
          <ac:spMkLst>
            <pc:docMk/>
            <pc:sldMk cId="283639185" sldId="2146850686"/>
            <ac:spMk id="3" creationId="{E756D918-4BC3-3C9C-90C3-E651635AD392}"/>
          </ac:spMkLst>
        </pc:spChg>
      </pc:sldChg>
      <pc:sldChg chg="ord">
        <pc:chgData name="Ole Anton Werner" userId="S::ole.werner@cern.ch::d4a2f379-b297-41f8-8741-4268b0296dff" providerId="AD" clId="Web-{0E8219B8-6E59-996E-0A2F-8649E41A4257}" dt="2025-03-07T10:00:07.885" v="42"/>
        <pc:sldMkLst>
          <pc:docMk/>
          <pc:sldMk cId="545552254" sldId="2146850717"/>
        </pc:sldMkLst>
      </pc:sldChg>
      <pc:sldChg chg="addSp delSp modSp new">
        <pc:chgData name="Ole Anton Werner" userId="S::ole.werner@cern.ch::d4a2f379-b297-41f8-8741-4268b0296dff" providerId="AD" clId="Web-{0E8219B8-6E59-996E-0A2F-8649E41A4257}" dt="2025-03-07T09:57:38.740" v="38"/>
        <pc:sldMkLst>
          <pc:docMk/>
          <pc:sldMk cId="3852706039" sldId="2146850718"/>
        </pc:sldMkLst>
        <pc:spChg chg="mod">
          <ac:chgData name="Ole Anton Werner" userId="S::ole.werner@cern.ch::d4a2f379-b297-41f8-8741-4268b0296dff" providerId="AD" clId="Web-{0E8219B8-6E59-996E-0A2F-8649E41A4257}" dt="2025-03-07T09:55:03.079" v="16" actId="14100"/>
          <ac:spMkLst>
            <pc:docMk/>
            <pc:sldMk cId="3852706039" sldId="2146850718"/>
            <ac:spMk id="2" creationId="{2B55CAD4-16B2-124A-7225-6FD85DEC1C67}"/>
          </ac:spMkLst>
        </pc:spChg>
        <pc:spChg chg="del">
          <ac:chgData name="Ole Anton Werner" userId="S::ole.werner@cern.ch::d4a2f379-b297-41f8-8741-4268b0296dff" providerId="AD" clId="Web-{0E8219B8-6E59-996E-0A2F-8649E41A4257}" dt="2025-03-07T09:54:37.516" v="1"/>
          <ac:spMkLst>
            <pc:docMk/>
            <pc:sldMk cId="3852706039" sldId="2146850718"/>
            <ac:spMk id="3" creationId="{49665557-7162-1EBB-EF0D-666EB7FA6288}"/>
          </ac:spMkLst>
        </pc:spChg>
        <pc:spChg chg="del">
          <ac:chgData name="Ole Anton Werner" userId="S::ole.werner@cern.ch::d4a2f379-b297-41f8-8741-4268b0296dff" providerId="AD" clId="Web-{0E8219B8-6E59-996E-0A2F-8649E41A4257}" dt="2025-03-07T09:57:38.740" v="38"/>
          <ac:spMkLst>
            <pc:docMk/>
            <pc:sldMk cId="3852706039" sldId="2146850718"/>
            <ac:spMk id="4" creationId="{B58BFBD9-E670-E1EE-0E9C-B3C546F3CD4F}"/>
          </ac:spMkLst>
        </pc:spChg>
        <pc:spChg chg="mod">
          <ac:chgData name="Ole Anton Werner" userId="S::ole.werner@cern.ch::d4a2f379-b297-41f8-8741-4268b0296dff" providerId="AD" clId="Web-{0E8219B8-6E59-996E-0A2F-8649E41A4257}" dt="2025-03-07T09:57:29.677" v="37" actId="20577"/>
          <ac:spMkLst>
            <pc:docMk/>
            <pc:sldMk cId="3852706039" sldId="2146850718"/>
            <ac:spMk id="5" creationId="{EC486101-503C-01E0-D18B-3DBCFA68E95C}"/>
          </ac:spMkLst>
        </pc:spChg>
        <pc:picChg chg="add mod ord">
          <ac:chgData name="Ole Anton Werner" userId="S::ole.werner@cern.ch::d4a2f379-b297-41f8-8741-4268b0296dff" providerId="AD" clId="Web-{0E8219B8-6E59-996E-0A2F-8649E41A4257}" dt="2025-03-07T09:54:37.516" v="1"/>
          <ac:picMkLst>
            <pc:docMk/>
            <pc:sldMk cId="3852706039" sldId="2146850718"/>
            <ac:picMk id="6" creationId="{2021022C-76F9-BEEE-3F5F-4297FCD7A448}"/>
          </ac:picMkLst>
        </pc:picChg>
        <pc:picChg chg="add mod">
          <ac:chgData name="Ole Anton Werner" userId="S::ole.werner@cern.ch::d4a2f379-b297-41f8-8741-4268b0296dff" providerId="AD" clId="Web-{0E8219B8-6E59-996E-0A2F-8649E41A4257}" dt="2025-03-07T09:55:28.892" v="18" actId="1076"/>
          <ac:picMkLst>
            <pc:docMk/>
            <pc:sldMk cId="3852706039" sldId="2146850718"/>
            <ac:picMk id="7" creationId="{2AE7C15D-0C5F-3B66-9244-B478B1F860B2}"/>
          </ac:picMkLst>
        </pc:picChg>
        <pc:picChg chg="add del mod">
          <ac:chgData name="Ole Anton Werner" userId="S::ole.werner@cern.ch::d4a2f379-b297-41f8-8741-4268b0296dff" providerId="AD" clId="Web-{0E8219B8-6E59-996E-0A2F-8649E41A4257}" dt="2025-03-07T09:56:10.019" v="21"/>
          <ac:picMkLst>
            <pc:docMk/>
            <pc:sldMk cId="3852706039" sldId="2146850718"/>
            <ac:picMk id="8" creationId="{0FA43018-F90D-9766-5F2A-490A33F87CDD}"/>
          </ac:picMkLst>
        </pc:picChg>
      </pc:sldChg>
    </pc:docChg>
  </pc:docChgLst>
  <pc:docChgLst>
    <pc:chgData name="Ole Anton Werner" userId="S::ole.werner@cern.ch::d4a2f379-b297-41f8-8741-4268b0296dff" providerId="AD" clId="Web-{2BF99A50-8063-32A0-E315-A767D8541C85}"/>
    <pc:docChg chg="modSld">
      <pc:chgData name="Ole Anton Werner" userId="S::ole.werner@cern.ch::d4a2f379-b297-41f8-8741-4268b0296dff" providerId="AD" clId="Web-{2BF99A50-8063-32A0-E315-A767D8541C85}" dt="2025-03-07T10:52:22.724" v="29" actId="20577"/>
      <pc:docMkLst>
        <pc:docMk/>
      </pc:docMkLst>
      <pc:sldChg chg="modSp">
        <pc:chgData name="Ole Anton Werner" userId="S::ole.werner@cern.ch::d4a2f379-b297-41f8-8741-4268b0296dff" providerId="AD" clId="Web-{2BF99A50-8063-32A0-E315-A767D8541C85}" dt="2025-03-07T10:52:22.724" v="29" actId="20577"/>
        <pc:sldMkLst>
          <pc:docMk/>
          <pc:sldMk cId="283639185" sldId="2146850686"/>
        </pc:sldMkLst>
        <pc:spChg chg="mod">
          <ac:chgData name="Ole Anton Werner" userId="S::ole.werner@cern.ch::d4a2f379-b297-41f8-8741-4268b0296dff" providerId="AD" clId="Web-{2BF99A50-8063-32A0-E315-A767D8541C85}" dt="2025-03-07T10:52:22.724" v="29" actId="20577"/>
          <ac:spMkLst>
            <pc:docMk/>
            <pc:sldMk cId="283639185" sldId="2146850686"/>
            <ac:spMk id="2" creationId="{B97BED59-DBF6-797A-51C8-AC37F3A0CE47}"/>
          </ac:spMkLst>
        </pc:spChg>
      </pc:sldChg>
    </pc:docChg>
  </pc:docChgLst>
  <pc:docChgLst>
    <pc:chgData name="Laura Wirtavuori" userId="3f4a20d0-a0dd-4408-b7ed-5b2dfa05c842" providerId="ADAL" clId="{BCE56741-095C-564F-8CB5-50A048B87A82}"/>
    <pc:docChg chg="modSld">
      <pc:chgData name="Laura Wirtavuori" userId="3f4a20d0-a0dd-4408-b7ed-5b2dfa05c842" providerId="ADAL" clId="{BCE56741-095C-564F-8CB5-50A048B87A82}" dt="2025-02-28T10:30:22.805" v="1" actId="20577"/>
      <pc:docMkLst>
        <pc:docMk/>
      </pc:docMkLst>
      <pc:sldChg chg="modSp mod">
        <pc:chgData name="Laura Wirtavuori" userId="3f4a20d0-a0dd-4408-b7ed-5b2dfa05c842" providerId="ADAL" clId="{BCE56741-095C-564F-8CB5-50A048B87A82}" dt="2025-02-28T10:30:22.805" v="1" actId="20577"/>
        <pc:sldMkLst>
          <pc:docMk/>
          <pc:sldMk cId="925833447" sldId="2146850668"/>
        </pc:sldMkLst>
      </pc:sldChg>
    </pc:docChg>
  </pc:docChgLst>
  <pc:docChgLst>
    <pc:chgData name="Catarina Batista" userId="5c40ee15-c717-45ce-9f41-598769456b2b" providerId="ADAL" clId="{BB3D92A8-82E6-8748-A83B-5EC42926BF0B}"/>
    <pc:docChg chg="delSld">
      <pc:chgData name="Catarina Batista" userId="5c40ee15-c717-45ce-9f41-598769456b2b" providerId="ADAL" clId="{BB3D92A8-82E6-8748-A83B-5EC42926BF0B}" dt="2025-03-05T14:48:29.362" v="0" actId="2696"/>
      <pc:docMkLst>
        <pc:docMk/>
      </pc:docMkLst>
      <pc:sldChg chg="del">
        <pc:chgData name="Catarina Batista" userId="5c40ee15-c717-45ce-9f41-598769456b2b" providerId="ADAL" clId="{BB3D92A8-82E6-8748-A83B-5EC42926BF0B}" dt="2025-03-05T14:48:29.362" v="0" actId="2696"/>
        <pc:sldMkLst>
          <pc:docMk/>
          <pc:sldMk cId="3284616791" sldId="21468507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BE6A8-227F-824F-A293-3082DA905717}" type="datetimeFigureOut">
              <a:rPr lang="en-CH" smtClean="0"/>
              <a:t>03/07/2025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2CD4D-D63E-9942-AF6B-8971CE6788C8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248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CERN </a:t>
            </a:r>
            <a:r>
              <a:rPr lang="de-CH" dirty="0" err="1"/>
              <a:t>as</a:t>
            </a:r>
            <a:r>
              <a:rPr lang="de-CH" dirty="0"/>
              <a:t> an </a:t>
            </a:r>
            <a:r>
              <a:rPr lang="de-CH" dirty="0" err="1"/>
              <a:t>inspirational</a:t>
            </a:r>
            <a:r>
              <a:rPr lang="de-CH" dirty="0"/>
              <a:t> and immersive </a:t>
            </a:r>
            <a:r>
              <a:rPr lang="de-CH" dirty="0" err="1"/>
              <a:t>space</a:t>
            </a:r>
            <a:r>
              <a:rPr lang="de-CH" dirty="0"/>
              <a:t>,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take</a:t>
            </a:r>
            <a:r>
              <a:rPr lang="de-CH" dirty="0"/>
              <a:t> </a:t>
            </a:r>
            <a:r>
              <a:rPr lang="de-CH" dirty="0" err="1"/>
              <a:t>lessons</a:t>
            </a:r>
            <a:r>
              <a:rPr lang="de-CH" dirty="0"/>
              <a:t> on </a:t>
            </a:r>
            <a:r>
              <a:rPr lang="de-CH" dirty="0" err="1"/>
              <a:t>collaboration</a:t>
            </a:r>
            <a:r>
              <a:rPr lang="de-CH" dirty="0"/>
              <a:t> and </a:t>
            </a:r>
            <a:r>
              <a:rPr lang="de-CH" dirty="0" err="1"/>
              <a:t>breakthrough</a:t>
            </a:r>
            <a:r>
              <a:rPr lang="de-CH" dirty="0"/>
              <a:t> </a:t>
            </a:r>
            <a:r>
              <a:rPr lang="de-CH" dirty="0" err="1"/>
              <a:t>thinking</a:t>
            </a:r>
            <a:r>
              <a:rPr lang="de-CH" dirty="0"/>
              <a:t>.</a:t>
            </a: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66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21191-2722-3239-8652-33BC20CD0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0A5596-8047-6F8B-3E80-51635F754B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F6F7B1-C190-2079-E780-1E20FBDBF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Gender balance</a:t>
            </a:r>
          </a:p>
          <a:p>
            <a:r>
              <a:rPr lang="en-CH"/>
              <a:t>9 ATTRACT programs</a:t>
            </a:r>
          </a:p>
          <a:p>
            <a:endParaRPr lang="en-CH"/>
          </a:p>
          <a:p>
            <a:r>
              <a:rPr lang="en-CH"/>
              <a:t>{Number of conversation = n° Coffee/3}</a:t>
            </a:r>
          </a:p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C403F-0863-A1C1-0C48-018710E79A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3945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089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‹nr.›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56431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64413" y="1302203"/>
            <a:ext cx="8019955" cy="3303736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61156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54182" y="1154544"/>
            <a:ext cx="8043333" cy="346825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21565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49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7" r:id="rId9"/>
    <p:sldLayoutId id="2147483658" r:id="rId1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IdeaSquare</a:t>
            </a:r>
            <a:r>
              <a:rPr lang="en-GB" dirty="0"/>
              <a:t> Educational Programmes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ISAB-G March 2025</a:t>
            </a:r>
          </a:p>
          <a:p>
            <a:r>
              <a:rPr lang="en-GB" dirty="0"/>
              <a:t>Ole Werner, Catarina Batista, Laura </a:t>
            </a:r>
            <a:r>
              <a:rPr lang="en-GB" dirty="0" err="1"/>
              <a:t>Wirtavuori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AD8FD64-612B-A63C-1DFF-41AF3ECCD8A6}"/>
              </a:ext>
            </a:extLst>
          </p:cNvPr>
          <p:cNvSpPr txBox="1">
            <a:spLocks/>
          </p:cNvSpPr>
          <p:nvPr/>
        </p:nvSpPr>
        <p:spPr>
          <a:xfrm>
            <a:off x="462957" y="2571750"/>
            <a:ext cx="2131387" cy="2297038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050" b="1" dirty="0">
                <a:solidFill>
                  <a:schemeClr val="bg1"/>
                </a:solidFill>
              </a:rPr>
              <a:t>Catarina Batista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05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050" dirty="0">
                <a:solidFill>
                  <a:schemeClr val="bg1"/>
                </a:solidFill>
              </a:rPr>
              <a:t>Mindset Accelerator at CERN IdeaSquare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050" dirty="0">
                <a:solidFill>
                  <a:schemeClr val="bg1"/>
                </a:solidFill>
              </a:rPr>
              <a:t>BA Communication, Post-grad Product and Service Innovation, MSc Psychology.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chemeClr val="bg1"/>
                </a:solidFill>
              </a:rPr>
              <a:t>Passionate about education and humanitarian challenges.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D17C1C5-7573-9663-FB18-715CD0DA31A9}"/>
              </a:ext>
            </a:extLst>
          </p:cNvPr>
          <p:cNvSpPr txBox="1">
            <a:spLocks/>
          </p:cNvSpPr>
          <p:nvPr/>
        </p:nvSpPr>
        <p:spPr>
          <a:xfrm>
            <a:off x="3612632" y="2571750"/>
            <a:ext cx="2341600" cy="2571750"/>
          </a:xfrm>
          <a:prstGeom prst="rect">
            <a:avLst/>
          </a:prstGeom>
        </p:spPr>
        <p:txBody>
          <a:bodyPr vert="horz" lIns="0" tIns="60960" rIns="121920" bIns="6096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>
                <a:solidFill>
                  <a:schemeClr val="bg1"/>
                </a:solidFill>
              </a:rPr>
              <a:t>Ole Werner</a:t>
            </a:r>
            <a:endParaRPr lang="en-CH" sz="1050" b="1" dirty="0">
              <a:solidFill>
                <a:schemeClr val="bg1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CH" sz="1050" dirty="0">
              <a:solidFill>
                <a:schemeClr val="bg1"/>
              </a:solidFill>
            </a:endParaRPr>
          </a:p>
          <a:p>
            <a:pPr marL="380990" indent="-38099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bg1"/>
                </a:solidFill>
              </a:rPr>
              <a:t>Galactic Firefighter</a:t>
            </a:r>
            <a:r>
              <a:rPr lang="en-CH" sz="1050" dirty="0">
                <a:solidFill>
                  <a:schemeClr val="bg1"/>
                </a:solidFill>
              </a:rPr>
              <a:t> at CERN IdeaSquare</a:t>
            </a:r>
          </a:p>
          <a:p>
            <a:pPr marL="380990" indent="-38099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050" dirty="0">
                <a:solidFill>
                  <a:schemeClr val="bg1"/>
                </a:solidFill>
              </a:rPr>
              <a:t>B</a:t>
            </a:r>
            <a:r>
              <a:rPr lang="en-US" sz="1050" dirty="0" err="1">
                <a:solidFill>
                  <a:schemeClr val="bg1"/>
                </a:solidFill>
              </a:rPr>
              <a:t>Sc</a:t>
            </a:r>
            <a:r>
              <a:rPr lang="en-US" sz="1050" dirty="0">
                <a:solidFill>
                  <a:schemeClr val="bg1"/>
                </a:solidFill>
              </a:rPr>
              <a:t> Psychology</a:t>
            </a:r>
            <a:r>
              <a:rPr lang="en-CH" sz="1050" dirty="0">
                <a:solidFill>
                  <a:schemeClr val="bg1"/>
                </a:solidFill>
              </a:rPr>
              <a:t>, MSc </a:t>
            </a:r>
            <a:r>
              <a:rPr lang="en-US" sz="1050" dirty="0">
                <a:solidFill>
                  <a:schemeClr val="bg1"/>
                </a:solidFill>
              </a:rPr>
              <a:t>Behavior Change</a:t>
            </a:r>
            <a:endParaRPr lang="en-CH" sz="1050" dirty="0">
              <a:solidFill>
                <a:schemeClr val="bg1"/>
              </a:solidFill>
            </a:endParaRPr>
          </a:p>
          <a:p>
            <a:pPr marL="380990" indent="-38099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bg1"/>
                </a:solidFill>
              </a:rPr>
              <a:t>Passionate about understanding individual cognitions and behaviors in teams.</a:t>
            </a:r>
            <a:endParaRPr lang="en-CH" sz="1050" dirty="0">
              <a:solidFill>
                <a:schemeClr val="bg1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9AF0131-E4A9-AC34-529D-735478E1570B}"/>
              </a:ext>
            </a:extLst>
          </p:cNvPr>
          <p:cNvSpPr txBox="1">
            <a:spLocks/>
          </p:cNvSpPr>
          <p:nvPr/>
        </p:nvSpPr>
        <p:spPr>
          <a:xfrm>
            <a:off x="6642641" y="2590357"/>
            <a:ext cx="2341600" cy="2313686"/>
          </a:xfrm>
          <a:prstGeom prst="rect">
            <a:avLst/>
          </a:prstGeom>
        </p:spPr>
        <p:txBody>
          <a:bodyPr vert="horz" lIns="0" tIns="60960" rIns="121920" bIns="6096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50" b="1" dirty="0">
                <a:solidFill>
                  <a:schemeClr val="bg1"/>
                </a:solidFill>
              </a:rPr>
              <a:t>Laura </a:t>
            </a:r>
            <a:r>
              <a:rPr lang="de-CH" sz="1050" b="1" dirty="0" err="1">
                <a:solidFill>
                  <a:schemeClr val="bg1"/>
                </a:solidFill>
              </a:rPr>
              <a:t>Wirtavuori</a:t>
            </a:r>
            <a:endParaRPr lang="en-CH" sz="1050" b="1" dirty="0">
              <a:solidFill>
                <a:schemeClr val="bg1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CH" sz="105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bg1"/>
                </a:solidFill>
              </a:rPr>
              <a:t>Activity manager at CERN IdeaSquare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bg1"/>
                </a:solidFill>
              </a:rPr>
              <a:t>MSc Industrial Engineering and Management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bg1"/>
                </a:solidFill>
              </a:rPr>
              <a:t>Passionate about sustainability and systemic change.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8D9B64-6730-0314-D2A8-D5F728BEC6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32" b="31411"/>
          <a:stretch/>
        </p:blipFill>
        <p:spPr>
          <a:xfrm>
            <a:off x="6642638" y="504494"/>
            <a:ext cx="2038405" cy="1814136"/>
          </a:xfrm>
          <a:prstGeom prst="rect">
            <a:avLst/>
          </a:prstGeom>
        </p:spPr>
      </p:pic>
      <p:pic>
        <p:nvPicPr>
          <p:cNvPr id="13" name="Picture 12" descr="A person wearing glasses and a black shirt&#10;&#10;Description automatically generated">
            <a:extLst>
              <a:ext uri="{FF2B5EF4-FFF2-40B4-BE49-F238E27FC236}">
                <a16:creationId xmlns:a16="http://schemas.microsoft.com/office/drawing/2014/main" id="{EF4F92B2-CF56-CF67-F76E-AD32EC7B4B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21" b="26710"/>
          <a:stretch/>
        </p:blipFill>
        <p:spPr>
          <a:xfrm>
            <a:off x="462957" y="504494"/>
            <a:ext cx="1992218" cy="1814136"/>
          </a:xfrm>
          <a:prstGeom prst="rect">
            <a:avLst/>
          </a:prstGeom>
        </p:spPr>
      </p:pic>
      <p:pic>
        <p:nvPicPr>
          <p:cNvPr id="15" name="Picture 14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72A3DA0F-B96E-2EC7-03B9-DD5EDB3C2F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32" b="22890"/>
          <a:stretch/>
        </p:blipFill>
        <p:spPr>
          <a:xfrm>
            <a:off x="3612632" y="504495"/>
            <a:ext cx="2038405" cy="181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90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685915" cy="500549"/>
          </a:xfrm>
        </p:spPr>
        <p:txBody>
          <a:bodyPr/>
          <a:lstStyle/>
          <a:p>
            <a:r>
              <a:rPr lang="en-US" sz="2400" dirty="0"/>
              <a:t>Our responsibilities and tasks</a:t>
            </a:r>
            <a:endParaRPr lang="en-CH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845C0-0047-E64E-B29F-2E8730B6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7159" y="1118092"/>
            <a:ext cx="4314423" cy="4026922"/>
          </a:xfrm>
        </p:spPr>
        <p:txBody>
          <a:bodyPr anchor="t">
            <a:normAutofit/>
          </a:bodyPr>
          <a:lstStyle/>
          <a:p>
            <a:r>
              <a:rPr lang="en-US" sz="1400" b="1" dirty="0"/>
              <a:t>Educating and Training Future Generations</a:t>
            </a:r>
          </a:p>
          <a:p>
            <a:endParaRPr lang="en-US" sz="1000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Training of young minds to become </a:t>
            </a:r>
            <a:r>
              <a:rPr lang="en-GB" sz="1200" b="1" dirty="0">
                <a:solidFill>
                  <a:srgbClr val="87B918"/>
                </a:solidFill>
              </a:rPr>
              <a:t>thought leaders.</a:t>
            </a: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59600"/>
                </a:solidFill>
              </a:rPr>
              <a:t>Delivering experiential learning </a:t>
            </a:r>
            <a:r>
              <a:rPr lang="en-GB" sz="1200" dirty="0"/>
              <a:t>fostering analytical and creative and systemic thinking, curiosity, self-awareness, resilience and flexibility.</a:t>
            </a:r>
            <a:endParaRPr lang="en-US" sz="1200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87B918"/>
                </a:solidFill>
              </a:rPr>
              <a:t>Co-designing the programs </a:t>
            </a:r>
            <a:r>
              <a:rPr lang="en-US" sz="1200" dirty="0"/>
              <a:t>embedded in the curricula in several universities worldwide, with the following building blocks:</a:t>
            </a:r>
            <a:endParaRPr lang="en-US" sz="1200" b="1" dirty="0">
              <a:solidFill>
                <a:srgbClr val="F59600"/>
              </a:solidFill>
            </a:endParaRP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59600"/>
                </a:solidFill>
              </a:rPr>
              <a:t>Facilitating 22+ programs/year </a:t>
            </a:r>
            <a:r>
              <a:rPr lang="en-US" sz="1200" dirty="0"/>
              <a:t>by coaching multidisciplinary teams of students through </a:t>
            </a:r>
            <a:r>
              <a:rPr lang="en-GB" sz="1200" dirty="0"/>
              <a:t>futuristic interplanetary innovation processes.</a:t>
            </a: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6" name="Picture Placeholder 5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F02B9F89-B2C4-0FE0-512E-403E729CC6D2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/>
          <a:srcRect l="13000" r="13000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368D23-0677-3666-5D19-D77509E72B20}"/>
              </a:ext>
            </a:extLst>
          </p:cNvPr>
          <p:cNvSpPr txBox="1"/>
          <p:nvPr/>
        </p:nvSpPr>
        <p:spPr>
          <a:xfrm>
            <a:off x="490751" y="4677561"/>
            <a:ext cx="127951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dirty="0">
                <a:solidFill>
                  <a:schemeClr val="bg1">
                    <a:lumMod val="50000"/>
                  </a:schemeClr>
                </a:solidFill>
              </a:rPr>
              <a:t>Make-a-thon at IdeaSquare</a:t>
            </a:r>
          </a:p>
        </p:txBody>
      </p:sp>
    </p:spTree>
    <p:extLst>
      <p:ext uri="{BB962C8B-B14F-4D97-AF65-F5344CB8AC3E}">
        <p14:creationId xmlns:p14="http://schemas.microsoft.com/office/powerpoint/2010/main" val="352696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5CAD4-16B2-124A-7225-6FD85DEC1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5525445" cy="500549"/>
          </a:xfrm>
        </p:spPr>
        <p:txBody>
          <a:bodyPr/>
          <a:lstStyle/>
          <a:p>
            <a:r>
              <a:rPr lang="nl-NL" dirty="0">
                <a:cs typeface="Arial"/>
              </a:rPr>
              <a:t>I2-Planet </a:t>
            </a:r>
            <a:r>
              <a:rPr lang="nl-NL" dirty="0" err="1">
                <a:cs typeface="Arial"/>
              </a:rPr>
              <a:t>Flagship</a:t>
            </a:r>
            <a:r>
              <a:rPr lang="nl-NL" dirty="0">
                <a:cs typeface="Arial"/>
              </a:rPr>
              <a:t> is </a:t>
            </a:r>
            <a:r>
              <a:rPr lang="nl-NL" dirty="0" err="1">
                <a:cs typeface="Arial"/>
              </a:rPr>
              <a:t>Sailing</a:t>
            </a:r>
            <a:r>
              <a:rPr lang="nl-NL" dirty="0">
                <a:cs typeface="Arial"/>
              </a:rPr>
              <a:t>!</a:t>
            </a:r>
            <a:endParaRPr lang="nl-NL" dirty="0"/>
          </a:p>
        </p:txBody>
      </p:sp>
      <p:pic>
        <p:nvPicPr>
          <p:cNvPr id="6" name="Tijdelijke aanduiding voor afbeelding 5" descr="Afbeelding met tekst, cirkel, grafische vormgeving, Graphics&#10;&#10;Door AI gegenereerde inhoud is mogelijk onjuist.">
            <a:extLst>
              <a:ext uri="{FF2B5EF4-FFF2-40B4-BE49-F238E27FC236}">
                <a16:creationId xmlns:a16="http://schemas.microsoft.com/office/drawing/2014/main" id="{2021022C-76F9-BEEE-3F5F-4297FCD7A44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/>
          <a:srcRect l="6017" r="6017"/>
          <a:stretch/>
        </p:blipFill>
        <p:spPr>
          <a:xfrm>
            <a:off x="565200" y="1519616"/>
            <a:ext cx="3720715" cy="2946199"/>
          </a:xfrm>
        </p:spPr>
      </p:pic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C486101-503C-01E0-D18B-3DBCFA68E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239" y="1115906"/>
            <a:ext cx="3993137" cy="2578234"/>
          </a:xfrm>
        </p:spPr>
        <p:txBody>
          <a:bodyPr/>
          <a:lstStyle/>
          <a:p>
            <a:r>
              <a:rPr lang="en-US" sz="1400" b="1" dirty="0">
                <a:cs typeface="Arial"/>
              </a:rPr>
              <a:t>Educating and Training Future Generations</a:t>
            </a:r>
            <a:endParaRPr lang="en-US" sz="1400" dirty="0">
              <a:cs typeface="Arial"/>
            </a:endParaRPr>
          </a:p>
          <a:p>
            <a:pPr marL="285750" indent="-285750">
              <a:lnSpc>
                <a:spcPct val="170000"/>
              </a:lnSpc>
              <a:buFont typeface="Arial,Sans-Serif"/>
              <a:buChar char="•"/>
            </a:pPr>
            <a:r>
              <a:rPr lang="en-GB" sz="1200" dirty="0">
                <a:cs typeface="Arial"/>
              </a:rPr>
              <a:t>Training of young minds to become </a:t>
            </a:r>
            <a:r>
              <a:rPr lang="en-GB" sz="1200" b="1" dirty="0">
                <a:solidFill>
                  <a:srgbClr val="87B918"/>
                </a:solidFill>
                <a:cs typeface="Arial"/>
              </a:rPr>
              <a:t>thought leaders.</a:t>
            </a:r>
            <a:endParaRPr lang="en-US" sz="1200" dirty="0">
              <a:cs typeface="Arial"/>
            </a:endParaRPr>
          </a:p>
          <a:p>
            <a:pPr marL="285750" indent="-285750">
              <a:lnSpc>
                <a:spcPct val="170000"/>
              </a:lnSpc>
              <a:buFont typeface="Arial,Sans-Serif"/>
              <a:buChar char="•"/>
            </a:pPr>
            <a:r>
              <a:rPr lang="en-GB" sz="1200" b="1" dirty="0">
                <a:solidFill>
                  <a:srgbClr val="F59600"/>
                </a:solidFill>
                <a:cs typeface="Arial"/>
              </a:rPr>
              <a:t>Delivering experiential learning </a:t>
            </a:r>
            <a:r>
              <a:rPr lang="en-GB" sz="1200" dirty="0">
                <a:cs typeface="Arial"/>
              </a:rPr>
              <a:t>fostering analytical and creative and systemic thinking, curiosity, self-awareness, resilience and flexibility.</a:t>
            </a:r>
            <a:endParaRPr lang="en-US" sz="1200" dirty="0">
              <a:cs typeface="Arial"/>
            </a:endParaRPr>
          </a:p>
          <a:p>
            <a:pPr marL="285750" indent="-285750">
              <a:lnSpc>
                <a:spcPct val="170000"/>
              </a:lnSpc>
              <a:buFont typeface="Arial,Sans-Serif"/>
              <a:buChar char="•"/>
            </a:pPr>
            <a:r>
              <a:rPr lang="en-US" sz="1200" b="1" dirty="0">
                <a:solidFill>
                  <a:srgbClr val="87B918"/>
                </a:solidFill>
                <a:cs typeface="Arial"/>
              </a:rPr>
              <a:t>Co-designing the programs </a:t>
            </a:r>
            <a:r>
              <a:rPr lang="en-US" sz="1200" dirty="0">
                <a:cs typeface="Arial"/>
              </a:rPr>
              <a:t>embedded in the curricula in several universities worldwide, with the following building blocks:</a:t>
            </a:r>
          </a:p>
          <a:p>
            <a:pPr marL="285750" indent="-285750">
              <a:lnSpc>
                <a:spcPct val="170000"/>
              </a:lnSpc>
              <a:buFont typeface="Arial,Sans-Serif"/>
              <a:buChar char="•"/>
            </a:pPr>
            <a:r>
              <a:rPr lang="en-US" sz="1200" b="1" dirty="0">
                <a:solidFill>
                  <a:srgbClr val="F59600"/>
                </a:solidFill>
                <a:cs typeface="Arial"/>
              </a:rPr>
              <a:t>Facilitating 22+ programs/year </a:t>
            </a:r>
            <a:r>
              <a:rPr lang="en-US" sz="1200" dirty="0">
                <a:cs typeface="Arial"/>
              </a:rPr>
              <a:t>by coaching multidisciplinary teams of students through </a:t>
            </a:r>
            <a:r>
              <a:rPr lang="en-GB" sz="1200" dirty="0">
                <a:cs typeface="Arial"/>
              </a:rPr>
              <a:t>futuristic interplanetary innovation processes.</a:t>
            </a:r>
            <a:endParaRPr lang="en-US" sz="1200" dirty="0">
              <a:cs typeface="Arial"/>
            </a:endParaRPr>
          </a:p>
          <a:p>
            <a:pPr marL="285750" indent="-285750">
              <a:lnSpc>
                <a:spcPct val="170000"/>
              </a:lnSpc>
              <a:buFont typeface="Arial,Sans-Serif"/>
              <a:buChar char="•"/>
            </a:pPr>
            <a:endParaRPr lang="en-US" sz="1200" dirty="0">
              <a:cs typeface="Arial"/>
            </a:endParaRPr>
          </a:p>
          <a:p>
            <a:endParaRPr lang="nl-NL" dirty="0">
              <a:cs typeface="Arial"/>
            </a:endParaRPr>
          </a:p>
        </p:txBody>
      </p:sp>
      <p:pic>
        <p:nvPicPr>
          <p:cNvPr id="7" name="Afbeelding 6" descr="Afbeelding met zwart, duisternis, worm&#10;&#10;Door AI gegenereerde inhoud is mogelijk onjuist.">
            <a:extLst>
              <a:ext uri="{FF2B5EF4-FFF2-40B4-BE49-F238E27FC236}">
                <a16:creationId xmlns:a16="http://schemas.microsoft.com/office/drawing/2014/main" id="{2AE7C15D-0C5F-3B66-9244-B478B1F86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675" y="1960033"/>
            <a:ext cx="215265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06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39E2A-D55F-84F4-D7F1-DF5037B5B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sitting around tables in a room with a double decker bus&#10;&#10;Description automatically generated">
            <a:extLst>
              <a:ext uri="{FF2B5EF4-FFF2-40B4-BE49-F238E27FC236}">
                <a16:creationId xmlns:a16="http://schemas.microsoft.com/office/drawing/2014/main" id="{F3EDA4F2-AC26-08FD-85F8-88C8DD8BE2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l="23901" r="33952"/>
          <a:stretch/>
        </p:blipFill>
        <p:spPr>
          <a:xfrm>
            <a:off x="5889588" y="0"/>
            <a:ext cx="3254412" cy="5143500"/>
          </a:xfrm>
          <a:prstGeom prst="rect">
            <a:avLst/>
          </a:prstGeom>
        </p:spPr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A0EC1B87-A3EF-FE55-6976-00FCA503F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691" y="1464936"/>
            <a:ext cx="5037489" cy="39516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H" sz="1200" b="1" dirty="0">
                <a:solidFill>
                  <a:srgbClr val="02879B"/>
                </a:solidFill>
              </a:rPr>
              <a:t>In 2024:</a:t>
            </a:r>
            <a:endParaRPr lang="en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488 students (431 in 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35+ different institutions</a:t>
            </a:r>
            <a:endParaRPr lang="en-CH" sz="12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17% Design, 18% Business, 42% Engineering, 22%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40% female students (almost x2 of CERN’s goal for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45/52 weeks booked in the space</a:t>
            </a:r>
          </a:p>
          <a:p>
            <a:endParaRPr lang="en-CH" sz="1200" dirty="0"/>
          </a:p>
          <a:p>
            <a:r>
              <a:rPr lang="en-CH" sz="1200" b="1" dirty="0">
                <a:solidFill>
                  <a:srgbClr val="87B918"/>
                </a:solidFill>
              </a:rPr>
              <a:t>What is different in 2025: </a:t>
            </a:r>
            <a:endParaRPr lang="en-CH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All Educational programmes are </a:t>
            </a:r>
            <a:r>
              <a:rPr lang="en-GB" sz="1200" dirty="0" err="1"/>
              <a:t>IdeaSquare</a:t>
            </a:r>
            <a:r>
              <a:rPr lang="en-GB" sz="1200" dirty="0"/>
              <a:t> Planet programmes.</a:t>
            </a:r>
            <a:endParaRPr lang="en-CH" sz="12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External expertise: Collaboration with NASA and Klang Games start to take shape.</a:t>
            </a:r>
            <a:endParaRPr lang="en-CH" sz="12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20 programs already booked, some with multiple week visits</a:t>
            </a:r>
            <a:endParaRPr lang="en-CH" sz="12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48/52 weeks booked in the space already, we’ve reached full capacity.</a:t>
            </a:r>
            <a:endParaRPr lang="en-CH" sz="12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/>
              <a:t>More programs are taught online (Melbourne, DOMUS, Singapore). Reason being budget &amp; calendar availability.</a:t>
            </a:r>
            <a:endParaRPr lang="en-CH" sz="120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16333B-B8D2-C076-DDD7-47C9DE8D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1" y="617543"/>
            <a:ext cx="4881081" cy="500549"/>
          </a:xfrm>
        </p:spPr>
        <p:txBody>
          <a:bodyPr/>
          <a:lstStyle/>
          <a:p>
            <a:r>
              <a:rPr lang="en-CH" sz="2400" dirty="0">
                <a:solidFill>
                  <a:schemeClr val="accent5"/>
                </a:solidFill>
              </a:rPr>
              <a:t>Educational programmes – what is changing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54555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97BED59-DBF6-797A-51C8-AC37F3A0CE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413" y="1465832"/>
            <a:ext cx="8019955" cy="330373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CH" sz="1400" b="1" dirty="0">
                <a:solidFill>
                  <a:srgbClr val="02879B"/>
                </a:solidFill>
              </a:rPr>
              <a:t>2024 was about diverging and experimenting around i2P, 2025 will be about making the </a:t>
            </a:r>
            <a:r>
              <a:rPr lang="en-CH" sz="1400" b="1" dirty="0" err="1">
                <a:solidFill>
                  <a:srgbClr val="02879B"/>
                </a:solidFill>
              </a:rPr>
              <a:t>programme</a:t>
            </a:r>
            <a:r>
              <a:rPr lang="en-CH" sz="1400" b="1" dirty="0">
                <a:solidFill>
                  <a:srgbClr val="02879B"/>
                </a:solidFill>
              </a:rPr>
              <a:t> more robust. </a:t>
            </a:r>
          </a:p>
          <a:p>
            <a:endParaRPr lang="en-CH" sz="1400" dirty="0"/>
          </a:p>
          <a:p>
            <a:r>
              <a:rPr lang="en-GB" sz="1400" i="1" dirty="0"/>
              <a:t>H</a:t>
            </a:r>
            <a:r>
              <a:rPr lang="en-CH" sz="1400" i="1" dirty="0"/>
              <a:t>ow?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Revisiting existing content, iterating, improving and reusing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Going deeper into the topics and tools we use to design the programs, develop stronger frameworks.</a:t>
            </a:r>
            <a:endParaRPr lang="en-CH" sz="1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Learning from research team and from feedback meetings with partners how to improve the experience. Including </a:t>
            </a:r>
            <a:r>
              <a:rPr lang="en-CH" sz="1400" err="1"/>
              <a:t>Prototying</a:t>
            </a:r>
            <a:r>
              <a:rPr lang="en-CH" sz="1400"/>
              <a:t> and Holodeck.</a:t>
            </a:r>
            <a:endParaRPr lang="en-CH" sz="140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Document progress, learnings, prototypes and results more consistently.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Buddying up with people/organisations with credible expertise (NASA, Klang, external researchers, etc).</a:t>
            </a:r>
          </a:p>
          <a:p>
            <a:endParaRPr lang="en-CH" sz="1400" dirty="0"/>
          </a:p>
          <a:p>
            <a:r>
              <a:rPr lang="en-CH" sz="1400" dirty="0"/>
              <a:t>i2Planet has been a successful program and remains as an </a:t>
            </a:r>
            <a:r>
              <a:rPr lang="en-CH" sz="1400" b="1" dirty="0">
                <a:solidFill>
                  <a:srgbClr val="87B918"/>
                </a:solidFill>
              </a:rPr>
              <a:t>avenue for new consortiums for funding </a:t>
            </a:r>
            <a:r>
              <a:rPr lang="en-CH" sz="1400" dirty="0"/>
              <a:t>proposals.</a:t>
            </a:r>
            <a:endParaRPr lang="en-CH" sz="1400" dirty="0">
              <a:cs typeface="Arial"/>
            </a:endParaRPr>
          </a:p>
          <a:p>
            <a:endParaRPr lang="en-CH" sz="1400" dirty="0"/>
          </a:p>
          <a:p>
            <a:r>
              <a:rPr lang="en-CH" sz="1400" dirty="0"/>
              <a:t>We are now able to have clearer guidelines and processes as to how i2P can run and we might already have </a:t>
            </a:r>
            <a:r>
              <a:rPr lang="en-CH" sz="1400" b="1" dirty="0">
                <a:solidFill>
                  <a:srgbClr val="F59600"/>
                </a:solidFill>
              </a:rPr>
              <a:t>our first spin-off </a:t>
            </a:r>
            <a:r>
              <a:rPr lang="en-CH" sz="1400" dirty="0"/>
              <a:t>(Space Science Unit in Swinburne University of Technology).</a:t>
            </a:r>
          </a:p>
          <a:p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56D918-4BC3-3C9C-90C3-E651635AD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13" y="646419"/>
            <a:ext cx="5990391" cy="500549"/>
          </a:xfrm>
        </p:spPr>
        <p:txBody>
          <a:bodyPr/>
          <a:lstStyle/>
          <a:p>
            <a:r>
              <a:rPr lang="en-CH" sz="2400"/>
              <a:t>The New Normal?</a:t>
            </a:r>
            <a:endParaRPr lang="nl-NL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63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00BDF7-2475-01CE-C7CC-E936216753E4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DA63999-7F06-2088-8852-6DE662030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80" y="1446935"/>
            <a:ext cx="2236063" cy="500549"/>
          </a:xfrm>
        </p:spPr>
        <p:txBody>
          <a:bodyPr/>
          <a:lstStyle/>
          <a:p>
            <a:r>
              <a:rPr lang="en-CH" dirty="0"/>
              <a:t>Thank you!</a:t>
            </a:r>
            <a:br>
              <a:rPr lang="en-CH" dirty="0"/>
            </a:br>
            <a:br>
              <a:rPr lang="en-CH" dirty="0"/>
            </a:br>
            <a:br>
              <a:rPr lang="en-CH" dirty="0"/>
            </a:br>
            <a:br>
              <a:rPr lang="en-CH" dirty="0"/>
            </a:br>
            <a:br>
              <a:rPr lang="en-CH" dirty="0"/>
            </a:br>
            <a:r>
              <a:rPr lang="en-CH" dirty="0"/>
              <a:t>Questions?</a:t>
            </a:r>
          </a:p>
        </p:txBody>
      </p:sp>
      <p:pic>
        <p:nvPicPr>
          <p:cNvPr id="4" name="Picture 3" descr="A group of people standing in front of a whiteboard&#10;&#10;AI-generated content may be incorrect.">
            <a:extLst>
              <a:ext uri="{FF2B5EF4-FFF2-40B4-BE49-F238E27FC236}">
                <a16:creationId xmlns:a16="http://schemas.microsoft.com/office/drawing/2014/main" id="{9ECAF8DA-EE9F-8903-DF8C-937160407E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62" r="11720"/>
          <a:stretch/>
        </p:blipFill>
        <p:spPr>
          <a:xfrm>
            <a:off x="2548422" y="0"/>
            <a:ext cx="659557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39938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1f674b-acf4-400c-83be-637346b2f9cb">
      <Terms xmlns="http://schemas.microsoft.com/office/infopath/2007/PartnerControls"/>
    </lcf76f155ced4ddcb4097134ff3c332f>
    <Deadline xmlns="551f674b-acf4-400c-83be-637346b2f9cb">2024-05-02T22:00:00+00:00</Deadline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17CE69-E962-4298-8DEC-6957798C8377}">
  <ds:schemaRefs>
    <ds:schemaRef ds:uri="http://www.w3.org/XML/1998/namespace"/>
    <ds:schemaRef ds:uri="8d120825-0378-4063-8777-0aa7db6274f0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551f674b-acf4-400c-83be-637346b2f9cb"/>
  </ds:schemaRefs>
</ds:datastoreItem>
</file>

<file path=customXml/itemProps2.xml><?xml version="1.0" encoding="utf-8"?>
<ds:datastoreItem xmlns:ds="http://schemas.openxmlformats.org/officeDocument/2006/customXml" ds:itemID="{63E828A6-EF43-4B4F-A6B3-31B931D148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9C2DFD-822D-4198-9F9A-67D25DA82F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9427</TotalTime>
  <Words>495</Words>
  <Application>Microsoft Office PowerPoint</Application>
  <PresentationFormat>Diavoorstelling (16:9)</PresentationFormat>
  <Paragraphs>62</Paragraphs>
  <Slides>7</Slides>
  <Notes>3</Notes>
  <HiddenSlides>1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Opcion Foto</vt:lpstr>
      <vt:lpstr>IdeaSquare Educational Programmes</vt:lpstr>
      <vt:lpstr>PowerPoint-presentatie</vt:lpstr>
      <vt:lpstr>Our responsibilities and tasks</vt:lpstr>
      <vt:lpstr>I2-Planet Flagship is Sailing!</vt:lpstr>
      <vt:lpstr>Educational programmes – what is changing</vt:lpstr>
      <vt:lpstr>The New Normal?</vt:lpstr>
      <vt:lpstr>Thank you!   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Wirtavuori</dc:creator>
  <cp:lastModifiedBy>Catarina Batista</cp:lastModifiedBy>
  <cp:revision>119</cp:revision>
  <dcterms:created xsi:type="dcterms:W3CDTF">2022-02-04T12:44:16Z</dcterms:created>
  <dcterms:modified xsi:type="dcterms:W3CDTF">2025-03-07T10:52:23Z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