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146850617" r:id="rId6"/>
    <p:sldId id="2146850619" r:id="rId7"/>
    <p:sldId id="214685061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76913D-9BC7-45F1-8417-DC1416362F6C}" v="61" dt="2025-03-04T17:32:24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 varScale="1">
        <p:scale>
          <a:sx n="150" d="100"/>
          <a:sy n="150" d="100"/>
        </p:scale>
        <p:origin x="66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i Valtonen" userId="97b5e694-76c7-4613-b3d0-dd9b89854d38" providerId="ADAL" clId="{A15B7F90-9D0D-40F8-93D3-642A09A23B12}"/>
    <pc:docChg chg="custSel addSld delSld modSld sldOrd">
      <pc:chgData name="Lauri Valtonen" userId="97b5e694-76c7-4613-b3d0-dd9b89854d38" providerId="ADAL" clId="{A15B7F90-9D0D-40F8-93D3-642A09A23B12}" dt="2025-03-05T16:49:33.639" v="1120" actId="6549"/>
      <pc:docMkLst>
        <pc:docMk/>
      </pc:docMkLst>
      <pc:sldChg chg="modSp new del mod">
        <pc:chgData name="Lauri Valtonen" userId="97b5e694-76c7-4613-b3d0-dd9b89854d38" providerId="ADAL" clId="{A15B7F90-9D0D-40F8-93D3-642A09A23B12}" dt="2025-03-04T14:30:55.506" v="728" actId="2696"/>
        <pc:sldMkLst>
          <pc:docMk/>
          <pc:sldMk cId="2668227029" sldId="256"/>
        </pc:sldMkLst>
        <pc:spChg chg="mod">
          <ac:chgData name="Lauri Valtonen" userId="97b5e694-76c7-4613-b3d0-dd9b89854d38" providerId="ADAL" clId="{A15B7F90-9D0D-40F8-93D3-642A09A23B12}" dt="2025-03-04T14:20:56.289" v="45" actId="20577"/>
          <ac:spMkLst>
            <pc:docMk/>
            <pc:sldMk cId="2668227029" sldId="256"/>
            <ac:spMk id="2" creationId="{F9A93548-F529-8921-DF24-5CD063817B3A}"/>
          </ac:spMkLst>
        </pc:spChg>
      </pc:sldChg>
      <pc:sldChg chg="modSp new mod ord modNotesTx">
        <pc:chgData name="Lauri Valtonen" userId="97b5e694-76c7-4613-b3d0-dd9b89854d38" providerId="ADAL" clId="{A15B7F90-9D0D-40F8-93D3-642A09A23B12}" dt="2025-03-04T14:21:24.538" v="89"/>
        <pc:sldMkLst>
          <pc:docMk/>
          <pc:sldMk cId="98871317" sldId="257"/>
        </pc:sldMkLst>
        <pc:spChg chg="mod">
          <ac:chgData name="Lauri Valtonen" userId="97b5e694-76c7-4613-b3d0-dd9b89854d38" providerId="ADAL" clId="{A15B7F90-9D0D-40F8-93D3-642A09A23B12}" dt="2025-03-04T14:10:32.505" v="9" actId="20577"/>
          <ac:spMkLst>
            <pc:docMk/>
            <pc:sldMk cId="98871317" sldId="257"/>
            <ac:spMk id="3" creationId="{79D2C961-4D18-EAD2-056F-3750A7D953D0}"/>
          </ac:spMkLst>
        </pc:spChg>
      </pc:sldChg>
      <pc:sldChg chg="modSp add mod modNotesTx">
        <pc:chgData name="Lauri Valtonen" userId="97b5e694-76c7-4613-b3d0-dd9b89854d38" providerId="ADAL" clId="{A15B7F90-9D0D-40F8-93D3-642A09A23B12}" dt="2025-03-04T14:30:50.506" v="727" actId="20577"/>
        <pc:sldMkLst>
          <pc:docMk/>
          <pc:sldMk cId="3998863572" sldId="258"/>
        </pc:sldMkLst>
        <pc:spChg chg="mod">
          <ac:chgData name="Lauri Valtonen" userId="97b5e694-76c7-4613-b3d0-dd9b89854d38" providerId="ADAL" clId="{A15B7F90-9D0D-40F8-93D3-642A09A23B12}" dt="2025-03-04T14:30:50.506" v="727" actId="20577"/>
          <ac:spMkLst>
            <pc:docMk/>
            <pc:sldMk cId="3998863572" sldId="258"/>
            <ac:spMk id="2" creationId="{2ED2551D-6CAD-DE4B-15F4-BFC5A0AD4CA8}"/>
          </ac:spMkLst>
        </pc:spChg>
        <pc:spChg chg="mod">
          <ac:chgData name="Lauri Valtonen" userId="97b5e694-76c7-4613-b3d0-dd9b89854d38" providerId="ADAL" clId="{A15B7F90-9D0D-40F8-93D3-642A09A23B12}" dt="2025-03-04T14:30:44.854" v="724" actId="20577"/>
          <ac:spMkLst>
            <pc:docMk/>
            <pc:sldMk cId="3998863572" sldId="258"/>
            <ac:spMk id="3" creationId="{0AFF0889-B8A6-8978-15FA-039DD627EF57}"/>
          </ac:spMkLst>
        </pc:spChg>
      </pc:sldChg>
      <pc:sldChg chg="modSp add del mod">
        <pc:chgData name="Lauri Valtonen" userId="97b5e694-76c7-4613-b3d0-dd9b89854d38" providerId="ADAL" clId="{A15B7F90-9D0D-40F8-93D3-642A09A23B12}" dt="2025-03-04T14:31:07.004" v="737" actId="2696"/>
        <pc:sldMkLst>
          <pc:docMk/>
          <pc:sldMk cId="2624736954" sldId="259"/>
        </pc:sldMkLst>
        <pc:spChg chg="mod">
          <ac:chgData name="Lauri Valtonen" userId="97b5e694-76c7-4613-b3d0-dd9b89854d38" providerId="ADAL" clId="{A15B7F90-9D0D-40F8-93D3-642A09A23B12}" dt="2025-03-04T14:21:00.077" v="53" actId="20577"/>
          <ac:spMkLst>
            <pc:docMk/>
            <pc:sldMk cId="2624736954" sldId="259"/>
            <ac:spMk id="2" creationId="{2C93229A-066B-9668-45FD-28B7A10E38FF}"/>
          </ac:spMkLst>
        </pc:spChg>
      </pc:sldChg>
      <pc:sldChg chg="add del replId">
        <pc:chgData name="Lauri Valtonen" userId="97b5e694-76c7-4613-b3d0-dd9b89854d38" providerId="ADAL" clId="{A15B7F90-9D0D-40F8-93D3-642A09A23B12}" dt="2025-03-04T14:21:08.831" v="54" actId="2696"/>
        <pc:sldMkLst>
          <pc:docMk/>
          <pc:sldMk cId="488675318" sldId="260"/>
        </pc:sldMkLst>
      </pc:sldChg>
      <pc:sldChg chg="modSp add mod replId modNotesTx">
        <pc:chgData name="Lauri Valtonen" userId="97b5e694-76c7-4613-b3d0-dd9b89854d38" providerId="ADAL" clId="{A15B7F90-9D0D-40F8-93D3-642A09A23B12}" dt="2025-03-04T14:36:11.353" v="1115"/>
        <pc:sldMkLst>
          <pc:docMk/>
          <pc:sldMk cId="2428593390" sldId="261"/>
        </pc:sldMkLst>
        <pc:spChg chg="mod">
          <ac:chgData name="Lauri Valtonen" userId="97b5e694-76c7-4613-b3d0-dd9b89854d38" providerId="ADAL" clId="{A15B7F90-9D0D-40F8-93D3-642A09A23B12}" dt="2025-03-04T14:31:02.980" v="736" actId="20577"/>
          <ac:spMkLst>
            <pc:docMk/>
            <pc:sldMk cId="2428593390" sldId="261"/>
            <ac:spMk id="2" creationId="{B0C42B2C-FE40-D859-A5C9-AE4E97C16980}"/>
          </ac:spMkLst>
        </pc:spChg>
        <pc:spChg chg="mod">
          <ac:chgData name="Lauri Valtonen" userId="97b5e694-76c7-4613-b3d0-dd9b89854d38" providerId="ADAL" clId="{A15B7F90-9D0D-40F8-93D3-642A09A23B12}" dt="2025-03-04T14:36:09.471" v="1114" actId="21"/>
          <ac:spMkLst>
            <pc:docMk/>
            <pc:sldMk cId="2428593390" sldId="261"/>
            <ac:spMk id="3" creationId="{448F90C0-3FDB-C876-27E7-56632DE7D75C}"/>
          </ac:spMkLst>
        </pc:spChg>
      </pc:sldChg>
      <pc:sldChg chg="modSp add mod ord">
        <pc:chgData name="Lauri Valtonen" userId="97b5e694-76c7-4613-b3d0-dd9b89854d38" providerId="ADAL" clId="{A15B7F90-9D0D-40F8-93D3-642A09A23B12}" dt="2025-03-04T14:21:21.807" v="87" actId="20577"/>
        <pc:sldMkLst>
          <pc:docMk/>
          <pc:sldMk cId="1144396599" sldId="262"/>
        </pc:sldMkLst>
        <pc:spChg chg="mod">
          <ac:chgData name="Lauri Valtonen" userId="97b5e694-76c7-4613-b3d0-dd9b89854d38" providerId="ADAL" clId="{A15B7F90-9D0D-40F8-93D3-642A09A23B12}" dt="2025-03-04T14:21:21.807" v="87" actId="20577"/>
          <ac:spMkLst>
            <pc:docMk/>
            <pc:sldMk cId="1144396599" sldId="262"/>
            <ac:spMk id="2" creationId="{1F1C899F-B9D1-1B49-0598-66D412EC3C9E}"/>
          </ac:spMkLst>
        </pc:spChg>
      </pc:sldChg>
      <pc:sldChg chg="modSp mod">
        <pc:chgData name="Lauri Valtonen" userId="97b5e694-76c7-4613-b3d0-dd9b89854d38" providerId="ADAL" clId="{A15B7F90-9D0D-40F8-93D3-642A09A23B12}" dt="2025-03-05T10:16:17.633" v="1119" actId="113"/>
        <pc:sldMkLst>
          <pc:docMk/>
          <pc:sldMk cId="1828709931" sldId="2146850617"/>
        </pc:sldMkLst>
        <pc:spChg chg="mod">
          <ac:chgData name="Lauri Valtonen" userId="97b5e694-76c7-4613-b3d0-dd9b89854d38" providerId="ADAL" clId="{A15B7F90-9D0D-40F8-93D3-642A09A23B12}" dt="2025-03-05T10:16:17.633" v="1119" actId="113"/>
          <ac:spMkLst>
            <pc:docMk/>
            <pc:sldMk cId="1828709931" sldId="2146850617"/>
            <ac:spMk id="9" creationId="{A640BA7C-DDC3-226E-4341-094CF1799179}"/>
          </ac:spMkLst>
        </pc:spChg>
      </pc:sldChg>
      <pc:sldChg chg="modSp mod">
        <pc:chgData name="Lauri Valtonen" userId="97b5e694-76c7-4613-b3d0-dd9b89854d38" providerId="ADAL" clId="{A15B7F90-9D0D-40F8-93D3-642A09A23B12}" dt="2025-03-05T16:49:33.639" v="1120" actId="6549"/>
        <pc:sldMkLst>
          <pc:docMk/>
          <pc:sldMk cId="77314871" sldId="2146850619"/>
        </pc:sldMkLst>
        <pc:spChg chg="mod">
          <ac:chgData name="Lauri Valtonen" userId="97b5e694-76c7-4613-b3d0-dd9b89854d38" providerId="ADAL" clId="{A15B7F90-9D0D-40F8-93D3-642A09A23B12}" dt="2025-03-05T16:49:33.639" v="1120" actId="6549"/>
          <ac:spMkLst>
            <pc:docMk/>
            <pc:sldMk cId="77314871" sldId="2146850619"/>
            <ac:spMk id="3" creationId="{B52D9FE9-578A-43C3-7AF3-D06E7B2B4DD9}"/>
          </ac:spMkLst>
        </pc:spChg>
      </pc:sldChg>
    </pc:docChg>
  </pc:docChgLst>
  <pc:docChgLst>
    <pc:chgData name="Mirabelle Breidvik" userId="9bc5f51c-53b4-4312-9f66-de09c7035ed1" providerId="ADAL" clId="{C7E045D4-F0A4-4027-99C8-C340C960D968}"/>
    <pc:docChg chg="undo redo custSel addSld delSld modSld sldOrd delMainMaster">
      <pc:chgData name="Mirabelle Breidvik" userId="9bc5f51c-53b4-4312-9f66-de09c7035ed1" providerId="ADAL" clId="{C7E045D4-F0A4-4027-99C8-C340C960D968}" dt="2025-03-04T15:48:25.757" v="1974" actId="13926"/>
      <pc:docMkLst>
        <pc:docMk/>
      </pc:docMkLst>
      <pc:sldChg chg="addSp modSp mod">
        <pc:chgData name="Mirabelle Breidvik" userId="9bc5f51c-53b4-4312-9f66-de09c7035ed1" providerId="ADAL" clId="{C7E045D4-F0A4-4027-99C8-C340C960D968}" dt="2025-03-04T14:58:36.952" v="1182" actId="1076"/>
        <pc:sldMkLst>
          <pc:docMk/>
          <pc:sldMk cId="2250104017" sldId="256"/>
        </pc:sldMkLst>
        <pc:spChg chg="mod">
          <ac:chgData name="Mirabelle Breidvik" userId="9bc5f51c-53b4-4312-9f66-de09c7035ed1" providerId="ADAL" clId="{C7E045D4-F0A4-4027-99C8-C340C960D968}" dt="2025-03-04T14:58:36.952" v="1182" actId="1076"/>
          <ac:spMkLst>
            <pc:docMk/>
            <pc:sldMk cId="2250104017" sldId="256"/>
            <ac:spMk id="2" creationId="{1BC4DA99-BED6-C645-8D30-10200398F3B4}"/>
          </ac:spMkLst>
        </pc:spChg>
        <pc:spChg chg="add mod">
          <ac:chgData name="Mirabelle Breidvik" userId="9bc5f51c-53b4-4312-9f66-de09c7035ed1" providerId="ADAL" clId="{C7E045D4-F0A4-4027-99C8-C340C960D968}" dt="2025-03-04T14:58:33.485" v="1181" actId="1076"/>
          <ac:spMkLst>
            <pc:docMk/>
            <pc:sldMk cId="2250104017" sldId="256"/>
            <ac:spMk id="3" creationId="{6D747A27-29EB-1B65-D5B3-CCBCFCB0CA03}"/>
          </ac:spMkLst>
        </pc:spChg>
      </pc:sldChg>
      <pc:sldChg chg="del">
        <pc:chgData name="Mirabelle Breidvik" userId="9bc5f51c-53b4-4312-9f66-de09c7035ed1" providerId="ADAL" clId="{C7E045D4-F0A4-4027-99C8-C340C960D968}" dt="2025-03-04T14:55:33.909" v="1080" actId="2696"/>
        <pc:sldMkLst>
          <pc:docMk/>
          <pc:sldMk cId="98871317" sldId="257"/>
        </pc:sldMkLst>
      </pc:sldChg>
      <pc:sldChg chg="modSp del mod">
        <pc:chgData name="Mirabelle Breidvik" userId="9bc5f51c-53b4-4312-9f66-de09c7035ed1" providerId="ADAL" clId="{C7E045D4-F0A4-4027-99C8-C340C960D968}" dt="2025-03-04T15:00:27.076" v="1218" actId="2696"/>
        <pc:sldMkLst>
          <pc:docMk/>
          <pc:sldMk cId="3998863572" sldId="258"/>
        </pc:sldMkLst>
        <pc:spChg chg="mod">
          <ac:chgData name="Mirabelle Breidvik" userId="9bc5f51c-53b4-4312-9f66-de09c7035ed1" providerId="ADAL" clId="{C7E045D4-F0A4-4027-99C8-C340C960D968}" dt="2025-03-04T14:47:02.810" v="464" actId="20577"/>
          <ac:spMkLst>
            <pc:docMk/>
            <pc:sldMk cId="3998863572" sldId="258"/>
            <ac:spMk id="2" creationId="{2ED2551D-6CAD-DE4B-15F4-BFC5A0AD4CA8}"/>
          </ac:spMkLst>
        </pc:spChg>
      </pc:sldChg>
      <pc:sldChg chg="modSp del mod">
        <pc:chgData name="Mirabelle Breidvik" userId="9bc5f51c-53b4-4312-9f66-de09c7035ed1" providerId="ADAL" clId="{C7E045D4-F0A4-4027-99C8-C340C960D968}" dt="2025-03-04T15:01:29.855" v="1247" actId="2696"/>
        <pc:sldMkLst>
          <pc:docMk/>
          <pc:sldMk cId="2428593390" sldId="261"/>
        </pc:sldMkLst>
        <pc:spChg chg="mod">
          <ac:chgData name="Mirabelle Breidvik" userId="9bc5f51c-53b4-4312-9f66-de09c7035ed1" providerId="ADAL" clId="{C7E045D4-F0A4-4027-99C8-C340C960D968}" dt="2025-03-04T14:47:30.667" v="529" actId="20577"/>
          <ac:spMkLst>
            <pc:docMk/>
            <pc:sldMk cId="2428593390" sldId="261"/>
            <ac:spMk id="3" creationId="{448F90C0-3FDB-C876-27E7-56632DE7D75C}"/>
          </ac:spMkLst>
        </pc:spChg>
      </pc:sldChg>
      <pc:sldChg chg="del">
        <pc:chgData name="Mirabelle Breidvik" userId="9bc5f51c-53b4-4312-9f66-de09c7035ed1" providerId="ADAL" clId="{C7E045D4-F0A4-4027-99C8-C340C960D968}" dt="2025-03-04T14:58:45.245" v="1183" actId="2696"/>
        <pc:sldMkLst>
          <pc:docMk/>
          <pc:sldMk cId="1144396599" sldId="262"/>
        </pc:sldMkLst>
      </pc:sldChg>
      <pc:sldChg chg="modSp new del mod">
        <pc:chgData name="Mirabelle Breidvik" userId="9bc5f51c-53b4-4312-9f66-de09c7035ed1" providerId="ADAL" clId="{C7E045D4-F0A4-4027-99C8-C340C960D968}" dt="2025-03-04T15:01:34.541" v="1248" actId="2696"/>
        <pc:sldMkLst>
          <pc:docMk/>
          <pc:sldMk cId="2551035746" sldId="263"/>
        </pc:sldMkLst>
        <pc:spChg chg="mod">
          <ac:chgData name="Mirabelle Breidvik" userId="9bc5f51c-53b4-4312-9f66-de09c7035ed1" providerId="ADAL" clId="{C7E045D4-F0A4-4027-99C8-C340C960D968}" dt="2025-03-04T14:48:54.821" v="557" actId="20577"/>
          <ac:spMkLst>
            <pc:docMk/>
            <pc:sldMk cId="2551035746" sldId="263"/>
            <ac:spMk id="2" creationId="{16E98B63-0E8F-F5EE-295C-812EC28BCC9D}"/>
          </ac:spMkLst>
        </pc:spChg>
        <pc:spChg chg="mod">
          <ac:chgData name="Mirabelle Breidvik" userId="9bc5f51c-53b4-4312-9f66-de09c7035ed1" providerId="ADAL" clId="{C7E045D4-F0A4-4027-99C8-C340C960D968}" dt="2025-03-04T14:48:46.457" v="550" actId="20577"/>
          <ac:spMkLst>
            <pc:docMk/>
            <pc:sldMk cId="2551035746" sldId="263"/>
            <ac:spMk id="3" creationId="{E7B70D0D-36F2-E025-030A-F7A56B83AD16}"/>
          </ac:spMkLst>
        </pc:spChg>
        <pc:spChg chg="mod">
          <ac:chgData name="Mirabelle Breidvik" userId="9bc5f51c-53b4-4312-9f66-de09c7035ed1" providerId="ADAL" clId="{C7E045D4-F0A4-4027-99C8-C340C960D968}" dt="2025-03-04T14:54:57.881" v="1079" actId="20577"/>
          <ac:spMkLst>
            <pc:docMk/>
            <pc:sldMk cId="2551035746" sldId="263"/>
            <ac:spMk id="4" creationId="{CDA46050-7328-83FE-16F7-593DA33A3EFD}"/>
          </ac:spMkLst>
        </pc:spChg>
        <pc:spChg chg="mod">
          <ac:chgData name="Mirabelle Breidvik" userId="9bc5f51c-53b4-4312-9f66-de09c7035ed1" providerId="ADAL" clId="{C7E045D4-F0A4-4027-99C8-C340C960D968}" dt="2025-03-04T14:48:48.801" v="556" actId="20577"/>
          <ac:spMkLst>
            <pc:docMk/>
            <pc:sldMk cId="2551035746" sldId="263"/>
            <ac:spMk id="5" creationId="{71525E09-A36B-EDBA-59A7-7F9114632941}"/>
          </ac:spMkLst>
        </pc:spChg>
        <pc:spChg chg="mod">
          <ac:chgData name="Mirabelle Breidvik" userId="9bc5f51c-53b4-4312-9f66-de09c7035ed1" providerId="ADAL" clId="{C7E045D4-F0A4-4027-99C8-C340C960D968}" dt="2025-03-04T14:54:37.441" v="1009" actId="27636"/>
          <ac:spMkLst>
            <pc:docMk/>
            <pc:sldMk cId="2551035746" sldId="263"/>
            <ac:spMk id="6" creationId="{1EF37DB6-A671-8B61-4464-DEC7E535EA30}"/>
          </ac:spMkLst>
        </pc:spChg>
      </pc:sldChg>
      <pc:sldChg chg="addSp delSp modSp mod">
        <pc:chgData name="Mirabelle Breidvik" userId="9bc5f51c-53b4-4312-9f66-de09c7035ed1" providerId="ADAL" clId="{C7E045D4-F0A4-4027-99C8-C340C960D968}" dt="2025-03-04T15:48:25.757" v="1974" actId="13926"/>
        <pc:sldMkLst>
          <pc:docMk/>
          <pc:sldMk cId="1828709931" sldId="2146850617"/>
        </pc:sldMkLst>
        <pc:spChg chg="mod">
          <ac:chgData name="Mirabelle Breidvik" userId="9bc5f51c-53b4-4312-9f66-de09c7035ed1" providerId="ADAL" clId="{C7E045D4-F0A4-4027-99C8-C340C960D968}" dt="2025-03-04T15:13:45.756" v="1398" actId="14100"/>
          <ac:spMkLst>
            <pc:docMk/>
            <pc:sldMk cId="1828709931" sldId="2146850617"/>
            <ac:spMk id="2" creationId="{E4B277A5-08E6-9CD2-D506-22720EBADC63}"/>
          </ac:spMkLst>
        </pc:spChg>
        <pc:spChg chg="del">
          <ac:chgData name="Mirabelle Breidvik" userId="9bc5f51c-53b4-4312-9f66-de09c7035ed1" providerId="ADAL" clId="{C7E045D4-F0A4-4027-99C8-C340C960D968}" dt="2025-03-04T14:59:32.642" v="1193" actId="478"/>
          <ac:spMkLst>
            <pc:docMk/>
            <pc:sldMk cId="1828709931" sldId="2146850617"/>
            <ac:spMk id="3" creationId="{16073209-0CF2-B274-64CC-64F0F8CF0AE5}"/>
          </ac:spMkLst>
        </pc:spChg>
        <pc:spChg chg="add del mod">
          <ac:chgData name="Mirabelle Breidvik" userId="9bc5f51c-53b4-4312-9f66-de09c7035ed1" providerId="ADAL" clId="{C7E045D4-F0A4-4027-99C8-C340C960D968}" dt="2025-03-04T14:59:35.629" v="1196" actId="478"/>
          <ac:spMkLst>
            <pc:docMk/>
            <pc:sldMk cId="1828709931" sldId="2146850617"/>
            <ac:spMk id="5" creationId="{994BC5B2-A7FA-337F-4201-BA2F01CED57B}"/>
          </ac:spMkLst>
        </pc:spChg>
        <pc:spChg chg="add mod">
          <ac:chgData name="Mirabelle Breidvik" userId="9bc5f51c-53b4-4312-9f66-de09c7035ed1" providerId="ADAL" clId="{C7E045D4-F0A4-4027-99C8-C340C960D968}" dt="2025-03-04T15:13:48.871" v="1399" actId="14100"/>
          <ac:spMkLst>
            <pc:docMk/>
            <pc:sldMk cId="1828709931" sldId="2146850617"/>
            <ac:spMk id="6" creationId="{B60BAAF9-9766-0C4E-D9F9-9C78189A6908}"/>
          </ac:spMkLst>
        </pc:spChg>
        <pc:spChg chg="add mod">
          <ac:chgData name="Mirabelle Breidvik" userId="9bc5f51c-53b4-4312-9f66-de09c7035ed1" providerId="ADAL" clId="{C7E045D4-F0A4-4027-99C8-C340C960D968}" dt="2025-03-04T15:10:29.045" v="1397" actId="113"/>
          <ac:spMkLst>
            <pc:docMk/>
            <pc:sldMk cId="1828709931" sldId="2146850617"/>
            <ac:spMk id="7" creationId="{722E5099-365A-F3FF-D41D-A953A81EECA9}"/>
          </ac:spMkLst>
        </pc:spChg>
        <pc:spChg chg="add mod">
          <ac:chgData name="Mirabelle Breidvik" userId="9bc5f51c-53b4-4312-9f66-de09c7035ed1" providerId="ADAL" clId="{C7E045D4-F0A4-4027-99C8-C340C960D968}" dt="2025-03-04T15:48:25.757" v="1974" actId="13926"/>
          <ac:spMkLst>
            <pc:docMk/>
            <pc:sldMk cId="1828709931" sldId="2146850617"/>
            <ac:spMk id="8" creationId="{B6E38F3C-B7FD-0554-17F6-6DFB48C25F52}"/>
          </ac:spMkLst>
        </pc:spChg>
        <pc:spChg chg="add mod">
          <ac:chgData name="Mirabelle Breidvik" userId="9bc5f51c-53b4-4312-9f66-de09c7035ed1" providerId="ADAL" clId="{C7E045D4-F0A4-4027-99C8-C340C960D968}" dt="2025-03-04T14:59:48.833" v="1199" actId="207"/>
          <ac:spMkLst>
            <pc:docMk/>
            <pc:sldMk cId="1828709931" sldId="2146850617"/>
            <ac:spMk id="9" creationId="{A640BA7C-DDC3-226E-4341-094CF1799179}"/>
          </ac:spMkLst>
        </pc:spChg>
      </pc:sldChg>
      <pc:sldChg chg="addSp modSp add mod ord">
        <pc:chgData name="Mirabelle Breidvik" userId="9bc5f51c-53b4-4312-9f66-de09c7035ed1" providerId="ADAL" clId="{C7E045D4-F0A4-4027-99C8-C340C960D968}" dt="2025-03-04T15:47:42.190" v="1971" actId="6549"/>
        <pc:sldMkLst>
          <pc:docMk/>
          <pc:sldMk cId="300486823" sldId="2146850618"/>
        </pc:sldMkLst>
        <pc:spChg chg="mod">
          <ac:chgData name="Mirabelle Breidvik" userId="9bc5f51c-53b4-4312-9f66-de09c7035ed1" providerId="ADAL" clId="{C7E045D4-F0A4-4027-99C8-C340C960D968}" dt="2025-03-04T15:00:48.885" v="1229" actId="20577"/>
          <ac:spMkLst>
            <pc:docMk/>
            <pc:sldMk cId="300486823" sldId="2146850618"/>
            <ac:spMk id="2" creationId="{21C551C0-5E1F-1AFB-B776-BA4A41223F2F}"/>
          </ac:spMkLst>
        </pc:spChg>
        <pc:spChg chg="mod">
          <ac:chgData name="Mirabelle Breidvik" userId="9bc5f51c-53b4-4312-9f66-de09c7035ed1" providerId="ADAL" clId="{C7E045D4-F0A4-4027-99C8-C340C960D968}" dt="2025-03-04T15:45:57.598" v="1937" actId="1076"/>
          <ac:spMkLst>
            <pc:docMk/>
            <pc:sldMk cId="300486823" sldId="2146850618"/>
            <ac:spMk id="3" creationId="{D232B7D7-B924-0553-F206-58202F4D436B}"/>
          </ac:spMkLst>
        </pc:spChg>
        <pc:spChg chg="add mod">
          <ac:chgData name="Mirabelle Breidvik" userId="9bc5f51c-53b4-4312-9f66-de09c7035ed1" providerId="ADAL" clId="{C7E045D4-F0A4-4027-99C8-C340C960D968}" dt="2025-03-04T15:46:01.843" v="1938" actId="1076"/>
          <ac:spMkLst>
            <pc:docMk/>
            <pc:sldMk cId="300486823" sldId="2146850618"/>
            <ac:spMk id="4" creationId="{82320F64-DFE5-00C0-2D32-7E1E52941803}"/>
          </ac:spMkLst>
        </pc:spChg>
        <pc:spChg chg="add mod">
          <ac:chgData name="Mirabelle Breidvik" userId="9bc5f51c-53b4-4312-9f66-de09c7035ed1" providerId="ADAL" clId="{C7E045D4-F0A4-4027-99C8-C340C960D968}" dt="2025-03-04T15:46:28.651" v="1946" actId="1076"/>
          <ac:spMkLst>
            <pc:docMk/>
            <pc:sldMk cId="300486823" sldId="2146850618"/>
            <ac:spMk id="5" creationId="{E2818FC3-6F50-A79D-7747-DC801CF8F9BF}"/>
          </ac:spMkLst>
        </pc:spChg>
        <pc:spChg chg="add mod">
          <ac:chgData name="Mirabelle Breidvik" userId="9bc5f51c-53b4-4312-9f66-de09c7035ed1" providerId="ADAL" clId="{C7E045D4-F0A4-4027-99C8-C340C960D968}" dt="2025-03-04T15:47:42.190" v="1971" actId="6549"/>
          <ac:spMkLst>
            <pc:docMk/>
            <pc:sldMk cId="300486823" sldId="2146850618"/>
            <ac:spMk id="6" creationId="{5326109B-BE2F-B6BA-0D9B-E2B58E6835D6}"/>
          </ac:spMkLst>
        </pc:spChg>
      </pc:sldChg>
      <pc:sldChg chg="addSp modSp add mod">
        <pc:chgData name="Mirabelle Breidvik" userId="9bc5f51c-53b4-4312-9f66-de09c7035ed1" providerId="ADAL" clId="{C7E045D4-F0A4-4027-99C8-C340C960D968}" dt="2025-03-04T15:26:44.967" v="1822" actId="20577"/>
        <pc:sldMkLst>
          <pc:docMk/>
          <pc:sldMk cId="77314871" sldId="2146850619"/>
        </pc:sldMkLst>
        <pc:spChg chg="mod">
          <ac:chgData name="Mirabelle Breidvik" userId="9bc5f51c-53b4-4312-9f66-de09c7035ed1" providerId="ADAL" clId="{C7E045D4-F0A4-4027-99C8-C340C960D968}" dt="2025-03-04T15:00:40.838" v="1220" actId="14100"/>
          <ac:spMkLst>
            <pc:docMk/>
            <pc:sldMk cId="77314871" sldId="2146850619"/>
            <ac:spMk id="2" creationId="{D96D1B04-8C66-8BD3-6044-F964BBFD2EE7}"/>
          </ac:spMkLst>
        </pc:spChg>
        <pc:spChg chg="mod">
          <ac:chgData name="Mirabelle Breidvik" userId="9bc5f51c-53b4-4312-9f66-de09c7035ed1" providerId="ADAL" clId="{C7E045D4-F0A4-4027-99C8-C340C960D968}" dt="2025-03-04T15:26:05.744" v="1744" actId="27636"/>
          <ac:spMkLst>
            <pc:docMk/>
            <pc:sldMk cId="77314871" sldId="2146850619"/>
            <ac:spMk id="3" creationId="{B52D9FE9-578A-43C3-7AF3-D06E7B2B4DD9}"/>
          </ac:spMkLst>
        </pc:spChg>
        <pc:spChg chg="add mod">
          <ac:chgData name="Mirabelle Breidvik" userId="9bc5f51c-53b4-4312-9f66-de09c7035ed1" providerId="ADAL" clId="{C7E045D4-F0A4-4027-99C8-C340C960D968}" dt="2025-03-04T15:26:44.967" v="1822" actId="20577"/>
          <ac:spMkLst>
            <pc:docMk/>
            <pc:sldMk cId="77314871" sldId="2146850619"/>
            <ac:spMk id="4" creationId="{30BAE1C9-2840-E1B7-9FA3-69955458FF4F}"/>
          </ac:spMkLst>
        </pc:spChg>
        <pc:spChg chg="add mod">
          <ac:chgData name="Mirabelle Breidvik" userId="9bc5f51c-53b4-4312-9f66-de09c7035ed1" providerId="ADAL" clId="{C7E045D4-F0A4-4027-99C8-C340C960D968}" dt="2025-03-04T15:21:17.999" v="1612" actId="1076"/>
          <ac:spMkLst>
            <pc:docMk/>
            <pc:sldMk cId="77314871" sldId="2146850619"/>
            <ac:spMk id="5" creationId="{222A7CED-5E53-610E-4664-915CA443874D}"/>
          </ac:spMkLst>
        </pc:spChg>
        <pc:spChg chg="add mod">
          <ac:chgData name="Mirabelle Breidvik" userId="9bc5f51c-53b4-4312-9f66-de09c7035ed1" providerId="ADAL" clId="{C7E045D4-F0A4-4027-99C8-C340C960D968}" dt="2025-03-04T15:24:05.330" v="1659" actId="1076"/>
          <ac:spMkLst>
            <pc:docMk/>
            <pc:sldMk cId="77314871" sldId="2146850619"/>
            <ac:spMk id="6" creationId="{ADFD2300-532C-F81C-FF2B-C3445F58CE5A}"/>
          </ac:spMkLst>
        </pc:spChg>
      </pc:sldChg>
      <pc:sldMasterChg chg="del delSldLayout">
        <pc:chgData name="Mirabelle Breidvik" userId="9bc5f51c-53b4-4312-9f66-de09c7035ed1" providerId="ADAL" clId="{C7E045D4-F0A4-4027-99C8-C340C960D968}" dt="2025-03-04T15:01:34.541" v="1248" actId="2696"/>
        <pc:sldMasterMkLst>
          <pc:docMk/>
          <pc:sldMasterMk cId="1232046911" sldId="2147483648"/>
        </pc:sldMasterMkLst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905527623" sldId="2147483649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3963871853" sldId="2147483650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1867431640" sldId="2147483651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1211972124" sldId="2147483652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327673571" sldId="2147483653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2856003374" sldId="2147483654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17205363" sldId="2147483655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227828360" sldId="2147483656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736678168" sldId="2147483657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270461961" sldId="2147483658"/>
          </pc:sldLayoutMkLst>
        </pc:sldLayoutChg>
        <pc:sldLayoutChg chg="del">
          <pc:chgData name="Mirabelle Breidvik" userId="9bc5f51c-53b4-4312-9f66-de09c7035ed1" providerId="ADAL" clId="{C7E045D4-F0A4-4027-99C8-C340C960D968}" dt="2025-03-04T15:01:34.541" v="1248" actId="2696"/>
          <pc:sldLayoutMkLst>
            <pc:docMk/>
            <pc:sldMasterMk cId="1232046911" sldId="2147483648"/>
            <pc:sldLayoutMk cId="1953138834" sldId="2147483659"/>
          </pc:sldLayoutMkLst>
        </pc:sldLayoutChg>
      </pc:sldMasterChg>
    </pc:docChg>
  </pc:docChgLst>
  <pc:docChgLst>
    <pc:chgData name="Giulia Gaddi" userId="S::giulia.gaddi@cern.ch::a7fc9c3d-63fe-447d-8d53-4ee1edfe3b07" providerId="AD" clId="Web-{B376913D-9BC7-45F1-8417-DC1416362F6C}"/>
    <pc:docChg chg="modSld">
      <pc:chgData name="Giulia Gaddi" userId="S::giulia.gaddi@cern.ch::a7fc9c3d-63fe-447d-8d53-4ee1edfe3b07" providerId="AD" clId="Web-{B376913D-9BC7-45F1-8417-DC1416362F6C}" dt="2025-03-04T17:32:24.341" v="60" actId="20577"/>
      <pc:docMkLst>
        <pc:docMk/>
      </pc:docMkLst>
      <pc:sldChg chg="modSp">
        <pc:chgData name="Giulia Gaddi" userId="S::giulia.gaddi@cern.ch::a7fc9c3d-63fe-447d-8d53-4ee1edfe3b07" providerId="AD" clId="Web-{B376913D-9BC7-45F1-8417-DC1416362F6C}" dt="2025-03-04T17:32:24.341" v="60" actId="20577"/>
        <pc:sldMkLst>
          <pc:docMk/>
          <pc:sldMk cId="1828709931" sldId="2146850617"/>
        </pc:sldMkLst>
        <pc:spChg chg="mod">
          <ac:chgData name="Giulia Gaddi" userId="S::giulia.gaddi@cern.ch::a7fc9c3d-63fe-447d-8d53-4ee1edfe3b07" providerId="AD" clId="Web-{B376913D-9BC7-45F1-8417-DC1416362F6C}" dt="2025-03-04T17:32:24.341" v="60" actId="20577"/>
          <ac:spMkLst>
            <pc:docMk/>
            <pc:sldMk cId="1828709931" sldId="2146850617"/>
            <ac:spMk id="9" creationId="{A640BA7C-DDC3-226E-4341-094CF179917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03/05/2025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03/05/2025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6034" y="1393283"/>
            <a:ext cx="4704961" cy="1911404"/>
          </a:xfrm>
        </p:spPr>
        <p:txBody>
          <a:bodyPr>
            <a:normAutofit/>
          </a:bodyPr>
          <a:lstStyle/>
          <a:p>
            <a:r>
              <a:rPr lang="en-GB" dirty="0"/>
              <a:t>Innovation Knowledge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/>
              <a:t>7.3.2025, ISAB Meeting</a:t>
            </a:r>
            <a:br>
              <a:rPr lang="en-GB" sz="2000" b="0" dirty="0"/>
            </a:br>
            <a:r>
              <a:rPr lang="en-GB" sz="2000" b="0" dirty="0"/>
              <a:t>Lauri Valtonen and Giulia Gaddi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277A5-08E6-9CD2-D506-22720EBAD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066" y="912291"/>
            <a:ext cx="6183483" cy="667399"/>
          </a:xfrm>
        </p:spPr>
        <p:txBody>
          <a:bodyPr/>
          <a:lstStyle/>
          <a:p>
            <a:r>
              <a:rPr lang="nb-NO" dirty="0"/>
              <a:t>Hello!</a:t>
            </a:r>
            <a:endParaRPr lang="en-CH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60BAAF9-9766-0C4E-D9F9-9C78189A6908}"/>
              </a:ext>
            </a:extLst>
          </p:cNvPr>
          <p:cNvSpPr txBox="1">
            <a:spLocks/>
          </p:cNvSpPr>
          <p:nvPr/>
        </p:nvSpPr>
        <p:spPr>
          <a:xfrm>
            <a:off x="774700" y="1681163"/>
            <a:ext cx="5222875" cy="82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Lauri</a:t>
            </a:r>
            <a:endParaRPr lang="en-US" sz="28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22E5099-365A-F3FF-D41D-A953A81EECA9}"/>
              </a:ext>
            </a:extLst>
          </p:cNvPr>
          <p:cNvSpPr txBox="1">
            <a:spLocks/>
          </p:cNvSpPr>
          <p:nvPr/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800" b="1" i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Hat 1: 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Co-managing Editor for CERN </a:t>
            </a:r>
            <a:r>
              <a:rPr lang="en-GB" sz="2800" kern="100" dirty="0" err="1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IdeaSquare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Journal of Experimental Innovation (CIJ)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Editorial work for CIJ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Especially managing: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student papers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special sections on </a:t>
            </a: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methodological notes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ATTRACT socio-economic studies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2800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i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Hat 2: 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Research Team Lead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Coordinating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contributing to the </a:t>
            </a: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internal research 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efforts of the i2 team and </a:t>
            </a: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external researchers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wishing to use i2 as a field.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Seeing that these activities meet-up and </a:t>
            </a:r>
            <a:r>
              <a:rPr lang="en-GB" sz="2800" b="1" kern="100" dirty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fit with all other activities</a:t>
            </a:r>
            <a:r>
              <a:rPr lang="en-GB" sz="28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ongoing at i2.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6E38F3C-B7FD-0554-17F6-6DFB48C25F52}"/>
              </a:ext>
            </a:extLst>
          </p:cNvPr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highlight>
                  <a:srgbClr val="008000"/>
                </a:highlight>
              </a:rPr>
              <a:t>Gi</a:t>
            </a:r>
            <a:r>
              <a:rPr lang="nb-NO" sz="2800" b="1" dirty="0">
                <a:highlight>
                  <a:srgbClr val="C0C0C0"/>
                </a:highlight>
              </a:rPr>
              <a:t>ul</a:t>
            </a:r>
            <a:r>
              <a:rPr lang="nb-NO" sz="2800" b="1" dirty="0">
                <a:highlight>
                  <a:srgbClr val="FF0000"/>
                </a:highlight>
              </a:rPr>
              <a:t>ia</a:t>
            </a:r>
            <a:endParaRPr lang="en-US" sz="2800" b="1" dirty="0">
              <a:highlight>
                <a:srgbClr val="FF0000"/>
              </a:highlight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640BA7C-DDC3-226E-4341-094CF1799179}"/>
              </a:ext>
            </a:extLst>
          </p:cNvPr>
          <p:cNvSpPr txBox="1">
            <a:spLocks/>
          </p:cNvSpPr>
          <p:nvPr/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6565" indent="-456565"/>
            <a:r>
              <a:rPr lang="en-GB" sz="1500" b="1" kern="100" dirty="0">
                <a:solidFill>
                  <a:srgbClr val="FF0000"/>
                </a:solidFill>
                <a:latin typeface="Aptos"/>
                <a:ea typeface="Aptos" panose="020B0004020202020204" pitchFamily="34" charset="0"/>
                <a:cs typeface="Times New Roman"/>
              </a:rPr>
              <a:t>PhD candidate</a:t>
            </a:r>
            <a:r>
              <a:rPr lang="en-GB" sz="1500" b="1" kern="100" dirty="0">
                <a:solidFill>
                  <a:schemeClr val="bg1"/>
                </a:solidFill>
                <a:latin typeface="Aptos"/>
                <a:ea typeface="Aptos" panose="020B0004020202020204" pitchFamily="34" charset="0"/>
                <a:cs typeface="Times New Roman"/>
              </a:rPr>
              <a:t> </a:t>
            </a:r>
            <a:r>
              <a:rPr lang="en-GB" sz="1500" kern="100" dirty="0">
                <a:solidFill>
                  <a:schemeClr val="bg1"/>
                </a:solidFill>
                <a:latin typeface="Aptos"/>
                <a:ea typeface="Aptos" panose="020B0004020202020204" pitchFamily="34" charset="0"/>
                <a:cs typeface="Times New Roman"/>
              </a:rPr>
              <a:t>in anthropology</a:t>
            </a:r>
            <a:endParaRPr lang="en-GB" sz="1500" kern="100" dirty="0">
              <a:solidFill>
                <a:schemeClr val="bg1"/>
              </a:solidFill>
              <a:latin typeface="Aptos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6565" indent="-456565"/>
            <a:r>
              <a:rPr lang="en-GB" sz="1500" kern="100" dirty="0">
                <a:solidFill>
                  <a:schemeClr val="bg1"/>
                </a:solidFill>
                <a:latin typeface="Aptos"/>
                <a:cs typeface="Times New Roman"/>
              </a:rPr>
              <a:t>Research in Anthropology of Science with </a:t>
            </a:r>
            <a:r>
              <a:rPr lang="en-GB" sz="1500" b="1" kern="100" dirty="0">
                <a:solidFill>
                  <a:srgbClr val="FF0000"/>
                </a:solidFill>
                <a:latin typeface="Aptos"/>
                <a:cs typeface="Times New Roman"/>
              </a:rPr>
              <a:t>focus on innovation at IdeaSquare</a:t>
            </a:r>
          </a:p>
          <a:p>
            <a:pPr marL="456565" indent="-456565"/>
            <a:r>
              <a:rPr lang="en-GB" sz="1500" kern="100" dirty="0">
                <a:solidFill>
                  <a:schemeClr val="bg1"/>
                </a:solidFill>
                <a:latin typeface="Aptos"/>
                <a:cs typeface="Times New Roman"/>
              </a:rPr>
              <a:t>Contributing research on </a:t>
            </a:r>
            <a:r>
              <a:rPr lang="en-GB" sz="1500" b="1" kern="100" dirty="0">
                <a:solidFill>
                  <a:srgbClr val="FF0000"/>
                </a:solidFill>
                <a:latin typeface="Aptos"/>
                <a:cs typeface="Times New Roman"/>
              </a:rPr>
              <a:t>AI assistants</a:t>
            </a:r>
            <a:r>
              <a:rPr lang="en-GB" sz="1500" b="1" kern="100" dirty="0">
                <a:solidFill>
                  <a:schemeClr val="bg1"/>
                </a:solidFill>
                <a:latin typeface="Aptos"/>
                <a:cs typeface="Times New Roman"/>
              </a:rPr>
              <a:t> </a:t>
            </a:r>
            <a:r>
              <a:rPr lang="en-GB" sz="1500" kern="100" dirty="0">
                <a:solidFill>
                  <a:schemeClr val="bg1"/>
                </a:solidFill>
                <a:latin typeface="Aptos"/>
                <a:cs typeface="Times New Roman"/>
              </a:rPr>
              <a:t>in student programs</a:t>
            </a:r>
          </a:p>
          <a:p>
            <a:pPr marL="456565" indent="-456565"/>
            <a:r>
              <a:rPr lang="en-GB" sz="1500" kern="100" dirty="0">
                <a:solidFill>
                  <a:schemeClr val="bg1"/>
                </a:solidFill>
                <a:latin typeface="Aptos"/>
                <a:cs typeface="Times New Roman"/>
              </a:rPr>
              <a:t>Contributing research on</a:t>
            </a:r>
            <a:r>
              <a:rPr lang="en-GB" sz="1500" kern="100" dirty="0">
                <a:solidFill>
                  <a:srgbClr val="FF0000"/>
                </a:solidFill>
                <a:latin typeface="Aptos"/>
                <a:cs typeface="Times New Roman"/>
              </a:rPr>
              <a:t> </a:t>
            </a:r>
            <a:r>
              <a:rPr lang="en-GB" sz="1500" b="1" kern="100" dirty="0">
                <a:solidFill>
                  <a:srgbClr val="FF0000"/>
                </a:solidFill>
                <a:latin typeface="Aptos"/>
                <a:cs typeface="Times New Roman"/>
              </a:rPr>
              <a:t>IdeaSquare Planet</a:t>
            </a:r>
          </a:p>
          <a:p>
            <a:pPr marL="456565" indent="-456565"/>
            <a:endParaRPr lang="en-US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870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5F1E3-DDD3-ABB8-753A-A39F2627E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D1B04-8C66-8BD3-6044-F964BBFD2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90" y="912291"/>
            <a:ext cx="9074710" cy="667399"/>
          </a:xfrm>
        </p:spPr>
        <p:txBody>
          <a:bodyPr/>
          <a:lstStyle/>
          <a:p>
            <a:r>
              <a:rPr lang="fi-FI" dirty="0"/>
              <a:t>CERN IdeaSquare Journal of Experimental Innovation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D9FE9-578A-43C3-7AF3-D06E7B2B4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1752" y="2641599"/>
            <a:ext cx="5089448" cy="3792827"/>
          </a:xfrm>
        </p:spPr>
        <p:txBody>
          <a:bodyPr>
            <a:normAutofit fontScale="92500"/>
          </a:bodyPr>
          <a:lstStyle/>
          <a:p>
            <a:r>
              <a:rPr lang="en-GB" dirty="0"/>
              <a:t>3 issues, 29 articles published: </a:t>
            </a:r>
          </a:p>
          <a:p>
            <a:pPr lvl="1"/>
            <a:r>
              <a:rPr lang="en-GB" sz="1400" dirty="0"/>
              <a:t>3 editorials</a:t>
            </a:r>
          </a:p>
          <a:p>
            <a:pPr lvl="1"/>
            <a:r>
              <a:rPr lang="en-GB" sz="1400" dirty="0"/>
              <a:t>17 original papers</a:t>
            </a:r>
          </a:p>
          <a:p>
            <a:pPr lvl="1"/>
            <a:r>
              <a:rPr lang="en-GB" sz="1400" dirty="0"/>
              <a:t>2 methodological notes</a:t>
            </a:r>
          </a:p>
          <a:p>
            <a:pPr lvl="1"/>
            <a:r>
              <a:rPr lang="en-GB" sz="1400" dirty="0"/>
              <a:t>4 ATTRACT socio-economic studies</a:t>
            </a:r>
          </a:p>
          <a:p>
            <a:pPr lvl="1"/>
            <a:r>
              <a:rPr lang="en-GB" sz="1400" dirty="0"/>
              <a:t>3 coffee papers</a:t>
            </a:r>
          </a:p>
          <a:p>
            <a:r>
              <a:rPr lang="en-GB" b="1" dirty="0">
                <a:solidFill>
                  <a:srgbClr val="FFFF00"/>
                </a:solidFill>
              </a:rPr>
              <a:t>+15% </a:t>
            </a:r>
            <a:r>
              <a:rPr lang="en-GB" dirty="0"/>
              <a:t>increase in </a:t>
            </a:r>
            <a:r>
              <a:rPr lang="en-GB" b="1" dirty="0">
                <a:solidFill>
                  <a:srgbClr val="FFFF00"/>
                </a:solidFill>
              </a:rPr>
              <a:t>new authors</a:t>
            </a:r>
          </a:p>
          <a:p>
            <a:r>
              <a:rPr lang="en-GB" b="1" dirty="0">
                <a:solidFill>
                  <a:srgbClr val="FFFF00"/>
                </a:solidFill>
              </a:rPr>
              <a:t>+25% </a:t>
            </a:r>
            <a:r>
              <a:rPr lang="en-GB" dirty="0"/>
              <a:t>increase in </a:t>
            </a:r>
            <a:r>
              <a:rPr lang="en-GB" b="1" dirty="0">
                <a:solidFill>
                  <a:srgbClr val="FFFF00"/>
                </a:solidFill>
              </a:rPr>
              <a:t>new affiliations</a:t>
            </a:r>
          </a:p>
          <a:p>
            <a:r>
              <a:rPr lang="en-GB" dirty="0"/>
              <a:t>Peak </a:t>
            </a:r>
            <a:r>
              <a:rPr lang="en-GB" b="1" dirty="0">
                <a:solidFill>
                  <a:srgbClr val="FFFF00"/>
                </a:solidFill>
              </a:rPr>
              <a:t>3134 article downloads </a:t>
            </a:r>
            <a:r>
              <a:rPr lang="en-GB" dirty="0"/>
              <a:t>last June </a:t>
            </a:r>
          </a:p>
          <a:p>
            <a:r>
              <a:rPr lang="en-GB" dirty="0"/>
              <a:t>First </a:t>
            </a:r>
            <a:r>
              <a:rPr lang="en-GB" b="1" dirty="0">
                <a:solidFill>
                  <a:srgbClr val="FFFF00"/>
                </a:solidFill>
              </a:rPr>
              <a:t>Summer School </a:t>
            </a:r>
            <a:r>
              <a:rPr lang="en-GB" dirty="0"/>
              <a:t>for PhD students </a:t>
            </a:r>
            <a:r>
              <a:rPr lang="en-GB" b="1" dirty="0">
                <a:solidFill>
                  <a:srgbClr val="FFFF00"/>
                </a:solidFill>
              </a:rPr>
              <a:t>on experimentation driven methodologies </a:t>
            </a:r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-13</a:t>
            </a:r>
            <a:r>
              <a:rPr lang="en-GB" baseline="30000" dirty="0"/>
              <a:t>th</a:t>
            </a:r>
            <a:r>
              <a:rPr lang="en-GB" dirty="0"/>
              <a:t> June 2025</a:t>
            </a:r>
            <a:endParaRPr lang="en-GB" baseline="300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BAE1C9-2840-E1B7-9FA3-69955458FF4F}"/>
              </a:ext>
            </a:extLst>
          </p:cNvPr>
          <p:cNvSpPr txBox="1">
            <a:spLocks/>
          </p:cNvSpPr>
          <p:nvPr/>
        </p:nvSpPr>
        <p:spPr>
          <a:xfrm>
            <a:off x="6171219" y="2700867"/>
            <a:ext cx="5169881" cy="47537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Explore </a:t>
            </a:r>
            <a:r>
              <a:rPr lang="en-GB" dirty="0" err="1"/>
              <a:t>altmetrics</a:t>
            </a:r>
            <a:r>
              <a:rPr lang="en-GB" dirty="0"/>
              <a:t> </a:t>
            </a:r>
          </a:p>
          <a:p>
            <a:r>
              <a:rPr lang="en-GB" b="1" dirty="0">
                <a:highlight>
                  <a:srgbClr val="800080"/>
                </a:highlight>
              </a:rPr>
              <a:t>Apply for impact factor</a:t>
            </a:r>
          </a:p>
          <a:p>
            <a:r>
              <a:rPr lang="en-GB" dirty="0"/>
              <a:t>New methodological note authors</a:t>
            </a:r>
          </a:p>
          <a:p>
            <a:r>
              <a:rPr lang="en-GB" dirty="0"/>
              <a:t>Explore types of </a:t>
            </a:r>
            <a:r>
              <a:rPr lang="en-GB" b="1" dirty="0">
                <a:highlight>
                  <a:srgbClr val="800080"/>
                </a:highlight>
              </a:rPr>
              <a:t>events based on Summer School experience </a:t>
            </a:r>
            <a:r>
              <a:rPr lang="en-GB" dirty="0"/>
              <a:t>this year</a:t>
            </a:r>
          </a:p>
          <a:p>
            <a:r>
              <a:rPr lang="en-GB" dirty="0"/>
              <a:t>Finalize ATTRACT socio-economic studies section with summary findings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22A7CED-5E53-610E-4664-915CA443874D}"/>
              </a:ext>
            </a:extLst>
          </p:cNvPr>
          <p:cNvSpPr txBox="1">
            <a:spLocks/>
          </p:cNvSpPr>
          <p:nvPr/>
        </p:nvSpPr>
        <p:spPr>
          <a:xfrm>
            <a:off x="651933" y="1998663"/>
            <a:ext cx="5222875" cy="82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Since 2024</a:t>
            </a:r>
            <a:endParaRPr lang="en-US" sz="28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DFD2300-532C-F81C-FF2B-C3445F58CE5A}"/>
              </a:ext>
            </a:extLst>
          </p:cNvPr>
          <p:cNvSpPr txBox="1">
            <a:spLocks/>
          </p:cNvSpPr>
          <p:nvPr/>
        </p:nvSpPr>
        <p:spPr>
          <a:xfrm>
            <a:off x="6155266" y="1981729"/>
            <a:ext cx="5222875" cy="82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/>
                </a:solidFill>
                <a:highlight>
                  <a:srgbClr val="800080"/>
                </a:highlight>
              </a:rPr>
              <a:t>Future plans</a:t>
            </a:r>
            <a:endParaRPr lang="en-US" sz="2800" b="1" dirty="0">
              <a:solidFill>
                <a:schemeClr val="tx1"/>
              </a:solidFill>
              <a:highlight>
                <a:srgbClr val="80008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731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423F7-5BD0-D231-F22D-91A51BEE1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551C0-5E1F-1AFB-B776-BA4A41223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289" y="912291"/>
            <a:ext cx="8918077" cy="667399"/>
          </a:xfrm>
        </p:spPr>
        <p:txBody>
          <a:bodyPr/>
          <a:lstStyle/>
          <a:p>
            <a:r>
              <a:rPr lang="fi-FI" dirty="0"/>
              <a:t>Research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2B7D7-B924-0553-F206-58202F4D4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951" y="2459568"/>
            <a:ext cx="5572049" cy="4571760"/>
          </a:xfrm>
        </p:spPr>
        <p:txBody>
          <a:bodyPr>
            <a:normAutofit/>
          </a:bodyPr>
          <a:lstStyle/>
          <a:p>
            <a:r>
              <a:rPr lang="en-GB" dirty="0"/>
              <a:t>Publications on I2 activities:</a:t>
            </a:r>
          </a:p>
          <a:p>
            <a:pPr lvl="1"/>
            <a:r>
              <a:rPr lang="en-GB" sz="1500" dirty="0"/>
              <a:t>1 </a:t>
            </a:r>
            <a:r>
              <a:rPr lang="en-GB" sz="1500" b="1" dirty="0">
                <a:solidFill>
                  <a:srgbClr val="00B0F0"/>
                </a:solidFill>
              </a:rPr>
              <a:t>conference acceptance</a:t>
            </a:r>
            <a:r>
              <a:rPr lang="en-GB" sz="1500" dirty="0"/>
              <a:t>: </a:t>
            </a:r>
            <a:r>
              <a:rPr lang="en-GB" sz="1500" b="1" dirty="0"/>
              <a:t>International Conference on Innovative Education and Learning Resources:</a:t>
            </a:r>
          </a:p>
          <a:p>
            <a:pPr lvl="1"/>
            <a:r>
              <a:rPr lang="en-GB" sz="1500" i="1" dirty="0"/>
              <a:t>how students engage with generative AI tools in I2P</a:t>
            </a:r>
          </a:p>
          <a:p>
            <a:pPr lvl="1"/>
            <a:r>
              <a:rPr lang="en-GB" sz="1500" dirty="0"/>
              <a:t>Other conference paper deadline 10th March</a:t>
            </a:r>
          </a:p>
          <a:p>
            <a:pPr lvl="1"/>
            <a:r>
              <a:rPr lang="en-GB" sz="1500" dirty="0"/>
              <a:t>1 article in the pipeline to </a:t>
            </a:r>
            <a:r>
              <a:rPr lang="en-GB" sz="1500" b="1" dirty="0">
                <a:solidFill>
                  <a:srgbClr val="00B0F0"/>
                </a:solidFill>
              </a:rPr>
              <a:t>journal publication </a:t>
            </a:r>
            <a:r>
              <a:rPr lang="en-GB" sz="1500" dirty="0"/>
              <a:t>on topic of </a:t>
            </a:r>
            <a:r>
              <a:rPr lang="en-GB" sz="1500" i="1" dirty="0"/>
              <a:t>exploring students’ learning experiences of I2P</a:t>
            </a:r>
            <a:r>
              <a:rPr lang="en-GB" sz="1500" dirty="0"/>
              <a:t> </a:t>
            </a:r>
          </a:p>
          <a:p>
            <a:r>
              <a:rPr lang="en-GB" dirty="0"/>
              <a:t>Number of externals asking to use i2 as research field seems to stay similar:</a:t>
            </a:r>
          </a:p>
          <a:p>
            <a:pPr lvl="1"/>
            <a:r>
              <a:rPr lang="en-GB" sz="1400" dirty="0"/>
              <a:t>many requests for grant applications</a:t>
            </a:r>
          </a:p>
          <a:p>
            <a:pPr lvl="1"/>
            <a:r>
              <a:rPr lang="en-GB" sz="1400" dirty="0"/>
              <a:t>few coming through</a:t>
            </a:r>
          </a:p>
          <a:p>
            <a:r>
              <a:rPr lang="en-GB" dirty="0"/>
              <a:t>Giulia has done </a:t>
            </a:r>
            <a:r>
              <a:rPr lang="en-GB" b="1" dirty="0">
                <a:solidFill>
                  <a:srgbClr val="00B0F0"/>
                </a:solidFill>
              </a:rPr>
              <a:t>interviews on how the scientific community views i2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2320F64-DFE5-00C0-2D32-7E1E52941803}"/>
              </a:ext>
            </a:extLst>
          </p:cNvPr>
          <p:cNvSpPr txBox="1">
            <a:spLocks/>
          </p:cNvSpPr>
          <p:nvPr/>
        </p:nvSpPr>
        <p:spPr>
          <a:xfrm>
            <a:off x="711200" y="1812396"/>
            <a:ext cx="5222875" cy="82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/>
                </a:solidFill>
                <a:highlight>
                  <a:srgbClr val="00FFFF"/>
                </a:highlight>
              </a:rPr>
              <a:t>Since 2024</a:t>
            </a:r>
            <a:endParaRPr lang="en-US" sz="2800" b="1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2818FC3-6F50-A79D-7747-DC801CF8F9BF}"/>
              </a:ext>
            </a:extLst>
          </p:cNvPr>
          <p:cNvSpPr txBox="1">
            <a:spLocks/>
          </p:cNvSpPr>
          <p:nvPr/>
        </p:nvSpPr>
        <p:spPr>
          <a:xfrm>
            <a:off x="6574366" y="1757362"/>
            <a:ext cx="5222875" cy="82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/>
                </a:solidFill>
                <a:highlight>
                  <a:srgbClr val="00FF00"/>
                </a:highlight>
              </a:rPr>
              <a:t>Future plans</a:t>
            </a:r>
            <a:endParaRPr lang="en-US" sz="2800" b="1" dirty="0">
              <a:solidFill>
                <a:schemeClr val="tx1"/>
              </a:solidFill>
              <a:highlight>
                <a:srgbClr val="00FF00"/>
              </a:highlight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326109B-BE2F-B6BA-0D9B-E2B58E6835D6}"/>
              </a:ext>
            </a:extLst>
          </p:cNvPr>
          <p:cNvSpPr txBox="1">
            <a:spLocks/>
          </p:cNvSpPr>
          <p:nvPr/>
        </p:nvSpPr>
        <p:spPr>
          <a:xfrm>
            <a:off x="6674985" y="2489440"/>
            <a:ext cx="4962449" cy="36573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80990" indent="-380990" algn="l" defTabSz="60958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Search for </a:t>
            </a:r>
            <a:r>
              <a:rPr lang="en-GB" b="1" dirty="0">
                <a:solidFill>
                  <a:srgbClr val="92D050"/>
                </a:solidFill>
              </a:rPr>
              <a:t>other relevant conferences</a:t>
            </a:r>
            <a:r>
              <a:rPr lang="en-GB" dirty="0"/>
              <a:t> to be present at</a:t>
            </a:r>
          </a:p>
          <a:p>
            <a:pPr lvl="1"/>
            <a:r>
              <a:rPr lang="en-GB" dirty="0"/>
              <a:t>e.g., regional innovation</a:t>
            </a:r>
          </a:p>
          <a:p>
            <a:r>
              <a:rPr lang="en-GB" dirty="0"/>
              <a:t>New research avenues</a:t>
            </a:r>
          </a:p>
          <a:p>
            <a:pPr lvl="1"/>
            <a:r>
              <a:rPr lang="en-GB" dirty="0"/>
              <a:t>e.g., Explore how </a:t>
            </a:r>
            <a:r>
              <a:rPr lang="en-GB" b="1" dirty="0">
                <a:solidFill>
                  <a:srgbClr val="92D050"/>
                </a:solidFill>
              </a:rPr>
              <a:t>CERN hackathons</a:t>
            </a:r>
            <a:r>
              <a:rPr lang="en-GB" dirty="0"/>
              <a:t> benefit from and could increasingly benefit from i2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0048682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943C7A-FF29-4799-9E76-59D9AC3FAAAE}">
  <ds:schemaRefs>
    <ds:schemaRef ds:uri="http://purl.org/dc/dcmitype/"/>
    <ds:schemaRef ds:uri="http://purl.org/dc/elements/1.1/"/>
    <ds:schemaRef ds:uri="551f674b-acf4-400c-83be-637346b2f9cb"/>
    <ds:schemaRef ds:uri="8d120825-0378-4063-8777-0aa7db6274f0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341</Words>
  <Application>Microsoft Office PowerPoint</Application>
  <PresentationFormat>Widescreen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Helvetica</vt:lpstr>
      <vt:lpstr>Helvetica 75</vt:lpstr>
      <vt:lpstr>Opcion Foto</vt:lpstr>
      <vt:lpstr>Innovation Knowledge</vt:lpstr>
      <vt:lpstr>Hello!</vt:lpstr>
      <vt:lpstr>CERN IdeaSquare Journal of Experimental Innovation</vt:lpstr>
      <vt:lpstr>Research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Lauri Valtonen</cp:lastModifiedBy>
  <cp:revision>1</cp:revision>
  <dcterms:created xsi:type="dcterms:W3CDTF">2025-03-04T14:10:04Z</dcterms:created>
  <dcterms:modified xsi:type="dcterms:W3CDTF">2025-03-05T16:49:42Z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