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013" r:id="rId2"/>
    <p:sldId id="2014" r:id="rId3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40FF"/>
    <a:srgbClr val="EFFFD2"/>
    <a:srgbClr val="FFFF99"/>
    <a:srgbClr val="DE1611"/>
    <a:srgbClr val="FFFFCC"/>
    <a:srgbClr val="EFFFAE"/>
    <a:srgbClr val="EFFFF4"/>
    <a:srgbClr val="EFFFC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8"/>
    <p:restoredTop sz="94286"/>
  </p:normalViewPr>
  <p:slideViewPr>
    <p:cSldViewPr>
      <p:cViewPr varScale="1">
        <p:scale>
          <a:sx n="120" d="100"/>
          <a:sy n="120" d="100"/>
        </p:scale>
        <p:origin x="9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62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Dec.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Dec.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Dec. 17,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Dec.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491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b="1" dirty="0"/>
              <a:t>News and Updates – 1 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626" y="540411"/>
            <a:ext cx="8724901" cy="5638800"/>
          </a:xfrm>
        </p:spPr>
        <p:txBody>
          <a:bodyPr/>
          <a:lstStyle/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The 20 </a:t>
            </a:r>
            <a:r>
              <a:rPr lang="en-US" sz="2800" dirty="0" err="1">
                <a:sym typeface="Wingdings" pitchFamily="2" charset="2"/>
              </a:rPr>
              <a:t>ISMa</a:t>
            </a:r>
            <a:r>
              <a:rPr lang="en-US" sz="2800" dirty="0">
                <a:sym typeface="Wingdings" pitchFamily="2" charset="2"/>
              </a:rPr>
              <a:t> crystal bars of 1x1x12cm</a:t>
            </a:r>
            <a:r>
              <a:rPr lang="en-US" sz="2800" baseline="30000" dirty="0">
                <a:sym typeface="Wingdings" pitchFamily="2" charset="2"/>
              </a:rPr>
              <a:t>3</a:t>
            </a:r>
            <a:r>
              <a:rPr lang="en-US" sz="2800" dirty="0">
                <a:sym typeface="Wingdings" pitchFamily="2" charset="2"/>
              </a:rPr>
              <a:t> have been safely delivered to Paul </a:t>
            </a:r>
            <a:r>
              <a:rPr lang="en-US" sz="2800" dirty="0" err="1">
                <a:sym typeface="Wingdings" pitchFamily="2" charset="2"/>
              </a:rPr>
              <a:t>Rubinov</a:t>
            </a:r>
            <a:endParaRPr lang="en-US" sz="2800" dirty="0">
              <a:sym typeface="Wingdings" pitchFamily="2" charset="2"/>
            </a:endParaRP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Haven’t been opened yet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The remaining 30 bars will be shipped out as soon as we deliver the updated DHL shipping labels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New FOA for DOE IF comparative program for FY25 release  we will submit a DAMSA proposal to the open call</a:t>
            </a:r>
            <a:endParaRPr lang="en-US" sz="2000" dirty="0">
              <a:sym typeface="Wingdings" pitchFamily="2" charset="2"/>
            </a:endParaRP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Will likely be in Jan.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699" y="0"/>
            <a:ext cx="86106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DAMSA Collaboration Meeting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398" y="533400"/>
            <a:ext cx="8915402" cy="5638800"/>
          </a:xfrm>
        </p:spPr>
        <p:txBody>
          <a:bodyPr/>
          <a:lstStyle/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Date : Wed. Jan. 15 – half day Sat. Jan. 18, 2025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Wed. Jan. 15 designated analysis workshop led by </a:t>
            </a:r>
            <a:r>
              <a:rPr lang="en-US" sz="2400" dirty="0" err="1">
                <a:sym typeface="Wingdings" pitchFamily="2" charset="2"/>
              </a:rPr>
              <a:t>Wooyoung</a:t>
            </a:r>
            <a:r>
              <a:rPr lang="en-US" sz="2400" dirty="0">
                <a:sym typeface="Wingdings" pitchFamily="2" charset="2"/>
              </a:rPr>
              <a:t> + KNU Grad students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Secured funding to support up to 10 junior member travel $300 each </a:t>
            </a:r>
          </a:p>
          <a:p>
            <a:pPr lvl="2">
              <a:spcBef>
                <a:spcPts val="72"/>
              </a:spcBef>
            </a:pPr>
            <a:r>
              <a:rPr lang="en-US" sz="2000" dirty="0">
                <a:sym typeface="Wingdings" pitchFamily="2" charset="2"/>
              </a:rPr>
              <a:t>First come, first serve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Please register ASAP</a:t>
            </a:r>
          </a:p>
          <a:p>
            <a:pPr lvl="2">
              <a:spcBef>
                <a:spcPts val="72"/>
              </a:spcBef>
            </a:pPr>
            <a:r>
              <a:rPr lang="en-US" sz="2000" dirty="0">
                <a:sym typeface="Wingdings" pitchFamily="2" charset="2"/>
                <a:hlinkClick r:id="rId2"/>
              </a:rPr>
              <a:t>https://indico.cern.ch/event/1484910/</a:t>
            </a:r>
            <a:r>
              <a:rPr lang="en-US" sz="2000" dirty="0">
                <a:sym typeface="Wingdings" pitchFamily="2" charset="2"/>
              </a:rPr>
              <a:t> 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Location : University of Texas at Arlington</a:t>
            </a:r>
          </a:p>
          <a:p>
            <a:pPr>
              <a:spcBef>
                <a:spcPts val="72"/>
              </a:spcBef>
            </a:pPr>
            <a:r>
              <a:rPr lang="en-US" sz="2800" dirty="0">
                <a:sym typeface="Wingdings" pitchFamily="2" charset="2"/>
              </a:rPr>
              <a:t>Goals of the meeting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Organize the collaboration with responsibility assignments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Current status of various aspects of the experiment, including the world-wide competition and the Fermilab beam status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Strategic plan for the experiment with the goal of data taking at FAST as soon as possible</a:t>
            </a:r>
          </a:p>
          <a:p>
            <a:pPr lvl="1">
              <a:spcBef>
                <a:spcPts val="72"/>
              </a:spcBef>
            </a:pPr>
            <a:r>
              <a:rPr lang="en-US" sz="2400" dirty="0">
                <a:sym typeface="Wingdings" pitchFamily="2" charset="2"/>
              </a:rPr>
              <a:t>Funding possibilities and strategy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Dec. 17,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Updates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3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70715</TotalTime>
  <Words>209</Words>
  <Application>Microsoft Macintosh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 Narrow</vt:lpstr>
      <vt:lpstr>Times New Roman</vt:lpstr>
      <vt:lpstr>phys1443-spring02</vt:lpstr>
      <vt:lpstr>News and Updates – 1  </vt:lpstr>
      <vt:lpstr>DAMSA Collaboration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2055</cp:revision>
  <cp:lastPrinted>2023-06-27T05:28:33Z</cp:lastPrinted>
  <dcterms:created xsi:type="dcterms:W3CDTF">2012-01-19T04:21:20Z</dcterms:created>
  <dcterms:modified xsi:type="dcterms:W3CDTF">2024-12-17T22:24:25Z</dcterms:modified>
</cp:coreProperties>
</file>