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comments/modernComment_230_9F9C366B.xml" ContentType="application/vnd.ms-powerpoint.comment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7.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4"/>
    <p:sldMasterId id="2147483692" r:id="rId5"/>
  </p:sldMasterIdLst>
  <p:notesMasterIdLst>
    <p:notesMasterId r:id="rId21"/>
  </p:notesMasterIdLst>
  <p:sldIdLst>
    <p:sldId id="808" r:id="rId6"/>
    <p:sldId id="809" r:id="rId7"/>
    <p:sldId id="810" r:id="rId8"/>
    <p:sldId id="811" r:id="rId9"/>
    <p:sldId id="812" r:id="rId10"/>
    <p:sldId id="553" r:id="rId11"/>
    <p:sldId id="554" r:id="rId12"/>
    <p:sldId id="475" r:id="rId13"/>
    <p:sldId id="557" r:id="rId14"/>
    <p:sldId id="558" r:id="rId15"/>
    <p:sldId id="560" r:id="rId16"/>
    <p:sldId id="561" r:id="rId17"/>
    <p:sldId id="563" r:id="rId18"/>
    <p:sldId id="813" r:id="rId19"/>
    <p:sldId id="814" r:id="rId20"/>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he Target Operating Model" id="{F4EF8477-EDC8-41B6-851C-40F9A0C36DC9}">
          <p14:sldIdLst>
            <p14:sldId id="808"/>
            <p14:sldId id="809"/>
            <p14:sldId id="810"/>
            <p14:sldId id="811"/>
            <p14:sldId id="812"/>
            <p14:sldId id="553"/>
            <p14:sldId id="554"/>
            <p14:sldId id="475"/>
            <p14:sldId id="557"/>
            <p14:sldId id="558"/>
            <p14:sldId id="560"/>
            <p14:sldId id="561"/>
            <p14:sldId id="563"/>
            <p14:sldId id="813"/>
            <p14:sldId id="814"/>
          </p14:sldIdLst>
        </p14:section>
      </p14:sectionLst>
    </p:ext>
    <p:ext uri="{EFAFB233-063F-42B5-8137-9DF3F51BA10A}">
      <p15:sldGuideLst xmlns:p15="http://schemas.microsoft.com/office/powerpoint/2012/main">
        <p15:guide id="1" orient="horz" pos="2160" userDrawn="1">
          <p15:clr>
            <a:srgbClr val="A4A3A4"/>
          </p15:clr>
        </p15:guide>
        <p15:guide id="2" pos="202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B9FD831-F03E-13E6-80F1-4C79FF94948B}" name="Alberto Di Meglio" initials="AM" userId="S::alberto.di.meglio@cern.ch::d37c6685-3e82-4cd4-a6de-b07a1edf6a5f" providerId="AD"/>
  <p188:author id="{21E80344-C44F-ACCE-2753-F2E138A388EA}" name="Clare Filby" initials="CF" userId="S::clare.filby@elixirr.com::b1691541-6745-49c4-9897-f124d2233b7f" providerId="AD"/>
  <p188:author id="{563DAB45-7C17-F1F3-3DCD-583F2C64F8E4}" name="Stefan Roiser" initials="SR" userId="S::stefan.roiser@cern.ch::0f6b8189-da03-499b-9025-2ca2f00c0fbf" providerId="AD"/>
  <p188:author id="{76CEE469-7925-D4E6-0281-B3469BD18FA7}" name="Lara Kottsieper" initials="LK" userId="S::Lara.Kottsieper@elixirr.com::99dbd30a-21fc-42d0-a612-42c1f016f70c" providerId="AD"/>
  <p188:author id="{E7A9A974-414C-E665-8259-65CA090A7155}" name="Harry Douglas" initials="HD" userId="S::Harry.Douglas@elixirr.com::14a5e689-f525-4b5a-9bfa-4873c52c0a4f" providerId="AD"/>
  <p188:author id="{3EEB8184-9B17-D643-4726-A920E8C43E0F}" name="Enrica Maria Porcari" initials="EMP" userId="S::enrica.porcari@cern.ch::15225ddd-103e-4c5a-9799-b43468cfc0c6" providerId="AD"/>
  <p188:author id="{EEC9569E-5DF3-5083-0368-3701A9AE18FB}" name="Ellie Nelson-Coles" initials="ENC" userId="S::Ellie.nelson-coles@elixirr.com::0fd768d6-7b10-4d9e-830e-4669499645df" providerId="AD"/>
  <p188:author id="{C85662BA-C678-F838-7CC6-CD0EB90A0A7E}" name="Ellie Kendal" initials="EK" userId="S::Ellie.Kendal@elixirr.com::64e90e45-e65f-4816-ade8-dbfcdd218cdd" providerId="AD"/>
  <p188:author id="{E44C75C4-95F5-2E8D-3870-0FDAB4F7E4BC}" name="Fabiana Amiouni" initials="FA" userId="S::Fabiana.Amiouni@elixirr.com::34510686-737b-4f75-b112-093b022ffc75" providerId="AD"/>
  <p188:author id="{5039B4EB-02CE-702A-EBAE-A490F2A7B819}" name="Joao Fernandes" initials="JF" userId="S::joao.fernandes@cern.ch::a0cc5a2f-68dd-4ef4-ab24-55605158075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oic Loiseau" initials="LL" lastIdx="1" clrIdx="0">
    <p:extLst>
      <p:ext uri="{19B8F6BF-5375-455C-9EA6-DF929625EA0E}">
        <p15:presenceInfo xmlns:p15="http://schemas.microsoft.com/office/powerpoint/2012/main" userId="S::loic.loiseau@cern.ch::d49b8d61-f27c-48eb-8ee7-1b2bbd33e4e9" providerId="AD"/>
      </p:ext>
    </p:extLst>
  </p:cmAuthor>
  <p:cmAuthor id="2" name="Fabiana Amiouni" initials="FA" lastIdx="8" clrIdx="1">
    <p:extLst>
      <p:ext uri="{19B8F6BF-5375-455C-9EA6-DF929625EA0E}">
        <p15:presenceInfo xmlns:p15="http://schemas.microsoft.com/office/powerpoint/2012/main" userId="S::Fabiana.Amiouni@elixirr.com::34510686-737b-4f75-b112-093b022ffc7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0F0F0"/>
    <a:srgbClr val="0055A0"/>
    <a:srgbClr val="D0EBB3"/>
    <a:srgbClr val="FFE48F"/>
    <a:srgbClr val="28679D"/>
    <a:srgbClr val="E5F3FF"/>
    <a:srgbClr val="FCDFC4"/>
    <a:srgbClr val="B9DEFF"/>
    <a:srgbClr val="1E5A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C8702D8-59CA-42EC-A693-033578C73D36}" v="32" dt="2024-12-11T14:16:51.143"/>
  </p1510:revLst>
</p1510:revInfo>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9" autoAdjust="0"/>
    <p:restoredTop sz="94667" autoAdjust="0"/>
  </p:normalViewPr>
  <p:slideViewPr>
    <p:cSldViewPr snapToGrid="0">
      <p:cViewPr varScale="1">
        <p:scale>
          <a:sx n="111" d="100"/>
          <a:sy n="111" d="100"/>
        </p:scale>
        <p:origin x="2578" y="86"/>
      </p:cViewPr>
      <p:guideLst>
        <p:guide orient="horz" pos="2160"/>
        <p:guide pos="2026"/>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ao Fernandes" userId="S::joao.fernandes@cern.ch::a0cc5a2f-68dd-4ef4-ab24-556051580754" providerId="AD" clId="Web-{861AFA8D-EA03-19DD-689C-1BBDD8F31B8F}"/>
    <pc:docChg chg="mod modSld">
      <pc:chgData name="Joao Fernandes" userId="S::joao.fernandes@cern.ch::a0cc5a2f-68dd-4ef4-ab24-556051580754" providerId="AD" clId="Web-{861AFA8D-EA03-19DD-689C-1BBDD8F31B8F}" dt="2024-12-04T21:20:46.797" v="10" actId="20577"/>
      <pc:docMkLst>
        <pc:docMk/>
      </pc:docMkLst>
      <pc:sldChg chg="modSp">
        <pc:chgData name="Joao Fernandes" userId="S::joao.fernandes@cern.ch::a0cc5a2f-68dd-4ef4-ab24-556051580754" providerId="AD" clId="Web-{861AFA8D-EA03-19DD-689C-1BBDD8F31B8F}" dt="2024-12-04T21:20:46.797" v="10" actId="20577"/>
        <pc:sldMkLst>
          <pc:docMk/>
          <pc:sldMk cId="2677814891" sldId="560"/>
        </pc:sldMkLst>
        <pc:spChg chg="mod">
          <ac:chgData name="Joao Fernandes" userId="S::joao.fernandes@cern.ch::a0cc5a2f-68dd-4ef4-ab24-556051580754" providerId="AD" clId="Web-{861AFA8D-EA03-19DD-689C-1BBDD8F31B8F}" dt="2024-12-04T21:20:46.797" v="10" actId="20577"/>
          <ac:spMkLst>
            <pc:docMk/>
            <pc:sldMk cId="2677814891" sldId="560"/>
            <ac:spMk id="46" creationId="{90000DBE-BB4B-4EB8-8273-BB8714AC642D}"/>
          </ac:spMkLst>
        </pc:spChg>
      </pc:sldChg>
    </pc:docChg>
  </pc:docChgLst>
  <pc:docChgLst>
    <pc:chgData name="Maria Girone" userId="S::maria.girone@cern.ch::0683cca1-1dca-4d3c-9d00-05bcced5f7b4" providerId="AD" clId="Web-{E6E8C324-051C-843B-7285-8DE4D15F3FD6}"/>
    <pc:docChg chg="addSld delSld modSld modSection">
      <pc:chgData name="Maria Girone" userId="S::maria.girone@cern.ch::0683cca1-1dca-4d3c-9d00-05bcced5f7b4" providerId="AD" clId="Web-{E6E8C324-051C-843B-7285-8DE4D15F3FD6}" dt="2024-12-04T10:13:38.456" v="83" actId="20577"/>
      <pc:docMkLst>
        <pc:docMk/>
      </pc:docMkLst>
      <pc:sldChg chg="addSp modSp">
        <pc:chgData name="Maria Girone" userId="S::maria.girone@cern.ch::0683cca1-1dca-4d3c-9d00-05bcced5f7b4" providerId="AD" clId="Web-{E6E8C324-051C-843B-7285-8DE4D15F3FD6}" dt="2024-12-04T10:13:38.456" v="83" actId="20577"/>
        <pc:sldMkLst>
          <pc:docMk/>
          <pc:sldMk cId="1562263210" sldId="475"/>
        </pc:sldMkLst>
        <pc:spChg chg="mod">
          <ac:chgData name="Maria Girone" userId="S::maria.girone@cern.ch::0683cca1-1dca-4d3c-9d00-05bcced5f7b4" providerId="AD" clId="Web-{E6E8C324-051C-843B-7285-8DE4D15F3FD6}" dt="2024-12-04T10:03:45.014" v="1" actId="20577"/>
          <ac:spMkLst>
            <pc:docMk/>
            <pc:sldMk cId="1562263210" sldId="475"/>
            <ac:spMk id="6" creationId="{03905856-F0F5-444D-8654-328020ED4631}"/>
          </ac:spMkLst>
        </pc:spChg>
        <pc:spChg chg="mod">
          <ac:chgData name="Maria Girone" userId="S::maria.girone@cern.ch::0683cca1-1dca-4d3c-9d00-05bcced5f7b4" providerId="AD" clId="Web-{E6E8C324-051C-843B-7285-8DE4D15F3FD6}" dt="2024-12-04T10:13:07.610" v="77" actId="20577"/>
          <ac:spMkLst>
            <pc:docMk/>
            <pc:sldMk cId="1562263210" sldId="475"/>
            <ac:spMk id="46" creationId="{90000DBE-BB4B-4EB8-8273-BB8714AC642D}"/>
          </ac:spMkLst>
        </pc:spChg>
        <pc:spChg chg="mod">
          <ac:chgData name="Maria Girone" userId="S::maria.girone@cern.ch::0683cca1-1dca-4d3c-9d00-05bcced5f7b4" providerId="AD" clId="Web-{E6E8C324-051C-843B-7285-8DE4D15F3FD6}" dt="2024-12-04T10:13:38.456" v="83" actId="20577"/>
          <ac:spMkLst>
            <pc:docMk/>
            <pc:sldMk cId="1562263210" sldId="475"/>
            <ac:spMk id="48" creationId="{764E0A18-33AC-4DF7-91CE-5310455EF306}"/>
          </ac:spMkLst>
        </pc:spChg>
        <pc:spChg chg="mod">
          <ac:chgData name="Maria Girone" userId="S::maria.girone@cern.ch::0683cca1-1dca-4d3c-9d00-05bcced5f7b4" providerId="AD" clId="Web-{E6E8C324-051C-843B-7285-8DE4D15F3FD6}" dt="2024-12-04T10:06:13.095" v="18"/>
          <ac:spMkLst>
            <pc:docMk/>
            <pc:sldMk cId="1562263210" sldId="475"/>
            <ac:spMk id="51" creationId="{DF9A4AEB-3402-4769-9DE1-B5B36FBF0D30}"/>
          </ac:spMkLst>
        </pc:spChg>
        <pc:spChg chg="mod">
          <ac:chgData name="Maria Girone" userId="S::maria.girone@cern.ch::0683cca1-1dca-4d3c-9d00-05bcced5f7b4" providerId="AD" clId="Web-{E6E8C324-051C-843B-7285-8DE4D15F3FD6}" dt="2024-12-04T10:06:00.485" v="16" actId="20577"/>
          <ac:spMkLst>
            <pc:docMk/>
            <pc:sldMk cId="1562263210" sldId="475"/>
            <ac:spMk id="55" creationId="{E788A1CF-F1A9-49F3-BD58-739880DA926C}"/>
          </ac:spMkLst>
        </pc:spChg>
        <pc:spChg chg="mod">
          <ac:chgData name="Maria Girone" userId="S::maria.girone@cern.ch::0683cca1-1dca-4d3c-9d00-05bcced5f7b4" providerId="AD" clId="Web-{E6E8C324-051C-843B-7285-8DE4D15F3FD6}" dt="2024-12-04T10:12:49.578" v="69" actId="20577"/>
          <ac:spMkLst>
            <pc:docMk/>
            <pc:sldMk cId="1562263210" sldId="475"/>
            <ac:spMk id="59" creationId="{4CDBB506-A3F5-4CE5-9B1B-594D51D7050A}"/>
          </ac:spMkLst>
        </pc:spChg>
        <pc:spChg chg="add mod">
          <ac:chgData name="Maria Girone" userId="S::maria.girone@cern.ch::0683cca1-1dca-4d3c-9d00-05bcced5f7b4" providerId="AD" clId="Web-{E6E8C324-051C-843B-7285-8DE4D15F3FD6}" dt="2024-12-04T10:06:43.268" v="27" actId="1076"/>
          <ac:spMkLst>
            <pc:docMk/>
            <pc:sldMk cId="1562263210" sldId="475"/>
            <ac:spMk id="99" creationId="{F58D86F3-BE78-04BB-8A5F-3793ADA07A95}"/>
          </ac:spMkLst>
        </pc:spChg>
        <pc:graphicFrameChg chg="mod">
          <ac:chgData name="Maria Girone" userId="S::maria.girone@cern.ch::0683cca1-1dca-4d3c-9d00-05bcced5f7b4" providerId="AD" clId="Web-{E6E8C324-051C-843B-7285-8DE4D15F3FD6}" dt="2024-12-04T10:03:51.527" v="2" actId="1076"/>
          <ac:graphicFrameMkLst>
            <pc:docMk/>
            <pc:sldMk cId="1562263210" sldId="475"/>
            <ac:graphicFrameMk id="2" creationId="{70F5C70A-06CF-8F2D-15B9-995C44473A4A}"/>
          </ac:graphicFrameMkLst>
        </pc:graphicFrameChg>
      </pc:sldChg>
      <pc:sldChg chg="add del replId">
        <pc:chgData name="Maria Girone" userId="S::maria.girone@cern.ch::0683cca1-1dca-4d3c-9d00-05bcced5f7b4" providerId="AD" clId="Web-{E6E8C324-051C-843B-7285-8DE4D15F3FD6}" dt="2024-12-04T10:08:54.069" v="29"/>
        <pc:sldMkLst>
          <pc:docMk/>
          <pc:sldMk cId="2480413459" sldId="564"/>
        </pc:sldMkLst>
      </pc:sldChg>
    </pc:docChg>
  </pc:docChgLst>
  <pc:docChgLst>
    <pc:chgData name="Alberto Di Meglio" userId="S::alberto.di.meglio@cern.ch::d37c6685-3e82-4cd4-a6de-b07a1edf6a5f" providerId="AD" clId="Web-{53B8A116-D22E-47C1-2EB6-2A5ADB4D0907}"/>
    <pc:docChg chg="mod modSld">
      <pc:chgData name="Alberto Di Meglio" userId="S::alberto.di.meglio@cern.ch::d37c6685-3e82-4cd4-a6de-b07a1edf6a5f" providerId="AD" clId="Web-{53B8A116-D22E-47C1-2EB6-2A5ADB4D0907}" dt="2024-12-05T10:26:38.066" v="27" actId="20577"/>
      <pc:docMkLst>
        <pc:docMk/>
      </pc:docMkLst>
      <pc:sldChg chg="modSp modCm">
        <pc:chgData name="Alberto Di Meglio" userId="S::alberto.di.meglio@cern.ch::d37c6685-3e82-4cd4-a6de-b07a1edf6a5f" providerId="AD" clId="Web-{53B8A116-D22E-47C1-2EB6-2A5ADB4D0907}" dt="2024-12-05T10:26:38.066" v="27" actId="20577"/>
        <pc:sldMkLst>
          <pc:docMk/>
          <pc:sldMk cId="2532494894" sldId="557"/>
        </pc:sldMkLst>
        <pc:spChg chg="mod">
          <ac:chgData name="Alberto Di Meglio" userId="S::alberto.di.meglio@cern.ch::d37c6685-3e82-4cd4-a6de-b07a1edf6a5f" providerId="AD" clId="Web-{53B8A116-D22E-47C1-2EB6-2A5ADB4D0907}" dt="2024-12-05T10:26:01.425" v="24" actId="20577"/>
          <ac:spMkLst>
            <pc:docMk/>
            <pc:sldMk cId="2532494894" sldId="557"/>
            <ac:spMk id="46" creationId="{90000DBE-BB4B-4EB8-8273-BB8714AC642D}"/>
          </ac:spMkLst>
        </pc:spChg>
        <pc:spChg chg="mod">
          <ac:chgData name="Alberto Di Meglio" userId="S::alberto.di.meglio@cern.ch::d37c6685-3e82-4cd4-a6de-b07a1edf6a5f" providerId="AD" clId="Web-{53B8A116-D22E-47C1-2EB6-2A5ADB4D0907}" dt="2024-12-05T10:25:38.768" v="20" actId="20577"/>
          <ac:spMkLst>
            <pc:docMk/>
            <pc:sldMk cId="2532494894" sldId="557"/>
            <ac:spMk id="48" creationId="{764E0A18-33AC-4DF7-91CE-5310455EF306}"/>
          </ac:spMkLst>
        </pc:spChg>
        <pc:spChg chg="mod">
          <ac:chgData name="Alberto Di Meglio" userId="S::alberto.di.meglio@cern.ch::d37c6685-3e82-4cd4-a6de-b07a1edf6a5f" providerId="AD" clId="Web-{53B8A116-D22E-47C1-2EB6-2A5ADB4D0907}" dt="2024-12-05T10:26:38.066" v="27" actId="20577"/>
          <ac:spMkLst>
            <pc:docMk/>
            <pc:sldMk cId="2532494894" sldId="557"/>
            <ac:spMk id="59" creationId="{4CDBB506-A3F5-4CE5-9B1B-594D51D7050A}"/>
          </ac:spMkLst>
        </pc:spChg>
        <pc:extLst>
          <p:ext xmlns:p="http://schemas.openxmlformats.org/presentationml/2006/main" uri="{D6D511B9-2390-475A-947B-AFAB55BFBCF1}">
            <pc226:cmChg xmlns:pc226="http://schemas.microsoft.com/office/powerpoint/2022/06/main/command" chg="mod">
              <pc226:chgData name="Alberto Di Meglio" userId="S::alberto.di.meglio@cern.ch::d37c6685-3e82-4cd4-a6de-b07a1edf6a5f" providerId="AD" clId="Web-{53B8A116-D22E-47C1-2EB6-2A5ADB4D0907}" dt="2024-12-05T10:25:52.706" v="23" actId="20577"/>
              <pc2:cmMkLst xmlns:pc2="http://schemas.microsoft.com/office/powerpoint/2019/9/main/command">
                <pc:docMk/>
                <pc:sldMk cId="2532494894" sldId="557"/>
                <pc2:cmMk id="{E0C52D1B-59B1-46EA-B555-13C1FCB78E3F}"/>
              </pc2:cmMkLst>
            </pc226:cmChg>
            <pc226:cmChg xmlns:pc226="http://schemas.microsoft.com/office/powerpoint/2022/06/main/command" chg="mod">
              <pc226:chgData name="Alberto Di Meglio" userId="S::alberto.di.meglio@cern.ch::d37c6685-3e82-4cd4-a6de-b07a1edf6a5f" providerId="AD" clId="Web-{53B8A116-D22E-47C1-2EB6-2A5ADB4D0907}" dt="2024-12-05T10:25:24.377" v="19" actId="20577"/>
              <pc2:cmMkLst xmlns:pc2="http://schemas.microsoft.com/office/powerpoint/2019/9/main/command">
                <pc:docMk/>
                <pc:sldMk cId="2532494894" sldId="557"/>
                <pc2:cmMk id="{353EC276-7732-4E28-B47E-E461928695DC}"/>
              </pc2:cmMkLst>
            </pc226:cmChg>
            <pc226:cmChg xmlns:pc226="http://schemas.microsoft.com/office/powerpoint/2022/06/main/command" chg="mod">
              <pc226:chgData name="Alberto Di Meglio" userId="S::alberto.di.meglio@cern.ch::d37c6685-3e82-4cd4-a6de-b07a1edf6a5f" providerId="AD" clId="Web-{53B8A116-D22E-47C1-2EB6-2A5ADB4D0907}" dt="2024-12-05T10:26:30.316" v="26" actId="20577"/>
              <pc2:cmMkLst xmlns:pc2="http://schemas.microsoft.com/office/powerpoint/2019/9/main/command">
                <pc:docMk/>
                <pc:sldMk cId="2532494894" sldId="557"/>
                <pc2:cmMk id="{7A0CEBB1-12B6-43D3-8B0C-D83E6074699F}"/>
              </pc2:cmMkLst>
            </pc226:cmChg>
          </p:ext>
        </pc:extLst>
      </pc:sldChg>
      <pc:sldChg chg="modSp modCm">
        <pc:chgData name="Alberto Di Meglio" userId="S::alberto.di.meglio@cern.ch::d37c6685-3e82-4cd4-a6de-b07a1edf6a5f" providerId="AD" clId="Web-{53B8A116-D22E-47C1-2EB6-2A5ADB4D0907}" dt="2024-12-05T10:24:12.890" v="16" actId="20577"/>
        <pc:sldMkLst>
          <pc:docMk/>
          <pc:sldMk cId="2677814891" sldId="560"/>
        </pc:sldMkLst>
        <pc:spChg chg="mod">
          <ac:chgData name="Alberto Di Meglio" userId="S::alberto.di.meglio@cern.ch::d37c6685-3e82-4cd4-a6de-b07a1edf6a5f" providerId="AD" clId="Web-{53B8A116-D22E-47C1-2EB6-2A5ADB4D0907}" dt="2024-12-05T10:24:12.890" v="16" actId="20577"/>
          <ac:spMkLst>
            <pc:docMk/>
            <pc:sldMk cId="2677814891" sldId="560"/>
            <ac:spMk id="46" creationId="{90000DBE-BB4B-4EB8-8273-BB8714AC642D}"/>
          </ac:spMkLst>
        </pc:spChg>
        <pc:extLst>
          <p:ext xmlns:p="http://schemas.openxmlformats.org/presentationml/2006/main" uri="{D6D511B9-2390-475A-947B-AFAB55BFBCF1}">
            <pc226:cmChg xmlns:pc226="http://schemas.microsoft.com/office/powerpoint/2022/06/main/command" chg="mod">
              <pc226:chgData name="Alberto Di Meglio" userId="S::alberto.di.meglio@cern.ch::d37c6685-3e82-4cd4-a6de-b07a1edf6a5f" providerId="AD" clId="Web-{53B8A116-D22E-47C1-2EB6-2A5ADB4D0907}" dt="2024-12-05T10:24:12.452" v="15" actId="20577"/>
              <pc2:cmMkLst xmlns:pc2="http://schemas.microsoft.com/office/powerpoint/2019/9/main/command">
                <pc:docMk/>
                <pc:sldMk cId="2677814891" sldId="560"/>
                <pc2:cmMk id="{885768BE-44C9-4755-A137-296524288425}"/>
              </pc2:cmMkLst>
            </pc226:cmChg>
          </p:ext>
        </pc:extLst>
      </pc:sldChg>
    </pc:docChg>
  </pc:docChgLst>
  <pc:docChgLst>
    <pc:chgData name="Stefan Roiser" userId="S::stefan.roiser@cern.ch::0f6b8189-da03-499b-9025-2ca2f00c0fbf" providerId="AD" clId="Web-{51A65F90-6D6A-CBA5-BE22-202D83502C51}"/>
    <pc:docChg chg="modSld">
      <pc:chgData name="Stefan Roiser" userId="S::stefan.roiser@cern.ch::0f6b8189-da03-499b-9025-2ca2f00c0fbf" providerId="AD" clId="Web-{51A65F90-6D6A-CBA5-BE22-202D83502C51}" dt="2024-12-10T06:58:31.492" v="33" actId="20577"/>
      <pc:docMkLst>
        <pc:docMk/>
      </pc:docMkLst>
      <pc:sldChg chg="modSp">
        <pc:chgData name="Stefan Roiser" userId="S::stefan.roiser@cern.ch::0f6b8189-da03-499b-9025-2ca2f00c0fbf" providerId="AD" clId="Web-{51A65F90-6D6A-CBA5-BE22-202D83502C51}" dt="2024-12-10T06:58:31.492" v="33" actId="20577"/>
        <pc:sldMkLst>
          <pc:docMk/>
          <pc:sldMk cId="2532494894" sldId="557"/>
        </pc:sldMkLst>
        <pc:spChg chg="mod">
          <ac:chgData name="Stefan Roiser" userId="S::stefan.roiser@cern.ch::0f6b8189-da03-499b-9025-2ca2f00c0fbf" providerId="AD" clId="Web-{51A65F90-6D6A-CBA5-BE22-202D83502C51}" dt="2024-12-10T06:58:31.492" v="33" actId="20577"/>
          <ac:spMkLst>
            <pc:docMk/>
            <pc:sldMk cId="2532494894" sldId="557"/>
            <ac:spMk id="59" creationId="{4CDBB506-A3F5-4CE5-9B1B-594D51D7050A}"/>
          </ac:spMkLst>
        </pc:spChg>
      </pc:sldChg>
    </pc:docChg>
  </pc:docChgLst>
  <pc:docChgLst>
    <pc:chgData name="Alberto Di Meglio" userId="d37c6685-3e82-4cd4-a6de-b07a1edf6a5f" providerId="ADAL" clId="{FC8702D8-59CA-42EC-A693-033578C73D36}"/>
    <pc:docChg chg="undo custSel addSld delSld modSld modMainMaster modSection">
      <pc:chgData name="Alberto Di Meglio" userId="d37c6685-3e82-4cd4-a6de-b07a1edf6a5f" providerId="ADAL" clId="{FC8702D8-59CA-42EC-A693-033578C73D36}" dt="2024-12-11T14:16:51.143" v="2424" actId="20577"/>
      <pc:docMkLst>
        <pc:docMk/>
      </pc:docMkLst>
      <pc:sldChg chg="modSp">
        <pc:chgData name="Alberto Di Meglio" userId="d37c6685-3e82-4cd4-a6de-b07a1edf6a5f" providerId="ADAL" clId="{FC8702D8-59CA-42EC-A693-033578C73D36}" dt="2024-12-11T13:41:16.909" v="1"/>
        <pc:sldMkLst>
          <pc:docMk/>
          <pc:sldMk cId="1562263210" sldId="475"/>
        </pc:sldMkLst>
        <pc:spChg chg="mod">
          <ac:chgData name="Alberto Di Meglio" userId="d37c6685-3e82-4cd4-a6de-b07a1edf6a5f" providerId="ADAL" clId="{FC8702D8-59CA-42EC-A693-033578C73D36}" dt="2024-12-11T13:41:16.909" v="1"/>
          <ac:spMkLst>
            <pc:docMk/>
            <pc:sldMk cId="1562263210" sldId="475"/>
            <ac:spMk id="4" creationId="{87CA14BF-9FAF-53BD-9E05-08F2700FFF73}"/>
          </ac:spMkLst>
        </pc:spChg>
        <pc:spChg chg="mod">
          <ac:chgData name="Alberto Di Meglio" userId="d37c6685-3e82-4cd4-a6de-b07a1edf6a5f" providerId="ADAL" clId="{FC8702D8-59CA-42EC-A693-033578C73D36}" dt="2024-12-11T13:41:16.909" v="1"/>
          <ac:spMkLst>
            <pc:docMk/>
            <pc:sldMk cId="1562263210" sldId="475"/>
            <ac:spMk id="7" creationId="{75FAA3E2-12FF-646E-65B1-EC24CBDDDD9B}"/>
          </ac:spMkLst>
        </pc:spChg>
      </pc:sldChg>
      <pc:sldChg chg="delSp modSp mod">
        <pc:chgData name="Alberto Di Meglio" userId="d37c6685-3e82-4cd4-a6de-b07a1edf6a5f" providerId="ADAL" clId="{FC8702D8-59CA-42EC-A693-033578C73D36}" dt="2024-12-11T13:45:22.617" v="68" actId="478"/>
        <pc:sldMkLst>
          <pc:docMk/>
          <pc:sldMk cId="3263941429" sldId="553"/>
        </pc:sldMkLst>
        <pc:spChg chg="mod">
          <ac:chgData name="Alberto Di Meglio" userId="d37c6685-3e82-4cd4-a6de-b07a1edf6a5f" providerId="ADAL" clId="{FC8702D8-59CA-42EC-A693-033578C73D36}" dt="2024-12-11T13:41:16.909" v="1"/>
          <ac:spMkLst>
            <pc:docMk/>
            <pc:sldMk cId="3263941429" sldId="553"/>
            <ac:spMk id="3" creationId="{9C4FA9C5-337B-A507-6371-741398C8CC20}"/>
          </ac:spMkLst>
        </pc:spChg>
        <pc:spChg chg="mod">
          <ac:chgData name="Alberto Di Meglio" userId="d37c6685-3e82-4cd4-a6de-b07a1edf6a5f" providerId="ADAL" clId="{FC8702D8-59CA-42EC-A693-033578C73D36}" dt="2024-12-11T13:41:16.909" v="1"/>
          <ac:spMkLst>
            <pc:docMk/>
            <pc:sldMk cId="3263941429" sldId="553"/>
            <ac:spMk id="5" creationId="{4B62F961-FD9F-6655-8DF7-8828F99A0AD6}"/>
          </ac:spMkLst>
        </pc:spChg>
        <pc:spChg chg="del">
          <ac:chgData name="Alberto Di Meglio" userId="d37c6685-3e82-4cd4-a6de-b07a1edf6a5f" providerId="ADAL" clId="{FC8702D8-59CA-42EC-A693-033578C73D36}" dt="2024-12-11T13:45:22.617" v="68" actId="478"/>
          <ac:spMkLst>
            <pc:docMk/>
            <pc:sldMk cId="3263941429" sldId="553"/>
            <ac:spMk id="132" creationId="{2C80422A-520A-4233-A71C-D36D5DD60E44}"/>
          </ac:spMkLst>
        </pc:spChg>
        <pc:graphicFrameChg chg="mod">
          <ac:chgData name="Alberto Di Meglio" userId="d37c6685-3e82-4cd4-a6de-b07a1edf6a5f" providerId="ADAL" clId="{FC8702D8-59CA-42EC-A693-033578C73D36}" dt="2024-12-11T13:45:13.634" v="67" actId="207"/>
          <ac:graphicFrameMkLst>
            <pc:docMk/>
            <pc:sldMk cId="3263941429" sldId="553"/>
            <ac:graphicFrameMk id="4" creationId="{18389C8E-8CAD-6261-65E4-3150981F42DE}"/>
          </ac:graphicFrameMkLst>
        </pc:graphicFrameChg>
      </pc:sldChg>
      <pc:sldChg chg="addSp modSp mod">
        <pc:chgData name="Alberto Di Meglio" userId="d37c6685-3e82-4cd4-a6de-b07a1edf6a5f" providerId="ADAL" clId="{FC8702D8-59CA-42EC-A693-033578C73D36}" dt="2024-12-11T14:14:17.825" v="2417" actId="14100"/>
        <pc:sldMkLst>
          <pc:docMk/>
          <pc:sldMk cId="4207708915" sldId="554"/>
        </pc:sldMkLst>
        <pc:spChg chg="mod">
          <ac:chgData name="Alberto Di Meglio" userId="d37c6685-3e82-4cd4-a6de-b07a1edf6a5f" providerId="ADAL" clId="{FC8702D8-59CA-42EC-A693-033578C73D36}" dt="2024-12-11T13:41:16.909" v="1"/>
          <ac:spMkLst>
            <pc:docMk/>
            <pc:sldMk cId="4207708915" sldId="554"/>
            <ac:spMk id="4" creationId="{1C880C49-86A1-0952-586F-E3E4E8D991CC}"/>
          </ac:spMkLst>
        </pc:spChg>
        <pc:spChg chg="mod">
          <ac:chgData name="Alberto Di Meglio" userId="d37c6685-3e82-4cd4-a6de-b07a1edf6a5f" providerId="ADAL" clId="{FC8702D8-59CA-42EC-A693-033578C73D36}" dt="2024-12-11T13:41:16.909" v="1"/>
          <ac:spMkLst>
            <pc:docMk/>
            <pc:sldMk cId="4207708915" sldId="554"/>
            <ac:spMk id="7" creationId="{D68EB4A5-67BF-84EC-179D-F9627A84F508}"/>
          </ac:spMkLst>
        </pc:spChg>
        <pc:spChg chg="mod">
          <ac:chgData name="Alberto Di Meglio" userId="d37c6685-3e82-4cd4-a6de-b07a1edf6a5f" providerId="ADAL" clId="{FC8702D8-59CA-42EC-A693-033578C73D36}" dt="2024-12-11T14:13:10.255" v="2388"/>
          <ac:spMkLst>
            <pc:docMk/>
            <pc:sldMk cId="4207708915" sldId="554"/>
            <ac:spMk id="15" creationId="{6F391536-D928-2BB4-B0E9-3A39119626EC}"/>
          </ac:spMkLst>
        </pc:spChg>
        <pc:spChg chg="mod">
          <ac:chgData name="Alberto Di Meglio" userId="d37c6685-3e82-4cd4-a6de-b07a1edf6a5f" providerId="ADAL" clId="{FC8702D8-59CA-42EC-A693-033578C73D36}" dt="2024-12-11T14:13:32.681" v="2398" actId="14100"/>
          <ac:spMkLst>
            <pc:docMk/>
            <pc:sldMk cId="4207708915" sldId="554"/>
            <ac:spMk id="16" creationId="{89F435ED-A836-5E4E-6CC4-2C77CE8D779C}"/>
          </ac:spMkLst>
        </pc:spChg>
        <pc:grpChg chg="add mod">
          <ac:chgData name="Alberto Di Meglio" userId="d37c6685-3e82-4cd4-a6de-b07a1edf6a5f" providerId="ADAL" clId="{FC8702D8-59CA-42EC-A693-033578C73D36}" dt="2024-12-11T14:14:13.440" v="2416" actId="1036"/>
          <ac:grpSpMkLst>
            <pc:docMk/>
            <pc:sldMk cId="4207708915" sldId="554"/>
            <ac:grpSpMk id="2" creationId="{2E49060C-36F6-20D8-76C5-15BB66FEBE75}"/>
          </ac:grpSpMkLst>
        </pc:grpChg>
        <pc:graphicFrameChg chg="mod">
          <ac:chgData name="Alberto Di Meglio" userId="d37c6685-3e82-4cd4-a6de-b07a1edf6a5f" providerId="ADAL" clId="{FC8702D8-59CA-42EC-A693-033578C73D36}" dt="2024-12-11T14:14:07.680" v="2411"/>
          <ac:graphicFrameMkLst>
            <pc:docMk/>
            <pc:sldMk cId="4207708915" sldId="554"/>
            <ac:graphicFrameMk id="14" creationId="{F12606F1-06BB-F886-8A0F-77BC2C33FF5B}"/>
          </ac:graphicFrameMkLst>
        </pc:graphicFrameChg>
        <pc:cxnChg chg="add mod">
          <ac:chgData name="Alberto Di Meglio" userId="d37c6685-3e82-4cd4-a6de-b07a1edf6a5f" providerId="ADAL" clId="{FC8702D8-59CA-42EC-A693-033578C73D36}" dt="2024-12-11T14:14:17.825" v="2417" actId="14100"/>
          <ac:cxnSpMkLst>
            <pc:docMk/>
            <pc:sldMk cId="4207708915" sldId="554"/>
            <ac:cxnSpMk id="18" creationId="{863D0868-C735-E99A-5A5B-84B9005B1BE7}"/>
          </ac:cxnSpMkLst>
        </pc:cxnChg>
      </pc:sldChg>
      <pc:sldChg chg="modSp">
        <pc:chgData name="Alberto Di Meglio" userId="d37c6685-3e82-4cd4-a6de-b07a1edf6a5f" providerId="ADAL" clId="{FC8702D8-59CA-42EC-A693-033578C73D36}" dt="2024-12-11T13:41:16.909" v="1"/>
        <pc:sldMkLst>
          <pc:docMk/>
          <pc:sldMk cId="2532494894" sldId="557"/>
        </pc:sldMkLst>
        <pc:spChg chg="mod">
          <ac:chgData name="Alberto Di Meglio" userId="d37c6685-3e82-4cd4-a6de-b07a1edf6a5f" providerId="ADAL" clId="{FC8702D8-59CA-42EC-A693-033578C73D36}" dt="2024-12-11T13:41:16.909" v="1"/>
          <ac:spMkLst>
            <pc:docMk/>
            <pc:sldMk cId="2532494894" sldId="557"/>
            <ac:spMk id="4" creationId="{87CA14BF-9FAF-53BD-9E05-08F2700FFF73}"/>
          </ac:spMkLst>
        </pc:spChg>
        <pc:spChg chg="mod">
          <ac:chgData name="Alberto Di Meglio" userId="d37c6685-3e82-4cd4-a6de-b07a1edf6a5f" providerId="ADAL" clId="{FC8702D8-59CA-42EC-A693-033578C73D36}" dt="2024-12-11T13:41:16.909" v="1"/>
          <ac:spMkLst>
            <pc:docMk/>
            <pc:sldMk cId="2532494894" sldId="557"/>
            <ac:spMk id="7" creationId="{75FAA3E2-12FF-646E-65B1-EC24CBDDDD9B}"/>
          </ac:spMkLst>
        </pc:spChg>
      </pc:sldChg>
      <pc:sldChg chg="modSp">
        <pc:chgData name="Alberto Di Meglio" userId="d37c6685-3e82-4cd4-a6de-b07a1edf6a5f" providerId="ADAL" clId="{FC8702D8-59CA-42EC-A693-033578C73D36}" dt="2024-12-11T13:41:16.909" v="1"/>
        <pc:sldMkLst>
          <pc:docMk/>
          <pc:sldMk cId="1320641291" sldId="558"/>
        </pc:sldMkLst>
        <pc:spChg chg="mod">
          <ac:chgData name="Alberto Di Meglio" userId="d37c6685-3e82-4cd4-a6de-b07a1edf6a5f" providerId="ADAL" clId="{FC8702D8-59CA-42EC-A693-033578C73D36}" dt="2024-12-11T13:41:16.909" v="1"/>
          <ac:spMkLst>
            <pc:docMk/>
            <pc:sldMk cId="1320641291" sldId="558"/>
            <ac:spMk id="4" creationId="{87CA14BF-9FAF-53BD-9E05-08F2700FFF73}"/>
          </ac:spMkLst>
        </pc:spChg>
        <pc:spChg chg="mod">
          <ac:chgData name="Alberto Di Meglio" userId="d37c6685-3e82-4cd4-a6de-b07a1edf6a5f" providerId="ADAL" clId="{FC8702D8-59CA-42EC-A693-033578C73D36}" dt="2024-12-11T13:41:16.909" v="1"/>
          <ac:spMkLst>
            <pc:docMk/>
            <pc:sldMk cId="1320641291" sldId="558"/>
            <ac:spMk id="7" creationId="{75FAA3E2-12FF-646E-65B1-EC24CBDDDD9B}"/>
          </ac:spMkLst>
        </pc:spChg>
      </pc:sldChg>
      <pc:sldChg chg="modSp">
        <pc:chgData name="Alberto Di Meglio" userId="d37c6685-3e82-4cd4-a6de-b07a1edf6a5f" providerId="ADAL" clId="{FC8702D8-59CA-42EC-A693-033578C73D36}" dt="2024-12-11T13:41:16.909" v="1"/>
        <pc:sldMkLst>
          <pc:docMk/>
          <pc:sldMk cId="2677814891" sldId="560"/>
        </pc:sldMkLst>
        <pc:spChg chg="mod">
          <ac:chgData name="Alberto Di Meglio" userId="d37c6685-3e82-4cd4-a6de-b07a1edf6a5f" providerId="ADAL" clId="{FC8702D8-59CA-42EC-A693-033578C73D36}" dt="2024-12-11T13:41:16.909" v="1"/>
          <ac:spMkLst>
            <pc:docMk/>
            <pc:sldMk cId="2677814891" sldId="560"/>
            <ac:spMk id="4" creationId="{87CA14BF-9FAF-53BD-9E05-08F2700FFF73}"/>
          </ac:spMkLst>
        </pc:spChg>
        <pc:spChg chg="mod">
          <ac:chgData name="Alberto Di Meglio" userId="d37c6685-3e82-4cd4-a6de-b07a1edf6a5f" providerId="ADAL" clId="{FC8702D8-59CA-42EC-A693-033578C73D36}" dt="2024-12-11T13:41:16.909" v="1"/>
          <ac:spMkLst>
            <pc:docMk/>
            <pc:sldMk cId="2677814891" sldId="560"/>
            <ac:spMk id="7" creationId="{75FAA3E2-12FF-646E-65B1-EC24CBDDDD9B}"/>
          </ac:spMkLst>
        </pc:spChg>
      </pc:sldChg>
      <pc:sldChg chg="modSp">
        <pc:chgData name="Alberto Di Meglio" userId="d37c6685-3e82-4cd4-a6de-b07a1edf6a5f" providerId="ADAL" clId="{FC8702D8-59CA-42EC-A693-033578C73D36}" dt="2024-12-11T13:41:16.909" v="1"/>
        <pc:sldMkLst>
          <pc:docMk/>
          <pc:sldMk cId="1764068364" sldId="561"/>
        </pc:sldMkLst>
        <pc:spChg chg="mod">
          <ac:chgData name="Alberto Di Meglio" userId="d37c6685-3e82-4cd4-a6de-b07a1edf6a5f" providerId="ADAL" clId="{FC8702D8-59CA-42EC-A693-033578C73D36}" dt="2024-12-11T13:41:16.909" v="1"/>
          <ac:spMkLst>
            <pc:docMk/>
            <pc:sldMk cId="1764068364" sldId="561"/>
            <ac:spMk id="4" creationId="{87CA14BF-9FAF-53BD-9E05-08F2700FFF73}"/>
          </ac:spMkLst>
        </pc:spChg>
        <pc:spChg chg="mod">
          <ac:chgData name="Alberto Di Meglio" userId="d37c6685-3e82-4cd4-a6de-b07a1edf6a5f" providerId="ADAL" clId="{FC8702D8-59CA-42EC-A693-033578C73D36}" dt="2024-12-11T13:41:16.909" v="1"/>
          <ac:spMkLst>
            <pc:docMk/>
            <pc:sldMk cId="1764068364" sldId="561"/>
            <ac:spMk id="7" creationId="{75FAA3E2-12FF-646E-65B1-EC24CBDDDD9B}"/>
          </ac:spMkLst>
        </pc:spChg>
      </pc:sldChg>
      <pc:sldChg chg="modSp">
        <pc:chgData name="Alberto Di Meglio" userId="d37c6685-3e82-4cd4-a6de-b07a1edf6a5f" providerId="ADAL" clId="{FC8702D8-59CA-42EC-A693-033578C73D36}" dt="2024-12-11T13:41:16.909" v="1"/>
        <pc:sldMkLst>
          <pc:docMk/>
          <pc:sldMk cId="1628270650" sldId="563"/>
        </pc:sldMkLst>
        <pc:spChg chg="mod">
          <ac:chgData name="Alberto Di Meglio" userId="d37c6685-3e82-4cd4-a6de-b07a1edf6a5f" providerId="ADAL" clId="{FC8702D8-59CA-42EC-A693-033578C73D36}" dt="2024-12-11T13:41:16.909" v="1"/>
          <ac:spMkLst>
            <pc:docMk/>
            <pc:sldMk cId="1628270650" sldId="563"/>
            <ac:spMk id="4" creationId="{87CA14BF-9FAF-53BD-9E05-08F2700FFF73}"/>
          </ac:spMkLst>
        </pc:spChg>
        <pc:spChg chg="mod">
          <ac:chgData name="Alberto Di Meglio" userId="d37c6685-3e82-4cd4-a6de-b07a1edf6a5f" providerId="ADAL" clId="{FC8702D8-59CA-42EC-A693-033578C73D36}" dt="2024-12-11T13:41:16.909" v="1"/>
          <ac:spMkLst>
            <pc:docMk/>
            <pc:sldMk cId="1628270650" sldId="563"/>
            <ac:spMk id="7" creationId="{75FAA3E2-12FF-646E-65B1-EC24CBDDDD9B}"/>
          </ac:spMkLst>
        </pc:spChg>
      </pc:sldChg>
      <pc:sldChg chg="delSp modSp add del mod">
        <pc:chgData name="Alberto Di Meglio" userId="d37c6685-3e82-4cd4-a6de-b07a1edf6a5f" providerId="ADAL" clId="{FC8702D8-59CA-42EC-A693-033578C73D36}" dt="2024-12-11T13:44:24.221" v="64" actId="478"/>
        <pc:sldMkLst>
          <pc:docMk/>
          <pc:sldMk cId="732467544" sldId="808"/>
        </pc:sldMkLst>
        <pc:spChg chg="mod">
          <ac:chgData name="Alberto Di Meglio" userId="d37c6685-3e82-4cd4-a6de-b07a1edf6a5f" providerId="ADAL" clId="{FC8702D8-59CA-42EC-A693-033578C73D36}" dt="2024-12-11T13:44:13.397" v="63" actId="1076"/>
          <ac:spMkLst>
            <pc:docMk/>
            <pc:sldMk cId="732467544" sldId="808"/>
            <ac:spMk id="2" creationId="{6A5A716B-CEC8-40BD-6665-72CB221FB6B6}"/>
          </ac:spMkLst>
        </pc:spChg>
        <pc:spChg chg="mod">
          <ac:chgData name="Alberto Di Meglio" userId="d37c6685-3e82-4cd4-a6de-b07a1edf6a5f" providerId="ADAL" clId="{FC8702D8-59CA-42EC-A693-033578C73D36}" dt="2024-12-11T13:43:53.624" v="40" actId="1076"/>
          <ac:spMkLst>
            <pc:docMk/>
            <pc:sldMk cId="732467544" sldId="808"/>
            <ac:spMk id="3" creationId="{66DFB1D0-0840-535F-8160-082C267752B8}"/>
          </ac:spMkLst>
        </pc:spChg>
        <pc:spChg chg="del">
          <ac:chgData name="Alberto Di Meglio" userId="d37c6685-3e82-4cd4-a6de-b07a1edf6a5f" providerId="ADAL" clId="{FC8702D8-59CA-42EC-A693-033578C73D36}" dt="2024-12-11T13:44:24.221" v="64" actId="478"/>
          <ac:spMkLst>
            <pc:docMk/>
            <pc:sldMk cId="732467544" sldId="808"/>
            <ac:spMk id="4" creationId="{5C624355-4591-9A0B-3492-81DB048D257D}"/>
          </ac:spMkLst>
        </pc:spChg>
        <pc:spChg chg="del">
          <ac:chgData name="Alberto Di Meglio" userId="d37c6685-3e82-4cd4-a6de-b07a1edf6a5f" providerId="ADAL" clId="{FC8702D8-59CA-42EC-A693-033578C73D36}" dt="2024-12-11T13:44:24.221" v="64" actId="478"/>
          <ac:spMkLst>
            <pc:docMk/>
            <pc:sldMk cId="732467544" sldId="808"/>
            <ac:spMk id="5" creationId="{142E5ACC-6DAD-0F56-E176-0DC9F6056C2C}"/>
          </ac:spMkLst>
        </pc:spChg>
      </pc:sldChg>
      <pc:sldChg chg="modSp new mod modAnim">
        <pc:chgData name="Alberto Di Meglio" userId="d37c6685-3e82-4cd4-a6de-b07a1edf6a5f" providerId="ADAL" clId="{FC8702D8-59CA-42EC-A693-033578C73D36}" dt="2024-12-11T13:59:31.941" v="1381"/>
        <pc:sldMkLst>
          <pc:docMk/>
          <pc:sldMk cId="754421218" sldId="809"/>
        </pc:sldMkLst>
        <pc:spChg chg="mod">
          <ac:chgData name="Alberto Di Meglio" userId="d37c6685-3e82-4cd4-a6de-b07a1edf6a5f" providerId="ADAL" clId="{FC8702D8-59CA-42EC-A693-033578C73D36}" dt="2024-12-11T13:45:38.598" v="93" actId="20577"/>
          <ac:spMkLst>
            <pc:docMk/>
            <pc:sldMk cId="754421218" sldId="809"/>
            <ac:spMk id="2" creationId="{81AA42A4-3705-FF60-0D23-C0B572C338FA}"/>
          </ac:spMkLst>
        </pc:spChg>
        <pc:spChg chg="mod">
          <ac:chgData name="Alberto Di Meglio" userId="d37c6685-3e82-4cd4-a6de-b07a1edf6a5f" providerId="ADAL" clId="{FC8702D8-59CA-42EC-A693-033578C73D36}" dt="2024-12-11T13:49:26.352" v="552" actId="404"/>
          <ac:spMkLst>
            <pc:docMk/>
            <pc:sldMk cId="754421218" sldId="809"/>
            <ac:spMk id="3" creationId="{EF3C9DE2-9445-DE27-0A88-658B53D9006A}"/>
          </ac:spMkLst>
        </pc:spChg>
      </pc:sldChg>
      <pc:sldChg chg="modSp add mod modAnim">
        <pc:chgData name="Alberto Di Meglio" userId="d37c6685-3e82-4cd4-a6de-b07a1edf6a5f" providerId="ADAL" clId="{FC8702D8-59CA-42EC-A693-033578C73D36}" dt="2024-12-11T13:59:47.069" v="1382"/>
        <pc:sldMkLst>
          <pc:docMk/>
          <pc:sldMk cId="1787967285" sldId="810"/>
        </pc:sldMkLst>
        <pc:spChg chg="mod">
          <ac:chgData name="Alberto Di Meglio" userId="d37c6685-3e82-4cd4-a6de-b07a1edf6a5f" providerId="ADAL" clId="{FC8702D8-59CA-42EC-A693-033578C73D36}" dt="2024-12-11T13:49:43.705" v="573" actId="20577"/>
          <ac:spMkLst>
            <pc:docMk/>
            <pc:sldMk cId="1787967285" sldId="810"/>
            <ac:spMk id="2" creationId="{0DFA376B-7F52-4577-46A0-6F3E3B916DA7}"/>
          </ac:spMkLst>
        </pc:spChg>
        <pc:spChg chg="mod">
          <ac:chgData name="Alberto Di Meglio" userId="d37c6685-3e82-4cd4-a6de-b07a1edf6a5f" providerId="ADAL" clId="{FC8702D8-59CA-42EC-A693-033578C73D36}" dt="2024-12-11T13:52:58.229" v="777" actId="20577"/>
          <ac:spMkLst>
            <pc:docMk/>
            <pc:sldMk cId="1787967285" sldId="810"/>
            <ac:spMk id="3" creationId="{DE557FD5-F7EF-38FE-B314-3DA38406008C}"/>
          </ac:spMkLst>
        </pc:spChg>
      </pc:sldChg>
      <pc:sldChg chg="modSp new mod modAnim">
        <pc:chgData name="Alberto Di Meglio" userId="d37c6685-3e82-4cd4-a6de-b07a1edf6a5f" providerId="ADAL" clId="{FC8702D8-59CA-42EC-A693-033578C73D36}" dt="2024-12-11T14:00:05.770" v="1383"/>
        <pc:sldMkLst>
          <pc:docMk/>
          <pc:sldMk cId="2198296560" sldId="811"/>
        </pc:sldMkLst>
        <pc:spChg chg="mod">
          <ac:chgData name="Alberto Di Meglio" userId="d37c6685-3e82-4cd4-a6de-b07a1edf6a5f" providerId="ADAL" clId="{FC8702D8-59CA-42EC-A693-033578C73D36}" dt="2024-12-11T13:55:11.244" v="863" actId="20577"/>
          <ac:spMkLst>
            <pc:docMk/>
            <pc:sldMk cId="2198296560" sldId="811"/>
            <ac:spMk id="2" creationId="{9EF643C4-4C9E-592B-BE55-13816DCB2D5E}"/>
          </ac:spMkLst>
        </pc:spChg>
        <pc:spChg chg="mod">
          <ac:chgData name="Alberto Di Meglio" userId="d37c6685-3e82-4cd4-a6de-b07a1edf6a5f" providerId="ADAL" clId="{FC8702D8-59CA-42EC-A693-033578C73D36}" dt="2024-12-11T13:56:02.246" v="905" actId="5793"/>
          <ac:spMkLst>
            <pc:docMk/>
            <pc:sldMk cId="2198296560" sldId="811"/>
            <ac:spMk id="3" creationId="{060F5EBF-1687-9E9D-AB2D-DE251F0C46CC}"/>
          </ac:spMkLst>
        </pc:spChg>
      </pc:sldChg>
      <pc:sldChg chg="modSp add mod modAnim">
        <pc:chgData name="Alberto Di Meglio" userId="d37c6685-3e82-4cd4-a6de-b07a1edf6a5f" providerId="ADAL" clId="{FC8702D8-59CA-42EC-A693-033578C73D36}" dt="2024-12-11T14:00:21.378" v="1384"/>
        <pc:sldMkLst>
          <pc:docMk/>
          <pc:sldMk cId="713477577" sldId="812"/>
        </pc:sldMkLst>
        <pc:spChg chg="mod">
          <ac:chgData name="Alberto Di Meglio" userId="d37c6685-3e82-4cd4-a6de-b07a1edf6a5f" providerId="ADAL" clId="{FC8702D8-59CA-42EC-A693-033578C73D36}" dt="2024-12-11T13:56:31.418" v="932" actId="20577"/>
          <ac:spMkLst>
            <pc:docMk/>
            <pc:sldMk cId="713477577" sldId="812"/>
            <ac:spMk id="2" creationId="{5A1568F8-0A82-1388-1094-82A1E59C55D0}"/>
          </ac:spMkLst>
        </pc:spChg>
        <pc:spChg chg="mod">
          <ac:chgData name="Alberto Di Meglio" userId="d37c6685-3e82-4cd4-a6de-b07a1edf6a5f" providerId="ADAL" clId="{FC8702D8-59CA-42EC-A693-033578C73D36}" dt="2024-12-11T13:59:12.802" v="1380" actId="403"/>
          <ac:spMkLst>
            <pc:docMk/>
            <pc:sldMk cId="713477577" sldId="812"/>
            <ac:spMk id="3" creationId="{F6425793-874D-A2B5-C2B7-5697316BAEF2}"/>
          </ac:spMkLst>
        </pc:spChg>
      </pc:sldChg>
      <pc:sldChg chg="new del">
        <pc:chgData name="Alberto Di Meglio" userId="d37c6685-3e82-4cd4-a6de-b07a1edf6a5f" providerId="ADAL" clId="{FC8702D8-59CA-42EC-A693-033578C73D36}" dt="2024-12-11T14:01:40.027" v="1386" actId="680"/>
        <pc:sldMkLst>
          <pc:docMk/>
          <pc:sldMk cId="2807732730" sldId="813"/>
        </pc:sldMkLst>
      </pc:sldChg>
      <pc:sldChg chg="modSp new mod modAnim">
        <pc:chgData name="Alberto Di Meglio" userId="d37c6685-3e82-4cd4-a6de-b07a1edf6a5f" providerId="ADAL" clId="{FC8702D8-59CA-42EC-A693-033578C73D36}" dt="2024-12-11T14:16:51.143" v="2424" actId="20577"/>
        <pc:sldMkLst>
          <pc:docMk/>
          <pc:sldMk cId="3370384303" sldId="813"/>
        </pc:sldMkLst>
        <pc:spChg chg="mod">
          <ac:chgData name="Alberto Di Meglio" userId="d37c6685-3e82-4cd4-a6de-b07a1edf6a5f" providerId="ADAL" clId="{FC8702D8-59CA-42EC-A693-033578C73D36}" dt="2024-12-11T14:01:59.054" v="1409" actId="20577"/>
          <ac:spMkLst>
            <pc:docMk/>
            <pc:sldMk cId="3370384303" sldId="813"/>
            <ac:spMk id="2" creationId="{D1AAF184-F9EC-E9AB-14B9-1960368A6B10}"/>
          </ac:spMkLst>
        </pc:spChg>
        <pc:spChg chg="mod">
          <ac:chgData name="Alberto Di Meglio" userId="d37c6685-3e82-4cd4-a6de-b07a1edf6a5f" providerId="ADAL" clId="{FC8702D8-59CA-42EC-A693-033578C73D36}" dt="2024-12-11T14:16:51.143" v="2424" actId="20577"/>
          <ac:spMkLst>
            <pc:docMk/>
            <pc:sldMk cId="3370384303" sldId="813"/>
            <ac:spMk id="3" creationId="{3B26F868-70DE-7687-8FC3-724D9E288D82}"/>
          </ac:spMkLst>
        </pc:spChg>
      </pc:sldChg>
      <pc:sldChg chg="modSp new mod">
        <pc:chgData name="Alberto Di Meglio" userId="d37c6685-3e82-4cd4-a6de-b07a1edf6a5f" providerId="ADAL" clId="{FC8702D8-59CA-42EC-A693-033578C73D36}" dt="2024-12-11T14:10:05.981" v="2325" actId="1076"/>
        <pc:sldMkLst>
          <pc:docMk/>
          <pc:sldMk cId="1244319502" sldId="814"/>
        </pc:sldMkLst>
        <pc:spChg chg="mod">
          <ac:chgData name="Alberto Di Meglio" userId="d37c6685-3e82-4cd4-a6de-b07a1edf6a5f" providerId="ADAL" clId="{FC8702D8-59CA-42EC-A693-033578C73D36}" dt="2024-12-11T14:10:05.981" v="2325" actId="1076"/>
          <ac:spMkLst>
            <pc:docMk/>
            <pc:sldMk cId="1244319502" sldId="814"/>
            <ac:spMk id="2" creationId="{4E3BB917-27CE-0A5B-DF1C-828B24564429}"/>
          </ac:spMkLst>
        </pc:spChg>
      </pc:sldChg>
      <pc:sldMasterChg chg="addSp delSp modSp mod modSldLayout">
        <pc:chgData name="Alberto Di Meglio" userId="d37c6685-3e82-4cd4-a6de-b07a1edf6a5f" providerId="ADAL" clId="{FC8702D8-59CA-42EC-A693-033578C73D36}" dt="2024-12-11T13:43:30.692" v="16" actId="207"/>
        <pc:sldMasterMkLst>
          <pc:docMk/>
          <pc:sldMasterMk cId="1290314353" sldId="2147483677"/>
        </pc:sldMasterMkLst>
        <pc:spChg chg="del">
          <ac:chgData name="Alberto Di Meglio" userId="d37c6685-3e82-4cd4-a6de-b07a1edf6a5f" providerId="ADAL" clId="{FC8702D8-59CA-42EC-A693-033578C73D36}" dt="2024-12-11T13:42:42.063" v="5" actId="478"/>
          <ac:spMkLst>
            <pc:docMk/>
            <pc:sldMasterMk cId="1290314353" sldId="2147483677"/>
            <ac:spMk id="2" creationId="{00000000-0000-0000-0000-000000000000}"/>
          </ac:spMkLst>
        </pc:spChg>
        <pc:spChg chg="del">
          <ac:chgData name="Alberto Di Meglio" userId="d37c6685-3e82-4cd4-a6de-b07a1edf6a5f" providerId="ADAL" clId="{FC8702D8-59CA-42EC-A693-033578C73D36}" dt="2024-12-11T13:42:42.063" v="5" actId="478"/>
          <ac:spMkLst>
            <pc:docMk/>
            <pc:sldMasterMk cId="1290314353" sldId="2147483677"/>
            <ac:spMk id="3" creationId="{00000000-0000-0000-0000-000000000000}"/>
          </ac:spMkLst>
        </pc:spChg>
        <pc:spChg chg="del">
          <ac:chgData name="Alberto Di Meglio" userId="d37c6685-3e82-4cd4-a6de-b07a1edf6a5f" providerId="ADAL" clId="{FC8702D8-59CA-42EC-A693-033578C73D36}" dt="2024-12-11T13:42:42.063" v="5" actId="478"/>
          <ac:spMkLst>
            <pc:docMk/>
            <pc:sldMasterMk cId="1290314353" sldId="2147483677"/>
            <ac:spMk id="5" creationId="{7B66121D-530D-4071-9D7B-8B592DB20199}"/>
          </ac:spMkLst>
        </pc:spChg>
        <pc:spChg chg="add mod">
          <ac:chgData name="Alberto Di Meglio" userId="d37c6685-3e82-4cd4-a6de-b07a1edf6a5f" providerId="ADAL" clId="{FC8702D8-59CA-42EC-A693-033578C73D36}" dt="2024-12-11T13:42:55.733" v="15" actId="20577"/>
          <ac:spMkLst>
            <pc:docMk/>
            <pc:sldMasterMk cId="1290314353" sldId="2147483677"/>
            <ac:spMk id="7" creationId="{1E2462D4-2B93-6909-2463-E87A8C425402}"/>
          </ac:spMkLst>
        </pc:spChg>
        <pc:spChg chg="add mod">
          <ac:chgData name="Alberto Di Meglio" userId="d37c6685-3e82-4cd4-a6de-b07a1edf6a5f" providerId="ADAL" clId="{FC8702D8-59CA-42EC-A693-033578C73D36}" dt="2024-12-11T13:42:50.251" v="11" actId="20577"/>
          <ac:spMkLst>
            <pc:docMk/>
            <pc:sldMasterMk cId="1290314353" sldId="2147483677"/>
            <ac:spMk id="11" creationId="{A7C448D9-E4CE-D603-5BE7-C3A4AADC1F70}"/>
          </ac:spMkLst>
        </pc:spChg>
        <pc:spChg chg="del">
          <ac:chgData name="Alberto Di Meglio" userId="d37c6685-3e82-4cd4-a6de-b07a1edf6a5f" providerId="ADAL" clId="{FC8702D8-59CA-42EC-A693-033578C73D36}" dt="2024-12-11T13:42:42.063" v="5" actId="478"/>
          <ac:spMkLst>
            <pc:docMk/>
            <pc:sldMasterMk cId="1290314353" sldId="2147483677"/>
            <ac:spMk id="13" creationId="{15FE199A-9663-4C64-92DE-3124F2FD275E}"/>
          </ac:spMkLst>
        </pc:spChg>
        <pc:spChg chg="add mod">
          <ac:chgData name="Alberto Di Meglio" userId="d37c6685-3e82-4cd4-a6de-b07a1edf6a5f" providerId="ADAL" clId="{FC8702D8-59CA-42EC-A693-033578C73D36}" dt="2024-12-11T13:42:42.924" v="6"/>
          <ac:spMkLst>
            <pc:docMk/>
            <pc:sldMasterMk cId="1290314353" sldId="2147483677"/>
            <ac:spMk id="14" creationId="{05797C31-3A4A-56E7-FAED-878F1A2A06E6}"/>
          </ac:spMkLst>
        </pc:spChg>
        <pc:spChg chg="add mod">
          <ac:chgData name="Alberto Di Meglio" userId="d37c6685-3e82-4cd4-a6de-b07a1edf6a5f" providerId="ADAL" clId="{FC8702D8-59CA-42EC-A693-033578C73D36}" dt="2024-12-11T13:42:42.924" v="6"/>
          <ac:spMkLst>
            <pc:docMk/>
            <pc:sldMasterMk cId="1290314353" sldId="2147483677"/>
            <ac:spMk id="16" creationId="{7EB76F48-ED0B-031A-A6E4-CDD96D5C185D}"/>
          </ac:spMkLst>
        </pc:spChg>
        <pc:grpChg chg="del">
          <ac:chgData name="Alberto Di Meglio" userId="d37c6685-3e82-4cd4-a6de-b07a1edf6a5f" providerId="ADAL" clId="{FC8702D8-59CA-42EC-A693-033578C73D36}" dt="2024-12-11T13:42:42.063" v="5" actId="478"/>
          <ac:grpSpMkLst>
            <pc:docMk/>
            <pc:sldMasterMk cId="1290314353" sldId="2147483677"/>
            <ac:grpSpMk id="6" creationId="{8677992B-5320-4996-B8A6-72DC596C386D}"/>
          </ac:grpSpMkLst>
        </pc:grpChg>
        <pc:picChg chg="add mod">
          <ac:chgData name="Alberto Di Meglio" userId="d37c6685-3e82-4cd4-a6de-b07a1edf6a5f" providerId="ADAL" clId="{FC8702D8-59CA-42EC-A693-033578C73D36}" dt="2024-12-11T13:42:42.924" v="6"/>
          <ac:picMkLst>
            <pc:docMk/>
            <pc:sldMasterMk cId="1290314353" sldId="2147483677"/>
            <ac:picMk id="4" creationId="{DD255DE8-500A-D26D-CA50-140A9366259C}"/>
          </ac:picMkLst>
        </pc:picChg>
        <pc:picChg chg="del">
          <ac:chgData name="Alberto Di Meglio" userId="d37c6685-3e82-4cd4-a6de-b07a1edf6a5f" providerId="ADAL" clId="{FC8702D8-59CA-42EC-A693-033578C73D36}" dt="2024-12-11T13:42:42.063" v="5" actId="478"/>
          <ac:picMkLst>
            <pc:docMk/>
            <pc:sldMasterMk cId="1290314353" sldId="2147483677"/>
            <ac:picMk id="10" creationId="{00000000-0000-0000-0000-000000000000}"/>
          </ac:picMkLst>
        </pc:picChg>
        <pc:picChg chg="add mod">
          <ac:chgData name="Alberto Di Meglio" userId="d37c6685-3e82-4cd4-a6de-b07a1edf6a5f" providerId="ADAL" clId="{FC8702D8-59CA-42EC-A693-033578C73D36}" dt="2024-12-11T13:42:42.924" v="6"/>
          <ac:picMkLst>
            <pc:docMk/>
            <pc:sldMasterMk cId="1290314353" sldId="2147483677"/>
            <ac:picMk id="15" creationId="{65794C7D-5357-C336-E8C4-F27AEEB23F26}"/>
          </ac:picMkLst>
        </pc:picChg>
        <pc:sldLayoutChg chg="modSp">
          <pc:chgData name="Alberto Di Meglio" userId="d37c6685-3e82-4cd4-a6de-b07a1edf6a5f" providerId="ADAL" clId="{FC8702D8-59CA-42EC-A693-033578C73D36}" dt="2024-12-11T13:43:30.692" v="16" actId="207"/>
          <pc:sldLayoutMkLst>
            <pc:docMk/>
            <pc:sldMasterMk cId="1290314353" sldId="2147483677"/>
            <pc:sldLayoutMk cId="1703377568" sldId="2147483684"/>
          </pc:sldLayoutMkLst>
          <pc:spChg chg="mod">
            <ac:chgData name="Alberto Di Meglio" userId="d37c6685-3e82-4cd4-a6de-b07a1edf6a5f" providerId="ADAL" clId="{FC8702D8-59CA-42EC-A693-033578C73D36}" dt="2024-12-11T13:43:30.692" v="16" actId="207"/>
            <ac:spMkLst>
              <pc:docMk/>
              <pc:sldMasterMk cId="1290314353" sldId="2147483677"/>
              <pc:sldLayoutMk cId="1703377568" sldId="2147483684"/>
              <ac:spMk id="7" creationId="{00000000-0000-0000-0000-000000000000}"/>
            </ac:spMkLst>
          </pc:spChg>
          <pc:spChg chg="mod">
            <ac:chgData name="Alberto Di Meglio" userId="d37c6685-3e82-4cd4-a6de-b07a1edf6a5f" providerId="ADAL" clId="{FC8702D8-59CA-42EC-A693-033578C73D36}" dt="2024-12-11T13:43:30.692" v="16" actId="207"/>
            <ac:spMkLst>
              <pc:docMk/>
              <pc:sldMasterMk cId="1290314353" sldId="2147483677"/>
              <pc:sldLayoutMk cId="1703377568" sldId="2147483684"/>
              <ac:spMk id="8" creationId="{00000000-0000-0000-0000-000000000000}"/>
            </ac:spMkLst>
          </pc:spChg>
          <pc:spChg chg="mod">
            <ac:chgData name="Alberto Di Meglio" userId="d37c6685-3e82-4cd4-a6de-b07a1edf6a5f" providerId="ADAL" clId="{FC8702D8-59CA-42EC-A693-033578C73D36}" dt="2024-12-11T13:43:30.692" v="16" actId="207"/>
            <ac:spMkLst>
              <pc:docMk/>
              <pc:sldMasterMk cId="1290314353" sldId="2147483677"/>
              <pc:sldLayoutMk cId="1703377568" sldId="2147483684"/>
              <ac:spMk id="10" creationId="{C8C480AB-70DF-4CAF-93FB-F2ACA95147B5}"/>
            </ac:spMkLst>
          </pc:spChg>
        </pc:sldLayoutChg>
      </pc:sldMasterChg>
      <pc:sldMasterChg chg="addSp modSldLayout">
        <pc:chgData name="Alberto Di Meglio" userId="d37c6685-3e82-4cd4-a6de-b07a1edf6a5f" providerId="ADAL" clId="{FC8702D8-59CA-42EC-A693-033578C73D36}" dt="2024-12-11T13:40:50.284" v="0"/>
        <pc:sldMasterMkLst>
          <pc:docMk/>
          <pc:sldMasterMk cId="2245784913" sldId="2147483692"/>
        </pc:sldMasterMkLst>
        <pc:spChg chg="add">
          <ac:chgData name="Alberto Di Meglio" userId="d37c6685-3e82-4cd4-a6de-b07a1edf6a5f" providerId="ADAL" clId="{FC8702D8-59CA-42EC-A693-033578C73D36}" dt="2024-12-11T13:40:50.284" v="0"/>
          <ac:spMkLst>
            <pc:docMk/>
            <pc:sldMasterMk cId="2245784913" sldId="2147483692"/>
            <ac:spMk id="2" creationId="{672ECD78-1A72-B6EC-AC9D-0C6EE5F24ACC}"/>
          </ac:spMkLst>
        </pc:spChg>
        <pc:spChg chg="add">
          <ac:chgData name="Alberto Di Meglio" userId="d37c6685-3e82-4cd4-a6de-b07a1edf6a5f" providerId="ADAL" clId="{FC8702D8-59CA-42EC-A693-033578C73D36}" dt="2024-12-11T13:40:50.284" v="0"/>
          <ac:spMkLst>
            <pc:docMk/>
            <pc:sldMasterMk cId="2245784913" sldId="2147483692"/>
            <ac:spMk id="11" creationId="{ADD7DEB6-3183-ED3A-7A8C-3732F1681A1E}"/>
          </ac:spMkLst>
        </pc:spChg>
        <pc:grpChg chg="add">
          <ac:chgData name="Alberto Di Meglio" userId="d37c6685-3e82-4cd4-a6de-b07a1edf6a5f" providerId="ADAL" clId="{FC8702D8-59CA-42EC-A693-033578C73D36}" dt="2024-12-11T13:40:50.284" v="0"/>
          <ac:grpSpMkLst>
            <pc:docMk/>
            <pc:sldMasterMk cId="2245784913" sldId="2147483692"/>
            <ac:grpSpMk id="3" creationId="{B0956B25-EB7A-6E3E-9FC9-8725DF433132}"/>
          </ac:grpSpMkLst>
        </pc:grpChg>
        <pc:sldLayoutChg chg="addSp">
          <pc:chgData name="Alberto Di Meglio" userId="d37c6685-3e82-4cd4-a6de-b07a1edf6a5f" providerId="ADAL" clId="{FC8702D8-59CA-42EC-A693-033578C73D36}" dt="2024-12-11T13:40:50.284" v="0"/>
          <pc:sldLayoutMkLst>
            <pc:docMk/>
            <pc:sldMasterMk cId="2245784913" sldId="2147483692"/>
            <pc:sldLayoutMk cId="4204392842" sldId="2147483700"/>
          </pc:sldLayoutMkLst>
          <pc:spChg chg="add">
            <ac:chgData name="Alberto Di Meglio" userId="d37c6685-3e82-4cd4-a6de-b07a1edf6a5f" providerId="ADAL" clId="{FC8702D8-59CA-42EC-A693-033578C73D36}" dt="2024-12-11T13:40:50.284" v="0"/>
            <ac:spMkLst>
              <pc:docMk/>
              <pc:sldMasterMk cId="2245784913" sldId="2147483692"/>
              <pc:sldLayoutMk cId="4204392842" sldId="2147483700"/>
              <ac:spMk id="4" creationId="{B557DC2A-6086-2E92-7816-38C9587733CC}"/>
            </ac:spMkLst>
          </pc:spChg>
        </pc:sldLayoutChg>
      </pc:sldMasterChg>
    </pc:docChg>
  </pc:docChgLst>
  <pc:docChgLst>
    <pc:chgData name="Stefan Roiser" userId="S::stefan.roiser@cern.ch::0f6b8189-da03-499b-9025-2ca2f00c0fbf" providerId="AD" clId="Web-{ADEA7632-7AFC-21AF-223F-B906C5989347}"/>
    <pc:docChg chg="mod">
      <pc:chgData name="Stefan Roiser" userId="S::stefan.roiser@cern.ch::0f6b8189-da03-499b-9025-2ca2f00c0fbf" providerId="AD" clId="Web-{ADEA7632-7AFC-21AF-223F-B906C5989347}" dt="2024-12-04T07:03:31.983" v="0"/>
      <pc:docMkLst>
        <pc:docMk/>
      </pc:docMkLst>
    </pc:docChg>
  </pc:docChgLst>
  <pc:docChgLst>
    <pc:chgData name="Alberto Di Meglio" userId="d37c6685-3e82-4cd4-a6de-b07a1edf6a5f" providerId="ADAL" clId="{E82E4A67-D27E-4592-8D3C-EE0A59542B2B}"/>
    <pc:docChg chg="modSld">
      <pc:chgData name="Alberto Di Meglio" userId="d37c6685-3e82-4cd4-a6de-b07a1edf6a5f" providerId="ADAL" clId="{E82E4A67-D27E-4592-8D3C-EE0A59542B2B}" dt="2024-12-09T14:52:04.746" v="167"/>
      <pc:docMkLst>
        <pc:docMk/>
      </pc:docMkLst>
      <pc:sldChg chg="modSp mod">
        <pc:chgData name="Alberto Di Meglio" userId="d37c6685-3e82-4cd4-a6de-b07a1edf6a5f" providerId="ADAL" clId="{E82E4A67-D27E-4592-8D3C-EE0A59542B2B}" dt="2024-12-09T14:52:04.746" v="167"/>
        <pc:sldMkLst>
          <pc:docMk/>
          <pc:sldMk cId="3263941429" sldId="553"/>
        </pc:sldMkLst>
        <pc:spChg chg="mod">
          <ac:chgData name="Alberto Di Meglio" userId="d37c6685-3e82-4cd4-a6de-b07a1edf6a5f" providerId="ADAL" clId="{E82E4A67-D27E-4592-8D3C-EE0A59542B2B}" dt="2024-12-09T14:51:34.836" v="152" actId="1035"/>
          <ac:spMkLst>
            <pc:docMk/>
            <pc:sldMk cId="3263941429" sldId="553"/>
            <ac:spMk id="2" creationId="{3D67644F-C7BF-4EFB-ADA2-7690CA5EA801}"/>
          </ac:spMkLst>
        </pc:spChg>
        <pc:spChg chg="mod">
          <ac:chgData name="Alberto Di Meglio" userId="d37c6685-3e82-4cd4-a6de-b07a1edf6a5f" providerId="ADAL" clId="{E82E4A67-D27E-4592-8D3C-EE0A59542B2B}" dt="2024-12-09T14:51:34.836" v="152" actId="1035"/>
          <ac:spMkLst>
            <pc:docMk/>
            <pc:sldMk cId="3263941429" sldId="553"/>
            <ac:spMk id="17" creationId="{E10A9956-1DB2-4779-8667-D7B9CF0F9D4E}"/>
          </ac:spMkLst>
        </pc:spChg>
        <pc:spChg chg="mod">
          <ac:chgData name="Alberto Di Meglio" userId="d37c6685-3e82-4cd4-a6de-b07a1edf6a5f" providerId="ADAL" clId="{E82E4A67-D27E-4592-8D3C-EE0A59542B2B}" dt="2024-12-09T14:51:34.836" v="152" actId="1035"/>
          <ac:spMkLst>
            <pc:docMk/>
            <pc:sldMk cId="3263941429" sldId="553"/>
            <ac:spMk id="42" creationId="{29807D15-7575-4477-A0BA-C6B11867D6B4}"/>
          </ac:spMkLst>
        </pc:spChg>
        <pc:graphicFrameChg chg="mod modGraphic">
          <ac:chgData name="Alberto Di Meglio" userId="d37c6685-3e82-4cd4-a6de-b07a1edf6a5f" providerId="ADAL" clId="{E82E4A67-D27E-4592-8D3C-EE0A59542B2B}" dt="2024-12-09T14:52:04.746" v="167"/>
          <ac:graphicFrameMkLst>
            <pc:docMk/>
            <pc:sldMk cId="3263941429" sldId="553"/>
            <ac:graphicFrameMk id="4" creationId="{18389C8E-8CAD-6261-65E4-3150981F42DE}"/>
          </ac:graphicFrameMkLst>
        </pc:graphicFrameChg>
      </pc:sldChg>
    </pc:docChg>
  </pc:docChgLst>
  <pc:docChgLst>
    <pc:chgData name="Antonella Del Rosso" userId="S::antonella.del.rosso@cern.ch::ada193d7-2e9d-4e58-8950-80db66f94dba" providerId="AD" clId="Web-{A5F23CC9-12DC-873D-2EF4-797AF2EF2443}"/>
    <pc:docChg chg="modSld">
      <pc:chgData name="Antonella Del Rosso" userId="S::antonella.del.rosso@cern.ch::ada193d7-2e9d-4e58-8950-80db66f94dba" providerId="AD" clId="Web-{A5F23CC9-12DC-873D-2EF4-797AF2EF2443}" dt="2024-12-10T13:45:55.190" v="2" actId="20577"/>
      <pc:docMkLst>
        <pc:docMk/>
      </pc:docMkLst>
      <pc:sldChg chg="modSp">
        <pc:chgData name="Antonella Del Rosso" userId="S::antonella.del.rosso@cern.ch::ada193d7-2e9d-4e58-8950-80db66f94dba" providerId="AD" clId="Web-{A5F23CC9-12DC-873D-2EF4-797AF2EF2443}" dt="2024-12-10T13:45:55.190" v="2" actId="20577"/>
        <pc:sldMkLst>
          <pc:docMk/>
          <pc:sldMk cId="1764068364" sldId="561"/>
        </pc:sldMkLst>
        <pc:spChg chg="mod">
          <ac:chgData name="Antonella Del Rosso" userId="S::antonella.del.rosso@cern.ch::ada193d7-2e9d-4e58-8950-80db66f94dba" providerId="AD" clId="Web-{A5F23CC9-12DC-873D-2EF4-797AF2EF2443}" dt="2024-12-10T13:45:55.190" v="2" actId="20577"/>
          <ac:spMkLst>
            <pc:docMk/>
            <pc:sldMk cId="1764068364" sldId="561"/>
            <ac:spMk id="59" creationId="{4CDBB506-A3F5-4CE5-9B1B-594D51D7050A}"/>
          </ac:spMkLst>
        </pc:spChg>
      </pc:sldChg>
    </pc:docChg>
  </pc:docChgLst>
</pc:chgInfo>
</file>

<file path=ppt/comments/modernComment_230_9F9C366B.xml><?xml version="1.0" encoding="utf-8"?>
<p188:cmLst xmlns:a="http://schemas.openxmlformats.org/drawingml/2006/main" xmlns:r="http://schemas.openxmlformats.org/officeDocument/2006/relationships" xmlns:p188="http://schemas.microsoft.com/office/powerpoint/2018/8/main">
  <p188:cm id="{885768BE-44C9-4755-A137-296524288425}" authorId="{5039B4EB-02CE-702A-EBAE-A490F2A7B819}" status="resolved" created="2024-12-04T21:20:13.812" complete="100000">
    <ac:txMkLst xmlns:ac="http://schemas.microsoft.com/office/drawing/2013/main/command">
      <pc:docMk xmlns:pc="http://schemas.microsoft.com/office/powerpoint/2013/main/command"/>
      <pc:sldMk xmlns:pc="http://schemas.microsoft.com/office/powerpoint/2013/main/command" cId="2677814891" sldId="560"/>
      <ac:spMk id="46" creationId="{90000DBE-BB4B-4EB8-8273-BB8714AC642D}"/>
      <ac:txMk cp="134">
        <ac:context len="615" hash="1380660394"/>
      </ac:txMk>
    </ac:txMkLst>
    <p188:pos x="3083277" y="536222"/>
    <p188:txBody>
      <a:bodyPr/>
      <a:lstStyle/>
      <a:p>
        <a:r>
          <a:rPr lang="en-US"/>
          <a:t>For coherence across we might want to remove the detail of percentages. I have no particular problem in having them, just for a question of coherence with the other functions and section descriptions.</a:t>
        </a:r>
      </a:p>
    </p188:txBody>
  </p188:cm>
</p188: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6AD2F1-368F-422A-B6E7-352819FC9D2F}"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GB"/>
        </a:p>
      </dgm:t>
    </dgm:pt>
    <dgm:pt modelId="{E4E82D58-7497-406B-BF4A-132D220821D0}">
      <dgm:prSet phldrT="[Text]" custT="1"/>
      <dgm:spPr>
        <a:solidFill>
          <a:srgbClr val="C00000"/>
        </a:solidFill>
      </dgm:spPr>
      <dgm:t>
        <a:bodyPr/>
        <a:lstStyle/>
        <a:p>
          <a:r>
            <a:rPr lang="en-150" sz="1050"/>
            <a:t>Department Head</a:t>
          </a:r>
          <a:endParaRPr lang="en-GB" sz="1050"/>
        </a:p>
      </dgm:t>
    </dgm:pt>
    <dgm:pt modelId="{2C8D87D1-C516-47CA-9F2E-694E36792CAC}" type="parTrans" cxnId="{5A6638B1-D6CA-43EA-81E2-63695E7F0950}">
      <dgm:prSet/>
      <dgm:spPr/>
      <dgm:t>
        <a:bodyPr/>
        <a:lstStyle/>
        <a:p>
          <a:endParaRPr lang="en-GB" sz="1050"/>
        </a:p>
      </dgm:t>
    </dgm:pt>
    <dgm:pt modelId="{7FBEE17A-457E-421E-BE71-A3DCDA7F55BD}" type="sibTrans" cxnId="{5A6638B1-D6CA-43EA-81E2-63695E7F0950}">
      <dgm:prSet/>
      <dgm:spPr/>
      <dgm:t>
        <a:bodyPr/>
        <a:lstStyle/>
        <a:p>
          <a:endParaRPr lang="en-GB" sz="1050"/>
        </a:p>
      </dgm:t>
    </dgm:pt>
    <dgm:pt modelId="{0C9196FB-C476-4FA5-A68F-65D0EEA3FBF8}" type="asst">
      <dgm:prSet phldrT="[Text]" custT="1"/>
      <dgm:spPr>
        <a:solidFill>
          <a:schemeClr val="bg2">
            <a:lumMod val="25000"/>
          </a:schemeClr>
        </a:solidFill>
      </dgm:spPr>
      <dgm:t>
        <a:bodyPr/>
        <a:lstStyle/>
        <a:p>
          <a:r>
            <a:rPr lang="en-150" sz="1050" dirty="0"/>
            <a:t>Computing Security</a:t>
          </a:r>
          <a:endParaRPr lang="en-GB" sz="1050" dirty="0"/>
        </a:p>
      </dgm:t>
    </dgm:pt>
    <dgm:pt modelId="{F91804D1-1F73-46AF-94DA-378CB5A76029}" type="parTrans" cxnId="{05A746B7-4BEA-4764-B618-FA668CE1E206}">
      <dgm:prSet/>
      <dgm:spPr/>
      <dgm:t>
        <a:bodyPr/>
        <a:lstStyle/>
        <a:p>
          <a:endParaRPr lang="en-GB" sz="1050"/>
        </a:p>
      </dgm:t>
    </dgm:pt>
    <dgm:pt modelId="{24AE963C-2102-4C91-A9FA-2F5A6F687EFF}" type="sibTrans" cxnId="{05A746B7-4BEA-4764-B618-FA668CE1E206}">
      <dgm:prSet/>
      <dgm:spPr/>
      <dgm:t>
        <a:bodyPr/>
        <a:lstStyle/>
        <a:p>
          <a:endParaRPr lang="en-GB" sz="1050"/>
        </a:p>
      </dgm:t>
    </dgm:pt>
    <dgm:pt modelId="{298C8EED-0109-48F5-AF74-AD3E6AF9C246}">
      <dgm:prSet phldrT="[Text]" custT="1"/>
      <dgm:spPr/>
      <dgm:t>
        <a:bodyPr/>
        <a:lstStyle/>
        <a:p>
          <a:r>
            <a:rPr lang="en-150" sz="1050" dirty="0"/>
            <a:t>Technical Coordination</a:t>
          </a:r>
          <a:endParaRPr lang="en-GB" sz="1050" dirty="0"/>
        </a:p>
      </dgm:t>
    </dgm:pt>
    <dgm:pt modelId="{32F1213F-B25D-41B4-AD69-744F36888B8F}" type="parTrans" cxnId="{A77347A8-C133-4E65-A60B-8A717934032C}">
      <dgm:prSet/>
      <dgm:spPr/>
      <dgm:t>
        <a:bodyPr/>
        <a:lstStyle/>
        <a:p>
          <a:endParaRPr lang="en-GB" sz="1050"/>
        </a:p>
      </dgm:t>
    </dgm:pt>
    <dgm:pt modelId="{B8060F50-037F-4F5F-9DC4-B005614BC49E}" type="sibTrans" cxnId="{A77347A8-C133-4E65-A60B-8A717934032C}">
      <dgm:prSet/>
      <dgm:spPr/>
      <dgm:t>
        <a:bodyPr/>
        <a:lstStyle/>
        <a:p>
          <a:endParaRPr lang="en-GB" sz="1050"/>
        </a:p>
      </dgm:t>
    </dgm:pt>
    <dgm:pt modelId="{66A5770F-FB34-46F6-AFF7-3C2235394EB6}">
      <dgm:prSet phldrT="[Text]" custT="1"/>
      <dgm:spPr/>
      <dgm:t>
        <a:bodyPr/>
        <a:lstStyle/>
        <a:p>
          <a:r>
            <a:rPr lang="en-150" sz="1050"/>
            <a:t>Frontier Technologies and Initiatives</a:t>
          </a:r>
          <a:endParaRPr lang="en-GB" sz="1050"/>
        </a:p>
      </dgm:t>
    </dgm:pt>
    <dgm:pt modelId="{9F969842-67FB-4D12-8FEA-CC83B8076864}" type="parTrans" cxnId="{4FF7421A-3805-4BE5-A6CD-A69AC7477DCF}">
      <dgm:prSet/>
      <dgm:spPr/>
      <dgm:t>
        <a:bodyPr/>
        <a:lstStyle/>
        <a:p>
          <a:endParaRPr lang="en-GB" sz="1050"/>
        </a:p>
      </dgm:t>
    </dgm:pt>
    <dgm:pt modelId="{13CD3FC2-B370-48FD-8BBF-AEE34F12743C}" type="sibTrans" cxnId="{4FF7421A-3805-4BE5-A6CD-A69AC7477DCF}">
      <dgm:prSet/>
      <dgm:spPr/>
      <dgm:t>
        <a:bodyPr/>
        <a:lstStyle/>
        <a:p>
          <a:endParaRPr lang="en-GB" sz="1050"/>
        </a:p>
      </dgm:t>
    </dgm:pt>
    <dgm:pt modelId="{C8B63F4B-601C-4E9D-9D4C-2334DAB3E3B7}">
      <dgm:prSet phldrT="[Text]" custT="1"/>
      <dgm:spPr/>
      <dgm:t>
        <a:bodyPr/>
        <a:lstStyle/>
        <a:p>
          <a:r>
            <a:rPr lang="en-150" sz="1050"/>
            <a:t>Resource Management</a:t>
          </a:r>
          <a:endParaRPr lang="en-GB" sz="1050"/>
        </a:p>
      </dgm:t>
    </dgm:pt>
    <dgm:pt modelId="{3B420FD2-2C74-42D7-AA16-718AC03048E5}" type="parTrans" cxnId="{E8E603D6-5654-4C99-A9B1-28DCCE92FC21}">
      <dgm:prSet/>
      <dgm:spPr/>
      <dgm:t>
        <a:bodyPr/>
        <a:lstStyle/>
        <a:p>
          <a:endParaRPr lang="en-GB" sz="1050"/>
        </a:p>
      </dgm:t>
    </dgm:pt>
    <dgm:pt modelId="{3CCEDF88-25F9-4828-98A9-A2100317408C}" type="sibTrans" cxnId="{E8E603D6-5654-4C99-A9B1-28DCCE92FC21}">
      <dgm:prSet/>
      <dgm:spPr/>
      <dgm:t>
        <a:bodyPr/>
        <a:lstStyle/>
        <a:p>
          <a:endParaRPr lang="en-GB" sz="1050"/>
        </a:p>
      </dgm:t>
    </dgm:pt>
    <dgm:pt modelId="{8BA7C561-6E4E-4D5B-9768-743A98005090}" type="asst">
      <dgm:prSet phldrT="[Text]" custT="1"/>
      <dgm:spPr>
        <a:solidFill>
          <a:schemeClr val="bg2">
            <a:lumMod val="25000"/>
          </a:schemeClr>
        </a:solidFill>
      </dgm:spPr>
      <dgm:t>
        <a:bodyPr/>
        <a:lstStyle/>
        <a:p>
          <a:r>
            <a:rPr lang="en-150" sz="1050"/>
            <a:t>Capacity Planning</a:t>
          </a:r>
          <a:endParaRPr lang="en-GB" sz="1050"/>
        </a:p>
      </dgm:t>
    </dgm:pt>
    <dgm:pt modelId="{8408A06F-854E-40D9-A603-C7048F48B2F0}" type="parTrans" cxnId="{A3B22AF2-8694-40F6-B5E2-D70A53278C07}">
      <dgm:prSet/>
      <dgm:spPr/>
      <dgm:t>
        <a:bodyPr/>
        <a:lstStyle/>
        <a:p>
          <a:endParaRPr lang="en-GB" sz="1050"/>
        </a:p>
      </dgm:t>
    </dgm:pt>
    <dgm:pt modelId="{9151A6B5-5757-430F-AE70-0285ED66BFB1}" type="sibTrans" cxnId="{A3B22AF2-8694-40F6-B5E2-D70A53278C07}">
      <dgm:prSet/>
      <dgm:spPr/>
      <dgm:t>
        <a:bodyPr/>
        <a:lstStyle/>
        <a:p>
          <a:endParaRPr lang="en-GB" sz="1050"/>
        </a:p>
      </dgm:t>
    </dgm:pt>
    <dgm:pt modelId="{AC1C2694-0F92-4E67-B02A-516A7C9EDDDC}" type="asst">
      <dgm:prSet phldrT="[Text]" custT="1"/>
      <dgm:spPr>
        <a:solidFill>
          <a:schemeClr val="bg2">
            <a:lumMod val="25000"/>
          </a:schemeClr>
        </a:solidFill>
      </dgm:spPr>
      <dgm:t>
        <a:bodyPr/>
        <a:lstStyle/>
        <a:p>
          <a:r>
            <a:rPr lang="en-150" sz="1050"/>
            <a:t>Governance, Risk and Compliance</a:t>
          </a:r>
          <a:endParaRPr lang="en-GB" sz="1050"/>
        </a:p>
      </dgm:t>
    </dgm:pt>
    <dgm:pt modelId="{D37A2329-1CAD-4913-AB80-DBFB05A69EDA}" type="parTrans" cxnId="{F5C7CEE7-735C-4EC5-AE2A-0ACD61FF8646}">
      <dgm:prSet/>
      <dgm:spPr/>
      <dgm:t>
        <a:bodyPr/>
        <a:lstStyle/>
        <a:p>
          <a:endParaRPr lang="en-GB"/>
        </a:p>
      </dgm:t>
    </dgm:pt>
    <dgm:pt modelId="{EBB78AF9-4398-4290-8818-4D9AAB17742A}" type="sibTrans" cxnId="{F5C7CEE7-735C-4EC5-AE2A-0ACD61FF8646}">
      <dgm:prSet/>
      <dgm:spPr/>
      <dgm:t>
        <a:bodyPr/>
        <a:lstStyle/>
        <a:p>
          <a:endParaRPr lang="en-GB"/>
        </a:p>
      </dgm:t>
    </dgm:pt>
    <dgm:pt modelId="{BA5BD4D3-3156-48ED-96DF-2612875A334A}" type="asst">
      <dgm:prSet phldrT="[Text]" custT="1"/>
      <dgm:spPr>
        <a:solidFill>
          <a:schemeClr val="bg2">
            <a:lumMod val="25000"/>
          </a:schemeClr>
        </a:solidFill>
      </dgm:spPr>
      <dgm:t>
        <a:bodyPr/>
        <a:lstStyle/>
        <a:p>
          <a:r>
            <a:rPr lang="en-150" sz="1050"/>
            <a:t>OQI</a:t>
          </a:r>
          <a:endParaRPr lang="en-GB" sz="1050"/>
        </a:p>
      </dgm:t>
    </dgm:pt>
    <dgm:pt modelId="{570897D7-250F-409B-A228-379561548F18}" type="parTrans" cxnId="{F2DA6664-CBD6-43DC-9261-D978CC17F096}">
      <dgm:prSet/>
      <dgm:spPr/>
      <dgm:t>
        <a:bodyPr/>
        <a:lstStyle/>
        <a:p>
          <a:endParaRPr lang="en-GB"/>
        </a:p>
      </dgm:t>
    </dgm:pt>
    <dgm:pt modelId="{3725045A-39C0-47F9-9F8B-79F3E484EA72}" type="sibTrans" cxnId="{F2DA6664-CBD6-43DC-9261-D978CC17F096}">
      <dgm:prSet/>
      <dgm:spPr/>
      <dgm:t>
        <a:bodyPr/>
        <a:lstStyle/>
        <a:p>
          <a:endParaRPr lang="en-GB"/>
        </a:p>
      </dgm:t>
    </dgm:pt>
    <dgm:pt modelId="{558EC37F-4F65-4080-A492-E40E690EB3BE}" type="asst">
      <dgm:prSet phldrT="[Text]" custT="1"/>
      <dgm:spPr>
        <a:solidFill>
          <a:schemeClr val="accent3"/>
        </a:solidFill>
      </dgm:spPr>
      <dgm:t>
        <a:bodyPr/>
        <a:lstStyle/>
        <a:p>
          <a:r>
            <a:rPr lang="en-150" sz="1050"/>
            <a:t>Architecture</a:t>
          </a:r>
          <a:endParaRPr lang="en-GB" sz="1050"/>
        </a:p>
      </dgm:t>
    </dgm:pt>
    <dgm:pt modelId="{BDA92430-B8DF-4B58-A6B7-0F5EE4299802}" type="parTrans" cxnId="{0ECE3E8A-C939-4041-9B78-5AB39D095D3E}">
      <dgm:prSet/>
      <dgm:spPr/>
      <dgm:t>
        <a:bodyPr/>
        <a:lstStyle/>
        <a:p>
          <a:endParaRPr lang="en-GB"/>
        </a:p>
      </dgm:t>
    </dgm:pt>
    <dgm:pt modelId="{5A36DB38-33EF-4CF3-AA93-E012CBB49889}" type="sibTrans" cxnId="{0ECE3E8A-C939-4041-9B78-5AB39D095D3E}">
      <dgm:prSet/>
      <dgm:spPr/>
      <dgm:t>
        <a:bodyPr/>
        <a:lstStyle/>
        <a:p>
          <a:endParaRPr lang="en-GB"/>
        </a:p>
      </dgm:t>
    </dgm:pt>
    <dgm:pt modelId="{0DF151C8-96CC-4214-8051-513D172296A6}" type="asst">
      <dgm:prSet phldrT="[Text]" custT="1"/>
      <dgm:spPr>
        <a:solidFill>
          <a:schemeClr val="accent3"/>
        </a:solidFill>
      </dgm:spPr>
      <dgm:t>
        <a:bodyPr/>
        <a:lstStyle/>
        <a:p>
          <a:r>
            <a:rPr lang="en-150" sz="1050"/>
            <a:t>FinOps</a:t>
          </a:r>
          <a:endParaRPr lang="en-GB" sz="1050"/>
        </a:p>
      </dgm:t>
    </dgm:pt>
    <dgm:pt modelId="{65FEB6A4-F536-45CC-AE75-FF6C372021AA}" type="parTrans" cxnId="{19AE1413-ECD2-480B-80AF-92CF1E8B3346}">
      <dgm:prSet/>
      <dgm:spPr/>
      <dgm:t>
        <a:bodyPr/>
        <a:lstStyle/>
        <a:p>
          <a:endParaRPr lang="en-GB"/>
        </a:p>
      </dgm:t>
    </dgm:pt>
    <dgm:pt modelId="{8ACFB9F4-E73C-4A64-A09C-126B671B7746}" type="sibTrans" cxnId="{19AE1413-ECD2-480B-80AF-92CF1E8B3346}">
      <dgm:prSet/>
      <dgm:spPr/>
      <dgm:t>
        <a:bodyPr/>
        <a:lstStyle/>
        <a:p>
          <a:endParaRPr lang="en-GB"/>
        </a:p>
      </dgm:t>
    </dgm:pt>
    <dgm:pt modelId="{72E92765-DB73-449E-8CAA-2F9F24E7FCEB}" type="pres">
      <dgm:prSet presAssocID="{C96AD2F1-368F-422A-B6E7-352819FC9D2F}" presName="hierChild1" presStyleCnt="0">
        <dgm:presLayoutVars>
          <dgm:orgChart val="1"/>
          <dgm:chPref val="1"/>
          <dgm:dir/>
          <dgm:animOne val="branch"/>
          <dgm:animLvl val="lvl"/>
          <dgm:resizeHandles/>
        </dgm:presLayoutVars>
      </dgm:prSet>
      <dgm:spPr/>
    </dgm:pt>
    <dgm:pt modelId="{9C6265C3-570C-4145-9422-CB05DFFAC9F5}" type="pres">
      <dgm:prSet presAssocID="{E4E82D58-7497-406B-BF4A-132D220821D0}" presName="hierRoot1" presStyleCnt="0">
        <dgm:presLayoutVars>
          <dgm:hierBranch val="init"/>
        </dgm:presLayoutVars>
      </dgm:prSet>
      <dgm:spPr/>
    </dgm:pt>
    <dgm:pt modelId="{36C9F722-6FD1-42C4-A08D-BA6B0B5129BE}" type="pres">
      <dgm:prSet presAssocID="{E4E82D58-7497-406B-BF4A-132D220821D0}" presName="rootComposite1" presStyleCnt="0"/>
      <dgm:spPr/>
    </dgm:pt>
    <dgm:pt modelId="{08B190B5-F400-4BB3-A978-1C1546461E0D}" type="pres">
      <dgm:prSet presAssocID="{E4E82D58-7497-406B-BF4A-132D220821D0}" presName="rootText1" presStyleLbl="node0" presStyleIdx="0" presStyleCnt="1">
        <dgm:presLayoutVars>
          <dgm:chPref val="3"/>
        </dgm:presLayoutVars>
      </dgm:prSet>
      <dgm:spPr/>
    </dgm:pt>
    <dgm:pt modelId="{57BF8631-9925-43C8-950C-383BABDBDA1C}" type="pres">
      <dgm:prSet presAssocID="{E4E82D58-7497-406B-BF4A-132D220821D0}" presName="rootConnector1" presStyleLbl="node1" presStyleIdx="0" presStyleCnt="0"/>
      <dgm:spPr/>
    </dgm:pt>
    <dgm:pt modelId="{1195BFBA-54FB-4FA4-9D96-92EB02930A11}" type="pres">
      <dgm:prSet presAssocID="{E4E82D58-7497-406B-BF4A-132D220821D0}" presName="hierChild2" presStyleCnt="0"/>
      <dgm:spPr/>
    </dgm:pt>
    <dgm:pt modelId="{38729C71-A875-4FF1-AA90-93753D1C8FAF}" type="pres">
      <dgm:prSet presAssocID="{32F1213F-B25D-41B4-AD69-744F36888B8F}" presName="Name37" presStyleLbl="parChTrans1D2" presStyleIdx="0" presStyleCnt="7"/>
      <dgm:spPr/>
    </dgm:pt>
    <dgm:pt modelId="{83E740C1-4749-413B-8B37-4F5F5D9F30ED}" type="pres">
      <dgm:prSet presAssocID="{298C8EED-0109-48F5-AF74-AD3E6AF9C246}" presName="hierRoot2" presStyleCnt="0">
        <dgm:presLayoutVars>
          <dgm:hierBranch val="init"/>
        </dgm:presLayoutVars>
      </dgm:prSet>
      <dgm:spPr/>
    </dgm:pt>
    <dgm:pt modelId="{69C732B5-63C7-477A-B55B-447026077883}" type="pres">
      <dgm:prSet presAssocID="{298C8EED-0109-48F5-AF74-AD3E6AF9C246}" presName="rootComposite" presStyleCnt="0"/>
      <dgm:spPr/>
    </dgm:pt>
    <dgm:pt modelId="{28AE444E-DBB3-4616-83C9-F91744026830}" type="pres">
      <dgm:prSet presAssocID="{298C8EED-0109-48F5-AF74-AD3E6AF9C246}" presName="rootText" presStyleLbl="node2" presStyleIdx="0" presStyleCnt="3" custScaleX="151451" custLinFactY="-100000" custLinFactNeighborX="-48113" custLinFactNeighborY="-149236">
        <dgm:presLayoutVars>
          <dgm:chPref val="3"/>
        </dgm:presLayoutVars>
      </dgm:prSet>
      <dgm:spPr/>
    </dgm:pt>
    <dgm:pt modelId="{22209D3F-AFD4-404A-9B5E-BCFC74AA688C}" type="pres">
      <dgm:prSet presAssocID="{298C8EED-0109-48F5-AF74-AD3E6AF9C246}" presName="rootConnector" presStyleLbl="node2" presStyleIdx="0" presStyleCnt="3"/>
      <dgm:spPr/>
    </dgm:pt>
    <dgm:pt modelId="{D8081DD4-48E3-4713-9454-056576FD8F3D}" type="pres">
      <dgm:prSet presAssocID="{298C8EED-0109-48F5-AF74-AD3E6AF9C246}" presName="hierChild4" presStyleCnt="0"/>
      <dgm:spPr/>
    </dgm:pt>
    <dgm:pt modelId="{D8A70053-63C0-4273-B3A6-29D47F0574E3}" type="pres">
      <dgm:prSet presAssocID="{298C8EED-0109-48F5-AF74-AD3E6AF9C246}" presName="hierChild5" presStyleCnt="0"/>
      <dgm:spPr/>
    </dgm:pt>
    <dgm:pt modelId="{DD896440-84A1-44CF-8CDE-46261AC01B97}" type="pres">
      <dgm:prSet presAssocID="{9F969842-67FB-4D12-8FEA-CC83B8076864}" presName="Name37" presStyleLbl="parChTrans1D2" presStyleIdx="1" presStyleCnt="7"/>
      <dgm:spPr/>
    </dgm:pt>
    <dgm:pt modelId="{E76253AD-4BC2-45C3-A3E1-341320E85630}" type="pres">
      <dgm:prSet presAssocID="{66A5770F-FB34-46F6-AFF7-3C2235394EB6}" presName="hierRoot2" presStyleCnt="0">
        <dgm:presLayoutVars>
          <dgm:hierBranch val="init"/>
        </dgm:presLayoutVars>
      </dgm:prSet>
      <dgm:spPr/>
    </dgm:pt>
    <dgm:pt modelId="{904A3927-A36C-430C-A4D5-A4BB63C7B9C2}" type="pres">
      <dgm:prSet presAssocID="{66A5770F-FB34-46F6-AFF7-3C2235394EB6}" presName="rootComposite" presStyleCnt="0"/>
      <dgm:spPr/>
    </dgm:pt>
    <dgm:pt modelId="{6B9C397F-B221-4E7B-BFE9-B9234DCECF96}" type="pres">
      <dgm:prSet presAssocID="{66A5770F-FB34-46F6-AFF7-3C2235394EB6}" presName="rootText" presStyleLbl="node2" presStyleIdx="1" presStyleCnt="3" custScaleX="156121" custLinFactY="-100000" custLinFactNeighborX="9036" custLinFactNeighborY="-149236">
        <dgm:presLayoutVars>
          <dgm:chPref val="3"/>
        </dgm:presLayoutVars>
      </dgm:prSet>
      <dgm:spPr/>
    </dgm:pt>
    <dgm:pt modelId="{904CF289-9DD0-4B17-ADD9-4662D859EDED}" type="pres">
      <dgm:prSet presAssocID="{66A5770F-FB34-46F6-AFF7-3C2235394EB6}" presName="rootConnector" presStyleLbl="node2" presStyleIdx="1" presStyleCnt="3"/>
      <dgm:spPr/>
    </dgm:pt>
    <dgm:pt modelId="{01291363-6B3B-4C73-BE11-9BA8167450DB}" type="pres">
      <dgm:prSet presAssocID="{66A5770F-FB34-46F6-AFF7-3C2235394EB6}" presName="hierChild4" presStyleCnt="0"/>
      <dgm:spPr/>
    </dgm:pt>
    <dgm:pt modelId="{E4C27B34-3561-441C-8D04-8BF67F0885B5}" type="pres">
      <dgm:prSet presAssocID="{66A5770F-FB34-46F6-AFF7-3C2235394EB6}" presName="hierChild5" presStyleCnt="0"/>
      <dgm:spPr/>
    </dgm:pt>
    <dgm:pt modelId="{F35BE22B-196E-4B17-A00E-F98369AB633F}" type="pres">
      <dgm:prSet presAssocID="{3B420FD2-2C74-42D7-AA16-718AC03048E5}" presName="Name37" presStyleLbl="parChTrans1D2" presStyleIdx="2" presStyleCnt="7"/>
      <dgm:spPr/>
    </dgm:pt>
    <dgm:pt modelId="{5C919699-C357-41BA-98F3-4CC9ED95693A}" type="pres">
      <dgm:prSet presAssocID="{C8B63F4B-601C-4E9D-9D4C-2334DAB3E3B7}" presName="hierRoot2" presStyleCnt="0">
        <dgm:presLayoutVars>
          <dgm:hierBranch val="init"/>
        </dgm:presLayoutVars>
      </dgm:prSet>
      <dgm:spPr/>
    </dgm:pt>
    <dgm:pt modelId="{13F8E776-238D-47FA-AD77-B4E327891101}" type="pres">
      <dgm:prSet presAssocID="{C8B63F4B-601C-4E9D-9D4C-2334DAB3E3B7}" presName="rootComposite" presStyleCnt="0"/>
      <dgm:spPr/>
    </dgm:pt>
    <dgm:pt modelId="{36BEB000-C0AA-4697-88F8-983A9542753E}" type="pres">
      <dgm:prSet presAssocID="{C8B63F4B-601C-4E9D-9D4C-2334DAB3E3B7}" presName="rootText" presStyleLbl="node2" presStyleIdx="2" presStyleCnt="3" custScaleX="169854" custLinFactY="-100000" custLinFactNeighborX="50266" custLinFactNeighborY="-149236">
        <dgm:presLayoutVars>
          <dgm:chPref val="3"/>
        </dgm:presLayoutVars>
      </dgm:prSet>
      <dgm:spPr/>
    </dgm:pt>
    <dgm:pt modelId="{2A24DA66-3466-4248-B44B-686313480A81}" type="pres">
      <dgm:prSet presAssocID="{C8B63F4B-601C-4E9D-9D4C-2334DAB3E3B7}" presName="rootConnector" presStyleLbl="node2" presStyleIdx="2" presStyleCnt="3"/>
      <dgm:spPr/>
    </dgm:pt>
    <dgm:pt modelId="{1DC102C7-C633-46D1-AEBF-34A8F5FB1AC8}" type="pres">
      <dgm:prSet presAssocID="{C8B63F4B-601C-4E9D-9D4C-2334DAB3E3B7}" presName="hierChild4" presStyleCnt="0"/>
      <dgm:spPr/>
    </dgm:pt>
    <dgm:pt modelId="{176CF6AF-9F3C-4A8D-838E-06C1FEFE55C8}" type="pres">
      <dgm:prSet presAssocID="{C8B63F4B-601C-4E9D-9D4C-2334DAB3E3B7}" presName="hierChild5" presStyleCnt="0"/>
      <dgm:spPr/>
    </dgm:pt>
    <dgm:pt modelId="{B64BA38C-B315-4933-B520-87C9997E519C}" type="pres">
      <dgm:prSet presAssocID="{E4E82D58-7497-406B-BF4A-132D220821D0}" presName="hierChild3" presStyleCnt="0"/>
      <dgm:spPr/>
    </dgm:pt>
    <dgm:pt modelId="{9CCF2539-C544-478D-8916-3B899F12CE97}" type="pres">
      <dgm:prSet presAssocID="{F91804D1-1F73-46AF-94DA-378CB5A76029}" presName="Name111" presStyleLbl="parChTrans1D2" presStyleIdx="3" presStyleCnt="7"/>
      <dgm:spPr/>
    </dgm:pt>
    <dgm:pt modelId="{7A4CB8A1-AF20-478A-81FB-7A7CD4F7CC06}" type="pres">
      <dgm:prSet presAssocID="{0C9196FB-C476-4FA5-A68F-65D0EEA3FBF8}" presName="hierRoot3" presStyleCnt="0">
        <dgm:presLayoutVars>
          <dgm:hierBranch val="init"/>
        </dgm:presLayoutVars>
      </dgm:prSet>
      <dgm:spPr/>
    </dgm:pt>
    <dgm:pt modelId="{E796A0AF-CB7D-4A52-BEB6-2DFD8F39DC72}" type="pres">
      <dgm:prSet presAssocID="{0C9196FB-C476-4FA5-A68F-65D0EEA3FBF8}" presName="rootComposite3" presStyleCnt="0"/>
      <dgm:spPr/>
    </dgm:pt>
    <dgm:pt modelId="{05CDAA2C-0E64-48F5-BD24-B5809638B0D2}" type="pres">
      <dgm:prSet presAssocID="{0C9196FB-C476-4FA5-A68F-65D0EEA3FBF8}" presName="rootText3" presStyleLbl="asst1" presStyleIdx="0" presStyleCnt="6" custLinFactX="-109156" custLinFactNeighborX="-200000" custLinFactNeighborY="-10064">
        <dgm:presLayoutVars>
          <dgm:chPref val="3"/>
        </dgm:presLayoutVars>
      </dgm:prSet>
      <dgm:spPr/>
    </dgm:pt>
    <dgm:pt modelId="{74AEBA33-3EF4-465A-A23D-6ABAE685C2BE}" type="pres">
      <dgm:prSet presAssocID="{0C9196FB-C476-4FA5-A68F-65D0EEA3FBF8}" presName="rootConnector3" presStyleLbl="asst1" presStyleIdx="0" presStyleCnt="6"/>
      <dgm:spPr/>
    </dgm:pt>
    <dgm:pt modelId="{DD7FF57A-4497-46CD-B155-219B9761839E}" type="pres">
      <dgm:prSet presAssocID="{0C9196FB-C476-4FA5-A68F-65D0EEA3FBF8}" presName="hierChild6" presStyleCnt="0"/>
      <dgm:spPr/>
    </dgm:pt>
    <dgm:pt modelId="{E19F469E-1B36-4232-9BF1-E43EFD70FBCB}" type="pres">
      <dgm:prSet presAssocID="{0C9196FB-C476-4FA5-A68F-65D0EEA3FBF8}" presName="hierChild7" presStyleCnt="0"/>
      <dgm:spPr/>
    </dgm:pt>
    <dgm:pt modelId="{85AE6B69-A3E6-4A77-BCD1-A0FC53343A04}" type="pres">
      <dgm:prSet presAssocID="{8408A06F-854E-40D9-A603-C7048F48B2F0}" presName="Name111" presStyleLbl="parChTrans1D2" presStyleIdx="4" presStyleCnt="7"/>
      <dgm:spPr/>
    </dgm:pt>
    <dgm:pt modelId="{FAE75A46-DCDC-4BA6-98B5-62306C8B3630}" type="pres">
      <dgm:prSet presAssocID="{8BA7C561-6E4E-4D5B-9768-743A98005090}" presName="hierRoot3" presStyleCnt="0">
        <dgm:presLayoutVars>
          <dgm:hierBranch val="init"/>
        </dgm:presLayoutVars>
      </dgm:prSet>
      <dgm:spPr/>
    </dgm:pt>
    <dgm:pt modelId="{D8800A1C-54C5-493E-B459-4BA4606302F2}" type="pres">
      <dgm:prSet presAssocID="{8BA7C561-6E4E-4D5B-9768-743A98005090}" presName="rootComposite3" presStyleCnt="0"/>
      <dgm:spPr/>
    </dgm:pt>
    <dgm:pt modelId="{4A1E9880-E8EE-467E-AFB2-E9E7F5DFBE8F}" type="pres">
      <dgm:prSet presAssocID="{8BA7C561-6E4E-4D5B-9768-743A98005090}" presName="rootText3" presStyleLbl="asst1" presStyleIdx="1" presStyleCnt="6" custScaleX="160860" custLinFactNeighborX="1175" custLinFactNeighborY="-7616">
        <dgm:presLayoutVars>
          <dgm:chPref val="3"/>
        </dgm:presLayoutVars>
      </dgm:prSet>
      <dgm:spPr/>
    </dgm:pt>
    <dgm:pt modelId="{BD1528C0-106B-47AC-BAEA-D50F5EA5007A}" type="pres">
      <dgm:prSet presAssocID="{8BA7C561-6E4E-4D5B-9768-743A98005090}" presName="rootConnector3" presStyleLbl="asst1" presStyleIdx="1" presStyleCnt="6"/>
      <dgm:spPr/>
    </dgm:pt>
    <dgm:pt modelId="{969BB213-59F4-477F-9E66-0FFA1C3A3997}" type="pres">
      <dgm:prSet presAssocID="{8BA7C561-6E4E-4D5B-9768-743A98005090}" presName="hierChild6" presStyleCnt="0"/>
      <dgm:spPr/>
    </dgm:pt>
    <dgm:pt modelId="{DAAC7311-41B4-44F8-818E-69CF9139C113}" type="pres">
      <dgm:prSet presAssocID="{8BA7C561-6E4E-4D5B-9768-743A98005090}" presName="hierChild7" presStyleCnt="0"/>
      <dgm:spPr/>
    </dgm:pt>
    <dgm:pt modelId="{0DE211D8-F5F4-4E99-81F8-9C65C6B15204}" type="pres">
      <dgm:prSet presAssocID="{65FEB6A4-F536-45CC-AE75-FF6C372021AA}" presName="Name111" presStyleLbl="parChTrans1D3" presStyleIdx="0" presStyleCnt="2"/>
      <dgm:spPr/>
    </dgm:pt>
    <dgm:pt modelId="{71404A24-4E5A-4937-88E4-A9589E9B11A0}" type="pres">
      <dgm:prSet presAssocID="{0DF151C8-96CC-4214-8051-513D172296A6}" presName="hierRoot3" presStyleCnt="0">
        <dgm:presLayoutVars>
          <dgm:hierBranch val="init"/>
        </dgm:presLayoutVars>
      </dgm:prSet>
      <dgm:spPr/>
    </dgm:pt>
    <dgm:pt modelId="{F19B94E1-8DAB-4103-882F-B237E687BBD7}" type="pres">
      <dgm:prSet presAssocID="{0DF151C8-96CC-4214-8051-513D172296A6}" presName="rootComposite3" presStyleCnt="0"/>
      <dgm:spPr/>
    </dgm:pt>
    <dgm:pt modelId="{0B64A7D7-7E52-410E-8491-DC6A2DFCEF1B}" type="pres">
      <dgm:prSet presAssocID="{0DF151C8-96CC-4214-8051-513D172296A6}" presName="rootText3" presStyleLbl="asst1" presStyleIdx="2" presStyleCnt="6" custLinFactX="85725" custLinFactNeighborX="100000" custLinFactNeighborY="3830">
        <dgm:presLayoutVars>
          <dgm:chPref val="3"/>
        </dgm:presLayoutVars>
      </dgm:prSet>
      <dgm:spPr/>
    </dgm:pt>
    <dgm:pt modelId="{441AC73F-4D62-4783-B657-3EF66E90D047}" type="pres">
      <dgm:prSet presAssocID="{0DF151C8-96CC-4214-8051-513D172296A6}" presName="rootConnector3" presStyleLbl="asst1" presStyleIdx="2" presStyleCnt="6"/>
      <dgm:spPr/>
    </dgm:pt>
    <dgm:pt modelId="{3CA8E3A0-4235-4F96-AE15-47B2B46298DA}" type="pres">
      <dgm:prSet presAssocID="{0DF151C8-96CC-4214-8051-513D172296A6}" presName="hierChild6" presStyleCnt="0"/>
      <dgm:spPr/>
    </dgm:pt>
    <dgm:pt modelId="{EB17CA88-29AB-4C22-A1BA-055ED9345C62}" type="pres">
      <dgm:prSet presAssocID="{0DF151C8-96CC-4214-8051-513D172296A6}" presName="hierChild7" presStyleCnt="0"/>
      <dgm:spPr/>
    </dgm:pt>
    <dgm:pt modelId="{DECC8225-7204-44A1-AF20-FBE31365539F}" type="pres">
      <dgm:prSet presAssocID="{D37A2329-1CAD-4913-AB80-DBFB05A69EDA}" presName="Name111" presStyleLbl="parChTrans1D2" presStyleIdx="5" presStyleCnt="7"/>
      <dgm:spPr/>
    </dgm:pt>
    <dgm:pt modelId="{1D11218F-D3CD-4F8C-95BD-C63DAAB6D563}" type="pres">
      <dgm:prSet presAssocID="{AC1C2694-0F92-4E67-B02A-516A7C9EDDDC}" presName="hierRoot3" presStyleCnt="0">
        <dgm:presLayoutVars>
          <dgm:hierBranch val="init"/>
        </dgm:presLayoutVars>
      </dgm:prSet>
      <dgm:spPr/>
    </dgm:pt>
    <dgm:pt modelId="{AA07DD45-3D90-4EA5-A5F0-B06961F65626}" type="pres">
      <dgm:prSet presAssocID="{AC1C2694-0F92-4E67-B02A-516A7C9EDDDC}" presName="rootComposite3" presStyleCnt="0"/>
      <dgm:spPr/>
    </dgm:pt>
    <dgm:pt modelId="{17603C30-69DD-4A55-A1D3-2B4B3C7AB1A8}" type="pres">
      <dgm:prSet presAssocID="{AC1C2694-0F92-4E67-B02A-516A7C9EDDDC}" presName="rootText3" presStyleLbl="asst1" presStyleIdx="3" presStyleCnt="6" custScaleX="159584" custLinFactY="-100000" custLinFactNeighborX="-62133" custLinFactNeighborY="-192919">
        <dgm:presLayoutVars>
          <dgm:chPref val="3"/>
        </dgm:presLayoutVars>
      </dgm:prSet>
      <dgm:spPr/>
    </dgm:pt>
    <dgm:pt modelId="{C921A635-EFC1-4202-8193-B5C314DDF9C4}" type="pres">
      <dgm:prSet presAssocID="{AC1C2694-0F92-4E67-B02A-516A7C9EDDDC}" presName="rootConnector3" presStyleLbl="asst1" presStyleIdx="3" presStyleCnt="6"/>
      <dgm:spPr/>
    </dgm:pt>
    <dgm:pt modelId="{EEE18794-6256-4F1F-BA41-F4DD7606F0F2}" type="pres">
      <dgm:prSet presAssocID="{AC1C2694-0F92-4E67-B02A-516A7C9EDDDC}" presName="hierChild6" presStyleCnt="0"/>
      <dgm:spPr/>
    </dgm:pt>
    <dgm:pt modelId="{B1C3DA09-19EC-4DEE-AFB3-7A6D5848E648}" type="pres">
      <dgm:prSet presAssocID="{AC1C2694-0F92-4E67-B02A-516A7C9EDDDC}" presName="hierChild7" presStyleCnt="0"/>
      <dgm:spPr/>
    </dgm:pt>
    <dgm:pt modelId="{4588405A-CCAA-4BD0-8149-4049884AEBD1}" type="pres">
      <dgm:prSet presAssocID="{BDA92430-B8DF-4B58-A6B7-0F5EE4299802}" presName="Name111" presStyleLbl="parChTrans1D3" presStyleIdx="1" presStyleCnt="2"/>
      <dgm:spPr/>
    </dgm:pt>
    <dgm:pt modelId="{F0110F15-5C98-4ED4-8C1D-978A4FCA4D5C}" type="pres">
      <dgm:prSet presAssocID="{558EC37F-4F65-4080-A492-E40E690EB3BE}" presName="hierRoot3" presStyleCnt="0">
        <dgm:presLayoutVars>
          <dgm:hierBranch val="init"/>
        </dgm:presLayoutVars>
      </dgm:prSet>
      <dgm:spPr/>
    </dgm:pt>
    <dgm:pt modelId="{C757BA68-B11D-4421-B1C2-FA061CA4A7D9}" type="pres">
      <dgm:prSet presAssocID="{558EC37F-4F65-4080-A492-E40E690EB3BE}" presName="rootComposite3" presStyleCnt="0"/>
      <dgm:spPr/>
    </dgm:pt>
    <dgm:pt modelId="{4C7755C2-45CD-4D79-AEF3-4A9C2AACF4DD}" type="pres">
      <dgm:prSet presAssocID="{558EC37F-4F65-4080-A492-E40E690EB3BE}" presName="rootText3" presStyleLbl="asst1" presStyleIdx="4" presStyleCnt="6" custLinFactX="-39506" custLinFactY="-100000" custLinFactNeighborX="-100000" custLinFactNeighborY="-195072">
        <dgm:presLayoutVars>
          <dgm:chPref val="3"/>
        </dgm:presLayoutVars>
      </dgm:prSet>
      <dgm:spPr/>
    </dgm:pt>
    <dgm:pt modelId="{C8D2ABE1-A955-4850-86AE-3BD19B834BCD}" type="pres">
      <dgm:prSet presAssocID="{558EC37F-4F65-4080-A492-E40E690EB3BE}" presName="rootConnector3" presStyleLbl="asst1" presStyleIdx="4" presStyleCnt="6"/>
      <dgm:spPr/>
    </dgm:pt>
    <dgm:pt modelId="{57170A69-40F8-4CCF-B3F2-1659C0A0A32D}" type="pres">
      <dgm:prSet presAssocID="{558EC37F-4F65-4080-A492-E40E690EB3BE}" presName="hierChild6" presStyleCnt="0"/>
      <dgm:spPr/>
    </dgm:pt>
    <dgm:pt modelId="{B7F3E861-D3BB-4A94-AB42-9C32A03EF155}" type="pres">
      <dgm:prSet presAssocID="{558EC37F-4F65-4080-A492-E40E690EB3BE}" presName="hierChild7" presStyleCnt="0"/>
      <dgm:spPr/>
    </dgm:pt>
    <dgm:pt modelId="{4CC39719-ED2E-454E-93B2-875DE658B2F0}" type="pres">
      <dgm:prSet presAssocID="{570897D7-250F-409B-A228-379561548F18}" presName="Name111" presStyleLbl="parChTrans1D2" presStyleIdx="6" presStyleCnt="7"/>
      <dgm:spPr/>
    </dgm:pt>
    <dgm:pt modelId="{61DB4BCA-8155-4E59-95A8-B50E7BEDB516}" type="pres">
      <dgm:prSet presAssocID="{BA5BD4D3-3156-48ED-96DF-2612875A334A}" presName="hierRoot3" presStyleCnt="0">
        <dgm:presLayoutVars>
          <dgm:hierBranch val="init"/>
        </dgm:presLayoutVars>
      </dgm:prSet>
      <dgm:spPr/>
    </dgm:pt>
    <dgm:pt modelId="{6E14905C-5EA2-4A3B-A7E3-3691CF8D22D9}" type="pres">
      <dgm:prSet presAssocID="{BA5BD4D3-3156-48ED-96DF-2612875A334A}" presName="rootComposite3" presStyleCnt="0"/>
      <dgm:spPr/>
    </dgm:pt>
    <dgm:pt modelId="{4BD10467-0E5E-48C7-9561-F7FCC38B9125}" type="pres">
      <dgm:prSet presAssocID="{BA5BD4D3-3156-48ED-96DF-2612875A334A}" presName="rootText3" presStyleLbl="asst1" presStyleIdx="5" presStyleCnt="6" custLinFactX="162555" custLinFactY="-100000" custLinFactNeighborX="200000" custLinFactNeighborY="-193162">
        <dgm:presLayoutVars>
          <dgm:chPref val="3"/>
        </dgm:presLayoutVars>
      </dgm:prSet>
      <dgm:spPr/>
    </dgm:pt>
    <dgm:pt modelId="{44698DFE-DC6E-4211-A105-A53DF5A99969}" type="pres">
      <dgm:prSet presAssocID="{BA5BD4D3-3156-48ED-96DF-2612875A334A}" presName="rootConnector3" presStyleLbl="asst1" presStyleIdx="5" presStyleCnt="6"/>
      <dgm:spPr/>
    </dgm:pt>
    <dgm:pt modelId="{3A7913E3-AE22-4C25-BF2C-AB27F7C7AA97}" type="pres">
      <dgm:prSet presAssocID="{BA5BD4D3-3156-48ED-96DF-2612875A334A}" presName="hierChild6" presStyleCnt="0"/>
      <dgm:spPr/>
    </dgm:pt>
    <dgm:pt modelId="{ACD6008F-53D0-416D-85AB-D396D7DC7B7F}" type="pres">
      <dgm:prSet presAssocID="{BA5BD4D3-3156-48ED-96DF-2612875A334A}" presName="hierChild7" presStyleCnt="0"/>
      <dgm:spPr/>
    </dgm:pt>
  </dgm:ptLst>
  <dgm:cxnLst>
    <dgm:cxn modelId="{8E3D0F01-EAE8-4008-BA58-8C4A486742E2}" type="presOf" srcId="{C8B63F4B-601C-4E9D-9D4C-2334DAB3E3B7}" destId="{36BEB000-C0AA-4697-88F8-983A9542753E}" srcOrd="0" destOrd="0" presId="urn:microsoft.com/office/officeart/2005/8/layout/orgChart1"/>
    <dgm:cxn modelId="{C6E39403-D1CE-4FC5-9E8E-9BB985FE9FF5}" type="presOf" srcId="{298C8EED-0109-48F5-AF74-AD3E6AF9C246}" destId="{22209D3F-AFD4-404A-9B5E-BCFC74AA688C}" srcOrd="1" destOrd="0" presId="urn:microsoft.com/office/officeart/2005/8/layout/orgChart1"/>
    <dgm:cxn modelId="{108CD912-6C31-4752-A2B2-4B8DE08E8226}" type="presOf" srcId="{558EC37F-4F65-4080-A492-E40E690EB3BE}" destId="{4C7755C2-45CD-4D79-AEF3-4A9C2AACF4DD}" srcOrd="0" destOrd="0" presId="urn:microsoft.com/office/officeart/2005/8/layout/orgChart1"/>
    <dgm:cxn modelId="{19AE1413-ECD2-480B-80AF-92CF1E8B3346}" srcId="{8BA7C561-6E4E-4D5B-9768-743A98005090}" destId="{0DF151C8-96CC-4214-8051-513D172296A6}" srcOrd="0" destOrd="0" parTransId="{65FEB6A4-F536-45CC-AE75-FF6C372021AA}" sibTransId="{8ACFB9F4-E73C-4A64-A09C-126B671B7746}"/>
    <dgm:cxn modelId="{4FF7421A-3805-4BE5-A6CD-A69AC7477DCF}" srcId="{E4E82D58-7497-406B-BF4A-132D220821D0}" destId="{66A5770F-FB34-46F6-AFF7-3C2235394EB6}" srcOrd="5" destOrd="0" parTransId="{9F969842-67FB-4D12-8FEA-CC83B8076864}" sibTransId="{13CD3FC2-B370-48FD-8BBF-AEE34F12743C}"/>
    <dgm:cxn modelId="{CDA8CC36-54D2-4103-952E-EF7A677B4F84}" type="presOf" srcId="{65FEB6A4-F536-45CC-AE75-FF6C372021AA}" destId="{0DE211D8-F5F4-4E99-81F8-9C65C6B15204}" srcOrd="0" destOrd="0" presId="urn:microsoft.com/office/officeart/2005/8/layout/orgChart1"/>
    <dgm:cxn modelId="{C2B95839-C283-4E39-9F85-58939432BB74}" type="presOf" srcId="{0C9196FB-C476-4FA5-A68F-65D0EEA3FBF8}" destId="{05CDAA2C-0E64-48F5-BD24-B5809638B0D2}" srcOrd="0" destOrd="0" presId="urn:microsoft.com/office/officeart/2005/8/layout/orgChart1"/>
    <dgm:cxn modelId="{0654153A-9262-403D-8210-853E9DA9AE9C}" type="presOf" srcId="{F91804D1-1F73-46AF-94DA-378CB5A76029}" destId="{9CCF2539-C544-478D-8916-3B899F12CE97}" srcOrd="0" destOrd="0" presId="urn:microsoft.com/office/officeart/2005/8/layout/orgChart1"/>
    <dgm:cxn modelId="{309ADA5F-807E-47D3-9225-F1326B85C4C5}" type="presOf" srcId="{E4E82D58-7497-406B-BF4A-132D220821D0}" destId="{08B190B5-F400-4BB3-A978-1C1546461E0D}" srcOrd="0" destOrd="0" presId="urn:microsoft.com/office/officeart/2005/8/layout/orgChart1"/>
    <dgm:cxn modelId="{68BB1F41-709A-419B-BAF0-446420775745}" type="presOf" srcId="{0DF151C8-96CC-4214-8051-513D172296A6}" destId="{0B64A7D7-7E52-410E-8491-DC6A2DFCEF1B}" srcOrd="0" destOrd="0" presId="urn:microsoft.com/office/officeart/2005/8/layout/orgChart1"/>
    <dgm:cxn modelId="{F2DA6664-CBD6-43DC-9261-D978CC17F096}" srcId="{E4E82D58-7497-406B-BF4A-132D220821D0}" destId="{BA5BD4D3-3156-48ED-96DF-2612875A334A}" srcOrd="3" destOrd="0" parTransId="{570897D7-250F-409B-A228-379561548F18}" sibTransId="{3725045A-39C0-47F9-9F8B-79F3E484EA72}"/>
    <dgm:cxn modelId="{670EB945-6070-4833-B116-82E8ED47AE57}" type="presOf" srcId="{8BA7C561-6E4E-4D5B-9768-743A98005090}" destId="{4A1E9880-E8EE-467E-AFB2-E9E7F5DFBE8F}" srcOrd="0" destOrd="0" presId="urn:microsoft.com/office/officeart/2005/8/layout/orgChart1"/>
    <dgm:cxn modelId="{9496E668-6C51-4D34-9EC2-FA61C93E81DC}" type="presOf" srcId="{BA5BD4D3-3156-48ED-96DF-2612875A334A}" destId="{4BD10467-0E5E-48C7-9561-F7FCC38B9125}" srcOrd="0" destOrd="0" presId="urn:microsoft.com/office/officeart/2005/8/layout/orgChart1"/>
    <dgm:cxn modelId="{E045884A-21E2-486F-99F8-6655E96192D2}" type="presOf" srcId="{AC1C2694-0F92-4E67-B02A-516A7C9EDDDC}" destId="{C921A635-EFC1-4202-8193-B5C314DDF9C4}" srcOrd="1" destOrd="0" presId="urn:microsoft.com/office/officeart/2005/8/layout/orgChart1"/>
    <dgm:cxn modelId="{7F7AB351-DD78-4BCA-8A36-8E959FD40E40}" type="presOf" srcId="{AC1C2694-0F92-4E67-B02A-516A7C9EDDDC}" destId="{17603C30-69DD-4A55-A1D3-2B4B3C7AB1A8}" srcOrd="0" destOrd="0" presId="urn:microsoft.com/office/officeart/2005/8/layout/orgChart1"/>
    <dgm:cxn modelId="{3FAC7E7D-E685-4C1E-B6B9-9F896E9950DF}" type="presOf" srcId="{66A5770F-FB34-46F6-AFF7-3C2235394EB6}" destId="{904CF289-9DD0-4B17-ADD9-4662D859EDED}" srcOrd="1" destOrd="0" presId="urn:microsoft.com/office/officeart/2005/8/layout/orgChart1"/>
    <dgm:cxn modelId="{60115581-529A-46ED-A73F-84BBC79D0067}" type="presOf" srcId="{66A5770F-FB34-46F6-AFF7-3C2235394EB6}" destId="{6B9C397F-B221-4E7B-BFE9-B9234DCECF96}" srcOrd="0" destOrd="0" presId="urn:microsoft.com/office/officeart/2005/8/layout/orgChart1"/>
    <dgm:cxn modelId="{C23C1A88-57DF-4557-B1D6-C5E4A9F496C2}" type="presOf" srcId="{8BA7C561-6E4E-4D5B-9768-743A98005090}" destId="{BD1528C0-106B-47AC-BAEA-D50F5EA5007A}" srcOrd="1" destOrd="0" presId="urn:microsoft.com/office/officeart/2005/8/layout/orgChart1"/>
    <dgm:cxn modelId="{0ECE3E8A-C939-4041-9B78-5AB39D095D3E}" srcId="{AC1C2694-0F92-4E67-B02A-516A7C9EDDDC}" destId="{558EC37F-4F65-4080-A492-E40E690EB3BE}" srcOrd="0" destOrd="0" parTransId="{BDA92430-B8DF-4B58-A6B7-0F5EE4299802}" sibTransId="{5A36DB38-33EF-4CF3-AA93-E012CBB49889}"/>
    <dgm:cxn modelId="{73ECBF8C-ABD6-4275-B494-518541CDDDF7}" type="presOf" srcId="{C8B63F4B-601C-4E9D-9D4C-2334DAB3E3B7}" destId="{2A24DA66-3466-4248-B44B-686313480A81}" srcOrd="1" destOrd="0" presId="urn:microsoft.com/office/officeart/2005/8/layout/orgChart1"/>
    <dgm:cxn modelId="{CA100690-7D62-4892-A8EA-40FFEC227FA8}" type="presOf" srcId="{0DF151C8-96CC-4214-8051-513D172296A6}" destId="{441AC73F-4D62-4783-B657-3EF66E90D047}" srcOrd="1" destOrd="0" presId="urn:microsoft.com/office/officeart/2005/8/layout/orgChart1"/>
    <dgm:cxn modelId="{17884493-CBFE-4F5E-8A5C-24C98B548C07}" type="presOf" srcId="{570897D7-250F-409B-A228-379561548F18}" destId="{4CC39719-ED2E-454E-93B2-875DE658B2F0}" srcOrd="0" destOrd="0" presId="urn:microsoft.com/office/officeart/2005/8/layout/orgChart1"/>
    <dgm:cxn modelId="{A77347A8-C133-4E65-A60B-8A717934032C}" srcId="{E4E82D58-7497-406B-BF4A-132D220821D0}" destId="{298C8EED-0109-48F5-AF74-AD3E6AF9C246}" srcOrd="4" destOrd="0" parTransId="{32F1213F-B25D-41B4-AD69-744F36888B8F}" sibTransId="{B8060F50-037F-4F5F-9DC4-B005614BC49E}"/>
    <dgm:cxn modelId="{5A6638B1-D6CA-43EA-81E2-63695E7F0950}" srcId="{C96AD2F1-368F-422A-B6E7-352819FC9D2F}" destId="{E4E82D58-7497-406B-BF4A-132D220821D0}" srcOrd="0" destOrd="0" parTransId="{2C8D87D1-C516-47CA-9F2E-694E36792CAC}" sibTransId="{7FBEE17A-457E-421E-BE71-A3DCDA7F55BD}"/>
    <dgm:cxn modelId="{05A746B7-4BEA-4764-B618-FA668CE1E206}" srcId="{E4E82D58-7497-406B-BF4A-132D220821D0}" destId="{0C9196FB-C476-4FA5-A68F-65D0EEA3FBF8}" srcOrd="0" destOrd="0" parTransId="{F91804D1-1F73-46AF-94DA-378CB5A76029}" sibTransId="{24AE963C-2102-4C91-A9FA-2F5A6F687EFF}"/>
    <dgm:cxn modelId="{D96961BA-F2C6-42C5-A366-5566E986FAC8}" type="presOf" srcId="{BA5BD4D3-3156-48ED-96DF-2612875A334A}" destId="{44698DFE-DC6E-4211-A105-A53DF5A99969}" srcOrd="1" destOrd="0" presId="urn:microsoft.com/office/officeart/2005/8/layout/orgChart1"/>
    <dgm:cxn modelId="{B1859DC6-EA24-4822-9EF0-FCF85BC6544F}" type="presOf" srcId="{E4E82D58-7497-406B-BF4A-132D220821D0}" destId="{57BF8631-9925-43C8-950C-383BABDBDA1C}" srcOrd="1" destOrd="0" presId="urn:microsoft.com/office/officeart/2005/8/layout/orgChart1"/>
    <dgm:cxn modelId="{E8E603D6-5654-4C99-A9B1-28DCCE92FC21}" srcId="{E4E82D58-7497-406B-BF4A-132D220821D0}" destId="{C8B63F4B-601C-4E9D-9D4C-2334DAB3E3B7}" srcOrd="6" destOrd="0" parTransId="{3B420FD2-2C74-42D7-AA16-718AC03048E5}" sibTransId="{3CCEDF88-25F9-4828-98A9-A2100317408C}"/>
    <dgm:cxn modelId="{2BE40EE4-E237-4DE9-90E9-BA80345CDC76}" type="presOf" srcId="{298C8EED-0109-48F5-AF74-AD3E6AF9C246}" destId="{28AE444E-DBB3-4616-83C9-F91744026830}" srcOrd="0" destOrd="0" presId="urn:microsoft.com/office/officeart/2005/8/layout/orgChart1"/>
    <dgm:cxn modelId="{526152E5-2F1B-4D2C-A2F0-E6518AD9AB23}" type="presOf" srcId="{8408A06F-854E-40D9-A603-C7048F48B2F0}" destId="{85AE6B69-A3E6-4A77-BCD1-A0FC53343A04}" srcOrd="0" destOrd="0" presId="urn:microsoft.com/office/officeart/2005/8/layout/orgChart1"/>
    <dgm:cxn modelId="{D4587BE5-7431-47EC-BA28-9750192DEDEB}" type="presOf" srcId="{BDA92430-B8DF-4B58-A6B7-0F5EE4299802}" destId="{4588405A-CCAA-4BD0-8149-4049884AEBD1}" srcOrd="0" destOrd="0" presId="urn:microsoft.com/office/officeart/2005/8/layout/orgChart1"/>
    <dgm:cxn modelId="{52E2CEE5-1B32-44BF-B181-F415B8E98E37}" type="presOf" srcId="{C96AD2F1-368F-422A-B6E7-352819FC9D2F}" destId="{72E92765-DB73-449E-8CAA-2F9F24E7FCEB}" srcOrd="0" destOrd="0" presId="urn:microsoft.com/office/officeart/2005/8/layout/orgChart1"/>
    <dgm:cxn modelId="{AAC0AEE6-83F8-4176-BD95-C8096E39D18A}" type="presOf" srcId="{558EC37F-4F65-4080-A492-E40E690EB3BE}" destId="{C8D2ABE1-A955-4850-86AE-3BD19B834BCD}" srcOrd="1" destOrd="0" presId="urn:microsoft.com/office/officeart/2005/8/layout/orgChart1"/>
    <dgm:cxn modelId="{FAA828E7-CA58-4A96-9715-BA4E5CBE649A}" type="presOf" srcId="{32F1213F-B25D-41B4-AD69-744F36888B8F}" destId="{38729C71-A875-4FF1-AA90-93753D1C8FAF}" srcOrd="0" destOrd="0" presId="urn:microsoft.com/office/officeart/2005/8/layout/orgChart1"/>
    <dgm:cxn modelId="{F5C7CEE7-735C-4EC5-AE2A-0ACD61FF8646}" srcId="{E4E82D58-7497-406B-BF4A-132D220821D0}" destId="{AC1C2694-0F92-4E67-B02A-516A7C9EDDDC}" srcOrd="2" destOrd="0" parTransId="{D37A2329-1CAD-4913-AB80-DBFB05A69EDA}" sibTransId="{EBB78AF9-4398-4290-8818-4D9AAB17742A}"/>
    <dgm:cxn modelId="{5657C6EA-64A3-4E08-B8F9-91DFDC30A14B}" type="presOf" srcId="{3B420FD2-2C74-42D7-AA16-718AC03048E5}" destId="{F35BE22B-196E-4B17-A00E-F98369AB633F}" srcOrd="0" destOrd="0" presId="urn:microsoft.com/office/officeart/2005/8/layout/orgChart1"/>
    <dgm:cxn modelId="{170525EC-2B8C-4895-BDDB-69EF2EC24888}" type="presOf" srcId="{9F969842-67FB-4D12-8FEA-CC83B8076864}" destId="{DD896440-84A1-44CF-8CDE-46261AC01B97}" srcOrd="0" destOrd="0" presId="urn:microsoft.com/office/officeart/2005/8/layout/orgChart1"/>
    <dgm:cxn modelId="{640375EE-82DE-4D07-83C8-C66F267C5004}" type="presOf" srcId="{D37A2329-1CAD-4913-AB80-DBFB05A69EDA}" destId="{DECC8225-7204-44A1-AF20-FBE31365539F}" srcOrd="0" destOrd="0" presId="urn:microsoft.com/office/officeart/2005/8/layout/orgChart1"/>
    <dgm:cxn modelId="{A3B22AF2-8694-40F6-B5E2-D70A53278C07}" srcId="{E4E82D58-7497-406B-BF4A-132D220821D0}" destId="{8BA7C561-6E4E-4D5B-9768-743A98005090}" srcOrd="1" destOrd="0" parTransId="{8408A06F-854E-40D9-A603-C7048F48B2F0}" sibTransId="{9151A6B5-5757-430F-AE70-0285ED66BFB1}"/>
    <dgm:cxn modelId="{B82516FF-E2CD-48AA-AF7D-561F39117EFF}" type="presOf" srcId="{0C9196FB-C476-4FA5-A68F-65D0EEA3FBF8}" destId="{74AEBA33-3EF4-465A-A23D-6ABAE685C2BE}" srcOrd="1" destOrd="0" presId="urn:microsoft.com/office/officeart/2005/8/layout/orgChart1"/>
    <dgm:cxn modelId="{A0F3F2FD-85C9-4D01-B48C-9D61B1B7FE3B}" type="presParOf" srcId="{72E92765-DB73-449E-8CAA-2F9F24E7FCEB}" destId="{9C6265C3-570C-4145-9422-CB05DFFAC9F5}" srcOrd="0" destOrd="0" presId="urn:microsoft.com/office/officeart/2005/8/layout/orgChart1"/>
    <dgm:cxn modelId="{6385858F-1B63-4F5F-B24B-4E05CFD2BC99}" type="presParOf" srcId="{9C6265C3-570C-4145-9422-CB05DFFAC9F5}" destId="{36C9F722-6FD1-42C4-A08D-BA6B0B5129BE}" srcOrd="0" destOrd="0" presId="urn:microsoft.com/office/officeart/2005/8/layout/orgChart1"/>
    <dgm:cxn modelId="{BF4AF572-948D-41E5-AEFA-5F0CDA15FDEA}" type="presParOf" srcId="{36C9F722-6FD1-42C4-A08D-BA6B0B5129BE}" destId="{08B190B5-F400-4BB3-A978-1C1546461E0D}" srcOrd="0" destOrd="0" presId="urn:microsoft.com/office/officeart/2005/8/layout/orgChart1"/>
    <dgm:cxn modelId="{6FB081C9-4F72-471A-BF9C-00F7A113EC2F}" type="presParOf" srcId="{36C9F722-6FD1-42C4-A08D-BA6B0B5129BE}" destId="{57BF8631-9925-43C8-950C-383BABDBDA1C}" srcOrd="1" destOrd="0" presId="urn:microsoft.com/office/officeart/2005/8/layout/orgChart1"/>
    <dgm:cxn modelId="{E65E414D-54C4-4733-8CFB-94B637EA3A1F}" type="presParOf" srcId="{9C6265C3-570C-4145-9422-CB05DFFAC9F5}" destId="{1195BFBA-54FB-4FA4-9D96-92EB02930A11}" srcOrd="1" destOrd="0" presId="urn:microsoft.com/office/officeart/2005/8/layout/orgChart1"/>
    <dgm:cxn modelId="{212B454E-0FE5-47BA-B6A6-D24309197C06}" type="presParOf" srcId="{1195BFBA-54FB-4FA4-9D96-92EB02930A11}" destId="{38729C71-A875-4FF1-AA90-93753D1C8FAF}" srcOrd="0" destOrd="0" presId="urn:microsoft.com/office/officeart/2005/8/layout/orgChart1"/>
    <dgm:cxn modelId="{B0DE6F6D-C69B-4BEA-9F0B-2BBDC8BCD824}" type="presParOf" srcId="{1195BFBA-54FB-4FA4-9D96-92EB02930A11}" destId="{83E740C1-4749-413B-8B37-4F5F5D9F30ED}" srcOrd="1" destOrd="0" presId="urn:microsoft.com/office/officeart/2005/8/layout/orgChart1"/>
    <dgm:cxn modelId="{60AEDB7F-B5ED-4A4D-8DCD-5F5390A4830E}" type="presParOf" srcId="{83E740C1-4749-413B-8B37-4F5F5D9F30ED}" destId="{69C732B5-63C7-477A-B55B-447026077883}" srcOrd="0" destOrd="0" presId="urn:microsoft.com/office/officeart/2005/8/layout/orgChart1"/>
    <dgm:cxn modelId="{C607BF4B-26A7-490D-BF88-F83CA4E38AF1}" type="presParOf" srcId="{69C732B5-63C7-477A-B55B-447026077883}" destId="{28AE444E-DBB3-4616-83C9-F91744026830}" srcOrd="0" destOrd="0" presId="urn:microsoft.com/office/officeart/2005/8/layout/orgChart1"/>
    <dgm:cxn modelId="{E7F4E0BC-7305-4E2A-9C5F-4C11CF34AB73}" type="presParOf" srcId="{69C732B5-63C7-477A-B55B-447026077883}" destId="{22209D3F-AFD4-404A-9B5E-BCFC74AA688C}" srcOrd="1" destOrd="0" presId="urn:microsoft.com/office/officeart/2005/8/layout/orgChart1"/>
    <dgm:cxn modelId="{158CF434-6BC8-48A6-9C3B-E3467432A256}" type="presParOf" srcId="{83E740C1-4749-413B-8B37-4F5F5D9F30ED}" destId="{D8081DD4-48E3-4713-9454-056576FD8F3D}" srcOrd="1" destOrd="0" presId="urn:microsoft.com/office/officeart/2005/8/layout/orgChart1"/>
    <dgm:cxn modelId="{1D5C27EF-9F08-44E4-91BA-D63F80446835}" type="presParOf" srcId="{83E740C1-4749-413B-8B37-4F5F5D9F30ED}" destId="{D8A70053-63C0-4273-B3A6-29D47F0574E3}" srcOrd="2" destOrd="0" presId="urn:microsoft.com/office/officeart/2005/8/layout/orgChart1"/>
    <dgm:cxn modelId="{AF7AF05E-F85B-484F-BC6B-CE4B3C5F4E2F}" type="presParOf" srcId="{1195BFBA-54FB-4FA4-9D96-92EB02930A11}" destId="{DD896440-84A1-44CF-8CDE-46261AC01B97}" srcOrd="2" destOrd="0" presId="urn:microsoft.com/office/officeart/2005/8/layout/orgChart1"/>
    <dgm:cxn modelId="{70C8EC4C-1F24-4F4B-B2BC-3697AF4CE280}" type="presParOf" srcId="{1195BFBA-54FB-4FA4-9D96-92EB02930A11}" destId="{E76253AD-4BC2-45C3-A3E1-341320E85630}" srcOrd="3" destOrd="0" presId="urn:microsoft.com/office/officeart/2005/8/layout/orgChart1"/>
    <dgm:cxn modelId="{262BD772-1D34-48D3-8951-FE8A7CC7DC33}" type="presParOf" srcId="{E76253AD-4BC2-45C3-A3E1-341320E85630}" destId="{904A3927-A36C-430C-A4D5-A4BB63C7B9C2}" srcOrd="0" destOrd="0" presId="urn:microsoft.com/office/officeart/2005/8/layout/orgChart1"/>
    <dgm:cxn modelId="{0485D88C-0A7E-4851-B762-9E76091E7ACC}" type="presParOf" srcId="{904A3927-A36C-430C-A4D5-A4BB63C7B9C2}" destId="{6B9C397F-B221-4E7B-BFE9-B9234DCECF96}" srcOrd="0" destOrd="0" presId="urn:microsoft.com/office/officeart/2005/8/layout/orgChart1"/>
    <dgm:cxn modelId="{E8435EAF-E27B-480D-AF3A-AD4F2D333143}" type="presParOf" srcId="{904A3927-A36C-430C-A4D5-A4BB63C7B9C2}" destId="{904CF289-9DD0-4B17-ADD9-4662D859EDED}" srcOrd="1" destOrd="0" presId="urn:microsoft.com/office/officeart/2005/8/layout/orgChart1"/>
    <dgm:cxn modelId="{8C4A7573-04EF-4ED0-8CC9-1FD916581579}" type="presParOf" srcId="{E76253AD-4BC2-45C3-A3E1-341320E85630}" destId="{01291363-6B3B-4C73-BE11-9BA8167450DB}" srcOrd="1" destOrd="0" presId="urn:microsoft.com/office/officeart/2005/8/layout/orgChart1"/>
    <dgm:cxn modelId="{BD849D09-81BF-492D-8327-8E5EF0F8D957}" type="presParOf" srcId="{E76253AD-4BC2-45C3-A3E1-341320E85630}" destId="{E4C27B34-3561-441C-8D04-8BF67F0885B5}" srcOrd="2" destOrd="0" presId="urn:microsoft.com/office/officeart/2005/8/layout/orgChart1"/>
    <dgm:cxn modelId="{14E60F11-A0F7-4944-AF0C-745AF36EB2BC}" type="presParOf" srcId="{1195BFBA-54FB-4FA4-9D96-92EB02930A11}" destId="{F35BE22B-196E-4B17-A00E-F98369AB633F}" srcOrd="4" destOrd="0" presId="urn:microsoft.com/office/officeart/2005/8/layout/orgChart1"/>
    <dgm:cxn modelId="{A2243834-6195-4578-BB8D-EE7C8B55A435}" type="presParOf" srcId="{1195BFBA-54FB-4FA4-9D96-92EB02930A11}" destId="{5C919699-C357-41BA-98F3-4CC9ED95693A}" srcOrd="5" destOrd="0" presId="urn:microsoft.com/office/officeart/2005/8/layout/orgChart1"/>
    <dgm:cxn modelId="{513935B1-5274-4D92-B932-AF63B22DFBAC}" type="presParOf" srcId="{5C919699-C357-41BA-98F3-4CC9ED95693A}" destId="{13F8E776-238D-47FA-AD77-B4E327891101}" srcOrd="0" destOrd="0" presId="urn:microsoft.com/office/officeart/2005/8/layout/orgChart1"/>
    <dgm:cxn modelId="{7C9E89D3-8176-4F83-BADF-AA7B9D6FEFFC}" type="presParOf" srcId="{13F8E776-238D-47FA-AD77-B4E327891101}" destId="{36BEB000-C0AA-4697-88F8-983A9542753E}" srcOrd="0" destOrd="0" presId="urn:microsoft.com/office/officeart/2005/8/layout/orgChart1"/>
    <dgm:cxn modelId="{04AA15C8-8AD1-414C-AA6F-021837E37387}" type="presParOf" srcId="{13F8E776-238D-47FA-AD77-B4E327891101}" destId="{2A24DA66-3466-4248-B44B-686313480A81}" srcOrd="1" destOrd="0" presId="urn:microsoft.com/office/officeart/2005/8/layout/orgChart1"/>
    <dgm:cxn modelId="{5856FA82-84D9-4DFB-9DFE-4E3CA421F4F9}" type="presParOf" srcId="{5C919699-C357-41BA-98F3-4CC9ED95693A}" destId="{1DC102C7-C633-46D1-AEBF-34A8F5FB1AC8}" srcOrd="1" destOrd="0" presId="urn:microsoft.com/office/officeart/2005/8/layout/orgChart1"/>
    <dgm:cxn modelId="{F4D23BEF-3AA8-4A0A-9A5E-10B64A2E0A1D}" type="presParOf" srcId="{5C919699-C357-41BA-98F3-4CC9ED95693A}" destId="{176CF6AF-9F3C-4A8D-838E-06C1FEFE55C8}" srcOrd="2" destOrd="0" presId="urn:microsoft.com/office/officeart/2005/8/layout/orgChart1"/>
    <dgm:cxn modelId="{3DAD8F00-8296-4A0A-B6CA-52AE32E8FEB7}" type="presParOf" srcId="{9C6265C3-570C-4145-9422-CB05DFFAC9F5}" destId="{B64BA38C-B315-4933-B520-87C9997E519C}" srcOrd="2" destOrd="0" presId="urn:microsoft.com/office/officeart/2005/8/layout/orgChart1"/>
    <dgm:cxn modelId="{A07C3646-4C4C-45F6-B636-7F6A1AD97ADB}" type="presParOf" srcId="{B64BA38C-B315-4933-B520-87C9997E519C}" destId="{9CCF2539-C544-478D-8916-3B899F12CE97}" srcOrd="0" destOrd="0" presId="urn:microsoft.com/office/officeart/2005/8/layout/orgChart1"/>
    <dgm:cxn modelId="{50A59E32-0785-4C38-A79D-3C71A17A155C}" type="presParOf" srcId="{B64BA38C-B315-4933-B520-87C9997E519C}" destId="{7A4CB8A1-AF20-478A-81FB-7A7CD4F7CC06}" srcOrd="1" destOrd="0" presId="urn:microsoft.com/office/officeart/2005/8/layout/orgChart1"/>
    <dgm:cxn modelId="{98205BE5-C5B5-4FC1-A700-D58217FE0AD3}" type="presParOf" srcId="{7A4CB8A1-AF20-478A-81FB-7A7CD4F7CC06}" destId="{E796A0AF-CB7D-4A52-BEB6-2DFD8F39DC72}" srcOrd="0" destOrd="0" presId="urn:microsoft.com/office/officeart/2005/8/layout/orgChart1"/>
    <dgm:cxn modelId="{D753955D-8920-4BC4-B7EF-909BAA2F1192}" type="presParOf" srcId="{E796A0AF-CB7D-4A52-BEB6-2DFD8F39DC72}" destId="{05CDAA2C-0E64-48F5-BD24-B5809638B0D2}" srcOrd="0" destOrd="0" presId="urn:microsoft.com/office/officeart/2005/8/layout/orgChart1"/>
    <dgm:cxn modelId="{572BDC31-6EF9-4382-86D2-257D85F88229}" type="presParOf" srcId="{E796A0AF-CB7D-4A52-BEB6-2DFD8F39DC72}" destId="{74AEBA33-3EF4-465A-A23D-6ABAE685C2BE}" srcOrd="1" destOrd="0" presId="urn:microsoft.com/office/officeart/2005/8/layout/orgChart1"/>
    <dgm:cxn modelId="{46118356-7A9B-485B-9CF6-7108578D4B77}" type="presParOf" srcId="{7A4CB8A1-AF20-478A-81FB-7A7CD4F7CC06}" destId="{DD7FF57A-4497-46CD-B155-219B9761839E}" srcOrd="1" destOrd="0" presId="urn:microsoft.com/office/officeart/2005/8/layout/orgChart1"/>
    <dgm:cxn modelId="{1AB01BD9-2873-4676-8AFA-CBDBF5825D5C}" type="presParOf" srcId="{7A4CB8A1-AF20-478A-81FB-7A7CD4F7CC06}" destId="{E19F469E-1B36-4232-9BF1-E43EFD70FBCB}" srcOrd="2" destOrd="0" presId="urn:microsoft.com/office/officeart/2005/8/layout/orgChart1"/>
    <dgm:cxn modelId="{15C7A146-6EF0-4D58-8E27-B7B5124192D0}" type="presParOf" srcId="{B64BA38C-B315-4933-B520-87C9997E519C}" destId="{85AE6B69-A3E6-4A77-BCD1-A0FC53343A04}" srcOrd="2" destOrd="0" presId="urn:microsoft.com/office/officeart/2005/8/layout/orgChart1"/>
    <dgm:cxn modelId="{41DCA2A8-F092-4652-BE9F-EC8B986F6541}" type="presParOf" srcId="{B64BA38C-B315-4933-B520-87C9997E519C}" destId="{FAE75A46-DCDC-4BA6-98B5-62306C8B3630}" srcOrd="3" destOrd="0" presId="urn:microsoft.com/office/officeart/2005/8/layout/orgChart1"/>
    <dgm:cxn modelId="{CE4AB7FD-4574-46C4-A97B-BE00C133385A}" type="presParOf" srcId="{FAE75A46-DCDC-4BA6-98B5-62306C8B3630}" destId="{D8800A1C-54C5-493E-B459-4BA4606302F2}" srcOrd="0" destOrd="0" presId="urn:microsoft.com/office/officeart/2005/8/layout/orgChart1"/>
    <dgm:cxn modelId="{F997D09D-B294-493B-90C1-BDB7378F3A5C}" type="presParOf" srcId="{D8800A1C-54C5-493E-B459-4BA4606302F2}" destId="{4A1E9880-E8EE-467E-AFB2-E9E7F5DFBE8F}" srcOrd="0" destOrd="0" presId="urn:microsoft.com/office/officeart/2005/8/layout/orgChart1"/>
    <dgm:cxn modelId="{0D72D000-15BC-4345-90EB-AA3BA2CB6AF3}" type="presParOf" srcId="{D8800A1C-54C5-493E-B459-4BA4606302F2}" destId="{BD1528C0-106B-47AC-BAEA-D50F5EA5007A}" srcOrd="1" destOrd="0" presId="urn:microsoft.com/office/officeart/2005/8/layout/orgChart1"/>
    <dgm:cxn modelId="{612CA611-48BB-49CD-A5AF-987DF78417C2}" type="presParOf" srcId="{FAE75A46-DCDC-4BA6-98B5-62306C8B3630}" destId="{969BB213-59F4-477F-9E66-0FFA1C3A3997}" srcOrd="1" destOrd="0" presId="urn:microsoft.com/office/officeart/2005/8/layout/orgChart1"/>
    <dgm:cxn modelId="{EE5CBE03-B716-4B5D-8019-6199BD04AEC8}" type="presParOf" srcId="{FAE75A46-DCDC-4BA6-98B5-62306C8B3630}" destId="{DAAC7311-41B4-44F8-818E-69CF9139C113}" srcOrd="2" destOrd="0" presId="urn:microsoft.com/office/officeart/2005/8/layout/orgChart1"/>
    <dgm:cxn modelId="{0E523FCE-DDD7-45B7-807B-AFB87CE9B51A}" type="presParOf" srcId="{DAAC7311-41B4-44F8-818E-69CF9139C113}" destId="{0DE211D8-F5F4-4E99-81F8-9C65C6B15204}" srcOrd="0" destOrd="0" presId="urn:microsoft.com/office/officeart/2005/8/layout/orgChart1"/>
    <dgm:cxn modelId="{1A8B5F4A-5F42-43C9-9CE8-CA8CCE41D91C}" type="presParOf" srcId="{DAAC7311-41B4-44F8-818E-69CF9139C113}" destId="{71404A24-4E5A-4937-88E4-A9589E9B11A0}" srcOrd="1" destOrd="0" presId="urn:microsoft.com/office/officeart/2005/8/layout/orgChart1"/>
    <dgm:cxn modelId="{D52A969D-4CD7-49CC-942B-693AAF014083}" type="presParOf" srcId="{71404A24-4E5A-4937-88E4-A9589E9B11A0}" destId="{F19B94E1-8DAB-4103-882F-B237E687BBD7}" srcOrd="0" destOrd="0" presId="urn:microsoft.com/office/officeart/2005/8/layout/orgChart1"/>
    <dgm:cxn modelId="{ECDCE5EE-B164-46EF-B91C-A79D03C2FC0B}" type="presParOf" srcId="{F19B94E1-8DAB-4103-882F-B237E687BBD7}" destId="{0B64A7D7-7E52-410E-8491-DC6A2DFCEF1B}" srcOrd="0" destOrd="0" presId="urn:microsoft.com/office/officeart/2005/8/layout/orgChart1"/>
    <dgm:cxn modelId="{22590FAF-2285-4318-AC13-DAF0063A4DF9}" type="presParOf" srcId="{F19B94E1-8DAB-4103-882F-B237E687BBD7}" destId="{441AC73F-4D62-4783-B657-3EF66E90D047}" srcOrd="1" destOrd="0" presId="urn:microsoft.com/office/officeart/2005/8/layout/orgChart1"/>
    <dgm:cxn modelId="{810FB453-4A06-4913-8CBF-0943CFA00B96}" type="presParOf" srcId="{71404A24-4E5A-4937-88E4-A9589E9B11A0}" destId="{3CA8E3A0-4235-4F96-AE15-47B2B46298DA}" srcOrd="1" destOrd="0" presId="urn:microsoft.com/office/officeart/2005/8/layout/orgChart1"/>
    <dgm:cxn modelId="{72DAC8F6-5E02-48C8-8306-0960C1EFCEF5}" type="presParOf" srcId="{71404A24-4E5A-4937-88E4-A9589E9B11A0}" destId="{EB17CA88-29AB-4C22-A1BA-055ED9345C62}" srcOrd="2" destOrd="0" presId="urn:microsoft.com/office/officeart/2005/8/layout/orgChart1"/>
    <dgm:cxn modelId="{45D65AA4-50B3-4550-9F2C-9A673180561E}" type="presParOf" srcId="{B64BA38C-B315-4933-B520-87C9997E519C}" destId="{DECC8225-7204-44A1-AF20-FBE31365539F}" srcOrd="4" destOrd="0" presId="urn:microsoft.com/office/officeart/2005/8/layout/orgChart1"/>
    <dgm:cxn modelId="{B7D0B332-3ABC-4271-B879-EBB2126273B6}" type="presParOf" srcId="{B64BA38C-B315-4933-B520-87C9997E519C}" destId="{1D11218F-D3CD-4F8C-95BD-C63DAAB6D563}" srcOrd="5" destOrd="0" presId="urn:microsoft.com/office/officeart/2005/8/layout/orgChart1"/>
    <dgm:cxn modelId="{4FDFEA96-EA32-499A-BA74-0F9C13008098}" type="presParOf" srcId="{1D11218F-D3CD-4F8C-95BD-C63DAAB6D563}" destId="{AA07DD45-3D90-4EA5-A5F0-B06961F65626}" srcOrd="0" destOrd="0" presId="urn:microsoft.com/office/officeart/2005/8/layout/orgChart1"/>
    <dgm:cxn modelId="{D87479E6-3B7A-4F33-9BFF-8A1684B014FF}" type="presParOf" srcId="{AA07DD45-3D90-4EA5-A5F0-B06961F65626}" destId="{17603C30-69DD-4A55-A1D3-2B4B3C7AB1A8}" srcOrd="0" destOrd="0" presId="urn:microsoft.com/office/officeart/2005/8/layout/orgChart1"/>
    <dgm:cxn modelId="{E01E70E3-ED47-48D2-93FE-E6E615021EFF}" type="presParOf" srcId="{AA07DD45-3D90-4EA5-A5F0-B06961F65626}" destId="{C921A635-EFC1-4202-8193-B5C314DDF9C4}" srcOrd="1" destOrd="0" presId="urn:microsoft.com/office/officeart/2005/8/layout/orgChart1"/>
    <dgm:cxn modelId="{E75197F4-BBD3-4A46-AE9E-20EF15313AA8}" type="presParOf" srcId="{1D11218F-D3CD-4F8C-95BD-C63DAAB6D563}" destId="{EEE18794-6256-4F1F-BA41-F4DD7606F0F2}" srcOrd="1" destOrd="0" presId="urn:microsoft.com/office/officeart/2005/8/layout/orgChart1"/>
    <dgm:cxn modelId="{8B9834A5-23CE-44A4-84F7-F84D85DFE025}" type="presParOf" srcId="{1D11218F-D3CD-4F8C-95BD-C63DAAB6D563}" destId="{B1C3DA09-19EC-4DEE-AFB3-7A6D5848E648}" srcOrd="2" destOrd="0" presId="urn:microsoft.com/office/officeart/2005/8/layout/orgChart1"/>
    <dgm:cxn modelId="{D91EA2BD-71C7-4B04-B01C-309E3CD5E2BF}" type="presParOf" srcId="{B1C3DA09-19EC-4DEE-AFB3-7A6D5848E648}" destId="{4588405A-CCAA-4BD0-8149-4049884AEBD1}" srcOrd="0" destOrd="0" presId="urn:microsoft.com/office/officeart/2005/8/layout/orgChart1"/>
    <dgm:cxn modelId="{99A939AB-2932-4A64-B38A-64E3F8EDB067}" type="presParOf" srcId="{B1C3DA09-19EC-4DEE-AFB3-7A6D5848E648}" destId="{F0110F15-5C98-4ED4-8C1D-978A4FCA4D5C}" srcOrd="1" destOrd="0" presId="urn:microsoft.com/office/officeart/2005/8/layout/orgChart1"/>
    <dgm:cxn modelId="{E4535F4C-0758-4571-AA2C-072A02E0F285}" type="presParOf" srcId="{F0110F15-5C98-4ED4-8C1D-978A4FCA4D5C}" destId="{C757BA68-B11D-4421-B1C2-FA061CA4A7D9}" srcOrd="0" destOrd="0" presId="urn:microsoft.com/office/officeart/2005/8/layout/orgChart1"/>
    <dgm:cxn modelId="{1441462A-CF3F-41E8-82F2-88251753EDDB}" type="presParOf" srcId="{C757BA68-B11D-4421-B1C2-FA061CA4A7D9}" destId="{4C7755C2-45CD-4D79-AEF3-4A9C2AACF4DD}" srcOrd="0" destOrd="0" presId="urn:microsoft.com/office/officeart/2005/8/layout/orgChart1"/>
    <dgm:cxn modelId="{8FE8B63E-B240-4434-AF85-C2B6833D7369}" type="presParOf" srcId="{C757BA68-B11D-4421-B1C2-FA061CA4A7D9}" destId="{C8D2ABE1-A955-4850-86AE-3BD19B834BCD}" srcOrd="1" destOrd="0" presId="urn:microsoft.com/office/officeart/2005/8/layout/orgChart1"/>
    <dgm:cxn modelId="{28B0624B-1C3A-44B6-A9B0-B81F6328F12B}" type="presParOf" srcId="{F0110F15-5C98-4ED4-8C1D-978A4FCA4D5C}" destId="{57170A69-40F8-4CCF-B3F2-1659C0A0A32D}" srcOrd="1" destOrd="0" presId="urn:microsoft.com/office/officeart/2005/8/layout/orgChart1"/>
    <dgm:cxn modelId="{1FA18106-102D-4D06-8A4A-BF5F4A56E10A}" type="presParOf" srcId="{F0110F15-5C98-4ED4-8C1D-978A4FCA4D5C}" destId="{B7F3E861-D3BB-4A94-AB42-9C32A03EF155}" srcOrd="2" destOrd="0" presId="urn:microsoft.com/office/officeart/2005/8/layout/orgChart1"/>
    <dgm:cxn modelId="{19E4ACA7-72C5-45E5-8B6E-58D59285EDDD}" type="presParOf" srcId="{B64BA38C-B315-4933-B520-87C9997E519C}" destId="{4CC39719-ED2E-454E-93B2-875DE658B2F0}" srcOrd="6" destOrd="0" presId="urn:microsoft.com/office/officeart/2005/8/layout/orgChart1"/>
    <dgm:cxn modelId="{DC79879C-44B8-4442-83CF-9916503BB3C7}" type="presParOf" srcId="{B64BA38C-B315-4933-B520-87C9997E519C}" destId="{61DB4BCA-8155-4E59-95A8-B50E7BEDB516}" srcOrd="7" destOrd="0" presId="urn:microsoft.com/office/officeart/2005/8/layout/orgChart1"/>
    <dgm:cxn modelId="{41C21447-4E88-429E-897E-99DB5FE7D401}" type="presParOf" srcId="{61DB4BCA-8155-4E59-95A8-B50E7BEDB516}" destId="{6E14905C-5EA2-4A3B-A7E3-3691CF8D22D9}" srcOrd="0" destOrd="0" presId="urn:microsoft.com/office/officeart/2005/8/layout/orgChart1"/>
    <dgm:cxn modelId="{BA32C493-5446-4180-98F9-ABE8BE0A1F6F}" type="presParOf" srcId="{6E14905C-5EA2-4A3B-A7E3-3691CF8D22D9}" destId="{4BD10467-0E5E-48C7-9561-F7FCC38B9125}" srcOrd="0" destOrd="0" presId="urn:microsoft.com/office/officeart/2005/8/layout/orgChart1"/>
    <dgm:cxn modelId="{7A01AD8F-4E74-47E1-AA1B-ACA938C0D3A0}" type="presParOf" srcId="{6E14905C-5EA2-4A3B-A7E3-3691CF8D22D9}" destId="{44698DFE-DC6E-4211-A105-A53DF5A99969}" srcOrd="1" destOrd="0" presId="urn:microsoft.com/office/officeart/2005/8/layout/orgChart1"/>
    <dgm:cxn modelId="{CD653C18-DF27-408B-BF61-AC6AAB5C2C57}" type="presParOf" srcId="{61DB4BCA-8155-4E59-95A8-B50E7BEDB516}" destId="{3A7913E3-AE22-4C25-BF2C-AB27F7C7AA97}" srcOrd="1" destOrd="0" presId="urn:microsoft.com/office/officeart/2005/8/layout/orgChart1"/>
    <dgm:cxn modelId="{FF7B825B-74F3-400C-A6BF-FAFCC9D02C89}" type="presParOf" srcId="{61DB4BCA-8155-4E59-95A8-B50E7BEDB516}" destId="{ACD6008F-53D0-416D-85AB-D396D7DC7B7F}"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6AD2F1-368F-422A-B6E7-352819FC9D2F}"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GB"/>
        </a:p>
      </dgm:t>
    </dgm:pt>
    <dgm:pt modelId="{E4E82D58-7497-406B-BF4A-132D220821D0}">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gm:t>
    </dgm:pt>
    <dgm:pt modelId="{2C8D87D1-C516-47CA-9F2E-694E36792CAC}" type="parTrans" cxnId="{5A6638B1-D6CA-43EA-81E2-63695E7F0950}">
      <dgm:prSet/>
      <dgm:spPr/>
      <dgm:t>
        <a:bodyPr/>
        <a:lstStyle/>
        <a:p>
          <a:endParaRPr lang="en-GB" sz="900"/>
        </a:p>
      </dgm:t>
    </dgm:pt>
    <dgm:pt modelId="{7FBEE17A-457E-421E-BE71-A3DCDA7F55BD}" type="sibTrans" cxnId="{5A6638B1-D6CA-43EA-81E2-63695E7F0950}">
      <dgm:prSet/>
      <dgm:spPr/>
      <dgm:t>
        <a:bodyPr/>
        <a:lstStyle/>
        <a:p>
          <a:endParaRPr lang="en-GB" sz="900"/>
        </a:p>
      </dgm:t>
    </dgm:pt>
    <dgm:pt modelId="{298C8EED-0109-48F5-AF74-AD3E6AF9C246}">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gm:t>
    </dgm:pt>
    <dgm:pt modelId="{32F1213F-B25D-41B4-AD69-744F36888B8F}" type="parTrans" cxnId="{A77347A8-C133-4E65-A60B-8A717934032C}">
      <dgm:prSet/>
      <dgm:spPr/>
      <dgm:t>
        <a:bodyPr/>
        <a:lstStyle/>
        <a:p>
          <a:endParaRPr lang="en-GB" sz="900"/>
        </a:p>
      </dgm:t>
    </dgm:pt>
    <dgm:pt modelId="{B8060F50-037F-4F5F-9DC4-B005614BC49E}" type="sibTrans" cxnId="{A77347A8-C133-4E65-A60B-8A717934032C}">
      <dgm:prSet/>
      <dgm:spPr/>
      <dgm:t>
        <a:bodyPr/>
        <a:lstStyle/>
        <a:p>
          <a:endParaRPr lang="en-GB" sz="900"/>
        </a:p>
      </dgm:t>
    </dgm:pt>
    <dgm:pt modelId="{66A5770F-FB34-46F6-AFF7-3C2235394EB6}">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r>
            <a:rPr lang="en-150" sz="1100" kern="1200"/>
            <a:t>Physics </a:t>
          </a:r>
          <a:r>
            <a:rPr lang="en-150" sz="1100" kern="1200">
              <a:solidFill>
                <a:prstClr val="white"/>
              </a:solidFill>
              <a:latin typeface="Arial"/>
              <a:ea typeface="+mn-ea"/>
              <a:cs typeface="+mn-cs"/>
            </a:rPr>
            <a:t>Software</a:t>
          </a:r>
          <a:r>
            <a:rPr lang="en-150" sz="1100" kern="1200"/>
            <a:t> Engineering</a:t>
          </a:r>
          <a:endParaRPr lang="en-GB" sz="1100" kern="1200"/>
        </a:p>
      </dgm:t>
    </dgm:pt>
    <dgm:pt modelId="{9F969842-67FB-4D12-8FEA-CC83B8076864}" type="parTrans" cxnId="{4FF7421A-3805-4BE5-A6CD-A69AC7477DCF}">
      <dgm:prSet/>
      <dgm:spPr/>
      <dgm:t>
        <a:bodyPr/>
        <a:lstStyle/>
        <a:p>
          <a:endParaRPr lang="en-GB" sz="900"/>
        </a:p>
      </dgm:t>
    </dgm:pt>
    <dgm:pt modelId="{13CD3FC2-B370-48FD-8BBF-AEE34F12743C}" type="sibTrans" cxnId="{4FF7421A-3805-4BE5-A6CD-A69AC7477DCF}">
      <dgm:prSet/>
      <dgm:spPr/>
      <dgm:t>
        <a:bodyPr/>
        <a:lstStyle/>
        <a:p>
          <a:endParaRPr lang="en-GB" sz="900"/>
        </a:p>
      </dgm:t>
    </dgm:pt>
    <dgm:pt modelId="{C8B63F4B-601C-4E9D-9D4C-2334DAB3E3B7}">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r>
            <a:rPr lang="en-GB" sz="1100"/>
            <a:t>Computing and Data Science</a:t>
          </a:r>
        </a:p>
      </dgm:t>
    </dgm:pt>
    <dgm:pt modelId="{3B420FD2-2C74-42D7-AA16-718AC03048E5}" type="parTrans" cxnId="{E8E603D6-5654-4C99-A9B1-28DCCE92FC21}">
      <dgm:prSet/>
      <dgm:spPr/>
      <dgm:t>
        <a:bodyPr/>
        <a:lstStyle/>
        <a:p>
          <a:endParaRPr lang="en-GB" sz="900"/>
        </a:p>
      </dgm:t>
    </dgm:pt>
    <dgm:pt modelId="{3CCEDF88-25F9-4828-98A9-A2100317408C}" type="sibTrans" cxnId="{E8E603D6-5654-4C99-A9B1-28DCCE92FC21}">
      <dgm:prSet/>
      <dgm:spPr/>
      <dgm:t>
        <a:bodyPr/>
        <a:lstStyle/>
        <a:p>
          <a:endParaRPr lang="en-GB" sz="900"/>
        </a:p>
      </dgm:t>
    </dgm:pt>
    <dgm:pt modelId="{9EBF6058-66B9-44F7-A5B2-1F5280888A4C}">
      <dgm:prSet phldrT="[Text]" custT="1">
        <dgm:style>
          <a:lnRef idx="0">
            <a:scrgbClr r="0" g="0" b="0"/>
          </a:lnRef>
          <a:fillRef idx="0">
            <a:scrgbClr r="0" g="0" b="0"/>
          </a:fillRef>
          <a:effectRef idx="0">
            <a:scrgbClr r="0" g="0" b="0"/>
          </a:effectRef>
          <a:fontRef idx="minor">
            <a:schemeClr val="lt1"/>
          </a:fontRef>
        </dgm:style>
      </dgm:prSet>
      <dgm:spPr>
        <a:solidFill>
          <a:srgbClr val="0055A0">
            <a:lumMod val="60000"/>
            <a:lumOff val="4000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rtl="0" eaLnBrk="1" latinLnBrk="0" hangingPunct="1">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gm:t>
    </dgm:pt>
    <dgm:pt modelId="{36B29FDC-211A-407A-B7BA-FC75A5E6AE63}" type="parTrans" cxnId="{8D8857FC-7F2A-44ED-B661-5520821440C9}">
      <dgm:prSet/>
      <dgm:spPr/>
      <dgm:t>
        <a:bodyPr/>
        <a:lstStyle/>
        <a:p>
          <a:endParaRPr lang="en-GB" sz="1400"/>
        </a:p>
      </dgm:t>
    </dgm:pt>
    <dgm:pt modelId="{7E79178C-8E34-45B7-86D6-8C7C3D4FA709}" type="sibTrans" cxnId="{8D8857FC-7F2A-44ED-B661-5520821440C9}">
      <dgm:prSet/>
      <dgm:spPr/>
      <dgm:t>
        <a:bodyPr/>
        <a:lstStyle/>
        <a:p>
          <a:endParaRPr lang="en-GB" sz="1400"/>
        </a:p>
      </dgm:t>
    </dgm:pt>
    <dgm:pt modelId="{ED77F4B0-FD17-41E7-A123-D97260925B9A}">
      <dgm:prSet phldrT="[Text]" custT="1">
        <dgm:style>
          <a:lnRef idx="0">
            <a:scrgbClr r="0" g="0" b="0"/>
          </a:lnRef>
          <a:fillRef idx="0">
            <a:scrgbClr r="0" g="0" b="0"/>
          </a:fillRef>
          <a:effectRef idx="0">
            <a:scrgbClr r="0" g="0" b="0"/>
          </a:effectRef>
          <a:fontRef idx="minor">
            <a:schemeClr val="lt1"/>
          </a:fontRef>
        </dgm:style>
      </dgm:prSet>
      <dgm:spPr>
        <a:solidFill>
          <a:srgbClr val="0055A0">
            <a:lumMod val="60000"/>
            <a:lumOff val="4000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rtl="0" eaLnBrk="1" latinLnBrk="0" hangingPunct="1">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gm:t>
    </dgm:pt>
    <dgm:pt modelId="{1A152FE6-6A7A-468E-B8E6-345029C71B96}" type="parTrans" cxnId="{AB4BB187-702E-4836-B69B-8E9C03FBF6C0}">
      <dgm:prSet/>
      <dgm:spPr/>
      <dgm:t>
        <a:bodyPr/>
        <a:lstStyle/>
        <a:p>
          <a:endParaRPr lang="en-GB" sz="1400"/>
        </a:p>
      </dgm:t>
    </dgm:pt>
    <dgm:pt modelId="{447632E7-642F-45E0-9734-A73DD849D64E}" type="sibTrans" cxnId="{AB4BB187-702E-4836-B69B-8E9C03FBF6C0}">
      <dgm:prSet/>
      <dgm:spPr/>
      <dgm:t>
        <a:bodyPr/>
        <a:lstStyle/>
        <a:p>
          <a:endParaRPr lang="en-GB" sz="1400"/>
        </a:p>
      </dgm:t>
    </dgm:pt>
    <dgm:pt modelId="{331ADC54-6DCB-4DE8-992A-BD7E14B913EB}">
      <dgm:prSet phldrT="[Text]" custT="1">
        <dgm:style>
          <a:lnRef idx="0">
            <a:scrgbClr r="0" g="0" b="0"/>
          </a:lnRef>
          <a:fillRef idx="0">
            <a:scrgbClr r="0" g="0" b="0"/>
          </a:fillRef>
          <a:effectRef idx="0">
            <a:scrgbClr r="0" g="0" b="0"/>
          </a:effectRef>
          <a:fontRef idx="minor">
            <a:schemeClr val="lt1"/>
          </a:fontRef>
        </dgm:style>
      </dgm:prSet>
      <dgm:spPr>
        <a:solidFill>
          <a:srgbClr val="0055A0">
            <a:lumMod val="60000"/>
            <a:lumOff val="4000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rtl="0" eaLnBrk="1" latinLnBrk="0" hangingPunct="1">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gm:t>
    </dgm:pt>
    <dgm:pt modelId="{1153E4F2-0D72-43C0-989A-2C6AC4B0C31F}" type="parTrans" cxnId="{69239D86-5EA8-45EB-AF76-E73EF6EBA95B}">
      <dgm:prSet/>
      <dgm:spPr/>
      <dgm:t>
        <a:bodyPr/>
        <a:lstStyle/>
        <a:p>
          <a:endParaRPr lang="en-GB"/>
        </a:p>
      </dgm:t>
    </dgm:pt>
    <dgm:pt modelId="{569376E5-165B-44AB-BCFD-930AD4504EA3}" type="sibTrans" cxnId="{69239D86-5EA8-45EB-AF76-E73EF6EBA95B}">
      <dgm:prSet/>
      <dgm:spPr/>
      <dgm:t>
        <a:bodyPr/>
        <a:lstStyle/>
        <a:p>
          <a:endParaRPr lang="en-GB"/>
        </a:p>
      </dgm:t>
    </dgm:pt>
    <dgm:pt modelId="{72E92765-DB73-449E-8CAA-2F9F24E7FCEB}" type="pres">
      <dgm:prSet presAssocID="{C96AD2F1-368F-422A-B6E7-352819FC9D2F}" presName="hierChild1" presStyleCnt="0">
        <dgm:presLayoutVars>
          <dgm:orgChart val="1"/>
          <dgm:chPref val="1"/>
          <dgm:dir/>
          <dgm:animOne val="branch"/>
          <dgm:animLvl val="lvl"/>
          <dgm:resizeHandles/>
        </dgm:presLayoutVars>
      </dgm:prSet>
      <dgm:spPr/>
    </dgm:pt>
    <dgm:pt modelId="{9C6265C3-570C-4145-9422-CB05DFFAC9F5}" type="pres">
      <dgm:prSet presAssocID="{E4E82D58-7497-406B-BF4A-132D220821D0}" presName="hierRoot1" presStyleCnt="0">
        <dgm:presLayoutVars>
          <dgm:hierBranch val="init"/>
        </dgm:presLayoutVars>
      </dgm:prSet>
      <dgm:spPr/>
    </dgm:pt>
    <dgm:pt modelId="{36C9F722-6FD1-42C4-A08D-BA6B0B5129BE}" type="pres">
      <dgm:prSet presAssocID="{E4E82D58-7497-406B-BF4A-132D220821D0}" presName="rootComposite1" presStyleCnt="0"/>
      <dgm:spPr/>
    </dgm:pt>
    <dgm:pt modelId="{08B190B5-F400-4BB3-A978-1C1546461E0D}" type="pres">
      <dgm:prSet presAssocID="{E4E82D58-7497-406B-BF4A-132D220821D0}" presName="rootText1" presStyleLbl="node0" presStyleIdx="0" presStyleCnt="1" custScaleY="91262" custLinFactNeighborX="0" custLinFactNeighborY="755">
        <dgm:presLayoutVars>
          <dgm:chPref val="3"/>
        </dgm:presLayoutVars>
      </dgm:prSet>
      <dgm:spPr>
        <a:xfrm>
          <a:off x="3792735" y="102009"/>
          <a:ext cx="1311397" cy="465828"/>
        </a:xfrm>
        <a:prstGeom prst="rect">
          <a:avLst/>
        </a:prstGeom>
      </dgm:spPr>
    </dgm:pt>
    <dgm:pt modelId="{57BF8631-9925-43C8-950C-383BABDBDA1C}" type="pres">
      <dgm:prSet presAssocID="{E4E82D58-7497-406B-BF4A-132D220821D0}" presName="rootConnector1" presStyleLbl="node1" presStyleIdx="0" presStyleCnt="0"/>
      <dgm:spPr/>
    </dgm:pt>
    <dgm:pt modelId="{1195BFBA-54FB-4FA4-9D96-92EB02930A11}" type="pres">
      <dgm:prSet presAssocID="{E4E82D58-7497-406B-BF4A-132D220821D0}" presName="hierChild2" presStyleCnt="0"/>
      <dgm:spPr/>
    </dgm:pt>
    <dgm:pt modelId="{38729C71-A875-4FF1-AA90-93753D1C8FAF}" type="pres">
      <dgm:prSet presAssocID="{32F1213F-B25D-41B4-AD69-744F36888B8F}" presName="Name37" presStyleLbl="parChTrans1D2" presStyleIdx="0" presStyleCnt="6"/>
      <dgm:spPr/>
    </dgm:pt>
    <dgm:pt modelId="{83E740C1-4749-413B-8B37-4F5F5D9F30ED}" type="pres">
      <dgm:prSet presAssocID="{298C8EED-0109-48F5-AF74-AD3E6AF9C246}" presName="hierRoot2" presStyleCnt="0">
        <dgm:presLayoutVars>
          <dgm:hierBranch val="init"/>
        </dgm:presLayoutVars>
      </dgm:prSet>
      <dgm:spPr/>
    </dgm:pt>
    <dgm:pt modelId="{69C732B5-63C7-477A-B55B-447026077883}" type="pres">
      <dgm:prSet presAssocID="{298C8EED-0109-48F5-AF74-AD3E6AF9C246}" presName="rootComposite" presStyleCnt="0"/>
      <dgm:spPr/>
    </dgm:pt>
    <dgm:pt modelId="{28AE444E-DBB3-4616-83C9-F91744026830}" type="pres">
      <dgm:prSet presAssocID="{298C8EED-0109-48F5-AF74-AD3E6AF9C246}" presName="rootText" presStyleLbl="node2" presStyleIdx="0" presStyleCnt="6" custScaleX="118765" custScaleY="71043" custLinFactNeighborX="-89994" custLinFactNeighborY="-9675">
        <dgm:presLayoutVars>
          <dgm:chPref val="3"/>
        </dgm:presLayoutVars>
      </dgm:prSet>
      <dgm:spPr>
        <a:xfrm>
          <a:off x="0" y="829254"/>
          <a:ext cx="1425883" cy="426468"/>
        </a:xfrm>
        <a:prstGeom prst="rect">
          <a:avLst/>
        </a:prstGeom>
      </dgm:spPr>
    </dgm:pt>
    <dgm:pt modelId="{22209D3F-AFD4-404A-9B5E-BCFC74AA688C}" type="pres">
      <dgm:prSet presAssocID="{298C8EED-0109-48F5-AF74-AD3E6AF9C246}" presName="rootConnector" presStyleLbl="node2" presStyleIdx="0" presStyleCnt="6"/>
      <dgm:spPr/>
    </dgm:pt>
    <dgm:pt modelId="{D8081DD4-48E3-4713-9454-056576FD8F3D}" type="pres">
      <dgm:prSet presAssocID="{298C8EED-0109-48F5-AF74-AD3E6AF9C246}" presName="hierChild4" presStyleCnt="0"/>
      <dgm:spPr/>
    </dgm:pt>
    <dgm:pt modelId="{D8A70053-63C0-4273-B3A6-29D47F0574E3}" type="pres">
      <dgm:prSet presAssocID="{298C8EED-0109-48F5-AF74-AD3E6AF9C246}" presName="hierChild5" presStyleCnt="0"/>
      <dgm:spPr/>
    </dgm:pt>
    <dgm:pt modelId="{DD896440-84A1-44CF-8CDE-46261AC01B97}" type="pres">
      <dgm:prSet presAssocID="{9F969842-67FB-4D12-8FEA-CC83B8076864}" presName="Name37" presStyleLbl="parChTrans1D2" presStyleIdx="1" presStyleCnt="6"/>
      <dgm:spPr/>
    </dgm:pt>
    <dgm:pt modelId="{E76253AD-4BC2-45C3-A3E1-341320E85630}" type="pres">
      <dgm:prSet presAssocID="{66A5770F-FB34-46F6-AFF7-3C2235394EB6}" presName="hierRoot2" presStyleCnt="0">
        <dgm:presLayoutVars>
          <dgm:hierBranch val="init"/>
        </dgm:presLayoutVars>
      </dgm:prSet>
      <dgm:spPr/>
    </dgm:pt>
    <dgm:pt modelId="{904A3927-A36C-430C-A4D5-A4BB63C7B9C2}" type="pres">
      <dgm:prSet presAssocID="{66A5770F-FB34-46F6-AFF7-3C2235394EB6}" presName="rootComposite" presStyleCnt="0"/>
      <dgm:spPr/>
    </dgm:pt>
    <dgm:pt modelId="{6B9C397F-B221-4E7B-BFE9-B9234DCECF96}" type="pres">
      <dgm:prSet presAssocID="{66A5770F-FB34-46F6-AFF7-3C2235394EB6}" presName="rootText" presStyleLbl="node2" presStyleIdx="1" presStyleCnt="6" custScaleX="118765" custScaleY="71043" custLinFactNeighborX="809" custLinFactNeighborY="-10132">
        <dgm:presLayoutVars>
          <dgm:chPref val="3"/>
        </dgm:presLayoutVars>
      </dgm:prSet>
      <dgm:spPr>
        <a:xfrm>
          <a:off x="1691814" y="826511"/>
          <a:ext cx="1425883" cy="426468"/>
        </a:xfrm>
        <a:prstGeom prst="rect">
          <a:avLst/>
        </a:prstGeom>
      </dgm:spPr>
    </dgm:pt>
    <dgm:pt modelId="{904CF289-9DD0-4B17-ADD9-4662D859EDED}" type="pres">
      <dgm:prSet presAssocID="{66A5770F-FB34-46F6-AFF7-3C2235394EB6}" presName="rootConnector" presStyleLbl="node2" presStyleIdx="1" presStyleCnt="6"/>
      <dgm:spPr/>
    </dgm:pt>
    <dgm:pt modelId="{01291363-6B3B-4C73-BE11-9BA8167450DB}" type="pres">
      <dgm:prSet presAssocID="{66A5770F-FB34-46F6-AFF7-3C2235394EB6}" presName="hierChild4" presStyleCnt="0"/>
      <dgm:spPr/>
    </dgm:pt>
    <dgm:pt modelId="{E4C27B34-3561-441C-8D04-8BF67F0885B5}" type="pres">
      <dgm:prSet presAssocID="{66A5770F-FB34-46F6-AFF7-3C2235394EB6}" presName="hierChild5" presStyleCnt="0"/>
      <dgm:spPr/>
    </dgm:pt>
    <dgm:pt modelId="{F35BE22B-196E-4B17-A00E-F98369AB633F}" type="pres">
      <dgm:prSet presAssocID="{3B420FD2-2C74-42D7-AA16-718AC03048E5}" presName="Name37" presStyleLbl="parChTrans1D2" presStyleIdx="2" presStyleCnt="6"/>
      <dgm:spPr/>
    </dgm:pt>
    <dgm:pt modelId="{5C919699-C357-41BA-98F3-4CC9ED95693A}" type="pres">
      <dgm:prSet presAssocID="{C8B63F4B-601C-4E9D-9D4C-2334DAB3E3B7}" presName="hierRoot2" presStyleCnt="0">
        <dgm:presLayoutVars>
          <dgm:hierBranch val="init"/>
        </dgm:presLayoutVars>
      </dgm:prSet>
      <dgm:spPr/>
    </dgm:pt>
    <dgm:pt modelId="{13F8E776-238D-47FA-AD77-B4E327891101}" type="pres">
      <dgm:prSet presAssocID="{C8B63F4B-601C-4E9D-9D4C-2334DAB3E3B7}" presName="rootComposite" presStyleCnt="0"/>
      <dgm:spPr/>
    </dgm:pt>
    <dgm:pt modelId="{36BEB000-C0AA-4697-88F8-983A9542753E}" type="pres">
      <dgm:prSet presAssocID="{C8B63F4B-601C-4E9D-9D4C-2334DAB3E3B7}" presName="rootText" presStyleLbl="node2" presStyleIdx="2" presStyleCnt="6" custScaleX="118765" custScaleY="71043" custLinFactNeighborX="8592" custLinFactNeighborY="-10249">
        <dgm:presLayoutVars>
          <dgm:chPref val="3"/>
        </dgm:presLayoutVars>
      </dgm:prSet>
      <dgm:spPr>
        <a:xfrm>
          <a:off x="3463263" y="839555"/>
          <a:ext cx="1425883" cy="426468"/>
        </a:xfrm>
        <a:prstGeom prst="rect">
          <a:avLst/>
        </a:prstGeom>
      </dgm:spPr>
    </dgm:pt>
    <dgm:pt modelId="{2A24DA66-3466-4248-B44B-686313480A81}" type="pres">
      <dgm:prSet presAssocID="{C8B63F4B-601C-4E9D-9D4C-2334DAB3E3B7}" presName="rootConnector" presStyleLbl="node2" presStyleIdx="2" presStyleCnt="6"/>
      <dgm:spPr/>
    </dgm:pt>
    <dgm:pt modelId="{1DC102C7-C633-46D1-AEBF-34A8F5FB1AC8}" type="pres">
      <dgm:prSet presAssocID="{C8B63F4B-601C-4E9D-9D4C-2334DAB3E3B7}" presName="hierChild4" presStyleCnt="0"/>
      <dgm:spPr/>
    </dgm:pt>
    <dgm:pt modelId="{176CF6AF-9F3C-4A8D-838E-06C1FEFE55C8}" type="pres">
      <dgm:prSet presAssocID="{C8B63F4B-601C-4E9D-9D4C-2334DAB3E3B7}" presName="hierChild5" presStyleCnt="0"/>
      <dgm:spPr/>
    </dgm:pt>
    <dgm:pt modelId="{3E394A52-D56F-4301-8B45-ED7453429589}" type="pres">
      <dgm:prSet presAssocID="{1153E4F2-0D72-43C0-989A-2C6AC4B0C31F}" presName="Name37" presStyleLbl="parChTrans1D2" presStyleIdx="3" presStyleCnt="6"/>
      <dgm:spPr/>
    </dgm:pt>
    <dgm:pt modelId="{BB6082FD-987C-484A-BBAC-DFC014C5048C}" type="pres">
      <dgm:prSet presAssocID="{331ADC54-6DCB-4DE8-992A-BD7E14B913EB}" presName="hierRoot2" presStyleCnt="0">
        <dgm:presLayoutVars>
          <dgm:hierBranch val="init"/>
        </dgm:presLayoutVars>
      </dgm:prSet>
      <dgm:spPr/>
    </dgm:pt>
    <dgm:pt modelId="{53F7A6F6-7A2E-41CB-9769-252D9F3F77C6}" type="pres">
      <dgm:prSet presAssocID="{331ADC54-6DCB-4DE8-992A-BD7E14B913EB}" presName="rootComposite" presStyleCnt="0"/>
      <dgm:spPr/>
    </dgm:pt>
    <dgm:pt modelId="{67635CE3-4C6F-44CB-8109-DE58C9D23B0C}" type="pres">
      <dgm:prSet presAssocID="{331ADC54-6DCB-4DE8-992A-BD7E14B913EB}" presName="rootText" presStyleLbl="node2" presStyleIdx="3" presStyleCnt="6" custScaleX="120381" custScaleY="68812" custLinFactNeighborX="6876" custLinFactNeighborY="-9160">
        <dgm:presLayoutVars>
          <dgm:chPref val="3"/>
        </dgm:presLayoutVars>
      </dgm:prSet>
      <dgm:spPr>
        <a:xfrm>
          <a:off x="5120669" y="832345"/>
          <a:ext cx="1445284" cy="413075"/>
        </a:xfrm>
        <a:prstGeom prst="rect">
          <a:avLst/>
        </a:prstGeom>
      </dgm:spPr>
    </dgm:pt>
    <dgm:pt modelId="{5DE2576F-99C6-49A4-B909-E9916E712445}" type="pres">
      <dgm:prSet presAssocID="{331ADC54-6DCB-4DE8-992A-BD7E14B913EB}" presName="rootConnector" presStyleLbl="node2" presStyleIdx="3" presStyleCnt="6"/>
      <dgm:spPr/>
    </dgm:pt>
    <dgm:pt modelId="{02720F65-B135-4C2C-B3D8-F4210C07F090}" type="pres">
      <dgm:prSet presAssocID="{331ADC54-6DCB-4DE8-992A-BD7E14B913EB}" presName="hierChild4" presStyleCnt="0"/>
      <dgm:spPr/>
    </dgm:pt>
    <dgm:pt modelId="{30D9F895-69C0-4458-A75F-31380A0625BA}" type="pres">
      <dgm:prSet presAssocID="{331ADC54-6DCB-4DE8-992A-BD7E14B913EB}" presName="hierChild5" presStyleCnt="0"/>
      <dgm:spPr/>
    </dgm:pt>
    <dgm:pt modelId="{F830312F-A709-46A7-8F08-4B8A5AB110EE}" type="pres">
      <dgm:prSet presAssocID="{36B29FDC-211A-407A-B7BA-FC75A5E6AE63}" presName="Name37" presStyleLbl="parChTrans1D2" presStyleIdx="4" presStyleCnt="6"/>
      <dgm:spPr/>
    </dgm:pt>
    <dgm:pt modelId="{31445DEF-95DF-43BD-914A-D6F3E0545D86}" type="pres">
      <dgm:prSet presAssocID="{9EBF6058-66B9-44F7-A5B2-1F5280888A4C}" presName="hierRoot2" presStyleCnt="0">
        <dgm:presLayoutVars>
          <dgm:hierBranch val="init"/>
        </dgm:presLayoutVars>
      </dgm:prSet>
      <dgm:spPr/>
    </dgm:pt>
    <dgm:pt modelId="{5EDBE3FB-59F9-41A3-84CB-8B161AFA3C4A}" type="pres">
      <dgm:prSet presAssocID="{9EBF6058-66B9-44F7-A5B2-1F5280888A4C}" presName="rootComposite" presStyleCnt="0"/>
      <dgm:spPr/>
    </dgm:pt>
    <dgm:pt modelId="{9CC5C9AD-34DC-4A28-B7CF-035C42C0B745}" type="pres">
      <dgm:prSet presAssocID="{9EBF6058-66B9-44F7-A5B2-1F5280888A4C}" presName="rootText" presStyleLbl="node2" presStyleIdx="4" presStyleCnt="6" custScaleX="118765" custScaleY="71043" custLinFactNeighborX="6396" custLinFactNeighborY="-9828">
        <dgm:presLayoutVars>
          <dgm:chPref val="3"/>
        </dgm:presLayoutVars>
      </dgm:prSet>
      <dgm:spPr>
        <a:xfrm>
          <a:off x="6812315" y="828336"/>
          <a:ext cx="1425883" cy="426468"/>
        </a:xfrm>
        <a:prstGeom prst="rect">
          <a:avLst/>
        </a:prstGeom>
      </dgm:spPr>
    </dgm:pt>
    <dgm:pt modelId="{08AB308B-F406-473D-804B-8A62A6C17D1D}" type="pres">
      <dgm:prSet presAssocID="{9EBF6058-66B9-44F7-A5B2-1F5280888A4C}" presName="rootConnector" presStyleLbl="node2" presStyleIdx="4" presStyleCnt="6"/>
      <dgm:spPr/>
    </dgm:pt>
    <dgm:pt modelId="{F14C3137-0A37-45F9-B8D2-CC87D91DCDA7}" type="pres">
      <dgm:prSet presAssocID="{9EBF6058-66B9-44F7-A5B2-1F5280888A4C}" presName="hierChild4" presStyleCnt="0"/>
      <dgm:spPr/>
    </dgm:pt>
    <dgm:pt modelId="{180DFE4F-8CE9-4CAE-B1DC-093653C5B1DA}" type="pres">
      <dgm:prSet presAssocID="{9EBF6058-66B9-44F7-A5B2-1F5280888A4C}" presName="hierChild5" presStyleCnt="0"/>
      <dgm:spPr/>
    </dgm:pt>
    <dgm:pt modelId="{C329F944-C606-42FF-9E54-A557880EA514}" type="pres">
      <dgm:prSet presAssocID="{1A152FE6-6A7A-468E-B8E6-345029C71B96}" presName="Name37" presStyleLbl="parChTrans1D2" presStyleIdx="5" presStyleCnt="6"/>
      <dgm:spPr/>
    </dgm:pt>
    <dgm:pt modelId="{72446F3F-770C-479A-9D2A-9F6FC3FCDFDB}" type="pres">
      <dgm:prSet presAssocID="{ED77F4B0-FD17-41E7-A123-D97260925B9A}" presName="hierRoot2" presStyleCnt="0">
        <dgm:presLayoutVars>
          <dgm:hierBranch val="init"/>
        </dgm:presLayoutVars>
      </dgm:prSet>
      <dgm:spPr/>
    </dgm:pt>
    <dgm:pt modelId="{4D9066FB-0B69-4D2E-9BEB-10D13CF5D0D7}" type="pres">
      <dgm:prSet presAssocID="{ED77F4B0-FD17-41E7-A123-D97260925B9A}" presName="rootComposite" presStyleCnt="0"/>
      <dgm:spPr/>
    </dgm:pt>
    <dgm:pt modelId="{972469F8-2A7E-457A-908F-16637E128D86}" type="pres">
      <dgm:prSet presAssocID="{ED77F4B0-FD17-41E7-A123-D97260925B9A}" presName="rootText" presStyleLbl="node2" presStyleIdx="5" presStyleCnt="6" custScaleX="135863" custScaleY="71043" custLinFactNeighborX="555" custLinFactNeighborY="-9651">
        <dgm:presLayoutVars>
          <dgm:chPref val="3"/>
        </dgm:presLayoutVars>
      </dgm:prSet>
      <dgm:spPr>
        <a:xfrm>
          <a:off x="8417627" y="829398"/>
          <a:ext cx="1631160" cy="426468"/>
        </a:xfrm>
        <a:prstGeom prst="rect">
          <a:avLst/>
        </a:prstGeom>
      </dgm:spPr>
    </dgm:pt>
    <dgm:pt modelId="{BE251D82-079E-45FA-BFF5-3CF1BDF126B5}" type="pres">
      <dgm:prSet presAssocID="{ED77F4B0-FD17-41E7-A123-D97260925B9A}" presName="rootConnector" presStyleLbl="node2" presStyleIdx="5" presStyleCnt="6"/>
      <dgm:spPr/>
    </dgm:pt>
    <dgm:pt modelId="{8B756219-C970-46BE-B37A-56D838CAA01A}" type="pres">
      <dgm:prSet presAssocID="{ED77F4B0-FD17-41E7-A123-D97260925B9A}" presName="hierChild4" presStyleCnt="0"/>
      <dgm:spPr/>
    </dgm:pt>
    <dgm:pt modelId="{2B859E39-688A-476C-B82F-C092D42F2279}" type="pres">
      <dgm:prSet presAssocID="{ED77F4B0-FD17-41E7-A123-D97260925B9A}" presName="hierChild5" presStyleCnt="0"/>
      <dgm:spPr/>
    </dgm:pt>
    <dgm:pt modelId="{B64BA38C-B315-4933-B520-87C9997E519C}" type="pres">
      <dgm:prSet presAssocID="{E4E82D58-7497-406B-BF4A-132D220821D0}" presName="hierChild3" presStyleCnt="0"/>
      <dgm:spPr/>
    </dgm:pt>
  </dgm:ptLst>
  <dgm:cxnLst>
    <dgm:cxn modelId="{8E3D0F01-EAE8-4008-BA58-8C4A486742E2}" type="presOf" srcId="{C8B63F4B-601C-4E9D-9D4C-2334DAB3E3B7}" destId="{36BEB000-C0AA-4697-88F8-983A9542753E}" srcOrd="0" destOrd="0" presId="urn:microsoft.com/office/officeart/2005/8/layout/orgChart1"/>
    <dgm:cxn modelId="{C6E39403-D1CE-4FC5-9E8E-9BB985FE9FF5}" type="presOf" srcId="{298C8EED-0109-48F5-AF74-AD3E6AF9C246}" destId="{22209D3F-AFD4-404A-9B5E-BCFC74AA688C}" srcOrd="1" destOrd="0" presId="urn:microsoft.com/office/officeart/2005/8/layout/orgChart1"/>
    <dgm:cxn modelId="{25208F11-BE0F-4675-8C73-0865B611E017}" type="presOf" srcId="{1A152FE6-6A7A-468E-B8E6-345029C71B96}" destId="{C329F944-C606-42FF-9E54-A557880EA514}" srcOrd="0" destOrd="0" presId="urn:microsoft.com/office/officeart/2005/8/layout/orgChart1"/>
    <dgm:cxn modelId="{4FF7421A-3805-4BE5-A6CD-A69AC7477DCF}" srcId="{E4E82D58-7497-406B-BF4A-132D220821D0}" destId="{66A5770F-FB34-46F6-AFF7-3C2235394EB6}" srcOrd="1" destOrd="0" parTransId="{9F969842-67FB-4D12-8FEA-CC83B8076864}" sibTransId="{13CD3FC2-B370-48FD-8BBF-AEE34F12743C}"/>
    <dgm:cxn modelId="{309ADA5F-807E-47D3-9225-F1326B85C4C5}" type="presOf" srcId="{E4E82D58-7497-406B-BF4A-132D220821D0}" destId="{08B190B5-F400-4BB3-A978-1C1546461E0D}" srcOrd="0" destOrd="0" presId="urn:microsoft.com/office/officeart/2005/8/layout/orgChart1"/>
    <dgm:cxn modelId="{2A9C786E-2905-4C8C-A33F-1CB8423D88EB}" type="presOf" srcId="{ED77F4B0-FD17-41E7-A123-D97260925B9A}" destId="{BE251D82-079E-45FA-BFF5-3CF1BDF126B5}" srcOrd="1" destOrd="0" presId="urn:microsoft.com/office/officeart/2005/8/layout/orgChart1"/>
    <dgm:cxn modelId="{0076E051-41FD-49D2-90C6-E9E75FC30757}" type="presOf" srcId="{36B29FDC-211A-407A-B7BA-FC75A5E6AE63}" destId="{F830312F-A709-46A7-8F08-4B8A5AB110EE}" srcOrd="0" destOrd="0" presId="urn:microsoft.com/office/officeart/2005/8/layout/orgChart1"/>
    <dgm:cxn modelId="{3FAC7E7D-E685-4C1E-B6B9-9F896E9950DF}" type="presOf" srcId="{66A5770F-FB34-46F6-AFF7-3C2235394EB6}" destId="{904CF289-9DD0-4B17-ADD9-4662D859EDED}" srcOrd="1" destOrd="0" presId="urn:microsoft.com/office/officeart/2005/8/layout/orgChart1"/>
    <dgm:cxn modelId="{60115581-529A-46ED-A73F-84BBC79D0067}" type="presOf" srcId="{66A5770F-FB34-46F6-AFF7-3C2235394EB6}" destId="{6B9C397F-B221-4E7B-BFE9-B9234DCECF96}" srcOrd="0" destOrd="0" presId="urn:microsoft.com/office/officeart/2005/8/layout/orgChart1"/>
    <dgm:cxn modelId="{B5AC7686-8067-45A9-B4E0-07CF5BC0535D}" type="presOf" srcId="{331ADC54-6DCB-4DE8-992A-BD7E14B913EB}" destId="{67635CE3-4C6F-44CB-8109-DE58C9D23B0C}" srcOrd="0" destOrd="0" presId="urn:microsoft.com/office/officeart/2005/8/layout/orgChart1"/>
    <dgm:cxn modelId="{69239D86-5EA8-45EB-AF76-E73EF6EBA95B}" srcId="{E4E82D58-7497-406B-BF4A-132D220821D0}" destId="{331ADC54-6DCB-4DE8-992A-BD7E14B913EB}" srcOrd="3" destOrd="0" parTransId="{1153E4F2-0D72-43C0-989A-2C6AC4B0C31F}" sibTransId="{569376E5-165B-44AB-BCFD-930AD4504EA3}"/>
    <dgm:cxn modelId="{AB4BB187-702E-4836-B69B-8E9C03FBF6C0}" srcId="{E4E82D58-7497-406B-BF4A-132D220821D0}" destId="{ED77F4B0-FD17-41E7-A123-D97260925B9A}" srcOrd="5" destOrd="0" parTransId="{1A152FE6-6A7A-468E-B8E6-345029C71B96}" sibTransId="{447632E7-642F-45E0-9734-A73DD849D64E}"/>
    <dgm:cxn modelId="{73ECBF8C-ABD6-4275-B494-518541CDDDF7}" type="presOf" srcId="{C8B63F4B-601C-4E9D-9D4C-2334DAB3E3B7}" destId="{2A24DA66-3466-4248-B44B-686313480A81}" srcOrd="1" destOrd="0" presId="urn:microsoft.com/office/officeart/2005/8/layout/orgChart1"/>
    <dgm:cxn modelId="{7C439D92-A879-48BF-9517-83B02F6C92AB}" type="presOf" srcId="{ED77F4B0-FD17-41E7-A123-D97260925B9A}" destId="{972469F8-2A7E-457A-908F-16637E128D86}" srcOrd="0" destOrd="0" presId="urn:microsoft.com/office/officeart/2005/8/layout/orgChart1"/>
    <dgm:cxn modelId="{A77347A8-C133-4E65-A60B-8A717934032C}" srcId="{E4E82D58-7497-406B-BF4A-132D220821D0}" destId="{298C8EED-0109-48F5-AF74-AD3E6AF9C246}" srcOrd="0" destOrd="0" parTransId="{32F1213F-B25D-41B4-AD69-744F36888B8F}" sibTransId="{B8060F50-037F-4F5F-9DC4-B005614BC49E}"/>
    <dgm:cxn modelId="{ECD24AA9-B758-4321-9D90-4B6BDDFAC81F}" type="presOf" srcId="{1153E4F2-0D72-43C0-989A-2C6AC4B0C31F}" destId="{3E394A52-D56F-4301-8B45-ED7453429589}" srcOrd="0" destOrd="0" presId="urn:microsoft.com/office/officeart/2005/8/layout/orgChart1"/>
    <dgm:cxn modelId="{5A6638B1-D6CA-43EA-81E2-63695E7F0950}" srcId="{C96AD2F1-368F-422A-B6E7-352819FC9D2F}" destId="{E4E82D58-7497-406B-BF4A-132D220821D0}" srcOrd="0" destOrd="0" parTransId="{2C8D87D1-C516-47CA-9F2E-694E36792CAC}" sibTransId="{7FBEE17A-457E-421E-BE71-A3DCDA7F55BD}"/>
    <dgm:cxn modelId="{B1859DC6-EA24-4822-9EF0-FCF85BC6544F}" type="presOf" srcId="{E4E82D58-7497-406B-BF4A-132D220821D0}" destId="{57BF8631-9925-43C8-950C-383BABDBDA1C}" srcOrd="1" destOrd="0" presId="urn:microsoft.com/office/officeart/2005/8/layout/orgChart1"/>
    <dgm:cxn modelId="{481D50D5-E407-4B40-AD04-B6180D41C46B}" type="presOf" srcId="{331ADC54-6DCB-4DE8-992A-BD7E14B913EB}" destId="{5DE2576F-99C6-49A4-B909-E9916E712445}" srcOrd="1" destOrd="0" presId="urn:microsoft.com/office/officeart/2005/8/layout/orgChart1"/>
    <dgm:cxn modelId="{E8E603D6-5654-4C99-A9B1-28DCCE92FC21}" srcId="{E4E82D58-7497-406B-BF4A-132D220821D0}" destId="{C8B63F4B-601C-4E9D-9D4C-2334DAB3E3B7}" srcOrd="2" destOrd="0" parTransId="{3B420FD2-2C74-42D7-AA16-718AC03048E5}" sibTransId="{3CCEDF88-25F9-4828-98A9-A2100317408C}"/>
    <dgm:cxn modelId="{E1A22DE2-3344-45F9-B6FB-0A339C4A8094}" type="presOf" srcId="{9EBF6058-66B9-44F7-A5B2-1F5280888A4C}" destId="{9CC5C9AD-34DC-4A28-B7CF-035C42C0B745}" srcOrd="0" destOrd="0" presId="urn:microsoft.com/office/officeart/2005/8/layout/orgChart1"/>
    <dgm:cxn modelId="{2BE40EE4-E237-4DE9-90E9-BA80345CDC76}" type="presOf" srcId="{298C8EED-0109-48F5-AF74-AD3E6AF9C246}" destId="{28AE444E-DBB3-4616-83C9-F91744026830}" srcOrd="0" destOrd="0" presId="urn:microsoft.com/office/officeart/2005/8/layout/orgChart1"/>
    <dgm:cxn modelId="{52E2CEE5-1B32-44BF-B181-F415B8E98E37}" type="presOf" srcId="{C96AD2F1-368F-422A-B6E7-352819FC9D2F}" destId="{72E92765-DB73-449E-8CAA-2F9F24E7FCEB}" srcOrd="0" destOrd="0" presId="urn:microsoft.com/office/officeart/2005/8/layout/orgChart1"/>
    <dgm:cxn modelId="{FAA828E7-CA58-4A96-9715-BA4E5CBE649A}" type="presOf" srcId="{32F1213F-B25D-41B4-AD69-744F36888B8F}" destId="{38729C71-A875-4FF1-AA90-93753D1C8FAF}" srcOrd="0" destOrd="0" presId="urn:microsoft.com/office/officeart/2005/8/layout/orgChart1"/>
    <dgm:cxn modelId="{5657C6EA-64A3-4E08-B8F9-91DFDC30A14B}" type="presOf" srcId="{3B420FD2-2C74-42D7-AA16-718AC03048E5}" destId="{F35BE22B-196E-4B17-A00E-F98369AB633F}" srcOrd="0" destOrd="0" presId="urn:microsoft.com/office/officeart/2005/8/layout/orgChart1"/>
    <dgm:cxn modelId="{170525EC-2B8C-4895-BDDB-69EF2EC24888}" type="presOf" srcId="{9F969842-67FB-4D12-8FEA-CC83B8076864}" destId="{DD896440-84A1-44CF-8CDE-46261AC01B97}" srcOrd="0" destOrd="0" presId="urn:microsoft.com/office/officeart/2005/8/layout/orgChart1"/>
    <dgm:cxn modelId="{F84C90F0-A85E-4F61-967E-01BFC81D5DE7}" type="presOf" srcId="{9EBF6058-66B9-44F7-A5B2-1F5280888A4C}" destId="{08AB308B-F406-473D-804B-8A62A6C17D1D}" srcOrd="1" destOrd="0" presId="urn:microsoft.com/office/officeart/2005/8/layout/orgChart1"/>
    <dgm:cxn modelId="{8D8857FC-7F2A-44ED-B661-5520821440C9}" srcId="{E4E82D58-7497-406B-BF4A-132D220821D0}" destId="{9EBF6058-66B9-44F7-A5B2-1F5280888A4C}" srcOrd="4" destOrd="0" parTransId="{36B29FDC-211A-407A-B7BA-FC75A5E6AE63}" sibTransId="{7E79178C-8E34-45B7-86D6-8C7C3D4FA709}"/>
    <dgm:cxn modelId="{A0F3F2FD-85C9-4D01-B48C-9D61B1B7FE3B}" type="presParOf" srcId="{72E92765-DB73-449E-8CAA-2F9F24E7FCEB}" destId="{9C6265C3-570C-4145-9422-CB05DFFAC9F5}" srcOrd="0" destOrd="0" presId="urn:microsoft.com/office/officeart/2005/8/layout/orgChart1"/>
    <dgm:cxn modelId="{6385858F-1B63-4F5F-B24B-4E05CFD2BC99}" type="presParOf" srcId="{9C6265C3-570C-4145-9422-CB05DFFAC9F5}" destId="{36C9F722-6FD1-42C4-A08D-BA6B0B5129BE}" srcOrd="0" destOrd="0" presId="urn:microsoft.com/office/officeart/2005/8/layout/orgChart1"/>
    <dgm:cxn modelId="{BF4AF572-948D-41E5-AEFA-5F0CDA15FDEA}" type="presParOf" srcId="{36C9F722-6FD1-42C4-A08D-BA6B0B5129BE}" destId="{08B190B5-F400-4BB3-A978-1C1546461E0D}" srcOrd="0" destOrd="0" presId="urn:microsoft.com/office/officeart/2005/8/layout/orgChart1"/>
    <dgm:cxn modelId="{6FB081C9-4F72-471A-BF9C-00F7A113EC2F}" type="presParOf" srcId="{36C9F722-6FD1-42C4-A08D-BA6B0B5129BE}" destId="{57BF8631-9925-43C8-950C-383BABDBDA1C}" srcOrd="1" destOrd="0" presId="urn:microsoft.com/office/officeart/2005/8/layout/orgChart1"/>
    <dgm:cxn modelId="{E65E414D-54C4-4733-8CFB-94B637EA3A1F}" type="presParOf" srcId="{9C6265C3-570C-4145-9422-CB05DFFAC9F5}" destId="{1195BFBA-54FB-4FA4-9D96-92EB02930A11}" srcOrd="1" destOrd="0" presId="urn:microsoft.com/office/officeart/2005/8/layout/orgChart1"/>
    <dgm:cxn modelId="{212B454E-0FE5-47BA-B6A6-D24309197C06}" type="presParOf" srcId="{1195BFBA-54FB-4FA4-9D96-92EB02930A11}" destId="{38729C71-A875-4FF1-AA90-93753D1C8FAF}" srcOrd="0" destOrd="0" presId="urn:microsoft.com/office/officeart/2005/8/layout/orgChart1"/>
    <dgm:cxn modelId="{B0DE6F6D-C69B-4BEA-9F0B-2BBDC8BCD824}" type="presParOf" srcId="{1195BFBA-54FB-4FA4-9D96-92EB02930A11}" destId="{83E740C1-4749-413B-8B37-4F5F5D9F30ED}" srcOrd="1" destOrd="0" presId="urn:microsoft.com/office/officeart/2005/8/layout/orgChart1"/>
    <dgm:cxn modelId="{60AEDB7F-B5ED-4A4D-8DCD-5F5390A4830E}" type="presParOf" srcId="{83E740C1-4749-413B-8B37-4F5F5D9F30ED}" destId="{69C732B5-63C7-477A-B55B-447026077883}" srcOrd="0" destOrd="0" presId="urn:microsoft.com/office/officeart/2005/8/layout/orgChart1"/>
    <dgm:cxn modelId="{C607BF4B-26A7-490D-BF88-F83CA4E38AF1}" type="presParOf" srcId="{69C732B5-63C7-477A-B55B-447026077883}" destId="{28AE444E-DBB3-4616-83C9-F91744026830}" srcOrd="0" destOrd="0" presId="urn:microsoft.com/office/officeart/2005/8/layout/orgChart1"/>
    <dgm:cxn modelId="{E7F4E0BC-7305-4E2A-9C5F-4C11CF34AB73}" type="presParOf" srcId="{69C732B5-63C7-477A-B55B-447026077883}" destId="{22209D3F-AFD4-404A-9B5E-BCFC74AA688C}" srcOrd="1" destOrd="0" presId="urn:microsoft.com/office/officeart/2005/8/layout/orgChart1"/>
    <dgm:cxn modelId="{158CF434-6BC8-48A6-9C3B-E3467432A256}" type="presParOf" srcId="{83E740C1-4749-413B-8B37-4F5F5D9F30ED}" destId="{D8081DD4-48E3-4713-9454-056576FD8F3D}" srcOrd="1" destOrd="0" presId="urn:microsoft.com/office/officeart/2005/8/layout/orgChart1"/>
    <dgm:cxn modelId="{1D5C27EF-9F08-44E4-91BA-D63F80446835}" type="presParOf" srcId="{83E740C1-4749-413B-8B37-4F5F5D9F30ED}" destId="{D8A70053-63C0-4273-B3A6-29D47F0574E3}" srcOrd="2" destOrd="0" presId="urn:microsoft.com/office/officeart/2005/8/layout/orgChart1"/>
    <dgm:cxn modelId="{AF7AF05E-F85B-484F-BC6B-CE4B3C5F4E2F}" type="presParOf" srcId="{1195BFBA-54FB-4FA4-9D96-92EB02930A11}" destId="{DD896440-84A1-44CF-8CDE-46261AC01B97}" srcOrd="2" destOrd="0" presId="urn:microsoft.com/office/officeart/2005/8/layout/orgChart1"/>
    <dgm:cxn modelId="{70C8EC4C-1F24-4F4B-B2BC-3697AF4CE280}" type="presParOf" srcId="{1195BFBA-54FB-4FA4-9D96-92EB02930A11}" destId="{E76253AD-4BC2-45C3-A3E1-341320E85630}" srcOrd="3" destOrd="0" presId="urn:microsoft.com/office/officeart/2005/8/layout/orgChart1"/>
    <dgm:cxn modelId="{262BD772-1D34-48D3-8951-FE8A7CC7DC33}" type="presParOf" srcId="{E76253AD-4BC2-45C3-A3E1-341320E85630}" destId="{904A3927-A36C-430C-A4D5-A4BB63C7B9C2}" srcOrd="0" destOrd="0" presId="urn:microsoft.com/office/officeart/2005/8/layout/orgChart1"/>
    <dgm:cxn modelId="{0485D88C-0A7E-4851-B762-9E76091E7ACC}" type="presParOf" srcId="{904A3927-A36C-430C-A4D5-A4BB63C7B9C2}" destId="{6B9C397F-B221-4E7B-BFE9-B9234DCECF96}" srcOrd="0" destOrd="0" presId="urn:microsoft.com/office/officeart/2005/8/layout/orgChart1"/>
    <dgm:cxn modelId="{E8435EAF-E27B-480D-AF3A-AD4F2D333143}" type="presParOf" srcId="{904A3927-A36C-430C-A4D5-A4BB63C7B9C2}" destId="{904CF289-9DD0-4B17-ADD9-4662D859EDED}" srcOrd="1" destOrd="0" presId="urn:microsoft.com/office/officeart/2005/8/layout/orgChart1"/>
    <dgm:cxn modelId="{8C4A7573-04EF-4ED0-8CC9-1FD916581579}" type="presParOf" srcId="{E76253AD-4BC2-45C3-A3E1-341320E85630}" destId="{01291363-6B3B-4C73-BE11-9BA8167450DB}" srcOrd="1" destOrd="0" presId="urn:microsoft.com/office/officeart/2005/8/layout/orgChart1"/>
    <dgm:cxn modelId="{BD849D09-81BF-492D-8327-8E5EF0F8D957}" type="presParOf" srcId="{E76253AD-4BC2-45C3-A3E1-341320E85630}" destId="{E4C27B34-3561-441C-8D04-8BF67F0885B5}" srcOrd="2" destOrd="0" presId="urn:microsoft.com/office/officeart/2005/8/layout/orgChart1"/>
    <dgm:cxn modelId="{14E60F11-A0F7-4944-AF0C-745AF36EB2BC}" type="presParOf" srcId="{1195BFBA-54FB-4FA4-9D96-92EB02930A11}" destId="{F35BE22B-196E-4B17-A00E-F98369AB633F}" srcOrd="4" destOrd="0" presId="urn:microsoft.com/office/officeart/2005/8/layout/orgChart1"/>
    <dgm:cxn modelId="{A2243834-6195-4578-BB8D-EE7C8B55A435}" type="presParOf" srcId="{1195BFBA-54FB-4FA4-9D96-92EB02930A11}" destId="{5C919699-C357-41BA-98F3-4CC9ED95693A}" srcOrd="5" destOrd="0" presId="urn:microsoft.com/office/officeart/2005/8/layout/orgChart1"/>
    <dgm:cxn modelId="{513935B1-5274-4D92-B932-AF63B22DFBAC}" type="presParOf" srcId="{5C919699-C357-41BA-98F3-4CC9ED95693A}" destId="{13F8E776-238D-47FA-AD77-B4E327891101}" srcOrd="0" destOrd="0" presId="urn:microsoft.com/office/officeart/2005/8/layout/orgChart1"/>
    <dgm:cxn modelId="{7C9E89D3-8176-4F83-BADF-AA7B9D6FEFFC}" type="presParOf" srcId="{13F8E776-238D-47FA-AD77-B4E327891101}" destId="{36BEB000-C0AA-4697-88F8-983A9542753E}" srcOrd="0" destOrd="0" presId="urn:microsoft.com/office/officeart/2005/8/layout/orgChart1"/>
    <dgm:cxn modelId="{04AA15C8-8AD1-414C-AA6F-021837E37387}" type="presParOf" srcId="{13F8E776-238D-47FA-AD77-B4E327891101}" destId="{2A24DA66-3466-4248-B44B-686313480A81}" srcOrd="1" destOrd="0" presId="urn:microsoft.com/office/officeart/2005/8/layout/orgChart1"/>
    <dgm:cxn modelId="{5856FA82-84D9-4DFB-9DFE-4E3CA421F4F9}" type="presParOf" srcId="{5C919699-C357-41BA-98F3-4CC9ED95693A}" destId="{1DC102C7-C633-46D1-AEBF-34A8F5FB1AC8}" srcOrd="1" destOrd="0" presId="urn:microsoft.com/office/officeart/2005/8/layout/orgChart1"/>
    <dgm:cxn modelId="{F4D23BEF-3AA8-4A0A-9A5E-10B64A2E0A1D}" type="presParOf" srcId="{5C919699-C357-41BA-98F3-4CC9ED95693A}" destId="{176CF6AF-9F3C-4A8D-838E-06C1FEFE55C8}" srcOrd="2" destOrd="0" presId="urn:microsoft.com/office/officeart/2005/8/layout/orgChart1"/>
    <dgm:cxn modelId="{0378E714-3795-4AE1-AD43-8D0F6EB4A900}" type="presParOf" srcId="{1195BFBA-54FB-4FA4-9D96-92EB02930A11}" destId="{3E394A52-D56F-4301-8B45-ED7453429589}" srcOrd="6" destOrd="0" presId="urn:microsoft.com/office/officeart/2005/8/layout/orgChart1"/>
    <dgm:cxn modelId="{BD5D67DA-472C-410B-80B5-14BB1C0C24C3}" type="presParOf" srcId="{1195BFBA-54FB-4FA4-9D96-92EB02930A11}" destId="{BB6082FD-987C-484A-BBAC-DFC014C5048C}" srcOrd="7" destOrd="0" presId="urn:microsoft.com/office/officeart/2005/8/layout/orgChart1"/>
    <dgm:cxn modelId="{27244733-84D7-4EEC-B785-C03E044FBEF7}" type="presParOf" srcId="{BB6082FD-987C-484A-BBAC-DFC014C5048C}" destId="{53F7A6F6-7A2E-41CB-9769-252D9F3F77C6}" srcOrd="0" destOrd="0" presId="urn:microsoft.com/office/officeart/2005/8/layout/orgChart1"/>
    <dgm:cxn modelId="{E288EEAB-E038-4AB4-88BF-9D301485D899}" type="presParOf" srcId="{53F7A6F6-7A2E-41CB-9769-252D9F3F77C6}" destId="{67635CE3-4C6F-44CB-8109-DE58C9D23B0C}" srcOrd="0" destOrd="0" presId="urn:microsoft.com/office/officeart/2005/8/layout/orgChart1"/>
    <dgm:cxn modelId="{65E1CF17-33A3-4D6B-BEFC-06248629EEE0}" type="presParOf" srcId="{53F7A6F6-7A2E-41CB-9769-252D9F3F77C6}" destId="{5DE2576F-99C6-49A4-B909-E9916E712445}" srcOrd="1" destOrd="0" presId="urn:microsoft.com/office/officeart/2005/8/layout/orgChart1"/>
    <dgm:cxn modelId="{37E81CFD-E258-4362-A03A-BE2E2E25A5E2}" type="presParOf" srcId="{BB6082FD-987C-484A-BBAC-DFC014C5048C}" destId="{02720F65-B135-4C2C-B3D8-F4210C07F090}" srcOrd="1" destOrd="0" presId="urn:microsoft.com/office/officeart/2005/8/layout/orgChart1"/>
    <dgm:cxn modelId="{D9D332B1-C4BD-4770-B8A8-86978885EA27}" type="presParOf" srcId="{BB6082FD-987C-484A-BBAC-DFC014C5048C}" destId="{30D9F895-69C0-4458-A75F-31380A0625BA}" srcOrd="2" destOrd="0" presId="urn:microsoft.com/office/officeart/2005/8/layout/orgChart1"/>
    <dgm:cxn modelId="{E5EC67DB-9D18-47B1-B949-F1553B65C21E}" type="presParOf" srcId="{1195BFBA-54FB-4FA4-9D96-92EB02930A11}" destId="{F830312F-A709-46A7-8F08-4B8A5AB110EE}" srcOrd="8" destOrd="0" presId="urn:microsoft.com/office/officeart/2005/8/layout/orgChart1"/>
    <dgm:cxn modelId="{06DC7C71-A49B-44EB-935C-03EB714CC1AA}" type="presParOf" srcId="{1195BFBA-54FB-4FA4-9D96-92EB02930A11}" destId="{31445DEF-95DF-43BD-914A-D6F3E0545D86}" srcOrd="9" destOrd="0" presId="urn:microsoft.com/office/officeart/2005/8/layout/orgChart1"/>
    <dgm:cxn modelId="{B5AE2180-C0C4-400E-B74F-8C0542437DB9}" type="presParOf" srcId="{31445DEF-95DF-43BD-914A-D6F3E0545D86}" destId="{5EDBE3FB-59F9-41A3-84CB-8B161AFA3C4A}" srcOrd="0" destOrd="0" presId="urn:microsoft.com/office/officeart/2005/8/layout/orgChart1"/>
    <dgm:cxn modelId="{5263F307-CDEF-4689-8F84-88B26FD4EE39}" type="presParOf" srcId="{5EDBE3FB-59F9-41A3-84CB-8B161AFA3C4A}" destId="{9CC5C9AD-34DC-4A28-B7CF-035C42C0B745}" srcOrd="0" destOrd="0" presId="urn:microsoft.com/office/officeart/2005/8/layout/orgChart1"/>
    <dgm:cxn modelId="{918570CA-5EA0-4657-86FE-1AE31E42DDAB}" type="presParOf" srcId="{5EDBE3FB-59F9-41A3-84CB-8B161AFA3C4A}" destId="{08AB308B-F406-473D-804B-8A62A6C17D1D}" srcOrd="1" destOrd="0" presId="urn:microsoft.com/office/officeart/2005/8/layout/orgChart1"/>
    <dgm:cxn modelId="{3DBB05B6-1A39-4B12-AE1D-4E53ED1C02EA}" type="presParOf" srcId="{31445DEF-95DF-43BD-914A-D6F3E0545D86}" destId="{F14C3137-0A37-45F9-B8D2-CC87D91DCDA7}" srcOrd="1" destOrd="0" presId="urn:microsoft.com/office/officeart/2005/8/layout/orgChart1"/>
    <dgm:cxn modelId="{D476DE72-F2D5-43DF-B268-56830555CE40}" type="presParOf" srcId="{31445DEF-95DF-43BD-914A-D6F3E0545D86}" destId="{180DFE4F-8CE9-4CAE-B1DC-093653C5B1DA}" srcOrd="2" destOrd="0" presId="urn:microsoft.com/office/officeart/2005/8/layout/orgChart1"/>
    <dgm:cxn modelId="{9385C419-4574-45C6-8F40-D96703115CC2}" type="presParOf" srcId="{1195BFBA-54FB-4FA4-9D96-92EB02930A11}" destId="{C329F944-C606-42FF-9E54-A557880EA514}" srcOrd="10" destOrd="0" presId="urn:microsoft.com/office/officeart/2005/8/layout/orgChart1"/>
    <dgm:cxn modelId="{547D4838-ADFD-4280-B491-8233632FDFD0}" type="presParOf" srcId="{1195BFBA-54FB-4FA4-9D96-92EB02930A11}" destId="{72446F3F-770C-479A-9D2A-9F6FC3FCDFDB}" srcOrd="11" destOrd="0" presId="urn:microsoft.com/office/officeart/2005/8/layout/orgChart1"/>
    <dgm:cxn modelId="{09F1C851-82C3-4FC2-9642-907F1074479B}" type="presParOf" srcId="{72446F3F-770C-479A-9D2A-9F6FC3FCDFDB}" destId="{4D9066FB-0B69-4D2E-9BEB-10D13CF5D0D7}" srcOrd="0" destOrd="0" presId="urn:microsoft.com/office/officeart/2005/8/layout/orgChart1"/>
    <dgm:cxn modelId="{AFF52545-48C5-489F-824F-D55EEA230BF1}" type="presParOf" srcId="{4D9066FB-0B69-4D2E-9BEB-10D13CF5D0D7}" destId="{972469F8-2A7E-457A-908F-16637E128D86}" srcOrd="0" destOrd="0" presId="urn:microsoft.com/office/officeart/2005/8/layout/orgChart1"/>
    <dgm:cxn modelId="{3A3AA592-9016-4200-BAA9-1C197BA3B65F}" type="presParOf" srcId="{4D9066FB-0B69-4D2E-9BEB-10D13CF5D0D7}" destId="{BE251D82-079E-45FA-BFF5-3CF1BDF126B5}" srcOrd="1" destOrd="0" presId="urn:microsoft.com/office/officeart/2005/8/layout/orgChart1"/>
    <dgm:cxn modelId="{AF54B301-1D06-4AD7-8FD0-F3E680110625}" type="presParOf" srcId="{72446F3F-770C-479A-9D2A-9F6FC3FCDFDB}" destId="{8B756219-C970-46BE-B37A-56D838CAA01A}" srcOrd="1" destOrd="0" presId="urn:microsoft.com/office/officeart/2005/8/layout/orgChart1"/>
    <dgm:cxn modelId="{188B4F10-100E-4444-8292-D5B8CC43BE24}" type="presParOf" srcId="{72446F3F-770C-479A-9D2A-9F6FC3FCDFDB}" destId="{2B859E39-688A-476C-B82F-C092D42F2279}" srcOrd="2" destOrd="0" presId="urn:microsoft.com/office/officeart/2005/8/layout/orgChart1"/>
    <dgm:cxn modelId="{3DAD8F00-8296-4A0A-B6CA-52AE32E8FEB7}" type="presParOf" srcId="{9C6265C3-570C-4145-9422-CB05DFFAC9F5}" destId="{B64BA38C-B315-4933-B520-87C9997E519C}" srcOrd="2" destOrd="0" presId="urn:microsoft.com/office/officeart/2005/8/layout/orgChar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96AD2F1-368F-422A-B6E7-352819FC9D2F}"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GB"/>
        </a:p>
      </dgm:t>
    </dgm:pt>
    <dgm:pt modelId="{E4E82D58-7497-406B-BF4A-132D220821D0}">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gm:t>
    </dgm:pt>
    <dgm:pt modelId="{2C8D87D1-C516-47CA-9F2E-694E36792CAC}" type="parTrans" cxnId="{5A6638B1-D6CA-43EA-81E2-63695E7F0950}">
      <dgm:prSet/>
      <dgm:spPr/>
      <dgm:t>
        <a:bodyPr/>
        <a:lstStyle/>
        <a:p>
          <a:endParaRPr lang="en-GB" sz="900"/>
        </a:p>
      </dgm:t>
    </dgm:pt>
    <dgm:pt modelId="{7FBEE17A-457E-421E-BE71-A3DCDA7F55BD}" type="sibTrans" cxnId="{5A6638B1-D6CA-43EA-81E2-63695E7F0950}">
      <dgm:prSet/>
      <dgm:spPr/>
      <dgm:t>
        <a:bodyPr/>
        <a:lstStyle/>
        <a:p>
          <a:endParaRPr lang="en-GB" sz="900"/>
        </a:p>
      </dgm:t>
    </dgm:pt>
    <dgm:pt modelId="{298C8EED-0109-48F5-AF74-AD3E6AF9C246}">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gm:t>
    </dgm:pt>
    <dgm:pt modelId="{32F1213F-B25D-41B4-AD69-744F36888B8F}" type="parTrans" cxnId="{A77347A8-C133-4E65-A60B-8A717934032C}">
      <dgm:prSet/>
      <dgm:spPr/>
      <dgm:t>
        <a:bodyPr/>
        <a:lstStyle/>
        <a:p>
          <a:endParaRPr lang="en-GB" sz="900"/>
        </a:p>
      </dgm:t>
    </dgm:pt>
    <dgm:pt modelId="{B8060F50-037F-4F5F-9DC4-B005614BC49E}" type="sibTrans" cxnId="{A77347A8-C133-4E65-A60B-8A717934032C}">
      <dgm:prSet/>
      <dgm:spPr/>
      <dgm:t>
        <a:bodyPr/>
        <a:lstStyle/>
        <a:p>
          <a:endParaRPr lang="en-GB" sz="900"/>
        </a:p>
      </dgm:t>
    </dgm:pt>
    <dgm:pt modelId="{66A5770F-FB34-46F6-AFF7-3C2235394EB6}">
      <dgm:prSet phldrT="[Text]" custT="1"/>
      <dgm:spPr>
        <a:solidFill>
          <a:schemeClr val="accent2"/>
        </a:solidFill>
      </dgm:spPr>
      <dgm:t>
        <a:bodyPr/>
        <a:lstStyle/>
        <a:p>
          <a:r>
            <a:rPr lang="en-150" sz="1100"/>
            <a:t>Physics Software Engineering</a:t>
          </a:r>
          <a:endParaRPr lang="en-GB" sz="1100"/>
        </a:p>
      </dgm:t>
    </dgm:pt>
    <dgm:pt modelId="{9F969842-67FB-4D12-8FEA-CC83B8076864}" type="parTrans" cxnId="{4FF7421A-3805-4BE5-A6CD-A69AC7477DCF}">
      <dgm:prSet/>
      <dgm:spPr/>
      <dgm:t>
        <a:bodyPr/>
        <a:lstStyle/>
        <a:p>
          <a:endParaRPr lang="en-GB" sz="900"/>
        </a:p>
      </dgm:t>
    </dgm:pt>
    <dgm:pt modelId="{13CD3FC2-B370-48FD-8BBF-AEE34F12743C}" type="sibTrans" cxnId="{4FF7421A-3805-4BE5-A6CD-A69AC7477DCF}">
      <dgm:prSet/>
      <dgm:spPr/>
      <dgm:t>
        <a:bodyPr/>
        <a:lstStyle/>
        <a:p>
          <a:endParaRPr lang="en-GB" sz="900"/>
        </a:p>
      </dgm:t>
    </dgm:pt>
    <dgm:pt modelId="{C8B63F4B-601C-4E9D-9D4C-2334DAB3E3B7}">
      <dgm:prSet phldrT="[Text]" custT="1"/>
      <dgm:spPr>
        <a:solidFill>
          <a:schemeClr val="accent2"/>
        </a:solidFill>
      </dgm:spPr>
      <dgm:t>
        <a:bodyPr/>
        <a:lstStyle/>
        <a:p>
          <a:r>
            <a:rPr lang="en-GB" sz="1100"/>
            <a:t>Computing and Data Science</a:t>
          </a:r>
        </a:p>
      </dgm:t>
    </dgm:pt>
    <dgm:pt modelId="{3B420FD2-2C74-42D7-AA16-718AC03048E5}" type="parTrans" cxnId="{E8E603D6-5654-4C99-A9B1-28DCCE92FC21}">
      <dgm:prSet/>
      <dgm:spPr/>
      <dgm:t>
        <a:bodyPr/>
        <a:lstStyle/>
        <a:p>
          <a:endParaRPr lang="en-GB" sz="900"/>
        </a:p>
      </dgm:t>
    </dgm:pt>
    <dgm:pt modelId="{3CCEDF88-25F9-4828-98A9-A2100317408C}" type="sibTrans" cxnId="{E8E603D6-5654-4C99-A9B1-28DCCE92FC21}">
      <dgm:prSet/>
      <dgm:spPr/>
      <dgm:t>
        <a:bodyPr/>
        <a:lstStyle/>
        <a:p>
          <a:endParaRPr lang="en-GB" sz="900"/>
        </a:p>
      </dgm:t>
    </dgm:pt>
    <dgm:pt modelId="{9EBF6058-66B9-44F7-A5B2-1F5280888A4C}">
      <dgm:prSet phldrT="[Text]" custT="1"/>
      <dgm:spPr>
        <a:solidFill>
          <a:schemeClr val="accent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gm:t>
    </dgm:pt>
    <dgm:pt modelId="{36B29FDC-211A-407A-B7BA-FC75A5E6AE63}" type="parTrans" cxnId="{8D8857FC-7F2A-44ED-B661-5520821440C9}">
      <dgm:prSet/>
      <dgm:spPr/>
      <dgm:t>
        <a:bodyPr/>
        <a:lstStyle/>
        <a:p>
          <a:endParaRPr lang="en-GB" sz="1400"/>
        </a:p>
      </dgm:t>
    </dgm:pt>
    <dgm:pt modelId="{7E79178C-8E34-45B7-86D6-8C7C3D4FA709}" type="sibTrans" cxnId="{8D8857FC-7F2A-44ED-B661-5520821440C9}">
      <dgm:prSet/>
      <dgm:spPr/>
      <dgm:t>
        <a:bodyPr/>
        <a:lstStyle/>
        <a:p>
          <a:endParaRPr lang="en-GB" sz="1400"/>
        </a:p>
      </dgm:t>
    </dgm:pt>
    <dgm:pt modelId="{ED77F4B0-FD17-41E7-A123-D97260925B9A}">
      <dgm:prSet phldrT="[Text]" custT="1"/>
      <dgm:spPr>
        <a:solidFill>
          <a:schemeClr val="accent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gm:t>
    </dgm:pt>
    <dgm:pt modelId="{1A152FE6-6A7A-468E-B8E6-345029C71B96}" type="parTrans" cxnId="{AB4BB187-702E-4836-B69B-8E9C03FBF6C0}">
      <dgm:prSet/>
      <dgm:spPr/>
      <dgm:t>
        <a:bodyPr/>
        <a:lstStyle/>
        <a:p>
          <a:endParaRPr lang="en-GB" sz="1400"/>
        </a:p>
      </dgm:t>
    </dgm:pt>
    <dgm:pt modelId="{447632E7-642F-45E0-9734-A73DD849D64E}" type="sibTrans" cxnId="{AB4BB187-702E-4836-B69B-8E9C03FBF6C0}">
      <dgm:prSet/>
      <dgm:spPr/>
      <dgm:t>
        <a:bodyPr/>
        <a:lstStyle/>
        <a:p>
          <a:endParaRPr lang="en-GB" sz="1400"/>
        </a:p>
      </dgm:t>
    </dgm:pt>
    <dgm:pt modelId="{331ADC54-6DCB-4DE8-992A-BD7E14B913EB}">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gm:t>
    </dgm:pt>
    <dgm:pt modelId="{1153E4F2-0D72-43C0-989A-2C6AC4B0C31F}" type="parTrans" cxnId="{69239D86-5EA8-45EB-AF76-E73EF6EBA95B}">
      <dgm:prSet/>
      <dgm:spPr/>
      <dgm:t>
        <a:bodyPr/>
        <a:lstStyle/>
        <a:p>
          <a:endParaRPr lang="en-GB"/>
        </a:p>
      </dgm:t>
    </dgm:pt>
    <dgm:pt modelId="{569376E5-165B-44AB-BCFD-930AD4504EA3}" type="sibTrans" cxnId="{69239D86-5EA8-45EB-AF76-E73EF6EBA95B}">
      <dgm:prSet/>
      <dgm:spPr/>
      <dgm:t>
        <a:bodyPr/>
        <a:lstStyle/>
        <a:p>
          <a:endParaRPr lang="en-GB"/>
        </a:p>
      </dgm:t>
    </dgm:pt>
    <dgm:pt modelId="{72E92765-DB73-449E-8CAA-2F9F24E7FCEB}" type="pres">
      <dgm:prSet presAssocID="{C96AD2F1-368F-422A-B6E7-352819FC9D2F}" presName="hierChild1" presStyleCnt="0">
        <dgm:presLayoutVars>
          <dgm:orgChart val="1"/>
          <dgm:chPref val="1"/>
          <dgm:dir/>
          <dgm:animOne val="branch"/>
          <dgm:animLvl val="lvl"/>
          <dgm:resizeHandles/>
        </dgm:presLayoutVars>
      </dgm:prSet>
      <dgm:spPr/>
    </dgm:pt>
    <dgm:pt modelId="{9C6265C3-570C-4145-9422-CB05DFFAC9F5}" type="pres">
      <dgm:prSet presAssocID="{E4E82D58-7497-406B-BF4A-132D220821D0}" presName="hierRoot1" presStyleCnt="0">
        <dgm:presLayoutVars>
          <dgm:hierBranch val="init"/>
        </dgm:presLayoutVars>
      </dgm:prSet>
      <dgm:spPr/>
    </dgm:pt>
    <dgm:pt modelId="{36C9F722-6FD1-42C4-A08D-BA6B0B5129BE}" type="pres">
      <dgm:prSet presAssocID="{E4E82D58-7497-406B-BF4A-132D220821D0}" presName="rootComposite1" presStyleCnt="0"/>
      <dgm:spPr/>
    </dgm:pt>
    <dgm:pt modelId="{08B190B5-F400-4BB3-A978-1C1546461E0D}" type="pres">
      <dgm:prSet presAssocID="{E4E82D58-7497-406B-BF4A-132D220821D0}" presName="rootText1" presStyleLbl="node0" presStyleIdx="0" presStyleCnt="1" custScaleY="91262" custLinFactNeighborX="0" custLinFactNeighborY="755">
        <dgm:presLayoutVars>
          <dgm:chPref val="3"/>
        </dgm:presLayoutVars>
      </dgm:prSet>
      <dgm:spPr>
        <a:xfrm>
          <a:off x="3792735" y="102009"/>
          <a:ext cx="1311397" cy="465828"/>
        </a:xfrm>
        <a:prstGeom prst="rect">
          <a:avLst/>
        </a:prstGeom>
      </dgm:spPr>
    </dgm:pt>
    <dgm:pt modelId="{57BF8631-9925-43C8-950C-383BABDBDA1C}" type="pres">
      <dgm:prSet presAssocID="{E4E82D58-7497-406B-BF4A-132D220821D0}" presName="rootConnector1" presStyleLbl="node1" presStyleIdx="0" presStyleCnt="0"/>
      <dgm:spPr/>
    </dgm:pt>
    <dgm:pt modelId="{1195BFBA-54FB-4FA4-9D96-92EB02930A11}" type="pres">
      <dgm:prSet presAssocID="{E4E82D58-7497-406B-BF4A-132D220821D0}" presName="hierChild2" presStyleCnt="0"/>
      <dgm:spPr/>
    </dgm:pt>
    <dgm:pt modelId="{38729C71-A875-4FF1-AA90-93753D1C8FAF}" type="pres">
      <dgm:prSet presAssocID="{32F1213F-B25D-41B4-AD69-744F36888B8F}" presName="Name37" presStyleLbl="parChTrans1D2" presStyleIdx="0" presStyleCnt="6"/>
      <dgm:spPr/>
    </dgm:pt>
    <dgm:pt modelId="{83E740C1-4749-413B-8B37-4F5F5D9F30ED}" type="pres">
      <dgm:prSet presAssocID="{298C8EED-0109-48F5-AF74-AD3E6AF9C246}" presName="hierRoot2" presStyleCnt="0">
        <dgm:presLayoutVars>
          <dgm:hierBranch val="init"/>
        </dgm:presLayoutVars>
      </dgm:prSet>
      <dgm:spPr/>
    </dgm:pt>
    <dgm:pt modelId="{69C732B5-63C7-477A-B55B-447026077883}" type="pres">
      <dgm:prSet presAssocID="{298C8EED-0109-48F5-AF74-AD3E6AF9C246}" presName="rootComposite" presStyleCnt="0"/>
      <dgm:spPr/>
    </dgm:pt>
    <dgm:pt modelId="{28AE444E-DBB3-4616-83C9-F91744026830}" type="pres">
      <dgm:prSet presAssocID="{298C8EED-0109-48F5-AF74-AD3E6AF9C246}" presName="rootText" presStyleLbl="node2" presStyleIdx="0" presStyleCnt="6" custScaleX="118765" custScaleY="71043" custLinFactNeighborX="-89994" custLinFactNeighborY="-9675">
        <dgm:presLayoutVars>
          <dgm:chPref val="3"/>
        </dgm:presLayoutVars>
      </dgm:prSet>
      <dgm:spPr>
        <a:xfrm>
          <a:off x="0" y="829254"/>
          <a:ext cx="1425883" cy="426468"/>
        </a:xfrm>
        <a:prstGeom prst="rect">
          <a:avLst/>
        </a:prstGeom>
      </dgm:spPr>
    </dgm:pt>
    <dgm:pt modelId="{22209D3F-AFD4-404A-9B5E-BCFC74AA688C}" type="pres">
      <dgm:prSet presAssocID="{298C8EED-0109-48F5-AF74-AD3E6AF9C246}" presName="rootConnector" presStyleLbl="node2" presStyleIdx="0" presStyleCnt="6"/>
      <dgm:spPr/>
    </dgm:pt>
    <dgm:pt modelId="{D8081DD4-48E3-4713-9454-056576FD8F3D}" type="pres">
      <dgm:prSet presAssocID="{298C8EED-0109-48F5-AF74-AD3E6AF9C246}" presName="hierChild4" presStyleCnt="0"/>
      <dgm:spPr/>
    </dgm:pt>
    <dgm:pt modelId="{D8A70053-63C0-4273-B3A6-29D47F0574E3}" type="pres">
      <dgm:prSet presAssocID="{298C8EED-0109-48F5-AF74-AD3E6AF9C246}" presName="hierChild5" presStyleCnt="0"/>
      <dgm:spPr/>
    </dgm:pt>
    <dgm:pt modelId="{DD896440-84A1-44CF-8CDE-46261AC01B97}" type="pres">
      <dgm:prSet presAssocID="{9F969842-67FB-4D12-8FEA-CC83B8076864}" presName="Name37" presStyleLbl="parChTrans1D2" presStyleIdx="1" presStyleCnt="6"/>
      <dgm:spPr/>
    </dgm:pt>
    <dgm:pt modelId="{E76253AD-4BC2-45C3-A3E1-341320E85630}" type="pres">
      <dgm:prSet presAssocID="{66A5770F-FB34-46F6-AFF7-3C2235394EB6}" presName="hierRoot2" presStyleCnt="0">
        <dgm:presLayoutVars>
          <dgm:hierBranch val="init"/>
        </dgm:presLayoutVars>
      </dgm:prSet>
      <dgm:spPr/>
    </dgm:pt>
    <dgm:pt modelId="{904A3927-A36C-430C-A4D5-A4BB63C7B9C2}" type="pres">
      <dgm:prSet presAssocID="{66A5770F-FB34-46F6-AFF7-3C2235394EB6}" presName="rootComposite" presStyleCnt="0"/>
      <dgm:spPr/>
    </dgm:pt>
    <dgm:pt modelId="{6B9C397F-B221-4E7B-BFE9-B9234DCECF96}" type="pres">
      <dgm:prSet presAssocID="{66A5770F-FB34-46F6-AFF7-3C2235394EB6}" presName="rootText" presStyleLbl="node2" presStyleIdx="1" presStyleCnt="6" custScaleX="118765" custScaleY="71043" custLinFactNeighborX="809" custLinFactNeighborY="-10132">
        <dgm:presLayoutVars>
          <dgm:chPref val="3"/>
        </dgm:presLayoutVars>
      </dgm:prSet>
      <dgm:spPr/>
    </dgm:pt>
    <dgm:pt modelId="{904CF289-9DD0-4B17-ADD9-4662D859EDED}" type="pres">
      <dgm:prSet presAssocID="{66A5770F-FB34-46F6-AFF7-3C2235394EB6}" presName="rootConnector" presStyleLbl="node2" presStyleIdx="1" presStyleCnt="6"/>
      <dgm:spPr/>
    </dgm:pt>
    <dgm:pt modelId="{01291363-6B3B-4C73-BE11-9BA8167450DB}" type="pres">
      <dgm:prSet presAssocID="{66A5770F-FB34-46F6-AFF7-3C2235394EB6}" presName="hierChild4" presStyleCnt="0"/>
      <dgm:spPr/>
    </dgm:pt>
    <dgm:pt modelId="{E4C27B34-3561-441C-8D04-8BF67F0885B5}" type="pres">
      <dgm:prSet presAssocID="{66A5770F-FB34-46F6-AFF7-3C2235394EB6}" presName="hierChild5" presStyleCnt="0"/>
      <dgm:spPr/>
    </dgm:pt>
    <dgm:pt modelId="{F35BE22B-196E-4B17-A00E-F98369AB633F}" type="pres">
      <dgm:prSet presAssocID="{3B420FD2-2C74-42D7-AA16-718AC03048E5}" presName="Name37" presStyleLbl="parChTrans1D2" presStyleIdx="2" presStyleCnt="6"/>
      <dgm:spPr/>
    </dgm:pt>
    <dgm:pt modelId="{5C919699-C357-41BA-98F3-4CC9ED95693A}" type="pres">
      <dgm:prSet presAssocID="{C8B63F4B-601C-4E9D-9D4C-2334DAB3E3B7}" presName="hierRoot2" presStyleCnt="0">
        <dgm:presLayoutVars>
          <dgm:hierBranch val="init"/>
        </dgm:presLayoutVars>
      </dgm:prSet>
      <dgm:spPr/>
    </dgm:pt>
    <dgm:pt modelId="{13F8E776-238D-47FA-AD77-B4E327891101}" type="pres">
      <dgm:prSet presAssocID="{C8B63F4B-601C-4E9D-9D4C-2334DAB3E3B7}" presName="rootComposite" presStyleCnt="0"/>
      <dgm:spPr/>
    </dgm:pt>
    <dgm:pt modelId="{36BEB000-C0AA-4697-88F8-983A9542753E}" type="pres">
      <dgm:prSet presAssocID="{C8B63F4B-601C-4E9D-9D4C-2334DAB3E3B7}" presName="rootText" presStyleLbl="node2" presStyleIdx="2" presStyleCnt="6" custScaleX="118765" custScaleY="71043" custLinFactNeighborX="8592" custLinFactNeighborY="-7959">
        <dgm:presLayoutVars>
          <dgm:chPref val="3"/>
        </dgm:presLayoutVars>
      </dgm:prSet>
      <dgm:spPr/>
    </dgm:pt>
    <dgm:pt modelId="{2A24DA66-3466-4248-B44B-686313480A81}" type="pres">
      <dgm:prSet presAssocID="{C8B63F4B-601C-4E9D-9D4C-2334DAB3E3B7}" presName="rootConnector" presStyleLbl="node2" presStyleIdx="2" presStyleCnt="6"/>
      <dgm:spPr/>
    </dgm:pt>
    <dgm:pt modelId="{1DC102C7-C633-46D1-AEBF-34A8F5FB1AC8}" type="pres">
      <dgm:prSet presAssocID="{C8B63F4B-601C-4E9D-9D4C-2334DAB3E3B7}" presName="hierChild4" presStyleCnt="0"/>
      <dgm:spPr/>
    </dgm:pt>
    <dgm:pt modelId="{176CF6AF-9F3C-4A8D-838E-06C1FEFE55C8}" type="pres">
      <dgm:prSet presAssocID="{C8B63F4B-601C-4E9D-9D4C-2334DAB3E3B7}" presName="hierChild5" presStyleCnt="0"/>
      <dgm:spPr/>
    </dgm:pt>
    <dgm:pt modelId="{3E394A52-D56F-4301-8B45-ED7453429589}" type="pres">
      <dgm:prSet presAssocID="{1153E4F2-0D72-43C0-989A-2C6AC4B0C31F}" presName="Name37" presStyleLbl="parChTrans1D2" presStyleIdx="3" presStyleCnt="6"/>
      <dgm:spPr/>
    </dgm:pt>
    <dgm:pt modelId="{BB6082FD-987C-484A-BBAC-DFC014C5048C}" type="pres">
      <dgm:prSet presAssocID="{331ADC54-6DCB-4DE8-992A-BD7E14B913EB}" presName="hierRoot2" presStyleCnt="0">
        <dgm:presLayoutVars>
          <dgm:hierBranch val="init"/>
        </dgm:presLayoutVars>
      </dgm:prSet>
      <dgm:spPr/>
    </dgm:pt>
    <dgm:pt modelId="{53F7A6F6-7A2E-41CB-9769-252D9F3F77C6}" type="pres">
      <dgm:prSet presAssocID="{331ADC54-6DCB-4DE8-992A-BD7E14B913EB}" presName="rootComposite" presStyleCnt="0"/>
      <dgm:spPr/>
    </dgm:pt>
    <dgm:pt modelId="{67635CE3-4C6F-44CB-8109-DE58C9D23B0C}" type="pres">
      <dgm:prSet presAssocID="{331ADC54-6DCB-4DE8-992A-BD7E14B913EB}" presName="rootText" presStyleLbl="node2" presStyleIdx="3" presStyleCnt="6" custScaleX="120381" custScaleY="68812" custLinFactNeighborX="6876" custLinFactNeighborY="-9160">
        <dgm:presLayoutVars>
          <dgm:chPref val="3"/>
        </dgm:presLayoutVars>
      </dgm:prSet>
      <dgm:spPr>
        <a:xfrm>
          <a:off x="5120669" y="832345"/>
          <a:ext cx="1445284" cy="413075"/>
        </a:xfrm>
        <a:prstGeom prst="rect">
          <a:avLst/>
        </a:prstGeom>
      </dgm:spPr>
    </dgm:pt>
    <dgm:pt modelId="{5DE2576F-99C6-49A4-B909-E9916E712445}" type="pres">
      <dgm:prSet presAssocID="{331ADC54-6DCB-4DE8-992A-BD7E14B913EB}" presName="rootConnector" presStyleLbl="node2" presStyleIdx="3" presStyleCnt="6"/>
      <dgm:spPr/>
    </dgm:pt>
    <dgm:pt modelId="{02720F65-B135-4C2C-B3D8-F4210C07F090}" type="pres">
      <dgm:prSet presAssocID="{331ADC54-6DCB-4DE8-992A-BD7E14B913EB}" presName="hierChild4" presStyleCnt="0"/>
      <dgm:spPr/>
    </dgm:pt>
    <dgm:pt modelId="{30D9F895-69C0-4458-A75F-31380A0625BA}" type="pres">
      <dgm:prSet presAssocID="{331ADC54-6DCB-4DE8-992A-BD7E14B913EB}" presName="hierChild5" presStyleCnt="0"/>
      <dgm:spPr/>
    </dgm:pt>
    <dgm:pt modelId="{F830312F-A709-46A7-8F08-4B8A5AB110EE}" type="pres">
      <dgm:prSet presAssocID="{36B29FDC-211A-407A-B7BA-FC75A5E6AE63}" presName="Name37" presStyleLbl="parChTrans1D2" presStyleIdx="4" presStyleCnt="6"/>
      <dgm:spPr/>
    </dgm:pt>
    <dgm:pt modelId="{31445DEF-95DF-43BD-914A-D6F3E0545D86}" type="pres">
      <dgm:prSet presAssocID="{9EBF6058-66B9-44F7-A5B2-1F5280888A4C}" presName="hierRoot2" presStyleCnt="0">
        <dgm:presLayoutVars>
          <dgm:hierBranch val="init"/>
        </dgm:presLayoutVars>
      </dgm:prSet>
      <dgm:spPr/>
    </dgm:pt>
    <dgm:pt modelId="{5EDBE3FB-59F9-41A3-84CB-8B161AFA3C4A}" type="pres">
      <dgm:prSet presAssocID="{9EBF6058-66B9-44F7-A5B2-1F5280888A4C}" presName="rootComposite" presStyleCnt="0"/>
      <dgm:spPr/>
    </dgm:pt>
    <dgm:pt modelId="{9CC5C9AD-34DC-4A28-B7CF-035C42C0B745}" type="pres">
      <dgm:prSet presAssocID="{9EBF6058-66B9-44F7-A5B2-1F5280888A4C}" presName="rootText" presStyleLbl="node2" presStyleIdx="4" presStyleCnt="6" custScaleX="118765" custScaleY="71043" custLinFactNeighborX="6396" custLinFactNeighborY="-9828">
        <dgm:presLayoutVars>
          <dgm:chPref val="3"/>
        </dgm:presLayoutVars>
      </dgm:prSet>
      <dgm:spPr>
        <a:xfrm>
          <a:off x="5516023" y="773838"/>
          <a:ext cx="1557481" cy="465828"/>
        </a:xfrm>
        <a:prstGeom prst="rect">
          <a:avLst/>
        </a:prstGeom>
      </dgm:spPr>
    </dgm:pt>
    <dgm:pt modelId="{08AB308B-F406-473D-804B-8A62A6C17D1D}" type="pres">
      <dgm:prSet presAssocID="{9EBF6058-66B9-44F7-A5B2-1F5280888A4C}" presName="rootConnector" presStyleLbl="node2" presStyleIdx="4" presStyleCnt="6"/>
      <dgm:spPr/>
    </dgm:pt>
    <dgm:pt modelId="{F14C3137-0A37-45F9-B8D2-CC87D91DCDA7}" type="pres">
      <dgm:prSet presAssocID="{9EBF6058-66B9-44F7-A5B2-1F5280888A4C}" presName="hierChild4" presStyleCnt="0"/>
      <dgm:spPr/>
    </dgm:pt>
    <dgm:pt modelId="{180DFE4F-8CE9-4CAE-B1DC-093653C5B1DA}" type="pres">
      <dgm:prSet presAssocID="{9EBF6058-66B9-44F7-A5B2-1F5280888A4C}" presName="hierChild5" presStyleCnt="0"/>
      <dgm:spPr/>
    </dgm:pt>
    <dgm:pt modelId="{C329F944-C606-42FF-9E54-A557880EA514}" type="pres">
      <dgm:prSet presAssocID="{1A152FE6-6A7A-468E-B8E6-345029C71B96}" presName="Name37" presStyleLbl="parChTrans1D2" presStyleIdx="5" presStyleCnt="6"/>
      <dgm:spPr/>
    </dgm:pt>
    <dgm:pt modelId="{72446F3F-770C-479A-9D2A-9F6FC3FCDFDB}" type="pres">
      <dgm:prSet presAssocID="{ED77F4B0-FD17-41E7-A123-D97260925B9A}" presName="hierRoot2" presStyleCnt="0">
        <dgm:presLayoutVars>
          <dgm:hierBranch val="init"/>
        </dgm:presLayoutVars>
      </dgm:prSet>
      <dgm:spPr/>
    </dgm:pt>
    <dgm:pt modelId="{4D9066FB-0B69-4D2E-9BEB-10D13CF5D0D7}" type="pres">
      <dgm:prSet presAssocID="{ED77F4B0-FD17-41E7-A123-D97260925B9A}" presName="rootComposite" presStyleCnt="0"/>
      <dgm:spPr/>
    </dgm:pt>
    <dgm:pt modelId="{972469F8-2A7E-457A-908F-16637E128D86}" type="pres">
      <dgm:prSet presAssocID="{ED77F4B0-FD17-41E7-A123-D97260925B9A}" presName="rootText" presStyleLbl="node2" presStyleIdx="5" presStyleCnt="6" custScaleX="135863" custScaleY="71043" custLinFactNeighborX="555" custLinFactNeighborY="-9651">
        <dgm:presLayoutVars>
          <dgm:chPref val="3"/>
        </dgm:presLayoutVars>
      </dgm:prSet>
      <dgm:spPr>
        <a:xfrm>
          <a:off x="7339386" y="774999"/>
          <a:ext cx="1557481" cy="465828"/>
        </a:xfrm>
        <a:prstGeom prst="rect">
          <a:avLst/>
        </a:prstGeom>
      </dgm:spPr>
    </dgm:pt>
    <dgm:pt modelId="{BE251D82-079E-45FA-BFF5-3CF1BDF126B5}" type="pres">
      <dgm:prSet presAssocID="{ED77F4B0-FD17-41E7-A123-D97260925B9A}" presName="rootConnector" presStyleLbl="node2" presStyleIdx="5" presStyleCnt="6"/>
      <dgm:spPr/>
    </dgm:pt>
    <dgm:pt modelId="{8B756219-C970-46BE-B37A-56D838CAA01A}" type="pres">
      <dgm:prSet presAssocID="{ED77F4B0-FD17-41E7-A123-D97260925B9A}" presName="hierChild4" presStyleCnt="0"/>
      <dgm:spPr/>
    </dgm:pt>
    <dgm:pt modelId="{2B859E39-688A-476C-B82F-C092D42F2279}" type="pres">
      <dgm:prSet presAssocID="{ED77F4B0-FD17-41E7-A123-D97260925B9A}" presName="hierChild5" presStyleCnt="0"/>
      <dgm:spPr/>
    </dgm:pt>
    <dgm:pt modelId="{B64BA38C-B315-4933-B520-87C9997E519C}" type="pres">
      <dgm:prSet presAssocID="{E4E82D58-7497-406B-BF4A-132D220821D0}" presName="hierChild3" presStyleCnt="0"/>
      <dgm:spPr/>
    </dgm:pt>
  </dgm:ptLst>
  <dgm:cxnLst>
    <dgm:cxn modelId="{8E3D0F01-EAE8-4008-BA58-8C4A486742E2}" type="presOf" srcId="{C8B63F4B-601C-4E9D-9D4C-2334DAB3E3B7}" destId="{36BEB000-C0AA-4697-88F8-983A9542753E}" srcOrd="0" destOrd="0" presId="urn:microsoft.com/office/officeart/2005/8/layout/orgChart1"/>
    <dgm:cxn modelId="{C6E39403-D1CE-4FC5-9E8E-9BB985FE9FF5}" type="presOf" srcId="{298C8EED-0109-48F5-AF74-AD3E6AF9C246}" destId="{22209D3F-AFD4-404A-9B5E-BCFC74AA688C}" srcOrd="1" destOrd="0" presId="urn:microsoft.com/office/officeart/2005/8/layout/orgChart1"/>
    <dgm:cxn modelId="{25208F11-BE0F-4675-8C73-0865B611E017}" type="presOf" srcId="{1A152FE6-6A7A-468E-B8E6-345029C71B96}" destId="{C329F944-C606-42FF-9E54-A557880EA514}" srcOrd="0" destOrd="0" presId="urn:microsoft.com/office/officeart/2005/8/layout/orgChart1"/>
    <dgm:cxn modelId="{4FF7421A-3805-4BE5-A6CD-A69AC7477DCF}" srcId="{E4E82D58-7497-406B-BF4A-132D220821D0}" destId="{66A5770F-FB34-46F6-AFF7-3C2235394EB6}" srcOrd="1" destOrd="0" parTransId="{9F969842-67FB-4D12-8FEA-CC83B8076864}" sibTransId="{13CD3FC2-B370-48FD-8BBF-AEE34F12743C}"/>
    <dgm:cxn modelId="{309ADA5F-807E-47D3-9225-F1326B85C4C5}" type="presOf" srcId="{E4E82D58-7497-406B-BF4A-132D220821D0}" destId="{08B190B5-F400-4BB3-A978-1C1546461E0D}" srcOrd="0" destOrd="0" presId="urn:microsoft.com/office/officeart/2005/8/layout/orgChart1"/>
    <dgm:cxn modelId="{2A9C786E-2905-4C8C-A33F-1CB8423D88EB}" type="presOf" srcId="{ED77F4B0-FD17-41E7-A123-D97260925B9A}" destId="{BE251D82-079E-45FA-BFF5-3CF1BDF126B5}" srcOrd="1" destOrd="0" presId="urn:microsoft.com/office/officeart/2005/8/layout/orgChart1"/>
    <dgm:cxn modelId="{0076E051-41FD-49D2-90C6-E9E75FC30757}" type="presOf" srcId="{36B29FDC-211A-407A-B7BA-FC75A5E6AE63}" destId="{F830312F-A709-46A7-8F08-4B8A5AB110EE}" srcOrd="0" destOrd="0" presId="urn:microsoft.com/office/officeart/2005/8/layout/orgChart1"/>
    <dgm:cxn modelId="{3FAC7E7D-E685-4C1E-B6B9-9F896E9950DF}" type="presOf" srcId="{66A5770F-FB34-46F6-AFF7-3C2235394EB6}" destId="{904CF289-9DD0-4B17-ADD9-4662D859EDED}" srcOrd="1" destOrd="0" presId="urn:microsoft.com/office/officeart/2005/8/layout/orgChart1"/>
    <dgm:cxn modelId="{60115581-529A-46ED-A73F-84BBC79D0067}" type="presOf" srcId="{66A5770F-FB34-46F6-AFF7-3C2235394EB6}" destId="{6B9C397F-B221-4E7B-BFE9-B9234DCECF96}" srcOrd="0" destOrd="0" presId="urn:microsoft.com/office/officeart/2005/8/layout/orgChart1"/>
    <dgm:cxn modelId="{B5AC7686-8067-45A9-B4E0-07CF5BC0535D}" type="presOf" srcId="{331ADC54-6DCB-4DE8-992A-BD7E14B913EB}" destId="{67635CE3-4C6F-44CB-8109-DE58C9D23B0C}" srcOrd="0" destOrd="0" presId="urn:microsoft.com/office/officeart/2005/8/layout/orgChart1"/>
    <dgm:cxn modelId="{69239D86-5EA8-45EB-AF76-E73EF6EBA95B}" srcId="{E4E82D58-7497-406B-BF4A-132D220821D0}" destId="{331ADC54-6DCB-4DE8-992A-BD7E14B913EB}" srcOrd="3" destOrd="0" parTransId="{1153E4F2-0D72-43C0-989A-2C6AC4B0C31F}" sibTransId="{569376E5-165B-44AB-BCFD-930AD4504EA3}"/>
    <dgm:cxn modelId="{AB4BB187-702E-4836-B69B-8E9C03FBF6C0}" srcId="{E4E82D58-7497-406B-BF4A-132D220821D0}" destId="{ED77F4B0-FD17-41E7-A123-D97260925B9A}" srcOrd="5" destOrd="0" parTransId="{1A152FE6-6A7A-468E-B8E6-345029C71B96}" sibTransId="{447632E7-642F-45E0-9734-A73DD849D64E}"/>
    <dgm:cxn modelId="{73ECBF8C-ABD6-4275-B494-518541CDDDF7}" type="presOf" srcId="{C8B63F4B-601C-4E9D-9D4C-2334DAB3E3B7}" destId="{2A24DA66-3466-4248-B44B-686313480A81}" srcOrd="1" destOrd="0" presId="urn:microsoft.com/office/officeart/2005/8/layout/orgChart1"/>
    <dgm:cxn modelId="{7C439D92-A879-48BF-9517-83B02F6C92AB}" type="presOf" srcId="{ED77F4B0-FD17-41E7-A123-D97260925B9A}" destId="{972469F8-2A7E-457A-908F-16637E128D86}" srcOrd="0" destOrd="0" presId="urn:microsoft.com/office/officeart/2005/8/layout/orgChart1"/>
    <dgm:cxn modelId="{A77347A8-C133-4E65-A60B-8A717934032C}" srcId="{E4E82D58-7497-406B-BF4A-132D220821D0}" destId="{298C8EED-0109-48F5-AF74-AD3E6AF9C246}" srcOrd="0" destOrd="0" parTransId="{32F1213F-B25D-41B4-AD69-744F36888B8F}" sibTransId="{B8060F50-037F-4F5F-9DC4-B005614BC49E}"/>
    <dgm:cxn modelId="{ECD24AA9-B758-4321-9D90-4B6BDDFAC81F}" type="presOf" srcId="{1153E4F2-0D72-43C0-989A-2C6AC4B0C31F}" destId="{3E394A52-D56F-4301-8B45-ED7453429589}" srcOrd="0" destOrd="0" presId="urn:microsoft.com/office/officeart/2005/8/layout/orgChart1"/>
    <dgm:cxn modelId="{5A6638B1-D6CA-43EA-81E2-63695E7F0950}" srcId="{C96AD2F1-368F-422A-B6E7-352819FC9D2F}" destId="{E4E82D58-7497-406B-BF4A-132D220821D0}" srcOrd="0" destOrd="0" parTransId="{2C8D87D1-C516-47CA-9F2E-694E36792CAC}" sibTransId="{7FBEE17A-457E-421E-BE71-A3DCDA7F55BD}"/>
    <dgm:cxn modelId="{B1859DC6-EA24-4822-9EF0-FCF85BC6544F}" type="presOf" srcId="{E4E82D58-7497-406B-BF4A-132D220821D0}" destId="{57BF8631-9925-43C8-950C-383BABDBDA1C}" srcOrd="1" destOrd="0" presId="urn:microsoft.com/office/officeart/2005/8/layout/orgChart1"/>
    <dgm:cxn modelId="{481D50D5-E407-4B40-AD04-B6180D41C46B}" type="presOf" srcId="{331ADC54-6DCB-4DE8-992A-BD7E14B913EB}" destId="{5DE2576F-99C6-49A4-B909-E9916E712445}" srcOrd="1" destOrd="0" presId="urn:microsoft.com/office/officeart/2005/8/layout/orgChart1"/>
    <dgm:cxn modelId="{E8E603D6-5654-4C99-A9B1-28DCCE92FC21}" srcId="{E4E82D58-7497-406B-BF4A-132D220821D0}" destId="{C8B63F4B-601C-4E9D-9D4C-2334DAB3E3B7}" srcOrd="2" destOrd="0" parTransId="{3B420FD2-2C74-42D7-AA16-718AC03048E5}" sibTransId="{3CCEDF88-25F9-4828-98A9-A2100317408C}"/>
    <dgm:cxn modelId="{E1A22DE2-3344-45F9-B6FB-0A339C4A8094}" type="presOf" srcId="{9EBF6058-66B9-44F7-A5B2-1F5280888A4C}" destId="{9CC5C9AD-34DC-4A28-B7CF-035C42C0B745}" srcOrd="0" destOrd="0" presId="urn:microsoft.com/office/officeart/2005/8/layout/orgChart1"/>
    <dgm:cxn modelId="{2BE40EE4-E237-4DE9-90E9-BA80345CDC76}" type="presOf" srcId="{298C8EED-0109-48F5-AF74-AD3E6AF9C246}" destId="{28AE444E-DBB3-4616-83C9-F91744026830}" srcOrd="0" destOrd="0" presId="urn:microsoft.com/office/officeart/2005/8/layout/orgChart1"/>
    <dgm:cxn modelId="{52E2CEE5-1B32-44BF-B181-F415B8E98E37}" type="presOf" srcId="{C96AD2F1-368F-422A-B6E7-352819FC9D2F}" destId="{72E92765-DB73-449E-8CAA-2F9F24E7FCEB}" srcOrd="0" destOrd="0" presId="urn:microsoft.com/office/officeart/2005/8/layout/orgChart1"/>
    <dgm:cxn modelId="{FAA828E7-CA58-4A96-9715-BA4E5CBE649A}" type="presOf" srcId="{32F1213F-B25D-41B4-AD69-744F36888B8F}" destId="{38729C71-A875-4FF1-AA90-93753D1C8FAF}" srcOrd="0" destOrd="0" presId="urn:microsoft.com/office/officeart/2005/8/layout/orgChart1"/>
    <dgm:cxn modelId="{5657C6EA-64A3-4E08-B8F9-91DFDC30A14B}" type="presOf" srcId="{3B420FD2-2C74-42D7-AA16-718AC03048E5}" destId="{F35BE22B-196E-4B17-A00E-F98369AB633F}" srcOrd="0" destOrd="0" presId="urn:microsoft.com/office/officeart/2005/8/layout/orgChart1"/>
    <dgm:cxn modelId="{170525EC-2B8C-4895-BDDB-69EF2EC24888}" type="presOf" srcId="{9F969842-67FB-4D12-8FEA-CC83B8076864}" destId="{DD896440-84A1-44CF-8CDE-46261AC01B97}" srcOrd="0" destOrd="0" presId="urn:microsoft.com/office/officeart/2005/8/layout/orgChart1"/>
    <dgm:cxn modelId="{F84C90F0-A85E-4F61-967E-01BFC81D5DE7}" type="presOf" srcId="{9EBF6058-66B9-44F7-A5B2-1F5280888A4C}" destId="{08AB308B-F406-473D-804B-8A62A6C17D1D}" srcOrd="1" destOrd="0" presId="urn:microsoft.com/office/officeart/2005/8/layout/orgChart1"/>
    <dgm:cxn modelId="{8D8857FC-7F2A-44ED-B661-5520821440C9}" srcId="{E4E82D58-7497-406B-BF4A-132D220821D0}" destId="{9EBF6058-66B9-44F7-A5B2-1F5280888A4C}" srcOrd="4" destOrd="0" parTransId="{36B29FDC-211A-407A-B7BA-FC75A5E6AE63}" sibTransId="{7E79178C-8E34-45B7-86D6-8C7C3D4FA709}"/>
    <dgm:cxn modelId="{A0F3F2FD-85C9-4D01-B48C-9D61B1B7FE3B}" type="presParOf" srcId="{72E92765-DB73-449E-8CAA-2F9F24E7FCEB}" destId="{9C6265C3-570C-4145-9422-CB05DFFAC9F5}" srcOrd="0" destOrd="0" presId="urn:microsoft.com/office/officeart/2005/8/layout/orgChart1"/>
    <dgm:cxn modelId="{6385858F-1B63-4F5F-B24B-4E05CFD2BC99}" type="presParOf" srcId="{9C6265C3-570C-4145-9422-CB05DFFAC9F5}" destId="{36C9F722-6FD1-42C4-A08D-BA6B0B5129BE}" srcOrd="0" destOrd="0" presId="urn:microsoft.com/office/officeart/2005/8/layout/orgChart1"/>
    <dgm:cxn modelId="{BF4AF572-948D-41E5-AEFA-5F0CDA15FDEA}" type="presParOf" srcId="{36C9F722-6FD1-42C4-A08D-BA6B0B5129BE}" destId="{08B190B5-F400-4BB3-A978-1C1546461E0D}" srcOrd="0" destOrd="0" presId="urn:microsoft.com/office/officeart/2005/8/layout/orgChart1"/>
    <dgm:cxn modelId="{6FB081C9-4F72-471A-BF9C-00F7A113EC2F}" type="presParOf" srcId="{36C9F722-6FD1-42C4-A08D-BA6B0B5129BE}" destId="{57BF8631-9925-43C8-950C-383BABDBDA1C}" srcOrd="1" destOrd="0" presId="urn:microsoft.com/office/officeart/2005/8/layout/orgChart1"/>
    <dgm:cxn modelId="{E65E414D-54C4-4733-8CFB-94B637EA3A1F}" type="presParOf" srcId="{9C6265C3-570C-4145-9422-CB05DFFAC9F5}" destId="{1195BFBA-54FB-4FA4-9D96-92EB02930A11}" srcOrd="1" destOrd="0" presId="urn:microsoft.com/office/officeart/2005/8/layout/orgChart1"/>
    <dgm:cxn modelId="{212B454E-0FE5-47BA-B6A6-D24309197C06}" type="presParOf" srcId="{1195BFBA-54FB-4FA4-9D96-92EB02930A11}" destId="{38729C71-A875-4FF1-AA90-93753D1C8FAF}" srcOrd="0" destOrd="0" presId="urn:microsoft.com/office/officeart/2005/8/layout/orgChart1"/>
    <dgm:cxn modelId="{B0DE6F6D-C69B-4BEA-9F0B-2BBDC8BCD824}" type="presParOf" srcId="{1195BFBA-54FB-4FA4-9D96-92EB02930A11}" destId="{83E740C1-4749-413B-8B37-4F5F5D9F30ED}" srcOrd="1" destOrd="0" presId="urn:microsoft.com/office/officeart/2005/8/layout/orgChart1"/>
    <dgm:cxn modelId="{60AEDB7F-B5ED-4A4D-8DCD-5F5390A4830E}" type="presParOf" srcId="{83E740C1-4749-413B-8B37-4F5F5D9F30ED}" destId="{69C732B5-63C7-477A-B55B-447026077883}" srcOrd="0" destOrd="0" presId="urn:microsoft.com/office/officeart/2005/8/layout/orgChart1"/>
    <dgm:cxn modelId="{C607BF4B-26A7-490D-BF88-F83CA4E38AF1}" type="presParOf" srcId="{69C732B5-63C7-477A-B55B-447026077883}" destId="{28AE444E-DBB3-4616-83C9-F91744026830}" srcOrd="0" destOrd="0" presId="urn:microsoft.com/office/officeart/2005/8/layout/orgChart1"/>
    <dgm:cxn modelId="{E7F4E0BC-7305-4E2A-9C5F-4C11CF34AB73}" type="presParOf" srcId="{69C732B5-63C7-477A-B55B-447026077883}" destId="{22209D3F-AFD4-404A-9B5E-BCFC74AA688C}" srcOrd="1" destOrd="0" presId="urn:microsoft.com/office/officeart/2005/8/layout/orgChart1"/>
    <dgm:cxn modelId="{158CF434-6BC8-48A6-9C3B-E3467432A256}" type="presParOf" srcId="{83E740C1-4749-413B-8B37-4F5F5D9F30ED}" destId="{D8081DD4-48E3-4713-9454-056576FD8F3D}" srcOrd="1" destOrd="0" presId="urn:microsoft.com/office/officeart/2005/8/layout/orgChart1"/>
    <dgm:cxn modelId="{1D5C27EF-9F08-44E4-91BA-D63F80446835}" type="presParOf" srcId="{83E740C1-4749-413B-8B37-4F5F5D9F30ED}" destId="{D8A70053-63C0-4273-B3A6-29D47F0574E3}" srcOrd="2" destOrd="0" presId="urn:microsoft.com/office/officeart/2005/8/layout/orgChart1"/>
    <dgm:cxn modelId="{AF7AF05E-F85B-484F-BC6B-CE4B3C5F4E2F}" type="presParOf" srcId="{1195BFBA-54FB-4FA4-9D96-92EB02930A11}" destId="{DD896440-84A1-44CF-8CDE-46261AC01B97}" srcOrd="2" destOrd="0" presId="urn:microsoft.com/office/officeart/2005/8/layout/orgChart1"/>
    <dgm:cxn modelId="{70C8EC4C-1F24-4F4B-B2BC-3697AF4CE280}" type="presParOf" srcId="{1195BFBA-54FB-4FA4-9D96-92EB02930A11}" destId="{E76253AD-4BC2-45C3-A3E1-341320E85630}" srcOrd="3" destOrd="0" presId="urn:microsoft.com/office/officeart/2005/8/layout/orgChart1"/>
    <dgm:cxn modelId="{262BD772-1D34-48D3-8951-FE8A7CC7DC33}" type="presParOf" srcId="{E76253AD-4BC2-45C3-A3E1-341320E85630}" destId="{904A3927-A36C-430C-A4D5-A4BB63C7B9C2}" srcOrd="0" destOrd="0" presId="urn:microsoft.com/office/officeart/2005/8/layout/orgChart1"/>
    <dgm:cxn modelId="{0485D88C-0A7E-4851-B762-9E76091E7ACC}" type="presParOf" srcId="{904A3927-A36C-430C-A4D5-A4BB63C7B9C2}" destId="{6B9C397F-B221-4E7B-BFE9-B9234DCECF96}" srcOrd="0" destOrd="0" presId="urn:microsoft.com/office/officeart/2005/8/layout/orgChart1"/>
    <dgm:cxn modelId="{E8435EAF-E27B-480D-AF3A-AD4F2D333143}" type="presParOf" srcId="{904A3927-A36C-430C-A4D5-A4BB63C7B9C2}" destId="{904CF289-9DD0-4B17-ADD9-4662D859EDED}" srcOrd="1" destOrd="0" presId="urn:microsoft.com/office/officeart/2005/8/layout/orgChart1"/>
    <dgm:cxn modelId="{8C4A7573-04EF-4ED0-8CC9-1FD916581579}" type="presParOf" srcId="{E76253AD-4BC2-45C3-A3E1-341320E85630}" destId="{01291363-6B3B-4C73-BE11-9BA8167450DB}" srcOrd="1" destOrd="0" presId="urn:microsoft.com/office/officeart/2005/8/layout/orgChart1"/>
    <dgm:cxn modelId="{BD849D09-81BF-492D-8327-8E5EF0F8D957}" type="presParOf" srcId="{E76253AD-4BC2-45C3-A3E1-341320E85630}" destId="{E4C27B34-3561-441C-8D04-8BF67F0885B5}" srcOrd="2" destOrd="0" presId="urn:microsoft.com/office/officeart/2005/8/layout/orgChart1"/>
    <dgm:cxn modelId="{14E60F11-A0F7-4944-AF0C-745AF36EB2BC}" type="presParOf" srcId="{1195BFBA-54FB-4FA4-9D96-92EB02930A11}" destId="{F35BE22B-196E-4B17-A00E-F98369AB633F}" srcOrd="4" destOrd="0" presId="urn:microsoft.com/office/officeart/2005/8/layout/orgChart1"/>
    <dgm:cxn modelId="{A2243834-6195-4578-BB8D-EE7C8B55A435}" type="presParOf" srcId="{1195BFBA-54FB-4FA4-9D96-92EB02930A11}" destId="{5C919699-C357-41BA-98F3-4CC9ED95693A}" srcOrd="5" destOrd="0" presId="urn:microsoft.com/office/officeart/2005/8/layout/orgChart1"/>
    <dgm:cxn modelId="{513935B1-5274-4D92-B932-AF63B22DFBAC}" type="presParOf" srcId="{5C919699-C357-41BA-98F3-4CC9ED95693A}" destId="{13F8E776-238D-47FA-AD77-B4E327891101}" srcOrd="0" destOrd="0" presId="urn:microsoft.com/office/officeart/2005/8/layout/orgChart1"/>
    <dgm:cxn modelId="{7C9E89D3-8176-4F83-BADF-AA7B9D6FEFFC}" type="presParOf" srcId="{13F8E776-238D-47FA-AD77-B4E327891101}" destId="{36BEB000-C0AA-4697-88F8-983A9542753E}" srcOrd="0" destOrd="0" presId="urn:microsoft.com/office/officeart/2005/8/layout/orgChart1"/>
    <dgm:cxn modelId="{04AA15C8-8AD1-414C-AA6F-021837E37387}" type="presParOf" srcId="{13F8E776-238D-47FA-AD77-B4E327891101}" destId="{2A24DA66-3466-4248-B44B-686313480A81}" srcOrd="1" destOrd="0" presId="urn:microsoft.com/office/officeart/2005/8/layout/orgChart1"/>
    <dgm:cxn modelId="{5856FA82-84D9-4DFB-9DFE-4E3CA421F4F9}" type="presParOf" srcId="{5C919699-C357-41BA-98F3-4CC9ED95693A}" destId="{1DC102C7-C633-46D1-AEBF-34A8F5FB1AC8}" srcOrd="1" destOrd="0" presId="urn:microsoft.com/office/officeart/2005/8/layout/orgChart1"/>
    <dgm:cxn modelId="{F4D23BEF-3AA8-4A0A-9A5E-10B64A2E0A1D}" type="presParOf" srcId="{5C919699-C357-41BA-98F3-4CC9ED95693A}" destId="{176CF6AF-9F3C-4A8D-838E-06C1FEFE55C8}" srcOrd="2" destOrd="0" presId="urn:microsoft.com/office/officeart/2005/8/layout/orgChart1"/>
    <dgm:cxn modelId="{0378E714-3795-4AE1-AD43-8D0F6EB4A900}" type="presParOf" srcId="{1195BFBA-54FB-4FA4-9D96-92EB02930A11}" destId="{3E394A52-D56F-4301-8B45-ED7453429589}" srcOrd="6" destOrd="0" presId="urn:microsoft.com/office/officeart/2005/8/layout/orgChart1"/>
    <dgm:cxn modelId="{BD5D67DA-472C-410B-80B5-14BB1C0C24C3}" type="presParOf" srcId="{1195BFBA-54FB-4FA4-9D96-92EB02930A11}" destId="{BB6082FD-987C-484A-BBAC-DFC014C5048C}" srcOrd="7" destOrd="0" presId="urn:microsoft.com/office/officeart/2005/8/layout/orgChart1"/>
    <dgm:cxn modelId="{27244733-84D7-4EEC-B785-C03E044FBEF7}" type="presParOf" srcId="{BB6082FD-987C-484A-BBAC-DFC014C5048C}" destId="{53F7A6F6-7A2E-41CB-9769-252D9F3F77C6}" srcOrd="0" destOrd="0" presId="urn:microsoft.com/office/officeart/2005/8/layout/orgChart1"/>
    <dgm:cxn modelId="{E288EEAB-E038-4AB4-88BF-9D301485D899}" type="presParOf" srcId="{53F7A6F6-7A2E-41CB-9769-252D9F3F77C6}" destId="{67635CE3-4C6F-44CB-8109-DE58C9D23B0C}" srcOrd="0" destOrd="0" presId="urn:microsoft.com/office/officeart/2005/8/layout/orgChart1"/>
    <dgm:cxn modelId="{65E1CF17-33A3-4D6B-BEFC-06248629EEE0}" type="presParOf" srcId="{53F7A6F6-7A2E-41CB-9769-252D9F3F77C6}" destId="{5DE2576F-99C6-49A4-B909-E9916E712445}" srcOrd="1" destOrd="0" presId="urn:microsoft.com/office/officeart/2005/8/layout/orgChart1"/>
    <dgm:cxn modelId="{37E81CFD-E258-4362-A03A-BE2E2E25A5E2}" type="presParOf" srcId="{BB6082FD-987C-484A-BBAC-DFC014C5048C}" destId="{02720F65-B135-4C2C-B3D8-F4210C07F090}" srcOrd="1" destOrd="0" presId="urn:microsoft.com/office/officeart/2005/8/layout/orgChart1"/>
    <dgm:cxn modelId="{D9D332B1-C4BD-4770-B8A8-86978885EA27}" type="presParOf" srcId="{BB6082FD-987C-484A-BBAC-DFC014C5048C}" destId="{30D9F895-69C0-4458-A75F-31380A0625BA}" srcOrd="2" destOrd="0" presId="urn:microsoft.com/office/officeart/2005/8/layout/orgChart1"/>
    <dgm:cxn modelId="{E5EC67DB-9D18-47B1-B949-F1553B65C21E}" type="presParOf" srcId="{1195BFBA-54FB-4FA4-9D96-92EB02930A11}" destId="{F830312F-A709-46A7-8F08-4B8A5AB110EE}" srcOrd="8" destOrd="0" presId="urn:microsoft.com/office/officeart/2005/8/layout/orgChart1"/>
    <dgm:cxn modelId="{06DC7C71-A49B-44EB-935C-03EB714CC1AA}" type="presParOf" srcId="{1195BFBA-54FB-4FA4-9D96-92EB02930A11}" destId="{31445DEF-95DF-43BD-914A-D6F3E0545D86}" srcOrd="9" destOrd="0" presId="urn:microsoft.com/office/officeart/2005/8/layout/orgChart1"/>
    <dgm:cxn modelId="{B5AE2180-C0C4-400E-B74F-8C0542437DB9}" type="presParOf" srcId="{31445DEF-95DF-43BD-914A-D6F3E0545D86}" destId="{5EDBE3FB-59F9-41A3-84CB-8B161AFA3C4A}" srcOrd="0" destOrd="0" presId="urn:microsoft.com/office/officeart/2005/8/layout/orgChart1"/>
    <dgm:cxn modelId="{5263F307-CDEF-4689-8F84-88B26FD4EE39}" type="presParOf" srcId="{5EDBE3FB-59F9-41A3-84CB-8B161AFA3C4A}" destId="{9CC5C9AD-34DC-4A28-B7CF-035C42C0B745}" srcOrd="0" destOrd="0" presId="urn:microsoft.com/office/officeart/2005/8/layout/orgChart1"/>
    <dgm:cxn modelId="{918570CA-5EA0-4657-86FE-1AE31E42DDAB}" type="presParOf" srcId="{5EDBE3FB-59F9-41A3-84CB-8B161AFA3C4A}" destId="{08AB308B-F406-473D-804B-8A62A6C17D1D}" srcOrd="1" destOrd="0" presId="urn:microsoft.com/office/officeart/2005/8/layout/orgChart1"/>
    <dgm:cxn modelId="{3DBB05B6-1A39-4B12-AE1D-4E53ED1C02EA}" type="presParOf" srcId="{31445DEF-95DF-43BD-914A-D6F3E0545D86}" destId="{F14C3137-0A37-45F9-B8D2-CC87D91DCDA7}" srcOrd="1" destOrd="0" presId="urn:microsoft.com/office/officeart/2005/8/layout/orgChart1"/>
    <dgm:cxn modelId="{D476DE72-F2D5-43DF-B268-56830555CE40}" type="presParOf" srcId="{31445DEF-95DF-43BD-914A-D6F3E0545D86}" destId="{180DFE4F-8CE9-4CAE-B1DC-093653C5B1DA}" srcOrd="2" destOrd="0" presId="urn:microsoft.com/office/officeart/2005/8/layout/orgChart1"/>
    <dgm:cxn modelId="{9385C419-4574-45C6-8F40-D96703115CC2}" type="presParOf" srcId="{1195BFBA-54FB-4FA4-9D96-92EB02930A11}" destId="{C329F944-C606-42FF-9E54-A557880EA514}" srcOrd="10" destOrd="0" presId="urn:microsoft.com/office/officeart/2005/8/layout/orgChart1"/>
    <dgm:cxn modelId="{547D4838-ADFD-4280-B491-8233632FDFD0}" type="presParOf" srcId="{1195BFBA-54FB-4FA4-9D96-92EB02930A11}" destId="{72446F3F-770C-479A-9D2A-9F6FC3FCDFDB}" srcOrd="11" destOrd="0" presId="urn:microsoft.com/office/officeart/2005/8/layout/orgChart1"/>
    <dgm:cxn modelId="{09F1C851-82C3-4FC2-9642-907F1074479B}" type="presParOf" srcId="{72446F3F-770C-479A-9D2A-9F6FC3FCDFDB}" destId="{4D9066FB-0B69-4D2E-9BEB-10D13CF5D0D7}" srcOrd="0" destOrd="0" presId="urn:microsoft.com/office/officeart/2005/8/layout/orgChart1"/>
    <dgm:cxn modelId="{AFF52545-48C5-489F-824F-D55EEA230BF1}" type="presParOf" srcId="{4D9066FB-0B69-4D2E-9BEB-10D13CF5D0D7}" destId="{972469F8-2A7E-457A-908F-16637E128D86}" srcOrd="0" destOrd="0" presId="urn:microsoft.com/office/officeart/2005/8/layout/orgChart1"/>
    <dgm:cxn modelId="{3A3AA592-9016-4200-BAA9-1C197BA3B65F}" type="presParOf" srcId="{4D9066FB-0B69-4D2E-9BEB-10D13CF5D0D7}" destId="{BE251D82-079E-45FA-BFF5-3CF1BDF126B5}" srcOrd="1" destOrd="0" presId="urn:microsoft.com/office/officeart/2005/8/layout/orgChart1"/>
    <dgm:cxn modelId="{AF54B301-1D06-4AD7-8FD0-F3E680110625}" type="presParOf" srcId="{72446F3F-770C-479A-9D2A-9F6FC3FCDFDB}" destId="{8B756219-C970-46BE-B37A-56D838CAA01A}" srcOrd="1" destOrd="0" presId="urn:microsoft.com/office/officeart/2005/8/layout/orgChart1"/>
    <dgm:cxn modelId="{188B4F10-100E-4444-8292-D5B8CC43BE24}" type="presParOf" srcId="{72446F3F-770C-479A-9D2A-9F6FC3FCDFDB}" destId="{2B859E39-688A-476C-B82F-C092D42F2279}" srcOrd="2" destOrd="0" presId="urn:microsoft.com/office/officeart/2005/8/layout/orgChart1"/>
    <dgm:cxn modelId="{3DAD8F00-8296-4A0A-B6CA-52AE32E8FEB7}" type="presParOf" srcId="{9C6265C3-570C-4145-9422-CB05DFFAC9F5}" destId="{B64BA38C-B315-4933-B520-87C9997E519C}" srcOrd="2" destOrd="0" presId="urn:microsoft.com/office/officeart/2005/8/layout/orgChar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96AD2F1-368F-422A-B6E7-352819FC9D2F}"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GB"/>
        </a:p>
      </dgm:t>
    </dgm:pt>
    <dgm:pt modelId="{E4E82D58-7497-406B-BF4A-132D220821D0}">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gm:t>
    </dgm:pt>
    <dgm:pt modelId="{2C8D87D1-C516-47CA-9F2E-694E36792CAC}" type="parTrans" cxnId="{5A6638B1-D6CA-43EA-81E2-63695E7F0950}">
      <dgm:prSet/>
      <dgm:spPr/>
      <dgm:t>
        <a:bodyPr/>
        <a:lstStyle/>
        <a:p>
          <a:endParaRPr lang="en-GB" sz="900"/>
        </a:p>
      </dgm:t>
    </dgm:pt>
    <dgm:pt modelId="{7FBEE17A-457E-421E-BE71-A3DCDA7F55BD}" type="sibTrans" cxnId="{5A6638B1-D6CA-43EA-81E2-63695E7F0950}">
      <dgm:prSet/>
      <dgm:spPr/>
      <dgm:t>
        <a:bodyPr/>
        <a:lstStyle/>
        <a:p>
          <a:endParaRPr lang="en-GB" sz="900"/>
        </a:p>
      </dgm:t>
    </dgm:pt>
    <dgm:pt modelId="{298C8EED-0109-48F5-AF74-AD3E6AF9C246}">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gm:t>
    </dgm:pt>
    <dgm:pt modelId="{32F1213F-B25D-41B4-AD69-744F36888B8F}" type="parTrans" cxnId="{A77347A8-C133-4E65-A60B-8A717934032C}">
      <dgm:prSet/>
      <dgm:spPr/>
      <dgm:t>
        <a:bodyPr/>
        <a:lstStyle/>
        <a:p>
          <a:endParaRPr lang="en-GB" sz="900"/>
        </a:p>
      </dgm:t>
    </dgm:pt>
    <dgm:pt modelId="{B8060F50-037F-4F5F-9DC4-B005614BC49E}" type="sibTrans" cxnId="{A77347A8-C133-4E65-A60B-8A717934032C}">
      <dgm:prSet/>
      <dgm:spPr/>
      <dgm:t>
        <a:bodyPr/>
        <a:lstStyle/>
        <a:p>
          <a:endParaRPr lang="en-GB" sz="900"/>
        </a:p>
      </dgm:t>
    </dgm:pt>
    <dgm:pt modelId="{66A5770F-FB34-46F6-AFF7-3C2235394EB6}">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Physics Software Engineering</a:t>
          </a:r>
          <a:endParaRPr lang="en-GB" sz="1100" kern="1200">
            <a:solidFill>
              <a:prstClr val="white"/>
            </a:solidFill>
            <a:latin typeface="Arial"/>
            <a:ea typeface="+mn-ea"/>
            <a:cs typeface="+mn-cs"/>
          </a:endParaRPr>
        </a:p>
      </dgm:t>
    </dgm:pt>
    <dgm:pt modelId="{9F969842-67FB-4D12-8FEA-CC83B8076864}" type="parTrans" cxnId="{4FF7421A-3805-4BE5-A6CD-A69AC7477DCF}">
      <dgm:prSet/>
      <dgm:spPr/>
      <dgm:t>
        <a:bodyPr/>
        <a:lstStyle/>
        <a:p>
          <a:endParaRPr lang="en-GB" sz="900"/>
        </a:p>
      </dgm:t>
    </dgm:pt>
    <dgm:pt modelId="{13CD3FC2-B370-48FD-8BBF-AEE34F12743C}" type="sibTrans" cxnId="{4FF7421A-3805-4BE5-A6CD-A69AC7477DCF}">
      <dgm:prSet/>
      <dgm:spPr/>
      <dgm:t>
        <a:bodyPr/>
        <a:lstStyle/>
        <a:p>
          <a:endParaRPr lang="en-GB" sz="900"/>
        </a:p>
      </dgm:t>
    </dgm:pt>
    <dgm:pt modelId="{C8B63F4B-601C-4E9D-9D4C-2334DAB3E3B7}">
      <dgm:prSet phldrT="[Text]" custT="1"/>
      <dgm:spPr>
        <a:solidFill>
          <a:schemeClr val="accent2"/>
        </a:solidFill>
      </dgm:spPr>
      <dgm:t>
        <a:bodyPr/>
        <a:lstStyle/>
        <a:p>
          <a:r>
            <a:rPr lang="en-GB" sz="1100"/>
            <a:t>Computing and Data Science</a:t>
          </a:r>
        </a:p>
      </dgm:t>
    </dgm:pt>
    <dgm:pt modelId="{3B420FD2-2C74-42D7-AA16-718AC03048E5}" type="parTrans" cxnId="{E8E603D6-5654-4C99-A9B1-28DCCE92FC21}">
      <dgm:prSet/>
      <dgm:spPr/>
      <dgm:t>
        <a:bodyPr/>
        <a:lstStyle/>
        <a:p>
          <a:endParaRPr lang="en-GB" sz="900"/>
        </a:p>
      </dgm:t>
    </dgm:pt>
    <dgm:pt modelId="{3CCEDF88-25F9-4828-98A9-A2100317408C}" type="sibTrans" cxnId="{E8E603D6-5654-4C99-A9B1-28DCCE92FC21}">
      <dgm:prSet/>
      <dgm:spPr/>
      <dgm:t>
        <a:bodyPr/>
        <a:lstStyle/>
        <a:p>
          <a:endParaRPr lang="en-GB" sz="900"/>
        </a:p>
      </dgm:t>
    </dgm:pt>
    <dgm:pt modelId="{9EBF6058-66B9-44F7-A5B2-1F5280888A4C}">
      <dgm:prSet phldrT="[Text]" custT="1"/>
      <dgm:spPr>
        <a:solidFill>
          <a:schemeClr val="accent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gm:t>
    </dgm:pt>
    <dgm:pt modelId="{36B29FDC-211A-407A-B7BA-FC75A5E6AE63}" type="parTrans" cxnId="{8D8857FC-7F2A-44ED-B661-5520821440C9}">
      <dgm:prSet/>
      <dgm:spPr/>
      <dgm:t>
        <a:bodyPr/>
        <a:lstStyle/>
        <a:p>
          <a:endParaRPr lang="en-GB" sz="1400"/>
        </a:p>
      </dgm:t>
    </dgm:pt>
    <dgm:pt modelId="{7E79178C-8E34-45B7-86D6-8C7C3D4FA709}" type="sibTrans" cxnId="{8D8857FC-7F2A-44ED-B661-5520821440C9}">
      <dgm:prSet/>
      <dgm:spPr/>
      <dgm:t>
        <a:bodyPr/>
        <a:lstStyle/>
        <a:p>
          <a:endParaRPr lang="en-GB" sz="1400"/>
        </a:p>
      </dgm:t>
    </dgm:pt>
    <dgm:pt modelId="{ED77F4B0-FD17-41E7-A123-D97260925B9A}">
      <dgm:prSet phldrT="[Text]" custT="1"/>
      <dgm:spPr>
        <a:solidFill>
          <a:schemeClr val="accent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gm:t>
    </dgm:pt>
    <dgm:pt modelId="{1A152FE6-6A7A-468E-B8E6-345029C71B96}" type="parTrans" cxnId="{AB4BB187-702E-4836-B69B-8E9C03FBF6C0}">
      <dgm:prSet/>
      <dgm:spPr/>
      <dgm:t>
        <a:bodyPr/>
        <a:lstStyle/>
        <a:p>
          <a:endParaRPr lang="en-GB" sz="1400"/>
        </a:p>
      </dgm:t>
    </dgm:pt>
    <dgm:pt modelId="{447632E7-642F-45E0-9734-A73DD849D64E}" type="sibTrans" cxnId="{AB4BB187-702E-4836-B69B-8E9C03FBF6C0}">
      <dgm:prSet/>
      <dgm:spPr/>
      <dgm:t>
        <a:bodyPr/>
        <a:lstStyle/>
        <a:p>
          <a:endParaRPr lang="en-GB" sz="1400"/>
        </a:p>
      </dgm:t>
    </dgm:pt>
    <dgm:pt modelId="{331ADC54-6DCB-4DE8-992A-BD7E14B913EB}">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gm:t>
    </dgm:pt>
    <dgm:pt modelId="{1153E4F2-0D72-43C0-989A-2C6AC4B0C31F}" type="parTrans" cxnId="{69239D86-5EA8-45EB-AF76-E73EF6EBA95B}">
      <dgm:prSet/>
      <dgm:spPr/>
      <dgm:t>
        <a:bodyPr/>
        <a:lstStyle/>
        <a:p>
          <a:endParaRPr lang="en-GB"/>
        </a:p>
      </dgm:t>
    </dgm:pt>
    <dgm:pt modelId="{569376E5-165B-44AB-BCFD-930AD4504EA3}" type="sibTrans" cxnId="{69239D86-5EA8-45EB-AF76-E73EF6EBA95B}">
      <dgm:prSet/>
      <dgm:spPr/>
      <dgm:t>
        <a:bodyPr/>
        <a:lstStyle/>
        <a:p>
          <a:endParaRPr lang="en-GB"/>
        </a:p>
      </dgm:t>
    </dgm:pt>
    <dgm:pt modelId="{72E92765-DB73-449E-8CAA-2F9F24E7FCEB}" type="pres">
      <dgm:prSet presAssocID="{C96AD2F1-368F-422A-B6E7-352819FC9D2F}" presName="hierChild1" presStyleCnt="0">
        <dgm:presLayoutVars>
          <dgm:orgChart val="1"/>
          <dgm:chPref val="1"/>
          <dgm:dir/>
          <dgm:animOne val="branch"/>
          <dgm:animLvl val="lvl"/>
          <dgm:resizeHandles/>
        </dgm:presLayoutVars>
      </dgm:prSet>
      <dgm:spPr/>
    </dgm:pt>
    <dgm:pt modelId="{9C6265C3-570C-4145-9422-CB05DFFAC9F5}" type="pres">
      <dgm:prSet presAssocID="{E4E82D58-7497-406B-BF4A-132D220821D0}" presName="hierRoot1" presStyleCnt="0">
        <dgm:presLayoutVars>
          <dgm:hierBranch val="init"/>
        </dgm:presLayoutVars>
      </dgm:prSet>
      <dgm:spPr/>
    </dgm:pt>
    <dgm:pt modelId="{36C9F722-6FD1-42C4-A08D-BA6B0B5129BE}" type="pres">
      <dgm:prSet presAssocID="{E4E82D58-7497-406B-BF4A-132D220821D0}" presName="rootComposite1" presStyleCnt="0"/>
      <dgm:spPr/>
    </dgm:pt>
    <dgm:pt modelId="{08B190B5-F400-4BB3-A978-1C1546461E0D}" type="pres">
      <dgm:prSet presAssocID="{E4E82D58-7497-406B-BF4A-132D220821D0}" presName="rootText1" presStyleLbl="node0" presStyleIdx="0" presStyleCnt="1" custScaleY="91262" custLinFactNeighborX="0" custLinFactNeighborY="755">
        <dgm:presLayoutVars>
          <dgm:chPref val="3"/>
        </dgm:presLayoutVars>
      </dgm:prSet>
      <dgm:spPr>
        <a:xfrm>
          <a:off x="3792735" y="102009"/>
          <a:ext cx="1311397" cy="465828"/>
        </a:xfrm>
        <a:prstGeom prst="rect">
          <a:avLst/>
        </a:prstGeom>
      </dgm:spPr>
    </dgm:pt>
    <dgm:pt modelId="{57BF8631-9925-43C8-950C-383BABDBDA1C}" type="pres">
      <dgm:prSet presAssocID="{E4E82D58-7497-406B-BF4A-132D220821D0}" presName="rootConnector1" presStyleLbl="node1" presStyleIdx="0" presStyleCnt="0"/>
      <dgm:spPr/>
    </dgm:pt>
    <dgm:pt modelId="{1195BFBA-54FB-4FA4-9D96-92EB02930A11}" type="pres">
      <dgm:prSet presAssocID="{E4E82D58-7497-406B-BF4A-132D220821D0}" presName="hierChild2" presStyleCnt="0"/>
      <dgm:spPr/>
    </dgm:pt>
    <dgm:pt modelId="{38729C71-A875-4FF1-AA90-93753D1C8FAF}" type="pres">
      <dgm:prSet presAssocID="{32F1213F-B25D-41B4-AD69-744F36888B8F}" presName="Name37" presStyleLbl="parChTrans1D2" presStyleIdx="0" presStyleCnt="6"/>
      <dgm:spPr/>
    </dgm:pt>
    <dgm:pt modelId="{83E740C1-4749-413B-8B37-4F5F5D9F30ED}" type="pres">
      <dgm:prSet presAssocID="{298C8EED-0109-48F5-AF74-AD3E6AF9C246}" presName="hierRoot2" presStyleCnt="0">
        <dgm:presLayoutVars>
          <dgm:hierBranch val="init"/>
        </dgm:presLayoutVars>
      </dgm:prSet>
      <dgm:spPr/>
    </dgm:pt>
    <dgm:pt modelId="{69C732B5-63C7-477A-B55B-447026077883}" type="pres">
      <dgm:prSet presAssocID="{298C8EED-0109-48F5-AF74-AD3E6AF9C246}" presName="rootComposite" presStyleCnt="0"/>
      <dgm:spPr/>
    </dgm:pt>
    <dgm:pt modelId="{28AE444E-DBB3-4616-83C9-F91744026830}" type="pres">
      <dgm:prSet presAssocID="{298C8EED-0109-48F5-AF74-AD3E6AF9C246}" presName="rootText" presStyleLbl="node2" presStyleIdx="0" presStyleCnt="6" custScaleX="118765" custScaleY="71043" custLinFactNeighborX="-89994" custLinFactNeighborY="-9675">
        <dgm:presLayoutVars>
          <dgm:chPref val="3"/>
        </dgm:presLayoutVars>
      </dgm:prSet>
      <dgm:spPr>
        <a:xfrm>
          <a:off x="0" y="829254"/>
          <a:ext cx="1425883" cy="426468"/>
        </a:xfrm>
        <a:prstGeom prst="rect">
          <a:avLst/>
        </a:prstGeom>
      </dgm:spPr>
    </dgm:pt>
    <dgm:pt modelId="{22209D3F-AFD4-404A-9B5E-BCFC74AA688C}" type="pres">
      <dgm:prSet presAssocID="{298C8EED-0109-48F5-AF74-AD3E6AF9C246}" presName="rootConnector" presStyleLbl="node2" presStyleIdx="0" presStyleCnt="6"/>
      <dgm:spPr/>
    </dgm:pt>
    <dgm:pt modelId="{D8081DD4-48E3-4713-9454-056576FD8F3D}" type="pres">
      <dgm:prSet presAssocID="{298C8EED-0109-48F5-AF74-AD3E6AF9C246}" presName="hierChild4" presStyleCnt="0"/>
      <dgm:spPr/>
    </dgm:pt>
    <dgm:pt modelId="{D8A70053-63C0-4273-B3A6-29D47F0574E3}" type="pres">
      <dgm:prSet presAssocID="{298C8EED-0109-48F5-AF74-AD3E6AF9C246}" presName="hierChild5" presStyleCnt="0"/>
      <dgm:spPr/>
    </dgm:pt>
    <dgm:pt modelId="{DD896440-84A1-44CF-8CDE-46261AC01B97}" type="pres">
      <dgm:prSet presAssocID="{9F969842-67FB-4D12-8FEA-CC83B8076864}" presName="Name37" presStyleLbl="parChTrans1D2" presStyleIdx="1" presStyleCnt="6"/>
      <dgm:spPr/>
    </dgm:pt>
    <dgm:pt modelId="{E76253AD-4BC2-45C3-A3E1-341320E85630}" type="pres">
      <dgm:prSet presAssocID="{66A5770F-FB34-46F6-AFF7-3C2235394EB6}" presName="hierRoot2" presStyleCnt="0">
        <dgm:presLayoutVars>
          <dgm:hierBranch val="init"/>
        </dgm:presLayoutVars>
      </dgm:prSet>
      <dgm:spPr/>
    </dgm:pt>
    <dgm:pt modelId="{904A3927-A36C-430C-A4D5-A4BB63C7B9C2}" type="pres">
      <dgm:prSet presAssocID="{66A5770F-FB34-46F6-AFF7-3C2235394EB6}" presName="rootComposite" presStyleCnt="0"/>
      <dgm:spPr/>
    </dgm:pt>
    <dgm:pt modelId="{6B9C397F-B221-4E7B-BFE9-B9234DCECF96}" type="pres">
      <dgm:prSet presAssocID="{66A5770F-FB34-46F6-AFF7-3C2235394EB6}" presName="rootText" presStyleLbl="node2" presStyleIdx="1" presStyleCnt="6" custScaleX="118765" custScaleY="71043" custLinFactNeighborX="809" custLinFactNeighborY="-10132">
        <dgm:presLayoutVars>
          <dgm:chPref val="3"/>
        </dgm:presLayoutVars>
      </dgm:prSet>
      <dgm:spPr>
        <a:xfrm>
          <a:off x="1691814" y="826511"/>
          <a:ext cx="1425883" cy="426468"/>
        </a:xfrm>
        <a:prstGeom prst="rect">
          <a:avLst/>
        </a:prstGeom>
      </dgm:spPr>
    </dgm:pt>
    <dgm:pt modelId="{904CF289-9DD0-4B17-ADD9-4662D859EDED}" type="pres">
      <dgm:prSet presAssocID="{66A5770F-FB34-46F6-AFF7-3C2235394EB6}" presName="rootConnector" presStyleLbl="node2" presStyleIdx="1" presStyleCnt="6"/>
      <dgm:spPr/>
    </dgm:pt>
    <dgm:pt modelId="{01291363-6B3B-4C73-BE11-9BA8167450DB}" type="pres">
      <dgm:prSet presAssocID="{66A5770F-FB34-46F6-AFF7-3C2235394EB6}" presName="hierChild4" presStyleCnt="0"/>
      <dgm:spPr/>
    </dgm:pt>
    <dgm:pt modelId="{E4C27B34-3561-441C-8D04-8BF67F0885B5}" type="pres">
      <dgm:prSet presAssocID="{66A5770F-FB34-46F6-AFF7-3C2235394EB6}" presName="hierChild5" presStyleCnt="0"/>
      <dgm:spPr/>
    </dgm:pt>
    <dgm:pt modelId="{F35BE22B-196E-4B17-A00E-F98369AB633F}" type="pres">
      <dgm:prSet presAssocID="{3B420FD2-2C74-42D7-AA16-718AC03048E5}" presName="Name37" presStyleLbl="parChTrans1D2" presStyleIdx="2" presStyleCnt="6"/>
      <dgm:spPr/>
    </dgm:pt>
    <dgm:pt modelId="{5C919699-C357-41BA-98F3-4CC9ED95693A}" type="pres">
      <dgm:prSet presAssocID="{C8B63F4B-601C-4E9D-9D4C-2334DAB3E3B7}" presName="hierRoot2" presStyleCnt="0">
        <dgm:presLayoutVars>
          <dgm:hierBranch val="init"/>
        </dgm:presLayoutVars>
      </dgm:prSet>
      <dgm:spPr/>
    </dgm:pt>
    <dgm:pt modelId="{13F8E776-238D-47FA-AD77-B4E327891101}" type="pres">
      <dgm:prSet presAssocID="{C8B63F4B-601C-4E9D-9D4C-2334DAB3E3B7}" presName="rootComposite" presStyleCnt="0"/>
      <dgm:spPr/>
    </dgm:pt>
    <dgm:pt modelId="{36BEB000-C0AA-4697-88F8-983A9542753E}" type="pres">
      <dgm:prSet presAssocID="{C8B63F4B-601C-4E9D-9D4C-2334DAB3E3B7}" presName="rootText" presStyleLbl="node2" presStyleIdx="2" presStyleCnt="6" custScaleX="118765" custScaleY="71043" custLinFactNeighborX="8592" custLinFactNeighborY="-7959">
        <dgm:presLayoutVars>
          <dgm:chPref val="3"/>
        </dgm:presLayoutVars>
      </dgm:prSet>
      <dgm:spPr/>
    </dgm:pt>
    <dgm:pt modelId="{2A24DA66-3466-4248-B44B-686313480A81}" type="pres">
      <dgm:prSet presAssocID="{C8B63F4B-601C-4E9D-9D4C-2334DAB3E3B7}" presName="rootConnector" presStyleLbl="node2" presStyleIdx="2" presStyleCnt="6"/>
      <dgm:spPr/>
    </dgm:pt>
    <dgm:pt modelId="{1DC102C7-C633-46D1-AEBF-34A8F5FB1AC8}" type="pres">
      <dgm:prSet presAssocID="{C8B63F4B-601C-4E9D-9D4C-2334DAB3E3B7}" presName="hierChild4" presStyleCnt="0"/>
      <dgm:spPr/>
    </dgm:pt>
    <dgm:pt modelId="{176CF6AF-9F3C-4A8D-838E-06C1FEFE55C8}" type="pres">
      <dgm:prSet presAssocID="{C8B63F4B-601C-4E9D-9D4C-2334DAB3E3B7}" presName="hierChild5" presStyleCnt="0"/>
      <dgm:spPr/>
    </dgm:pt>
    <dgm:pt modelId="{3E394A52-D56F-4301-8B45-ED7453429589}" type="pres">
      <dgm:prSet presAssocID="{1153E4F2-0D72-43C0-989A-2C6AC4B0C31F}" presName="Name37" presStyleLbl="parChTrans1D2" presStyleIdx="3" presStyleCnt="6"/>
      <dgm:spPr/>
    </dgm:pt>
    <dgm:pt modelId="{BB6082FD-987C-484A-BBAC-DFC014C5048C}" type="pres">
      <dgm:prSet presAssocID="{331ADC54-6DCB-4DE8-992A-BD7E14B913EB}" presName="hierRoot2" presStyleCnt="0">
        <dgm:presLayoutVars>
          <dgm:hierBranch val="init"/>
        </dgm:presLayoutVars>
      </dgm:prSet>
      <dgm:spPr/>
    </dgm:pt>
    <dgm:pt modelId="{53F7A6F6-7A2E-41CB-9769-252D9F3F77C6}" type="pres">
      <dgm:prSet presAssocID="{331ADC54-6DCB-4DE8-992A-BD7E14B913EB}" presName="rootComposite" presStyleCnt="0"/>
      <dgm:spPr/>
    </dgm:pt>
    <dgm:pt modelId="{67635CE3-4C6F-44CB-8109-DE58C9D23B0C}" type="pres">
      <dgm:prSet presAssocID="{331ADC54-6DCB-4DE8-992A-BD7E14B913EB}" presName="rootText" presStyleLbl="node2" presStyleIdx="3" presStyleCnt="6" custScaleX="120381" custScaleY="68812" custLinFactNeighborX="6876" custLinFactNeighborY="-9160">
        <dgm:presLayoutVars>
          <dgm:chPref val="3"/>
        </dgm:presLayoutVars>
      </dgm:prSet>
      <dgm:spPr>
        <a:xfrm>
          <a:off x="5120669" y="832345"/>
          <a:ext cx="1445284" cy="413075"/>
        </a:xfrm>
        <a:prstGeom prst="rect">
          <a:avLst/>
        </a:prstGeom>
      </dgm:spPr>
    </dgm:pt>
    <dgm:pt modelId="{5DE2576F-99C6-49A4-B909-E9916E712445}" type="pres">
      <dgm:prSet presAssocID="{331ADC54-6DCB-4DE8-992A-BD7E14B913EB}" presName="rootConnector" presStyleLbl="node2" presStyleIdx="3" presStyleCnt="6"/>
      <dgm:spPr/>
    </dgm:pt>
    <dgm:pt modelId="{02720F65-B135-4C2C-B3D8-F4210C07F090}" type="pres">
      <dgm:prSet presAssocID="{331ADC54-6DCB-4DE8-992A-BD7E14B913EB}" presName="hierChild4" presStyleCnt="0"/>
      <dgm:spPr/>
    </dgm:pt>
    <dgm:pt modelId="{30D9F895-69C0-4458-A75F-31380A0625BA}" type="pres">
      <dgm:prSet presAssocID="{331ADC54-6DCB-4DE8-992A-BD7E14B913EB}" presName="hierChild5" presStyleCnt="0"/>
      <dgm:spPr/>
    </dgm:pt>
    <dgm:pt modelId="{F830312F-A709-46A7-8F08-4B8A5AB110EE}" type="pres">
      <dgm:prSet presAssocID="{36B29FDC-211A-407A-B7BA-FC75A5E6AE63}" presName="Name37" presStyleLbl="parChTrans1D2" presStyleIdx="4" presStyleCnt="6"/>
      <dgm:spPr/>
    </dgm:pt>
    <dgm:pt modelId="{31445DEF-95DF-43BD-914A-D6F3E0545D86}" type="pres">
      <dgm:prSet presAssocID="{9EBF6058-66B9-44F7-A5B2-1F5280888A4C}" presName="hierRoot2" presStyleCnt="0">
        <dgm:presLayoutVars>
          <dgm:hierBranch val="init"/>
        </dgm:presLayoutVars>
      </dgm:prSet>
      <dgm:spPr/>
    </dgm:pt>
    <dgm:pt modelId="{5EDBE3FB-59F9-41A3-84CB-8B161AFA3C4A}" type="pres">
      <dgm:prSet presAssocID="{9EBF6058-66B9-44F7-A5B2-1F5280888A4C}" presName="rootComposite" presStyleCnt="0"/>
      <dgm:spPr/>
    </dgm:pt>
    <dgm:pt modelId="{9CC5C9AD-34DC-4A28-B7CF-035C42C0B745}" type="pres">
      <dgm:prSet presAssocID="{9EBF6058-66B9-44F7-A5B2-1F5280888A4C}" presName="rootText" presStyleLbl="node2" presStyleIdx="4" presStyleCnt="6" custScaleX="118765" custScaleY="71043" custLinFactNeighborX="6396" custLinFactNeighborY="-9828">
        <dgm:presLayoutVars>
          <dgm:chPref val="3"/>
        </dgm:presLayoutVars>
      </dgm:prSet>
      <dgm:spPr>
        <a:xfrm>
          <a:off x="5516023" y="773838"/>
          <a:ext cx="1557481" cy="465828"/>
        </a:xfrm>
        <a:prstGeom prst="rect">
          <a:avLst/>
        </a:prstGeom>
      </dgm:spPr>
    </dgm:pt>
    <dgm:pt modelId="{08AB308B-F406-473D-804B-8A62A6C17D1D}" type="pres">
      <dgm:prSet presAssocID="{9EBF6058-66B9-44F7-A5B2-1F5280888A4C}" presName="rootConnector" presStyleLbl="node2" presStyleIdx="4" presStyleCnt="6"/>
      <dgm:spPr/>
    </dgm:pt>
    <dgm:pt modelId="{F14C3137-0A37-45F9-B8D2-CC87D91DCDA7}" type="pres">
      <dgm:prSet presAssocID="{9EBF6058-66B9-44F7-A5B2-1F5280888A4C}" presName="hierChild4" presStyleCnt="0"/>
      <dgm:spPr/>
    </dgm:pt>
    <dgm:pt modelId="{180DFE4F-8CE9-4CAE-B1DC-093653C5B1DA}" type="pres">
      <dgm:prSet presAssocID="{9EBF6058-66B9-44F7-A5B2-1F5280888A4C}" presName="hierChild5" presStyleCnt="0"/>
      <dgm:spPr/>
    </dgm:pt>
    <dgm:pt modelId="{C329F944-C606-42FF-9E54-A557880EA514}" type="pres">
      <dgm:prSet presAssocID="{1A152FE6-6A7A-468E-B8E6-345029C71B96}" presName="Name37" presStyleLbl="parChTrans1D2" presStyleIdx="5" presStyleCnt="6"/>
      <dgm:spPr/>
    </dgm:pt>
    <dgm:pt modelId="{72446F3F-770C-479A-9D2A-9F6FC3FCDFDB}" type="pres">
      <dgm:prSet presAssocID="{ED77F4B0-FD17-41E7-A123-D97260925B9A}" presName="hierRoot2" presStyleCnt="0">
        <dgm:presLayoutVars>
          <dgm:hierBranch val="init"/>
        </dgm:presLayoutVars>
      </dgm:prSet>
      <dgm:spPr/>
    </dgm:pt>
    <dgm:pt modelId="{4D9066FB-0B69-4D2E-9BEB-10D13CF5D0D7}" type="pres">
      <dgm:prSet presAssocID="{ED77F4B0-FD17-41E7-A123-D97260925B9A}" presName="rootComposite" presStyleCnt="0"/>
      <dgm:spPr/>
    </dgm:pt>
    <dgm:pt modelId="{972469F8-2A7E-457A-908F-16637E128D86}" type="pres">
      <dgm:prSet presAssocID="{ED77F4B0-FD17-41E7-A123-D97260925B9A}" presName="rootText" presStyleLbl="node2" presStyleIdx="5" presStyleCnt="6" custScaleX="135863" custScaleY="71043" custLinFactNeighborX="555" custLinFactNeighborY="-9651">
        <dgm:presLayoutVars>
          <dgm:chPref val="3"/>
        </dgm:presLayoutVars>
      </dgm:prSet>
      <dgm:spPr>
        <a:xfrm>
          <a:off x="7339386" y="774999"/>
          <a:ext cx="1557481" cy="465828"/>
        </a:xfrm>
        <a:prstGeom prst="rect">
          <a:avLst/>
        </a:prstGeom>
      </dgm:spPr>
    </dgm:pt>
    <dgm:pt modelId="{BE251D82-079E-45FA-BFF5-3CF1BDF126B5}" type="pres">
      <dgm:prSet presAssocID="{ED77F4B0-FD17-41E7-A123-D97260925B9A}" presName="rootConnector" presStyleLbl="node2" presStyleIdx="5" presStyleCnt="6"/>
      <dgm:spPr/>
    </dgm:pt>
    <dgm:pt modelId="{8B756219-C970-46BE-B37A-56D838CAA01A}" type="pres">
      <dgm:prSet presAssocID="{ED77F4B0-FD17-41E7-A123-D97260925B9A}" presName="hierChild4" presStyleCnt="0"/>
      <dgm:spPr/>
    </dgm:pt>
    <dgm:pt modelId="{2B859E39-688A-476C-B82F-C092D42F2279}" type="pres">
      <dgm:prSet presAssocID="{ED77F4B0-FD17-41E7-A123-D97260925B9A}" presName="hierChild5" presStyleCnt="0"/>
      <dgm:spPr/>
    </dgm:pt>
    <dgm:pt modelId="{B64BA38C-B315-4933-B520-87C9997E519C}" type="pres">
      <dgm:prSet presAssocID="{E4E82D58-7497-406B-BF4A-132D220821D0}" presName="hierChild3" presStyleCnt="0"/>
      <dgm:spPr/>
    </dgm:pt>
  </dgm:ptLst>
  <dgm:cxnLst>
    <dgm:cxn modelId="{8E3D0F01-EAE8-4008-BA58-8C4A486742E2}" type="presOf" srcId="{C8B63F4B-601C-4E9D-9D4C-2334DAB3E3B7}" destId="{36BEB000-C0AA-4697-88F8-983A9542753E}" srcOrd="0" destOrd="0" presId="urn:microsoft.com/office/officeart/2005/8/layout/orgChart1"/>
    <dgm:cxn modelId="{C6E39403-D1CE-4FC5-9E8E-9BB985FE9FF5}" type="presOf" srcId="{298C8EED-0109-48F5-AF74-AD3E6AF9C246}" destId="{22209D3F-AFD4-404A-9B5E-BCFC74AA688C}" srcOrd="1" destOrd="0" presId="urn:microsoft.com/office/officeart/2005/8/layout/orgChart1"/>
    <dgm:cxn modelId="{25208F11-BE0F-4675-8C73-0865B611E017}" type="presOf" srcId="{1A152FE6-6A7A-468E-B8E6-345029C71B96}" destId="{C329F944-C606-42FF-9E54-A557880EA514}" srcOrd="0" destOrd="0" presId="urn:microsoft.com/office/officeart/2005/8/layout/orgChart1"/>
    <dgm:cxn modelId="{4FF7421A-3805-4BE5-A6CD-A69AC7477DCF}" srcId="{E4E82D58-7497-406B-BF4A-132D220821D0}" destId="{66A5770F-FB34-46F6-AFF7-3C2235394EB6}" srcOrd="1" destOrd="0" parTransId="{9F969842-67FB-4D12-8FEA-CC83B8076864}" sibTransId="{13CD3FC2-B370-48FD-8BBF-AEE34F12743C}"/>
    <dgm:cxn modelId="{309ADA5F-807E-47D3-9225-F1326B85C4C5}" type="presOf" srcId="{E4E82D58-7497-406B-BF4A-132D220821D0}" destId="{08B190B5-F400-4BB3-A978-1C1546461E0D}" srcOrd="0" destOrd="0" presId="urn:microsoft.com/office/officeart/2005/8/layout/orgChart1"/>
    <dgm:cxn modelId="{2A9C786E-2905-4C8C-A33F-1CB8423D88EB}" type="presOf" srcId="{ED77F4B0-FD17-41E7-A123-D97260925B9A}" destId="{BE251D82-079E-45FA-BFF5-3CF1BDF126B5}" srcOrd="1" destOrd="0" presId="urn:microsoft.com/office/officeart/2005/8/layout/orgChart1"/>
    <dgm:cxn modelId="{0076E051-41FD-49D2-90C6-E9E75FC30757}" type="presOf" srcId="{36B29FDC-211A-407A-B7BA-FC75A5E6AE63}" destId="{F830312F-A709-46A7-8F08-4B8A5AB110EE}" srcOrd="0" destOrd="0" presId="urn:microsoft.com/office/officeart/2005/8/layout/orgChart1"/>
    <dgm:cxn modelId="{3FAC7E7D-E685-4C1E-B6B9-9F896E9950DF}" type="presOf" srcId="{66A5770F-FB34-46F6-AFF7-3C2235394EB6}" destId="{904CF289-9DD0-4B17-ADD9-4662D859EDED}" srcOrd="1" destOrd="0" presId="urn:microsoft.com/office/officeart/2005/8/layout/orgChart1"/>
    <dgm:cxn modelId="{60115581-529A-46ED-A73F-84BBC79D0067}" type="presOf" srcId="{66A5770F-FB34-46F6-AFF7-3C2235394EB6}" destId="{6B9C397F-B221-4E7B-BFE9-B9234DCECF96}" srcOrd="0" destOrd="0" presId="urn:microsoft.com/office/officeart/2005/8/layout/orgChart1"/>
    <dgm:cxn modelId="{B5AC7686-8067-45A9-B4E0-07CF5BC0535D}" type="presOf" srcId="{331ADC54-6DCB-4DE8-992A-BD7E14B913EB}" destId="{67635CE3-4C6F-44CB-8109-DE58C9D23B0C}" srcOrd="0" destOrd="0" presId="urn:microsoft.com/office/officeart/2005/8/layout/orgChart1"/>
    <dgm:cxn modelId="{69239D86-5EA8-45EB-AF76-E73EF6EBA95B}" srcId="{E4E82D58-7497-406B-BF4A-132D220821D0}" destId="{331ADC54-6DCB-4DE8-992A-BD7E14B913EB}" srcOrd="3" destOrd="0" parTransId="{1153E4F2-0D72-43C0-989A-2C6AC4B0C31F}" sibTransId="{569376E5-165B-44AB-BCFD-930AD4504EA3}"/>
    <dgm:cxn modelId="{AB4BB187-702E-4836-B69B-8E9C03FBF6C0}" srcId="{E4E82D58-7497-406B-BF4A-132D220821D0}" destId="{ED77F4B0-FD17-41E7-A123-D97260925B9A}" srcOrd="5" destOrd="0" parTransId="{1A152FE6-6A7A-468E-B8E6-345029C71B96}" sibTransId="{447632E7-642F-45E0-9734-A73DD849D64E}"/>
    <dgm:cxn modelId="{73ECBF8C-ABD6-4275-B494-518541CDDDF7}" type="presOf" srcId="{C8B63F4B-601C-4E9D-9D4C-2334DAB3E3B7}" destId="{2A24DA66-3466-4248-B44B-686313480A81}" srcOrd="1" destOrd="0" presId="urn:microsoft.com/office/officeart/2005/8/layout/orgChart1"/>
    <dgm:cxn modelId="{7C439D92-A879-48BF-9517-83B02F6C92AB}" type="presOf" srcId="{ED77F4B0-FD17-41E7-A123-D97260925B9A}" destId="{972469F8-2A7E-457A-908F-16637E128D86}" srcOrd="0" destOrd="0" presId="urn:microsoft.com/office/officeart/2005/8/layout/orgChart1"/>
    <dgm:cxn modelId="{A77347A8-C133-4E65-A60B-8A717934032C}" srcId="{E4E82D58-7497-406B-BF4A-132D220821D0}" destId="{298C8EED-0109-48F5-AF74-AD3E6AF9C246}" srcOrd="0" destOrd="0" parTransId="{32F1213F-B25D-41B4-AD69-744F36888B8F}" sibTransId="{B8060F50-037F-4F5F-9DC4-B005614BC49E}"/>
    <dgm:cxn modelId="{ECD24AA9-B758-4321-9D90-4B6BDDFAC81F}" type="presOf" srcId="{1153E4F2-0D72-43C0-989A-2C6AC4B0C31F}" destId="{3E394A52-D56F-4301-8B45-ED7453429589}" srcOrd="0" destOrd="0" presId="urn:microsoft.com/office/officeart/2005/8/layout/orgChart1"/>
    <dgm:cxn modelId="{5A6638B1-D6CA-43EA-81E2-63695E7F0950}" srcId="{C96AD2F1-368F-422A-B6E7-352819FC9D2F}" destId="{E4E82D58-7497-406B-BF4A-132D220821D0}" srcOrd="0" destOrd="0" parTransId="{2C8D87D1-C516-47CA-9F2E-694E36792CAC}" sibTransId="{7FBEE17A-457E-421E-BE71-A3DCDA7F55BD}"/>
    <dgm:cxn modelId="{B1859DC6-EA24-4822-9EF0-FCF85BC6544F}" type="presOf" srcId="{E4E82D58-7497-406B-BF4A-132D220821D0}" destId="{57BF8631-9925-43C8-950C-383BABDBDA1C}" srcOrd="1" destOrd="0" presId="urn:microsoft.com/office/officeart/2005/8/layout/orgChart1"/>
    <dgm:cxn modelId="{481D50D5-E407-4B40-AD04-B6180D41C46B}" type="presOf" srcId="{331ADC54-6DCB-4DE8-992A-BD7E14B913EB}" destId="{5DE2576F-99C6-49A4-B909-E9916E712445}" srcOrd="1" destOrd="0" presId="urn:microsoft.com/office/officeart/2005/8/layout/orgChart1"/>
    <dgm:cxn modelId="{E8E603D6-5654-4C99-A9B1-28DCCE92FC21}" srcId="{E4E82D58-7497-406B-BF4A-132D220821D0}" destId="{C8B63F4B-601C-4E9D-9D4C-2334DAB3E3B7}" srcOrd="2" destOrd="0" parTransId="{3B420FD2-2C74-42D7-AA16-718AC03048E5}" sibTransId="{3CCEDF88-25F9-4828-98A9-A2100317408C}"/>
    <dgm:cxn modelId="{E1A22DE2-3344-45F9-B6FB-0A339C4A8094}" type="presOf" srcId="{9EBF6058-66B9-44F7-A5B2-1F5280888A4C}" destId="{9CC5C9AD-34DC-4A28-B7CF-035C42C0B745}" srcOrd="0" destOrd="0" presId="urn:microsoft.com/office/officeart/2005/8/layout/orgChart1"/>
    <dgm:cxn modelId="{2BE40EE4-E237-4DE9-90E9-BA80345CDC76}" type="presOf" srcId="{298C8EED-0109-48F5-AF74-AD3E6AF9C246}" destId="{28AE444E-DBB3-4616-83C9-F91744026830}" srcOrd="0" destOrd="0" presId="urn:microsoft.com/office/officeart/2005/8/layout/orgChart1"/>
    <dgm:cxn modelId="{52E2CEE5-1B32-44BF-B181-F415B8E98E37}" type="presOf" srcId="{C96AD2F1-368F-422A-B6E7-352819FC9D2F}" destId="{72E92765-DB73-449E-8CAA-2F9F24E7FCEB}" srcOrd="0" destOrd="0" presId="urn:microsoft.com/office/officeart/2005/8/layout/orgChart1"/>
    <dgm:cxn modelId="{FAA828E7-CA58-4A96-9715-BA4E5CBE649A}" type="presOf" srcId="{32F1213F-B25D-41B4-AD69-744F36888B8F}" destId="{38729C71-A875-4FF1-AA90-93753D1C8FAF}" srcOrd="0" destOrd="0" presId="urn:microsoft.com/office/officeart/2005/8/layout/orgChart1"/>
    <dgm:cxn modelId="{5657C6EA-64A3-4E08-B8F9-91DFDC30A14B}" type="presOf" srcId="{3B420FD2-2C74-42D7-AA16-718AC03048E5}" destId="{F35BE22B-196E-4B17-A00E-F98369AB633F}" srcOrd="0" destOrd="0" presId="urn:microsoft.com/office/officeart/2005/8/layout/orgChart1"/>
    <dgm:cxn modelId="{170525EC-2B8C-4895-BDDB-69EF2EC24888}" type="presOf" srcId="{9F969842-67FB-4D12-8FEA-CC83B8076864}" destId="{DD896440-84A1-44CF-8CDE-46261AC01B97}" srcOrd="0" destOrd="0" presId="urn:microsoft.com/office/officeart/2005/8/layout/orgChart1"/>
    <dgm:cxn modelId="{F84C90F0-A85E-4F61-967E-01BFC81D5DE7}" type="presOf" srcId="{9EBF6058-66B9-44F7-A5B2-1F5280888A4C}" destId="{08AB308B-F406-473D-804B-8A62A6C17D1D}" srcOrd="1" destOrd="0" presId="urn:microsoft.com/office/officeart/2005/8/layout/orgChart1"/>
    <dgm:cxn modelId="{8D8857FC-7F2A-44ED-B661-5520821440C9}" srcId="{E4E82D58-7497-406B-BF4A-132D220821D0}" destId="{9EBF6058-66B9-44F7-A5B2-1F5280888A4C}" srcOrd="4" destOrd="0" parTransId="{36B29FDC-211A-407A-B7BA-FC75A5E6AE63}" sibTransId="{7E79178C-8E34-45B7-86D6-8C7C3D4FA709}"/>
    <dgm:cxn modelId="{A0F3F2FD-85C9-4D01-B48C-9D61B1B7FE3B}" type="presParOf" srcId="{72E92765-DB73-449E-8CAA-2F9F24E7FCEB}" destId="{9C6265C3-570C-4145-9422-CB05DFFAC9F5}" srcOrd="0" destOrd="0" presId="urn:microsoft.com/office/officeart/2005/8/layout/orgChart1"/>
    <dgm:cxn modelId="{6385858F-1B63-4F5F-B24B-4E05CFD2BC99}" type="presParOf" srcId="{9C6265C3-570C-4145-9422-CB05DFFAC9F5}" destId="{36C9F722-6FD1-42C4-A08D-BA6B0B5129BE}" srcOrd="0" destOrd="0" presId="urn:microsoft.com/office/officeart/2005/8/layout/orgChart1"/>
    <dgm:cxn modelId="{BF4AF572-948D-41E5-AEFA-5F0CDA15FDEA}" type="presParOf" srcId="{36C9F722-6FD1-42C4-A08D-BA6B0B5129BE}" destId="{08B190B5-F400-4BB3-A978-1C1546461E0D}" srcOrd="0" destOrd="0" presId="urn:microsoft.com/office/officeart/2005/8/layout/orgChart1"/>
    <dgm:cxn modelId="{6FB081C9-4F72-471A-BF9C-00F7A113EC2F}" type="presParOf" srcId="{36C9F722-6FD1-42C4-A08D-BA6B0B5129BE}" destId="{57BF8631-9925-43C8-950C-383BABDBDA1C}" srcOrd="1" destOrd="0" presId="urn:microsoft.com/office/officeart/2005/8/layout/orgChart1"/>
    <dgm:cxn modelId="{E65E414D-54C4-4733-8CFB-94B637EA3A1F}" type="presParOf" srcId="{9C6265C3-570C-4145-9422-CB05DFFAC9F5}" destId="{1195BFBA-54FB-4FA4-9D96-92EB02930A11}" srcOrd="1" destOrd="0" presId="urn:microsoft.com/office/officeart/2005/8/layout/orgChart1"/>
    <dgm:cxn modelId="{212B454E-0FE5-47BA-B6A6-D24309197C06}" type="presParOf" srcId="{1195BFBA-54FB-4FA4-9D96-92EB02930A11}" destId="{38729C71-A875-4FF1-AA90-93753D1C8FAF}" srcOrd="0" destOrd="0" presId="urn:microsoft.com/office/officeart/2005/8/layout/orgChart1"/>
    <dgm:cxn modelId="{B0DE6F6D-C69B-4BEA-9F0B-2BBDC8BCD824}" type="presParOf" srcId="{1195BFBA-54FB-4FA4-9D96-92EB02930A11}" destId="{83E740C1-4749-413B-8B37-4F5F5D9F30ED}" srcOrd="1" destOrd="0" presId="urn:microsoft.com/office/officeart/2005/8/layout/orgChart1"/>
    <dgm:cxn modelId="{60AEDB7F-B5ED-4A4D-8DCD-5F5390A4830E}" type="presParOf" srcId="{83E740C1-4749-413B-8B37-4F5F5D9F30ED}" destId="{69C732B5-63C7-477A-B55B-447026077883}" srcOrd="0" destOrd="0" presId="urn:microsoft.com/office/officeart/2005/8/layout/orgChart1"/>
    <dgm:cxn modelId="{C607BF4B-26A7-490D-BF88-F83CA4E38AF1}" type="presParOf" srcId="{69C732B5-63C7-477A-B55B-447026077883}" destId="{28AE444E-DBB3-4616-83C9-F91744026830}" srcOrd="0" destOrd="0" presId="urn:microsoft.com/office/officeart/2005/8/layout/orgChart1"/>
    <dgm:cxn modelId="{E7F4E0BC-7305-4E2A-9C5F-4C11CF34AB73}" type="presParOf" srcId="{69C732B5-63C7-477A-B55B-447026077883}" destId="{22209D3F-AFD4-404A-9B5E-BCFC74AA688C}" srcOrd="1" destOrd="0" presId="urn:microsoft.com/office/officeart/2005/8/layout/orgChart1"/>
    <dgm:cxn modelId="{158CF434-6BC8-48A6-9C3B-E3467432A256}" type="presParOf" srcId="{83E740C1-4749-413B-8B37-4F5F5D9F30ED}" destId="{D8081DD4-48E3-4713-9454-056576FD8F3D}" srcOrd="1" destOrd="0" presId="urn:microsoft.com/office/officeart/2005/8/layout/orgChart1"/>
    <dgm:cxn modelId="{1D5C27EF-9F08-44E4-91BA-D63F80446835}" type="presParOf" srcId="{83E740C1-4749-413B-8B37-4F5F5D9F30ED}" destId="{D8A70053-63C0-4273-B3A6-29D47F0574E3}" srcOrd="2" destOrd="0" presId="urn:microsoft.com/office/officeart/2005/8/layout/orgChart1"/>
    <dgm:cxn modelId="{AF7AF05E-F85B-484F-BC6B-CE4B3C5F4E2F}" type="presParOf" srcId="{1195BFBA-54FB-4FA4-9D96-92EB02930A11}" destId="{DD896440-84A1-44CF-8CDE-46261AC01B97}" srcOrd="2" destOrd="0" presId="urn:microsoft.com/office/officeart/2005/8/layout/orgChart1"/>
    <dgm:cxn modelId="{70C8EC4C-1F24-4F4B-B2BC-3697AF4CE280}" type="presParOf" srcId="{1195BFBA-54FB-4FA4-9D96-92EB02930A11}" destId="{E76253AD-4BC2-45C3-A3E1-341320E85630}" srcOrd="3" destOrd="0" presId="urn:microsoft.com/office/officeart/2005/8/layout/orgChart1"/>
    <dgm:cxn modelId="{262BD772-1D34-48D3-8951-FE8A7CC7DC33}" type="presParOf" srcId="{E76253AD-4BC2-45C3-A3E1-341320E85630}" destId="{904A3927-A36C-430C-A4D5-A4BB63C7B9C2}" srcOrd="0" destOrd="0" presId="urn:microsoft.com/office/officeart/2005/8/layout/orgChart1"/>
    <dgm:cxn modelId="{0485D88C-0A7E-4851-B762-9E76091E7ACC}" type="presParOf" srcId="{904A3927-A36C-430C-A4D5-A4BB63C7B9C2}" destId="{6B9C397F-B221-4E7B-BFE9-B9234DCECF96}" srcOrd="0" destOrd="0" presId="urn:microsoft.com/office/officeart/2005/8/layout/orgChart1"/>
    <dgm:cxn modelId="{E8435EAF-E27B-480D-AF3A-AD4F2D333143}" type="presParOf" srcId="{904A3927-A36C-430C-A4D5-A4BB63C7B9C2}" destId="{904CF289-9DD0-4B17-ADD9-4662D859EDED}" srcOrd="1" destOrd="0" presId="urn:microsoft.com/office/officeart/2005/8/layout/orgChart1"/>
    <dgm:cxn modelId="{8C4A7573-04EF-4ED0-8CC9-1FD916581579}" type="presParOf" srcId="{E76253AD-4BC2-45C3-A3E1-341320E85630}" destId="{01291363-6B3B-4C73-BE11-9BA8167450DB}" srcOrd="1" destOrd="0" presId="urn:microsoft.com/office/officeart/2005/8/layout/orgChart1"/>
    <dgm:cxn modelId="{BD849D09-81BF-492D-8327-8E5EF0F8D957}" type="presParOf" srcId="{E76253AD-4BC2-45C3-A3E1-341320E85630}" destId="{E4C27B34-3561-441C-8D04-8BF67F0885B5}" srcOrd="2" destOrd="0" presId="urn:microsoft.com/office/officeart/2005/8/layout/orgChart1"/>
    <dgm:cxn modelId="{14E60F11-A0F7-4944-AF0C-745AF36EB2BC}" type="presParOf" srcId="{1195BFBA-54FB-4FA4-9D96-92EB02930A11}" destId="{F35BE22B-196E-4B17-A00E-F98369AB633F}" srcOrd="4" destOrd="0" presId="urn:microsoft.com/office/officeart/2005/8/layout/orgChart1"/>
    <dgm:cxn modelId="{A2243834-6195-4578-BB8D-EE7C8B55A435}" type="presParOf" srcId="{1195BFBA-54FB-4FA4-9D96-92EB02930A11}" destId="{5C919699-C357-41BA-98F3-4CC9ED95693A}" srcOrd="5" destOrd="0" presId="urn:microsoft.com/office/officeart/2005/8/layout/orgChart1"/>
    <dgm:cxn modelId="{513935B1-5274-4D92-B932-AF63B22DFBAC}" type="presParOf" srcId="{5C919699-C357-41BA-98F3-4CC9ED95693A}" destId="{13F8E776-238D-47FA-AD77-B4E327891101}" srcOrd="0" destOrd="0" presId="urn:microsoft.com/office/officeart/2005/8/layout/orgChart1"/>
    <dgm:cxn modelId="{7C9E89D3-8176-4F83-BADF-AA7B9D6FEFFC}" type="presParOf" srcId="{13F8E776-238D-47FA-AD77-B4E327891101}" destId="{36BEB000-C0AA-4697-88F8-983A9542753E}" srcOrd="0" destOrd="0" presId="urn:microsoft.com/office/officeart/2005/8/layout/orgChart1"/>
    <dgm:cxn modelId="{04AA15C8-8AD1-414C-AA6F-021837E37387}" type="presParOf" srcId="{13F8E776-238D-47FA-AD77-B4E327891101}" destId="{2A24DA66-3466-4248-B44B-686313480A81}" srcOrd="1" destOrd="0" presId="urn:microsoft.com/office/officeart/2005/8/layout/orgChart1"/>
    <dgm:cxn modelId="{5856FA82-84D9-4DFB-9DFE-4E3CA421F4F9}" type="presParOf" srcId="{5C919699-C357-41BA-98F3-4CC9ED95693A}" destId="{1DC102C7-C633-46D1-AEBF-34A8F5FB1AC8}" srcOrd="1" destOrd="0" presId="urn:microsoft.com/office/officeart/2005/8/layout/orgChart1"/>
    <dgm:cxn modelId="{F4D23BEF-3AA8-4A0A-9A5E-10B64A2E0A1D}" type="presParOf" srcId="{5C919699-C357-41BA-98F3-4CC9ED95693A}" destId="{176CF6AF-9F3C-4A8D-838E-06C1FEFE55C8}" srcOrd="2" destOrd="0" presId="urn:microsoft.com/office/officeart/2005/8/layout/orgChart1"/>
    <dgm:cxn modelId="{0378E714-3795-4AE1-AD43-8D0F6EB4A900}" type="presParOf" srcId="{1195BFBA-54FB-4FA4-9D96-92EB02930A11}" destId="{3E394A52-D56F-4301-8B45-ED7453429589}" srcOrd="6" destOrd="0" presId="urn:microsoft.com/office/officeart/2005/8/layout/orgChart1"/>
    <dgm:cxn modelId="{BD5D67DA-472C-410B-80B5-14BB1C0C24C3}" type="presParOf" srcId="{1195BFBA-54FB-4FA4-9D96-92EB02930A11}" destId="{BB6082FD-987C-484A-BBAC-DFC014C5048C}" srcOrd="7" destOrd="0" presId="urn:microsoft.com/office/officeart/2005/8/layout/orgChart1"/>
    <dgm:cxn modelId="{27244733-84D7-4EEC-B785-C03E044FBEF7}" type="presParOf" srcId="{BB6082FD-987C-484A-BBAC-DFC014C5048C}" destId="{53F7A6F6-7A2E-41CB-9769-252D9F3F77C6}" srcOrd="0" destOrd="0" presId="urn:microsoft.com/office/officeart/2005/8/layout/orgChart1"/>
    <dgm:cxn modelId="{E288EEAB-E038-4AB4-88BF-9D301485D899}" type="presParOf" srcId="{53F7A6F6-7A2E-41CB-9769-252D9F3F77C6}" destId="{67635CE3-4C6F-44CB-8109-DE58C9D23B0C}" srcOrd="0" destOrd="0" presId="urn:microsoft.com/office/officeart/2005/8/layout/orgChart1"/>
    <dgm:cxn modelId="{65E1CF17-33A3-4D6B-BEFC-06248629EEE0}" type="presParOf" srcId="{53F7A6F6-7A2E-41CB-9769-252D9F3F77C6}" destId="{5DE2576F-99C6-49A4-B909-E9916E712445}" srcOrd="1" destOrd="0" presId="urn:microsoft.com/office/officeart/2005/8/layout/orgChart1"/>
    <dgm:cxn modelId="{37E81CFD-E258-4362-A03A-BE2E2E25A5E2}" type="presParOf" srcId="{BB6082FD-987C-484A-BBAC-DFC014C5048C}" destId="{02720F65-B135-4C2C-B3D8-F4210C07F090}" srcOrd="1" destOrd="0" presId="urn:microsoft.com/office/officeart/2005/8/layout/orgChart1"/>
    <dgm:cxn modelId="{D9D332B1-C4BD-4770-B8A8-86978885EA27}" type="presParOf" srcId="{BB6082FD-987C-484A-BBAC-DFC014C5048C}" destId="{30D9F895-69C0-4458-A75F-31380A0625BA}" srcOrd="2" destOrd="0" presId="urn:microsoft.com/office/officeart/2005/8/layout/orgChart1"/>
    <dgm:cxn modelId="{E5EC67DB-9D18-47B1-B949-F1553B65C21E}" type="presParOf" srcId="{1195BFBA-54FB-4FA4-9D96-92EB02930A11}" destId="{F830312F-A709-46A7-8F08-4B8A5AB110EE}" srcOrd="8" destOrd="0" presId="urn:microsoft.com/office/officeart/2005/8/layout/orgChart1"/>
    <dgm:cxn modelId="{06DC7C71-A49B-44EB-935C-03EB714CC1AA}" type="presParOf" srcId="{1195BFBA-54FB-4FA4-9D96-92EB02930A11}" destId="{31445DEF-95DF-43BD-914A-D6F3E0545D86}" srcOrd="9" destOrd="0" presId="urn:microsoft.com/office/officeart/2005/8/layout/orgChart1"/>
    <dgm:cxn modelId="{B5AE2180-C0C4-400E-B74F-8C0542437DB9}" type="presParOf" srcId="{31445DEF-95DF-43BD-914A-D6F3E0545D86}" destId="{5EDBE3FB-59F9-41A3-84CB-8B161AFA3C4A}" srcOrd="0" destOrd="0" presId="urn:microsoft.com/office/officeart/2005/8/layout/orgChart1"/>
    <dgm:cxn modelId="{5263F307-CDEF-4689-8F84-88B26FD4EE39}" type="presParOf" srcId="{5EDBE3FB-59F9-41A3-84CB-8B161AFA3C4A}" destId="{9CC5C9AD-34DC-4A28-B7CF-035C42C0B745}" srcOrd="0" destOrd="0" presId="urn:microsoft.com/office/officeart/2005/8/layout/orgChart1"/>
    <dgm:cxn modelId="{918570CA-5EA0-4657-86FE-1AE31E42DDAB}" type="presParOf" srcId="{5EDBE3FB-59F9-41A3-84CB-8B161AFA3C4A}" destId="{08AB308B-F406-473D-804B-8A62A6C17D1D}" srcOrd="1" destOrd="0" presId="urn:microsoft.com/office/officeart/2005/8/layout/orgChart1"/>
    <dgm:cxn modelId="{3DBB05B6-1A39-4B12-AE1D-4E53ED1C02EA}" type="presParOf" srcId="{31445DEF-95DF-43BD-914A-D6F3E0545D86}" destId="{F14C3137-0A37-45F9-B8D2-CC87D91DCDA7}" srcOrd="1" destOrd="0" presId="urn:microsoft.com/office/officeart/2005/8/layout/orgChart1"/>
    <dgm:cxn modelId="{D476DE72-F2D5-43DF-B268-56830555CE40}" type="presParOf" srcId="{31445DEF-95DF-43BD-914A-D6F3E0545D86}" destId="{180DFE4F-8CE9-4CAE-B1DC-093653C5B1DA}" srcOrd="2" destOrd="0" presId="urn:microsoft.com/office/officeart/2005/8/layout/orgChart1"/>
    <dgm:cxn modelId="{9385C419-4574-45C6-8F40-D96703115CC2}" type="presParOf" srcId="{1195BFBA-54FB-4FA4-9D96-92EB02930A11}" destId="{C329F944-C606-42FF-9E54-A557880EA514}" srcOrd="10" destOrd="0" presId="urn:microsoft.com/office/officeart/2005/8/layout/orgChart1"/>
    <dgm:cxn modelId="{547D4838-ADFD-4280-B491-8233632FDFD0}" type="presParOf" srcId="{1195BFBA-54FB-4FA4-9D96-92EB02930A11}" destId="{72446F3F-770C-479A-9D2A-9F6FC3FCDFDB}" srcOrd="11" destOrd="0" presId="urn:microsoft.com/office/officeart/2005/8/layout/orgChart1"/>
    <dgm:cxn modelId="{09F1C851-82C3-4FC2-9642-907F1074479B}" type="presParOf" srcId="{72446F3F-770C-479A-9D2A-9F6FC3FCDFDB}" destId="{4D9066FB-0B69-4D2E-9BEB-10D13CF5D0D7}" srcOrd="0" destOrd="0" presId="urn:microsoft.com/office/officeart/2005/8/layout/orgChart1"/>
    <dgm:cxn modelId="{AFF52545-48C5-489F-824F-D55EEA230BF1}" type="presParOf" srcId="{4D9066FB-0B69-4D2E-9BEB-10D13CF5D0D7}" destId="{972469F8-2A7E-457A-908F-16637E128D86}" srcOrd="0" destOrd="0" presId="urn:microsoft.com/office/officeart/2005/8/layout/orgChart1"/>
    <dgm:cxn modelId="{3A3AA592-9016-4200-BAA9-1C197BA3B65F}" type="presParOf" srcId="{4D9066FB-0B69-4D2E-9BEB-10D13CF5D0D7}" destId="{BE251D82-079E-45FA-BFF5-3CF1BDF126B5}" srcOrd="1" destOrd="0" presId="urn:microsoft.com/office/officeart/2005/8/layout/orgChart1"/>
    <dgm:cxn modelId="{AF54B301-1D06-4AD7-8FD0-F3E680110625}" type="presParOf" srcId="{72446F3F-770C-479A-9D2A-9F6FC3FCDFDB}" destId="{8B756219-C970-46BE-B37A-56D838CAA01A}" srcOrd="1" destOrd="0" presId="urn:microsoft.com/office/officeart/2005/8/layout/orgChart1"/>
    <dgm:cxn modelId="{188B4F10-100E-4444-8292-D5B8CC43BE24}" type="presParOf" srcId="{72446F3F-770C-479A-9D2A-9F6FC3FCDFDB}" destId="{2B859E39-688A-476C-B82F-C092D42F2279}" srcOrd="2" destOrd="0" presId="urn:microsoft.com/office/officeart/2005/8/layout/orgChart1"/>
    <dgm:cxn modelId="{3DAD8F00-8296-4A0A-B6CA-52AE32E8FEB7}" type="presParOf" srcId="{9C6265C3-570C-4145-9422-CB05DFFAC9F5}" destId="{B64BA38C-B315-4933-B520-87C9997E519C}" srcOrd="2" destOrd="0" presId="urn:microsoft.com/office/officeart/2005/8/layout/orgChar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96AD2F1-368F-422A-B6E7-352819FC9D2F}"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GB"/>
        </a:p>
      </dgm:t>
    </dgm:pt>
    <dgm:pt modelId="{E4E82D58-7497-406B-BF4A-132D220821D0}">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gm:t>
    </dgm:pt>
    <dgm:pt modelId="{2C8D87D1-C516-47CA-9F2E-694E36792CAC}" type="parTrans" cxnId="{5A6638B1-D6CA-43EA-81E2-63695E7F0950}">
      <dgm:prSet/>
      <dgm:spPr/>
      <dgm:t>
        <a:bodyPr/>
        <a:lstStyle/>
        <a:p>
          <a:endParaRPr lang="en-GB" sz="900"/>
        </a:p>
      </dgm:t>
    </dgm:pt>
    <dgm:pt modelId="{7FBEE17A-457E-421E-BE71-A3DCDA7F55BD}" type="sibTrans" cxnId="{5A6638B1-D6CA-43EA-81E2-63695E7F0950}">
      <dgm:prSet/>
      <dgm:spPr/>
      <dgm:t>
        <a:bodyPr/>
        <a:lstStyle/>
        <a:p>
          <a:endParaRPr lang="en-GB" sz="900"/>
        </a:p>
      </dgm:t>
    </dgm:pt>
    <dgm:pt modelId="{298C8EED-0109-48F5-AF74-AD3E6AF9C246}">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gm:t>
    </dgm:pt>
    <dgm:pt modelId="{32F1213F-B25D-41B4-AD69-744F36888B8F}" type="parTrans" cxnId="{A77347A8-C133-4E65-A60B-8A717934032C}">
      <dgm:prSet/>
      <dgm:spPr/>
      <dgm:t>
        <a:bodyPr/>
        <a:lstStyle/>
        <a:p>
          <a:endParaRPr lang="en-GB" sz="900"/>
        </a:p>
      </dgm:t>
    </dgm:pt>
    <dgm:pt modelId="{B8060F50-037F-4F5F-9DC4-B005614BC49E}" type="sibTrans" cxnId="{A77347A8-C133-4E65-A60B-8A717934032C}">
      <dgm:prSet/>
      <dgm:spPr/>
      <dgm:t>
        <a:bodyPr/>
        <a:lstStyle/>
        <a:p>
          <a:endParaRPr lang="en-GB" sz="900"/>
        </a:p>
      </dgm:t>
    </dgm:pt>
    <dgm:pt modelId="{66A5770F-FB34-46F6-AFF7-3C2235394EB6}">
      <dgm:prSet phldrT="[Text]" custT="1"/>
      <dgm:spPr>
        <a:solidFill>
          <a:schemeClr val="accent2"/>
        </a:solidFill>
      </dgm:spPr>
      <dgm:t>
        <a:bodyPr/>
        <a:lstStyle/>
        <a:p>
          <a:r>
            <a:rPr lang="en-150" sz="1100"/>
            <a:t>Physics Software Engineering</a:t>
          </a:r>
          <a:endParaRPr lang="en-GB" sz="1100"/>
        </a:p>
      </dgm:t>
    </dgm:pt>
    <dgm:pt modelId="{9F969842-67FB-4D12-8FEA-CC83B8076864}" type="parTrans" cxnId="{4FF7421A-3805-4BE5-A6CD-A69AC7477DCF}">
      <dgm:prSet/>
      <dgm:spPr/>
      <dgm:t>
        <a:bodyPr/>
        <a:lstStyle/>
        <a:p>
          <a:endParaRPr lang="en-GB" sz="900"/>
        </a:p>
      </dgm:t>
    </dgm:pt>
    <dgm:pt modelId="{13CD3FC2-B370-48FD-8BBF-AEE34F12743C}" type="sibTrans" cxnId="{4FF7421A-3805-4BE5-A6CD-A69AC7477DCF}">
      <dgm:prSet/>
      <dgm:spPr/>
      <dgm:t>
        <a:bodyPr/>
        <a:lstStyle/>
        <a:p>
          <a:endParaRPr lang="en-GB" sz="900"/>
        </a:p>
      </dgm:t>
    </dgm:pt>
    <dgm:pt modelId="{C8B63F4B-601C-4E9D-9D4C-2334DAB3E3B7}">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GB" sz="1100" kern="1200">
              <a:solidFill>
                <a:prstClr val="white"/>
              </a:solidFill>
              <a:latin typeface="Arial"/>
              <a:ea typeface="+mn-ea"/>
              <a:cs typeface="+mn-cs"/>
            </a:rPr>
            <a:t>Computing and Data Science</a:t>
          </a:r>
        </a:p>
      </dgm:t>
    </dgm:pt>
    <dgm:pt modelId="{3B420FD2-2C74-42D7-AA16-718AC03048E5}" type="parTrans" cxnId="{E8E603D6-5654-4C99-A9B1-28DCCE92FC21}">
      <dgm:prSet/>
      <dgm:spPr/>
      <dgm:t>
        <a:bodyPr/>
        <a:lstStyle/>
        <a:p>
          <a:endParaRPr lang="en-GB" sz="900"/>
        </a:p>
      </dgm:t>
    </dgm:pt>
    <dgm:pt modelId="{3CCEDF88-25F9-4828-98A9-A2100317408C}" type="sibTrans" cxnId="{E8E603D6-5654-4C99-A9B1-28DCCE92FC21}">
      <dgm:prSet/>
      <dgm:spPr/>
      <dgm:t>
        <a:bodyPr/>
        <a:lstStyle/>
        <a:p>
          <a:endParaRPr lang="en-GB" sz="900"/>
        </a:p>
      </dgm:t>
    </dgm:pt>
    <dgm:pt modelId="{9EBF6058-66B9-44F7-A5B2-1F5280888A4C}">
      <dgm:prSet phldrT="[Text]" custT="1"/>
      <dgm:spPr>
        <a:solidFill>
          <a:schemeClr val="accent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gm:t>
    </dgm:pt>
    <dgm:pt modelId="{36B29FDC-211A-407A-B7BA-FC75A5E6AE63}" type="parTrans" cxnId="{8D8857FC-7F2A-44ED-B661-5520821440C9}">
      <dgm:prSet/>
      <dgm:spPr/>
      <dgm:t>
        <a:bodyPr/>
        <a:lstStyle/>
        <a:p>
          <a:endParaRPr lang="en-GB" sz="1400"/>
        </a:p>
      </dgm:t>
    </dgm:pt>
    <dgm:pt modelId="{7E79178C-8E34-45B7-86D6-8C7C3D4FA709}" type="sibTrans" cxnId="{8D8857FC-7F2A-44ED-B661-5520821440C9}">
      <dgm:prSet/>
      <dgm:spPr/>
      <dgm:t>
        <a:bodyPr/>
        <a:lstStyle/>
        <a:p>
          <a:endParaRPr lang="en-GB" sz="1400"/>
        </a:p>
      </dgm:t>
    </dgm:pt>
    <dgm:pt modelId="{ED77F4B0-FD17-41E7-A123-D97260925B9A}">
      <dgm:prSet phldrT="[Text]" custT="1"/>
      <dgm:spPr>
        <a:solidFill>
          <a:schemeClr val="accent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gm:t>
    </dgm:pt>
    <dgm:pt modelId="{1A152FE6-6A7A-468E-B8E6-345029C71B96}" type="parTrans" cxnId="{AB4BB187-702E-4836-B69B-8E9C03FBF6C0}">
      <dgm:prSet/>
      <dgm:spPr/>
      <dgm:t>
        <a:bodyPr/>
        <a:lstStyle/>
        <a:p>
          <a:endParaRPr lang="en-GB" sz="1400"/>
        </a:p>
      </dgm:t>
    </dgm:pt>
    <dgm:pt modelId="{447632E7-642F-45E0-9734-A73DD849D64E}" type="sibTrans" cxnId="{AB4BB187-702E-4836-B69B-8E9C03FBF6C0}">
      <dgm:prSet/>
      <dgm:spPr/>
      <dgm:t>
        <a:bodyPr/>
        <a:lstStyle/>
        <a:p>
          <a:endParaRPr lang="en-GB" sz="1400"/>
        </a:p>
      </dgm:t>
    </dgm:pt>
    <dgm:pt modelId="{331ADC54-6DCB-4DE8-992A-BD7E14B913EB}">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gm:t>
    </dgm:pt>
    <dgm:pt modelId="{1153E4F2-0D72-43C0-989A-2C6AC4B0C31F}" type="parTrans" cxnId="{69239D86-5EA8-45EB-AF76-E73EF6EBA95B}">
      <dgm:prSet/>
      <dgm:spPr/>
      <dgm:t>
        <a:bodyPr/>
        <a:lstStyle/>
        <a:p>
          <a:endParaRPr lang="en-GB"/>
        </a:p>
      </dgm:t>
    </dgm:pt>
    <dgm:pt modelId="{569376E5-165B-44AB-BCFD-930AD4504EA3}" type="sibTrans" cxnId="{69239D86-5EA8-45EB-AF76-E73EF6EBA95B}">
      <dgm:prSet/>
      <dgm:spPr/>
      <dgm:t>
        <a:bodyPr/>
        <a:lstStyle/>
        <a:p>
          <a:endParaRPr lang="en-GB"/>
        </a:p>
      </dgm:t>
    </dgm:pt>
    <dgm:pt modelId="{72E92765-DB73-449E-8CAA-2F9F24E7FCEB}" type="pres">
      <dgm:prSet presAssocID="{C96AD2F1-368F-422A-B6E7-352819FC9D2F}" presName="hierChild1" presStyleCnt="0">
        <dgm:presLayoutVars>
          <dgm:orgChart val="1"/>
          <dgm:chPref val="1"/>
          <dgm:dir/>
          <dgm:animOne val="branch"/>
          <dgm:animLvl val="lvl"/>
          <dgm:resizeHandles/>
        </dgm:presLayoutVars>
      </dgm:prSet>
      <dgm:spPr/>
    </dgm:pt>
    <dgm:pt modelId="{9C6265C3-570C-4145-9422-CB05DFFAC9F5}" type="pres">
      <dgm:prSet presAssocID="{E4E82D58-7497-406B-BF4A-132D220821D0}" presName="hierRoot1" presStyleCnt="0">
        <dgm:presLayoutVars>
          <dgm:hierBranch val="init"/>
        </dgm:presLayoutVars>
      </dgm:prSet>
      <dgm:spPr/>
    </dgm:pt>
    <dgm:pt modelId="{36C9F722-6FD1-42C4-A08D-BA6B0B5129BE}" type="pres">
      <dgm:prSet presAssocID="{E4E82D58-7497-406B-BF4A-132D220821D0}" presName="rootComposite1" presStyleCnt="0"/>
      <dgm:spPr/>
    </dgm:pt>
    <dgm:pt modelId="{08B190B5-F400-4BB3-A978-1C1546461E0D}" type="pres">
      <dgm:prSet presAssocID="{E4E82D58-7497-406B-BF4A-132D220821D0}" presName="rootText1" presStyleLbl="node0" presStyleIdx="0" presStyleCnt="1" custScaleY="91262" custLinFactNeighborX="0" custLinFactNeighborY="755">
        <dgm:presLayoutVars>
          <dgm:chPref val="3"/>
        </dgm:presLayoutVars>
      </dgm:prSet>
      <dgm:spPr>
        <a:xfrm>
          <a:off x="3792735" y="102009"/>
          <a:ext cx="1311397" cy="465828"/>
        </a:xfrm>
        <a:prstGeom prst="rect">
          <a:avLst/>
        </a:prstGeom>
      </dgm:spPr>
    </dgm:pt>
    <dgm:pt modelId="{57BF8631-9925-43C8-950C-383BABDBDA1C}" type="pres">
      <dgm:prSet presAssocID="{E4E82D58-7497-406B-BF4A-132D220821D0}" presName="rootConnector1" presStyleLbl="node1" presStyleIdx="0" presStyleCnt="0"/>
      <dgm:spPr/>
    </dgm:pt>
    <dgm:pt modelId="{1195BFBA-54FB-4FA4-9D96-92EB02930A11}" type="pres">
      <dgm:prSet presAssocID="{E4E82D58-7497-406B-BF4A-132D220821D0}" presName="hierChild2" presStyleCnt="0"/>
      <dgm:spPr/>
    </dgm:pt>
    <dgm:pt modelId="{38729C71-A875-4FF1-AA90-93753D1C8FAF}" type="pres">
      <dgm:prSet presAssocID="{32F1213F-B25D-41B4-AD69-744F36888B8F}" presName="Name37" presStyleLbl="parChTrans1D2" presStyleIdx="0" presStyleCnt="6"/>
      <dgm:spPr/>
    </dgm:pt>
    <dgm:pt modelId="{83E740C1-4749-413B-8B37-4F5F5D9F30ED}" type="pres">
      <dgm:prSet presAssocID="{298C8EED-0109-48F5-AF74-AD3E6AF9C246}" presName="hierRoot2" presStyleCnt="0">
        <dgm:presLayoutVars>
          <dgm:hierBranch val="init"/>
        </dgm:presLayoutVars>
      </dgm:prSet>
      <dgm:spPr/>
    </dgm:pt>
    <dgm:pt modelId="{69C732B5-63C7-477A-B55B-447026077883}" type="pres">
      <dgm:prSet presAssocID="{298C8EED-0109-48F5-AF74-AD3E6AF9C246}" presName="rootComposite" presStyleCnt="0"/>
      <dgm:spPr/>
    </dgm:pt>
    <dgm:pt modelId="{28AE444E-DBB3-4616-83C9-F91744026830}" type="pres">
      <dgm:prSet presAssocID="{298C8EED-0109-48F5-AF74-AD3E6AF9C246}" presName="rootText" presStyleLbl="node2" presStyleIdx="0" presStyleCnt="6" custScaleX="118765" custScaleY="71043" custLinFactNeighborX="-89994" custLinFactNeighborY="-9675">
        <dgm:presLayoutVars>
          <dgm:chPref val="3"/>
        </dgm:presLayoutVars>
      </dgm:prSet>
      <dgm:spPr>
        <a:xfrm>
          <a:off x="0" y="829254"/>
          <a:ext cx="1425883" cy="426468"/>
        </a:xfrm>
        <a:prstGeom prst="rect">
          <a:avLst/>
        </a:prstGeom>
      </dgm:spPr>
    </dgm:pt>
    <dgm:pt modelId="{22209D3F-AFD4-404A-9B5E-BCFC74AA688C}" type="pres">
      <dgm:prSet presAssocID="{298C8EED-0109-48F5-AF74-AD3E6AF9C246}" presName="rootConnector" presStyleLbl="node2" presStyleIdx="0" presStyleCnt="6"/>
      <dgm:spPr/>
    </dgm:pt>
    <dgm:pt modelId="{D8081DD4-48E3-4713-9454-056576FD8F3D}" type="pres">
      <dgm:prSet presAssocID="{298C8EED-0109-48F5-AF74-AD3E6AF9C246}" presName="hierChild4" presStyleCnt="0"/>
      <dgm:spPr/>
    </dgm:pt>
    <dgm:pt modelId="{D8A70053-63C0-4273-B3A6-29D47F0574E3}" type="pres">
      <dgm:prSet presAssocID="{298C8EED-0109-48F5-AF74-AD3E6AF9C246}" presName="hierChild5" presStyleCnt="0"/>
      <dgm:spPr/>
    </dgm:pt>
    <dgm:pt modelId="{DD896440-84A1-44CF-8CDE-46261AC01B97}" type="pres">
      <dgm:prSet presAssocID="{9F969842-67FB-4D12-8FEA-CC83B8076864}" presName="Name37" presStyleLbl="parChTrans1D2" presStyleIdx="1" presStyleCnt="6"/>
      <dgm:spPr/>
    </dgm:pt>
    <dgm:pt modelId="{E76253AD-4BC2-45C3-A3E1-341320E85630}" type="pres">
      <dgm:prSet presAssocID="{66A5770F-FB34-46F6-AFF7-3C2235394EB6}" presName="hierRoot2" presStyleCnt="0">
        <dgm:presLayoutVars>
          <dgm:hierBranch val="init"/>
        </dgm:presLayoutVars>
      </dgm:prSet>
      <dgm:spPr/>
    </dgm:pt>
    <dgm:pt modelId="{904A3927-A36C-430C-A4D5-A4BB63C7B9C2}" type="pres">
      <dgm:prSet presAssocID="{66A5770F-FB34-46F6-AFF7-3C2235394EB6}" presName="rootComposite" presStyleCnt="0"/>
      <dgm:spPr/>
    </dgm:pt>
    <dgm:pt modelId="{6B9C397F-B221-4E7B-BFE9-B9234DCECF96}" type="pres">
      <dgm:prSet presAssocID="{66A5770F-FB34-46F6-AFF7-3C2235394EB6}" presName="rootText" presStyleLbl="node2" presStyleIdx="1" presStyleCnt="6" custScaleX="118765" custScaleY="71043" custLinFactNeighborX="809" custLinFactNeighborY="-10132">
        <dgm:presLayoutVars>
          <dgm:chPref val="3"/>
        </dgm:presLayoutVars>
      </dgm:prSet>
      <dgm:spPr/>
    </dgm:pt>
    <dgm:pt modelId="{904CF289-9DD0-4B17-ADD9-4662D859EDED}" type="pres">
      <dgm:prSet presAssocID="{66A5770F-FB34-46F6-AFF7-3C2235394EB6}" presName="rootConnector" presStyleLbl="node2" presStyleIdx="1" presStyleCnt="6"/>
      <dgm:spPr/>
    </dgm:pt>
    <dgm:pt modelId="{01291363-6B3B-4C73-BE11-9BA8167450DB}" type="pres">
      <dgm:prSet presAssocID="{66A5770F-FB34-46F6-AFF7-3C2235394EB6}" presName="hierChild4" presStyleCnt="0"/>
      <dgm:spPr/>
    </dgm:pt>
    <dgm:pt modelId="{E4C27B34-3561-441C-8D04-8BF67F0885B5}" type="pres">
      <dgm:prSet presAssocID="{66A5770F-FB34-46F6-AFF7-3C2235394EB6}" presName="hierChild5" presStyleCnt="0"/>
      <dgm:spPr/>
    </dgm:pt>
    <dgm:pt modelId="{F35BE22B-196E-4B17-A00E-F98369AB633F}" type="pres">
      <dgm:prSet presAssocID="{3B420FD2-2C74-42D7-AA16-718AC03048E5}" presName="Name37" presStyleLbl="parChTrans1D2" presStyleIdx="2" presStyleCnt="6"/>
      <dgm:spPr/>
    </dgm:pt>
    <dgm:pt modelId="{5C919699-C357-41BA-98F3-4CC9ED95693A}" type="pres">
      <dgm:prSet presAssocID="{C8B63F4B-601C-4E9D-9D4C-2334DAB3E3B7}" presName="hierRoot2" presStyleCnt="0">
        <dgm:presLayoutVars>
          <dgm:hierBranch val="init"/>
        </dgm:presLayoutVars>
      </dgm:prSet>
      <dgm:spPr/>
    </dgm:pt>
    <dgm:pt modelId="{13F8E776-238D-47FA-AD77-B4E327891101}" type="pres">
      <dgm:prSet presAssocID="{C8B63F4B-601C-4E9D-9D4C-2334DAB3E3B7}" presName="rootComposite" presStyleCnt="0"/>
      <dgm:spPr/>
    </dgm:pt>
    <dgm:pt modelId="{36BEB000-C0AA-4697-88F8-983A9542753E}" type="pres">
      <dgm:prSet presAssocID="{C8B63F4B-601C-4E9D-9D4C-2334DAB3E3B7}" presName="rootText" presStyleLbl="node2" presStyleIdx="2" presStyleCnt="6" custScaleX="118765" custScaleY="71043" custLinFactNeighborX="8592" custLinFactNeighborY="-7959">
        <dgm:presLayoutVars>
          <dgm:chPref val="3"/>
        </dgm:presLayoutVars>
      </dgm:prSet>
      <dgm:spPr>
        <a:xfrm>
          <a:off x="3463263" y="839555"/>
          <a:ext cx="1425883" cy="426468"/>
        </a:xfrm>
        <a:prstGeom prst="rect">
          <a:avLst/>
        </a:prstGeom>
      </dgm:spPr>
    </dgm:pt>
    <dgm:pt modelId="{2A24DA66-3466-4248-B44B-686313480A81}" type="pres">
      <dgm:prSet presAssocID="{C8B63F4B-601C-4E9D-9D4C-2334DAB3E3B7}" presName="rootConnector" presStyleLbl="node2" presStyleIdx="2" presStyleCnt="6"/>
      <dgm:spPr/>
    </dgm:pt>
    <dgm:pt modelId="{1DC102C7-C633-46D1-AEBF-34A8F5FB1AC8}" type="pres">
      <dgm:prSet presAssocID="{C8B63F4B-601C-4E9D-9D4C-2334DAB3E3B7}" presName="hierChild4" presStyleCnt="0"/>
      <dgm:spPr/>
    </dgm:pt>
    <dgm:pt modelId="{176CF6AF-9F3C-4A8D-838E-06C1FEFE55C8}" type="pres">
      <dgm:prSet presAssocID="{C8B63F4B-601C-4E9D-9D4C-2334DAB3E3B7}" presName="hierChild5" presStyleCnt="0"/>
      <dgm:spPr/>
    </dgm:pt>
    <dgm:pt modelId="{3E394A52-D56F-4301-8B45-ED7453429589}" type="pres">
      <dgm:prSet presAssocID="{1153E4F2-0D72-43C0-989A-2C6AC4B0C31F}" presName="Name37" presStyleLbl="parChTrans1D2" presStyleIdx="3" presStyleCnt="6"/>
      <dgm:spPr/>
    </dgm:pt>
    <dgm:pt modelId="{BB6082FD-987C-484A-BBAC-DFC014C5048C}" type="pres">
      <dgm:prSet presAssocID="{331ADC54-6DCB-4DE8-992A-BD7E14B913EB}" presName="hierRoot2" presStyleCnt="0">
        <dgm:presLayoutVars>
          <dgm:hierBranch val="init"/>
        </dgm:presLayoutVars>
      </dgm:prSet>
      <dgm:spPr/>
    </dgm:pt>
    <dgm:pt modelId="{53F7A6F6-7A2E-41CB-9769-252D9F3F77C6}" type="pres">
      <dgm:prSet presAssocID="{331ADC54-6DCB-4DE8-992A-BD7E14B913EB}" presName="rootComposite" presStyleCnt="0"/>
      <dgm:spPr/>
    </dgm:pt>
    <dgm:pt modelId="{67635CE3-4C6F-44CB-8109-DE58C9D23B0C}" type="pres">
      <dgm:prSet presAssocID="{331ADC54-6DCB-4DE8-992A-BD7E14B913EB}" presName="rootText" presStyleLbl="node2" presStyleIdx="3" presStyleCnt="6" custScaleX="120381" custScaleY="68812" custLinFactNeighborX="6876" custLinFactNeighborY="-9160">
        <dgm:presLayoutVars>
          <dgm:chPref val="3"/>
        </dgm:presLayoutVars>
      </dgm:prSet>
      <dgm:spPr>
        <a:xfrm>
          <a:off x="5120669" y="832345"/>
          <a:ext cx="1445284" cy="413075"/>
        </a:xfrm>
        <a:prstGeom prst="rect">
          <a:avLst/>
        </a:prstGeom>
      </dgm:spPr>
    </dgm:pt>
    <dgm:pt modelId="{5DE2576F-99C6-49A4-B909-E9916E712445}" type="pres">
      <dgm:prSet presAssocID="{331ADC54-6DCB-4DE8-992A-BD7E14B913EB}" presName="rootConnector" presStyleLbl="node2" presStyleIdx="3" presStyleCnt="6"/>
      <dgm:spPr/>
    </dgm:pt>
    <dgm:pt modelId="{02720F65-B135-4C2C-B3D8-F4210C07F090}" type="pres">
      <dgm:prSet presAssocID="{331ADC54-6DCB-4DE8-992A-BD7E14B913EB}" presName="hierChild4" presStyleCnt="0"/>
      <dgm:spPr/>
    </dgm:pt>
    <dgm:pt modelId="{30D9F895-69C0-4458-A75F-31380A0625BA}" type="pres">
      <dgm:prSet presAssocID="{331ADC54-6DCB-4DE8-992A-BD7E14B913EB}" presName="hierChild5" presStyleCnt="0"/>
      <dgm:spPr/>
    </dgm:pt>
    <dgm:pt modelId="{F830312F-A709-46A7-8F08-4B8A5AB110EE}" type="pres">
      <dgm:prSet presAssocID="{36B29FDC-211A-407A-B7BA-FC75A5E6AE63}" presName="Name37" presStyleLbl="parChTrans1D2" presStyleIdx="4" presStyleCnt="6"/>
      <dgm:spPr/>
    </dgm:pt>
    <dgm:pt modelId="{31445DEF-95DF-43BD-914A-D6F3E0545D86}" type="pres">
      <dgm:prSet presAssocID="{9EBF6058-66B9-44F7-A5B2-1F5280888A4C}" presName="hierRoot2" presStyleCnt="0">
        <dgm:presLayoutVars>
          <dgm:hierBranch val="init"/>
        </dgm:presLayoutVars>
      </dgm:prSet>
      <dgm:spPr/>
    </dgm:pt>
    <dgm:pt modelId="{5EDBE3FB-59F9-41A3-84CB-8B161AFA3C4A}" type="pres">
      <dgm:prSet presAssocID="{9EBF6058-66B9-44F7-A5B2-1F5280888A4C}" presName="rootComposite" presStyleCnt="0"/>
      <dgm:spPr/>
    </dgm:pt>
    <dgm:pt modelId="{9CC5C9AD-34DC-4A28-B7CF-035C42C0B745}" type="pres">
      <dgm:prSet presAssocID="{9EBF6058-66B9-44F7-A5B2-1F5280888A4C}" presName="rootText" presStyleLbl="node2" presStyleIdx="4" presStyleCnt="6" custScaleX="118765" custScaleY="71043" custLinFactNeighborX="6396" custLinFactNeighborY="-9828">
        <dgm:presLayoutVars>
          <dgm:chPref val="3"/>
        </dgm:presLayoutVars>
      </dgm:prSet>
      <dgm:spPr>
        <a:xfrm>
          <a:off x="5516023" y="773838"/>
          <a:ext cx="1557481" cy="465828"/>
        </a:xfrm>
        <a:prstGeom prst="rect">
          <a:avLst/>
        </a:prstGeom>
      </dgm:spPr>
    </dgm:pt>
    <dgm:pt modelId="{08AB308B-F406-473D-804B-8A62A6C17D1D}" type="pres">
      <dgm:prSet presAssocID="{9EBF6058-66B9-44F7-A5B2-1F5280888A4C}" presName="rootConnector" presStyleLbl="node2" presStyleIdx="4" presStyleCnt="6"/>
      <dgm:spPr/>
    </dgm:pt>
    <dgm:pt modelId="{F14C3137-0A37-45F9-B8D2-CC87D91DCDA7}" type="pres">
      <dgm:prSet presAssocID="{9EBF6058-66B9-44F7-A5B2-1F5280888A4C}" presName="hierChild4" presStyleCnt="0"/>
      <dgm:spPr/>
    </dgm:pt>
    <dgm:pt modelId="{180DFE4F-8CE9-4CAE-B1DC-093653C5B1DA}" type="pres">
      <dgm:prSet presAssocID="{9EBF6058-66B9-44F7-A5B2-1F5280888A4C}" presName="hierChild5" presStyleCnt="0"/>
      <dgm:spPr/>
    </dgm:pt>
    <dgm:pt modelId="{C329F944-C606-42FF-9E54-A557880EA514}" type="pres">
      <dgm:prSet presAssocID="{1A152FE6-6A7A-468E-B8E6-345029C71B96}" presName="Name37" presStyleLbl="parChTrans1D2" presStyleIdx="5" presStyleCnt="6"/>
      <dgm:spPr/>
    </dgm:pt>
    <dgm:pt modelId="{72446F3F-770C-479A-9D2A-9F6FC3FCDFDB}" type="pres">
      <dgm:prSet presAssocID="{ED77F4B0-FD17-41E7-A123-D97260925B9A}" presName="hierRoot2" presStyleCnt="0">
        <dgm:presLayoutVars>
          <dgm:hierBranch val="init"/>
        </dgm:presLayoutVars>
      </dgm:prSet>
      <dgm:spPr/>
    </dgm:pt>
    <dgm:pt modelId="{4D9066FB-0B69-4D2E-9BEB-10D13CF5D0D7}" type="pres">
      <dgm:prSet presAssocID="{ED77F4B0-FD17-41E7-A123-D97260925B9A}" presName="rootComposite" presStyleCnt="0"/>
      <dgm:spPr/>
    </dgm:pt>
    <dgm:pt modelId="{972469F8-2A7E-457A-908F-16637E128D86}" type="pres">
      <dgm:prSet presAssocID="{ED77F4B0-FD17-41E7-A123-D97260925B9A}" presName="rootText" presStyleLbl="node2" presStyleIdx="5" presStyleCnt="6" custScaleX="135863" custScaleY="71043" custLinFactNeighborX="555" custLinFactNeighborY="-9651">
        <dgm:presLayoutVars>
          <dgm:chPref val="3"/>
        </dgm:presLayoutVars>
      </dgm:prSet>
      <dgm:spPr>
        <a:xfrm>
          <a:off x="7339386" y="774999"/>
          <a:ext cx="1557481" cy="465828"/>
        </a:xfrm>
        <a:prstGeom prst="rect">
          <a:avLst/>
        </a:prstGeom>
      </dgm:spPr>
    </dgm:pt>
    <dgm:pt modelId="{BE251D82-079E-45FA-BFF5-3CF1BDF126B5}" type="pres">
      <dgm:prSet presAssocID="{ED77F4B0-FD17-41E7-A123-D97260925B9A}" presName="rootConnector" presStyleLbl="node2" presStyleIdx="5" presStyleCnt="6"/>
      <dgm:spPr/>
    </dgm:pt>
    <dgm:pt modelId="{8B756219-C970-46BE-B37A-56D838CAA01A}" type="pres">
      <dgm:prSet presAssocID="{ED77F4B0-FD17-41E7-A123-D97260925B9A}" presName="hierChild4" presStyleCnt="0"/>
      <dgm:spPr/>
    </dgm:pt>
    <dgm:pt modelId="{2B859E39-688A-476C-B82F-C092D42F2279}" type="pres">
      <dgm:prSet presAssocID="{ED77F4B0-FD17-41E7-A123-D97260925B9A}" presName="hierChild5" presStyleCnt="0"/>
      <dgm:spPr/>
    </dgm:pt>
    <dgm:pt modelId="{B64BA38C-B315-4933-B520-87C9997E519C}" type="pres">
      <dgm:prSet presAssocID="{E4E82D58-7497-406B-BF4A-132D220821D0}" presName="hierChild3" presStyleCnt="0"/>
      <dgm:spPr/>
    </dgm:pt>
  </dgm:ptLst>
  <dgm:cxnLst>
    <dgm:cxn modelId="{8E3D0F01-EAE8-4008-BA58-8C4A486742E2}" type="presOf" srcId="{C8B63F4B-601C-4E9D-9D4C-2334DAB3E3B7}" destId="{36BEB000-C0AA-4697-88F8-983A9542753E}" srcOrd="0" destOrd="0" presId="urn:microsoft.com/office/officeart/2005/8/layout/orgChart1"/>
    <dgm:cxn modelId="{C6E39403-D1CE-4FC5-9E8E-9BB985FE9FF5}" type="presOf" srcId="{298C8EED-0109-48F5-AF74-AD3E6AF9C246}" destId="{22209D3F-AFD4-404A-9B5E-BCFC74AA688C}" srcOrd="1" destOrd="0" presId="urn:microsoft.com/office/officeart/2005/8/layout/orgChart1"/>
    <dgm:cxn modelId="{25208F11-BE0F-4675-8C73-0865B611E017}" type="presOf" srcId="{1A152FE6-6A7A-468E-B8E6-345029C71B96}" destId="{C329F944-C606-42FF-9E54-A557880EA514}" srcOrd="0" destOrd="0" presId="urn:microsoft.com/office/officeart/2005/8/layout/orgChart1"/>
    <dgm:cxn modelId="{4FF7421A-3805-4BE5-A6CD-A69AC7477DCF}" srcId="{E4E82D58-7497-406B-BF4A-132D220821D0}" destId="{66A5770F-FB34-46F6-AFF7-3C2235394EB6}" srcOrd="1" destOrd="0" parTransId="{9F969842-67FB-4D12-8FEA-CC83B8076864}" sibTransId="{13CD3FC2-B370-48FD-8BBF-AEE34F12743C}"/>
    <dgm:cxn modelId="{309ADA5F-807E-47D3-9225-F1326B85C4C5}" type="presOf" srcId="{E4E82D58-7497-406B-BF4A-132D220821D0}" destId="{08B190B5-F400-4BB3-A978-1C1546461E0D}" srcOrd="0" destOrd="0" presId="urn:microsoft.com/office/officeart/2005/8/layout/orgChart1"/>
    <dgm:cxn modelId="{2A9C786E-2905-4C8C-A33F-1CB8423D88EB}" type="presOf" srcId="{ED77F4B0-FD17-41E7-A123-D97260925B9A}" destId="{BE251D82-079E-45FA-BFF5-3CF1BDF126B5}" srcOrd="1" destOrd="0" presId="urn:microsoft.com/office/officeart/2005/8/layout/orgChart1"/>
    <dgm:cxn modelId="{0076E051-41FD-49D2-90C6-E9E75FC30757}" type="presOf" srcId="{36B29FDC-211A-407A-B7BA-FC75A5E6AE63}" destId="{F830312F-A709-46A7-8F08-4B8A5AB110EE}" srcOrd="0" destOrd="0" presId="urn:microsoft.com/office/officeart/2005/8/layout/orgChart1"/>
    <dgm:cxn modelId="{3FAC7E7D-E685-4C1E-B6B9-9F896E9950DF}" type="presOf" srcId="{66A5770F-FB34-46F6-AFF7-3C2235394EB6}" destId="{904CF289-9DD0-4B17-ADD9-4662D859EDED}" srcOrd="1" destOrd="0" presId="urn:microsoft.com/office/officeart/2005/8/layout/orgChart1"/>
    <dgm:cxn modelId="{60115581-529A-46ED-A73F-84BBC79D0067}" type="presOf" srcId="{66A5770F-FB34-46F6-AFF7-3C2235394EB6}" destId="{6B9C397F-B221-4E7B-BFE9-B9234DCECF96}" srcOrd="0" destOrd="0" presId="urn:microsoft.com/office/officeart/2005/8/layout/orgChart1"/>
    <dgm:cxn modelId="{B5AC7686-8067-45A9-B4E0-07CF5BC0535D}" type="presOf" srcId="{331ADC54-6DCB-4DE8-992A-BD7E14B913EB}" destId="{67635CE3-4C6F-44CB-8109-DE58C9D23B0C}" srcOrd="0" destOrd="0" presId="urn:microsoft.com/office/officeart/2005/8/layout/orgChart1"/>
    <dgm:cxn modelId="{69239D86-5EA8-45EB-AF76-E73EF6EBA95B}" srcId="{E4E82D58-7497-406B-BF4A-132D220821D0}" destId="{331ADC54-6DCB-4DE8-992A-BD7E14B913EB}" srcOrd="3" destOrd="0" parTransId="{1153E4F2-0D72-43C0-989A-2C6AC4B0C31F}" sibTransId="{569376E5-165B-44AB-BCFD-930AD4504EA3}"/>
    <dgm:cxn modelId="{AB4BB187-702E-4836-B69B-8E9C03FBF6C0}" srcId="{E4E82D58-7497-406B-BF4A-132D220821D0}" destId="{ED77F4B0-FD17-41E7-A123-D97260925B9A}" srcOrd="5" destOrd="0" parTransId="{1A152FE6-6A7A-468E-B8E6-345029C71B96}" sibTransId="{447632E7-642F-45E0-9734-A73DD849D64E}"/>
    <dgm:cxn modelId="{73ECBF8C-ABD6-4275-B494-518541CDDDF7}" type="presOf" srcId="{C8B63F4B-601C-4E9D-9D4C-2334DAB3E3B7}" destId="{2A24DA66-3466-4248-B44B-686313480A81}" srcOrd="1" destOrd="0" presId="urn:microsoft.com/office/officeart/2005/8/layout/orgChart1"/>
    <dgm:cxn modelId="{7C439D92-A879-48BF-9517-83B02F6C92AB}" type="presOf" srcId="{ED77F4B0-FD17-41E7-A123-D97260925B9A}" destId="{972469F8-2A7E-457A-908F-16637E128D86}" srcOrd="0" destOrd="0" presId="urn:microsoft.com/office/officeart/2005/8/layout/orgChart1"/>
    <dgm:cxn modelId="{A77347A8-C133-4E65-A60B-8A717934032C}" srcId="{E4E82D58-7497-406B-BF4A-132D220821D0}" destId="{298C8EED-0109-48F5-AF74-AD3E6AF9C246}" srcOrd="0" destOrd="0" parTransId="{32F1213F-B25D-41B4-AD69-744F36888B8F}" sibTransId="{B8060F50-037F-4F5F-9DC4-B005614BC49E}"/>
    <dgm:cxn modelId="{ECD24AA9-B758-4321-9D90-4B6BDDFAC81F}" type="presOf" srcId="{1153E4F2-0D72-43C0-989A-2C6AC4B0C31F}" destId="{3E394A52-D56F-4301-8B45-ED7453429589}" srcOrd="0" destOrd="0" presId="urn:microsoft.com/office/officeart/2005/8/layout/orgChart1"/>
    <dgm:cxn modelId="{5A6638B1-D6CA-43EA-81E2-63695E7F0950}" srcId="{C96AD2F1-368F-422A-B6E7-352819FC9D2F}" destId="{E4E82D58-7497-406B-BF4A-132D220821D0}" srcOrd="0" destOrd="0" parTransId="{2C8D87D1-C516-47CA-9F2E-694E36792CAC}" sibTransId="{7FBEE17A-457E-421E-BE71-A3DCDA7F55BD}"/>
    <dgm:cxn modelId="{B1859DC6-EA24-4822-9EF0-FCF85BC6544F}" type="presOf" srcId="{E4E82D58-7497-406B-BF4A-132D220821D0}" destId="{57BF8631-9925-43C8-950C-383BABDBDA1C}" srcOrd="1" destOrd="0" presId="urn:microsoft.com/office/officeart/2005/8/layout/orgChart1"/>
    <dgm:cxn modelId="{481D50D5-E407-4B40-AD04-B6180D41C46B}" type="presOf" srcId="{331ADC54-6DCB-4DE8-992A-BD7E14B913EB}" destId="{5DE2576F-99C6-49A4-B909-E9916E712445}" srcOrd="1" destOrd="0" presId="urn:microsoft.com/office/officeart/2005/8/layout/orgChart1"/>
    <dgm:cxn modelId="{E8E603D6-5654-4C99-A9B1-28DCCE92FC21}" srcId="{E4E82D58-7497-406B-BF4A-132D220821D0}" destId="{C8B63F4B-601C-4E9D-9D4C-2334DAB3E3B7}" srcOrd="2" destOrd="0" parTransId="{3B420FD2-2C74-42D7-AA16-718AC03048E5}" sibTransId="{3CCEDF88-25F9-4828-98A9-A2100317408C}"/>
    <dgm:cxn modelId="{E1A22DE2-3344-45F9-B6FB-0A339C4A8094}" type="presOf" srcId="{9EBF6058-66B9-44F7-A5B2-1F5280888A4C}" destId="{9CC5C9AD-34DC-4A28-B7CF-035C42C0B745}" srcOrd="0" destOrd="0" presId="urn:microsoft.com/office/officeart/2005/8/layout/orgChart1"/>
    <dgm:cxn modelId="{2BE40EE4-E237-4DE9-90E9-BA80345CDC76}" type="presOf" srcId="{298C8EED-0109-48F5-AF74-AD3E6AF9C246}" destId="{28AE444E-DBB3-4616-83C9-F91744026830}" srcOrd="0" destOrd="0" presId="urn:microsoft.com/office/officeart/2005/8/layout/orgChart1"/>
    <dgm:cxn modelId="{52E2CEE5-1B32-44BF-B181-F415B8E98E37}" type="presOf" srcId="{C96AD2F1-368F-422A-B6E7-352819FC9D2F}" destId="{72E92765-DB73-449E-8CAA-2F9F24E7FCEB}" srcOrd="0" destOrd="0" presId="urn:microsoft.com/office/officeart/2005/8/layout/orgChart1"/>
    <dgm:cxn modelId="{FAA828E7-CA58-4A96-9715-BA4E5CBE649A}" type="presOf" srcId="{32F1213F-B25D-41B4-AD69-744F36888B8F}" destId="{38729C71-A875-4FF1-AA90-93753D1C8FAF}" srcOrd="0" destOrd="0" presId="urn:microsoft.com/office/officeart/2005/8/layout/orgChart1"/>
    <dgm:cxn modelId="{5657C6EA-64A3-4E08-B8F9-91DFDC30A14B}" type="presOf" srcId="{3B420FD2-2C74-42D7-AA16-718AC03048E5}" destId="{F35BE22B-196E-4B17-A00E-F98369AB633F}" srcOrd="0" destOrd="0" presId="urn:microsoft.com/office/officeart/2005/8/layout/orgChart1"/>
    <dgm:cxn modelId="{170525EC-2B8C-4895-BDDB-69EF2EC24888}" type="presOf" srcId="{9F969842-67FB-4D12-8FEA-CC83B8076864}" destId="{DD896440-84A1-44CF-8CDE-46261AC01B97}" srcOrd="0" destOrd="0" presId="urn:microsoft.com/office/officeart/2005/8/layout/orgChart1"/>
    <dgm:cxn modelId="{F84C90F0-A85E-4F61-967E-01BFC81D5DE7}" type="presOf" srcId="{9EBF6058-66B9-44F7-A5B2-1F5280888A4C}" destId="{08AB308B-F406-473D-804B-8A62A6C17D1D}" srcOrd="1" destOrd="0" presId="urn:microsoft.com/office/officeart/2005/8/layout/orgChart1"/>
    <dgm:cxn modelId="{8D8857FC-7F2A-44ED-B661-5520821440C9}" srcId="{E4E82D58-7497-406B-BF4A-132D220821D0}" destId="{9EBF6058-66B9-44F7-A5B2-1F5280888A4C}" srcOrd="4" destOrd="0" parTransId="{36B29FDC-211A-407A-B7BA-FC75A5E6AE63}" sibTransId="{7E79178C-8E34-45B7-86D6-8C7C3D4FA709}"/>
    <dgm:cxn modelId="{A0F3F2FD-85C9-4D01-B48C-9D61B1B7FE3B}" type="presParOf" srcId="{72E92765-DB73-449E-8CAA-2F9F24E7FCEB}" destId="{9C6265C3-570C-4145-9422-CB05DFFAC9F5}" srcOrd="0" destOrd="0" presId="urn:microsoft.com/office/officeart/2005/8/layout/orgChart1"/>
    <dgm:cxn modelId="{6385858F-1B63-4F5F-B24B-4E05CFD2BC99}" type="presParOf" srcId="{9C6265C3-570C-4145-9422-CB05DFFAC9F5}" destId="{36C9F722-6FD1-42C4-A08D-BA6B0B5129BE}" srcOrd="0" destOrd="0" presId="urn:microsoft.com/office/officeart/2005/8/layout/orgChart1"/>
    <dgm:cxn modelId="{BF4AF572-948D-41E5-AEFA-5F0CDA15FDEA}" type="presParOf" srcId="{36C9F722-6FD1-42C4-A08D-BA6B0B5129BE}" destId="{08B190B5-F400-4BB3-A978-1C1546461E0D}" srcOrd="0" destOrd="0" presId="urn:microsoft.com/office/officeart/2005/8/layout/orgChart1"/>
    <dgm:cxn modelId="{6FB081C9-4F72-471A-BF9C-00F7A113EC2F}" type="presParOf" srcId="{36C9F722-6FD1-42C4-A08D-BA6B0B5129BE}" destId="{57BF8631-9925-43C8-950C-383BABDBDA1C}" srcOrd="1" destOrd="0" presId="urn:microsoft.com/office/officeart/2005/8/layout/orgChart1"/>
    <dgm:cxn modelId="{E65E414D-54C4-4733-8CFB-94B637EA3A1F}" type="presParOf" srcId="{9C6265C3-570C-4145-9422-CB05DFFAC9F5}" destId="{1195BFBA-54FB-4FA4-9D96-92EB02930A11}" srcOrd="1" destOrd="0" presId="urn:microsoft.com/office/officeart/2005/8/layout/orgChart1"/>
    <dgm:cxn modelId="{212B454E-0FE5-47BA-B6A6-D24309197C06}" type="presParOf" srcId="{1195BFBA-54FB-4FA4-9D96-92EB02930A11}" destId="{38729C71-A875-4FF1-AA90-93753D1C8FAF}" srcOrd="0" destOrd="0" presId="urn:microsoft.com/office/officeart/2005/8/layout/orgChart1"/>
    <dgm:cxn modelId="{B0DE6F6D-C69B-4BEA-9F0B-2BBDC8BCD824}" type="presParOf" srcId="{1195BFBA-54FB-4FA4-9D96-92EB02930A11}" destId="{83E740C1-4749-413B-8B37-4F5F5D9F30ED}" srcOrd="1" destOrd="0" presId="urn:microsoft.com/office/officeart/2005/8/layout/orgChart1"/>
    <dgm:cxn modelId="{60AEDB7F-B5ED-4A4D-8DCD-5F5390A4830E}" type="presParOf" srcId="{83E740C1-4749-413B-8B37-4F5F5D9F30ED}" destId="{69C732B5-63C7-477A-B55B-447026077883}" srcOrd="0" destOrd="0" presId="urn:microsoft.com/office/officeart/2005/8/layout/orgChart1"/>
    <dgm:cxn modelId="{C607BF4B-26A7-490D-BF88-F83CA4E38AF1}" type="presParOf" srcId="{69C732B5-63C7-477A-B55B-447026077883}" destId="{28AE444E-DBB3-4616-83C9-F91744026830}" srcOrd="0" destOrd="0" presId="urn:microsoft.com/office/officeart/2005/8/layout/orgChart1"/>
    <dgm:cxn modelId="{E7F4E0BC-7305-4E2A-9C5F-4C11CF34AB73}" type="presParOf" srcId="{69C732B5-63C7-477A-B55B-447026077883}" destId="{22209D3F-AFD4-404A-9B5E-BCFC74AA688C}" srcOrd="1" destOrd="0" presId="urn:microsoft.com/office/officeart/2005/8/layout/orgChart1"/>
    <dgm:cxn modelId="{158CF434-6BC8-48A6-9C3B-E3467432A256}" type="presParOf" srcId="{83E740C1-4749-413B-8B37-4F5F5D9F30ED}" destId="{D8081DD4-48E3-4713-9454-056576FD8F3D}" srcOrd="1" destOrd="0" presId="urn:microsoft.com/office/officeart/2005/8/layout/orgChart1"/>
    <dgm:cxn modelId="{1D5C27EF-9F08-44E4-91BA-D63F80446835}" type="presParOf" srcId="{83E740C1-4749-413B-8B37-4F5F5D9F30ED}" destId="{D8A70053-63C0-4273-B3A6-29D47F0574E3}" srcOrd="2" destOrd="0" presId="urn:microsoft.com/office/officeart/2005/8/layout/orgChart1"/>
    <dgm:cxn modelId="{AF7AF05E-F85B-484F-BC6B-CE4B3C5F4E2F}" type="presParOf" srcId="{1195BFBA-54FB-4FA4-9D96-92EB02930A11}" destId="{DD896440-84A1-44CF-8CDE-46261AC01B97}" srcOrd="2" destOrd="0" presId="urn:microsoft.com/office/officeart/2005/8/layout/orgChart1"/>
    <dgm:cxn modelId="{70C8EC4C-1F24-4F4B-B2BC-3697AF4CE280}" type="presParOf" srcId="{1195BFBA-54FB-4FA4-9D96-92EB02930A11}" destId="{E76253AD-4BC2-45C3-A3E1-341320E85630}" srcOrd="3" destOrd="0" presId="urn:microsoft.com/office/officeart/2005/8/layout/orgChart1"/>
    <dgm:cxn modelId="{262BD772-1D34-48D3-8951-FE8A7CC7DC33}" type="presParOf" srcId="{E76253AD-4BC2-45C3-A3E1-341320E85630}" destId="{904A3927-A36C-430C-A4D5-A4BB63C7B9C2}" srcOrd="0" destOrd="0" presId="urn:microsoft.com/office/officeart/2005/8/layout/orgChart1"/>
    <dgm:cxn modelId="{0485D88C-0A7E-4851-B762-9E76091E7ACC}" type="presParOf" srcId="{904A3927-A36C-430C-A4D5-A4BB63C7B9C2}" destId="{6B9C397F-B221-4E7B-BFE9-B9234DCECF96}" srcOrd="0" destOrd="0" presId="urn:microsoft.com/office/officeart/2005/8/layout/orgChart1"/>
    <dgm:cxn modelId="{E8435EAF-E27B-480D-AF3A-AD4F2D333143}" type="presParOf" srcId="{904A3927-A36C-430C-A4D5-A4BB63C7B9C2}" destId="{904CF289-9DD0-4B17-ADD9-4662D859EDED}" srcOrd="1" destOrd="0" presId="urn:microsoft.com/office/officeart/2005/8/layout/orgChart1"/>
    <dgm:cxn modelId="{8C4A7573-04EF-4ED0-8CC9-1FD916581579}" type="presParOf" srcId="{E76253AD-4BC2-45C3-A3E1-341320E85630}" destId="{01291363-6B3B-4C73-BE11-9BA8167450DB}" srcOrd="1" destOrd="0" presId="urn:microsoft.com/office/officeart/2005/8/layout/orgChart1"/>
    <dgm:cxn modelId="{BD849D09-81BF-492D-8327-8E5EF0F8D957}" type="presParOf" srcId="{E76253AD-4BC2-45C3-A3E1-341320E85630}" destId="{E4C27B34-3561-441C-8D04-8BF67F0885B5}" srcOrd="2" destOrd="0" presId="urn:microsoft.com/office/officeart/2005/8/layout/orgChart1"/>
    <dgm:cxn modelId="{14E60F11-A0F7-4944-AF0C-745AF36EB2BC}" type="presParOf" srcId="{1195BFBA-54FB-4FA4-9D96-92EB02930A11}" destId="{F35BE22B-196E-4B17-A00E-F98369AB633F}" srcOrd="4" destOrd="0" presId="urn:microsoft.com/office/officeart/2005/8/layout/orgChart1"/>
    <dgm:cxn modelId="{A2243834-6195-4578-BB8D-EE7C8B55A435}" type="presParOf" srcId="{1195BFBA-54FB-4FA4-9D96-92EB02930A11}" destId="{5C919699-C357-41BA-98F3-4CC9ED95693A}" srcOrd="5" destOrd="0" presId="urn:microsoft.com/office/officeart/2005/8/layout/orgChart1"/>
    <dgm:cxn modelId="{513935B1-5274-4D92-B932-AF63B22DFBAC}" type="presParOf" srcId="{5C919699-C357-41BA-98F3-4CC9ED95693A}" destId="{13F8E776-238D-47FA-AD77-B4E327891101}" srcOrd="0" destOrd="0" presId="urn:microsoft.com/office/officeart/2005/8/layout/orgChart1"/>
    <dgm:cxn modelId="{7C9E89D3-8176-4F83-BADF-AA7B9D6FEFFC}" type="presParOf" srcId="{13F8E776-238D-47FA-AD77-B4E327891101}" destId="{36BEB000-C0AA-4697-88F8-983A9542753E}" srcOrd="0" destOrd="0" presId="urn:microsoft.com/office/officeart/2005/8/layout/orgChart1"/>
    <dgm:cxn modelId="{04AA15C8-8AD1-414C-AA6F-021837E37387}" type="presParOf" srcId="{13F8E776-238D-47FA-AD77-B4E327891101}" destId="{2A24DA66-3466-4248-B44B-686313480A81}" srcOrd="1" destOrd="0" presId="urn:microsoft.com/office/officeart/2005/8/layout/orgChart1"/>
    <dgm:cxn modelId="{5856FA82-84D9-4DFB-9DFE-4E3CA421F4F9}" type="presParOf" srcId="{5C919699-C357-41BA-98F3-4CC9ED95693A}" destId="{1DC102C7-C633-46D1-AEBF-34A8F5FB1AC8}" srcOrd="1" destOrd="0" presId="urn:microsoft.com/office/officeart/2005/8/layout/orgChart1"/>
    <dgm:cxn modelId="{F4D23BEF-3AA8-4A0A-9A5E-10B64A2E0A1D}" type="presParOf" srcId="{5C919699-C357-41BA-98F3-4CC9ED95693A}" destId="{176CF6AF-9F3C-4A8D-838E-06C1FEFE55C8}" srcOrd="2" destOrd="0" presId="urn:microsoft.com/office/officeart/2005/8/layout/orgChart1"/>
    <dgm:cxn modelId="{0378E714-3795-4AE1-AD43-8D0F6EB4A900}" type="presParOf" srcId="{1195BFBA-54FB-4FA4-9D96-92EB02930A11}" destId="{3E394A52-D56F-4301-8B45-ED7453429589}" srcOrd="6" destOrd="0" presId="urn:microsoft.com/office/officeart/2005/8/layout/orgChart1"/>
    <dgm:cxn modelId="{BD5D67DA-472C-410B-80B5-14BB1C0C24C3}" type="presParOf" srcId="{1195BFBA-54FB-4FA4-9D96-92EB02930A11}" destId="{BB6082FD-987C-484A-BBAC-DFC014C5048C}" srcOrd="7" destOrd="0" presId="urn:microsoft.com/office/officeart/2005/8/layout/orgChart1"/>
    <dgm:cxn modelId="{27244733-84D7-4EEC-B785-C03E044FBEF7}" type="presParOf" srcId="{BB6082FD-987C-484A-BBAC-DFC014C5048C}" destId="{53F7A6F6-7A2E-41CB-9769-252D9F3F77C6}" srcOrd="0" destOrd="0" presId="urn:microsoft.com/office/officeart/2005/8/layout/orgChart1"/>
    <dgm:cxn modelId="{E288EEAB-E038-4AB4-88BF-9D301485D899}" type="presParOf" srcId="{53F7A6F6-7A2E-41CB-9769-252D9F3F77C6}" destId="{67635CE3-4C6F-44CB-8109-DE58C9D23B0C}" srcOrd="0" destOrd="0" presId="urn:microsoft.com/office/officeart/2005/8/layout/orgChart1"/>
    <dgm:cxn modelId="{65E1CF17-33A3-4D6B-BEFC-06248629EEE0}" type="presParOf" srcId="{53F7A6F6-7A2E-41CB-9769-252D9F3F77C6}" destId="{5DE2576F-99C6-49A4-B909-E9916E712445}" srcOrd="1" destOrd="0" presId="urn:microsoft.com/office/officeart/2005/8/layout/orgChart1"/>
    <dgm:cxn modelId="{37E81CFD-E258-4362-A03A-BE2E2E25A5E2}" type="presParOf" srcId="{BB6082FD-987C-484A-BBAC-DFC014C5048C}" destId="{02720F65-B135-4C2C-B3D8-F4210C07F090}" srcOrd="1" destOrd="0" presId="urn:microsoft.com/office/officeart/2005/8/layout/orgChart1"/>
    <dgm:cxn modelId="{D9D332B1-C4BD-4770-B8A8-86978885EA27}" type="presParOf" srcId="{BB6082FD-987C-484A-BBAC-DFC014C5048C}" destId="{30D9F895-69C0-4458-A75F-31380A0625BA}" srcOrd="2" destOrd="0" presId="urn:microsoft.com/office/officeart/2005/8/layout/orgChart1"/>
    <dgm:cxn modelId="{E5EC67DB-9D18-47B1-B949-F1553B65C21E}" type="presParOf" srcId="{1195BFBA-54FB-4FA4-9D96-92EB02930A11}" destId="{F830312F-A709-46A7-8F08-4B8A5AB110EE}" srcOrd="8" destOrd="0" presId="urn:microsoft.com/office/officeart/2005/8/layout/orgChart1"/>
    <dgm:cxn modelId="{06DC7C71-A49B-44EB-935C-03EB714CC1AA}" type="presParOf" srcId="{1195BFBA-54FB-4FA4-9D96-92EB02930A11}" destId="{31445DEF-95DF-43BD-914A-D6F3E0545D86}" srcOrd="9" destOrd="0" presId="urn:microsoft.com/office/officeart/2005/8/layout/orgChart1"/>
    <dgm:cxn modelId="{B5AE2180-C0C4-400E-B74F-8C0542437DB9}" type="presParOf" srcId="{31445DEF-95DF-43BD-914A-D6F3E0545D86}" destId="{5EDBE3FB-59F9-41A3-84CB-8B161AFA3C4A}" srcOrd="0" destOrd="0" presId="urn:microsoft.com/office/officeart/2005/8/layout/orgChart1"/>
    <dgm:cxn modelId="{5263F307-CDEF-4689-8F84-88B26FD4EE39}" type="presParOf" srcId="{5EDBE3FB-59F9-41A3-84CB-8B161AFA3C4A}" destId="{9CC5C9AD-34DC-4A28-B7CF-035C42C0B745}" srcOrd="0" destOrd="0" presId="urn:microsoft.com/office/officeart/2005/8/layout/orgChart1"/>
    <dgm:cxn modelId="{918570CA-5EA0-4657-86FE-1AE31E42DDAB}" type="presParOf" srcId="{5EDBE3FB-59F9-41A3-84CB-8B161AFA3C4A}" destId="{08AB308B-F406-473D-804B-8A62A6C17D1D}" srcOrd="1" destOrd="0" presId="urn:microsoft.com/office/officeart/2005/8/layout/orgChart1"/>
    <dgm:cxn modelId="{3DBB05B6-1A39-4B12-AE1D-4E53ED1C02EA}" type="presParOf" srcId="{31445DEF-95DF-43BD-914A-D6F3E0545D86}" destId="{F14C3137-0A37-45F9-B8D2-CC87D91DCDA7}" srcOrd="1" destOrd="0" presId="urn:microsoft.com/office/officeart/2005/8/layout/orgChart1"/>
    <dgm:cxn modelId="{D476DE72-F2D5-43DF-B268-56830555CE40}" type="presParOf" srcId="{31445DEF-95DF-43BD-914A-D6F3E0545D86}" destId="{180DFE4F-8CE9-4CAE-B1DC-093653C5B1DA}" srcOrd="2" destOrd="0" presId="urn:microsoft.com/office/officeart/2005/8/layout/orgChart1"/>
    <dgm:cxn modelId="{9385C419-4574-45C6-8F40-D96703115CC2}" type="presParOf" srcId="{1195BFBA-54FB-4FA4-9D96-92EB02930A11}" destId="{C329F944-C606-42FF-9E54-A557880EA514}" srcOrd="10" destOrd="0" presId="urn:microsoft.com/office/officeart/2005/8/layout/orgChart1"/>
    <dgm:cxn modelId="{547D4838-ADFD-4280-B491-8233632FDFD0}" type="presParOf" srcId="{1195BFBA-54FB-4FA4-9D96-92EB02930A11}" destId="{72446F3F-770C-479A-9D2A-9F6FC3FCDFDB}" srcOrd="11" destOrd="0" presId="urn:microsoft.com/office/officeart/2005/8/layout/orgChart1"/>
    <dgm:cxn modelId="{09F1C851-82C3-4FC2-9642-907F1074479B}" type="presParOf" srcId="{72446F3F-770C-479A-9D2A-9F6FC3FCDFDB}" destId="{4D9066FB-0B69-4D2E-9BEB-10D13CF5D0D7}" srcOrd="0" destOrd="0" presId="urn:microsoft.com/office/officeart/2005/8/layout/orgChart1"/>
    <dgm:cxn modelId="{AFF52545-48C5-489F-824F-D55EEA230BF1}" type="presParOf" srcId="{4D9066FB-0B69-4D2E-9BEB-10D13CF5D0D7}" destId="{972469F8-2A7E-457A-908F-16637E128D86}" srcOrd="0" destOrd="0" presId="urn:microsoft.com/office/officeart/2005/8/layout/orgChart1"/>
    <dgm:cxn modelId="{3A3AA592-9016-4200-BAA9-1C197BA3B65F}" type="presParOf" srcId="{4D9066FB-0B69-4D2E-9BEB-10D13CF5D0D7}" destId="{BE251D82-079E-45FA-BFF5-3CF1BDF126B5}" srcOrd="1" destOrd="0" presId="urn:microsoft.com/office/officeart/2005/8/layout/orgChart1"/>
    <dgm:cxn modelId="{AF54B301-1D06-4AD7-8FD0-F3E680110625}" type="presParOf" srcId="{72446F3F-770C-479A-9D2A-9F6FC3FCDFDB}" destId="{8B756219-C970-46BE-B37A-56D838CAA01A}" srcOrd="1" destOrd="0" presId="urn:microsoft.com/office/officeart/2005/8/layout/orgChart1"/>
    <dgm:cxn modelId="{188B4F10-100E-4444-8292-D5B8CC43BE24}" type="presParOf" srcId="{72446F3F-770C-479A-9D2A-9F6FC3FCDFDB}" destId="{2B859E39-688A-476C-B82F-C092D42F2279}" srcOrd="2" destOrd="0" presId="urn:microsoft.com/office/officeart/2005/8/layout/orgChart1"/>
    <dgm:cxn modelId="{3DAD8F00-8296-4A0A-B6CA-52AE32E8FEB7}" type="presParOf" srcId="{9C6265C3-570C-4145-9422-CB05DFFAC9F5}" destId="{B64BA38C-B315-4933-B520-87C9997E519C}" srcOrd="2" destOrd="0" presId="urn:microsoft.com/office/officeart/2005/8/layout/orgChar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96AD2F1-368F-422A-B6E7-352819FC9D2F}"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GB"/>
        </a:p>
      </dgm:t>
    </dgm:pt>
    <dgm:pt modelId="{E4E82D58-7497-406B-BF4A-132D220821D0}">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gm:t>
    </dgm:pt>
    <dgm:pt modelId="{2C8D87D1-C516-47CA-9F2E-694E36792CAC}" type="parTrans" cxnId="{5A6638B1-D6CA-43EA-81E2-63695E7F0950}">
      <dgm:prSet/>
      <dgm:spPr/>
      <dgm:t>
        <a:bodyPr/>
        <a:lstStyle/>
        <a:p>
          <a:endParaRPr lang="en-GB" sz="900"/>
        </a:p>
      </dgm:t>
    </dgm:pt>
    <dgm:pt modelId="{7FBEE17A-457E-421E-BE71-A3DCDA7F55BD}" type="sibTrans" cxnId="{5A6638B1-D6CA-43EA-81E2-63695E7F0950}">
      <dgm:prSet/>
      <dgm:spPr/>
      <dgm:t>
        <a:bodyPr/>
        <a:lstStyle/>
        <a:p>
          <a:endParaRPr lang="en-GB" sz="900"/>
        </a:p>
      </dgm:t>
    </dgm:pt>
    <dgm:pt modelId="{298C8EED-0109-48F5-AF74-AD3E6AF9C246}">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gm:t>
    </dgm:pt>
    <dgm:pt modelId="{32F1213F-B25D-41B4-AD69-744F36888B8F}" type="parTrans" cxnId="{A77347A8-C133-4E65-A60B-8A717934032C}">
      <dgm:prSet/>
      <dgm:spPr/>
      <dgm:t>
        <a:bodyPr/>
        <a:lstStyle/>
        <a:p>
          <a:endParaRPr lang="en-GB" sz="900"/>
        </a:p>
      </dgm:t>
    </dgm:pt>
    <dgm:pt modelId="{B8060F50-037F-4F5F-9DC4-B005614BC49E}" type="sibTrans" cxnId="{A77347A8-C133-4E65-A60B-8A717934032C}">
      <dgm:prSet/>
      <dgm:spPr/>
      <dgm:t>
        <a:bodyPr/>
        <a:lstStyle/>
        <a:p>
          <a:endParaRPr lang="en-GB" sz="900"/>
        </a:p>
      </dgm:t>
    </dgm:pt>
    <dgm:pt modelId="{66A5770F-FB34-46F6-AFF7-3C2235394EB6}">
      <dgm:prSet phldrT="[Text]" custT="1"/>
      <dgm:spPr>
        <a:solidFill>
          <a:schemeClr val="accent2"/>
        </a:solidFill>
      </dgm:spPr>
      <dgm:t>
        <a:bodyPr/>
        <a:lstStyle/>
        <a:p>
          <a:r>
            <a:rPr lang="en-150" sz="1100"/>
            <a:t>Physics Software Engineering</a:t>
          </a:r>
          <a:endParaRPr lang="en-GB" sz="1100"/>
        </a:p>
      </dgm:t>
    </dgm:pt>
    <dgm:pt modelId="{9F969842-67FB-4D12-8FEA-CC83B8076864}" type="parTrans" cxnId="{4FF7421A-3805-4BE5-A6CD-A69AC7477DCF}">
      <dgm:prSet/>
      <dgm:spPr/>
      <dgm:t>
        <a:bodyPr/>
        <a:lstStyle/>
        <a:p>
          <a:endParaRPr lang="en-GB" sz="900"/>
        </a:p>
      </dgm:t>
    </dgm:pt>
    <dgm:pt modelId="{13CD3FC2-B370-48FD-8BBF-AEE34F12743C}" type="sibTrans" cxnId="{4FF7421A-3805-4BE5-A6CD-A69AC7477DCF}">
      <dgm:prSet/>
      <dgm:spPr/>
      <dgm:t>
        <a:bodyPr/>
        <a:lstStyle/>
        <a:p>
          <a:endParaRPr lang="en-GB" sz="900"/>
        </a:p>
      </dgm:t>
    </dgm:pt>
    <dgm:pt modelId="{C8B63F4B-601C-4E9D-9D4C-2334DAB3E3B7}">
      <dgm:prSet phldrT="[Text]" custT="1"/>
      <dgm:spPr>
        <a:solidFill>
          <a:schemeClr val="accent2"/>
        </a:solidFill>
      </dgm:spPr>
      <dgm:t>
        <a:bodyPr/>
        <a:lstStyle/>
        <a:p>
          <a:r>
            <a:rPr lang="en-GB" sz="1100"/>
            <a:t>Computing and Data Science</a:t>
          </a:r>
        </a:p>
      </dgm:t>
    </dgm:pt>
    <dgm:pt modelId="{3B420FD2-2C74-42D7-AA16-718AC03048E5}" type="parTrans" cxnId="{E8E603D6-5654-4C99-A9B1-28DCCE92FC21}">
      <dgm:prSet/>
      <dgm:spPr/>
      <dgm:t>
        <a:bodyPr/>
        <a:lstStyle/>
        <a:p>
          <a:endParaRPr lang="en-GB" sz="900"/>
        </a:p>
      </dgm:t>
    </dgm:pt>
    <dgm:pt modelId="{3CCEDF88-25F9-4828-98A9-A2100317408C}" type="sibTrans" cxnId="{E8E603D6-5654-4C99-A9B1-28DCCE92FC21}">
      <dgm:prSet/>
      <dgm:spPr/>
      <dgm:t>
        <a:bodyPr/>
        <a:lstStyle/>
        <a:p>
          <a:endParaRPr lang="en-GB" sz="900"/>
        </a:p>
      </dgm:t>
    </dgm:pt>
    <dgm:pt modelId="{9EBF6058-66B9-44F7-A5B2-1F5280888A4C}">
      <dgm:prSet phldrT="[Text]" custT="1"/>
      <dgm:spPr>
        <a:solidFill>
          <a:schemeClr val="accent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gm:t>
    </dgm:pt>
    <dgm:pt modelId="{36B29FDC-211A-407A-B7BA-FC75A5E6AE63}" type="parTrans" cxnId="{8D8857FC-7F2A-44ED-B661-5520821440C9}">
      <dgm:prSet/>
      <dgm:spPr/>
      <dgm:t>
        <a:bodyPr/>
        <a:lstStyle/>
        <a:p>
          <a:endParaRPr lang="en-GB" sz="1400"/>
        </a:p>
      </dgm:t>
    </dgm:pt>
    <dgm:pt modelId="{7E79178C-8E34-45B7-86D6-8C7C3D4FA709}" type="sibTrans" cxnId="{8D8857FC-7F2A-44ED-B661-5520821440C9}">
      <dgm:prSet/>
      <dgm:spPr/>
      <dgm:t>
        <a:bodyPr/>
        <a:lstStyle/>
        <a:p>
          <a:endParaRPr lang="en-GB" sz="1400"/>
        </a:p>
      </dgm:t>
    </dgm:pt>
    <dgm:pt modelId="{ED77F4B0-FD17-41E7-A123-D97260925B9A}">
      <dgm:prSet phldrT="[Text]" custT="1"/>
      <dgm:spPr>
        <a:solidFill>
          <a:schemeClr val="accent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gm:t>
    </dgm:pt>
    <dgm:pt modelId="{1A152FE6-6A7A-468E-B8E6-345029C71B96}" type="parTrans" cxnId="{AB4BB187-702E-4836-B69B-8E9C03FBF6C0}">
      <dgm:prSet/>
      <dgm:spPr/>
      <dgm:t>
        <a:bodyPr/>
        <a:lstStyle/>
        <a:p>
          <a:endParaRPr lang="en-GB" sz="1400"/>
        </a:p>
      </dgm:t>
    </dgm:pt>
    <dgm:pt modelId="{447632E7-642F-45E0-9734-A73DD849D64E}" type="sibTrans" cxnId="{AB4BB187-702E-4836-B69B-8E9C03FBF6C0}">
      <dgm:prSet/>
      <dgm:spPr/>
      <dgm:t>
        <a:bodyPr/>
        <a:lstStyle/>
        <a:p>
          <a:endParaRPr lang="en-GB" sz="1400"/>
        </a:p>
      </dgm:t>
    </dgm:pt>
    <dgm:pt modelId="{331ADC54-6DCB-4DE8-992A-BD7E14B913EB}">
      <dgm:prSet phldrT="[Text]" custT="1"/>
      <dgm:spPr>
        <a:solidFill>
          <a:schemeClr val="tx2">
            <a:lumMod val="60000"/>
            <a:lumOff val="40000"/>
          </a:scheme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gm:t>
    </dgm:pt>
    <dgm:pt modelId="{1153E4F2-0D72-43C0-989A-2C6AC4B0C31F}" type="parTrans" cxnId="{69239D86-5EA8-45EB-AF76-E73EF6EBA95B}">
      <dgm:prSet/>
      <dgm:spPr/>
      <dgm:t>
        <a:bodyPr/>
        <a:lstStyle/>
        <a:p>
          <a:endParaRPr lang="en-GB"/>
        </a:p>
      </dgm:t>
    </dgm:pt>
    <dgm:pt modelId="{569376E5-165B-44AB-BCFD-930AD4504EA3}" type="sibTrans" cxnId="{69239D86-5EA8-45EB-AF76-E73EF6EBA95B}">
      <dgm:prSet/>
      <dgm:spPr/>
      <dgm:t>
        <a:bodyPr/>
        <a:lstStyle/>
        <a:p>
          <a:endParaRPr lang="en-GB"/>
        </a:p>
      </dgm:t>
    </dgm:pt>
    <dgm:pt modelId="{72E92765-DB73-449E-8CAA-2F9F24E7FCEB}" type="pres">
      <dgm:prSet presAssocID="{C96AD2F1-368F-422A-B6E7-352819FC9D2F}" presName="hierChild1" presStyleCnt="0">
        <dgm:presLayoutVars>
          <dgm:orgChart val="1"/>
          <dgm:chPref val="1"/>
          <dgm:dir/>
          <dgm:animOne val="branch"/>
          <dgm:animLvl val="lvl"/>
          <dgm:resizeHandles/>
        </dgm:presLayoutVars>
      </dgm:prSet>
      <dgm:spPr/>
    </dgm:pt>
    <dgm:pt modelId="{9C6265C3-570C-4145-9422-CB05DFFAC9F5}" type="pres">
      <dgm:prSet presAssocID="{E4E82D58-7497-406B-BF4A-132D220821D0}" presName="hierRoot1" presStyleCnt="0">
        <dgm:presLayoutVars>
          <dgm:hierBranch val="init"/>
        </dgm:presLayoutVars>
      </dgm:prSet>
      <dgm:spPr/>
    </dgm:pt>
    <dgm:pt modelId="{36C9F722-6FD1-42C4-A08D-BA6B0B5129BE}" type="pres">
      <dgm:prSet presAssocID="{E4E82D58-7497-406B-BF4A-132D220821D0}" presName="rootComposite1" presStyleCnt="0"/>
      <dgm:spPr/>
    </dgm:pt>
    <dgm:pt modelId="{08B190B5-F400-4BB3-A978-1C1546461E0D}" type="pres">
      <dgm:prSet presAssocID="{E4E82D58-7497-406B-BF4A-132D220821D0}" presName="rootText1" presStyleLbl="node0" presStyleIdx="0" presStyleCnt="1" custScaleY="91262" custLinFactNeighborX="0" custLinFactNeighborY="755">
        <dgm:presLayoutVars>
          <dgm:chPref val="3"/>
        </dgm:presLayoutVars>
      </dgm:prSet>
      <dgm:spPr>
        <a:xfrm>
          <a:off x="3792735" y="102009"/>
          <a:ext cx="1311397" cy="465828"/>
        </a:xfrm>
        <a:prstGeom prst="rect">
          <a:avLst/>
        </a:prstGeom>
      </dgm:spPr>
    </dgm:pt>
    <dgm:pt modelId="{57BF8631-9925-43C8-950C-383BABDBDA1C}" type="pres">
      <dgm:prSet presAssocID="{E4E82D58-7497-406B-BF4A-132D220821D0}" presName="rootConnector1" presStyleLbl="node1" presStyleIdx="0" presStyleCnt="0"/>
      <dgm:spPr/>
    </dgm:pt>
    <dgm:pt modelId="{1195BFBA-54FB-4FA4-9D96-92EB02930A11}" type="pres">
      <dgm:prSet presAssocID="{E4E82D58-7497-406B-BF4A-132D220821D0}" presName="hierChild2" presStyleCnt="0"/>
      <dgm:spPr/>
    </dgm:pt>
    <dgm:pt modelId="{38729C71-A875-4FF1-AA90-93753D1C8FAF}" type="pres">
      <dgm:prSet presAssocID="{32F1213F-B25D-41B4-AD69-744F36888B8F}" presName="Name37" presStyleLbl="parChTrans1D2" presStyleIdx="0" presStyleCnt="6"/>
      <dgm:spPr/>
    </dgm:pt>
    <dgm:pt modelId="{83E740C1-4749-413B-8B37-4F5F5D9F30ED}" type="pres">
      <dgm:prSet presAssocID="{298C8EED-0109-48F5-AF74-AD3E6AF9C246}" presName="hierRoot2" presStyleCnt="0">
        <dgm:presLayoutVars>
          <dgm:hierBranch val="init"/>
        </dgm:presLayoutVars>
      </dgm:prSet>
      <dgm:spPr/>
    </dgm:pt>
    <dgm:pt modelId="{69C732B5-63C7-477A-B55B-447026077883}" type="pres">
      <dgm:prSet presAssocID="{298C8EED-0109-48F5-AF74-AD3E6AF9C246}" presName="rootComposite" presStyleCnt="0"/>
      <dgm:spPr/>
    </dgm:pt>
    <dgm:pt modelId="{28AE444E-DBB3-4616-83C9-F91744026830}" type="pres">
      <dgm:prSet presAssocID="{298C8EED-0109-48F5-AF74-AD3E6AF9C246}" presName="rootText" presStyleLbl="node2" presStyleIdx="0" presStyleCnt="6" custScaleX="118765" custScaleY="71043" custLinFactNeighborX="-89994" custLinFactNeighborY="-9675">
        <dgm:presLayoutVars>
          <dgm:chPref val="3"/>
        </dgm:presLayoutVars>
      </dgm:prSet>
      <dgm:spPr>
        <a:xfrm>
          <a:off x="0" y="829254"/>
          <a:ext cx="1425883" cy="426468"/>
        </a:xfrm>
        <a:prstGeom prst="rect">
          <a:avLst/>
        </a:prstGeom>
      </dgm:spPr>
    </dgm:pt>
    <dgm:pt modelId="{22209D3F-AFD4-404A-9B5E-BCFC74AA688C}" type="pres">
      <dgm:prSet presAssocID="{298C8EED-0109-48F5-AF74-AD3E6AF9C246}" presName="rootConnector" presStyleLbl="node2" presStyleIdx="0" presStyleCnt="6"/>
      <dgm:spPr/>
    </dgm:pt>
    <dgm:pt modelId="{D8081DD4-48E3-4713-9454-056576FD8F3D}" type="pres">
      <dgm:prSet presAssocID="{298C8EED-0109-48F5-AF74-AD3E6AF9C246}" presName="hierChild4" presStyleCnt="0"/>
      <dgm:spPr/>
    </dgm:pt>
    <dgm:pt modelId="{D8A70053-63C0-4273-B3A6-29D47F0574E3}" type="pres">
      <dgm:prSet presAssocID="{298C8EED-0109-48F5-AF74-AD3E6AF9C246}" presName="hierChild5" presStyleCnt="0"/>
      <dgm:spPr/>
    </dgm:pt>
    <dgm:pt modelId="{DD896440-84A1-44CF-8CDE-46261AC01B97}" type="pres">
      <dgm:prSet presAssocID="{9F969842-67FB-4D12-8FEA-CC83B8076864}" presName="Name37" presStyleLbl="parChTrans1D2" presStyleIdx="1" presStyleCnt="6"/>
      <dgm:spPr/>
    </dgm:pt>
    <dgm:pt modelId="{E76253AD-4BC2-45C3-A3E1-341320E85630}" type="pres">
      <dgm:prSet presAssocID="{66A5770F-FB34-46F6-AFF7-3C2235394EB6}" presName="hierRoot2" presStyleCnt="0">
        <dgm:presLayoutVars>
          <dgm:hierBranch val="init"/>
        </dgm:presLayoutVars>
      </dgm:prSet>
      <dgm:spPr/>
    </dgm:pt>
    <dgm:pt modelId="{904A3927-A36C-430C-A4D5-A4BB63C7B9C2}" type="pres">
      <dgm:prSet presAssocID="{66A5770F-FB34-46F6-AFF7-3C2235394EB6}" presName="rootComposite" presStyleCnt="0"/>
      <dgm:spPr/>
    </dgm:pt>
    <dgm:pt modelId="{6B9C397F-B221-4E7B-BFE9-B9234DCECF96}" type="pres">
      <dgm:prSet presAssocID="{66A5770F-FB34-46F6-AFF7-3C2235394EB6}" presName="rootText" presStyleLbl="node2" presStyleIdx="1" presStyleCnt="6" custScaleX="118765" custScaleY="71043" custLinFactNeighborX="809" custLinFactNeighborY="-10132">
        <dgm:presLayoutVars>
          <dgm:chPref val="3"/>
        </dgm:presLayoutVars>
      </dgm:prSet>
      <dgm:spPr/>
    </dgm:pt>
    <dgm:pt modelId="{904CF289-9DD0-4B17-ADD9-4662D859EDED}" type="pres">
      <dgm:prSet presAssocID="{66A5770F-FB34-46F6-AFF7-3C2235394EB6}" presName="rootConnector" presStyleLbl="node2" presStyleIdx="1" presStyleCnt="6"/>
      <dgm:spPr/>
    </dgm:pt>
    <dgm:pt modelId="{01291363-6B3B-4C73-BE11-9BA8167450DB}" type="pres">
      <dgm:prSet presAssocID="{66A5770F-FB34-46F6-AFF7-3C2235394EB6}" presName="hierChild4" presStyleCnt="0"/>
      <dgm:spPr/>
    </dgm:pt>
    <dgm:pt modelId="{E4C27B34-3561-441C-8D04-8BF67F0885B5}" type="pres">
      <dgm:prSet presAssocID="{66A5770F-FB34-46F6-AFF7-3C2235394EB6}" presName="hierChild5" presStyleCnt="0"/>
      <dgm:spPr/>
    </dgm:pt>
    <dgm:pt modelId="{F35BE22B-196E-4B17-A00E-F98369AB633F}" type="pres">
      <dgm:prSet presAssocID="{3B420FD2-2C74-42D7-AA16-718AC03048E5}" presName="Name37" presStyleLbl="parChTrans1D2" presStyleIdx="2" presStyleCnt="6"/>
      <dgm:spPr/>
    </dgm:pt>
    <dgm:pt modelId="{5C919699-C357-41BA-98F3-4CC9ED95693A}" type="pres">
      <dgm:prSet presAssocID="{C8B63F4B-601C-4E9D-9D4C-2334DAB3E3B7}" presName="hierRoot2" presStyleCnt="0">
        <dgm:presLayoutVars>
          <dgm:hierBranch val="init"/>
        </dgm:presLayoutVars>
      </dgm:prSet>
      <dgm:spPr/>
    </dgm:pt>
    <dgm:pt modelId="{13F8E776-238D-47FA-AD77-B4E327891101}" type="pres">
      <dgm:prSet presAssocID="{C8B63F4B-601C-4E9D-9D4C-2334DAB3E3B7}" presName="rootComposite" presStyleCnt="0"/>
      <dgm:spPr/>
    </dgm:pt>
    <dgm:pt modelId="{36BEB000-C0AA-4697-88F8-983A9542753E}" type="pres">
      <dgm:prSet presAssocID="{C8B63F4B-601C-4E9D-9D4C-2334DAB3E3B7}" presName="rootText" presStyleLbl="node2" presStyleIdx="2" presStyleCnt="6" custScaleX="118765" custScaleY="71043" custLinFactNeighborX="8592" custLinFactNeighborY="-7959">
        <dgm:presLayoutVars>
          <dgm:chPref val="3"/>
        </dgm:presLayoutVars>
      </dgm:prSet>
      <dgm:spPr/>
    </dgm:pt>
    <dgm:pt modelId="{2A24DA66-3466-4248-B44B-686313480A81}" type="pres">
      <dgm:prSet presAssocID="{C8B63F4B-601C-4E9D-9D4C-2334DAB3E3B7}" presName="rootConnector" presStyleLbl="node2" presStyleIdx="2" presStyleCnt="6"/>
      <dgm:spPr/>
    </dgm:pt>
    <dgm:pt modelId="{1DC102C7-C633-46D1-AEBF-34A8F5FB1AC8}" type="pres">
      <dgm:prSet presAssocID="{C8B63F4B-601C-4E9D-9D4C-2334DAB3E3B7}" presName="hierChild4" presStyleCnt="0"/>
      <dgm:spPr/>
    </dgm:pt>
    <dgm:pt modelId="{176CF6AF-9F3C-4A8D-838E-06C1FEFE55C8}" type="pres">
      <dgm:prSet presAssocID="{C8B63F4B-601C-4E9D-9D4C-2334DAB3E3B7}" presName="hierChild5" presStyleCnt="0"/>
      <dgm:spPr/>
    </dgm:pt>
    <dgm:pt modelId="{3E394A52-D56F-4301-8B45-ED7453429589}" type="pres">
      <dgm:prSet presAssocID="{1153E4F2-0D72-43C0-989A-2C6AC4B0C31F}" presName="Name37" presStyleLbl="parChTrans1D2" presStyleIdx="3" presStyleCnt="6"/>
      <dgm:spPr/>
    </dgm:pt>
    <dgm:pt modelId="{BB6082FD-987C-484A-BBAC-DFC014C5048C}" type="pres">
      <dgm:prSet presAssocID="{331ADC54-6DCB-4DE8-992A-BD7E14B913EB}" presName="hierRoot2" presStyleCnt="0">
        <dgm:presLayoutVars>
          <dgm:hierBranch val="init"/>
        </dgm:presLayoutVars>
      </dgm:prSet>
      <dgm:spPr/>
    </dgm:pt>
    <dgm:pt modelId="{53F7A6F6-7A2E-41CB-9769-252D9F3F77C6}" type="pres">
      <dgm:prSet presAssocID="{331ADC54-6DCB-4DE8-992A-BD7E14B913EB}" presName="rootComposite" presStyleCnt="0"/>
      <dgm:spPr/>
    </dgm:pt>
    <dgm:pt modelId="{67635CE3-4C6F-44CB-8109-DE58C9D23B0C}" type="pres">
      <dgm:prSet presAssocID="{331ADC54-6DCB-4DE8-992A-BD7E14B913EB}" presName="rootText" presStyleLbl="node2" presStyleIdx="3" presStyleCnt="6" custScaleX="120381" custScaleY="68812" custLinFactNeighborX="6876" custLinFactNeighborY="-9160">
        <dgm:presLayoutVars>
          <dgm:chPref val="3"/>
        </dgm:presLayoutVars>
      </dgm:prSet>
      <dgm:spPr>
        <a:xfrm>
          <a:off x="5120669" y="832345"/>
          <a:ext cx="1445284" cy="413075"/>
        </a:xfrm>
        <a:prstGeom prst="rect">
          <a:avLst/>
        </a:prstGeom>
      </dgm:spPr>
    </dgm:pt>
    <dgm:pt modelId="{5DE2576F-99C6-49A4-B909-E9916E712445}" type="pres">
      <dgm:prSet presAssocID="{331ADC54-6DCB-4DE8-992A-BD7E14B913EB}" presName="rootConnector" presStyleLbl="node2" presStyleIdx="3" presStyleCnt="6"/>
      <dgm:spPr/>
    </dgm:pt>
    <dgm:pt modelId="{02720F65-B135-4C2C-B3D8-F4210C07F090}" type="pres">
      <dgm:prSet presAssocID="{331ADC54-6DCB-4DE8-992A-BD7E14B913EB}" presName="hierChild4" presStyleCnt="0"/>
      <dgm:spPr/>
    </dgm:pt>
    <dgm:pt modelId="{30D9F895-69C0-4458-A75F-31380A0625BA}" type="pres">
      <dgm:prSet presAssocID="{331ADC54-6DCB-4DE8-992A-BD7E14B913EB}" presName="hierChild5" presStyleCnt="0"/>
      <dgm:spPr/>
    </dgm:pt>
    <dgm:pt modelId="{F830312F-A709-46A7-8F08-4B8A5AB110EE}" type="pres">
      <dgm:prSet presAssocID="{36B29FDC-211A-407A-B7BA-FC75A5E6AE63}" presName="Name37" presStyleLbl="parChTrans1D2" presStyleIdx="4" presStyleCnt="6"/>
      <dgm:spPr/>
    </dgm:pt>
    <dgm:pt modelId="{31445DEF-95DF-43BD-914A-D6F3E0545D86}" type="pres">
      <dgm:prSet presAssocID="{9EBF6058-66B9-44F7-A5B2-1F5280888A4C}" presName="hierRoot2" presStyleCnt="0">
        <dgm:presLayoutVars>
          <dgm:hierBranch val="init"/>
        </dgm:presLayoutVars>
      </dgm:prSet>
      <dgm:spPr/>
    </dgm:pt>
    <dgm:pt modelId="{5EDBE3FB-59F9-41A3-84CB-8B161AFA3C4A}" type="pres">
      <dgm:prSet presAssocID="{9EBF6058-66B9-44F7-A5B2-1F5280888A4C}" presName="rootComposite" presStyleCnt="0"/>
      <dgm:spPr/>
    </dgm:pt>
    <dgm:pt modelId="{9CC5C9AD-34DC-4A28-B7CF-035C42C0B745}" type="pres">
      <dgm:prSet presAssocID="{9EBF6058-66B9-44F7-A5B2-1F5280888A4C}" presName="rootText" presStyleLbl="node2" presStyleIdx="4" presStyleCnt="6" custScaleX="118765" custScaleY="71043" custLinFactNeighborX="6396" custLinFactNeighborY="-9828">
        <dgm:presLayoutVars>
          <dgm:chPref val="3"/>
        </dgm:presLayoutVars>
      </dgm:prSet>
      <dgm:spPr>
        <a:xfrm>
          <a:off x="5516023" y="773838"/>
          <a:ext cx="1557481" cy="465828"/>
        </a:xfrm>
        <a:prstGeom prst="rect">
          <a:avLst/>
        </a:prstGeom>
      </dgm:spPr>
    </dgm:pt>
    <dgm:pt modelId="{08AB308B-F406-473D-804B-8A62A6C17D1D}" type="pres">
      <dgm:prSet presAssocID="{9EBF6058-66B9-44F7-A5B2-1F5280888A4C}" presName="rootConnector" presStyleLbl="node2" presStyleIdx="4" presStyleCnt="6"/>
      <dgm:spPr/>
    </dgm:pt>
    <dgm:pt modelId="{F14C3137-0A37-45F9-B8D2-CC87D91DCDA7}" type="pres">
      <dgm:prSet presAssocID="{9EBF6058-66B9-44F7-A5B2-1F5280888A4C}" presName="hierChild4" presStyleCnt="0"/>
      <dgm:spPr/>
    </dgm:pt>
    <dgm:pt modelId="{180DFE4F-8CE9-4CAE-B1DC-093653C5B1DA}" type="pres">
      <dgm:prSet presAssocID="{9EBF6058-66B9-44F7-A5B2-1F5280888A4C}" presName="hierChild5" presStyleCnt="0"/>
      <dgm:spPr/>
    </dgm:pt>
    <dgm:pt modelId="{C329F944-C606-42FF-9E54-A557880EA514}" type="pres">
      <dgm:prSet presAssocID="{1A152FE6-6A7A-468E-B8E6-345029C71B96}" presName="Name37" presStyleLbl="parChTrans1D2" presStyleIdx="5" presStyleCnt="6"/>
      <dgm:spPr/>
    </dgm:pt>
    <dgm:pt modelId="{72446F3F-770C-479A-9D2A-9F6FC3FCDFDB}" type="pres">
      <dgm:prSet presAssocID="{ED77F4B0-FD17-41E7-A123-D97260925B9A}" presName="hierRoot2" presStyleCnt="0">
        <dgm:presLayoutVars>
          <dgm:hierBranch val="init"/>
        </dgm:presLayoutVars>
      </dgm:prSet>
      <dgm:spPr/>
    </dgm:pt>
    <dgm:pt modelId="{4D9066FB-0B69-4D2E-9BEB-10D13CF5D0D7}" type="pres">
      <dgm:prSet presAssocID="{ED77F4B0-FD17-41E7-A123-D97260925B9A}" presName="rootComposite" presStyleCnt="0"/>
      <dgm:spPr/>
    </dgm:pt>
    <dgm:pt modelId="{972469F8-2A7E-457A-908F-16637E128D86}" type="pres">
      <dgm:prSet presAssocID="{ED77F4B0-FD17-41E7-A123-D97260925B9A}" presName="rootText" presStyleLbl="node2" presStyleIdx="5" presStyleCnt="6" custScaleX="135863" custScaleY="71043" custLinFactNeighborX="555" custLinFactNeighborY="-9651">
        <dgm:presLayoutVars>
          <dgm:chPref val="3"/>
        </dgm:presLayoutVars>
      </dgm:prSet>
      <dgm:spPr>
        <a:xfrm>
          <a:off x="7339386" y="774999"/>
          <a:ext cx="1557481" cy="465828"/>
        </a:xfrm>
        <a:prstGeom prst="rect">
          <a:avLst/>
        </a:prstGeom>
      </dgm:spPr>
    </dgm:pt>
    <dgm:pt modelId="{BE251D82-079E-45FA-BFF5-3CF1BDF126B5}" type="pres">
      <dgm:prSet presAssocID="{ED77F4B0-FD17-41E7-A123-D97260925B9A}" presName="rootConnector" presStyleLbl="node2" presStyleIdx="5" presStyleCnt="6"/>
      <dgm:spPr/>
    </dgm:pt>
    <dgm:pt modelId="{8B756219-C970-46BE-B37A-56D838CAA01A}" type="pres">
      <dgm:prSet presAssocID="{ED77F4B0-FD17-41E7-A123-D97260925B9A}" presName="hierChild4" presStyleCnt="0"/>
      <dgm:spPr/>
    </dgm:pt>
    <dgm:pt modelId="{2B859E39-688A-476C-B82F-C092D42F2279}" type="pres">
      <dgm:prSet presAssocID="{ED77F4B0-FD17-41E7-A123-D97260925B9A}" presName="hierChild5" presStyleCnt="0"/>
      <dgm:spPr/>
    </dgm:pt>
    <dgm:pt modelId="{B64BA38C-B315-4933-B520-87C9997E519C}" type="pres">
      <dgm:prSet presAssocID="{E4E82D58-7497-406B-BF4A-132D220821D0}" presName="hierChild3" presStyleCnt="0"/>
      <dgm:spPr/>
    </dgm:pt>
  </dgm:ptLst>
  <dgm:cxnLst>
    <dgm:cxn modelId="{8E3D0F01-EAE8-4008-BA58-8C4A486742E2}" type="presOf" srcId="{C8B63F4B-601C-4E9D-9D4C-2334DAB3E3B7}" destId="{36BEB000-C0AA-4697-88F8-983A9542753E}" srcOrd="0" destOrd="0" presId="urn:microsoft.com/office/officeart/2005/8/layout/orgChart1"/>
    <dgm:cxn modelId="{C6E39403-D1CE-4FC5-9E8E-9BB985FE9FF5}" type="presOf" srcId="{298C8EED-0109-48F5-AF74-AD3E6AF9C246}" destId="{22209D3F-AFD4-404A-9B5E-BCFC74AA688C}" srcOrd="1" destOrd="0" presId="urn:microsoft.com/office/officeart/2005/8/layout/orgChart1"/>
    <dgm:cxn modelId="{25208F11-BE0F-4675-8C73-0865B611E017}" type="presOf" srcId="{1A152FE6-6A7A-468E-B8E6-345029C71B96}" destId="{C329F944-C606-42FF-9E54-A557880EA514}" srcOrd="0" destOrd="0" presId="urn:microsoft.com/office/officeart/2005/8/layout/orgChart1"/>
    <dgm:cxn modelId="{4FF7421A-3805-4BE5-A6CD-A69AC7477DCF}" srcId="{E4E82D58-7497-406B-BF4A-132D220821D0}" destId="{66A5770F-FB34-46F6-AFF7-3C2235394EB6}" srcOrd="1" destOrd="0" parTransId="{9F969842-67FB-4D12-8FEA-CC83B8076864}" sibTransId="{13CD3FC2-B370-48FD-8BBF-AEE34F12743C}"/>
    <dgm:cxn modelId="{309ADA5F-807E-47D3-9225-F1326B85C4C5}" type="presOf" srcId="{E4E82D58-7497-406B-BF4A-132D220821D0}" destId="{08B190B5-F400-4BB3-A978-1C1546461E0D}" srcOrd="0" destOrd="0" presId="urn:microsoft.com/office/officeart/2005/8/layout/orgChart1"/>
    <dgm:cxn modelId="{2A9C786E-2905-4C8C-A33F-1CB8423D88EB}" type="presOf" srcId="{ED77F4B0-FD17-41E7-A123-D97260925B9A}" destId="{BE251D82-079E-45FA-BFF5-3CF1BDF126B5}" srcOrd="1" destOrd="0" presId="urn:microsoft.com/office/officeart/2005/8/layout/orgChart1"/>
    <dgm:cxn modelId="{0076E051-41FD-49D2-90C6-E9E75FC30757}" type="presOf" srcId="{36B29FDC-211A-407A-B7BA-FC75A5E6AE63}" destId="{F830312F-A709-46A7-8F08-4B8A5AB110EE}" srcOrd="0" destOrd="0" presId="urn:microsoft.com/office/officeart/2005/8/layout/orgChart1"/>
    <dgm:cxn modelId="{3FAC7E7D-E685-4C1E-B6B9-9F896E9950DF}" type="presOf" srcId="{66A5770F-FB34-46F6-AFF7-3C2235394EB6}" destId="{904CF289-9DD0-4B17-ADD9-4662D859EDED}" srcOrd="1" destOrd="0" presId="urn:microsoft.com/office/officeart/2005/8/layout/orgChart1"/>
    <dgm:cxn modelId="{60115581-529A-46ED-A73F-84BBC79D0067}" type="presOf" srcId="{66A5770F-FB34-46F6-AFF7-3C2235394EB6}" destId="{6B9C397F-B221-4E7B-BFE9-B9234DCECF96}" srcOrd="0" destOrd="0" presId="urn:microsoft.com/office/officeart/2005/8/layout/orgChart1"/>
    <dgm:cxn modelId="{B5AC7686-8067-45A9-B4E0-07CF5BC0535D}" type="presOf" srcId="{331ADC54-6DCB-4DE8-992A-BD7E14B913EB}" destId="{67635CE3-4C6F-44CB-8109-DE58C9D23B0C}" srcOrd="0" destOrd="0" presId="urn:microsoft.com/office/officeart/2005/8/layout/orgChart1"/>
    <dgm:cxn modelId="{69239D86-5EA8-45EB-AF76-E73EF6EBA95B}" srcId="{E4E82D58-7497-406B-BF4A-132D220821D0}" destId="{331ADC54-6DCB-4DE8-992A-BD7E14B913EB}" srcOrd="3" destOrd="0" parTransId="{1153E4F2-0D72-43C0-989A-2C6AC4B0C31F}" sibTransId="{569376E5-165B-44AB-BCFD-930AD4504EA3}"/>
    <dgm:cxn modelId="{AB4BB187-702E-4836-B69B-8E9C03FBF6C0}" srcId="{E4E82D58-7497-406B-BF4A-132D220821D0}" destId="{ED77F4B0-FD17-41E7-A123-D97260925B9A}" srcOrd="5" destOrd="0" parTransId="{1A152FE6-6A7A-468E-B8E6-345029C71B96}" sibTransId="{447632E7-642F-45E0-9734-A73DD849D64E}"/>
    <dgm:cxn modelId="{73ECBF8C-ABD6-4275-B494-518541CDDDF7}" type="presOf" srcId="{C8B63F4B-601C-4E9D-9D4C-2334DAB3E3B7}" destId="{2A24DA66-3466-4248-B44B-686313480A81}" srcOrd="1" destOrd="0" presId="urn:microsoft.com/office/officeart/2005/8/layout/orgChart1"/>
    <dgm:cxn modelId="{7C439D92-A879-48BF-9517-83B02F6C92AB}" type="presOf" srcId="{ED77F4B0-FD17-41E7-A123-D97260925B9A}" destId="{972469F8-2A7E-457A-908F-16637E128D86}" srcOrd="0" destOrd="0" presId="urn:microsoft.com/office/officeart/2005/8/layout/orgChart1"/>
    <dgm:cxn modelId="{A77347A8-C133-4E65-A60B-8A717934032C}" srcId="{E4E82D58-7497-406B-BF4A-132D220821D0}" destId="{298C8EED-0109-48F5-AF74-AD3E6AF9C246}" srcOrd="0" destOrd="0" parTransId="{32F1213F-B25D-41B4-AD69-744F36888B8F}" sibTransId="{B8060F50-037F-4F5F-9DC4-B005614BC49E}"/>
    <dgm:cxn modelId="{ECD24AA9-B758-4321-9D90-4B6BDDFAC81F}" type="presOf" srcId="{1153E4F2-0D72-43C0-989A-2C6AC4B0C31F}" destId="{3E394A52-D56F-4301-8B45-ED7453429589}" srcOrd="0" destOrd="0" presId="urn:microsoft.com/office/officeart/2005/8/layout/orgChart1"/>
    <dgm:cxn modelId="{5A6638B1-D6CA-43EA-81E2-63695E7F0950}" srcId="{C96AD2F1-368F-422A-B6E7-352819FC9D2F}" destId="{E4E82D58-7497-406B-BF4A-132D220821D0}" srcOrd="0" destOrd="0" parTransId="{2C8D87D1-C516-47CA-9F2E-694E36792CAC}" sibTransId="{7FBEE17A-457E-421E-BE71-A3DCDA7F55BD}"/>
    <dgm:cxn modelId="{B1859DC6-EA24-4822-9EF0-FCF85BC6544F}" type="presOf" srcId="{E4E82D58-7497-406B-BF4A-132D220821D0}" destId="{57BF8631-9925-43C8-950C-383BABDBDA1C}" srcOrd="1" destOrd="0" presId="urn:microsoft.com/office/officeart/2005/8/layout/orgChart1"/>
    <dgm:cxn modelId="{481D50D5-E407-4B40-AD04-B6180D41C46B}" type="presOf" srcId="{331ADC54-6DCB-4DE8-992A-BD7E14B913EB}" destId="{5DE2576F-99C6-49A4-B909-E9916E712445}" srcOrd="1" destOrd="0" presId="urn:microsoft.com/office/officeart/2005/8/layout/orgChart1"/>
    <dgm:cxn modelId="{E8E603D6-5654-4C99-A9B1-28DCCE92FC21}" srcId="{E4E82D58-7497-406B-BF4A-132D220821D0}" destId="{C8B63F4B-601C-4E9D-9D4C-2334DAB3E3B7}" srcOrd="2" destOrd="0" parTransId="{3B420FD2-2C74-42D7-AA16-718AC03048E5}" sibTransId="{3CCEDF88-25F9-4828-98A9-A2100317408C}"/>
    <dgm:cxn modelId="{E1A22DE2-3344-45F9-B6FB-0A339C4A8094}" type="presOf" srcId="{9EBF6058-66B9-44F7-A5B2-1F5280888A4C}" destId="{9CC5C9AD-34DC-4A28-B7CF-035C42C0B745}" srcOrd="0" destOrd="0" presId="urn:microsoft.com/office/officeart/2005/8/layout/orgChart1"/>
    <dgm:cxn modelId="{2BE40EE4-E237-4DE9-90E9-BA80345CDC76}" type="presOf" srcId="{298C8EED-0109-48F5-AF74-AD3E6AF9C246}" destId="{28AE444E-DBB3-4616-83C9-F91744026830}" srcOrd="0" destOrd="0" presId="urn:microsoft.com/office/officeart/2005/8/layout/orgChart1"/>
    <dgm:cxn modelId="{52E2CEE5-1B32-44BF-B181-F415B8E98E37}" type="presOf" srcId="{C96AD2F1-368F-422A-B6E7-352819FC9D2F}" destId="{72E92765-DB73-449E-8CAA-2F9F24E7FCEB}" srcOrd="0" destOrd="0" presId="urn:microsoft.com/office/officeart/2005/8/layout/orgChart1"/>
    <dgm:cxn modelId="{FAA828E7-CA58-4A96-9715-BA4E5CBE649A}" type="presOf" srcId="{32F1213F-B25D-41B4-AD69-744F36888B8F}" destId="{38729C71-A875-4FF1-AA90-93753D1C8FAF}" srcOrd="0" destOrd="0" presId="urn:microsoft.com/office/officeart/2005/8/layout/orgChart1"/>
    <dgm:cxn modelId="{5657C6EA-64A3-4E08-B8F9-91DFDC30A14B}" type="presOf" srcId="{3B420FD2-2C74-42D7-AA16-718AC03048E5}" destId="{F35BE22B-196E-4B17-A00E-F98369AB633F}" srcOrd="0" destOrd="0" presId="urn:microsoft.com/office/officeart/2005/8/layout/orgChart1"/>
    <dgm:cxn modelId="{170525EC-2B8C-4895-BDDB-69EF2EC24888}" type="presOf" srcId="{9F969842-67FB-4D12-8FEA-CC83B8076864}" destId="{DD896440-84A1-44CF-8CDE-46261AC01B97}" srcOrd="0" destOrd="0" presId="urn:microsoft.com/office/officeart/2005/8/layout/orgChart1"/>
    <dgm:cxn modelId="{F84C90F0-A85E-4F61-967E-01BFC81D5DE7}" type="presOf" srcId="{9EBF6058-66B9-44F7-A5B2-1F5280888A4C}" destId="{08AB308B-F406-473D-804B-8A62A6C17D1D}" srcOrd="1" destOrd="0" presId="urn:microsoft.com/office/officeart/2005/8/layout/orgChart1"/>
    <dgm:cxn modelId="{8D8857FC-7F2A-44ED-B661-5520821440C9}" srcId="{E4E82D58-7497-406B-BF4A-132D220821D0}" destId="{9EBF6058-66B9-44F7-A5B2-1F5280888A4C}" srcOrd="4" destOrd="0" parTransId="{36B29FDC-211A-407A-B7BA-FC75A5E6AE63}" sibTransId="{7E79178C-8E34-45B7-86D6-8C7C3D4FA709}"/>
    <dgm:cxn modelId="{A0F3F2FD-85C9-4D01-B48C-9D61B1B7FE3B}" type="presParOf" srcId="{72E92765-DB73-449E-8CAA-2F9F24E7FCEB}" destId="{9C6265C3-570C-4145-9422-CB05DFFAC9F5}" srcOrd="0" destOrd="0" presId="urn:microsoft.com/office/officeart/2005/8/layout/orgChart1"/>
    <dgm:cxn modelId="{6385858F-1B63-4F5F-B24B-4E05CFD2BC99}" type="presParOf" srcId="{9C6265C3-570C-4145-9422-CB05DFFAC9F5}" destId="{36C9F722-6FD1-42C4-A08D-BA6B0B5129BE}" srcOrd="0" destOrd="0" presId="urn:microsoft.com/office/officeart/2005/8/layout/orgChart1"/>
    <dgm:cxn modelId="{BF4AF572-948D-41E5-AEFA-5F0CDA15FDEA}" type="presParOf" srcId="{36C9F722-6FD1-42C4-A08D-BA6B0B5129BE}" destId="{08B190B5-F400-4BB3-A978-1C1546461E0D}" srcOrd="0" destOrd="0" presId="urn:microsoft.com/office/officeart/2005/8/layout/orgChart1"/>
    <dgm:cxn modelId="{6FB081C9-4F72-471A-BF9C-00F7A113EC2F}" type="presParOf" srcId="{36C9F722-6FD1-42C4-A08D-BA6B0B5129BE}" destId="{57BF8631-9925-43C8-950C-383BABDBDA1C}" srcOrd="1" destOrd="0" presId="urn:microsoft.com/office/officeart/2005/8/layout/orgChart1"/>
    <dgm:cxn modelId="{E65E414D-54C4-4733-8CFB-94B637EA3A1F}" type="presParOf" srcId="{9C6265C3-570C-4145-9422-CB05DFFAC9F5}" destId="{1195BFBA-54FB-4FA4-9D96-92EB02930A11}" srcOrd="1" destOrd="0" presId="urn:microsoft.com/office/officeart/2005/8/layout/orgChart1"/>
    <dgm:cxn modelId="{212B454E-0FE5-47BA-B6A6-D24309197C06}" type="presParOf" srcId="{1195BFBA-54FB-4FA4-9D96-92EB02930A11}" destId="{38729C71-A875-4FF1-AA90-93753D1C8FAF}" srcOrd="0" destOrd="0" presId="urn:microsoft.com/office/officeart/2005/8/layout/orgChart1"/>
    <dgm:cxn modelId="{B0DE6F6D-C69B-4BEA-9F0B-2BBDC8BCD824}" type="presParOf" srcId="{1195BFBA-54FB-4FA4-9D96-92EB02930A11}" destId="{83E740C1-4749-413B-8B37-4F5F5D9F30ED}" srcOrd="1" destOrd="0" presId="urn:microsoft.com/office/officeart/2005/8/layout/orgChart1"/>
    <dgm:cxn modelId="{60AEDB7F-B5ED-4A4D-8DCD-5F5390A4830E}" type="presParOf" srcId="{83E740C1-4749-413B-8B37-4F5F5D9F30ED}" destId="{69C732B5-63C7-477A-B55B-447026077883}" srcOrd="0" destOrd="0" presId="urn:microsoft.com/office/officeart/2005/8/layout/orgChart1"/>
    <dgm:cxn modelId="{C607BF4B-26A7-490D-BF88-F83CA4E38AF1}" type="presParOf" srcId="{69C732B5-63C7-477A-B55B-447026077883}" destId="{28AE444E-DBB3-4616-83C9-F91744026830}" srcOrd="0" destOrd="0" presId="urn:microsoft.com/office/officeart/2005/8/layout/orgChart1"/>
    <dgm:cxn modelId="{E7F4E0BC-7305-4E2A-9C5F-4C11CF34AB73}" type="presParOf" srcId="{69C732B5-63C7-477A-B55B-447026077883}" destId="{22209D3F-AFD4-404A-9B5E-BCFC74AA688C}" srcOrd="1" destOrd="0" presId="urn:microsoft.com/office/officeart/2005/8/layout/orgChart1"/>
    <dgm:cxn modelId="{158CF434-6BC8-48A6-9C3B-E3467432A256}" type="presParOf" srcId="{83E740C1-4749-413B-8B37-4F5F5D9F30ED}" destId="{D8081DD4-48E3-4713-9454-056576FD8F3D}" srcOrd="1" destOrd="0" presId="urn:microsoft.com/office/officeart/2005/8/layout/orgChart1"/>
    <dgm:cxn modelId="{1D5C27EF-9F08-44E4-91BA-D63F80446835}" type="presParOf" srcId="{83E740C1-4749-413B-8B37-4F5F5D9F30ED}" destId="{D8A70053-63C0-4273-B3A6-29D47F0574E3}" srcOrd="2" destOrd="0" presId="urn:microsoft.com/office/officeart/2005/8/layout/orgChart1"/>
    <dgm:cxn modelId="{AF7AF05E-F85B-484F-BC6B-CE4B3C5F4E2F}" type="presParOf" srcId="{1195BFBA-54FB-4FA4-9D96-92EB02930A11}" destId="{DD896440-84A1-44CF-8CDE-46261AC01B97}" srcOrd="2" destOrd="0" presId="urn:microsoft.com/office/officeart/2005/8/layout/orgChart1"/>
    <dgm:cxn modelId="{70C8EC4C-1F24-4F4B-B2BC-3697AF4CE280}" type="presParOf" srcId="{1195BFBA-54FB-4FA4-9D96-92EB02930A11}" destId="{E76253AD-4BC2-45C3-A3E1-341320E85630}" srcOrd="3" destOrd="0" presId="urn:microsoft.com/office/officeart/2005/8/layout/orgChart1"/>
    <dgm:cxn modelId="{262BD772-1D34-48D3-8951-FE8A7CC7DC33}" type="presParOf" srcId="{E76253AD-4BC2-45C3-A3E1-341320E85630}" destId="{904A3927-A36C-430C-A4D5-A4BB63C7B9C2}" srcOrd="0" destOrd="0" presId="urn:microsoft.com/office/officeart/2005/8/layout/orgChart1"/>
    <dgm:cxn modelId="{0485D88C-0A7E-4851-B762-9E76091E7ACC}" type="presParOf" srcId="{904A3927-A36C-430C-A4D5-A4BB63C7B9C2}" destId="{6B9C397F-B221-4E7B-BFE9-B9234DCECF96}" srcOrd="0" destOrd="0" presId="urn:microsoft.com/office/officeart/2005/8/layout/orgChart1"/>
    <dgm:cxn modelId="{E8435EAF-E27B-480D-AF3A-AD4F2D333143}" type="presParOf" srcId="{904A3927-A36C-430C-A4D5-A4BB63C7B9C2}" destId="{904CF289-9DD0-4B17-ADD9-4662D859EDED}" srcOrd="1" destOrd="0" presId="urn:microsoft.com/office/officeart/2005/8/layout/orgChart1"/>
    <dgm:cxn modelId="{8C4A7573-04EF-4ED0-8CC9-1FD916581579}" type="presParOf" srcId="{E76253AD-4BC2-45C3-A3E1-341320E85630}" destId="{01291363-6B3B-4C73-BE11-9BA8167450DB}" srcOrd="1" destOrd="0" presId="urn:microsoft.com/office/officeart/2005/8/layout/orgChart1"/>
    <dgm:cxn modelId="{BD849D09-81BF-492D-8327-8E5EF0F8D957}" type="presParOf" srcId="{E76253AD-4BC2-45C3-A3E1-341320E85630}" destId="{E4C27B34-3561-441C-8D04-8BF67F0885B5}" srcOrd="2" destOrd="0" presId="urn:microsoft.com/office/officeart/2005/8/layout/orgChart1"/>
    <dgm:cxn modelId="{14E60F11-A0F7-4944-AF0C-745AF36EB2BC}" type="presParOf" srcId="{1195BFBA-54FB-4FA4-9D96-92EB02930A11}" destId="{F35BE22B-196E-4B17-A00E-F98369AB633F}" srcOrd="4" destOrd="0" presId="urn:microsoft.com/office/officeart/2005/8/layout/orgChart1"/>
    <dgm:cxn modelId="{A2243834-6195-4578-BB8D-EE7C8B55A435}" type="presParOf" srcId="{1195BFBA-54FB-4FA4-9D96-92EB02930A11}" destId="{5C919699-C357-41BA-98F3-4CC9ED95693A}" srcOrd="5" destOrd="0" presId="urn:microsoft.com/office/officeart/2005/8/layout/orgChart1"/>
    <dgm:cxn modelId="{513935B1-5274-4D92-B932-AF63B22DFBAC}" type="presParOf" srcId="{5C919699-C357-41BA-98F3-4CC9ED95693A}" destId="{13F8E776-238D-47FA-AD77-B4E327891101}" srcOrd="0" destOrd="0" presId="urn:microsoft.com/office/officeart/2005/8/layout/orgChart1"/>
    <dgm:cxn modelId="{7C9E89D3-8176-4F83-BADF-AA7B9D6FEFFC}" type="presParOf" srcId="{13F8E776-238D-47FA-AD77-B4E327891101}" destId="{36BEB000-C0AA-4697-88F8-983A9542753E}" srcOrd="0" destOrd="0" presId="urn:microsoft.com/office/officeart/2005/8/layout/orgChart1"/>
    <dgm:cxn modelId="{04AA15C8-8AD1-414C-AA6F-021837E37387}" type="presParOf" srcId="{13F8E776-238D-47FA-AD77-B4E327891101}" destId="{2A24DA66-3466-4248-B44B-686313480A81}" srcOrd="1" destOrd="0" presId="urn:microsoft.com/office/officeart/2005/8/layout/orgChart1"/>
    <dgm:cxn modelId="{5856FA82-84D9-4DFB-9DFE-4E3CA421F4F9}" type="presParOf" srcId="{5C919699-C357-41BA-98F3-4CC9ED95693A}" destId="{1DC102C7-C633-46D1-AEBF-34A8F5FB1AC8}" srcOrd="1" destOrd="0" presId="urn:microsoft.com/office/officeart/2005/8/layout/orgChart1"/>
    <dgm:cxn modelId="{F4D23BEF-3AA8-4A0A-9A5E-10B64A2E0A1D}" type="presParOf" srcId="{5C919699-C357-41BA-98F3-4CC9ED95693A}" destId="{176CF6AF-9F3C-4A8D-838E-06C1FEFE55C8}" srcOrd="2" destOrd="0" presId="urn:microsoft.com/office/officeart/2005/8/layout/orgChart1"/>
    <dgm:cxn modelId="{0378E714-3795-4AE1-AD43-8D0F6EB4A900}" type="presParOf" srcId="{1195BFBA-54FB-4FA4-9D96-92EB02930A11}" destId="{3E394A52-D56F-4301-8B45-ED7453429589}" srcOrd="6" destOrd="0" presId="urn:microsoft.com/office/officeart/2005/8/layout/orgChart1"/>
    <dgm:cxn modelId="{BD5D67DA-472C-410B-80B5-14BB1C0C24C3}" type="presParOf" srcId="{1195BFBA-54FB-4FA4-9D96-92EB02930A11}" destId="{BB6082FD-987C-484A-BBAC-DFC014C5048C}" srcOrd="7" destOrd="0" presId="urn:microsoft.com/office/officeart/2005/8/layout/orgChart1"/>
    <dgm:cxn modelId="{27244733-84D7-4EEC-B785-C03E044FBEF7}" type="presParOf" srcId="{BB6082FD-987C-484A-BBAC-DFC014C5048C}" destId="{53F7A6F6-7A2E-41CB-9769-252D9F3F77C6}" srcOrd="0" destOrd="0" presId="urn:microsoft.com/office/officeart/2005/8/layout/orgChart1"/>
    <dgm:cxn modelId="{E288EEAB-E038-4AB4-88BF-9D301485D899}" type="presParOf" srcId="{53F7A6F6-7A2E-41CB-9769-252D9F3F77C6}" destId="{67635CE3-4C6F-44CB-8109-DE58C9D23B0C}" srcOrd="0" destOrd="0" presId="urn:microsoft.com/office/officeart/2005/8/layout/orgChart1"/>
    <dgm:cxn modelId="{65E1CF17-33A3-4D6B-BEFC-06248629EEE0}" type="presParOf" srcId="{53F7A6F6-7A2E-41CB-9769-252D9F3F77C6}" destId="{5DE2576F-99C6-49A4-B909-E9916E712445}" srcOrd="1" destOrd="0" presId="urn:microsoft.com/office/officeart/2005/8/layout/orgChart1"/>
    <dgm:cxn modelId="{37E81CFD-E258-4362-A03A-BE2E2E25A5E2}" type="presParOf" srcId="{BB6082FD-987C-484A-BBAC-DFC014C5048C}" destId="{02720F65-B135-4C2C-B3D8-F4210C07F090}" srcOrd="1" destOrd="0" presId="urn:microsoft.com/office/officeart/2005/8/layout/orgChart1"/>
    <dgm:cxn modelId="{D9D332B1-C4BD-4770-B8A8-86978885EA27}" type="presParOf" srcId="{BB6082FD-987C-484A-BBAC-DFC014C5048C}" destId="{30D9F895-69C0-4458-A75F-31380A0625BA}" srcOrd="2" destOrd="0" presId="urn:microsoft.com/office/officeart/2005/8/layout/orgChart1"/>
    <dgm:cxn modelId="{E5EC67DB-9D18-47B1-B949-F1553B65C21E}" type="presParOf" srcId="{1195BFBA-54FB-4FA4-9D96-92EB02930A11}" destId="{F830312F-A709-46A7-8F08-4B8A5AB110EE}" srcOrd="8" destOrd="0" presId="urn:microsoft.com/office/officeart/2005/8/layout/orgChart1"/>
    <dgm:cxn modelId="{06DC7C71-A49B-44EB-935C-03EB714CC1AA}" type="presParOf" srcId="{1195BFBA-54FB-4FA4-9D96-92EB02930A11}" destId="{31445DEF-95DF-43BD-914A-D6F3E0545D86}" srcOrd="9" destOrd="0" presId="urn:microsoft.com/office/officeart/2005/8/layout/orgChart1"/>
    <dgm:cxn modelId="{B5AE2180-C0C4-400E-B74F-8C0542437DB9}" type="presParOf" srcId="{31445DEF-95DF-43BD-914A-D6F3E0545D86}" destId="{5EDBE3FB-59F9-41A3-84CB-8B161AFA3C4A}" srcOrd="0" destOrd="0" presId="urn:microsoft.com/office/officeart/2005/8/layout/orgChart1"/>
    <dgm:cxn modelId="{5263F307-CDEF-4689-8F84-88B26FD4EE39}" type="presParOf" srcId="{5EDBE3FB-59F9-41A3-84CB-8B161AFA3C4A}" destId="{9CC5C9AD-34DC-4A28-B7CF-035C42C0B745}" srcOrd="0" destOrd="0" presId="urn:microsoft.com/office/officeart/2005/8/layout/orgChart1"/>
    <dgm:cxn modelId="{918570CA-5EA0-4657-86FE-1AE31E42DDAB}" type="presParOf" srcId="{5EDBE3FB-59F9-41A3-84CB-8B161AFA3C4A}" destId="{08AB308B-F406-473D-804B-8A62A6C17D1D}" srcOrd="1" destOrd="0" presId="urn:microsoft.com/office/officeart/2005/8/layout/orgChart1"/>
    <dgm:cxn modelId="{3DBB05B6-1A39-4B12-AE1D-4E53ED1C02EA}" type="presParOf" srcId="{31445DEF-95DF-43BD-914A-D6F3E0545D86}" destId="{F14C3137-0A37-45F9-B8D2-CC87D91DCDA7}" srcOrd="1" destOrd="0" presId="urn:microsoft.com/office/officeart/2005/8/layout/orgChart1"/>
    <dgm:cxn modelId="{D476DE72-F2D5-43DF-B268-56830555CE40}" type="presParOf" srcId="{31445DEF-95DF-43BD-914A-D6F3E0545D86}" destId="{180DFE4F-8CE9-4CAE-B1DC-093653C5B1DA}" srcOrd="2" destOrd="0" presId="urn:microsoft.com/office/officeart/2005/8/layout/orgChart1"/>
    <dgm:cxn modelId="{9385C419-4574-45C6-8F40-D96703115CC2}" type="presParOf" srcId="{1195BFBA-54FB-4FA4-9D96-92EB02930A11}" destId="{C329F944-C606-42FF-9E54-A557880EA514}" srcOrd="10" destOrd="0" presId="urn:microsoft.com/office/officeart/2005/8/layout/orgChart1"/>
    <dgm:cxn modelId="{547D4838-ADFD-4280-B491-8233632FDFD0}" type="presParOf" srcId="{1195BFBA-54FB-4FA4-9D96-92EB02930A11}" destId="{72446F3F-770C-479A-9D2A-9F6FC3FCDFDB}" srcOrd="11" destOrd="0" presId="urn:microsoft.com/office/officeart/2005/8/layout/orgChart1"/>
    <dgm:cxn modelId="{09F1C851-82C3-4FC2-9642-907F1074479B}" type="presParOf" srcId="{72446F3F-770C-479A-9D2A-9F6FC3FCDFDB}" destId="{4D9066FB-0B69-4D2E-9BEB-10D13CF5D0D7}" srcOrd="0" destOrd="0" presId="urn:microsoft.com/office/officeart/2005/8/layout/orgChart1"/>
    <dgm:cxn modelId="{AFF52545-48C5-489F-824F-D55EEA230BF1}" type="presParOf" srcId="{4D9066FB-0B69-4D2E-9BEB-10D13CF5D0D7}" destId="{972469F8-2A7E-457A-908F-16637E128D86}" srcOrd="0" destOrd="0" presId="urn:microsoft.com/office/officeart/2005/8/layout/orgChart1"/>
    <dgm:cxn modelId="{3A3AA592-9016-4200-BAA9-1C197BA3B65F}" type="presParOf" srcId="{4D9066FB-0B69-4D2E-9BEB-10D13CF5D0D7}" destId="{BE251D82-079E-45FA-BFF5-3CF1BDF126B5}" srcOrd="1" destOrd="0" presId="urn:microsoft.com/office/officeart/2005/8/layout/orgChart1"/>
    <dgm:cxn modelId="{AF54B301-1D06-4AD7-8FD0-F3E680110625}" type="presParOf" srcId="{72446F3F-770C-479A-9D2A-9F6FC3FCDFDB}" destId="{8B756219-C970-46BE-B37A-56D838CAA01A}" srcOrd="1" destOrd="0" presId="urn:microsoft.com/office/officeart/2005/8/layout/orgChart1"/>
    <dgm:cxn modelId="{188B4F10-100E-4444-8292-D5B8CC43BE24}" type="presParOf" srcId="{72446F3F-770C-479A-9D2A-9F6FC3FCDFDB}" destId="{2B859E39-688A-476C-B82F-C092D42F2279}" srcOrd="2" destOrd="0" presId="urn:microsoft.com/office/officeart/2005/8/layout/orgChart1"/>
    <dgm:cxn modelId="{3DAD8F00-8296-4A0A-B6CA-52AE32E8FEB7}" type="presParOf" srcId="{9C6265C3-570C-4145-9422-CB05DFFAC9F5}" destId="{B64BA38C-B315-4933-B520-87C9997E519C}" srcOrd="2" destOrd="0" presId="urn:microsoft.com/office/officeart/2005/8/layout/orgChart1"/>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96AD2F1-368F-422A-B6E7-352819FC9D2F}"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GB"/>
        </a:p>
      </dgm:t>
    </dgm:pt>
    <dgm:pt modelId="{E4E82D58-7497-406B-BF4A-132D220821D0}">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gm:t>
    </dgm:pt>
    <dgm:pt modelId="{2C8D87D1-C516-47CA-9F2E-694E36792CAC}" type="parTrans" cxnId="{5A6638B1-D6CA-43EA-81E2-63695E7F0950}">
      <dgm:prSet/>
      <dgm:spPr/>
      <dgm:t>
        <a:bodyPr/>
        <a:lstStyle/>
        <a:p>
          <a:endParaRPr lang="en-GB" sz="900"/>
        </a:p>
      </dgm:t>
    </dgm:pt>
    <dgm:pt modelId="{7FBEE17A-457E-421E-BE71-A3DCDA7F55BD}" type="sibTrans" cxnId="{5A6638B1-D6CA-43EA-81E2-63695E7F0950}">
      <dgm:prSet/>
      <dgm:spPr/>
      <dgm:t>
        <a:bodyPr/>
        <a:lstStyle/>
        <a:p>
          <a:endParaRPr lang="en-GB" sz="900"/>
        </a:p>
      </dgm:t>
    </dgm:pt>
    <dgm:pt modelId="{298C8EED-0109-48F5-AF74-AD3E6AF9C246}">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gm:t>
    </dgm:pt>
    <dgm:pt modelId="{32F1213F-B25D-41B4-AD69-744F36888B8F}" type="parTrans" cxnId="{A77347A8-C133-4E65-A60B-8A717934032C}">
      <dgm:prSet/>
      <dgm:spPr/>
      <dgm:t>
        <a:bodyPr/>
        <a:lstStyle/>
        <a:p>
          <a:endParaRPr lang="en-GB" sz="900"/>
        </a:p>
      </dgm:t>
    </dgm:pt>
    <dgm:pt modelId="{B8060F50-037F-4F5F-9DC4-B005614BC49E}" type="sibTrans" cxnId="{A77347A8-C133-4E65-A60B-8A717934032C}">
      <dgm:prSet/>
      <dgm:spPr/>
      <dgm:t>
        <a:bodyPr/>
        <a:lstStyle/>
        <a:p>
          <a:endParaRPr lang="en-GB" sz="900"/>
        </a:p>
      </dgm:t>
    </dgm:pt>
    <dgm:pt modelId="{66A5770F-FB34-46F6-AFF7-3C2235394EB6}">
      <dgm:prSet phldrT="[Text]" custT="1"/>
      <dgm:spPr>
        <a:solidFill>
          <a:schemeClr val="accent2"/>
        </a:solidFill>
      </dgm:spPr>
      <dgm:t>
        <a:bodyPr/>
        <a:lstStyle/>
        <a:p>
          <a:r>
            <a:rPr lang="en-150" sz="1100"/>
            <a:t>Physics Software Engineering</a:t>
          </a:r>
          <a:endParaRPr lang="en-GB" sz="1100"/>
        </a:p>
      </dgm:t>
    </dgm:pt>
    <dgm:pt modelId="{9F969842-67FB-4D12-8FEA-CC83B8076864}" type="parTrans" cxnId="{4FF7421A-3805-4BE5-A6CD-A69AC7477DCF}">
      <dgm:prSet/>
      <dgm:spPr/>
      <dgm:t>
        <a:bodyPr/>
        <a:lstStyle/>
        <a:p>
          <a:endParaRPr lang="en-GB" sz="900"/>
        </a:p>
      </dgm:t>
    </dgm:pt>
    <dgm:pt modelId="{13CD3FC2-B370-48FD-8BBF-AEE34F12743C}" type="sibTrans" cxnId="{4FF7421A-3805-4BE5-A6CD-A69AC7477DCF}">
      <dgm:prSet/>
      <dgm:spPr/>
      <dgm:t>
        <a:bodyPr/>
        <a:lstStyle/>
        <a:p>
          <a:endParaRPr lang="en-GB" sz="900"/>
        </a:p>
      </dgm:t>
    </dgm:pt>
    <dgm:pt modelId="{C8B63F4B-601C-4E9D-9D4C-2334DAB3E3B7}">
      <dgm:prSet phldrT="[Text]" custT="1"/>
      <dgm:spPr>
        <a:solidFill>
          <a:schemeClr val="accent2"/>
        </a:solidFill>
      </dgm:spPr>
      <dgm:t>
        <a:bodyPr/>
        <a:lstStyle/>
        <a:p>
          <a:r>
            <a:rPr lang="en-GB" sz="1100"/>
            <a:t>Computing and Data Science</a:t>
          </a:r>
        </a:p>
      </dgm:t>
    </dgm:pt>
    <dgm:pt modelId="{3B420FD2-2C74-42D7-AA16-718AC03048E5}" type="parTrans" cxnId="{E8E603D6-5654-4C99-A9B1-28DCCE92FC21}">
      <dgm:prSet/>
      <dgm:spPr/>
      <dgm:t>
        <a:bodyPr/>
        <a:lstStyle/>
        <a:p>
          <a:endParaRPr lang="en-GB" sz="900"/>
        </a:p>
      </dgm:t>
    </dgm:pt>
    <dgm:pt modelId="{3CCEDF88-25F9-4828-98A9-A2100317408C}" type="sibTrans" cxnId="{E8E603D6-5654-4C99-A9B1-28DCCE92FC21}">
      <dgm:prSet/>
      <dgm:spPr/>
      <dgm:t>
        <a:bodyPr/>
        <a:lstStyle/>
        <a:p>
          <a:endParaRPr lang="en-GB" sz="900"/>
        </a:p>
      </dgm:t>
    </dgm:pt>
    <dgm:pt modelId="{9EBF6058-66B9-44F7-A5B2-1F5280888A4C}">
      <dgm:prSet phldrT="[Text]" custT="1"/>
      <dgm:spPr>
        <a:solidFill>
          <a:srgbClr val="0055A0">
            <a:lumMod val="60000"/>
            <a:lumOff val="4000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gm:t>
    </dgm:pt>
    <dgm:pt modelId="{36B29FDC-211A-407A-B7BA-FC75A5E6AE63}" type="parTrans" cxnId="{8D8857FC-7F2A-44ED-B661-5520821440C9}">
      <dgm:prSet/>
      <dgm:spPr/>
      <dgm:t>
        <a:bodyPr/>
        <a:lstStyle/>
        <a:p>
          <a:endParaRPr lang="en-GB" sz="1400"/>
        </a:p>
      </dgm:t>
    </dgm:pt>
    <dgm:pt modelId="{7E79178C-8E34-45B7-86D6-8C7C3D4FA709}" type="sibTrans" cxnId="{8D8857FC-7F2A-44ED-B661-5520821440C9}">
      <dgm:prSet/>
      <dgm:spPr/>
      <dgm:t>
        <a:bodyPr/>
        <a:lstStyle/>
        <a:p>
          <a:endParaRPr lang="en-GB" sz="1400"/>
        </a:p>
      </dgm:t>
    </dgm:pt>
    <dgm:pt modelId="{ED77F4B0-FD17-41E7-A123-D97260925B9A}">
      <dgm:prSet phldrT="[Text]" custT="1"/>
      <dgm:spPr>
        <a:solidFill>
          <a:schemeClr val="accent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gm:t>
    </dgm:pt>
    <dgm:pt modelId="{1A152FE6-6A7A-468E-B8E6-345029C71B96}" type="parTrans" cxnId="{AB4BB187-702E-4836-B69B-8E9C03FBF6C0}">
      <dgm:prSet/>
      <dgm:spPr/>
      <dgm:t>
        <a:bodyPr/>
        <a:lstStyle/>
        <a:p>
          <a:endParaRPr lang="en-GB" sz="1400"/>
        </a:p>
      </dgm:t>
    </dgm:pt>
    <dgm:pt modelId="{447632E7-642F-45E0-9734-A73DD849D64E}" type="sibTrans" cxnId="{AB4BB187-702E-4836-B69B-8E9C03FBF6C0}">
      <dgm:prSet/>
      <dgm:spPr/>
      <dgm:t>
        <a:bodyPr/>
        <a:lstStyle/>
        <a:p>
          <a:endParaRPr lang="en-GB" sz="1400"/>
        </a:p>
      </dgm:t>
    </dgm:pt>
    <dgm:pt modelId="{331ADC54-6DCB-4DE8-992A-BD7E14B913EB}">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gm:t>
    </dgm:pt>
    <dgm:pt modelId="{1153E4F2-0D72-43C0-989A-2C6AC4B0C31F}" type="parTrans" cxnId="{69239D86-5EA8-45EB-AF76-E73EF6EBA95B}">
      <dgm:prSet/>
      <dgm:spPr/>
      <dgm:t>
        <a:bodyPr/>
        <a:lstStyle/>
        <a:p>
          <a:endParaRPr lang="en-GB"/>
        </a:p>
      </dgm:t>
    </dgm:pt>
    <dgm:pt modelId="{569376E5-165B-44AB-BCFD-930AD4504EA3}" type="sibTrans" cxnId="{69239D86-5EA8-45EB-AF76-E73EF6EBA95B}">
      <dgm:prSet/>
      <dgm:spPr/>
      <dgm:t>
        <a:bodyPr/>
        <a:lstStyle/>
        <a:p>
          <a:endParaRPr lang="en-GB"/>
        </a:p>
      </dgm:t>
    </dgm:pt>
    <dgm:pt modelId="{72E92765-DB73-449E-8CAA-2F9F24E7FCEB}" type="pres">
      <dgm:prSet presAssocID="{C96AD2F1-368F-422A-B6E7-352819FC9D2F}" presName="hierChild1" presStyleCnt="0">
        <dgm:presLayoutVars>
          <dgm:orgChart val="1"/>
          <dgm:chPref val="1"/>
          <dgm:dir/>
          <dgm:animOne val="branch"/>
          <dgm:animLvl val="lvl"/>
          <dgm:resizeHandles/>
        </dgm:presLayoutVars>
      </dgm:prSet>
      <dgm:spPr/>
    </dgm:pt>
    <dgm:pt modelId="{9C6265C3-570C-4145-9422-CB05DFFAC9F5}" type="pres">
      <dgm:prSet presAssocID="{E4E82D58-7497-406B-BF4A-132D220821D0}" presName="hierRoot1" presStyleCnt="0">
        <dgm:presLayoutVars>
          <dgm:hierBranch val="init"/>
        </dgm:presLayoutVars>
      </dgm:prSet>
      <dgm:spPr/>
    </dgm:pt>
    <dgm:pt modelId="{36C9F722-6FD1-42C4-A08D-BA6B0B5129BE}" type="pres">
      <dgm:prSet presAssocID="{E4E82D58-7497-406B-BF4A-132D220821D0}" presName="rootComposite1" presStyleCnt="0"/>
      <dgm:spPr/>
    </dgm:pt>
    <dgm:pt modelId="{08B190B5-F400-4BB3-A978-1C1546461E0D}" type="pres">
      <dgm:prSet presAssocID="{E4E82D58-7497-406B-BF4A-132D220821D0}" presName="rootText1" presStyleLbl="node0" presStyleIdx="0" presStyleCnt="1" custScaleY="91262" custLinFactNeighborX="0" custLinFactNeighborY="755">
        <dgm:presLayoutVars>
          <dgm:chPref val="3"/>
        </dgm:presLayoutVars>
      </dgm:prSet>
      <dgm:spPr>
        <a:xfrm>
          <a:off x="3792735" y="102009"/>
          <a:ext cx="1311397" cy="465828"/>
        </a:xfrm>
        <a:prstGeom prst="rect">
          <a:avLst/>
        </a:prstGeom>
      </dgm:spPr>
    </dgm:pt>
    <dgm:pt modelId="{57BF8631-9925-43C8-950C-383BABDBDA1C}" type="pres">
      <dgm:prSet presAssocID="{E4E82D58-7497-406B-BF4A-132D220821D0}" presName="rootConnector1" presStyleLbl="node1" presStyleIdx="0" presStyleCnt="0"/>
      <dgm:spPr/>
    </dgm:pt>
    <dgm:pt modelId="{1195BFBA-54FB-4FA4-9D96-92EB02930A11}" type="pres">
      <dgm:prSet presAssocID="{E4E82D58-7497-406B-BF4A-132D220821D0}" presName="hierChild2" presStyleCnt="0"/>
      <dgm:spPr/>
    </dgm:pt>
    <dgm:pt modelId="{38729C71-A875-4FF1-AA90-93753D1C8FAF}" type="pres">
      <dgm:prSet presAssocID="{32F1213F-B25D-41B4-AD69-744F36888B8F}" presName="Name37" presStyleLbl="parChTrans1D2" presStyleIdx="0" presStyleCnt="6"/>
      <dgm:spPr/>
    </dgm:pt>
    <dgm:pt modelId="{83E740C1-4749-413B-8B37-4F5F5D9F30ED}" type="pres">
      <dgm:prSet presAssocID="{298C8EED-0109-48F5-AF74-AD3E6AF9C246}" presName="hierRoot2" presStyleCnt="0">
        <dgm:presLayoutVars>
          <dgm:hierBranch val="init"/>
        </dgm:presLayoutVars>
      </dgm:prSet>
      <dgm:spPr/>
    </dgm:pt>
    <dgm:pt modelId="{69C732B5-63C7-477A-B55B-447026077883}" type="pres">
      <dgm:prSet presAssocID="{298C8EED-0109-48F5-AF74-AD3E6AF9C246}" presName="rootComposite" presStyleCnt="0"/>
      <dgm:spPr/>
    </dgm:pt>
    <dgm:pt modelId="{28AE444E-DBB3-4616-83C9-F91744026830}" type="pres">
      <dgm:prSet presAssocID="{298C8EED-0109-48F5-AF74-AD3E6AF9C246}" presName="rootText" presStyleLbl="node2" presStyleIdx="0" presStyleCnt="6" custScaleX="118765" custScaleY="71043" custLinFactNeighborX="-89994" custLinFactNeighborY="-9675">
        <dgm:presLayoutVars>
          <dgm:chPref val="3"/>
        </dgm:presLayoutVars>
      </dgm:prSet>
      <dgm:spPr>
        <a:xfrm>
          <a:off x="0" y="829254"/>
          <a:ext cx="1425883" cy="426468"/>
        </a:xfrm>
        <a:prstGeom prst="rect">
          <a:avLst/>
        </a:prstGeom>
      </dgm:spPr>
    </dgm:pt>
    <dgm:pt modelId="{22209D3F-AFD4-404A-9B5E-BCFC74AA688C}" type="pres">
      <dgm:prSet presAssocID="{298C8EED-0109-48F5-AF74-AD3E6AF9C246}" presName="rootConnector" presStyleLbl="node2" presStyleIdx="0" presStyleCnt="6"/>
      <dgm:spPr/>
    </dgm:pt>
    <dgm:pt modelId="{D8081DD4-48E3-4713-9454-056576FD8F3D}" type="pres">
      <dgm:prSet presAssocID="{298C8EED-0109-48F5-AF74-AD3E6AF9C246}" presName="hierChild4" presStyleCnt="0"/>
      <dgm:spPr/>
    </dgm:pt>
    <dgm:pt modelId="{D8A70053-63C0-4273-B3A6-29D47F0574E3}" type="pres">
      <dgm:prSet presAssocID="{298C8EED-0109-48F5-AF74-AD3E6AF9C246}" presName="hierChild5" presStyleCnt="0"/>
      <dgm:spPr/>
    </dgm:pt>
    <dgm:pt modelId="{DD896440-84A1-44CF-8CDE-46261AC01B97}" type="pres">
      <dgm:prSet presAssocID="{9F969842-67FB-4D12-8FEA-CC83B8076864}" presName="Name37" presStyleLbl="parChTrans1D2" presStyleIdx="1" presStyleCnt="6"/>
      <dgm:spPr/>
    </dgm:pt>
    <dgm:pt modelId="{E76253AD-4BC2-45C3-A3E1-341320E85630}" type="pres">
      <dgm:prSet presAssocID="{66A5770F-FB34-46F6-AFF7-3C2235394EB6}" presName="hierRoot2" presStyleCnt="0">
        <dgm:presLayoutVars>
          <dgm:hierBranch val="init"/>
        </dgm:presLayoutVars>
      </dgm:prSet>
      <dgm:spPr/>
    </dgm:pt>
    <dgm:pt modelId="{904A3927-A36C-430C-A4D5-A4BB63C7B9C2}" type="pres">
      <dgm:prSet presAssocID="{66A5770F-FB34-46F6-AFF7-3C2235394EB6}" presName="rootComposite" presStyleCnt="0"/>
      <dgm:spPr/>
    </dgm:pt>
    <dgm:pt modelId="{6B9C397F-B221-4E7B-BFE9-B9234DCECF96}" type="pres">
      <dgm:prSet presAssocID="{66A5770F-FB34-46F6-AFF7-3C2235394EB6}" presName="rootText" presStyleLbl="node2" presStyleIdx="1" presStyleCnt="6" custScaleX="118765" custScaleY="71043" custLinFactNeighborX="809" custLinFactNeighborY="-10132">
        <dgm:presLayoutVars>
          <dgm:chPref val="3"/>
        </dgm:presLayoutVars>
      </dgm:prSet>
      <dgm:spPr/>
    </dgm:pt>
    <dgm:pt modelId="{904CF289-9DD0-4B17-ADD9-4662D859EDED}" type="pres">
      <dgm:prSet presAssocID="{66A5770F-FB34-46F6-AFF7-3C2235394EB6}" presName="rootConnector" presStyleLbl="node2" presStyleIdx="1" presStyleCnt="6"/>
      <dgm:spPr/>
    </dgm:pt>
    <dgm:pt modelId="{01291363-6B3B-4C73-BE11-9BA8167450DB}" type="pres">
      <dgm:prSet presAssocID="{66A5770F-FB34-46F6-AFF7-3C2235394EB6}" presName="hierChild4" presStyleCnt="0"/>
      <dgm:spPr/>
    </dgm:pt>
    <dgm:pt modelId="{E4C27B34-3561-441C-8D04-8BF67F0885B5}" type="pres">
      <dgm:prSet presAssocID="{66A5770F-FB34-46F6-AFF7-3C2235394EB6}" presName="hierChild5" presStyleCnt="0"/>
      <dgm:spPr/>
    </dgm:pt>
    <dgm:pt modelId="{F35BE22B-196E-4B17-A00E-F98369AB633F}" type="pres">
      <dgm:prSet presAssocID="{3B420FD2-2C74-42D7-AA16-718AC03048E5}" presName="Name37" presStyleLbl="parChTrans1D2" presStyleIdx="2" presStyleCnt="6"/>
      <dgm:spPr/>
    </dgm:pt>
    <dgm:pt modelId="{5C919699-C357-41BA-98F3-4CC9ED95693A}" type="pres">
      <dgm:prSet presAssocID="{C8B63F4B-601C-4E9D-9D4C-2334DAB3E3B7}" presName="hierRoot2" presStyleCnt="0">
        <dgm:presLayoutVars>
          <dgm:hierBranch val="init"/>
        </dgm:presLayoutVars>
      </dgm:prSet>
      <dgm:spPr/>
    </dgm:pt>
    <dgm:pt modelId="{13F8E776-238D-47FA-AD77-B4E327891101}" type="pres">
      <dgm:prSet presAssocID="{C8B63F4B-601C-4E9D-9D4C-2334DAB3E3B7}" presName="rootComposite" presStyleCnt="0"/>
      <dgm:spPr/>
    </dgm:pt>
    <dgm:pt modelId="{36BEB000-C0AA-4697-88F8-983A9542753E}" type="pres">
      <dgm:prSet presAssocID="{C8B63F4B-601C-4E9D-9D4C-2334DAB3E3B7}" presName="rootText" presStyleLbl="node2" presStyleIdx="2" presStyleCnt="6" custScaleX="118765" custScaleY="71043" custLinFactNeighborX="8592" custLinFactNeighborY="-7959">
        <dgm:presLayoutVars>
          <dgm:chPref val="3"/>
        </dgm:presLayoutVars>
      </dgm:prSet>
      <dgm:spPr/>
    </dgm:pt>
    <dgm:pt modelId="{2A24DA66-3466-4248-B44B-686313480A81}" type="pres">
      <dgm:prSet presAssocID="{C8B63F4B-601C-4E9D-9D4C-2334DAB3E3B7}" presName="rootConnector" presStyleLbl="node2" presStyleIdx="2" presStyleCnt="6"/>
      <dgm:spPr/>
    </dgm:pt>
    <dgm:pt modelId="{1DC102C7-C633-46D1-AEBF-34A8F5FB1AC8}" type="pres">
      <dgm:prSet presAssocID="{C8B63F4B-601C-4E9D-9D4C-2334DAB3E3B7}" presName="hierChild4" presStyleCnt="0"/>
      <dgm:spPr/>
    </dgm:pt>
    <dgm:pt modelId="{176CF6AF-9F3C-4A8D-838E-06C1FEFE55C8}" type="pres">
      <dgm:prSet presAssocID="{C8B63F4B-601C-4E9D-9D4C-2334DAB3E3B7}" presName="hierChild5" presStyleCnt="0"/>
      <dgm:spPr/>
    </dgm:pt>
    <dgm:pt modelId="{3E394A52-D56F-4301-8B45-ED7453429589}" type="pres">
      <dgm:prSet presAssocID="{1153E4F2-0D72-43C0-989A-2C6AC4B0C31F}" presName="Name37" presStyleLbl="parChTrans1D2" presStyleIdx="3" presStyleCnt="6"/>
      <dgm:spPr/>
    </dgm:pt>
    <dgm:pt modelId="{BB6082FD-987C-484A-BBAC-DFC014C5048C}" type="pres">
      <dgm:prSet presAssocID="{331ADC54-6DCB-4DE8-992A-BD7E14B913EB}" presName="hierRoot2" presStyleCnt="0">
        <dgm:presLayoutVars>
          <dgm:hierBranch val="init"/>
        </dgm:presLayoutVars>
      </dgm:prSet>
      <dgm:spPr/>
    </dgm:pt>
    <dgm:pt modelId="{53F7A6F6-7A2E-41CB-9769-252D9F3F77C6}" type="pres">
      <dgm:prSet presAssocID="{331ADC54-6DCB-4DE8-992A-BD7E14B913EB}" presName="rootComposite" presStyleCnt="0"/>
      <dgm:spPr/>
    </dgm:pt>
    <dgm:pt modelId="{67635CE3-4C6F-44CB-8109-DE58C9D23B0C}" type="pres">
      <dgm:prSet presAssocID="{331ADC54-6DCB-4DE8-992A-BD7E14B913EB}" presName="rootText" presStyleLbl="node2" presStyleIdx="3" presStyleCnt="6" custScaleX="120381" custScaleY="68812" custLinFactNeighborX="6876" custLinFactNeighborY="-9160">
        <dgm:presLayoutVars>
          <dgm:chPref val="3"/>
        </dgm:presLayoutVars>
      </dgm:prSet>
      <dgm:spPr>
        <a:xfrm>
          <a:off x="5120669" y="832345"/>
          <a:ext cx="1445284" cy="413075"/>
        </a:xfrm>
        <a:prstGeom prst="rect">
          <a:avLst/>
        </a:prstGeom>
      </dgm:spPr>
    </dgm:pt>
    <dgm:pt modelId="{5DE2576F-99C6-49A4-B909-E9916E712445}" type="pres">
      <dgm:prSet presAssocID="{331ADC54-6DCB-4DE8-992A-BD7E14B913EB}" presName="rootConnector" presStyleLbl="node2" presStyleIdx="3" presStyleCnt="6"/>
      <dgm:spPr/>
    </dgm:pt>
    <dgm:pt modelId="{02720F65-B135-4C2C-B3D8-F4210C07F090}" type="pres">
      <dgm:prSet presAssocID="{331ADC54-6DCB-4DE8-992A-BD7E14B913EB}" presName="hierChild4" presStyleCnt="0"/>
      <dgm:spPr/>
    </dgm:pt>
    <dgm:pt modelId="{30D9F895-69C0-4458-A75F-31380A0625BA}" type="pres">
      <dgm:prSet presAssocID="{331ADC54-6DCB-4DE8-992A-BD7E14B913EB}" presName="hierChild5" presStyleCnt="0"/>
      <dgm:spPr/>
    </dgm:pt>
    <dgm:pt modelId="{F830312F-A709-46A7-8F08-4B8A5AB110EE}" type="pres">
      <dgm:prSet presAssocID="{36B29FDC-211A-407A-B7BA-FC75A5E6AE63}" presName="Name37" presStyleLbl="parChTrans1D2" presStyleIdx="4" presStyleCnt="6"/>
      <dgm:spPr/>
    </dgm:pt>
    <dgm:pt modelId="{31445DEF-95DF-43BD-914A-D6F3E0545D86}" type="pres">
      <dgm:prSet presAssocID="{9EBF6058-66B9-44F7-A5B2-1F5280888A4C}" presName="hierRoot2" presStyleCnt="0">
        <dgm:presLayoutVars>
          <dgm:hierBranch val="init"/>
        </dgm:presLayoutVars>
      </dgm:prSet>
      <dgm:spPr/>
    </dgm:pt>
    <dgm:pt modelId="{5EDBE3FB-59F9-41A3-84CB-8B161AFA3C4A}" type="pres">
      <dgm:prSet presAssocID="{9EBF6058-66B9-44F7-A5B2-1F5280888A4C}" presName="rootComposite" presStyleCnt="0"/>
      <dgm:spPr/>
    </dgm:pt>
    <dgm:pt modelId="{9CC5C9AD-34DC-4A28-B7CF-035C42C0B745}" type="pres">
      <dgm:prSet presAssocID="{9EBF6058-66B9-44F7-A5B2-1F5280888A4C}" presName="rootText" presStyleLbl="node2" presStyleIdx="4" presStyleCnt="6" custScaleX="118765" custScaleY="71043" custLinFactNeighborX="6396" custLinFactNeighborY="-9828">
        <dgm:presLayoutVars>
          <dgm:chPref val="3"/>
        </dgm:presLayoutVars>
      </dgm:prSet>
      <dgm:spPr>
        <a:xfrm>
          <a:off x="6812315" y="828336"/>
          <a:ext cx="1425883" cy="426468"/>
        </a:xfrm>
        <a:prstGeom prst="rect">
          <a:avLst/>
        </a:prstGeom>
      </dgm:spPr>
    </dgm:pt>
    <dgm:pt modelId="{08AB308B-F406-473D-804B-8A62A6C17D1D}" type="pres">
      <dgm:prSet presAssocID="{9EBF6058-66B9-44F7-A5B2-1F5280888A4C}" presName="rootConnector" presStyleLbl="node2" presStyleIdx="4" presStyleCnt="6"/>
      <dgm:spPr/>
    </dgm:pt>
    <dgm:pt modelId="{F14C3137-0A37-45F9-B8D2-CC87D91DCDA7}" type="pres">
      <dgm:prSet presAssocID="{9EBF6058-66B9-44F7-A5B2-1F5280888A4C}" presName="hierChild4" presStyleCnt="0"/>
      <dgm:spPr/>
    </dgm:pt>
    <dgm:pt modelId="{180DFE4F-8CE9-4CAE-B1DC-093653C5B1DA}" type="pres">
      <dgm:prSet presAssocID="{9EBF6058-66B9-44F7-A5B2-1F5280888A4C}" presName="hierChild5" presStyleCnt="0"/>
      <dgm:spPr/>
    </dgm:pt>
    <dgm:pt modelId="{C329F944-C606-42FF-9E54-A557880EA514}" type="pres">
      <dgm:prSet presAssocID="{1A152FE6-6A7A-468E-B8E6-345029C71B96}" presName="Name37" presStyleLbl="parChTrans1D2" presStyleIdx="5" presStyleCnt="6"/>
      <dgm:spPr/>
    </dgm:pt>
    <dgm:pt modelId="{72446F3F-770C-479A-9D2A-9F6FC3FCDFDB}" type="pres">
      <dgm:prSet presAssocID="{ED77F4B0-FD17-41E7-A123-D97260925B9A}" presName="hierRoot2" presStyleCnt="0">
        <dgm:presLayoutVars>
          <dgm:hierBranch val="init"/>
        </dgm:presLayoutVars>
      </dgm:prSet>
      <dgm:spPr/>
    </dgm:pt>
    <dgm:pt modelId="{4D9066FB-0B69-4D2E-9BEB-10D13CF5D0D7}" type="pres">
      <dgm:prSet presAssocID="{ED77F4B0-FD17-41E7-A123-D97260925B9A}" presName="rootComposite" presStyleCnt="0"/>
      <dgm:spPr/>
    </dgm:pt>
    <dgm:pt modelId="{972469F8-2A7E-457A-908F-16637E128D86}" type="pres">
      <dgm:prSet presAssocID="{ED77F4B0-FD17-41E7-A123-D97260925B9A}" presName="rootText" presStyleLbl="node2" presStyleIdx="5" presStyleCnt="6" custScaleX="135863" custScaleY="71043" custLinFactNeighborX="555" custLinFactNeighborY="-9651">
        <dgm:presLayoutVars>
          <dgm:chPref val="3"/>
        </dgm:presLayoutVars>
      </dgm:prSet>
      <dgm:spPr>
        <a:xfrm>
          <a:off x="7339386" y="774999"/>
          <a:ext cx="1557481" cy="465828"/>
        </a:xfrm>
        <a:prstGeom prst="rect">
          <a:avLst/>
        </a:prstGeom>
      </dgm:spPr>
    </dgm:pt>
    <dgm:pt modelId="{BE251D82-079E-45FA-BFF5-3CF1BDF126B5}" type="pres">
      <dgm:prSet presAssocID="{ED77F4B0-FD17-41E7-A123-D97260925B9A}" presName="rootConnector" presStyleLbl="node2" presStyleIdx="5" presStyleCnt="6"/>
      <dgm:spPr/>
    </dgm:pt>
    <dgm:pt modelId="{8B756219-C970-46BE-B37A-56D838CAA01A}" type="pres">
      <dgm:prSet presAssocID="{ED77F4B0-FD17-41E7-A123-D97260925B9A}" presName="hierChild4" presStyleCnt="0"/>
      <dgm:spPr/>
    </dgm:pt>
    <dgm:pt modelId="{2B859E39-688A-476C-B82F-C092D42F2279}" type="pres">
      <dgm:prSet presAssocID="{ED77F4B0-FD17-41E7-A123-D97260925B9A}" presName="hierChild5" presStyleCnt="0"/>
      <dgm:spPr/>
    </dgm:pt>
    <dgm:pt modelId="{B64BA38C-B315-4933-B520-87C9997E519C}" type="pres">
      <dgm:prSet presAssocID="{E4E82D58-7497-406B-BF4A-132D220821D0}" presName="hierChild3" presStyleCnt="0"/>
      <dgm:spPr/>
    </dgm:pt>
  </dgm:ptLst>
  <dgm:cxnLst>
    <dgm:cxn modelId="{8E3D0F01-EAE8-4008-BA58-8C4A486742E2}" type="presOf" srcId="{C8B63F4B-601C-4E9D-9D4C-2334DAB3E3B7}" destId="{36BEB000-C0AA-4697-88F8-983A9542753E}" srcOrd="0" destOrd="0" presId="urn:microsoft.com/office/officeart/2005/8/layout/orgChart1"/>
    <dgm:cxn modelId="{C6E39403-D1CE-4FC5-9E8E-9BB985FE9FF5}" type="presOf" srcId="{298C8EED-0109-48F5-AF74-AD3E6AF9C246}" destId="{22209D3F-AFD4-404A-9B5E-BCFC74AA688C}" srcOrd="1" destOrd="0" presId="urn:microsoft.com/office/officeart/2005/8/layout/orgChart1"/>
    <dgm:cxn modelId="{25208F11-BE0F-4675-8C73-0865B611E017}" type="presOf" srcId="{1A152FE6-6A7A-468E-B8E6-345029C71B96}" destId="{C329F944-C606-42FF-9E54-A557880EA514}" srcOrd="0" destOrd="0" presId="urn:microsoft.com/office/officeart/2005/8/layout/orgChart1"/>
    <dgm:cxn modelId="{4FF7421A-3805-4BE5-A6CD-A69AC7477DCF}" srcId="{E4E82D58-7497-406B-BF4A-132D220821D0}" destId="{66A5770F-FB34-46F6-AFF7-3C2235394EB6}" srcOrd="1" destOrd="0" parTransId="{9F969842-67FB-4D12-8FEA-CC83B8076864}" sibTransId="{13CD3FC2-B370-48FD-8BBF-AEE34F12743C}"/>
    <dgm:cxn modelId="{309ADA5F-807E-47D3-9225-F1326B85C4C5}" type="presOf" srcId="{E4E82D58-7497-406B-BF4A-132D220821D0}" destId="{08B190B5-F400-4BB3-A978-1C1546461E0D}" srcOrd="0" destOrd="0" presId="urn:microsoft.com/office/officeart/2005/8/layout/orgChart1"/>
    <dgm:cxn modelId="{2A9C786E-2905-4C8C-A33F-1CB8423D88EB}" type="presOf" srcId="{ED77F4B0-FD17-41E7-A123-D97260925B9A}" destId="{BE251D82-079E-45FA-BFF5-3CF1BDF126B5}" srcOrd="1" destOrd="0" presId="urn:microsoft.com/office/officeart/2005/8/layout/orgChart1"/>
    <dgm:cxn modelId="{0076E051-41FD-49D2-90C6-E9E75FC30757}" type="presOf" srcId="{36B29FDC-211A-407A-B7BA-FC75A5E6AE63}" destId="{F830312F-A709-46A7-8F08-4B8A5AB110EE}" srcOrd="0" destOrd="0" presId="urn:microsoft.com/office/officeart/2005/8/layout/orgChart1"/>
    <dgm:cxn modelId="{3FAC7E7D-E685-4C1E-B6B9-9F896E9950DF}" type="presOf" srcId="{66A5770F-FB34-46F6-AFF7-3C2235394EB6}" destId="{904CF289-9DD0-4B17-ADD9-4662D859EDED}" srcOrd="1" destOrd="0" presId="urn:microsoft.com/office/officeart/2005/8/layout/orgChart1"/>
    <dgm:cxn modelId="{60115581-529A-46ED-A73F-84BBC79D0067}" type="presOf" srcId="{66A5770F-FB34-46F6-AFF7-3C2235394EB6}" destId="{6B9C397F-B221-4E7B-BFE9-B9234DCECF96}" srcOrd="0" destOrd="0" presId="urn:microsoft.com/office/officeart/2005/8/layout/orgChart1"/>
    <dgm:cxn modelId="{B5AC7686-8067-45A9-B4E0-07CF5BC0535D}" type="presOf" srcId="{331ADC54-6DCB-4DE8-992A-BD7E14B913EB}" destId="{67635CE3-4C6F-44CB-8109-DE58C9D23B0C}" srcOrd="0" destOrd="0" presId="urn:microsoft.com/office/officeart/2005/8/layout/orgChart1"/>
    <dgm:cxn modelId="{69239D86-5EA8-45EB-AF76-E73EF6EBA95B}" srcId="{E4E82D58-7497-406B-BF4A-132D220821D0}" destId="{331ADC54-6DCB-4DE8-992A-BD7E14B913EB}" srcOrd="3" destOrd="0" parTransId="{1153E4F2-0D72-43C0-989A-2C6AC4B0C31F}" sibTransId="{569376E5-165B-44AB-BCFD-930AD4504EA3}"/>
    <dgm:cxn modelId="{AB4BB187-702E-4836-B69B-8E9C03FBF6C0}" srcId="{E4E82D58-7497-406B-BF4A-132D220821D0}" destId="{ED77F4B0-FD17-41E7-A123-D97260925B9A}" srcOrd="5" destOrd="0" parTransId="{1A152FE6-6A7A-468E-B8E6-345029C71B96}" sibTransId="{447632E7-642F-45E0-9734-A73DD849D64E}"/>
    <dgm:cxn modelId="{73ECBF8C-ABD6-4275-B494-518541CDDDF7}" type="presOf" srcId="{C8B63F4B-601C-4E9D-9D4C-2334DAB3E3B7}" destId="{2A24DA66-3466-4248-B44B-686313480A81}" srcOrd="1" destOrd="0" presId="urn:microsoft.com/office/officeart/2005/8/layout/orgChart1"/>
    <dgm:cxn modelId="{7C439D92-A879-48BF-9517-83B02F6C92AB}" type="presOf" srcId="{ED77F4B0-FD17-41E7-A123-D97260925B9A}" destId="{972469F8-2A7E-457A-908F-16637E128D86}" srcOrd="0" destOrd="0" presId="urn:microsoft.com/office/officeart/2005/8/layout/orgChart1"/>
    <dgm:cxn modelId="{A77347A8-C133-4E65-A60B-8A717934032C}" srcId="{E4E82D58-7497-406B-BF4A-132D220821D0}" destId="{298C8EED-0109-48F5-AF74-AD3E6AF9C246}" srcOrd="0" destOrd="0" parTransId="{32F1213F-B25D-41B4-AD69-744F36888B8F}" sibTransId="{B8060F50-037F-4F5F-9DC4-B005614BC49E}"/>
    <dgm:cxn modelId="{ECD24AA9-B758-4321-9D90-4B6BDDFAC81F}" type="presOf" srcId="{1153E4F2-0D72-43C0-989A-2C6AC4B0C31F}" destId="{3E394A52-D56F-4301-8B45-ED7453429589}" srcOrd="0" destOrd="0" presId="urn:microsoft.com/office/officeart/2005/8/layout/orgChart1"/>
    <dgm:cxn modelId="{5A6638B1-D6CA-43EA-81E2-63695E7F0950}" srcId="{C96AD2F1-368F-422A-B6E7-352819FC9D2F}" destId="{E4E82D58-7497-406B-BF4A-132D220821D0}" srcOrd="0" destOrd="0" parTransId="{2C8D87D1-C516-47CA-9F2E-694E36792CAC}" sibTransId="{7FBEE17A-457E-421E-BE71-A3DCDA7F55BD}"/>
    <dgm:cxn modelId="{B1859DC6-EA24-4822-9EF0-FCF85BC6544F}" type="presOf" srcId="{E4E82D58-7497-406B-BF4A-132D220821D0}" destId="{57BF8631-9925-43C8-950C-383BABDBDA1C}" srcOrd="1" destOrd="0" presId="urn:microsoft.com/office/officeart/2005/8/layout/orgChart1"/>
    <dgm:cxn modelId="{481D50D5-E407-4B40-AD04-B6180D41C46B}" type="presOf" srcId="{331ADC54-6DCB-4DE8-992A-BD7E14B913EB}" destId="{5DE2576F-99C6-49A4-B909-E9916E712445}" srcOrd="1" destOrd="0" presId="urn:microsoft.com/office/officeart/2005/8/layout/orgChart1"/>
    <dgm:cxn modelId="{E8E603D6-5654-4C99-A9B1-28DCCE92FC21}" srcId="{E4E82D58-7497-406B-BF4A-132D220821D0}" destId="{C8B63F4B-601C-4E9D-9D4C-2334DAB3E3B7}" srcOrd="2" destOrd="0" parTransId="{3B420FD2-2C74-42D7-AA16-718AC03048E5}" sibTransId="{3CCEDF88-25F9-4828-98A9-A2100317408C}"/>
    <dgm:cxn modelId="{E1A22DE2-3344-45F9-B6FB-0A339C4A8094}" type="presOf" srcId="{9EBF6058-66B9-44F7-A5B2-1F5280888A4C}" destId="{9CC5C9AD-34DC-4A28-B7CF-035C42C0B745}" srcOrd="0" destOrd="0" presId="urn:microsoft.com/office/officeart/2005/8/layout/orgChart1"/>
    <dgm:cxn modelId="{2BE40EE4-E237-4DE9-90E9-BA80345CDC76}" type="presOf" srcId="{298C8EED-0109-48F5-AF74-AD3E6AF9C246}" destId="{28AE444E-DBB3-4616-83C9-F91744026830}" srcOrd="0" destOrd="0" presId="urn:microsoft.com/office/officeart/2005/8/layout/orgChart1"/>
    <dgm:cxn modelId="{52E2CEE5-1B32-44BF-B181-F415B8E98E37}" type="presOf" srcId="{C96AD2F1-368F-422A-B6E7-352819FC9D2F}" destId="{72E92765-DB73-449E-8CAA-2F9F24E7FCEB}" srcOrd="0" destOrd="0" presId="urn:microsoft.com/office/officeart/2005/8/layout/orgChart1"/>
    <dgm:cxn modelId="{FAA828E7-CA58-4A96-9715-BA4E5CBE649A}" type="presOf" srcId="{32F1213F-B25D-41B4-AD69-744F36888B8F}" destId="{38729C71-A875-4FF1-AA90-93753D1C8FAF}" srcOrd="0" destOrd="0" presId="urn:microsoft.com/office/officeart/2005/8/layout/orgChart1"/>
    <dgm:cxn modelId="{5657C6EA-64A3-4E08-B8F9-91DFDC30A14B}" type="presOf" srcId="{3B420FD2-2C74-42D7-AA16-718AC03048E5}" destId="{F35BE22B-196E-4B17-A00E-F98369AB633F}" srcOrd="0" destOrd="0" presId="urn:microsoft.com/office/officeart/2005/8/layout/orgChart1"/>
    <dgm:cxn modelId="{170525EC-2B8C-4895-BDDB-69EF2EC24888}" type="presOf" srcId="{9F969842-67FB-4D12-8FEA-CC83B8076864}" destId="{DD896440-84A1-44CF-8CDE-46261AC01B97}" srcOrd="0" destOrd="0" presId="urn:microsoft.com/office/officeart/2005/8/layout/orgChart1"/>
    <dgm:cxn modelId="{F84C90F0-A85E-4F61-967E-01BFC81D5DE7}" type="presOf" srcId="{9EBF6058-66B9-44F7-A5B2-1F5280888A4C}" destId="{08AB308B-F406-473D-804B-8A62A6C17D1D}" srcOrd="1" destOrd="0" presId="urn:microsoft.com/office/officeart/2005/8/layout/orgChart1"/>
    <dgm:cxn modelId="{8D8857FC-7F2A-44ED-B661-5520821440C9}" srcId="{E4E82D58-7497-406B-BF4A-132D220821D0}" destId="{9EBF6058-66B9-44F7-A5B2-1F5280888A4C}" srcOrd="4" destOrd="0" parTransId="{36B29FDC-211A-407A-B7BA-FC75A5E6AE63}" sibTransId="{7E79178C-8E34-45B7-86D6-8C7C3D4FA709}"/>
    <dgm:cxn modelId="{A0F3F2FD-85C9-4D01-B48C-9D61B1B7FE3B}" type="presParOf" srcId="{72E92765-DB73-449E-8CAA-2F9F24E7FCEB}" destId="{9C6265C3-570C-4145-9422-CB05DFFAC9F5}" srcOrd="0" destOrd="0" presId="urn:microsoft.com/office/officeart/2005/8/layout/orgChart1"/>
    <dgm:cxn modelId="{6385858F-1B63-4F5F-B24B-4E05CFD2BC99}" type="presParOf" srcId="{9C6265C3-570C-4145-9422-CB05DFFAC9F5}" destId="{36C9F722-6FD1-42C4-A08D-BA6B0B5129BE}" srcOrd="0" destOrd="0" presId="urn:microsoft.com/office/officeart/2005/8/layout/orgChart1"/>
    <dgm:cxn modelId="{BF4AF572-948D-41E5-AEFA-5F0CDA15FDEA}" type="presParOf" srcId="{36C9F722-6FD1-42C4-A08D-BA6B0B5129BE}" destId="{08B190B5-F400-4BB3-A978-1C1546461E0D}" srcOrd="0" destOrd="0" presId="urn:microsoft.com/office/officeart/2005/8/layout/orgChart1"/>
    <dgm:cxn modelId="{6FB081C9-4F72-471A-BF9C-00F7A113EC2F}" type="presParOf" srcId="{36C9F722-6FD1-42C4-A08D-BA6B0B5129BE}" destId="{57BF8631-9925-43C8-950C-383BABDBDA1C}" srcOrd="1" destOrd="0" presId="urn:microsoft.com/office/officeart/2005/8/layout/orgChart1"/>
    <dgm:cxn modelId="{E65E414D-54C4-4733-8CFB-94B637EA3A1F}" type="presParOf" srcId="{9C6265C3-570C-4145-9422-CB05DFFAC9F5}" destId="{1195BFBA-54FB-4FA4-9D96-92EB02930A11}" srcOrd="1" destOrd="0" presId="urn:microsoft.com/office/officeart/2005/8/layout/orgChart1"/>
    <dgm:cxn modelId="{212B454E-0FE5-47BA-B6A6-D24309197C06}" type="presParOf" srcId="{1195BFBA-54FB-4FA4-9D96-92EB02930A11}" destId="{38729C71-A875-4FF1-AA90-93753D1C8FAF}" srcOrd="0" destOrd="0" presId="urn:microsoft.com/office/officeart/2005/8/layout/orgChart1"/>
    <dgm:cxn modelId="{B0DE6F6D-C69B-4BEA-9F0B-2BBDC8BCD824}" type="presParOf" srcId="{1195BFBA-54FB-4FA4-9D96-92EB02930A11}" destId="{83E740C1-4749-413B-8B37-4F5F5D9F30ED}" srcOrd="1" destOrd="0" presId="urn:microsoft.com/office/officeart/2005/8/layout/orgChart1"/>
    <dgm:cxn modelId="{60AEDB7F-B5ED-4A4D-8DCD-5F5390A4830E}" type="presParOf" srcId="{83E740C1-4749-413B-8B37-4F5F5D9F30ED}" destId="{69C732B5-63C7-477A-B55B-447026077883}" srcOrd="0" destOrd="0" presId="urn:microsoft.com/office/officeart/2005/8/layout/orgChart1"/>
    <dgm:cxn modelId="{C607BF4B-26A7-490D-BF88-F83CA4E38AF1}" type="presParOf" srcId="{69C732B5-63C7-477A-B55B-447026077883}" destId="{28AE444E-DBB3-4616-83C9-F91744026830}" srcOrd="0" destOrd="0" presId="urn:microsoft.com/office/officeart/2005/8/layout/orgChart1"/>
    <dgm:cxn modelId="{E7F4E0BC-7305-4E2A-9C5F-4C11CF34AB73}" type="presParOf" srcId="{69C732B5-63C7-477A-B55B-447026077883}" destId="{22209D3F-AFD4-404A-9B5E-BCFC74AA688C}" srcOrd="1" destOrd="0" presId="urn:microsoft.com/office/officeart/2005/8/layout/orgChart1"/>
    <dgm:cxn modelId="{158CF434-6BC8-48A6-9C3B-E3467432A256}" type="presParOf" srcId="{83E740C1-4749-413B-8B37-4F5F5D9F30ED}" destId="{D8081DD4-48E3-4713-9454-056576FD8F3D}" srcOrd="1" destOrd="0" presId="urn:microsoft.com/office/officeart/2005/8/layout/orgChart1"/>
    <dgm:cxn modelId="{1D5C27EF-9F08-44E4-91BA-D63F80446835}" type="presParOf" srcId="{83E740C1-4749-413B-8B37-4F5F5D9F30ED}" destId="{D8A70053-63C0-4273-B3A6-29D47F0574E3}" srcOrd="2" destOrd="0" presId="urn:microsoft.com/office/officeart/2005/8/layout/orgChart1"/>
    <dgm:cxn modelId="{AF7AF05E-F85B-484F-BC6B-CE4B3C5F4E2F}" type="presParOf" srcId="{1195BFBA-54FB-4FA4-9D96-92EB02930A11}" destId="{DD896440-84A1-44CF-8CDE-46261AC01B97}" srcOrd="2" destOrd="0" presId="urn:microsoft.com/office/officeart/2005/8/layout/orgChart1"/>
    <dgm:cxn modelId="{70C8EC4C-1F24-4F4B-B2BC-3697AF4CE280}" type="presParOf" srcId="{1195BFBA-54FB-4FA4-9D96-92EB02930A11}" destId="{E76253AD-4BC2-45C3-A3E1-341320E85630}" srcOrd="3" destOrd="0" presId="urn:microsoft.com/office/officeart/2005/8/layout/orgChart1"/>
    <dgm:cxn modelId="{262BD772-1D34-48D3-8951-FE8A7CC7DC33}" type="presParOf" srcId="{E76253AD-4BC2-45C3-A3E1-341320E85630}" destId="{904A3927-A36C-430C-A4D5-A4BB63C7B9C2}" srcOrd="0" destOrd="0" presId="urn:microsoft.com/office/officeart/2005/8/layout/orgChart1"/>
    <dgm:cxn modelId="{0485D88C-0A7E-4851-B762-9E76091E7ACC}" type="presParOf" srcId="{904A3927-A36C-430C-A4D5-A4BB63C7B9C2}" destId="{6B9C397F-B221-4E7B-BFE9-B9234DCECF96}" srcOrd="0" destOrd="0" presId="urn:microsoft.com/office/officeart/2005/8/layout/orgChart1"/>
    <dgm:cxn modelId="{E8435EAF-E27B-480D-AF3A-AD4F2D333143}" type="presParOf" srcId="{904A3927-A36C-430C-A4D5-A4BB63C7B9C2}" destId="{904CF289-9DD0-4B17-ADD9-4662D859EDED}" srcOrd="1" destOrd="0" presId="urn:microsoft.com/office/officeart/2005/8/layout/orgChart1"/>
    <dgm:cxn modelId="{8C4A7573-04EF-4ED0-8CC9-1FD916581579}" type="presParOf" srcId="{E76253AD-4BC2-45C3-A3E1-341320E85630}" destId="{01291363-6B3B-4C73-BE11-9BA8167450DB}" srcOrd="1" destOrd="0" presId="urn:microsoft.com/office/officeart/2005/8/layout/orgChart1"/>
    <dgm:cxn modelId="{BD849D09-81BF-492D-8327-8E5EF0F8D957}" type="presParOf" srcId="{E76253AD-4BC2-45C3-A3E1-341320E85630}" destId="{E4C27B34-3561-441C-8D04-8BF67F0885B5}" srcOrd="2" destOrd="0" presId="urn:microsoft.com/office/officeart/2005/8/layout/orgChart1"/>
    <dgm:cxn modelId="{14E60F11-A0F7-4944-AF0C-745AF36EB2BC}" type="presParOf" srcId="{1195BFBA-54FB-4FA4-9D96-92EB02930A11}" destId="{F35BE22B-196E-4B17-A00E-F98369AB633F}" srcOrd="4" destOrd="0" presId="urn:microsoft.com/office/officeart/2005/8/layout/orgChart1"/>
    <dgm:cxn modelId="{A2243834-6195-4578-BB8D-EE7C8B55A435}" type="presParOf" srcId="{1195BFBA-54FB-4FA4-9D96-92EB02930A11}" destId="{5C919699-C357-41BA-98F3-4CC9ED95693A}" srcOrd="5" destOrd="0" presId="urn:microsoft.com/office/officeart/2005/8/layout/orgChart1"/>
    <dgm:cxn modelId="{513935B1-5274-4D92-B932-AF63B22DFBAC}" type="presParOf" srcId="{5C919699-C357-41BA-98F3-4CC9ED95693A}" destId="{13F8E776-238D-47FA-AD77-B4E327891101}" srcOrd="0" destOrd="0" presId="urn:microsoft.com/office/officeart/2005/8/layout/orgChart1"/>
    <dgm:cxn modelId="{7C9E89D3-8176-4F83-BADF-AA7B9D6FEFFC}" type="presParOf" srcId="{13F8E776-238D-47FA-AD77-B4E327891101}" destId="{36BEB000-C0AA-4697-88F8-983A9542753E}" srcOrd="0" destOrd="0" presId="urn:microsoft.com/office/officeart/2005/8/layout/orgChart1"/>
    <dgm:cxn modelId="{04AA15C8-8AD1-414C-AA6F-021837E37387}" type="presParOf" srcId="{13F8E776-238D-47FA-AD77-B4E327891101}" destId="{2A24DA66-3466-4248-B44B-686313480A81}" srcOrd="1" destOrd="0" presId="urn:microsoft.com/office/officeart/2005/8/layout/orgChart1"/>
    <dgm:cxn modelId="{5856FA82-84D9-4DFB-9DFE-4E3CA421F4F9}" type="presParOf" srcId="{5C919699-C357-41BA-98F3-4CC9ED95693A}" destId="{1DC102C7-C633-46D1-AEBF-34A8F5FB1AC8}" srcOrd="1" destOrd="0" presId="urn:microsoft.com/office/officeart/2005/8/layout/orgChart1"/>
    <dgm:cxn modelId="{F4D23BEF-3AA8-4A0A-9A5E-10B64A2E0A1D}" type="presParOf" srcId="{5C919699-C357-41BA-98F3-4CC9ED95693A}" destId="{176CF6AF-9F3C-4A8D-838E-06C1FEFE55C8}" srcOrd="2" destOrd="0" presId="urn:microsoft.com/office/officeart/2005/8/layout/orgChart1"/>
    <dgm:cxn modelId="{0378E714-3795-4AE1-AD43-8D0F6EB4A900}" type="presParOf" srcId="{1195BFBA-54FB-4FA4-9D96-92EB02930A11}" destId="{3E394A52-D56F-4301-8B45-ED7453429589}" srcOrd="6" destOrd="0" presId="urn:microsoft.com/office/officeart/2005/8/layout/orgChart1"/>
    <dgm:cxn modelId="{BD5D67DA-472C-410B-80B5-14BB1C0C24C3}" type="presParOf" srcId="{1195BFBA-54FB-4FA4-9D96-92EB02930A11}" destId="{BB6082FD-987C-484A-BBAC-DFC014C5048C}" srcOrd="7" destOrd="0" presId="urn:microsoft.com/office/officeart/2005/8/layout/orgChart1"/>
    <dgm:cxn modelId="{27244733-84D7-4EEC-B785-C03E044FBEF7}" type="presParOf" srcId="{BB6082FD-987C-484A-BBAC-DFC014C5048C}" destId="{53F7A6F6-7A2E-41CB-9769-252D9F3F77C6}" srcOrd="0" destOrd="0" presId="urn:microsoft.com/office/officeart/2005/8/layout/orgChart1"/>
    <dgm:cxn modelId="{E288EEAB-E038-4AB4-88BF-9D301485D899}" type="presParOf" srcId="{53F7A6F6-7A2E-41CB-9769-252D9F3F77C6}" destId="{67635CE3-4C6F-44CB-8109-DE58C9D23B0C}" srcOrd="0" destOrd="0" presId="urn:microsoft.com/office/officeart/2005/8/layout/orgChart1"/>
    <dgm:cxn modelId="{65E1CF17-33A3-4D6B-BEFC-06248629EEE0}" type="presParOf" srcId="{53F7A6F6-7A2E-41CB-9769-252D9F3F77C6}" destId="{5DE2576F-99C6-49A4-B909-E9916E712445}" srcOrd="1" destOrd="0" presId="urn:microsoft.com/office/officeart/2005/8/layout/orgChart1"/>
    <dgm:cxn modelId="{37E81CFD-E258-4362-A03A-BE2E2E25A5E2}" type="presParOf" srcId="{BB6082FD-987C-484A-BBAC-DFC014C5048C}" destId="{02720F65-B135-4C2C-B3D8-F4210C07F090}" srcOrd="1" destOrd="0" presId="urn:microsoft.com/office/officeart/2005/8/layout/orgChart1"/>
    <dgm:cxn modelId="{D9D332B1-C4BD-4770-B8A8-86978885EA27}" type="presParOf" srcId="{BB6082FD-987C-484A-BBAC-DFC014C5048C}" destId="{30D9F895-69C0-4458-A75F-31380A0625BA}" srcOrd="2" destOrd="0" presId="urn:microsoft.com/office/officeart/2005/8/layout/orgChart1"/>
    <dgm:cxn modelId="{E5EC67DB-9D18-47B1-B949-F1553B65C21E}" type="presParOf" srcId="{1195BFBA-54FB-4FA4-9D96-92EB02930A11}" destId="{F830312F-A709-46A7-8F08-4B8A5AB110EE}" srcOrd="8" destOrd="0" presId="urn:microsoft.com/office/officeart/2005/8/layout/orgChart1"/>
    <dgm:cxn modelId="{06DC7C71-A49B-44EB-935C-03EB714CC1AA}" type="presParOf" srcId="{1195BFBA-54FB-4FA4-9D96-92EB02930A11}" destId="{31445DEF-95DF-43BD-914A-D6F3E0545D86}" srcOrd="9" destOrd="0" presId="urn:microsoft.com/office/officeart/2005/8/layout/orgChart1"/>
    <dgm:cxn modelId="{B5AE2180-C0C4-400E-B74F-8C0542437DB9}" type="presParOf" srcId="{31445DEF-95DF-43BD-914A-D6F3E0545D86}" destId="{5EDBE3FB-59F9-41A3-84CB-8B161AFA3C4A}" srcOrd="0" destOrd="0" presId="urn:microsoft.com/office/officeart/2005/8/layout/orgChart1"/>
    <dgm:cxn modelId="{5263F307-CDEF-4689-8F84-88B26FD4EE39}" type="presParOf" srcId="{5EDBE3FB-59F9-41A3-84CB-8B161AFA3C4A}" destId="{9CC5C9AD-34DC-4A28-B7CF-035C42C0B745}" srcOrd="0" destOrd="0" presId="urn:microsoft.com/office/officeart/2005/8/layout/orgChart1"/>
    <dgm:cxn modelId="{918570CA-5EA0-4657-86FE-1AE31E42DDAB}" type="presParOf" srcId="{5EDBE3FB-59F9-41A3-84CB-8B161AFA3C4A}" destId="{08AB308B-F406-473D-804B-8A62A6C17D1D}" srcOrd="1" destOrd="0" presId="urn:microsoft.com/office/officeart/2005/8/layout/orgChart1"/>
    <dgm:cxn modelId="{3DBB05B6-1A39-4B12-AE1D-4E53ED1C02EA}" type="presParOf" srcId="{31445DEF-95DF-43BD-914A-D6F3E0545D86}" destId="{F14C3137-0A37-45F9-B8D2-CC87D91DCDA7}" srcOrd="1" destOrd="0" presId="urn:microsoft.com/office/officeart/2005/8/layout/orgChart1"/>
    <dgm:cxn modelId="{D476DE72-F2D5-43DF-B268-56830555CE40}" type="presParOf" srcId="{31445DEF-95DF-43BD-914A-D6F3E0545D86}" destId="{180DFE4F-8CE9-4CAE-B1DC-093653C5B1DA}" srcOrd="2" destOrd="0" presId="urn:microsoft.com/office/officeart/2005/8/layout/orgChart1"/>
    <dgm:cxn modelId="{9385C419-4574-45C6-8F40-D96703115CC2}" type="presParOf" srcId="{1195BFBA-54FB-4FA4-9D96-92EB02930A11}" destId="{C329F944-C606-42FF-9E54-A557880EA514}" srcOrd="10" destOrd="0" presId="urn:microsoft.com/office/officeart/2005/8/layout/orgChart1"/>
    <dgm:cxn modelId="{547D4838-ADFD-4280-B491-8233632FDFD0}" type="presParOf" srcId="{1195BFBA-54FB-4FA4-9D96-92EB02930A11}" destId="{72446F3F-770C-479A-9D2A-9F6FC3FCDFDB}" srcOrd="11" destOrd="0" presId="urn:microsoft.com/office/officeart/2005/8/layout/orgChart1"/>
    <dgm:cxn modelId="{09F1C851-82C3-4FC2-9642-907F1074479B}" type="presParOf" srcId="{72446F3F-770C-479A-9D2A-9F6FC3FCDFDB}" destId="{4D9066FB-0B69-4D2E-9BEB-10D13CF5D0D7}" srcOrd="0" destOrd="0" presId="urn:microsoft.com/office/officeart/2005/8/layout/orgChart1"/>
    <dgm:cxn modelId="{AFF52545-48C5-489F-824F-D55EEA230BF1}" type="presParOf" srcId="{4D9066FB-0B69-4D2E-9BEB-10D13CF5D0D7}" destId="{972469F8-2A7E-457A-908F-16637E128D86}" srcOrd="0" destOrd="0" presId="urn:microsoft.com/office/officeart/2005/8/layout/orgChart1"/>
    <dgm:cxn modelId="{3A3AA592-9016-4200-BAA9-1C197BA3B65F}" type="presParOf" srcId="{4D9066FB-0B69-4D2E-9BEB-10D13CF5D0D7}" destId="{BE251D82-079E-45FA-BFF5-3CF1BDF126B5}" srcOrd="1" destOrd="0" presId="urn:microsoft.com/office/officeart/2005/8/layout/orgChart1"/>
    <dgm:cxn modelId="{AF54B301-1D06-4AD7-8FD0-F3E680110625}" type="presParOf" srcId="{72446F3F-770C-479A-9D2A-9F6FC3FCDFDB}" destId="{8B756219-C970-46BE-B37A-56D838CAA01A}" srcOrd="1" destOrd="0" presId="urn:microsoft.com/office/officeart/2005/8/layout/orgChart1"/>
    <dgm:cxn modelId="{188B4F10-100E-4444-8292-D5B8CC43BE24}" type="presParOf" srcId="{72446F3F-770C-479A-9D2A-9F6FC3FCDFDB}" destId="{2B859E39-688A-476C-B82F-C092D42F2279}" srcOrd="2" destOrd="0" presId="urn:microsoft.com/office/officeart/2005/8/layout/orgChart1"/>
    <dgm:cxn modelId="{3DAD8F00-8296-4A0A-B6CA-52AE32E8FEB7}" type="presParOf" srcId="{9C6265C3-570C-4145-9422-CB05DFFAC9F5}" destId="{B64BA38C-B315-4933-B520-87C9997E519C}" srcOrd="2" destOrd="0" presId="urn:microsoft.com/office/officeart/2005/8/layout/orgChart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96AD2F1-368F-422A-B6E7-352819FC9D2F}" type="doc">
      <dgm:prSet loTypeId="urn:microsoft.com/office/officeart/2005/8/layout/orgChart1" loCatId="hierarchy" qsTypeId="urn:microsoft.com/office/officeart/2005/8/quickstyle/simple1" qsCatId="simple" csTypeId="urn:microsoft.com/office/officeart/2005/8/colors/accent0_3" csCatId="mainScheme" phldr="1"/>
      <dgm:spPr/>
      <dgm:t>
        <a:bodyPr/>
        <a:lstStyle/>
        <a:p>
          <a:endParaRPr lang="en-GB"/>
        </a:p>
      </dgm:t>
    </dgm:pt>
    <dgm:pt modelId="{E4E82D58-7497-406B-BF4A-132D220821D0}">
      <dgm:prSet phldrT="[Text]" custT="1"/>
      <dgm:spPr>
        <a:solidFill>
          <a:srgbClr val="0055A0">
            <a:hueOff val="0"/>
            <a:satOff val="0"/>
            <a:lumOff val="0"/>
            <a:alphaOff val="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gm:t>
    </dgm:pt>
    <dgm:pt modelId="{2C8D87D1-C516-47CA-9F2E-694E36792CAC}" type="parTrans" cxnId="{5A6638B1-D6CA-43EA-81E2-63695E7F0950}">
      <dgm:prSet/>
      <dgm:spPr/>
      <dgm:t>
        <a:bodyPr/>
        <a:lstStyle/>
        <a:p>
          <a:endParaRPr lang="en-GB" sz="900"/>
        </a:p>
      </dgm:t>
    </dgm:pt>
    <dgm:pt modelId="{7FBEE17A-457E-421E-BE71-A3DCDA7F55BD}" type="sibTrans" cxnId="{5A6638B1-D6CA-43EA-81E2-63695E7F0950}">
      <dgm:prSet/>
      <dgm:spPr/>
      <dgm:t>
        <a:bodyPr/>
        <a:lstStyle/>
        <a:p>
          <a:endParaRPr lang="en-GB" sz="900"/>
        </a:p>
      </dgm:t>
    </dgm:pt>
    <dgm:pt modelId="{298C8EED-0109-48F5-AF74-AD3E6AF9C246}">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gm:t>
    </dgm:pt>
    <dgm:pt modelId="{32F1213F-B25D-41B4-AD69-744F36888B8F}" type="parTrans" cxnId="{A77347A8-C133-4E65-A60B-8A717934032C}">
      <dgm:prSet/>
      <dgm:spPr/>
      <dgm:t>
        <a:bodyPr/>
        <a:lstStyle/>
        <a:p>
          <a:endParaRPr lang="en-GB" sz="900"/>
        </a:p>
      </dgm:t>
    </dgm:pt>
    <dgm:pt modelId="{B8060F50-037F-4F5F-9DC4-B005614BC49E}" type="sibTrans" cxnId="{A77347A8-C133-4E65-A60B-8A717934032C}">
      <dgm:prSet/>
      <dgm:spPr/>
      <dgm:t>
        <a:bodyPr/>
        <a:lstStyle/>
        <a:p>
          <a:endParaRPr lang="en-GB" sz="900"/>
        </a:p>
      </dgm:t>
    </dgm:pt>
    <dgm:pt modelId="{66A5770F-FB34-46F6-AFF7-3C2235394EB6}">
      <dgm:prSet phldrT="[Text]" custT="1"/>
      <dgm:spPr>
        <a:solidFill>
          <a:schemeClr val="accent2"/>
        </a:solidFill>
      </dgm:spPr>
      <dgm:t>
        <a:bodyPr/>
        <a:lstStyle/>
        <a:p>
          <a:r>
            <a:rPr lang="en-150" sz="1100"/>
            <a:t>Physics Software Engineering</a:t>
          </a:r>
          <a:endParaRPr lang="en-GB" sz="1100"/>
        </a:p>
      </dgm:t>
    </dgm:pt>
    <dgm:pt modelId="{9F969842-67FB-4D12-8FEA-CC83B8076864}" type="parTrans" cxnId="{4FF7421A-3805-4BE5-A6CD-A69AC7477DCF}">
      <dgm:prSet/>
      <dgm:spPr/>
      <dgm:t>
        <a:bodyPr/>
        <a:lstStyle/>
        <a:p>
          <a:endParaRPr lang="en-GB" sz="900"/>
        </a:p>
      </dgm:t>
    </dgm:pt>
    <dgm:pt modelId="{13CD3FC2-B370-48FD-8BBF-AEE34F12743C}" type="sibTrans" cxnId="{4FF7421A-3805-4BE5-A6CD-A69AC7477DCF}">
      <dgm:prSet/>
      <dgm:spPr/>
      <dgm:t>
        <a:bodyPr/>
        <a:lstStyle/>
        <a:p>
          <a:endParaRPr lang="en-GB" sz="900"/>
        </a:p>
      </dgm:t>
    </dgm:pt>
    <dgm:pt modelId="{C8B63F4B-601C-4E9D-9D4C-2334DAB3E3B7}">
      <dgm:prSet phldrT="[Text]" custT="1"/>
      <dgm:spPr>
        <a:solidFill>
          <a:schemeClr val="accent2"/>
        </a:solidFill>
      </dgm:spPr>
      <dgm:t>
        <a:bodyPr/>
        <a:lstStyle/>
        <a:p>
          <a:r>
            <a:rPr lang="en-GB" sz="1100"/>
            <a:t>Computing and Data Science</a:t>
          </a:r>
        </a:p>
      </dgm:t>
    </dgm:pt>
    <dgm:pt modelId="{3B420FD2-2C74-42D7-AA16-718AC03048E5}" type="parTrans" cxnId="{E8E603D6-5654-4C99-A9B1-28DCCE92FC21}">
      <dgm:prSet/>
      <dgm:spPr/>
      <dgm:t>
        <a:bodyPr/>
        <a:lstStyle/>
        <a:p>
          <a:endParaRPr lang="en-GB" sz="900"/>
        </a:p>
      </dgm:t>
    </dgm:pt>
    <dgm:pt modelId="{3CCEDF88-25F9-4828-98A9-A2100317408C}" type="sibTrans" cxnId="{E8E603D6-5654-4C99-A9B1-28DCCE92FC21}">
      <dgm:prSet/>
      <dgm:spPr/>
      <dgm:t>
        <a:bodyPr/>
        <a:lstStyle/>
        <a:p>
          <a:endParaRPr lang="en-GB" sz="900"/>
        </a:p>
      </dgm:t>
    </dgm:pt>
    <dgm:pt modelId="{9EBF6058-66B9-44F7-A5B2-1F5280888A4C}">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gm:t>
    </dgm:pt>
    <dgm:pt modelId="{36B29FDC-211A-407A-B7BA-FC75A5E6AE63}" type="parTrans" cxnId="{8D8857FC-7F2A-44ED-B661-5520821440C9}">
      <dgm:prSet/>
      <dgm:spPr/>
      <dgm:t>
        <a:bodyPr/>
        <a:lstStyle/>
        <a:p>
          <a:endParaRPr lang="en-GB" sz="1400"/>
        </a:p>
      </dgm:t>
    </dgm:pt>
    <dgm:pt modelId="{7E79178C-8E34-45B7-86D6-8C7C3D4FA709}" type="sibTrans" cxnId="{8D8857FC-7F2A-44ED-B661-5520821440C9}">
      <dgm:prSet/>
      <dgm:spPr/>
      <dgm:t>
        <a:bodyPr/>
        <a:lstStyle/>
        <a:p>
          <a:endParaRPr lang="en-GB" sz="1400"/>
        </a:p>
      </dgm:t>
    </dgm:pt>
    <dgm:pt modelId="{ED77F4B0-FD17-41E7-A123-D97260925B9A}">
      <dgm:prSet phldrT="[Text]" custT="1"/>
      <dgm:spPr>
        <a:solidFill>
          <a:srgbClr val="0055A0">
            <a:lumMod val="60000"/>
            <a:lumOff val="40000"/>
          </a:srgbClr>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gm:t>
    </dgm:pt>
    <dgm:pt modelId="{1A152FE6-6A7A-468E-B8E6-345029C71B96}" type="parTrans" cxnId="{AB4BB187-702E-4836-B69B-8E9C03FBF6C0}">
      <dgm:prSet/>
      <dgm:spPr/>
      <dgm:t>
        <a:bodyPr/>
        <a:lstStyle/>
        <a:p>
          <a:endParaRPr lang="en-GB" sz="1400"/>
        </a:p>
      </dgm:t>
    </dgm:pt>
    <dgm:pt modelId="{447632E7-642F-45E0-9734-A73DD849D64E}" type="sibTrans" cxnId="{AB4BB187-702E-4836-B69B-8E9C03FBF6C0}">
      <dgm:prSet/>
      <dgm:spPr/>
      <dgm:t>
        <a:bodyPr/>
        <a:lstStyle/>
        <a:p>
          <a:endParaRPr lang="en-GB" sz="1400"/>
        </a:p>
      </dgm:t>
    </dgm:pt>
    <dgm:pt modelId="{331ADC54-6DCB-4DE8-992A-BD7E14B913EB}">
      <dgm:prSet phldrT="[Text]" custT="1"/>
      <dgm:spPr>
        <a:solidFill>
          <a:srgbClr val="B2B2B2"/>
        </a:solidFill>
        <a:ln w="19050" cap="flat" cmpd="sng" algn="ctr">
          <a:solidFill>
            <a:srgbClr val="F8F8F8">
              <a:hueOff val="0"/>
              <a:satOff val="0"/>
              <a:lumOff val="0"/>
              <a:alphaOff val="0"/>
            </a:srgbClr>
          </a:solidFill>
          <a:prstDash val="solid"/>
        </a:ln>
        <a:effectLst/>
      </dgm:spPr>
      <dgm:t>
        <a:bodyPr spcFirstLastPara="0" vert="horz" wrap="square" lIns="6985" tIns="6985" rIns="6985" bIns="6985" numCol="1" spcCol="1270" anchor="ctr" anchorCtr="0"/>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gm:t>
    </dgm:pt>
    <dgm:pt modelId="{1153E4F2-0D72-43C0-989A-2C6AC4B0C31F}" type="parTrans" cxnId="{69239D86-5EA8-45EB-AF76-E73EF6EBA95B}">
      <dgm:prSet/>
      <dgm:spPr/>
      <dgm:t>
        <a:bodyPr/>
        <a:lstStyle/>
        <a:p>
          <a:endParaRPr lang="en-GB"/>
        </a:p>
      </dgm:t>
    </dgm:pt>
    <dgm:pt modelId="{569376E5-165B-44AB-BCFD-930AD4504EA3}" type="sibTrans" cxnId="{69239D86-5EA8-45EB-AF76-E73EF6EBA95B}">
      <dgm:prSet/>
      <dgm:spPr/>
      <dgm:t>
        <a:bodyPr/>
        <a:lstStyle/>
        <a:p>
          <a:endParaRPr lang="en-GB"/>
        </a:p>
      </dgm:t>
    </dgm:pt>
    <dgm:pt modelId="{72E92765-DB73-449E-8CAA-2F9F24E7FCEB}" type="pres">
      <dgm:prSet presAssocID="{C96AD2F1-368F-422A-B6E7-352819FC9D2F}" presName="hierChild1" presStyleCnt="0">
        <dgm:presLayoutVars>
          <dgm:orgChart val="1"/>
          <dgm:chPref val="1"/>
          <dgm:dir/>
          <dgm:animOne val="branch"/>
          <dgm:animLvl val="lvl"/>
          <dgm:resizeHandles/>
        </dgm:presLayoutVars>
      </dgm:prSet>
      <dgm:spPr/>
    </dgm:pt>
    <dgm:pt modelId="{9C6265C3-570C-4145-9422-CB05DFFAC9F5}" type="pres">
      <dgm:prSet presAssocID="{E4E82D58-7497-406B-BF4A-132D220821D0}" presName="hierRoot1" presStyleCnt="0">
        <dgm:presLayoutVars>
          <dgm:hierBranch val="init"/>
        </dgm:presLayoutVars>
      </dgm:prSet>
      <dgm:spPr/>
    </dgm:pt>
    <dgm:pt modelId="{36C9F722-6FD1-42C4-A08D-BA6B0B5129BE}" type="pres">
      <dgm:prSet presAssocID="{E4E82D58-7497-406B-BF4A-132D220821D0}" presName="rootComposite1" presStyleCnt="0"/>
      <dgm:spPr/>
    </dgm:pt>
    <dgm:pt modelId="{08B190B5-F400-4BB3-A978-1C1546461E0D}" type="pres">
      <dgm:prSet presAssocID="{E4E82D58-7497-406B-BF4A-132D220821D0}" presName="rootText1" presStyleLbl="node0" presStyleIdx="0" presStyleCnt="1" custScaleY="91262" custLinFactNeighborX="0" custLinFactNeighborY="755">
        <dgm:presLayoutVars>
          <dgm:chPref val="3"/>
        </dgm:presLayoutVars>
      </dgm:prSet>
      <dgm:spPr>
        <a:xfrm>
          <a:off x="3792735" y="102009"/>
          <a:ext cx="1311397" cy="465828"/>
        </a:xfrm>
        <a:prstGeom prst="rect">
          <a:avLst/>
        </a:prstGeom>
      </dgm:spPr>
    </dgm:pt>
    <dgm:pt modelId="{57BF8631-9925-43C8-950C-383BABDBDA1C}" type="pres">
      <dgm:prSet presAssocID="{E4E82D58-7497-406B-BF4A-132D220821D0}" presName="rootConnector1" presStyleLbl="node1" presStyleIdx="0" presStyleCnt="0"/>
      <dgm:spPr/>
    </dgm:pt>
    <dgm:pt modelId="{1195BFBA-54FB-4FA4-9D96-92EB02930A11}" type="pres">
      <dgm:prSet presAssocID="{E4E82D58-7497-406B-BF4A-132D220821D0}" presName="hierChild2" presStyleCnt="0"/>
      <dgm:spPr/>
    </dgm:pt>
    <dgm:pt modelId="{38729C71-A875-4FF1-AA90-93753D1C8FAF}" type="pres">
      <dgm:prSet presAssocID="{32F1213F-B25D-41B4-AD69-744F36888B8F}" presName="Name37" presStyleLbl="parChTrans1D2" presStyleIdx="0" presStyleCnt="6"/>
      <dgm:spPr/>
    </dgm:pt>
    <dgm:pt modelId="{83E740C1-4749-413B-8B37-4F5F5D9F30ED}" type="pres">
      <dgm:prSet presAssocID="{298C8EED-0109-48F5-AF74-AD3E6AF9C246}" presName="hierRoot2" presStyleCnt="0">
        <dgm:presLayoutVars>
          <dgm:hierBranch val="init"/>
        </dgm:presLayoutVars>
      </dgm:prSet>
      <dgm:spPr/>
    </dgm:pt>
    <dgm:pt modelId="{69C732B5-63C7-477A-B55B-447026077883}" type="pres">
      <dgm:prSet presAssocID="{298C8EED-0109-48F5-AF74-AD3E6AF9C246}" presName="rootComposite" presStyleCnt="0"/>
      <dgm:spPr/>
    </dgm:pt>
    <dgm:pt modelId="{28AE444E-DBB3-4616-83C9-F91744026830}" type="pres">
      <dgm:prSet presAssocID="{298C8EED-0109-48F5-AF74-AD3E6AF9C246}" presName="rootText" presStyleLbl="node2" presStyleIdx="0" presStyleCnt="6" custScaleX="118765" custScaleY="71043" custLinFactNeighborX="-89994" custLinFactNeighborY="-9675">
        <dgm:presLayoutVars>
          <dgm:chPref val="3"/>
        </dgm:presLayoutVars>
      </dgm:prSet>
      <dgm:spPr>
        <a:xfrm>
          <a:off x="0" y="829254"/>
          <a:ext cx="1425883" cy="426468"/>
        </a:xfrm>
        <a:prstGeom prst="rect">
          <a:avLst/>
        </a:prstGeom>
      </dgm:spPr>
    </dgm:pt>
    <dgm:pt modelId="{22209D3F-AFD4-404A-9B5E-BCFC74AA688C}" type="pres">
      <dgm:prSet presAssocID="{298C8EED-0109-48F5-AF74-AD3E6AF9C246}" presName="rootConnector" presStyleLbl="node2" presStyleIdx="0" presStyleCnt="6"/>
      <dgm:spPr/>
    </dgm:pt>
    <dgm:pt modelId="{D8081DD4-48E3-4713-9454-056576FD8F3D}" type="pres">
      <dgm:prSet presAssocID="{298C8EED-0109-48F5-AF74-AD3E6AF9C246}" presName="hierChild4" presStyleCnt="0"/>
      <dgm:spPr/>
    </dgm:pt>
    <dgm:pt modelId="{D8A70053-63C0-4273-B3A6-29D47F0574E3}" type="pres">
      <dgm:prSet presAssocID="{298C8EED-0109-48F5-AF74-AD3E6AF9C246}" presName="hierChild5" presStyleCnt="0"/>
      <dgm:spPr/>
    </dgm:pt>
    <dgm:pt modelId="{DD896440-84A1-44CF-8CDE-46261AC01B97}" type="pres">
      <dgm:prSet presAssocID="{9F969842-67FB-4D12-8FEA-CC83B8076864}" presName="Name37" presStyleLbl="parChTrans1D2" presStyleIdx="1" presStyleCnt="6"/>
      <dgm:spPr/>
    </dgm:pt>
    <dgm:pt modelId="{E76253AD-4BC2-45C3-A3E1-341320E85630}" type="pres">
      <dgm:prSet presAssocID="{66A5770F-FB34-46F6-AFF7-3C2235394EB6}" presName="hierRoot2" presStyleCnt="0">
        <dgm:presLayoutVars>
          <dgm:hierBranch val="init"/>
        </dgm:presLayoutVars>
      </dgm:prSet>
      <dgm:spPr/>
    </dgm:pt>
    <dgm:pt modelId="{904A3927-A36C-430C-A4D5-A4BB63C7B9C2}" type="pres">
      <dgm:prSet presAssocID="{66A5770F-FB34-46F6-AFF7-3C2235394EB6}" presName="rootComposite" presStyleCnt="0"/>
      <dgm:spPr/>
    </dgm:pt>
    <dgm:pt modelId="{6B9C397F-B221-4E7B-BFE9-B9234DCECF96}" type="pres">
      <dgm:prSet presAssocID="{66A5770F-FB34-46F6-AFF7-3C2235394EB6}" presName="rootText" presStyleLbl="node2" presStyleIdx="1" presStyleCnt="6" custScaleX="118765" custScaleY="71043" custLinFactNeighborX="809" custLinFactNeighborY="-10132">
        <dgm:presLayoutVars>
          <dgm:chPref val="3"/>
        </dgm:presLayoutVars>
      </dgm:prSet>
      <dgm:spPr/>
    </dgm:pt>
    <dgm:pt modelId="{904CF289-9DD0-4B17-ADD9-4662D859EDED}" type="pres">
      <dgm:prSet presAssocID="{66A5770F-FB34-46F6-AFF7-3C2235394EB6}" presName="rootConnector" presStyleLbl="node2" presStyleIdx="1" presStyleCnt="6"/>
      <dgm:spPr/>
    </dgm:pt>
    <dgm:pt modelId="{01291363-6B3B-4C73-BE11-9BA8167450DB}" type="pres">
      <dgm:prSet presAssocID="{66A5770F-FB34-46F6-AFF7-3C2235394EB6}" presName="hierChild4" presStyleCnt="0"/>
      <dgm:spPr/>
    </dgm:pt>
    <dgm:pt modelId="{E4C27B34-3561-441C-8D04-8BF67F0885B5}" type="pres">
      <dgm:prSet presAssocID="{66A5770F-FB34-46F6-AFF7-3C2235394EB6}" presName="hierChild5" presStyleCnt="0"/>
      <dgm:spPr/>
    </dgm:pt>
    <dgm:pt modelId="{F35BE22B-196E-4B17-A00E-F98369AB633F}" type="pres">
      <dgm:prSet presAssocID="{3B420FD2-2C74-42D7-AA16-718AC03048E5}" presName="Name37" presStyleLbl="parChTrans1D2" presStyleIdx="2" presStyleCnt="6"/>
      <dgm:spPr/>
    </dgm:pt>
    <dgm:pt modelId="{5C919699-C357-41BA-98F3-4CC9ED95693A}" type="pres">
      <dgm:prSet presAssocID="{C8B63F4B-601C-4E9D-9D4C-2334DAB3E3B7}" presName="hierRoot2" presStyleCnt="0">
        <dgm:presLayoutVars>
          <dgm:hierBranch val="init"/>
        </dgm:presLayoutVars>
      </dgm:prSet>
      <dgm:spPr/>
    </dgm:pt>
    <dgm:pt modelId="{13F8E776-238D-47FA-AD77-B4E327891101}" type="pres">
      <dgm:prSet presAssocID="{C8B63F4B-601C-4E9D-9D4C-2334DAB3E3B7}" presName="rootComposite" presStyleCnt="0"/>
      <dgm:spPr/>
    </dgm:pt>
    <dgm:pt modelId="{36BEB000-C0AA-4697-88F8-983A9542753E}" type="pres">
      <dgm:prSet presAssocID="{C8B63F4B-601C-4E9D-9D4C-2334DAB3E3B7}" presName="rootText" presStyleLbl="node2" presStyleIdx="2" presStyleCnt="6" custScaleX="118765" custScaleY="71043" custLinFactNeighborX="8592" custLinFactNeighborY="-7959">
        <dgm:presLayoutVars>
          <dgm:chPref val="3"/>
        </dgm:presLayoutVars>
      </dgm:prSet>
      <dgm:spPr/>
    </dgm:pt>
    <dgm:pt modelId="{2A24DA66-3466-4248-B44B-686313480A81}" type="pres">
      <dgm:prSet presAssocID="{C8B63F4B-601C-4E9D-9D4C-2334DAB3E3B7}" presName="rootConnector" presStyleLbl="node2" presStyleIdx="2" presStyleCnt="6"/>
      <dgm:spPr/>
    </dgm:pt>
    <dgm:pt modelId="{1DC102C7-C633-46D1-AEBF-34A8F5FB1AC8}" type="pres">
      <dgm:prSet presAssocID="{C8B63F4B-601C-4E9D-9D4C-2334DAB3E3B7}" presName="hierChild4" presStyleCnt="0"/>
      <dgm:spPr/>
    </dgm:pt>
    <dgm:pt modelId="{176CF6AF-9F3C-4A8D-838E-06C1FEFE55C8}" type="pres">
      <dgm:prSet presAssocID="{C8B63F4B-601C-4E9D-9D4C-2334DAB3E3B7}" presName="hierChild5" presStyleCnt="0"/>
      <dgm:spPr/>
    </dgm:pt>
    <dgm:pt modelId="{3E394A52-D56F-4301-8B45-ED7453429589}" type="pres">
      <dgm:prSet presAssocID="{1153E4F2-0D72-43C0-989A-2C6AC4B0C31F}" presName="Name37" presStyleLbl="parChTrans1D2" presStyleIdx="3" presStyleCnt="6"/>
      <dgm:spPr/>
    </dgm:pt>
    <dgm:pt modelId="{BB6082FD-987C-484A-BBAC-DFC014C5048C}" type="pres">
      <dgm:prSet presAssocID="{331ADC54-6DCB-4DE8-992A-BD7E14B913EB}" presName="hierRoot2" presStyleCnt="0">
        <dgm:presLayoutVars>
          <dgm:hierBranch val="init"/>
        </dgm:presLayoutVars>
      </dgm:prSet>
      <dgm:spPr/>
    </dgm:pt>
    <dgm:pt modelId="{53F7A6F6-7A2E-41CB-9769-252D9F3F77C6}" type="pres">
      <dgm:prSet presAssocID="{331ADC54-6DCB-4DE8-992A-BD7E14B913EB}" presName="rootComposite" presStyleCnt="0"/>
      <dgm:spPr/>
    </dgm:pt>
    <dgm:pt modelId="{67635CE3-4C6F-44CB-8109-DE58C9D23B0C}" type="pres">
      <dgm:prSet presAssocID="{331ADC54-6DCB-4DE8-992A-BD7E14B913EB}" presName="rootText" presStyleLbl="node2" presStyleIdx="3" presStyleCnt="6" custScaleX="120381" custScaleY="68812" custLinFactNeighborX="6876" custLinFactNeighborY="-9160">
        <dgm:presLayoutVars>
          <dgm:chPref val="3"/>
        </dgm:presLayoutVars>
      </dgm:prSet>
      <dgm:spPr>
        <a:xfrm>
          <a:off x="5120669" y="832345"/>
          <a:ext cx="1445284" cy="413075"/>
        </a:xfrm>
        <a:prstGeom prst="rect">
          <a:avLst/>
        </a:prstGeom>
      </dgm:spPr>
    </dgm:pt>
    <dgm:pt modelId="{5DE2576F-99C6-49A4-B909-E9916E712445}" type="pres">
      <dgm:prSet presAssocID="{331ADC54-6DCB-4DE8-992A-BD7E14B913EB}" presName="rootConnector" presStyleLbl="node2" presStyleIdx="3" presStyleCnt="6"/>
      <dgm:spPr/>
    </dgm:pt>
    <dgm:pt modelId="{02720F65-B135-4C2C-B3D8-F4210C07F090}" type="pres">
      <dgm:prSet presAssocID="{331ADC54-6DCB-4DE8-992A-BD7E14B913EB}" presName="hierChild4" presStyleCnt="0"/>
      <dgm:spPr/>
    </dgm:pt>
    <dgm:pt modelId="{30D9F895-69C0-4458-A75F-31380A0625BA}" type="pres">
      <dgm:prSet presAssocID="{331ADC54-6DCB-4DE8-992A-BD7E14B913EB}" presName="hierChild5" presStyleCnt="0"/>
      <dgm:spPr/>
    </dgm:pt>
    <dgm:pt modelId="{F830312F-A709-46A7-8F08-4B8A5AB110EE}" type="pres">
      <dgm:prSet presAssocID="{36B29FDC-211A-407A-B7BA-FC75A5E6AE63}" presName="Name37" presStyleLbl="parChTrans1D2" presStyleIdx="4" presStyleCnt="6"/>
      <dgm:spPr/>
    </dgm:pt>
    <dgm:pt modelId="{31445DEF-95DF-43BD-914A-D6F3E0545D86}" type="pres">
      <dgm:prSet presAssocID="{9EBF6058-66B9-44F7-A5B2-1F5280888A4C}" presName="hierRoot2" presStyleCnt="0">
        <dgm:presLayoutVars>
          <dgm:hierBranch val="init"/>
        </dgm:presLayoutVars>
      </dgm:prSet>
      <dgm:spPr/>
    </dgm:pt>
    <dgm:pt modelId="{5EDBE3FB-59F9-41A3-84CB-8B161AFA3C4A}" type="pres">
      <dgm:prSet presAssocID="{9EBF6058-66B9-44F7-A5B2-1F5280888A4C}" presName="rootComposite" presStyleCnt="0"/>
      <dgm:spPr/>
    </dgm:pt>
    <dgm:pt modelId="{9CC5C9AD-34DC-4A28-B7CF-035C42C0B745}" type="pres">
      <dgm:prSet presAssocID="{9EBF6058-66B9-44F7-A5B2-1F5280888A4C}" presName="rootText" presStyleLbl="node2" presStyleIdx="4" presStyleCnt="6" custScaleX="118765" custScaleY="71043" custLinFactNeighborX="6396" custLinFactNeighborY="-9828">
        <dgm:presLayoutVars>
          <dgm:chPref val="3"/>
        </dgm:presLayoutVars>
      </dgm:prSet>
      <dgm:spPr>
        <a:xfrm>
          <a:off x="6812315" y="828336"/>
          <a:ext cx="1425883" cy="426468"/>
        </a:xfrm>
        <a:prstGeom prst="rect">
          <a:avLst/>
        </a:prstGeom>
      </dgm:spPr>
    </dgm:pt>
    <dgm:pt modelId="{08AB308B-F406-473D-804B-8A62A6C17D1D}" type="pres">
      <dgm:prSet presAssocID="{9EBF6058-66B9-44F7-A5B2-1F5280888A4C}" presName="rootConnector" presStyleLbl="node2" presStyleIdx="4" presStyleCnt="6"/>
      <dgm:spPr/>
    </dgm:pt>
    <dgm:pt modelId="{F14C3137-0A37-45F9-B8D2-CC87D91DCDA7}" type="pres">
      <dgm:prSet presAssocID="{9EBF6058-66B9-44F7-A5B2-1F5280888A4C}" presName="hierChild4" presStyleCnt="0"/>
      <dgm:spPr/>
    </dgm:pt>
    <dgm:pt modelId="{180DFE4F-8CE9-4CAE-B1DC-093653C5B1DA}" type="pres">
      <dgm:prSet presAssocID="{9EBF6058-66B9-44F7-A5B2-1F5280888A4C}" presName="hierChild5" presStyleCnt="0"/>
      <dgm:spPr/>
    </dgm:pt>
    <dgm:pt modelId="{C329F944-C606-42FF-9E54-A557880EA514}" type="pres">
      <dgm:prSet presAssocID="{1A152FE6-6A7A-468E-B8E6-345029C71B96}" presName="Name37" presStyleLbl="parChTrans1D2" presStyleIdx="5" presStyleCnt="6"/>
      <dgm:spPr/>
    </dgm:pt>
    <dgm:pt modelId="{72446F3F-770C-479A-9D2A-9F6FC3FCDFDB}" type="pres">
      <dgm:prSet presAssocID="{ED77F4B0-FD17-41E7-A123-D97260925B9A}" presName="hierRoot2" presStyleCnt="0">
        <dgm:presLayoutVars>
          <dgm:hierBranch val="init"/>
        </dgm:presLayoutVars>
      </dgm:prSet>
      <dgm:spPr/>
    </dgm:pt>
    <dgm:pt modelId="{4D9066FB-0B69-4D2E-9BEB-10D13CF5D0D7}" type="pres">
      <dgm:prSet presAssocID="{ED77F4B0-FD17-41E7-A123-D97260925B9A}" presName="rootComposite" presStyleCnt="0"/>
      <dgm:spPr/>
    </dgm:pt>
    <dgm:pt modelId="{972469F8-2A7E-457A-908F-16637E128D86}" type="pres">
      <dgm:prSet presAssocID="{ED77F4B0-FD17-41E7-A123-D97260925B9A}" presName="rootText" presStyleLbl="node2" presStyleIdx="5" presStyleCnt="6" custScaleX="135863" custScaleY="71043" custLinFactNeighborX="555" custLinFactNeighborY="-9651">
        <dgm:presLayoutVars>
          <dgm:chPref val="3"/>
        </dgm:presLayoutVars>
      </dgm:prSet>
      <dgm:spPr>
        <a:xfrm>
          <a:off x="8417627" y="829398"/>
          <a:ext cx="1631160" cy="426468"/>
        </a:xfrm>
        <a:prstGeom prst="rect">
          <a:avLst/>
        </a:prstGeom>
      </dgm:spPr>
    </dgm:pt>
    <dgm:pt modelId="{BE251D82-079E-45FA-BFF5-3CF1BDF126B5}" type="pres">
      <dgm:prSet presAssocID="{ED77F4B0-FD17-41E7-A123-D97260925B9A}" presName="rootConnector" presStyleLbl="node2" presStyleIdx="5" presStyleCnt="6"/>
      <dgm:spPr/>
    </dgm:pt>
    <dgm:pt modelId="{8B756219-C970-46BE-B37A-56D838CAA01A}" type="pres">
      <dgm:prSet presAssocID="{ED77F4B0-FD17-41E7-A123-D97260925B9A}" presName="hierChild4" presStyleCnt="0"/>
      <dgm:spPr/>
    </dgm:pt>
    <dgm:pt modelId="{2B859E39-688A-476C-B82F-C092D42F2279}" type="pres">
      <dgm:prSet presAssocID="{ED77F4B0-FD17-41E7-A123-D97260925B9A}" presName="hierChild5" presStyleCnt="0"/>
      <dgm:spPr/>
    </dgm:pt>
    <dgm:pt modelId="{B64BA38C-B315-4933-B520-87C9997E519C}" type="pres">
      <dgm:prSet presAssocID="{E4E82D58-7497-406B-BF4A-132D220821D0}" presName="hierChild3" presStyleCnt="0"/>
      <dgm:spPr/>
    </dgm:pt>
  </dgm:ptLst>
  <dgm:cxnLst>
    <dgm:cxn modelId="{8E3D0F01-EAE8-4008-BA58-8C4A486742E2}" type="presOf" srcId="{C8B63F4B-601C-4E9D-9D4C-2334DAB3E3B7}" destId="{36BEB000-C0AA-4697-88F8-983A9542753E}" srcOrd="0" destOrd="0" presId="urn:microsoft.com/office/officeart/2005/8/layout/orgChart1"/>
    <dgm:cxn modelId="{C6E39403-D1CE-4FC5-9E8E-9BB985FE9FF5}" type="presOf" srcId="{298C8EED-0109-48F5-AF74-AD3E6AF9C246}" destId="{22209D3F-AFD4-404A-9B5E-BCFC74AA688C}" srcOrd="1" destOrd="0" presId="urn:microsoft.com/office/officeart/2005/8/layout/orgChart1"/>
    <dgm:cxn modelId="{25208F11-BE0F-4675-8C73-0865B611E017}" type="presOf" srcId="{1A152FE6-6A7A-468E-B8E6-345029C71B96}" destId="{C329F944-C606-42FF-9E54-A557880EA514}" srcOrd="0" destOrd="0" presId="urn:microsoft.com/office/officeart/2005/8/layout/orgChart1"/>
    <dgm:cxn modelId="{4FF7421A-3805-4BE5-A6CD-A69AC7477DCF}" srcId="{E4E82D58-7497-406B-BF4A-132D220821D0}" destId="{66A5770F-FB34-46F6-AFF7-3C2235394EB6}" srcOrd="1" destOrd="0" parTransId="{9F969842-67FB-4D12-8FEA-CC83B8076864}" sibTransId="{13CD3FC2-B370-48FD-8BBF-AEE34F12743C}"/>
    <dgm:cxn modelId="{309ADA5F-807E-47D3-9225-F1326B85C4C5}" type="presOf" srcId="{E4E82D58-7497-406B-BF4A-132D220821D0}" destId="{08B190B5-F400-4BB3-A978-1C1546461E0D}" srcOrd="0" destOrd="0" presId="urn:microsoft.com/office/officeart/2005/8/layout/orgChart1"/>
    <dgm:cxn modelId="{2A9C786E-2905-4C8C-A33F-1CB8423D88EB}" type="presOf" srcId="{ED77F4B0-FD17-41E7-A123-D97260925B9A}" destId="{BE251D82-079E-45FA-BFF5-3CF1BDF126B5}" srcOrd="1" destOrd="0" presId="urn:microsoft.com/office/officeart/2005/8/layout/orgChart1"/>
    <dgm:cxn modelId="{0076E051-41FD-49D2-90C6-E9E75FC30757}" type="presOf" srcId="{36B29FDC-211A-407A-B7BA-FC75A5E6AE63}" destId="{F830312F-A709-46A7-8F08-4B8A5AB110EE}" srcOrd="0" destOrd="0" presId="urn:microsoft.com/office/officeart/2005/8/layout/orgChart1"/>
    <dgm:cxn modelId="{3FAC7E7D-E685-4C1E-B6B9-9F896E9950DF}" type="presOf" srcId="{66A5770F-FB34-46F6-AFF7-3C2235394EB6}" destId="{904CF289-9DD0-4B17-ADD9-4662D859EDED}" srcOrd="1" destOrd="0" presId="urn:microsoft.com/office/officeart/2005/8/layout/orgChart1"/>
    <dgm:cxn modelId="{60115581-529A-46ED-A73F-84BBC79D0067}" type="presOf" srcId="{66A5770F-FB34-46F6-AFF7-3C2235394EB6}" destId="{6B9C397F-B221-4E7B-BFE9-B9234DCECF96}" srcOrd="0" destOrd="0" presId="urn:microsoft.com/office/officeart/2005/8/layout/orgChart1"/>
    <dgm:cxn modelId="{B5AC7686-8067-45A9-B4E0-07CF5BC0535D}" type="presOf" srcId="{331ADC54-6DCB-4DE8-992A-BD7E14B913EB}" destId="{67635CE3-4C6F-44CB-8109-DE58C9D23B0C}" srcOrd="0" destOrd="0" presId="urn:microsoft.com/office/officeart/2005/8/layout/orgChart1"/>
    <dgm:cxn modelId="{69239D86-5EA8-45EB-AF76-E73EF6EBA95B}" srcId="{E4E82D58-7497-406B-BF4A-132D220821D0}" destId="{331ADC54-6DCB-4DE8-992A-BD7E14B913EB}" srcOrd="3" destOrd="0" parTransId="{1153E4F2-0D72-43C0-989A-2C6AC4B0C31F}" sibTransId="{569376E5-165B-44AB-BCFD-930AD4504EA3}"/>
    <dgm:cxn modelId="{AB4BB187-702E-4836-B69B-8E9C03FBF6C0}" srcId="{E4E82D58-7497-406B-BF4A-132D220821D0}" destId="{ED77F4B0-FD17-41E7-A123-D97260925B9A}" srcOrd="5" destOrd="0" parTransId="{1A152FE6-6A7A-468E-B8E6-345029C71B96}" sibTransId="{447632E7-642F-45E0-9734-A73DD849D64E}"/>
    <dgm:cxn modelId="{73ECBF8C-ABD6-4275-B494-518541CDDDF7}" type="presOf" srcId="{C8B63F4B-601C-4E9D-9D4C-2334DAB3E3B7}" destId="{2A24DA66-3466-4248-B44B-686313480A81}" srcOrd="1" destOrd="0" presId="urn:microsoft.com/office/officeart/2005/8/layout/orgChart1"/>
    <dgm:cxn modelId="{7C439D92-A879-48BF-9517-83B02F6C92AB}" type="presOf" srcId="{ED77F4B0-FD17-41E7-A123-D97260925B9A}" destId="{972469F8-2A7E-457A-908F-16637E128D86}" srcOrd="0" destOrd="0" presId="urn:microsoft.com/office/officeart/2005/8/layout/orgChart1"/>
    <dgm:cxn modelId="{A77347A8-C133-4E65-A60B-8A717934032C}" srcId="{E4E82D58-7497-406B-BF4A-132D220821D0}" destId="{298C8EED-0109-48F5-AF74-AD3E6AF9C246}" srcOrd="0" destOrd="0" parTransId="{32F1213F-B25D-41B4-AD69-744F36888B8F}" sibTransId="{B8060F50-037F-4F5F-9DC4-B005614BC49E}"/>
    <dgm:cxn modelId="{ECD24AA9-B758-4321-9D90-4B6BDDFAC81F}" type="presOf" srcId="{1153E4F2-0D72-43C0-989A-2C6AC4B0C31F}" destId="{3E394A52-D56F-4301-8B45-ED7453429589}" srcOrd="0" destOrd="0" presId="urn:microsoft.com/office/officeart/2005/8/layout/orgChart1"/>
    <dgm:cxn modelId="{5A6638B1-D6CA-43EA-81E2-63695E7F0950}" srcId="{C96AD2F1-368F-422A-B6E7-352819FC9D2F}" destId="{E4E82D58-7497-406B-BF4A-132D220821D0}" srcOrd="0" destOrd="0" parTransId="{2C8D87D1-C516-47CA-9F2E-694E36792CAC}" sibTransId="{7FBEE17A-457E-421E-BE71-A3DCDA7F55BD}"/>
    <dgm:cxn modelId="{B1859DC6-EA24-4822-9EF0-FCF85BC6544F}" type="presOf" srcId="{E4E82D58-7497-406B-BF4A-132D220821D0}" destId="{57BF8631-9925-43C8-950C-383BABDBDA1C}" srcOrd="1" destOrd="0" presId="urn:microsoft.com/office/officeart/2005/8/layout/orgChart1"/>
    <dgm:cxn modelId="{481D50D5-E407-4B40-AD04-B6180D41C46B}" type="presOf" srcId="{331ADC54-6DCB-4DE8-992A-BD7E14B913EB}" destId="{5DE2576F-99C6-49A4-B909-E9916E712445}" srcOrd="1" destOrd="0" presId="urn:microsoft.com/office/officeart/2005/8/layout/orgChart1"/>
    <dgm:cxn modelId="{E8E603D6-5654-4C99-A9B1-28DCCE92FC21}" srcId="{E4E82D58-7497-406B-BF4A-132D220821D0}" destId="{C8B63F4B-601C-4E9D-9D4C-2334DAB3E3B7}" srcOrd="2" destOrd="0" parTransId="{3B420FD2-2C74-42D7-AA16-718AC03048E5}" sibTransId="{3CCEDF88-25F9-4828-98A9-A2100317408C}"/>
    <dgm:cxn modelId="{E1A22DE2-3344-45F9-B6FB-0A339C4A8094}" type="presOf" srcId="{9EBF6058-66B9-44F7-A5B2-1F5280888A4C}" destId="{9CC5C9AD-34DC-4A28-B7CF-035C42C0B745}" srcOrd="0" destOrd="0" presId="urn:microsoft.com/office/officeart/2005/8/layout/orgChart1"/>
    <dgm:cxn modelId="{2BE40EE4-E237-4DE9-90E9-BA80345CDC76}" type="presOf" srcId="{298C8EED-0109-48F5-AF74-AD3E6AF9C246}" destId="{28AE444E-DBB3-4616-83C9-F91744026830}" srcOrd="0" destOrd="0" presId="urn:microsoft.com/office/officeart/2005/8/layout/orgChart1"/>
    <dgm:cxn modelId="{52E2CEE5-1B32-44BF-B181-F415B8E98E37}" type="presOf" srcId="{C96AD2F1-368F-422A-B6E7-352819FC9D2F}" destId="{72E92765-DB73-449E-8CAA-2F9F24E7FCEB}" srcOrd="0" destOrd="0" presId="urn:microsoft.com/office/officeart/2005/8/layout/orgChart1"/>
    <dgm:cxn modelId="{FAA828E7-CA58-4A96-9715-BA4E5CBE649A}" type="presOf" srcId="{32F1213F-B25D-41B4-AD69-744F36888B8F}" destId="{38729C71-A875-4FF1-AA90-93753D1C8FAF}" srcOrd="0" destOrd="0" presId="urn:microsoft.com/office/officeart/2005/8/layout/orgChart1"/>
    <dgm:cxn modelId="{5657C6EA-64A3-4E08-B8F9-91DFDC30A14B}" type="presOf" srcId="{3B420FD2-2C74-42D7-AA16-718AC03048E5}" destId="{F35BE22B-196E-4B17-A00E-F98369AB633F}" srcOrd="0" destOrd="0" presId="urn:microsoft.com/office/officeart/2005/8/layout/orgChart1"/>
    <dgm:cxn modelId="{170525EC-2B8C-4895-BDDB-69EF2EC24888}" type="presOf" srcId="{9F969842-67FB-4D12-8FEA-CC83B8076864}" destId="{DD896440-84A1-44CF-8CDE-46261AC01B97}" srcOrd="0" destOrd="0" presId="urn:microsoft.com/office/officeart/2005/8/layout/orgChart1"/>
    <dgm:cxn modelId="{F84C90F0-A85E-4F61-967E-01BFC81D5DE7}" type="presOf" srcId="{9EBF6058-66B9-44F7-A5B2-1F5280888A4C}" destId="{08AB308B-F406-473D-804B-8A62A6C17D1D}" srcOrd="1" destOrd="0" presId="urn:microsoft.com/office/officeart/2005/8/layout/orgChart1"/>
    <dgm:cxn modelId="{8D8857FC-7F2A-44ED-B661-5520821440C9}" srcId="{E4E82D58-7497-406B-BF4A-132D220821D0}" destId="{9EBF6058-66B9-44F7-A5B2-1F5280888A4C}" srcOrd="4" destOrd="0" parTransId="{36B29FDC-211A-407A-B7BA-FC75A5E6AE63}" sibTransId="{7E79178C-8E34-45B7-86D6-8C7C3D4FA709}"/>
    <dgm:cxn modelId="{A0F3F2FD-85C9-4D01-B48C-9D61B1B7FE3B}" type="presParOf" srcId="{72E92765-DB73-449E-8CAA-2F9F24E7FCEB}" destId="{9C6265C3-570C-4145-9422-CB05DFFAC9F5}" srcOrd="0" destOrd="0" presId="urn:microsoft.com/office/officeart/2005/8/layout/orgChart1"/>
    <dgm:cxn modelId="{6385858F-1B63-4F5F-B24B-4E05CFD2BC99}" type="presParOf" srcId="{9C6265C3-570C-4145-9422-CB05DFFAC9F5}" destId="{36C9F722-6FD1-42C4-A08D-BA6B0B5129BE}" srcOrd="0" destOrd="0" presId="urn:microsoft.com/office/officeart/2005/8/layout/orgChart1"/>
    <dgm:cxn modelId="{BF4AF572-948D-41E5-AEFA-5F0CDA15FDEA}" type="presParOf" srcId="{36C9F722-6FD1-42C4-A08D-BA6B0B5129BE}" destId="{08B190B5-F400-4BB3-A978-1C1546461E0D}" srcOrd="0" destOrd="0" presId="urn:microsoft.com/office/officeart/2005/8/layout/orgChart1"/>
    <dgm:cxn modelId="{6FB081C9-4F72-471A-BF9C-00F7A113EC2F}" type="presParOf" srcId="{36C9F722-6FD1-42C4-A08D-BA6B0B5129BE}" destId="{57BF8631-9925-43C8-950C-383BABDBDA1C}" srcOrd="1" destOrd="0" presId="urn:microsoft.com/office/officeart/2005/8/layout/orgChart1"/>
    <dgm:cxn modelId="{E65E414D-54C4-4733-8CFB-94B637EA3A1F}" type="presParOf" srcId="{9C6265C3-570C-4145-9422-CB05DFFAC9F5}" destId="{1195BFBA-54FB-4FA4-9D96-92EB02930A11}" srcOrd="1" destOrd="0" presId="urn:microsoft.com/office/officeart/2005/8/layout/orgChart1"/>
    <dgm:cxn modelId="{212B454E-0FE5-47BA-B6A6-D24309197C06}" type="presParOf" srcId="{1195BFBA-54FB-4FA4-9D96-92EB02930A11}" destId="{38729C71-A875-4FF1-AA90-93753D1C8FAF}" srcOrd="0" destOrd="0" presId="urn:microsoft.com/office/officeart/2005/8/layout/orgChart1"/>
    <dgm:cxn modelId="{B0DE6F6D-C69B-4BEA-9F0B-2BBDC8BCD824}" type="presParOf" srcId="{1195BFBA-54FB-4FA4-9D96-92EB02930A11}" destId="{83E740C1-4749-413B-8B37-4F5F5D9F30ED}" srcOrd="1" destOrd="0" presId="urn:microsoft.com/office/officeart/2005/8/layout/orgChart1"/>
    <dgm:cxn modelId="{60AEDB7F-B5ED-4A4D-8DCD-5F5390A4830E}" type="presParOf" srcId="{83E740C1-4749-413B-8B37-4F5F5D9F30ED}" destId="{69C732B5-63C7-477A-B55B-447026077883}" srcOrd="0" destOrd="0" presId="urn:microsoft.com/office/officeart/2005/8/layout/orgChart1"/>
    <dgm:cxn modelId="{C607BF4B-26A7-490D-BF88-F83CA4E38AF1}" type="presParOf" srcId="{69C732B5-63C7-477A-B55B-447026077883}" destId="{28AE444E-DBB3-4616-83C9-F91744026830}" srcOrd="0" destOrd="0" presId="urn:microsoft.com/office/officeart/2005/8/layout/orgChart1"/>
    <dgm:cxn modelId="{E7F4E0BC-7305-4E2A-9C5F-4C11CF34AB73}" type="presParOf" srcId="{69C732B5-63C7-477A-B55B-447026077883}" destId="{22209D3F-AFD4-404A-9B5E-BCFC74AA688C}" srcOrd="1" destOrd="0" presId="urn:microsoft.com/office/officeart/2005/8/layout/orgChart1"/>
    <dgm:cxn modelId="{158CF434-6BC8-48A6-9C3B-E3467432A256}" type="presParOf" srcId="{83E740C1-4749-413B-8B37-4F5F5D9F30ED}" destId="{D8081DD4-48E3-4713-9454-056576FD8F3D}" srcOrd="1" destOrd="0" presId="urn:microsoft.com/office/officeart/2005/8/layout/orgChart1"/>
    <dgm:cxn modelId="{1D5C27EF-9F08-44E4-91BA-D63F80446835}" type="presParOf" srcId="{83E740C1-4749-413B-8B37-4F5F5D9F30ED}" destId="{D8A70053-63C0-4273-B3A6-29D47F0574E3}" srcOrd="2" destOrd="0" presId="urn:microsoft.com/office/officeart/2005/8/layout/orgChart1"/>
    <dgm:cxn modelId="{AF7AF05E-F85B-484F-BC6B-CE4B3C5F4E2F}" type="presParOf" srcId="{1195BFBA-54FB-4FA4-9D96-92EB02930A11}" destId="{DD896440-84A1-44CF-8CDE-46261AC01B97}" srcOrd="2" destOrd="0" presId="urn:microsoft.com/office/officeart/2005/8/layout/orgChart1"/>
    <dgm:cxn modelId="{70C8EC4C-1F24-4F4B-B2BC-3697AF4CE280}" type="presParOf" srcId="{1195BFBA-54FB-4FA4-9D96-92EB02930A11}" destId="{E76253AD-4BC2-45C3-A3E1-341320E85630}" srcOrd="3" destOrd="0" presId="urn:microsoft.com/office/officeart/2005/8/layout/orgChart1"/>
    <dgm:cxn modelId="{262BD772-1D34-48D3-8951-FE8A7CC7DC33}" type="presParOf" srcId="{E76253AD-4BC2-45C3-A3E1-341320E85630}" destId="{904A3927-A36C-430C-A4D5-A4BB63C7B9C2}" srcOrd="0" destOrd="0" presId="urn:microsoft.com/office/officeart/2005/8/layout/orgChart1"/>
    <dgm:cxn modelId="{0485D88C-0A7E-4851-B762-9E76091E7ACC}" type="presParOf" srcId="{904A3927-A36C-430C-A4D5-A4BB63C7B9C2}" destId="{6B9C397F-B221-4E7B-BFE9-B9234DCECF96}" srcOrd="0" destOrd="0" presId="urn:microsoft.com/office/officeart/2005/8/layout/orgChart1"/>
    <dgm:cxn modelId="{E8435EAF-E27B-480D-AF3A-AD4F2D333143}" type="presParOf" srcId="{904A3927-A36C-430C-A4D5-A4BB63C7B9C2}" destId="{904CF289-9DD0-4B17-ADD9-4662D859EDED}" srcOrd="1" destOrd="0" presId="urn:microsoft.com/office/officeart/2005/8/layout/orgChart1"/>
    <dgm:cxn modelId="{8C4A7573-04EF-4ED0-8CC9-1FD916581579}" type="presParOf" srcId="{E76253AD-4BC2-45C3-A3E1-341320E85630}" destId="{01291363-6B3B-4C73-BE11-9BA8167450DB}" srcOrd="1" destOrd="0" presId="urn:microsoft.com/office/officeart/2005/8/layout/orgChart1"/>
    <dgm:cxn modelId="{BD849D09-81BF-492D-8327-8E5EF0F8D957}" type="presParOf" srcId="{E76253AD-4BC2-45C3-A3E1-341320E85630}" destId="{E4C27B34-3561-441C-8D04-8BF67F0885B5}" srcOrd="2" destOrd="0" presId="urn:microsoft.com/office/officeart/2005/8/layout/orgChart1"/>
    <dgm:cxn modelId="{14E60F11-A0F7-4944-AF0C-745AF36EB2BC}" type="presParOf" srcId="{1195BFBA-54FB-4FA4-9D96-92EB02930A11}" destId="{F35BE22B-196E-4B17-A00E-F98369AB633F}" srcOrd="4" destOrd="0" presId="urn:microsoft.com/office/officeart/2005/8/layout/orgChart1"/>
    <dgm:cxn modelId="{A2243834-6195-4578-BB8D-EE7C8B55A435}" type="presParOf" srcId="{1195BFBA-54FB-4FA4-9D96-92EB02930A11}" destId="{5C919699-C357-41BA-98F3-4CC9ED95693A}" srcOrd="5" destOrd="0" presId="urn:microsoft.com/office/officeart/2005/8/layout/orgChart1"/>
    <dgm:cxn modelId="{513935B1-5274-4D92-B932-AF63B22DFBAC}" type="presParOf" srcId="{5C919699-C357-41BA-98F3-4CC9ED95693A}" destId="{13F8E776-238D-47FA-AD77-B4E327891101}" srcOrd="0" destOrd="0" presId="urn:microsoft.com/office/officeart/2005/8/layout/orgChart1"/>
    <dgm:cxn modelId="{7C9E89D3-8176-4F83-BADF-AA7B9D6FEFFC}" type="presParOf" srcId="{13F8E776-238D-47FA-AD77-B4E327891101}" destId="{36BEB000-C0AA-4697-88F8-983A9542753E}" srcOrd="0" destOrd="0" presId="urn:microsoft.com/office/officeart/2005/8/layout/orgChart1"/>
    <dgm:cxn modelId="{04AA15C8-8AD1-414C-AA6F-021837E37387}" type="presParOf" srcId="{13F8E776-238D-47FA-AD77-B4E327891101}" destId="{2A24DA66-3466-4248-B44B-686313480A81}" srcOrd="1" destOrd="0" presId="urn:microsoft.com/office/officeart/2005/8/layout/orgChart1"/>
    <dgm:cxn modelId="{5856FA82-84D9-4DFB-9DFE-4E3CA421F4F9}" type="presParOf" srcId="{5C919699-C357-41BA-98F3-4CC9ED95693A}" destId="{1DC102C7-C633-46D1-AEBF-34A8F5FB1AC8}" srcOrd="1" destOrd="0" presId="urn:microsoft.com/office/officeart/2005/8/layout/orgChart1"/>
    <dgm:cxn modelId="{F4D23BEF-3AA8-4A0A-9A5E-10B64A2E0A1D}" type="presParOf" srcId="{5C919699-C357-41BA-98F3-4CC9ED95693A}" destId="{176CF6AF-9F3C-4A8D-838E-06C1FEFE55C8}" srcOrd="2" destOrd="0" presId="urn:microsoft.com/office/officeart/2005/8/layout/orgChart1"/>
    <dgm:cxn modelId="{0378E714-3795-4AE1-AD43-8D0F6EB4A900}" type="presParOf" srcId="{1195BFBA-54FB-4FA4-9D96-92EB02930A11}" destId="{3E394A52-D56F-4301-8B45-ED7453429589}" srcOrd="6" destOrd="0" presId="urn:microsoft.com/office/officeart/2005/8/layout/orgChart1"/>
    <dgm:cxn modelId="{BD5D67DA-472C-410B-80B5-14BB1C0C24C3}" type="presParOf" srcId="{1195BFBA-54FB-4FA4-9D96-92EB02930A11}" destId="{BB6082FD-987C-484A-BBAC-DFC014C5048C}" srcOrd="7" destOrd="0" presId="urn:microsoft.com/office/officeart/2005/8/layout/orgChart1"/>
    <dgm:cxn modelId="{27244733-84D7-4EEC-B785-C03E044FBEF7}" type="presParOf" srcId="{BB6082FD-987C-484A-BBAC-DFC014C5048C}" destId="{53F7A6F6-7A2E-41CB-9769-252D9F3F77C6}" srcOrd="0" destOrd="0" presId="urn:microsoft.com/office/officeart/2005/8/layout/orgChart1"/>
    <dgm:cxn modelId="{E288EEAB-E038-4AB4-88BF-9D301485D899}" type="presParOf" srcId="{53F7A6F6-7A2E-41CB-9769-252D9F3F77C6}" destId="{67635CE3-4C6F-44CB-8109-DE58C9D23B0C}" srcOrd="0" destOrd="0" presId="urn:microsoft.com/office/officeart/2005/8/layout/orgChart1"/>
    <dgm:cxn modelId="{65E1CF17-33A3-4D6B-BEFC-06248629EEE0}" type="presParOf" srcId="{53F7A6F6-7A2E-41CB-9769-252D9F3F77C6}" destId="{5DE2576F-99C6-49A4-B909-E9916E712445}" srcOrd="1" destOrd="0" presId="urn:microsoft.com/office/officeart/2005/8/layout/orgChart1"/>
    <dgm:cxn modelId="{37E81CFD-E258-4362-A03A-BE2E2E25A5E2}" type="presParOf" srcId="{BB6082FD-987C-484A-BBAC-DFC014C5048C}" destId="{02720F65-B135-4C2C-B3D8-F4210C07F090}" srcOrd="1" destOrd="0" presId="urn:microsoft.com/office/officeart/2005/8/layout/orgChart1"/>
    <dgm:cxn modelId="{D9D332B1-C4BD-4770-B8A8-86978885EA27}" type="presParOf" srcId="{BB6082FD-987C-484A-BBAC-DFC014C5048C}" destId="{30D9F895-69C0-4458-A75F-31380A0625BA}" srcOrd="2" destOrd="0" presId="urn:microsoft.com/office/officeart/2005/8/layout/orgChart1"/>
    <dgm:cxn modelId="{E5EC67DB-9D18-47B1-B949-F1553B65C21E}" type="presParOf" srcId="{1195BFBA-54FB-4FA4-9D96-92EB02930A11}" destId="{F830312F-A709-46A7-8F08-4B8A5AB110EE}" srcOrd="8" destOrd="0" presId="urn:microsoft.com/office/officeart/2005/8/layout/orgChart1"/>
    <dgm:cxn modelId="{06DC7C71-A49B-44EB-935C-03EB714CC1AA}" type="presParOf" srcId="{1195BFBA-54FB-4FA4-9D96-92EB02930A11}" destId="{31445DEF-95DF-43BD-914A-D6F3E0545D86}" srcOrd="9" destOrd="0" presId="urn:microsoft.com/office/officeart/2005/8/layout/orgChart1"/>
    <dgm:cxn modelId="{B5AE2180-C0C4-400E-B74F-8C0542437DB9}" type="presParOf" srcId="{31445DEF-95DF-43BD-914A-D6F3E0545D86}" destId="{5EDBE3FB-59F9-41A3-84CB-8B161AFA3C4A}" srcOrd="0" destOrd="0" presId="urn:microsoft.com/office/officeart/2005/8/layout/orgChart1"/>
    <dgm:cxn modelId="{5263F307-CDEF-4689-8F84-88B26FD4EE39}" type="presParOf" srcId="{5EDBE3FB-59F9-41A3-84CB-8B161AFA3C4A}" destId="{9CC5C9AD-34DC-4A28-B7CF-035C42C0B745}" srcOrd="0" destOrd="0" presId="urn:microsoft.com/office/officeart/2005/8/layout/orgChart1"/>
    <dgm:cxn modelId="{918570CA-5EA0-4657-86FE-1AE31E42DDAB}" type="presParOf" srcId="{5EDBE3FB-59F9-41A3-84CB-8B161AFA3C4A}" destId="{08AB308B-F406-473D-804B-8A62A6C17D1D}" srcOrd="1" destOrd="0" presId="urn:microsoft.com/office/officeart/2005/8/layout/orgChart1"/>
    <dgm:cxn modelId="{3DBB05B6-1A39-4B12-AE1D-4E53ED1C02EA}" type="presParOf" srcId="{31445DEF-95DF-43BD-914A-D6F3E0545D86}" destId="{F14C3137-0A37-45F9-B8D2-CC87D91DCDA7}" srcOrd="1" destOrd="0" presId="urn:microsoft.com/office/officeart/2005/8/layout/orgChart1"/>
    <dgm:cxn modelId="{D476DE72-F2D5-43DF-B268-56830555CE40}" type="presParOf" srcId="{31445DEF-95DF-43BD-914A-D6F3E0545D86}" destId="{180DFE4F-8CE9-4CAE-B1DC-093653C5B1DA}" srcOrd="2" destOrd="0" presId="urn:microsoft.com/office/officeart/2005/8/layout/orgChart1"/>
    <dgm:cxn modelId="{9385C419-4574-45C6-8F40-D96703115CC2}" type="presParOf" srcId="{1195BFBA-54FB-4FA4-9D96-92EB02930A11}" destId="{C329F944-C606-42FF-9E54-A557880EA514}" srcOrd="10" destOrd="0" presId="urn:microsoft.com/office/officeart/2005/8/layout/orgChart1"/>
    <dgm:cxn modelId="{547D4838-ADFD-4280-B491-8233632FDFD0}" type="presParOf" srcId="{1195BFBA-54FB-4FA4-9D96-92EB02930A11}" destId="{72446F3F-770C-479A-9D2A-9F6FC3FCDFDB}" srcOrd="11" destOrd="0" presId="urn:microsoft.com/office/officeart/2005/8/layout/orgChart1"/>
    <dgm:cxn modelId="{09F1C851-82C3-4FC2-9642-907F1074479B}" type="presParOf" srcId="{72446F3F-770C-479A-9D2A-9F6FC3FCDFDB}" destId="{4D9066FB-0B69-4D2E-9BEB-10D13CF5D0D7}" srcOrd="0" destOrd="0" presId="urn:microsoft.com/office/officeart/2005/8/layout/orgChart1"/>
    <dgm:cxn modelId="{AFF52545-48C5-489F-824F-D55EEA230BF1}" type="presParOf" srcId="{4D9066FB-0B69-4D2E-9BEB-10D13CF5D0D7}" destId="{972469F8-2A7E-457A-908F-16637E128D86}" srcOrd="0" destOrd="0" presId="urn:microsoft.com/office/officeart/2005/8/layout/orgChart1"/>
    <dgm:cxn modelId="{3A3AA592-9016-4200-BAA9-1C197BA3B65F}" type="presParOf" srcId="{4D9066FB-0B69-4D2E-9BEB-10D13CF5D0D7}" destId="{BE251D82-079E-45FA-BFF5-3CF1BDF126B5}" srcOrd="1" destOrd="0" presId="urn:microsoft.com/office/officeart/2005/8/layout/orgChart1"/>
    <dgm:cxn modelId="{AF54B301-1D06-4AD7-8FD0-F3E680110625}" type="presParOf" srcId="{72446F3F-770C-479A-9D2A-9F6FC3FCDFDB}" destId="{8B756219-C970-46BE-B37A-56D838CAA01A}" srcOrd="1" destOrd="0" presId="urn:microsoft.com/office/officeart/2005/8/layout/orgChart1"/>
    <dgm:cxn modelId="{188B4F10-100E-4444-8292-D5B8CC43BE24}" type="presParOf" srcId="{72446F3F-770C-479A-9D2A-9F6FC3FCDFDB}" destId="{2B859E39-688A-476C-B82F-C092D42F2279}" srcOrd="2" destOrd="0" presId="urn:microsoft.com/office/officeart/2005/8/layout/orgChart1"/>
    <dgm:cxn modelId="{3DAD8F00-8296-4A0A-B6CA-52AE32E8FEB7}" type="presParOf" srcId="{9C6265C3-570C-4145-9422-CB05DFFAC9F5}" destId="{B64BA38C-B315-4933-B520-87C9997E519C}" srcOrd="2" destOrd="0" presId="urn:microsoft.com/office/officeart/2005/8/layout/orgChar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C39719-ED2E-454E-93B2-875DE658B2F0}">
      <dsp:nvSpPr>
        <dsp:cNvPr id="0" name=""/>
        <dsp:cNvSpPr/>
      </dsp:nvSpPr>
      <dsp:spPr>
        <a:xfrm>
          <a:off x="4436024" y="419990"/>
          <a:ext cx="3121082" cy="346522"/>
        </a:xfrm>
        <a:custGeom>
          <a:avLst/>
          <a:gdLst/>
          <a:ahLst/>
          <a:cxnLst/>
          <a:rect l="0" t="0" r="0" b="0"/>
          <a:pathLst>
            <a:path>
              <a:moveTo>
                <a:pt x="0" y="0"/>
              </a:moveTo>
              <a:lnTo>
                <a:pt x="0" y="346522"/>
              </a:lnTo>
              <a:lnTo>
                <a:pt x="3121082" y="346522"/>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88405A-CCAA-4BD0-8149-4049884AEBD1}">
      <dsp:nvSpPr>
        <dsp:cNvPr id="0" name=""/>
        <dsp:cNvSpPr/>
      </dsp:nvSpPr>
      <dsp:spPr>
        <a:xfrm>
          <a:off x="2425623" y="976686"/>
          <a:ext cx="735170" cy="375842"/>
        </a:xfrm>
        <a:custGeom>
          <a:avLst/>
          <a:gdLst/>
          <a:ahLst/>
          <a:cxnLst/>
          <a:rect l="0" t="0" r="0" b="0"/>
          <a:pathLst>
            <a:path>
              <a:moveTo>
                <a:pt x="735170" y="0"/>
              </a:moveTo>
              <a:lnTo>
                <a:pt x="735170" y="375842"/>
              </a:lnTo>
              <a:lnTo>
                <a:pt x="0" y="375842"/>
              </a:lnTo>
            </a:path>
          </a:pathLst>
        </a:custGeom>
        <a:noFill/>
        <a:ln w="1905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CC8225-7204-44A1-AF20-FBE31365539F}">
      <dsp:nvSpPr>
        <dsp:cNvPr id="0" name=""/>
        <dsp:cNvSpPr/>
      </dsp:nvSpPr>
      <dsp:spPr>
        <a:xfrm>
          <a:off x="3828355" y="419990"/>
          <a:ext cx="607668" cy="347539"/>
        </a:xfrm>
        <a:custGeom>
          <a:avLst/>
          <a:gdLst/>
          <a:ahLst/>
          <a:cxnLst/>
          <a:rect l="0" t="0" r="0" b="0"/>
          <a:pathLst>
            <a:path>
              <a:moveTo>
                <a:pt x="607668" y="0"/>
              </a:moveTo>
              <a:lnTo>
                <a:pt x="607668" y="347539"/>
              </a:lnTo>
              <a:lnTo>
                <a:pt x="0" y="34753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E211D8-F5F4-4E99-81F8-9C65C6B15204}">
      <dsp:nvSpPr>
        <dsp:cNvPr id="0" name=""/>
        <dsp:cNvSpPr/>
      </dsp:nvSpPr>
      <dsp:spPr>
        <a:xfrm>
          <a:off x="5458174" y="982137"/>
          <a:ext cx="619523" cy="432729"/>
        </a:xfrm>
        <a:custGeom>
          <a:avLst/>
          <a:gdLst/>
          <a:ahLst/>
          <a:cxnLst/>
          <a:rect l="0" t="0" r="0" b="0"/>
          <a:pathLst>
            <a:path>
              <a:moveTo>
                <a:pt x="0" y="0"/>
              </a:moveTo>
              <a:lnTo>
                <a:pt x="0" y="432729"/>
              </a:lnTo>
              <a:lnTo>
                <a:pt x="619523" y="432729"/>
              </a:lnTo>
            </a:path>
          </a:pathLst>
        </a:custGeom>
        <a:noFill/>
        <a:ln w="19050" cap="flat" cmpd="sng"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AE6B69-A3E6-4A77-BCD1-A0FC53343A04}">
      <dsp:nvSpPr>
        <dsp:cNvPr id="0" name=""/>
        <dsp:cNvSpPr/>
      </dsp:nvSpPr>
      <dsp:spPr>
        <a:xfrm>
          <a:off x="4436024" y="419990"/>
          <a:ext cx="349250" cy="352990"/>
        </a:xfrm>
        <a:custGeom>
          <a:avLst/>
          <a:gdLst/>
          <a:ahLst/>
          <a:cxnLst/>
          <a:rect l="0" t="0" r="0" b="0"/>
          <a:pathLst>
            <a:path>
              <a:moveTo>
                <a:pt x="0" y="0"/>
              </a:moveTo>
              <a:lnTo>
                <a:pt x="0" y="352990"/>
              </a:lnTo>
              <a:lnTo>
                <a:pt x="349250" y="35299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CF2539-C544-478D-8916-3B899F12CE97}">
      <dsp:nvSpPr>
        <dsp:cNvPr id="0" name=""/>
        <dsp:cNvSpPr/>
      </dsp:nvSpPr>
      <dsp:spPr>
        <a:xfrm>
          <a:off x="1006283" y="419990"/>
          <a:ext cx="3429740" cy="342749"/>
        </a:xfrm>
        <a:custGeom>
          <a:avLst/>
          <a:gdLst/>
          <a:ahLst/>
          <a:cxnLst/>
          <a:rect l="0" t="0" r="0" b="0"/>
          <a:pathLst>
            <a:path>
              <a:moveTo>
                <a:pt x="3429740" y="0"/>
              </a:moveTo>
              <a:lnTo>
                <a:pt x="3429740" y="342749"/>
              </a:lnTo>
              <a:lnTo>
                <a:pt x="0" y="34274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BE22B-196E-4B17-A00E-F98369AB633F}">
      <dsp:nvSpPr>
        <dsp:cNvPr id="0" name=""/>
        <dsp:cNvSpPr/>
      </dsp:nvSpPr>
      <dsp:spPr>
        <a:xfrm>
          <a:off x="4436024" y="419990"/>
          <a:ext cx="1882848" cy="1509126"/>
        </a:xfrm>
        <a:custGeom>
          <a:avLst/>
          <a:gdLst/>
          <a:ahLst/>
          <a:cxnLst/>
          <a:rect l="0" t="0" r="0" b="0"/>
          <a:pathLst>
            <a:path>
              <a:moveTo>
                <a:pt x="0" y="0"/>
              </a:moveTo>
              <a:lnTo>
                <a:pt x="0" y="1421280"/>
              </a:lnTo>
              <a:lnTo>
                <a:pt x="1882848" y="1421280"/>
              </a:lnTo>
              <a:lnTo>
                <a:pt x="1882848" y="150912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96440-84A1-44CF-8CDE-46261AC01B97}">
      <dsp:nvSpPr>
        <dsp:cNvPr id="0" name=""/>
        <dsp:cNvSpPr/>
      </dsp:nvSpPr>
      <dsp:spPr>
        <a:xfrm>
          <a:off x="4388919" y="419990"/>
          <a:ext cx="91440" cy="1509126"/>
        </a:xfrm>
        <a:custGeom>
          <a:avLst/>
          <a:gdLst/>
          <a:ahLst/>
          <a:cxnLst/>
          <a:rect l="0" t="0" r="0" b="0"/>
          <a:pathLst>
            <a:path>
              <a:moveTo>
                <a:pt x="47104" y="0"/>
              </a:moveTo>
              <a:lnTo>
                <a:pt x="47104" y="1421280"/>
              </a:lnTo>
              <a:lnTo>
                <a:pt x="45720" y="1421280"/>
              </a:lnTo>
              <a:lnTo>
                <a:pt x="45720" y="150912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729C71-A875-4FF1-AA90-93753D1C8FAF}">
      <dsp:nvSpPr>
        <dsp:cNvPr id="0" name=""/>
        <dsp:cNvSpPr/>
      </dsp:nvSpPr>
      <dsp:spPr>
        <a:xfrm>
          <a:off x="2494206" y="419990"/>
          <a:ext cx="1941817" cy="1509126"/>
        </a:xfrm>
        <a:custGeom>
          <a:avLst/>
          <a:gdLst/>
          <a:ahLst/>
          <a:cxnLst/>
          <a:rect l="0" t="0" r="0" b="0"/>
          <a:pathLst>
            <a:path>
              <a:moveTo>
                <a:pt x="1941817" y="0"/>
              </a:moveTo>
              <a:lnTo>
                <a:pt x="1941817" y="1421280"/>
              </a:lnTo>
              <a:lnTo>
                <a:pt x="0" y="1421280"/>
              </a:lnTo>
              <a:lnTo>
                <a:pt x="0" y="150912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190B5-F400-4BB3-A978-1C1546461E0D}">
      <dsp:nvSpPr>
        <dsp:cNvPr id="0" name=""/>
        <dsp:cNvSpPr/>
      </dsp:nvSpPr>
      <dsp:spPr>
        <a:xfrm>
          <a:off x="4017709" y="1676"/>
          <a:ext cx="836628" cy="418314"/>
        </a:xfrm>
        <a:prstGeom prst="rect">
          <a:avLst/>
        </a:prstGeom>
        <a:solidFill>
          <a:srgbClr val="C00000"/>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150" sz="1050" kern="1200"/>
            <a:t>Department Head</a:t>
          </a:r>
          <a:endParaRPr lang="en-GB" sz="1050" kern="1200"/>
        </a:p>
      </dsp:txBody>
      <dsp:txXfrm>
        <a:off x="4017709" y="1676"/>
        <a:ext cx="836628" cy="418314"/>
      </dsp:txXfrm>
    </dsp:sp>
    <dsp:sp modelId="{28AE444E-DBB3-4616-83C9-F91744026830}">
      <dsp:nvSpPr>
        <dsp:cNvPr id="0" name=""/>
        <dsp:cNvSpPr/>
      </dsp:nvSpPr>
      <dsp:spPr>
        <a:xfrm>
          <a:off x="1860665" y="1929116"/>
          <a:ext cx="1267081" cy="418314"/>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150" sz="1050" kern="1200" dirty="0"/>
            <a:t>Technical Coordination</a:t>
          </a:r>
          <a:endParaRPr lang="en-GB" sz="1050" kern="1200" dirty="0"/>
        </a:p>
      </dsp:txBody>
      <dsp:txXfrm>
        <a:off x="1860665" y="1929116"/>
        <a:ext cx="1267081" cy="418314"/>
      </dsp:txXfrm>
    </dsp:sp>
    <dsp:sp modelId="{6B9C397F-B221-4E7B-BFE9-B9234DCECF96}">
      <dsp:nvSpPr>
        <dsp:cNvPr id="0" name=""/>
        <dsp:cNvSpPr/>
      </dsp:nvSpPr>
      <dsp:spPr>
        <a:xfrm>
          <a:off x="3781563" y="1929116"/>
          <a:ext cx="1306152" cy="418314"/>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150" sz="1050" kern="1200"/>
            <a:t>Frontier Technologies and Initiatives</a:t>
          </a:r>
          <a:endParaRPr lang="en-GB" sz="1050" kern="1200"/>
        </a:p>
      </dsp:txBody>
      <dsp:txXfrm>
        <a:off x="3781563" y="1929116"/>
        <a:ext cx="1306152" cy="418314"/>
      </dsp:txXfrm>
    </dsp:sp>
    <dsp:sp modelId="{36BEB000-C0AA-4697-88F8-983A9542753E}">
      <dsp:nvSpPr>
        <dsp:cNvPr id="0" name=""/>
        <dsp:cNvSpPr/>
      </dsp:nvSpPr>
      <dsp:spPr>
        <a:xfrm>
          <a:off x="5608349" y="1929116"/>
          <a:ext cx="1421046" cy="418314"/>
        </a:xfrm>
        <a:prstGeom prst="rect">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150" sz="1050" kern="1200"/>
            <a:t>Resource Management</a:t>
          </a:r>
          <a:endParaRPr lang="en-GB" sz="1050" kern="1200"/>
        </a:p>
      </dsp:txBody>
      <dsp:txXfrm>
        <a:off x="5608349" y="1929116"/>
        <a:ext cx="1421046" cy="418314"/>
      </dsp:txXfrm>
    </dsp:sp>
    <dsp:sp modelId="{05CDAA2C-0E64-48F5-BD24-B5809638B0D2}">
      <dsp:nvSpPr>
        <dsp:cNvPr id="0" name=""/>
        <dsp:cNvSpPr/>
      </dsp:nvSpPr>
      <dsp:spPr>
        <a:xfrm>
          <a:off x="169655" y="553582"/>
          <a:ext cx="836628" cy="418314"/>
        </a:xfrm>
        <a:prstGeom prst="rect">
          <a:avLst/>
        </a:prstGeom>
        <a:solidFill>
          <a:schemeClr val="bg2">
            <a:lumMod val="25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150" sz="1050" kern="1200" dirty="0"/>
            <a:t>Computing Security</a:t>
          </a:r>
          <a:endParaRPr lang="en-GB" sz="1050" kern="1200" dirty="0"/>
        </a:p>
      </dsp:txBody>
      <dsp:txXfrm>
        <a:off x="169655" y="553582"/>
        <a:ext cx="836628" cy="418314"/>
      </dsp:txXfrm>
    </dsp:sp>
    <dsp:sp modelId="{4A1E9880-E8EE-467E-AFB2-E9E7F5DFBE8F}">
      <dsp:nvSpPr>
        <dsp:cNvPr id="0" name=""/>
        <dsp:cNvSpPr/>
      </dsp:nvSpPr>
      <dsp:spPr>
        <a:xfrm>
          <a:off x="4785274" y="563823"/>
          <a:ext cx="1345799" cy="418314"/>
        </a:xfrm>
        <a:prstGeom prst="rect">
          <a:avLst/>
        </a:prstGeom>
        <a:solidFill>
          <a:schemeClr val="bg2">
            <a:lumMod val="25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150" sz="1050" kern="1200"/>
            <a:t>Capacity Planning</a:t>
          </a:r>
          <a:endParaRPr lang="en-GB" sz="1050" kern="1200"/>
        </a:p>
      </dsp:txBody>
      <dsp:txXfrm>
        <a:off x="4785274" y="563823"/>
        <a:ext cx="1345799" cy="418314"/>
      </dsp:txXfrm>
    </dsp:sp>
    <dsp:sp modelId="{0B64A7D7-7E52-410E-8491-DC6A2DFCEF1B}">
      <dsp:nvSpPr>
        <dsp:cNvPr id="0" name=""/>
        <dsp:cNvSpPr/>
      </dsp:nvSpPr>
      <dsp:spPr>
        <a:xfrm>
          <a:off x="6077697" y="1205709"/>
          <a:ext cx="836628" cy="418314"/>
        </a:xfrm>
        <a:prstGeom prst="rect">
          <a:avLst/>
        </a:prstGeom>
        <a:solidFill>
          <a:schemeClr val="accent3"/>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150" sz="1050" kern="1200"/>
            <a:t>FinOps</a:t>
          </a:r>
          <a:endParaRPr lang="en-GB" sz="1050" kern="1200"/>
        </a:p>
      </dsp:txBody>
      <dsp:txXfrm>
        <a:off x="6077697" y="1205709"/>
        <a:ext cx="836628" cy="418314"/>
      </dsp:txXfrm>
    </dsp:sp>
    <dsp:sp modelId="{17603C30-69DD-4A55-A1D3-2B4B3C7AB1A8}">
      <dsp:nvSpPr>
        <dsp:cNvPr id="0" name=""/>
        <dsp:cNvSpPr/>
      </dsp:nvSpPr>
      <dsp:spPr>
        <a:xfrm>
          <a:off x="2493231" y="558372"/>
          <a:ext cx="1335124" cy="418314"/>
        </a:xfrm>
        <a:prstGeom prst="rect">
          <a:avLst/>
        </a:prstGeom>
        <a:solidFill>
          <a:schemeClr val="bg2">
            <a:lumMod val="25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150" sz="1050" kern="1200"/>
            <a:t>Governance, Risk and Compliance</a:t>
          </a:r>
          <a:endParaRPr lang="en-GB" sz="1050" kern="1200"/>
        </a:p>
      </dsp:txBody>
      <dsp:txXfrm>
        <a:off x="2493231" y="558372"/>
        <a:ext cx="1335124" cy="418314"/>
      </dsp:txXfrm>
    </dsp:sp>
    <dsp:sp modelId="{4C7755C2-45CD-4D79-AEF3-4A9C2AACF4DD}">
      <dsp:nvSpPr>
        <dsp:cNvPr id="0" name=""/>
        <dsp:cNvSpPr/>
      </dsp:nvSpPr>
      <dsp:spPr>
        <a:xfrm>
          <a:off x="1588995" y="1143372"/>
          <a:ext cx="836628" cy="418314"/>
        </a:xfrm>
        <a:prstGeom prst="rect">
          <a:avLst/>
        </a:prstGeom>
        <a:solidFill>
          <a:schemeClr val="accent3"/>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150" sz="1050" kern="1200"/>
            <a:t>Architecture</a:t>
          </a:r>
          <a:endParaRPr lang="en-GB" sz="1050" kern="1200"/>
        </a:p>
      </dsp:txBody>
      <dsp:txXfrm>
        <a:off x="1588995" y="1143372"/>
        <a:ext cx="836628" cy="418314"/>
      </dsp:txXfrm>
    </dsp:sp>
    <dsp:sp modelId="{4BD10467-0E5E-48C7-9561-F7FCC38B9125}">
      <dsp:nvSpPr>
        <dsp:cNvPr id="0" name=""/>
        <dsp:cNvSpPr/>
      </dsp:nvSpPr>
      <dsp:spPr>
        <a:xfrm>
          <a:off x="7557106" y="557356"/>
          <a:ext cx="836628" cy="418314"/>
        </a:xfrm>
        <a:prstGeom prst="rect">
          <a:avLst/>
        </a:prstGeom>
        <a:solidFill>
          <a:schemeClr val="bg2">
            <a:lumMod val="2500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66725">
            <a:lnSpc>
              <a:spcPct val="90000"/>
            </a:lnSpc>
            <a:spcBef>
              <a:spcPct val="0"/>
            </a:spcBef>
            <a:spcAft>
              <a:spcPct val="35000"/>
            </a:spcAft>
            <a:buNone/>
          </a:pPr>
          <a:r>
            <a:rPr lang="en-150" sz="1050" kern="1200"/>
            <a:t>OQI</a:t>
          </a:r>
          <a:endParaRPr lang="en-GB" sz="1050" kern="1200"/>
        </a:p>
      </dsp:txBody>
      <dsp:txXfrm>
        <a:off x="7557106" y="557356"/>
        <a:ext cx="836628" cy="4183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9F944-C606-42FF-9E54-A557880EA514}">
      <dsp:nvSpPr>
        <dsp:cNvPr id="0" name=""/>
        <dsp:cNvSpPr/>
      </dsp:nvSpPr>
      <dsp:spPr>
        <a:xfrm>
          <a:off x="5024394" y="639740"/>
          <a:ext cx="4208813" cy="189657"/>
        </a:xfrm>
        <a:custGeom>
          <a:avLst/>
          <a:gdLst/>
          <a:ahLst/>
          <a:cxnLst/>
          <a:rect l="0" t="0" r="0" b="0"/>
          <a:pathLst>
            <a:path>
              <a:moveTo>
                <a:pt x="0" y="0"/>
              </a:moveTo>
              <a:lnTo>
                <a:pt x="0" y="63595"/>
              </a:lnTo>
              <a:lnTo>
                <a:pt x="4208813" y="63595"/>
              </a:lnTo>
              <a:lnTo>
                <a:pt x="4208813" y="1896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0312F-A709-46A7-8F08-4B8A5AB110EE}">
      <dsp:nvSpPr>
        <dsp:cNvPr id="0" name=""/>
        <dsp:cNvSpPr/>
      </dsp:nvSpPr>
      <dsp:spPr>
        <a:xfrm>
          <a:off x="5024394" y="639740"/>
          <a:ext cx="2500863" cy="188595"/>
        </a:xfrm>
        <a:custGeom>
          <a:avLst/>
          <a:gdLst/>
          <a:ahLst/>
          <a:cxnLst/>
          <a:rect l="0" t="0" r="0" b="0"/>
          <a:pathLst>
            <a:path>
              <a:moveTo>
                <a:pt x="0" y="0"/>
              </a:moveTo>
              <a:lnTo>
                <a:pt x="0" y="62532"/>
              </a:lnTo>
              <a:lnTo>
                <a:pt x="2500863" y="62532"/>
              </a:lnTo>
              <a:lnTo>
                <a:pt x="2500863" y="18859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394A52-D56F-4301-8B45-ED7453429589}">
      <dsp:nvSpPr>
        <dsp:cNvPr id="0" name=""/>
        <dsp:cNvSpPr/>
      </dsp:nvSpPr>
      <dsp:spPr>
        <a:xfrm>
          <a:off x="5024394" y="639740"/>
          <a:ext cx="818917" cy="192605"/>
        </a:xfrm>
        <a:custGeom>
          <a:avLst/>
          <a:gdLst/>
          <a:ahLst/>
          <a:cxnLst/>
          <a:rect l="0" t="0" r="0" b="0"/>
          <a:pathLst>
            <a:path>
              <a:moveTo>
                <a:pt x="0" y="0"/>
              </a:moveTo>
              <a:lnTo>
                <a:pt x="0" y="66542"/>
              </a:lnTo>
              <a:lnTo>
                <a:pt x="818917" y="66542"/>
              </a:lnTo>
              <a:lnTo>
                <a:pt x="818917" y="192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BE22B-196E-4B17-A00E-F98369AB633F}">
      <dsp:nvSpPr>
        <dsp:cNvPr id="0" name=""/>
        <dsp:cNvSpPr/>
      </dsp:nvSpPr>
      <dsp:spPr>
        <a:xfrm>
          <a:off x="4176205" y="639740"/>
          <a:ext cx="848188" cy="186067"/>
        </a:xfrm>
        <a:custGeom>
          <a:avLst/>
          <a:gdLst/>
          <a:ahLst/>
          <a:cxnLst/>
          <a:rect l="0" t="0" r="0" b="0"/>
          <a:pathLst>
            <a:path>
              <a:moveTo>
                <a:pt x="848188" y="0"/>
              </a:moveTo>
              <a:lnTo>
                <a:pt x="848188" y="60005"/>
              </a:lnTo>
              <a:lnTo>
                <a:pt x="0" y="60005"/>
              </a:lnTo>
              <a:lnTo>
                <a:pt x="0" y="18606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96440-84A1-44CF-8CDE-46261AC01B97}">
      <dsp:nvSpPr>
        <dsp:cNvPr id="0" name=""/>
        <dsp:cNvSpPr/>
      </dsp:nvSpPr>
      <dsp:spPr>
        <a:xfrm>
          <a:off x="2404755" y="639740"/>
          <a:ext cx="2619638" cy="186770"/>
        </a:xfrm>
        <a:custGeom>
          <a:avLst/>
          <a:gdLst/>
          <a:ahLst/>
          <a:cxnLst/>
          <a:rect l="0" t="0" r="0" b="0"/>
          <a:pathLst>
            <a:path>
              <a:moveTo>
                <a:pt x="2619638" y="0"/>
              </a:moveTo>
              <a:lnTo>
                <a:pt x="2619638" y="60707"/>
              </a:lnTo>
              <a:lnTo>
                <a:pt x="0" y="60707"/>
              </a:lnTo>
              <a:lnTo>
                <a:pt x="0" y="18677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729C71-A875-4FF1-AA90-93753D1C8FAF}">
      <dsp:nvSpPr>
        <dsp:cNvPr id="0" name=""/>
        <dsp:cNvSpPr/>
      </dsp:nvSpPr>
      <dsp:spPr>
        <a:xfrm>
          <a:off x="712941" y="639740"/>
          <a:ext cx="4311452" cy="189513"/>
        </a:xfrm>
        <a:custGeom>
          <a:avLst/>
          <a:gdLst/>
          <a:ahLst/>
          <a:cxnLst/>
          <a:rect l="0" t="0" r="0" b="0"/>
          <a:pathLst>
            <a:path>
              <a:moveTo>
                <a:pt x="4311452" y="0"/>
              </a:moveTo>
              <a:lnTo>
                <a:pt x="4311452" y="63451"/>
              </a:lnTo>
              <a:lnTo>
                <a:pt x="0" y="63451"/>
              </a:lnTo>
              <a:lnTo>
                <a:pt x="0" y="18951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190B5-F400-4BB3-A978-1C1546461E0D}">
      <dsp:nvSpPr>
        <dsp:cNvPr id="0" name=""/>
        <dsp:cNvSpPr/>
      </dsp:nvSpPr>
      <dsp:spPr>
        <a:xfrm>
          <a:off x="4424097" y="91898"/>
          <a:ext cx="1200592" cy="547842"/>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sp:txBody>
      <dsp:txXfrm>
        <a:off x="4424097" y="91898"/>
        <a:ext cx="1200592" cy="547842"/>
      </dsp:txXfrm>
    </dsp:sp>
    <dsp:sp modelId="{28AE444E-DBB3-4616-83C9-F91744026830}">
      <dsp:nvSpPr>
        <dsp:cNvPr id="0" name=""/>
        <dsp:cNvSpPr/>
      </dsp:nvSpPr>
      <dsp:spPr>
        <a:xfrm>
          <a:off x="0" y="829254"/>
          <a:ext cx="1425883" cy="426468"/>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sp:txBody>
      <dsp:txXfrm>
        <a:off x="0" y="829254"/>
        <a:ext cx="1425883" cy="426468"/>
      </dsp:txXfrm>
    </dsp:sp>
    <dsp:sp modelId="{6B9C397F-B221-4E7B-BFE9-B9234DCECF96}">
      <dsp:nvSpPr>
        <dsp:cNvPr id="0" name=""/>
        <dsp:cNvSpPr/>
      </dsp:nvSpPr>
      <dsp:spPr>
        <a:xfrm>
          <a:off x="1691814" y="826511"/>
          <a:ext cx="1425883" cy="426468"/>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t>Physics </a:t>
          </a:r>
          <a:r>
            <a:rPr lang="en-150" sz="1100" kern="1200">
              <a:solidFill>
                <a:prstClr val="white"/>
              </a:solidFill>
              <a:latin typeface="Arial"/>
              <a:ea typeface="+mn-ea"/>
              <a:cs typeface="+mn-cs"/>
            </a:rPr>
            <a:t>Software</a:t>
          </a:r>
          <a:r>
            <a:rPr lang="en-150" sz="1100" kern="1200"/>
            <a:t> Engineering</a:t>
          </a:r>
          <a:endParaRPr lang="en-GB" sz="1100" kern="1200"/>
        </a:p>
      </dsp:txBody>
      <dsp:txXfrm>
        <a:off x="1691814" y="826511"/>
        <a:ext cx="1425883" cy="426468"/>
      </dsp:txXfrm>
    </dsp:sp>
    <dsp:sp modelId="{36BEB000-C0AA-4697-88F8-983A9542753E}">
      <dsp:nvSpPr>
        <dsp:cNvPr id="0" name=""/>
        <dsp:cNvSpPr/>
      </dsp:nvSpPr>
      <dsp:spPr>
        <a:xfrm>
          <a:off x="3463263" y="825808"/>
          <a:ext cx="1425883" cy="426468"/>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Computing and Data Science</a:t>
          </a:r>
        </a:p>
      </dsp:txBody>
      <dsp:txXfrm>
        <a:off x="3463263" y="825808"/>
        <a:ext cx="1425883" cy="426468"/>
      </dsp:txXfrm>
    </dsp:sp>
    <dsp:sp modelId="{67635CE3-4C6F-44CB-8109-DE58C9D23B0C}">
      <dsp:nvSpPr>
        <dsp:cNvPr id="0" name=""/>
        <dsp:cNvSpPr/>
      </dsp:nvSpPr>
      <dsp:spPr>
        <a:xfrm>
          <a:off x="5120669" y="832345"/>
          <a:ext cx="1445284" cy="413075"/>
        </a:xfrm>
        <a:prstGeom prst="rect">
          <a:avLst/>
        </a:prstGeom>
        <a:solidFill>
          <a:srgbClr val="0055A0">
            <a:lumMod val="60000"/>
            <a:lumOff val="40000"/>
          </a:srgbClr>
        </a:solidFill>
        <a:ln w="19050" cap="flat" cmpd="sng" algn="ctr">
          <a:solidFill>
            <a:srgbClr val="F8F8F8">
              <a:hueOff val="0"/>
              <a:satOff val="0"/>
              <a:lumOff val="0"/>
              <a:alphaOff val="0"/>
            </a:srgbClr>
          </a:solidFill>
          <a:prstDash val="solid"/>
        </a:ln>
        <a:effectLst/>
      </dsp:spPr>
      <dsp:style>
        <a:lnRef idx="0">
          <a:scrgbClr r="0" g="0" b="0"/>
        </a:lnRef>
        <a:fillRef idx="0">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rtl="0" eaLnBrk="1" latinLnBrk="0" hangingPunct="1">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sp:txBody>
      <dsp:txXfrm>
        <a:off x="5120669" y="832345"/>
        <a:ext cx="1445284" cy="413075"/>
      </dsp:txXfrm>
    </dsp:sp>
    <dsp:sp modelId="{9CC5C9AD-34DC-4A28-B7CF-035C42C0B745}">
      <dsp:nvSpPr>
        <dsp:cNvPr id="0" name=""/>
        <dsp:cNvSpPr/>
      </dsp:nvSpPr>
      <dsp:spPr>
        <a:xfrm>
          <a:off x="6812315" y="828336"/>
          <a:ext cx="1425883" cy="426468"/>
        </a:xfrm>
        <a:prstGeom prst="rect">
          <a:avLst/>
        </a:prstGeom>
        <a:solidFill>
          <a:srgbClr val="0055A0">
            <a:lumMod val="60000"/>
            <a:lumOff val="40000"/>
          </a:srgbClr>
        </a:solidFill>
        <a:ln w="19050" cap="flat" cmpd="sng" algn="ctr">
          <a:solidFill>
            <a:srgbClr val="F8F8F8">
              <a:hueOff val="0"/>
              <a:satOff val="0"/>
              <a:lumOff val="0"/>
              <a:alphaOff val="0"/>
            </a:srgbClr>
          </a:solidFill>
          <a:prstDash val="solid"/>
        </a:ln>
        <a:effectLst/>
      </dsp:spPr>
      <dsp:style>
        <a:lnRef idx="0">
          <a:scrgbClr r="0" g="0" b="0"/>
        </a:lnRef>
        <a:fillRef idx="0">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rtl="0" eaLnBrk="1" latinLnBrk="0" hangingPunct="1">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sp:txBody>
      <dsp:txXfrm>
        <a:off x="6812315" y="828336"/>
        <a:ext cx="1425883" cy="426468"/>
      </dsp:txXfrm>
    </dsp:sp>
    <dsp:sp modelId="{972469F8-2A7E-457A-908F-16637E128D86}">
      <dsp:nvSpPr>
        <dsp:cNvPr id="0" name=""/>
        <dsp:cNvSpPr/>
      </dsp:nvSpPr>
      <dsp:spPr>
        <a:xfrm>
          <a:off x="8417627" y="829398"/>
          <a:ext cx="1631160" cy="426468"/>
        </a:xfrm>
        <a:prstGeom prst="rect">
          <a:avLst/>
        </a:prstGeom>
        <a:solidFill>
          <a:srgbClr val="0055A0">
            <a:lumMod val="60000"/>
            <a:lumOff val="40000"/>
          </a:srgbClr>
        </a:solidFill>
        <a:ln w="19050" cap="flat" cmpd="sng" algn="ctr">
          <a:solidFill>
            <a:srgbClr val="F8F8F8">
              <a:hueOff val="0"/>
              <a:satOff val="0"/>
              <a:lumOff val="0"/>
              <a:alphaOff val="0"/>
            </a:srgbClr>
          </a:solidFill>
          <a:prstDash val="solid"/>
        </a:ln>
        <a:effectLst/>
      </dsp:spPr>
      <dsp:style>
        <a:lnRef idx="0">
          <a:scrgbClr r="0" g="0" b="0"/>
        </a:lnRef>
        <a:fillRef idx="0">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rtl="0" eaLnBrk="1" latinLnBrk="0" hangingPunct="1">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sp:txBody>
      <dsp:txXfrm>
        <a:off x="8417627" y="829398"/>
        <a:ext cx="1631160" cy="42646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9F944-C606-42FF-9E54-A557880EA514}">
      <dsp:nvSpPr>
        <dsp:cNvPr id="0" name=""/>
        <dsp:cNvSpPr/>
      </dsp:nvSpPr>
      <dsp:spPr>
        <a:xfrm>
          <a:off x="5024394" y="639740"/>
          <a:ext cx="4208813" cy="189657"/>
        </a:xfrm>
        <a:custGeom>
          <a:avLst/>
          <a:gdLst/>
          <a:ahLst/>
          <a:cxnLst/>
          <a:rect l="0" t="0" r="0" b="0"/>
          <a:pathLst>
            <a:path>
              <a:moveTo>
                <a:pt x="0" y="0"/>
              </a:moveTo>
              <a:lnTo>
                <a:pt x="0" y="63595"/>
              </a:lnTo>
              <a:lnTo>
                <a:pt x="4208813" y="63595"/>
              </a:lnTo>
              <a:lnTo>
                <a:pt x="4208813" y="1896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0312F-A709-46A7-8F08-4B8A5AB110EE}">
      <dsp:nvSpPr>
        <dsp:cNvPr id="0" name=""/>
        <dsp:cNvSpPr/>
      </dsp:nvSpPr>
      <dsp:spPr>
        <a:xfrm>
          <a:off x="5024394" y="639740"/>
          <a:ext cx="2500863" cy="188595"/>
        </a:xfrm>
        <a:custGeom>
          <a:avLst/>
          <a:gdLst/>
          <a:ahLst/>
          <a:cxnLst/>
          <a:rect l="0" t="0" r="0" b="0"/>
          <a:pathLst>
            <a:path>
              <a:moveTo>
                <a:pt x="0" y="0"/>
              </a:moveTo>
              <a:lnTo>
                <a:pt x="0" y="62532"/>
              </a:lnTo>
              <a:lnTo>
                <a:pt x="2500863" y="62532"/>
              </a:lnTo>
              <a:lnTo>
                <a:pt x="2500863" y="18859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394A52-D56F-4301-8B45-ED7453429589}">
      <dsp:nvSpPr>
        <dsp:cNvPr id="0" name=""/>
        <dsp:cNvSpPr/>
      </dsp:nvSpPr>
      <dsp:spPr>
        <a:xfrm>
          <a:off x="5024394" y="639740"/>
          <a:ext cx="818917" cy="192605"/>
        </a:xfrm>
        <a:custGeom>
          <a:avLst/>
          <a:gdLst/>
          <a:ahLst/>
          <a:cxnLst/>
          <a:rect l="0" t="0" r="0" b="0"/>
          <a:pathLst>
            <a:path>
              <a:moveTo>
                <a:pt x="0" y="0"/>
              </a:moveTo>
              <a:lnTo>
                <a:pt x="0" y="66542"/>
              </a:lnTo>
              <a:lnTo>
                <a:pt x="818917" y="66542"/>
              </a:lnTo>
              <a:lnTo>
                <a:pt x="818917" y="192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BE22B-196E-4B17-A00E-F98369AB633F}">
      <dsp:nvSpPr>
        <dsp:cNvPr id="0" name=""/>
        <dsp:cNvSpPr/>
      </dsp:nvSpPr>
      <dsp:spPr>
        <a:xfrm>
          <a:off x="4176205" y="639740"/>
          <a:ext cx="848188" cy="199814"/>
        </a:xfrm>
        <a:custGeom>
          <a:avLst/>
          <a:gdLst/>
          <a:ahLst/>
          <a:cxnLst/>
          <a:rect l="0" t="0" r="0" b="0"/>
          <a:pathLst>
            <a:path>
              <a:moveTo>
                <a:pt x="848188" y="0"/>
              </a:moveTo>
              <a:lnTo>
                <a:pt x="848188" y="73752"/>
              </a:lnTo>
              <a:lnTo>
                <a:pt x="0" y="73752"/>
              </a:lnTo>
              <a:lnTo>
                <a:pt x="0" y="19981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96440-84A1-44CF-8CDE-46261AC01B97}">
      <dsp:nvSpPr>
        <dsp:cNvPr id="0" name=""/>
        <dsp:cNvSpPr/>
      </dsp:nvSpPr>
      <dsp:spPr>
        <a:xfrm>
          <a:off x="2404755" y="639740"/>
          <a:ext cx="2619638" cy="186770"/>
        </a:xfrm>
        <a:custGeom>
          <a:avLst/>
          <a:gdLst/>
          <a:ahLst/>
          <a:cxnLst/>
          <a:rect l="0" t="0" r="0" b="0"/>
          <a:pathLst>
            <a:path>
              <a:moveTo>
                <a:pt x="2619638" y="0"/>
              </a:moveTo>
              <a:lnTo>
                <a:pt x="2619638" y="60707"/>
              </a:lnTo>
              <a:lnTo>
                <a:pt x="0" y="60707"/>
              </a:lnTo>
              <a:lnTo>
                <a:pt x="0" y="18677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729C71-A875-4FF1-AA90-93753D1C8FAF}">
      <dsp:nvSpPr>
        <dsp:cNvPr id="0" name=""/>
        <dsp:cNvSpPr/>
      </dsp:nvSpPr>
      <dsp:spPr>
        <a:xfrm>
          <a:off x="712941" y="639740"/>
          <a:ext cx="4311452" cy="189513"/>
        </a:xfrm>
        <a:custGeom>
          <a:avLst/>
          <a:gdLst/>
          <a:ahLst/>
          <a:cxnLst/>
          <a:rect l="0" t="0" r="0" b="0"/>
          <a:pathLst>
            <a:path>
              <a:moveTo>
                <a:pt x="4311452" y="0"/>
              </a:moveTo>
              <a:lnTo>
                <a:pt x="4311452" y="63451"/>
              </a:lnTo>
              <a:lnTo>
                <a:pt x="0" y="63451"/>
              </a:lnTo>
              <a:lnTo>
                <a:pt x="0" y="18951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190B5-F400-4BB3-A978-1C1546461E0D}">
      <dsp:nvSpPr>
        <dsp:cNvPr id="0" name=""/>
        <dsp:cNvSpPr/>
      </dsp:nvSpPr>
      <dsp:spPr>
        <a:xfrm>
          <a:off x="4424097" y="91898"/>
          <a:ext cx="1200592" cy="547842"/>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sp:txBody>
      <dsp:txXfrm>
        <a:off x="4424097" y="91898"/>
        <a:ext cx="1200592" cy="547842"/>
      </dsp:txXfrm>
    </dsp:sp>
    <dsp:sp modelId="{28AE444E-DBB3-4616-83C9-F91744026830}">
      <dsp:nvSpPr>
        <dsp:cNvPr id="0" name=""/>
        <dsp:cNvSpPr/>
      </dsp:nvSpPr>
      <dsp:spPr>
        <a:xfrm>
          <a:off x="0" y="829254"/>
          <a:ext cx="1425883" cy="426468"/>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sp:txBody>
      <dsp:txXfrm>
        <a:off x="0" y="829254"/>
        <a:ext cx="1425883" cy="426468"/>
      </dsp:txXfrm>
    </dsp:sp>
    <dsp:sp modelId="{6B9C397F-B221-4E7B-BFE9-B9234DCECF96}">
      <dsp:nvSpPr>
        <dsp:cNvPr id="0" name=""/>
        <dsp:cNvSpPr/>
      </dsp:nvSpPr>
      <dsp:spPr>
        <a:xfrm>
          <a:off x="1691814" y="826511"/>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t>Physics Software Engineering</a:t>
          </a:r>
          <a:endParaRPr lang="en-GB" sz="1100" kern="1200"/>
        </a:p>
      </dsp:txBody>
      <dsp:txXfrm>
        <a:off x="1691814" y="826511"/>
        <a:ext cx="1425883" cy="426468"/>
      </dsp:txXfrm>
    </dsp:sp>
    <dsp:sp modelId="{36BEB000-C0AA-4697-88F8-983A9542753E}">
      <dsp:nvSpPr>
        <dsp:cNvPr id="0" name=""/>
        <dsp:cNvSpPr/>
      </dsp:nvSpPr>
      <dsp:spPr>
        <a:xfrm>
          <a:off x="3463263" y="839555"/>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Computing and Data Science</a:t>
          </a:r>
        </a:p>
      </dsp:txBody>
      <dsp:txXfrm>
        <a:off x="3463263" y="839555"/>
        <a:ext cx="1425883" cy="426468"/>
      </dsp:txXfrm>
    </dsp:sp>
    <dsp:sp modelId="{67635CE3-4C6F-44CB-8109-DE58C9D23B0C}">
      <dsp:nvSpPr>
        <dsp:cNvPr id="0" name=""/>
        <dsp:cNvSpPr/>
      </dsp:nvSpPr>
      <dsp:spPr>
        <a:xfrm>
          <a:off x="5120669" y="832345"/>
          <a:ext cx="1445284" cy="413075"/>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sp:txBody>
      <dsp:txXfrm>
        <a:off x="5120669" y="832345"/>
        <a:ext cx="1445284" cy="413075"/>
      </dsp:txXfrm>
    </dsp:sp>
    <dsp:sp modelId="{9CC5C9AD-34DC-4A28-B7CF-035C42C0B745}">
      <dsp:nvSpPr>
        <dsp:cNvPr id="0" name=""/>
        <dsp:cNvSpPr/>
      </dsp:nvSpPr>
      <dsp:spPr>
        <a:xfrm>
          <a:off x="6812315" y="828336"/>
          <a:ext cx="1425883" cy="426468"/>
        </a:xfrm>
        <a:prstGeom prst="rect">
          <a:avLst/>
        </a:prstGeom>
        <a:solidFill>
          <a:schemeClr val="accent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sp:txBody>
      <dsp:txXfrm>
        <a:off x="6812315" y="828336"/>
        <a:ext cx="1425883" cy="426468"/>
      </dsp:txXfrm>
    </dsp:sp>
    <dsp:sp modelId="{972469F8-2A7E-457A-908F-16637E128D86}">
      <dsp:nvSpPr>
        <dsp:cNvPr id="0" name=""/>
        <dsp:cNvSpPr/>
      </dsp:nvSpPr>
      <dsp:spPr>
        <a:xfrm>
          <a:off x="8417627" y="829398"/>
          <a:ext cx="1631160" cy="426468"/>
        </a:xfrm>
        <a:prstGeom prst="rect">
          <a:avLst/>
        </a:prstGeom>
        <a:solidFill>
          <a:schemeClr val="accent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sp:txBody>
      <dsp:txXfrm>
        <a:off x="8417627" y="829398"/>
        <a:ext cx="1631160" cy="4264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9F944-C606-42FF-9E54-A557880EA514}">
      <dsp:nvSpPr>
        <dsp:cNvPr id="0" name=""/>
        <dsp:cNvSpPr/>
      </dsp:nvSpPr>
      <dsp:spPr>
        <a:xfrm>
          <a:off x="5024394" y="639740"/>
          <a:ext cx="4208813" cy="189657"/>
        </a:xfrm>
        <a:custGeom>
          <a:avLst/>
          <a:gdLst/>
          <a:ahLst/>
          <a:cxnLst/>
          <a:rect l="0" t="0" r="0" b="0"/>
          <a:pathLst>
            <a:path>
              <a:moveTo>
                <a:pt x="0" y="0"/>
              </a:moveTo>
              <a:lnTo>
                <a:pt x="0" y="63595"/>
              </a:lnTo>
              <a:lnTo>
                <a:pt x="4208813" y="63595"/>
              </a:lnTo>
              <a:lnTo>
                <a:pt x="4208813" y="1896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0312F-A709-46A7-8F08-4B8A5AB110EE}">
      <dsp:nvSpPr>
        <dsp:cNvPr id="0" name=""/>
        <dsp:cNvSpPr/>
      </dsp:nvSpPr>
      <dsp:spPr>
        <a:xfrm>
          <a:off x="5024394" y="639740"/>
          <a:ext cx="2500863" cy="188595"/>
        </a:xfrm>
        <a:custGeom>
          <a:avLst/>
          <a:gdLst/>
          <a:ahLst/>
          <a:cxnLst/>
          <a:rect l="0" t="0" r="0" b="0"/>
          <a:pathLst>
            <a:path>
              <a:moveTo>
                <a:pt x="0" y="0"/>
              </a:moveTo>
              <a:lnTo>
                <a:pt x="0" y="62532"/>
              </a:lnTo>
              <a:lnTo>
                <a:pt x="2500863" y="62532"/>
              </a:lnTo>
              <a:lnTo>
                <a:pt x="2500863" y="18859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394A52-D56F-4301-8B45-ED7453429589}">
      <dsp:nvSpPr>
        <dsp:cNvPr id="0" name=""/>
        <dsp:cNvSpPr/>
      </dsp:nvSpPr>
      <dsp:spPr>
        <a:xfrm>
          <a:off x="5024394" y="639740"/>
          <a:ext cx="818917" cy="192605"/>
        </a:xfrm>
        <a:custGeom>
          <a:avLst/>
          <a:gdLst/>
          <a:ahLst/>
          <a:cxnLst/>
          <a:rect l="0" t="0" r="0" b="0"/>
          <a:pathLst>
            <a:path>
              <a:moveTo>
                <a:pt x="0" y="0"/>
              </a:moveTo>
              <a:lnTo>
                <a:pt x="0" y="66542"/>
              </a:lnTo>
              <a:lnTo>
                <a:pt x="818917" y="66542"/>
              </a:lnTo>
              <a:lnTo>
                <a:pt x="818917" y="192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BE22B-196E-4B17-A00E-F98369AB633F}">
      <dsp:nvSpPr>
        <dsp:cNvPr id="0" name=""/>
        <dsp:cNvSpPr/>
      </dsp:nvSpPr>
      <dsp:spPr>
        <a:xfrm>
          <a:off x="4176205" y="639740"/>
          <a:ext cx="848188" cy="199814"/>
        </a:xfrm>
        <a:custGeom>
          <a:avLst/>
          <a:gdLst/>
          <a:ahLst/>
          <a:cxnLst/>
          <a:rect l="0" t="0" r="0" b="0"/>
          <a:pathLst>
            <a:path>
              <a:moveTo>
                <a:pt x="848188" y="0"/>
              </a:moveTo>
              <a:lnTo>
                <a:pt x="848188" y="73752"/>
              </a:lnTo>
              <a:lnTo>
                <a:pt x="0" y="73752"/>
              </a:lnTo>
              <a:lnTo>
                <a:pt x="0" y="19981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96440-84A1-44CF-8CDE-46261AC01B97}">
      <dsp:nvSpPr>
        <dsp:cNvPr id="0" name=""/>
        <dsp:cNvSpPr/>
      </dsp:nvSpPr>
      <dsp:spPr>
        <a:xfrm>
          <a:off x="2404755" y="639740"/>
          <a:ext cx="2619638" cy="186770"/>
        </a:xfrm>
        <a:custGeom>
          <a:avLst/>
          <a:gdLst/>
          <a:ahLst/>
          <a:cxnLst/>
          <a:rect l="0" t="0" r="0" b="0"/>
          <a:pathLst>
            <a:path>
              <a:moveTo>
                <a:pt x="2619638" y="0"/>
              </a:moveTo>
              <a:lnTo>
                <a:pt x="2619638" y="60707"/>
              </a:lnTo>
              <a:lnTo>
                <a:pt x="0" y="60707"/>
              </a:lnTo>
              <a:lnTo>
                <a:pt x="0" y="18677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729C71-A875-4FF1-AA90-93753D1C8FAF}">
      <dsp:nvSpPr>
        <dsp:cNvPr id="0" name=""/>
        <dsp:cNvSpPr/>
      </dsp:nvSpPr>
      <dsp:spPr>
        <a:xfrm>
          <a:off x="712941" y="639740"/>
          <a:ext cx="4311452" cy="189513"/>
        </a:xfrm>
        <a:custGeom>
          <a:avLst/>
          <a:gdLst/>
          <a:ahLst/>
          <a:cxnLst/>
          <a:rect l="0" t="0" r="0" b="0"/>
          <a:pathLst>
            <a:path>
              <a:moveTo>
                <a:pt x="4311452" y="0"/>
              </a:moveTo>
              <a:lnTo>
                <a:pt x="4311452" y="63451"/>
              </a:lnTo>
              <a:lnTo>
                <a:pt x="0" y="63451"/>
              </a:lnTo>
              <a:lnTo>
                <a:pt x="0" y="18951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190B5-F400-4BB3-A978-1C1546461E0D}">
      <dsp:nvSpPr>
        <dsp:cNvPr id="0" name=""/>
        <dsp:cNvSpPr/>
      </dsp:nvSpPr>
      <dsp:spPr>
        <a:xfrm>
          <a:off x="4424097" y="91898"/>
          <a:ext cx="1200592" cy="547842"/>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sp:txBody>
      <dsp:txXfrm>
        <a:off x="4424097" y="91898"/>
        <a:ext cx="1200592" cy="547842"/>
      </dsp:txXfrm>
    </dsp:sp>
    <dsp:sp modelId="{28AE444E-DBB3-4616-83C9-F91744026830}">
      <dsp:nvSpPr>
        <dsp:cNvPr id="0" name=""/>
        <dsp:cNvSpPr/>
      </dsp:nvSpPr>
      <dsp:spPr>
        <a:xfrm>
          <a:off x="0" y="829254"/>
          <a:ext cx="1425883" cy="426468"/>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sp:txBody>
      <dsp:txXfrm>
        <a:off x="0" y="829254"/>
        <a:ext cx="1425883" cy="426468"/>
      </dsp:txXfrm>
    </dsp:sp>
    <dsp:sp modelId="{6B9C397F-B221-4E7B-BFE9-B9234DCECF96}">
      <dsp:nvSpPr>
        <dsp:cNvPr id="0" name=""/>
        <dsp:cNvSpPr/>
      </dsp:nvSpPr>
      <dsp:spPr>
        <a:xfrm>
          <a:off x="1691814" y="826511"/>
          <a:ext cx="1425883" cy="426468"/>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Physics Software Engineering</a:t>
          </a:r>
          <a:endParaRPr lang="en-GB" sz="1100" kern="1200">
            <a:solidFill>
              <a:prstClr val="white"/>
            </a:solidFill>
            <a:latin typeface="Arial"/>
            <a:ea typeface="+mn-ea"/>
            <a:cs typeface="+mn-cs"/>
          </a:endParaRPr>
        </a:p>
      </dsp:txBody>
      <dsp:txXfrm>
        <a:off x="1691814" y="826511"/>
        <a:ext cx="1425883" cy="426468"/>
      </dsp:txXfrm>
    </dsp:sp>
    <dsp:sp modelId="{36BEB000-C0AA-4697-88F8-983A9542753E}">
      <dsp:nvSpPr>
        <dsp:cNvPr id="0" name=""/>
        <dsp:cNvSpPr/>
      </dsp:nvSpPr>
      <dsp:spPr>
        <a:xfrm>
          <a:off x="3463263" y="839555"/>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Computing and Data Science</a:t>
          </a:r>
        </a:p>
      </dsp:txBody>
      <dsp:txXfrm>
        <a:off x="3463263" y="839555"/>
        <a:ext cx="1425883" cy="426468"/>
      </dsp:txXfrm>
    </dsp:sp>
    <dsp:sp modelId="{67635CE3-4C6F-44CB-8109-DE58C9D23B0C}">
      <dsp:nvSpPr>
        <dsp:cNvPr id="0" name=""/>
        <dsp:cNvSpPr/>
      </dsp:nvSpPr>
      <dsp:spPr>
        <a:xfrm>
          <a:off x="5120669" y="832345"/>
          <a:ext cx="1445284" cy="413075"/>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sp:txBody>
      <dsp:txXfrm>
        <a:off x="5120669" y="832345"/>
        <a:ext cx="1445284" cy="413075"/>
      </dsp:txXfrm>
    </dsp:sp>
    <dsp:sp modelId="{9CC5C9AD-34DC-4A28-B7CF-035C42C0B745}">
      <dsp:nvSpPr>
        <dsp:cNvPr id="0" name=""/>
        <dsp:cNvSpPr/>
      </dsp:nvSpPr>
      <dsp:spPr>
        <a:xfrm>
          <a:off x="6812315" y="828336"/>
          <a:ext cx="1425883" cy="426468"/>
        </a:xfrm>
        <a:prstGeom prst="rect">
          <a:avLst/>
        </a:prstGeom>
        <a:solidFill>
          <a:schemeClr val="accent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sp:txBody>
      <dsp:txXfrm>
        <a:off x="6812315" y="828336"/>
        <a:ext cx="1425883" cy="426468"/>
      </dsp:txXfrm>
    </dsp:sp>
    <dsp:sp modelId="{972469F8-2A7E-457A-908F-16637E128D86}">
      <dsp:nvSpPr>
        <dsp:cNvPr id="0" name=""/>
        <dsp:cNvSpPr/>
      </dsp:nvSpPr>
      <dsp:spPr>
        <a:xfrm>
          <a:off x="8417627" y="829398"/>
          <a:ext cx="1631160" cy="426468"/>
        </a:xfrm>
        <a:prstGeom prst="rect">
          <a:avLst/>
        </a:prstGeom>
        <a:solidFill>
          <a:schemeClr val="accent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sp:txBody>
      <dsp:txXfrm>
        <a:off x="8417627" y="829398"/>
        <a:ext cx="1631160" cy="42646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9F944-C606-42FF-9E54-A557880EA514}">
      <dsp:nvSpPr>
        <dsp:cNvPr id="0" name=""/>
        <dsp:cNvSpPr/>
      </dsp:nvSpPr>
      <dsp:spPr>
        <a:xfrm>
          <a:off x="5024394" y="639740"/>
          <a:ext cx="4208813" cy="189657"/>
        </a:xfrm>
        <a:custGeom>
          <a:avLst/>
          <a:gdLst/>
          <a:ahLst/>
          <a:cxnLst/>
          <a:rect l="0" t="0" r="0" b="0"/>
          <a:pathLst>
            <a:path>
              <a:moveTo>
                <a:pt x="0" y="0"/>
              </a:moveTo>
              <a:lnTo>
                <a:pt x="0" y="63595"/>
              </a:lnTo>
              <a:lnTo>
                <a:pt x="4208813" y="63595"/>
              </a:lnTo>
              <a:lnTo>
                <a:pt x="4208813" y="1896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0312F-A709-46A7-8F08-4B8A5AB110EE}">
      <dsp:nvSpPr>
        <dsp:cNvPr id="0" name=""/>
        <dsp:cNvSpPr/>
      </dsp:nvSpPr>
      <dsp:spPr>
        <a:xfrm>
          <a:off x="5024394" y="639740"/>
          <a:ext cx="2500863" cy="188595"/>
        </a:xfrm>
        <a:custGeom>
          <a:avLst/>
          <a:gdLst/>
          <a:ahLst/>
          <a:cxnLst/>
          <a:rect l="0" t="0" r="0" b="0"/>
          <a:pathLst>
            <a:path>
              <a:moveTo>
                <a:pt x="0" y="0"/>
              </a:moveTo>
              <a:lnTo>
                <a:pt x="0" y="62532"/>
              </a:lnTo>
              <a:lnTo>
                <a:pt x="2500863" y="62532"/>
              </a:lnTo>
              <a:lnTo>
                <a:pt x="2500863" y="18859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394A52-D56F-4301-8B45-ED7453429589}">
      <dsp:nvSpPr>
        <dsp:cNvPr id="0" name=""/>
        <dsp:cNvSpPr/>
      </dsp:nvSpPr>
      <dsp:spPr>
        <a:xfrm>
          <a:off x="5024394" y="639740"/>
          <a:ext cx="818917" cy="192605"/>
        </a:xfrm>
        <a:custGeom>
          <a:avLst/>
          <a:gdLst/>
          <a:ahLst/>
          <a:cxnLst/>
          <a:rect l="0" t="0" r="0" b="0"/>
          <a:pathLst>
            <a:path>
              <a:moveTo>
                <a:pt x="0" y="0"/>
              </a:moveTo>
              <a:lnTo>
                <a:pt x="0" y="66542"/>
              </a:lnTo>
              <a:lnTo>
                <a:pt x="818917" y="66542"/>
              </a:lnTo>
              <a:lnTo>
                <a:pt x="818917" y="192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BE22B-196E-4B17-A00E-F98369AB633F}">
      <dsp:nvSpPr>
        <dsp:cNvPr id="0" name=""/>
        <dsp:cNvSpPr/>
      </dsp:nvSpPr>
      <dsp:spPr>
        <a:xfrm>
          <a:off x="4176205" y="639740"/>
          <a:ext cx="848188" cy="199814"/>
        </a:xfrm>
        <a:custGeom>
          <a:avLst/>
          <a:gdLst/>
          <a:ahLst/>
          <a:cxnLst/>
          <a:rect l="0" t="0" r="0" b="0"/>
          <a:pathLst>
            <a:path>
              <a:moveTo>
                <a:pt x="848188" y="0"/>
              </a:moveTo>
              <a:lnTo>
                <a:pt x="848188" y="73752"/>
              </a:lnTo>
              <a:lnTo>
                <a:pt x="0" y="73752"/>
              </a:lnTo>
              <a:lnTo>
                <a:pt x="0" y="19981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96440-84A1-44CF-8CDE-46261AC01B97}">
      <dsp:nvSpPr>
        <dsp:cNvPr id="0" name=""/>
        <dsp:cNvSpPr/>
      </dsp:nvSpPr>
      <dsp:spPr>
        <a:xfrm>
          <a:off x="2404755" y="639740"/>
          <a:ext cx="2619638" cy="186770"/>
        </a:xfrm>
        <a:custGeom>
          <a:avLst/>
          <a:gdLst/>
          <a:ahLst/>
          <a:cxnLst/>
          <a:rect l="0" t="0" r="0" b="0"/>
          <a:pathLst>
            <a:path>
              <a:moveTo>
                <a:pt x="2619638" y="0"/>
              </a:moveTo>
              <a:lnTo>
                <a:pt x="2619638" y="60707"/>
              </a:lnTo>
              <a:lnTo>
                <a:pt x="0" y="60707"/>
              </a:lnTo>
              <a:lnTo>
                <a:pt x="0" y="18677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729C71-A875-4FF1-AA90-93753D1C8FAF}">
      <dsp:nvSpPr>
        <dsp:cNvPr id="0" name=""/>
        <dsp:cNvSpPr/>
      </dsp:nvSpPr>
      <dsp:spPr>
        <a:xfrm>
          <a:off x="712941" y="639740"/>
          <a:ext cx="4311452" cy="189513"/>
        </a:xfrm>
        <a:custGeom>
          <a:avLst/>
          <a:gdLst/>
          <a:ahLst/>
          <a:cxnLst/>
          <a:rect l="0" t="0" r="0" b="0"/>
          <a:pathLst>
            <a:path>
              <a:moveTo>
                <a:pt x="4311452" y="0"/>
              </a:moveTo>
              <a:lnTo>
                <a:pt x="4311452" y="63451"/>
              </a:lnTo>
              <a:lnTo>
                <a:pt x="0" y="63451"/>
              </a:lnTo>
              <a:lnTo>
                <a:pt x="0" y="18951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190B5-F400-4BB3-A978-1C1546461E0D}">
      <dsp:nvSpPr>
        <dsp:cNvPr id="0" name=""/>
        <dsp:cNvSpPr/>
      </dsp:nvSpPr>
      <dsp:spPr>
        <a:xfrm>
          <a:off x="4424097" y="91898"/>
          <a:ext cx="1200592" cy="547842"/>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sp:txBody>
      <dsp:txXfrm>
        <a:off x="4424097" y="91898"/>
        <a:ext cx="1200592" cy="547842"/>
      </dsp:txXfrm>
    </dsp:sp>
    <dsp:sp modelId="{28AE444E-DBB3-4616-83C9-F91744026830}">
      <dsp:nvSpPr>
        <dsp:cNvPr id="0" name=""/>
        <dsp:cNvSpPr/>
      </dsp:nvSpPr>
      <dsp:spPr>
        <a:xfrm>
          <a:off x="0" y="829254"/>
          <a:ext cx="1425883" cy="426468"/>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sp:txBody>
      <dsp:txXfrm>
        <a:off x="0" y="829254"/>
        <a:ext cx="1425883" cy="426468"/>
      </dsp:txXfrm>
    </dsp:sp>
    <dsp:sp modelId="{6B9C397F-B221-4E7B-BFE9-B9234DCECF96}">
      <dsp:nvSpPr>
        <dsp:cNvPr id="0" name=""/>
        <dsp:cNvSpPr/>
      </dsp:nvSpPr>
      <dsp:spPr>
        <a:xfrm>
          <a:off x="1691814" y="826511"/>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t>Physics Software Engineering</a:t>
          </a:r>
          <a:endParaRPr lang="en-GB" sz="1100" kern="1200"/>
        </a:p>
      </dsp:txBody>
      <dsp:txXfrm>
        <a:off x="1691814" y="826511"/>
        <a:ext cx="1425883" cy="426468"/>
      </dsp:txXfrm>
    </dsp:sp>
    <dsp:sp modelId="{36BEB000-C0AA-4697-88F8-983A9542753E}">
      <dsp:nvSpPr>
        <dsp:cNvPr id="0" name=""/>
        <dsp:cNvSpPr/>
      </dsp:nvSpPr>
      <dsp:spPr>
        <a:xfrm>
          <a:off x="3463263" y="839555"/>
          <a:ext cx="1425883" cy="426468"/>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solidFill>
                <a:prstClr val="white"/>
              </a:solidFill>
              <a:latin typeface="Arial"/>
              <a:ea typeface="+mn-ea"/>
              <a:cs typeface="+mn-cs"/>
            </a:rPr>
            <a:t>Computing and Data Science</a:t>
          </a:r>
        </a:p>
      </dsp:txBody>
      <dsp:txXfrm>
        <a:off x="3463263" y="839555"/>
        <a:ext cx="1425883" cy="426468"/>
      </dsp:txXfrm>
    </dsp:sp>
    <dsp:sp modelId="{67635CE3-4C6F-44CB-8109-DE58C9D23B0C}">
      <dsp:nvSpPr>
        <dsp:cNvPr id="0" name=""/>
        <dsp:cNvSpPr/>
      </dsp:nvSpPr>
      <dsp:spPr>
        <a:xfrm>
          <a:off x="5120669" y="832345"/>
          <a:ext cx="1445284" cy="413075"/>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sp:txBody>
      <dsp:txXfrm>
        <a:off x="5120669" y="832345"/>
        <a:ext cx="1445284" cy="413075"/>
      </dsp:txXfrm>
    </dsp:sp>
    <dsp:sp modelId="{9CC5C9AD-34DC-4A28-B7CF-035C42C0B745}">
      <dsp:nvSpPr>
        <dsp:cNvPr id="0" name=""/>
        <dsp:cNvSpPr/>
      </dsp:nvSpPr>
      <dsp:spPr>
        <a:xfrm>
          <a:off x="6812315" y="828336"/>
          <a:ext cx="1425883" cy="426468"/>
        </a:xfrm>
        <a:prstGeom prst="rect">
          <a:avLst/>
        </a:prstGeom>
        <a:solidFill>
          <a:schemeClr val="accent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sp:txBody>
      <dsp:txXfrm>
        <a:off x="6812315" y="828336"/>
        <a:ext cx="1425883" cy="426468"/>
      </dsp:txXfrm>
    </dsp:sp>
    <dsp:sp modelId="{972469F8-2A7E-457A-908F-16637E128D86}">
      <dsp:nvSpPr>
        <dsp:cNvPr id="0" name=""/>
        <dsp:cNvSpPr/>
      </dsp:nvSpPr>
      <dsp:spPr>
        <a:xfrm>
          <a:off x="8417627" y="829398"/>
          <a:ext cx="1631160" cy="426468"/>
        </a:xfrm>
        <a:prstGeom prst="rect">
          <a:avLst/>
        </a:prstGeom>
        <a:solidFill>
          <a:schemeClr val="accent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sp:txBody>
      <dsp:txXfrm>
        <a:off x="8417627" y="829398"/>
        <a:ext cx="1631160" cy="42646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9F944-C606-42FF-9E54-A557880EA514}">
      <dsp:nvSpPr>
        <dsp:cNvPr id="0" name=""/>
        <dsp:cNvSpPr/>
      </dsp:nvSpPr>
      <dsp:spPr>
        <a:xfrm>
          <a:off x="5024394" y="639740"/>
          <a:ext cx="4208813" cy="189657"/>
        </a:xfrm>
        <a:custGeom>
          <a:avLst/>
          <a:gdLst/>
          <a:ahLst/>
          <a:cxnLst/>
          <a:rect l="0" t="0" r="0" b="0"/>
          <a:pathLst>
            <a:path>
              <a:moveTo>
                <a:pt x="0" y="0"/>
              </a:moveTo>
              <a:lnTo>
                <a:pt x="0" y="63595"/>
              </a:lnTo>
              <a:lnTo>
                <a:pt x="4208813" y="63595"/>
              </a:lnTo>
              <a:lnTo>
                <a:pt x="4208813" y="1896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0312F-A709-46A7-8F08-4B8A5AB110EE}">
      <dsp:nvSpPr>
        <dsp:cNvPr id="0" name=""/>
        <dsp:cNvSpPr/>
      </dsp:nvSpPr>
      <dsp:spPr>
        <a:xfrm>
          <a:off x="5024394" y="639740"/>
          <a:ext cx="2500863" cy="188595"/>
        </a:xfrm>
        <a:custGeom>
          <a:avLst/>
          <a:gdLst/>
          <a:ahLst/>
          <a:cxnLst/>
          <a:rect l="0" t="0" r="0" b="0"/>
          <a:pathLst>
            <a:path>
              <a:moveTo>
                <a:pt x="0" y="0"/>
              </a:moveTo>
              <a:lnTo>
                <a:pt x="0" y="62532"/>
              </a:lnTo>
              <a:lnTo>
                <a:pt x="2500863" y="62532"/>
              </a:lnTo>
              <a:lnTo>
                <a:pt x="2500863" y="18859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394A52-D56F-4301-8B45-ED7453429589}">
      <dsp:nvSpPr>
        <dsp:cNvPr id="0" name=""/>
        <dsp:cNvSpPr/>
      </dsp:nvSpPr>
      <dsp:spPr>
        <a:xfrm>
          <a:off x="5024394" y="639740"/>
          <a:ext cx="818917" cy="192605"/>
        </a:xfrm>
        <a:custGeom>
          <a:avLst/>
          <a:gdLst/>
          <a:ahLst/>
          <a:cxnLst/>
          <a:rect l="0" t="0" r="0" b="0"/>
          <a:pathLst>
            <a:path>
              <a:moveTo>
                <a:pt x="0" y="0"/>
              </a:moveTo>
              <a:lnTo>
                <a:pt x="0" y="66542"/>
              </a:lnTo>
              <a:lnTo>
                <a:pt x="818917" y="66542"/>
              </a:lnTo>
              <a:lnTo>
                <a:pt x="818917" y="192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BE22B-196E-4B17-A00E-F98369AB633F}">
      <dsp:nvSpPr>
        <dsp:cNvPr id="0" name=""/>
        <dsp:cNvSpPr/>
      </dsp:nvSpPr>
      <dsp:spPr>
        <a:xfrm>
          <a:off x="4176205" y="639740"/>
          <a:ext cx="848188" cy="199814"/>
        </a:xfrm>
        <a:custGeom>
          <a:avLst/>
          <a:gdLst/>
          <a:ahLst/>
          <a:cxnLst/>
          <a:rect l="0" t="0" r="0" b="0"/>
          <a:pathLst>
            <a:path>
              <a:moveTo>
                <a:pt x="848188" y="0"/>
              </a:moveTo>
              <a:lnTo>
                <a:pt x="848188" y="73752"/>
              </a:lnTo>
              <a:lnTo>
                <a:pt x="0" y="73752"/>
              </a:lnTo>
              <a:lnTo>
                <a:pt x="0" y="19981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96440-84A1-44CF-8CDE-46261AC01B97}">
      <dsp:nvSpPr>
        <dsp:cNvPr id="0" name=""/>
        <dsp:cNvSpPr/>
      </dsp:nvSpPr>
      <dsp:spPr>
        <a:xfrm>
          <a:off x="2404755" y="639740"/>
          <a:ext cx="2619638" cy="186770"/>
        </a:xfrm>
        <a:custGeom>
          <a:avLst/>
          <a:gdLst/>
          <a:ahLst/>
          <a:cxnLst/>
          <a:rect l="0" t="0" r="0" b="0"/>
          <a:pathLst>
            <a:path>
              <a:moveTo>
                <a:pt x="2619638" y="0"/>
              </a:moveTo>
              <a:lnTo>
                <a:pt x="2619638" y="60707"/>
              </a:lnTo>
              <a:lnTo>
                <a:pt x="0" y="60707"/>
              </a:lnTo>
              <a:lnTo>
                <a:pt x="0" y="18677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729C71-A875-4FF1-AA90-93753D1C8FAF}">
      <dsp:nvSpPr>
        <dsp:cNvPr id="0" name=""/>
        <dsp:cNvSpPr/>
      </dsp:nvSpPr>
      <dsp:spPr>
        <a:xfrm>
          <a:off x="712941" y="639740"/>
          <a:ext cx="4311452" cy="189513"/>
        </a:xfrm>
        <a:custGeom>
          <a:avLst/>
          <a:gdLst/>
          <a:ahLst/>
          <a:cxnLst/>
          <a:rect l="0" t="0" r="0" b="0"/>
          <a:pathLst>
            <a:path>
              <a:moveTo>
                <a:pt x="4311452" y="0"/>
              </a:moveTo>
              <a:lnTo>
                <a:pt x="4311452" y="63451"/>
              </a:lnTo>
              <a:lnTo>
                <a:pt x="0" y="63451"/>
              </a:lnTo>
              <a:lnTo>
                <a:pt x="0" y="18951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190B5-F400-4BB3-A978-1C1546461E0D}">
      <dsp:nvSpPr>
        <dsp:cNvPr id="0" name=""/>
        <dsp:cNvSpPr/>
      </dsp:nvSpPr>
      <dsp:spPr>
        <a:xfrm>
          <a:off x="4424097" y="91898"/>
          <a:ext cx="1200592" cy="547842"/>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sp:txBody>
      <dsp:txXfrm>
        <a:off x="4424097" y="91898"/>
        <a:ext cx="1200592" cy="547842"/>
      </dsp:txXfrm>
    </dsp:sp>
    <dsp:sp modelId="{28AE444E-DBB3-4616-83C9-F91744026830}">
      <dsp:nvSpPr>
        <dsp:cNvPr id="0" name=""/>
        <dsp:cNvSpPr/>
      </dsp:nvSpPr>
      <dsp:spPr>
        <a:xfrm>
          <a:off x="0" y="829254"/>
          <a:ext cx="1425883" cy="426468"/>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sp:txBody>
      <dsp:txXfrm>
        <a:off x="0" y="829254"/>
        <a:ext cx="1425883" cy="426468"/>
      </dsp:txXfrm>
    </dsp:sp>
    <dsp:sp modelId="{6B9C397F-B221-4E7B-BFE9-B9234DCECF96}">
      <dsp:nvSpPr>
        <dsp:cNvPr id="0" name=""/>
        <dsp:cNvSpPr/>
      </dsp:nvSpPr>
      <dsp:spPr>
        <a:xfrm>
          <a:off x="1691814" y="826511"/>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t>Physics Software Engineering</a:t>
          </a:r>
          <a:endParaRPr lang="en-GB" sz="1100" kern="1200"/>
        </a:p>
      </dsp:txBody>
      <dsp:txXfrm>
        <a:off x="1691814" y="826511"/>
        <a:ext cx="1425883" cy="426468"/>
      </dsp:txXfrm>
    </dsp:sp>
    <dsp:sp modelId="{36BEB000-C0AA-4697-88F8-983A9542753E}">
      <dsp:nvSpPr>
        <dsp:cNvPr id="0" name=""/>
        <dsp:cNvSpPr/>
      </dsp:nvSpPr>
      <dsp:spPr>
        <a:xfrm>
          <a:off x="3463263" y="839555"/>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Computing and Data Science</a:t>
          </a:r>
        </a:p>
      </dsp:txBody>
      <dsp:txXfrm>
        <a:off x="3463263" y="839555"/>
        <a:ext cx="1425883" cy="426468"/>
      </dsp:txXfrm>
    </dsp:sp>
    <dsp:sp modelId="{67635CE3-4C6F-44CB-8109-DE58C9D23B0C}">
      <dsp:nvSpPr>
        <dsp:cNvPr id="0" name=""/>
        <dsp:cNvSpPr/>
      </dsp:nvSpPr>
      <dsp:spPr>
        <a:xfrm>
          <a:off x="5120669" y="832345"/>
          <a:ext cx="1445284" cy="413075"/>
        </a:xfrm>
        <a:prstGeom prst="rect">
          <a:avLst/>
        </a:prstGeom>
        <a:solidFill>
          <a:schemeClr val="tx2">
            <a:lumMod val="60000"/>
            <a:lumOff val="40000"/>
          </a:scheme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sp:txBody>
      <dsp:txXfrm>
        <a:off x="5120669" y="832345"/>
        <a:ext cx="1445284" cy="413075"/>
      </dsp:txXfrm>
    </dsp:sp>
    <dsp:sp modelId="{9CC5C9AD-34DC-4A28-B7CF-035C42C0B745}">
      <dsp:nvSpPr>
        <dsp:cNvPr id="0" name=""/>
        <dsp:cNvSpPr/>
      </dsp:nvSpPr>
      <dsp:spPr>
        <a:xfrm>
          <a:off x="6812315" y="828336"/>
          <a:ext cx="1425883" cy="426468"/>
        </a:xfrm>
        <a:prstGeom prst="rect">
          <a:avLst/>
        </a:prstGeom>
        <a:solidFill>
          <a:schemeClr val="accent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sp:txBody>
      <dsp:txXfrm>
        <a:off x="6812315" y="828336"/>
        <a:ext cx="1425883" cy="426468"/>
      </dsp:txXfrm>
    </dsp:sp>
    <dsp:sp modelId="{972469F8-2A7E-457A-908F-16637E128D86}">
      <dsp:nvSpPr>
        <dsp:cNvPr id="0" name=""/>
        <dsp:cNvSpPr/>
      </dsp:nvSpPr>
      <dsp:spPr>
        <a:xfrm>
          <a:off x="8417627" y="829398"/>
          <a:ext cx="1631160" cy="426468"/>
        </a:xfrm>
        <a:prstGeom prst="rect">
          <a:avLst/>
        </a:prstGeom>
        <a:solidFill>
          <a:schemeClr val="accent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sp:txBody>
      <dsp:txXfrm>
        <a:off x="8417627" y="829398"/>
        <a:ext cx="1631160" cy="42646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9F944-C606-42FF-9E54-A557880EA514}">
      <dsp:nvSpPr>
        <dsp:cNvPr id="0" name=""/>
        <dsp:cNvSpPr/>
      </dsp:nvSpPr>
      <dsp:spPr>
        <a:xfrm>
          <a:off x="5024394" y="639740"/>
          <a:ext cx="4208813" cy="189657"/>
        </a:xfrm>
        <a:custGeom>
          <a:avLst/>
          <a:gdLst/>
          <a:ahLst/>
          <a:cxnLst/>
          <a:rect l="0" t="0" r="0" b="0"/>
          <a:pathLst>
            <a:path>
              <a:moveTo>
                <a:pt x="0" y="0"/>
              </a:moveTo>
              <a:lnTo>
                <a:pt x="0" y="63595"/>
              </a:lnTo>
              <a:lnTo>
                <a:pt x="4208813" y="63595"/>
              </a:lnTo>
              <a:lnTo>
                <a:pt x="4208813" y="1896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0312F-A709-46A7-8F08-4B8A5AB110EE}">
      <dsp:nvSpPr>
        <dsp:cNvPr id="0" name=""/>
        <dsp:cNvSpPr/>
      </dsp:nvSpPr>
      <dsp:spPr>
        <a:xfrm>
          <a:off x="5024394" y="639740"/>
          <a:ext cx="2500863" cy="188595"/>
        </a:xfrm>
        <a:custGeom>
          <a:avLst/>
          <a:gdLst/>
          <a:ahLst/>
          <a:cxnLst/>
          <a:rect l="0" t="0" r="0" b="0"/>
          <a:pathLst>
            <a:path>
              <a:moveTo>
                <a:pt x="0" y="0"/>
              </a:moveTo>
              <a:lnTo>
                <a:pt x="0" y="62532"/>
              </a:lnTo>
              <a:lnTo>
                <a:pt x="2500863" y="62532"/>
              </a:lnTo>
              <a:lnTo>
                <a:pt x="2500863" y="18859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394A52-D56F-4301-8B45-ED7453429589}">
      <dsp:nvSpPr>
        <dsp:cNvPr id="0" name=""/>
        <dsp:cNvSpPr/>
      </dsp:nvSpPr>
      <dsp:spPr>
        <a:xfrm>
          <a:off x="5024394" y="639740"/>
          <a:ext cx="818917" cy="192605"/>
        </a:xfrm>
        <a:custGeom>
          <a:avLst/>
          <a:gdLst/>
          <a:ahLst/>
          <a:cxnLst/>
          <a:rect l="0" t="0" r="0" b="0"/>
          <a:pathLst>
            <a:path>
              <a:moveTo>
                <a:pt x="0" y="0"/>
              </a:moveTo>
              <a:lnTo>
                <a:pt x="0" y="66542"/>
              </a:lnTo>
              <a:lnTo>
                <a:pt x="818917" y="66542"/>
              </a:lnTo>
              <a:lnTo>
                <a:pt x="818917" y="192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BE22B-196E-4B17-A00E-F98369AB633F}">
      <dsp:nvSpPr>
        <dsp:cNvPr id="0" name=""/>
        <dsp:cNvSpPr/>
      </dsp:nvSpPr>
      <dsp:spPr>
        <a:xfrm>
          <a:off x="4176205" y="639740"/>
          <a:ext cx="848188" cy="199814"/>
        </a:xfrm>
        <a:custGeom>
          <a:avLst/>
          <a:gdLst/>
          <a:ahLst/>
          <a:cxnLst/>
          <a:rect l="0" t="0" r="0" b="0"/>
          <a:pathLst>
            <a:path>
              <a:moveTo>
                <a:pt x="848188" y="0"/>
              </a:moveTo>
              <a:lnTo>
                <a:pt x="848188" y="73752"/>
              </a:lnTo>
              <a:lnTo>
                <a:pt x="0" y="73752"/>
              </a:lnTo>
              <a:lnTo>
                <a:pt x="0" y="19981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96440-84A1-44CF-8CDE-46261AC01B97}">
      <dsp:nvSpPr>
        <dsp:cNvPr id="0" name=""/>
        <dsp:cNvSpPr/>
      </dsp:nvSpPr>
      <dsp:spPr>
        <a:xfrm>
          <a:off x="2404755" y="639740"/>
          <a:ext cx="2619638" cy="186770"/>
        </a:xfrm>
        <a:custGeom>
          <a:avLst/>
          <a:gdLst/>
          <a:ahLst/>
          <a:cxnLst/>
          <a:rect l="0" t="0" r="0" b="0"/>
          <a:pathLst>
            <a:path>
              <a:moveTo>
                <a:pt x="2619638" y="0"/>
              </a:moveTo>
              <a:lnTo>
                <a:pt x="2619638" y="60707"/>
              </a:lnTo>
              <a:lnTo>
                <a:pt x="0" y="60707"/>
              </a:lnTo>
              <a:lnTo>
                <a:pt x="0" y="18677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729C71-A875-4FF1-AA90-93753D1C8FAF}">
      <dsp:nvSpPr>
        <dsp:cNvPr id="0" name=""/>
        <dsp:cNvSpPr/>
      </dsp:nvSpPr>
      <dsp:spPr>
        <a:xfrm>
          <a:off x="712941" y="639740"/>
          <a:ext cx="4311452" cy="189513"/>
        </a:xfrm>
        <a:custGeom>
          <a:avLst/>
          <a:gdLst/>
          <a:ahLst/>
          <a:cxnLst/>
          <a:rect l="0" t="0" r="0" b="0"/>
          <a:pathLst>
            <a:path>
              <a:moveTo>
                <a:pt x="4311452" y="0"/>
              </a:moveTo>
              <a:lnTo>
                <a:pt x="4311452" y="63451"/>
              </a:lnTo>
              <a:lnTo>
                <a:pt x="0" y="63451"/>
              </a:lnTo>
              <a:lnTo>
                <a:pt x="0" y="18951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190B5-F400-4BB3-A978-1C1546461E0D}">
      <dsp:nvSpPr>
        <dsp:cNvPr id="0" name=""/>
        <dsp:cNvSpPr/>
      </dsp:nvSpPr>
      <dsp:spPr>
        <a:xfrm>
          <a:off x="4424097" y="91898"/>
          <a:ext cx="1200592" cy="547842"/>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sp:txBody>
      <dsp:txXfrm>
        <a:off x="4424097" y="91898"/>
        <a:ext cx="1200592" cy="547842"/>
      </dsp:txXfrm>
    </dsp:sp>
    <dsp:sp modelId="{28AE444E-DBB3-4616-83C9-F91744026830}">
      <dsp:nvSpPr>
        <dsp:cNvPr id="0" name=""/>
        <dsp:cNvSpPr/>
      </dsp:nvSpPr>
      <dsp:spPr>
        <a:xfrm>
          <a:off x="0" y="829254"/>
          <a:ext cx="1425883" cy="426468"/>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sp:txBody>
      <dsp:txXfrm>
        <a:off x="0" y="829254"/>
        <a:ext cx="1425883" cy="426468"/>
      </dsp:txXfrm>
    </dsp:sp>
    <dsp:sp modelId="{6B9C397F-B221-4E7B-BFE9-B9234DCECF96}">
      <dsp:nvSpPr>
        <dsp:cNvPr id="0" name=""/>
        <dsp:cNvSpPr/>
      </dsp:nvSpPr>
      <dsp:spPr>
        <a:xfrm>
          <a:off x="1691814" y="826511"/>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t>Physics Software Engineering</a:t>
          </a:r>
          <a:endParaRPr lang="en-GB" sz="1100" kern="1200"/>
        </a:p>
      </dsp:txBody>
      <dsp:txXfrm>
        <a:off x="1691814" y="826511"/>
        <a:ext cx="1425883" cy="426468"/>
      </dsp:txXfrm>
    </dsp:sp>
    <dsp:sp modelId="{36BEB000-C0AA-4697-88F8-983A9542753E}">
      <dsp:nvSpPr>
        <dsp:cNvPr id="0" name=""/>
        <dsp:cNvSpPr/>
      </dsp:nvSpPr>
      <dsp:spPr>
        <a:xfrm>
          <a:off x="3463263" y="839555"/>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Computing and Data Science</a:t>
          </a:r>
        </a:p>
      </dsp:txBody>
      <dsp:txXfrm>
        <a:off x="3463263" y="839555"/>
        <a:ext cx="1425883" cy="426468"/>
      </dsp:txXfrm>
    </dsp:sp>
    <dsp:sp modelId="{67635CE3-4C6F-44CB-8109-DE58C9D23B0C}">
      <dsp:nvSpPr>
        <dsp:cNvPr id="0" name=""/>
        <dsp:cNvSpPr/>
      </dsp:nvSpPr>
      <dsp:spPr>
        <a:xfrm>
          <a:off x="5120669" y="832345"/>
          <a:ext cx="1445284" cy="413075"/>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sp:txBody>
      <dsp:txXfrm>
        <a:off x="5120669" y="832345"/>
        <a:ext cx="1445284" cy="413075"/>
      </dsp:txXfrm>
    </dsp:sp>
    <dsp:sp modelId="{9CC5C9AD-34DC-4A28-B7CF-035C42C0B745}">
      <dsp:nvSpPr>
        <dsp:cNvPr id="0" name=""/>
        <dsp:cNvSpPr/>
      </dsp:nvSpPr>
      <dsp:spPr>
        <a:xfrm>
          <a:off x="6812315" y="828336"/>
          <a:ext cx="1425883" cy="426468"/>
        </a:xfrm>
        <a:prstGeom prst="rect">
          <a:avLst/>
        </a:prstGeom>
        <a:solidFill>
          <a:srgbClr val="0055A0">
            <a:lumMod val="60000"/>
            <a:lumOff val="4000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sp:txBody>
      <dsp:txXfrm>
        <a:off x="6812315" y="828336"/>
        <a:ext cx="1425883" cy="426468"/>
      </dsp:txXfrm>
    </dsp:sp>
    <dsp:sp modelId="{972469F8-2A7E-457A-908F-16637E128D86}">
      <dsp:nvSpPr>
        <dsp:cNvPr id="0" name=""/>
        <dsp:cNvSpPr/>
      </dsp:nvSpPr>
      <dsp:spPr>
        <a:xfrm>
          <a:off x="8417627" y="829398"/>
          <a:ext cx="1631160" cy="426468"/>
        </a:xfrm>
        <a:prstGeom prst="rect">
          <a:avLst/>
        </a:prstGeom>
        <a:solidFill>
          <a:schemeClr val="accent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sp:txBody>
      <dsp:txXfrm>
        <a:off x="8417627" y="829398"/>
        <a:ext cx="1631160" cy="42646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29F944-C606-42FF-9E54-A557880EA514}">
      <dsp:nvSpPr>
        <dsp:cNvPr id="0" name=""/>
        <dsp:cNvSpPr/>
      </dsp:nvSpPr>
      <dsp:spPr>
        <a:xfrm>
          <a:off x="5024394" y="639740"/>
          <a:ext cx="4208813" cy="189657"/>
        </a:xfrm>
        <a:custGeom>
          <a:avLst/>
          <a:gdLst/>
          <a:ahLst/>
          <a:cxnLst/>
          <a:rect l="0" t="0" r="0" b="0"/>
          <a:pathLst>
            <a:path>
              <a:moveTo>
                <a:pt x="0" y="0"/>
              </a:moveTo>
              <a:lnTo>
                <a:pt x="0" y="63595"/>
              </a:lnTo>
              <a:lnTo>
                <a:pt x="4208813" y="63595"/>
              </a:lnTo>
              <a:lnTo>
                <a:pt x="4208813" y="1896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30312F-A709-46A7-8F08-4B8A5AB110EE}">
      <dsp:nvSpPr>
        <dsp:cNvPr id="0" name=""/>
        <dsp:cNvSpPr/>
      </dsp:nvSpPr>
      <dsp:spPr>
        <a:xfrm>
          <a:off x="5024394" y="639740"/>
          <a:ext cx="2500863" cy="188595"/>
        </a:xfrm>
        <a:custGeom>
          <a:avLst/>
          <a:gdLst/>
          <a:ahLst/>
          <a:cxnLst/>
          <a:rect l="0" t="0" r="0" b="0"/>
          <a:pathLst>
            <a:path>
              <a:moveTo>
                <a:pt x="0" y="0"/>
              </a:moveTo>
              <a:lnTo>
                <a:pt x="0" y="62532"/>
              </a:lnTo>
              <a:lnTo>
                <a:pt x="2500863" y="62532"/>
              </a:lnTo>
              <a:lnTo>
                <a:pt x="2500863" y="18859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394A52-D56F-4301-8B45-ED7453429589}">
      <dsp:nvSpPr>
        <dsp:cNvPr id="0" name=""/>
        <dsp:cNvSpPr/>
      </dsp:nvSpPr>
      <dsp:spPr>
        <a:xfrm>
          <a:off x="5024394" y="639740"/>
          <a:ext cx="818917" cy="192605"/>
        </a:xfrm>
        <a:custGeom>
          <a:avLst/>
          <a:gdLst/>
          <a:ahLst/>
          <a:cxnLst/>
          <a:rect l="0" t="0" r="0" b="0"/>
          <a:pathLst>
            <a:path>
              <a:moveTo>
                <a:pt x="0" y="0"/>
              </a:moveTo>
              <a:lnTo>
                <a:pt x="0" y="66542"/>
              </a:lnTo>
              <a:lnTo>
                <a:pt x="818917" y="66542"/>
              </a:lnTo>
              <a:lnTo>
                <a:pt x="818917" y="192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5BE22B-196E-4B17-A00E-F98369AB633F}">
      <dsp:nvSpPr>
        <dsp:cNvPr id="0" name=""/>
        <dsp:cNvSpPr/>
      </dsp:nvSpPr>
      <dsp:spPr>
        <a:xfrm>
          <a:off x="4176205" y="639740"/>
          <a:ext cx="848188" cy="199814"/>
        </a:xfrm>
        <a:custGeom>
          <a:avLst/>
          <a:gdLst/>
          <a:ahLst/>
          <a:cxnLst/>
          <a:rect l="0" t="0" r="0" b="0"/>
          <a:pathLst>
            <a:path>
              <a:moveTo>
                <a:pt x="848188" y="0"/>
              </a:moveTo>
              <a:lnTo>
                <a:pt x="848188" y="73752"/>
              </a:lnTo>
              <a:lnTo>
                <a:pt x="0" y="73752"/>
              </a:lnTo>
              <a:lnTo>
                <a:pt x="0" y="19981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896440-84A1-44CF-8CDE-46261AC01B97}">
      <dsp:nvSpPr>
        <dsp:cNvPr id="0" name=""/>
        <dsp:cNvSpPr/>
      </dsp:nvSpPr>
      <dsp:spPr>
        <a:xfrm>
          <a:off x="2404755" y="639740"/>
          <a:ext cx="2619638" cy="186770"/>
        </a:xfrm>
        <a:custGeom>
          <a:avLst/>
          <a:gdLst/>
          <a:ahLst/>
          <a:cxnLst/>
          <a:rect l="0" t="0" r="0" b="0"/>
          <a:pathLst>
            <a:path>
              <a:moveTo>
                <a:pt x="2619638" y="0"/>
              </a:moveTo>
              <a:lnTo>
                <a:pt x="2619638" y="60707"/>
              </a:lnTo>
              <a:lnTo>
                <a:pt x="0" y="60707"/>
              </a:lnTo>
              <a:lnTo>
                <a:pt x="0" y="18677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8729C71-A875-4FF1-AA90-93753D1C8FAF}">
      <dsp:nvSpPr>
        <dsp:cNvPr id="0" name=""/>
        <dsp:cNvSpPr/>
      </dsp:nvSpPr>
      <dsp:spPr>
        <a:xfrm>
          <a:off x="712941" y="639740"/>
          <a:ext cx="4311452" cy="189513"/>
        </a:xfrm>
        <a:custGeom>
          <a:avLst/>
          <a:gdLst/>
          <a:ahLst/>
          <a:cxnLst/>
          <a:rect l="0" t="0" r="0" b="0"/>
          <a:pathLst>
            <a:path>
              <a:moveTo>
                <a:pt x="4311452" y="0"/>
              </a:moveTo>
              <a:lnTo>
                <a:pt x="4311452" y="63451"/>
              </a:lnTo>
              <a:lnTo>
                <a:pt x="0" y="63451"/>
              </a:lnTo>
              <a:lnTo>
                <a:pt x="0" y="18951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B190B5-F400-4BB3-A978-1C1546461E0D}">
      <dsp:nvSpPr>
        <dsp:cNvPr id="0" name=""/>
        <dsp:cNvSpPr/>
      </dsp:nvSpPr>
      <dsp:spPr>
        <a:xfrm>
          <a:off x="4424097" y="91898"/>
          <a:ext cx="1200592" cy="547842"/>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Frontier Technologies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Initiatives</a:t>
          </a:r>
          <a:endParaRPr lang="en-GB" sz="1100" kern="1200">
            <a:solidFill>
              <a:prstClr val="white"/>
            </a:solidFill>
            <a:latin typeface="Arial"/>
            <a:ea typeface="+mn-ea"/>
            <a:cs typeface="+mn-cs"/>
          </a:endParaRPr>
        </a:p>
      </dsp:txBody>
      <dsp:txXfrm>
        <a:off x="4424097" y="91898"/>
        <a:ext cx="1200592" cy="547842"/>
      </dsp:txXfrm>
    </dsp:sp>
    <dsp:sp modelId="{28AE444E-DBB3-4616-83C9-F91744026830}">
      <dsp:nvSpPr>
        <dsp:cNvPr id="0" name=""/>
        <dsp:cNvSpPr/>
      </dsp:nvSpPr>
      <dsp:spPr>
        <a:xfrm>
          <a:off x="0" y="829254"/>
          <a:ext cx="1425883" cy="426468"/>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Collaborations and Partnerships</a:t>
          </a:r>
          <a:endParaRPr lang="en-GB" sz="1100" kern="1200">
            <a:solidFill>
              <a:prstClr val="white"/>
            </a:solidFill>
            <a:latin typeface="Arial"/>
            <a:ea typeface="+mn-ea"/>
            <a:cs typeface="+mn-cs"/>
          </a:endParaRPr>
        </a:p>
      </dsp:txBody>
      <dsp:txXfrm>
        <a:off x="0" y="829254"/>
        <a:ext cx="1425883" cy="426468"/>
      </dsp:txXfrm>
    </dsp:sp>
    <dsp:sp modelId="{6B9C397F-B221-4E7B-BFE9-B9234DCECF96}">
      <dsp:nvSpPr>
        <dsp:cNvPr id="0" name=""/>
        <dsp:cNvSpPr/>
      </dsp:nvSpPr>
      <dsp:spPr>
        <a:xfrm>
          <a:off x="1691814" y="826511"/>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t>Physics Software Engineering</a:t>
          </a:r>
          <a:endParaRPr lang="en-GB" sz="1100" kern="1200"/>
        </a:p>
      </dsp:txBody>
      <dsp:txXfrm>
        <a:off x="1691814" y="826511"/>
        <a:ext cx="1425883" cy="426468"/>
      </dsp:txXfrm>
    </dsp:sp>
    <dsp:sp modelId="{36BEB000-C0AA-4697-88F8-983A9542753E}">
      <dsp:nvSpPr>
        <dsp:cNvPr id="0" name=""/>
        <dsp:cNvSpPr/>
      </dsp:nvSpPr>
      <dsp:spPr>
        <a:xfrm>
          <a:off x="3463263" y="839555"/>
          <a:ext cx="1425883" cy="426468"/>
        </a:xfrm>
        <a:prstGeom prst="rect">
          <a:avLst/>
        </a:prstGeom>
        <a:solidFill>
          <a:schemeClr val="accent2"/>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kern="1200"/>
            <a:t>Computing and Data Science</a:t>
          </a:r>
        </a:p>
      </dsp:txBody>
      <dsp:txXfrm>
        <a:off x="3463263" y="839555"/>
        <a:ext cx="1425883" cy="426468"/>
      </dsp:txXfrm>
    </dsp:sp>
    <dsp:sp modelId="{67635CE3-4C6F-44CB-8109-DE58C9D23B0C}">
      <dsp:nvSpPr>
        <dsp:cNvPr id="0" name=""/>
        <dsp:cNvSpPr/>
      </dsp:nvSpPr>
      <dsp:spPr>
        <a:xfrm>
          <a:off x="5120669" y="832345"/>
          <a:ext cx="1445284" cy="413075"/>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Technology</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Infrastructures</a:t>
          </a:r>
          <a:endParaRPr lang="en-GB" sz="1100" kern="1200">
            <a:solidFill>
              <a:prstClr val="white"/>
            </a:solidFill>
            <a:latin typeface="Arial"/>
            <a:ea typeface="+mn-ea"/>
            <a:cs typeface="+mn-cs"/>
          </a:endParaRPr>
        </a:p>
      </dsp:txBody>
      <dsp:txXfrm>
        <a:off x="5120669" y="832345"/>
        <a:ext cx="1445284" cy="413075"/>
      </dsp:txXfrm>
    </dsp:sp>
    <dsp:sp modelId="{9CC5C9AD-34DC-4A28-B7CF-035C42C0B745}">
      <dsp:nvSpPr>
        <dsp:cNvPr id="0" name=""/>
        <dsp:cNvSpPr/>
      </dsp:nvSpPr>
      <dsp:spPr>
        <a:xfrm>
          <a:off x="6812315" y="828336"/>
          <a:ext cx="1425883" cy="426468"/>
        </a:xfrm>
        <a:prstGeom prst="rect">
          <a:avLst/>
        </a:prstGeom>
        <a:solidFill>
          <a:srgbClr val="B2B2B2"/>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Communications</a:t>
          </a:r>
          <a:br>
            <a:rPr lang="en-150" sz="1100" kern="1200">
              <a:solidFill>
                <a:prstClr val="white"/>
              </a:solidFill>
              <a:latin typeface="Arial"/>
              <a:ea typeface="+mn-ea"/>
              <a:cs typeface="+mn-cs"/>
            </a:rPr>
          </a:br>
          <a:r>
            <a:rPr lang="en-150" sz="1100" kern="1200">
              <a:solidFill>
                <a:prstClr val="white"/>
              </a:solidFill>
              <a:latin typeface="Arial"/>
              <a:ea typeface="+mn-ea"/>
              <a:cs typeface="+mn-cs"/>
            </a:rPr>
            <a:t>and Outreach</a:t>
          </a:r>
          <a:endParaRPr lang="en-GB" sz="1100" kern="1200">
            <a:solidFill>
              <a:prstClr val="white"/>
            </a:solidFill>
            <a:latin typeface="Arial"/>
            <a:ea typeface="+mn-ea"/>
            <a:cs typeface="+mn-cs"/>
          </a:endParaRPr>
        </a:p>
      </dsp:txBody>
      <dsp:txXfrm>
        <a:off x="6812315" y="828336"/>
        <a:ext cx="1425883" cy="426468"/>
      </dsp:txXfrm>
    </dsp:sp>
    <dsp:sp modelId="{972469F8-2A7E-457A-908F-16637E128D86}">
      <dsp:nvSpPr>
        <dsp:cNvPr id="0" name=""/>
        <dsp:cNvSpPr/>
      </dsp:nvSpPr>
      <dsp:spPr>
        <a:xfrm>
          <a:off x="8417627" y="829398"/>
          <a:ext cx="1631160" cy="426468"/>
        </a:xfrm>
        <a:prstGeom prst="rect">
          <a:avLst/>
        </a:prstGeom>
        <a:solidFill>
          <a:srgbClr val="0055A0">
            <a:lumMod val="60000"/>
            <a:lumOff val="40000"/>
          </a:srgbClr>
        </a:solidFill>
        <a:ln w="19050" cap="flat" cmpd="sng" algn="ctr">
          <a:solidFill>
            <a:srgbClr val="F8F8F8">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a:solidFill>
                <a:prstClr val="white"/>
              </a:solidFill>
              <a:latin typeface="Arial"/>
              <a:ea typeface="+mn-ea"/>
              <a:cs typeface="+mn-cs"/>
            </a:rPr>
            <a:t>Learning and Education</a:t>
          </a:r>
          <a:endParaRPr lang="en-GB" sz="1100" kern="1200">
            <a:solidFill>
              <a:prstClr val="white"/>
            </a:solidFill>
            <a:latin typeface="Arial"/>
            <a:ea typeface="+mn-ea"/>
            <a:cs typeface="+mn-cs"/>
          </a:endParaRPr>
        </a:p>
      </dsp:txBody>
      <dsp:txXfrm>
        <a:off x="8417627" y="829398"/>
        <a:ext cx="1631160" cy="4264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8"/>
          </a:xfrm>
          <a:prstGeom prst="rect">
            <a:avLst/>
          </a:prstGeom>
        </p:spPr>
        <p:txBody>
          <a:bodyPr vert="horz" lIns="91429" tIns="45714" rIns="91429" bIns="45714" rtlCol="0"/>
          <a:lstStyle>
            <a:lvl1pPr algn="l">
              <a:defRPr sz="1200"/>
            </a:lvl1pPr>
          </a:lstStyle>
          <a:p>
            <a:endParaRPr lang="en-GB"/>
          </a:p>
        </p:txBody>
      </p:sp>
      <p:sp>
        <p:nvSpPr>
          <p:cNvPr id="3" name="Date Placeholder 2"/>
          <p:cNvSpPr>
            <a:spLocks noGrp="1"/>
          </p:cNvSpPr>
          <p:nvPr>
            <p:ph type="dt" idx="1"/>
          </p:nvPr>
        </p:nvSpPr>
        <p:spPr>
          <a:xfrm>
            <a:off x="3970939" y="0"/>
            <a:ext cx="3037840" cy="463408"/>
          </a:xfrm>
          <a:prstGeom prst="rect">
            <a:avLst/>
          </a:prstGeom>
        </p:spPr>
        <p:txBody>
          <a:bodyPr vert="horz" lIns="91429" tIns="45714" rIns="91429" bIns="45714" rtlCol="0"/>
          <a:lstStyle>
            <a:lvl1pPr algn="r">
              <a:defRPr sz="1200"/>
            </a:lvl1pPr>
          </a:lstStyle>
          <a:p>
            <a:fld id="{1C568450-C819-4A04-9877-D0A3B6A7F470}" type="datetimeFigureOut">
              <a:rPr lang="en-GB" smtClean="0"/>
              <a:t>11/12/2024</a:t>
            </a:fld>
            <a:endParaRPr lang="en-GB"/>
          </a:p>
        </p:txBody>
      </p:sp>
      <p:sp>
        <p:nvSpPr>
          <p:cNvPr id="4" name="Slide Image Placeholder 3"/>
          <p:cNvSpPr>
            <a:spLocks noGrp="1" noRot="1" noChangeAspect="1"/>
          </p:cNvSpPr>
          <p:nvPr>
            <p:ph type="sldImg" idx="2"/>
          </p:nvPr>
        </p:nvSpPr>
        <p:spPr>
          <a:xfrm>
            <a:off x="735013" y="1155700"/>
            <a:ext cx="5540375" cy="3116263"/>
          </a:xfrm>
          <a:prstGeom prst="rect">
            <a:avLst/>
          </a:prstGeom>
          <a:noFill/>
          <a:ln w="12700">
            <a:solidFill>
              <a:prstClr val="black"/>
            </a:solidFill>
          </a:ln>
        </p:spPr>
        <p:txBody>
          <a:bodyPr vert="horz" lIns="91429" tIns="45714" rIns="91429" bIns="45714" rtlCol="0" anchor="ctr"/>
          <a:lstStyle/>
          <a:p>
            <a:endParaRPr lang="en-GB"/>
          </a:p>
        </p:txBody>
      </p:sp>
      <p:sp>
        <p:nvSpPr>
          <p:cNvPr id="5" name="Notes Placeholder 4"/>
          <p:cNvSpPr>
            <a:spLocks noGrp="1"/>
          </p:cNvSpPr>
          <p:nvPr>
            <p:ph type="body" sz="quarter" idx="3"/>
          </p:nvPr>
        </p:nvSpPr>
        <p:spPr>
          <a:xfrm>
            <a:off x="701041" y="4444861"/>
            <a:ext cx="5608320" cy="3636705"/>
          </a:xfrm>
          <a:prstGeom prst="rect">
            <a:avLst/>
          </a:prstGeom>
        </p:spPr>
        <p:txBody>
          <a:bodyPr vert="horz" lIns="91429" tIns="45714" rIns="91429" bIns="45714"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772670"/>
            <a:ext cx="3037840" cy="463407"/>
          </a:xfrm>
          <a:prstGeom prst="rect">
            <a:avLst/>
          </a:prstGeom>
        </p:spPr>
        <p:txBody>
          <a:bodyPr vert="horz" lIns="91429" tIns="45714" rIns="91429" bIns="45714" rtlCol="0" anchor="b"/>
          <a:lstStyle>
            <a:lvl1pPr algn="l">
              <a:defRPr sz="1200"/>
            </a:lvl1pPr>
          </a:lstStyle>
          <a:p>
            <a:endParaRPr lang="en-GB"/>
          </a:p>
        </p:txBody>
      </p:sp>
      <p:sp>
        <p:nvSpPr>
          <p:cNvPr id="7" name="Slide Number Placeholder 6"/>
          <p:cNvSpPr>
            <a:spLocks noGrp="1"/>
          </p:cNvSpPr>
          <p:nvPr>
            <p:ph type="sldNum" sz="quarter" idx="5"/>
          </p:nvPr>
        </p:nvSpPr>
        <p:spPr>
          <a:xfrm>
            <a:off x="3970939" y="8772670"/>
            <a:ext cx="3037840" cy="463407"/>
          </a:xfrm>
          <a:prstGeom prst="rect">
            <a:avLst/>
          </a:prstGeom>
        </p:spPr>
        <p:txBody>
          <a:bodyPr vert="horz" lIns="91429" tIns="45714" rIns="91429" bIns="45714" rtlCol="0" anchor="b"/>
          <a:lstStyle>
            <a:lvl1pPr algn="r">
              <a:defRPr sz="1200"/>
            </a:lvl1pPr>
          </a:lstStyle>
          <a:p>
            <a:fld id="{E64EB37D-51CB-4689-B0D5-A0112BEA130E}" type="slidenum">
              <a:rPr lang="en-GB" smtClean="0"/>
              <a:t>‹#›</a:t>
            </a:fld>
            <a:endParaRPr lang="en-GB"/>
          </a:p>
        </p:txBody>
      </p:sp>
    </p:spTree>
    <p:extLst>
      <p:ext uri="{BB962C8B-B14F-4D97-AF65-F5344CB8AC3E}">
        <p14:creationId xmlns:p14="http://schemas.microsoft.com/office/powerpoint/2010/main" val="467642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4EB37D-51CB-4689-B0D5-A0112BEA130E}" type="slidenum">
              <a:rPr lang="en-GB" smtClean="0"/>
              <a:t>7</a:t>
            </a:fld>
            <a:endParaRPr lang="en-GB"/>
          </a:p>
        </p:txBody>
      </p:sp>
    </p:spTree>
    <p:extLst>
      <p:ext uri="{BB962C8B-B14F-4D97-AF65-F5344CB8AC3E}">
        <p14:creationId xmlns:p14="http://schemas.microsoft.com/office/powerpoint/2010/main" val="20697268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4EB37D-51CB-4689-B0D5-A0112BEA130E}" type="slidenum">
              <a:rPr lang="en-GB" smtClean="0"/>
              <a:t>8</a:t>
            </a:fld>
            <a:endParaRPr lang="en-GB"/>
          </a:p>
        </p:txBody>
      </p:sp>
    </p:spTree>
    <p:extLst>
      <p:ext uri="{BB962C8B-B14F-4D97-AF65-F5344CB8AC3E}">
        <p14:creationId xmlns:p14="http://schemas.microsoft.com/office/powerpoint/2010/main" val="26384667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4EB37D-51CB-4689-B0D5-A0112BEA130E}" type="slidenum">
              <a:rPr lang="en-GB" smtClean="0"/>
              <a:t>9</a:t>
            </a:fld>
            <a:endParaRPr lang="en-GB"/>
          </a:p>
        </p:txBody>
      </p:sp>
    </p:spTree>
    <p:extLst>
      <p:ext uri="{BB962C8B-B14F-4D97-AF65-F5344CB8AC3E}">
        <p14:creationId xmlns:p14="http://schemas.microsoft.com/office/powerpoint/2010/main" val="1178666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4EB37D-51CB-4689-B0D5-A0112BEA130E}" type="slidenum">
              <a:rPr lang="en-GB" smtClean="0"/>
              <a:t>10</a:t>
            </a:fld>
            <a:endParaRPr lang="en-GB"/>
          </a:p>
        </p:txBody>
      </p:sp>
    </p:spTree>
    <p:extLst>
      <p:ext uri="{BB962C8B-B14F-4D97-AF65-F5344CB8AC3E}">
        <p14:creationId xmlns:p14="http://schemas.microsoft.com/office/powerpoint/2010/main" val="2689273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4EB37D-51CB-4689-B0D5-A0112BEA130E}" type="slidenum">
              <a:rPr lang="en-GB" smtClean="0"/>
              <a:t>11</a:t>
            </a:fld>
            <a:endParaRPr lang="en-GB"/>
          </a:p>
        </p:txBody>
      </p:sp>
    </p:spTree>
    <p:extLst>
      <p:ext uri="{BB962C8B-B14F-4D97-AF65-F5344CB8AC3E}">
        <p14:creationId xmlns:p14="http://schemas.microsoft.com/office/powerpoint/2010/main" val="3987019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4EB37D-51CB-4689-B0D5-A0112BEA130E}" type="slidenum">
              <a:rPr lang="en-GB" smtClean="0"/>
              <a:t>12</a:t>
            </a:fld>
            <a:endParaRPr lang="en-GB"/>
          </a:p>
        </p:txBody>
      </p:sp>
    </p:spTree>
    <p:extLst>
      <p:ext uri="{BB962C8B-B14F-4D97-AF65-F5344CB8AC3E}">
        <p14:creationId xmlns:p14="http://schemas.microsoft.com/office/powerpoint/2010/main" val="1877121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E64EB37D-51CB-4689-B0D5-A0112BEA130E}" type="slidenum">
              <a:rPr lang="en-GB" smtClean="0"/>
              <a:t>13</a:t>
            </a:fld>
            <a:endParaRPr lang="en-GB"/>
          </a:p>
        </p:txBody>
      </p:sp>
    </p:spTree>
    <p:extLst>
      <p:ext uri="{BB962C8B-B14F-4D97-AF65-F5344CB8AC3E}">
        <p14:creationId xmlns:p14="http://schemas.microsoft.com/office/powerpoint/2010/main" val="42087627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272737489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11/12/20024</a:t>
            </a:r>
            <a:endParaRPr lang="en-GB"/>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FTI Group Meeting</a:t>
            </a:r>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Tree>
    <p:extLst>
      <p:ext uri="{BB962C8B-B14F-4D97-AF65-F5344CB8AC3E}">
        <p14:creationId xmlns:p14="http://schemas.microsoft.com/office/powerpoint/2010/main" val="1073528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1"/>
          </a:xfrm>
        </p:spPr>
        <p:txBody>
          <a:bodyPr tIns="0" bIns="0" anchor="t"/>
          <a:lstStyle>
            <a:lvl1pPr algn="l">
              <a:buNone/>
              <a:defRPr sz="2400" b="1">
                <a:solidFill>
                  <a:schemeClr val="tx1"/>
                </a:solidFill>
              </a:defRPr>
            </a:lvl1pPr>
          </a:lstStyle>
          <a:p>
            <a:r>
              <a:rPr kumimoji="0" lang="fr-FR"/>
              <a:t>Modifiez le style du titre</a:t>
            </a:r>
            <a:endParaRPr kumimoji="0" lang="en-US"/>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FR"/>
              <a:t>Modifier les styles du texte du masque</a:t>
            </a:r>
          </a:p>
        </p:txBody>
      </p:sp>
      <p:sp>
        <p:nvSpPr>
          <p:cNvPr id="4" name="Espace réservé du contenu 3"/>
          <p:cNvSpPr>
            <a:spLocks noGrp="1"/>
          </p:cNvSpPr>
          <p:nvPr>
            <p:ph sz="half" idx="1"/>
          </p:nvPr>
        </p:nvSpPr>
        <p:spPr>
          <a:xfrm>
            <a:off x="609600" y="1981200"/>
            <a:ext cx="9448800" cy="3683000"/>
          </a:xfrm>
        </p:spPr>
        <p:txBody>
          <a:bodyPr/>
          <a:lstStyle>
            <a:lvl1pPr>
              <a:defRPr sz="3733"/>
            </a:lvl1pPr>
            <a:lvl2pPr>
              <a:defRPr sz="3200"/>
            </a:lvl2pPr>
            <a:lvl3pPr>
              <a:defRPr sz="2933"/>
            </a:lvl3pPr>
            <a:lvl4pPr>
              <a:defRPr sz="2667"/>
            </a:lvl4pPr>
            <a:lvl5pPr>
              <a:defRPr sz="2667"/>
            </a:lvl5p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11/12/20024</a:t>
            </a:r>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FTI Group Meeting</a:t>
            </a:r>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Tree>
    <p:extLst>
      <p:ext uri="{BB962C8B-B14F-4D97-AF65-F5344CB8AC3E}">
        <p14:creationId xmlns:p14="http://schemas.microsoft.com/office/powerpoint/2010/main" val="6654598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933" b="1">
                <a:solidFill>
                  <a:schemeClr val="tx1"/>
                </a:solidFill>
              </a:defRPr>
            </a:lvl1pPr>
          </a:lstStyle>
          <a:p>
            <a:r>
              <a:rPr kumimoji="0" lang="fr-FR"/>
              <a:t>Modifiez le style du titre</a:t>
            </a:r>
            <a:endParaRPr kumimoji="0" lang="en-US"/>
          </a:p>
        </p:txBody>
      </p:sp>
      <p:sp>
        <p:nvSpPr>
          <p:cNvPr id="3" name="Espace réservé pour une image  2"/>
          <p:cNvSpPr>
            <a:spLocks noGrp="1"/>
          </p:cNvSpPr>
          <p:nvPr>
            <p:ph type="pic" idx="1"/>
          </p:nvPr>
        </p:nvSpPr>
        <p:spPr>
          <a:xfrm>
            <a:off x="745063" y="802197"/>
            <a:ext cx="6346019" cy="4759515"/>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4267"/>
            </a:lvl1pPr>
          </a:lstStyle>
          <a:p>
            <a:r>
              <a:rPr kumimoji="0" lang="fr-FR"/>
              <a:t>Cliquez sur l'icône pour ajouter une image</a:t>
            </a:r>
            <a:endParaRPr kumimoji="0" lang="en-US"/>
          </a:p>
        </p:txBody>
      </p:sp>
      <p:sp>
        <p:nvSpPr>
          <p:cNvPr id="4" name="Espace réservé du texte 3"/>
          <p:cNvSpPr>
            <a:spLocks noGrp="1"/>
          </p:cNvSpPr>
          <p:nvPr>
            <p:ph type="body" sz="half" idx="2"/>
          </p:nvPr>
        </p:nvSpPr>
        <p:spPr>
          <a:xfrm>
            <a:off x="7408979" y="2998765"/>
            <a:ext cx="4071821" cy="2663483"/>
          </a:xfrm>
        </p:spPr>
        <p:txBody>
          <a:bodyPr lIns="45720" rIns="45720"/>
          <a:lstStyle>
            <a:lvl1pPr marL="0" indent="0">
              <a:buFontTx/>
              <a:buNone/>
              <a:defRPr sz="1600"/>
            </a:lvl1pPr>
            <a:lvl2pPr>
              <a:buFontTx/>
              <a:buNone/>
              <a:defRPr sz="1600"/>
            </a:lvl2pPr>
            <a:lvl3pPr>
              <a:buFontTx/>
              <a:buNone/>
              <a:defRPr sz="1333"/>
            </a:lvl3pPr>
            <a:lvl4pPr>
              <a:buFontTx/>
              <a:buNone/>
              <a:defRPr sz="1200"/>
            </a:lvl4pPr>
            <a:lvl5pPr>
              <a:buFontTx/>
              <a:buNone/>
              <a:defRPr sz="1200"/>
            </a:lvl5pPr>
          </a:lstStyle>
          <a:p>
            <a:pPr lvl="0" eaLnBrk="1" latinLnBrk="0" hangingPunct="1"/>
            <a:r>
              <a:rPr kumimoji="0" lang="fr-FR"/>
              <a:t>Modifier les styles du texte du masque</a:t>
            </a:r>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11/12/20024</a:t>
            </a:r>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FTI Group Meeting</a:t>
            </a:r>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Tree>
    <p:extLst>
      <p:ext uri="{BB962C8B-B14F-4D97-AF65-F5344CB8AC3E}">
        <p14:creationId xmlns:p14="http://schemas.microsoft.com/office/powerpoint/2010/main" val="4123663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a:t>home.cern</a:t>
            </a:r>
            <a:endParaRPr kumimoji="0" lang="en-US"/>
          </a:p>
        </p:txBody>
      </p:sp>
      <p:pic>
        <p:nvPicPr>
          <p:cNvPr id="5" name="Image 2"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1988643967"/>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719403" y="1412777"/>
            <a:ext cx="10969139" cy="4667421"/>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Date Placeholder 1"/>
          <p:cNvSpPr>
            <a:spLocks noGrp="1"/>
          </p:cNvSpPr>
          <p:nvPr>
            <p:ph type="dt" sz="half" idx="2"/>
          </p:nvPr>
        </p:nvSpPr>
        <p:spPr>
          <a:xfrm>
            <a:off x="4481579" y="6309986"/>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algn="ctr"/>
            <a:r>
              <a:rPr lang="en-US">
                <a:solidFill>
                  <a:srgbClr val="0C377B">
                    <a:tint val="75000"/>
                  </a:srgbClr>
                </a:solidFill>
              </a:rPr>
              <a:t>11/12/20024</a:t>
            </a:r>
            <a:endParaRPr lang="fr-FR">
              <a:solidFill>
                <a:srgbClr val="0C377B">
                  <a:tint val="75000"/>
                </a:srgbClr>
              </a:solidFill>
            </a:endParaRPr>
          </a:p>
        </p:txBody>
      </p:sp>
      <p:sp>
        <p:nvSpPr>
          <p:cNvPr id="13" name="Footer Placeholder 2"/>
          <p:cNvSpPr>
            <a:spLocks noGrp="1"/>
          </p:cNvSpPr>
          <p:nvPr>
            <p:ph type="ftr" sz="quarter" idx="3"/>
          </p:nvPr>
        </p:nvSpPr>
        <p:spPr>
          <a:xfrm>
            <a:off x="7432807" y="6303959"/>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solidFill>
                  <a:srgbClr val="0C377B">
                    <a:tint val="75000"/>
                  </a:srgbClr>
                </a:solidFill>
              </a:rPr>
              <a:t>FTI Group Meeting</a:t>
            </a:r>
            <a:endParaRPr lang="en-US">
              <a:solidFill>
                <a:srgbClr val="0C377B">
                  <a:tint val="75000"/>
                </a:srgbClr>
              </a:solidFill>
            </a:endParaRPr>
          </a:p>
        </p:txBody>
      </p:sp>
    </p:spTree>
    <p:extLst>
      <p:ext uri="{BB962C8B-B14F-4D97-AF65-F5344CB8AC3E}">
        <p14:creationId xmlns:p14="http://schemas.microsoft.com/office/powerpoint/2010/main" val="40652468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lide titre avec Logo">
  <p:cSld name="Slide titre avec Logo">
    <p:spTree>
      <p:nvGrpSpPr>
        <p:cNvPr id="1" name="Shape 16"/>
        <p:cNvGrpSpPr/>
        <p:nvPr/>
      </p:nvGrpSpPr>
      <p:grpSpPr>
        <a:xfrm>
          <a:off x="0" y="0"/>
          <a:ext cx="0" cy="0"/>
          <a:chOff x="0" y="0"/>
          <a:chExt cx="0" cy="0"/>
        </a:xfrm>
      </p:grpSpPr>
      <p:pic>
        <p:nvPicPr>
          <p:cNvPr id="3" name="Picture 2" descr="A cityscape with lights and dots&#10;&#10;Description automatically generated">
            <a:extLst>
              <a:ext uri="{FF2B5EF4-FFF2-40B4-BE49-F238E27FC236}">
                <a16:creationId xmlns:a16="http://schemas.microsoft.com/office/drawing/2014/main" id="{70C6F95F-1233-DF74-6504-89E4A54C8695}"/>
              </a:ext>
            </a:extLst>
          </p:cNvPr>
          <p:cNvPicPr>
            <a:picLocks noChangeAspect="1"/>
          </p:cNvPicPr>
          <p:nvPr/>
        </p:nvPicPr>
        <p:blipFill>
          <a:blip r:embed="rId2">
            <a:extLst>
              <a:ext uri="{28A0092B-C50C-407E-A947-70E740481C1C}">
                <a14:useLocalDpi xmlns:a14="http://schemas.microsoft.com/office/drawing/2010/main" val="0"/>
              </a:ext>
            </a:extLst>
          </a:blip>
          <a:srcRect r="5048"/>
          <a:stretch/>
        </p:blipFill>
        <p:spPr>
          <a:xfrm>
            <a:off x="-1" y="9137"/>
            <a:ext cx="12192001" cy="6839726"/>
          </a:xfrm>
          <a:prstGeom prst="rect">
            <a:avLst/>
          </a:prstGeom>
        </p:spPr>
      </p:pic>
      <p:sp>
        <p:nvSpPr>
          <p:cNvPr id="4" name="Rectangle 3">
            <a:extLst>
              <a:ext uri="{FF2B5EF4-FFF2-40B4-BE49-F238E27FC236}">
                <a16:creationId xmlns:a16="http://schemas.microsoft.com/office/drawing/2014/main" id="{E4122ADE-3782-8FE7-9476-B2598FEE1C53}"/>
              </a:ext>
            </a:extLst>
          </p:cNvPr>
          <p:cNvSpPr/>
          <p:nvPr/>
        </p:nvSpPr>
        <p:spPr>
          <a:xfrm>
            <a:off x="0" y="24713"/>
            <a:ext cx="12192000" cy="6833287"/>
          </a:xfrm>
          <a:prstGeom prst="rect">
            <a:avLst/>
          </a:prstGeom>
          <a:solidFill>
            <a:srgbClr val="002060">
              <a:alpha val="50196"/>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Google Shape;18;p60"/>
          <p:cNvSpPr txBox="1">
            <a:spLocks noGrp="1"/>
          </p:cNvSpPr>
          <p:nvPr>
            <p:ph type="title"/>
          </p:nvPr>
        </p:nvSpPr>
        <p:spPr>
          <a:xfrm>
            <a:off x="1059761" y="552440"/>
            <a:ext cx="10515600" cy="85161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lt1"/>
              </a:buClr>
              <a:buSzPts val="4800"/>
              <a:buFont typeface="Arial"/>
              <a:buNone/>
              <a:defRPr sz="48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a:t>Click to edit Master title style</a:t>
            </a:r>
            <a:endParaRPr/>
          </a:p>
        </p:txBody>
      </p:sp>
    </p:spTree>
    <p:extLst>
      <p:ext uri="{BB962C8B-B14F-4D97-AF65-F5344CB8AC3E}">
        <p14:creationId xmlns:p14="http://schemas.microsoft.com/office/powerpoint/2010/main" val="25924225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8422217" y="6342064"/>
            <a:ext cx="1919816" cy="365125"/>
          </a:xfrm>
        </p:spPr>
        <p:txBody>
          <a:bodyPr/>
          <a:lstStyle>
            <a:lvl1pPr>
              <a:defRPr/>
            </a:lvl1pPr>
          </a:lstStyle>
          <a:p>
            <a:r>
              <a:rPr lang="en-US"/>
              <a:t>11/12/20024</a:t>
            </a:r>
            <a:endParaRPr lang="en-GB"/>
          </a:p>
        </p:txBody>
      </p:sp>
      <p:sp>
        <p:nvSpPr>
          <p:cNvPr id="6" name="Footer Placeholder 4"/>
          <p:cNvSpPr>
            <a:spLocks noGrp="1"/>
          </p:cNvSpPr>
          <p:nvPr>
            <p:ph type="ftr" sz="quarter" idx="11"/>
          </p:nvPr>
        </p:nvSpPr>
        <p:spPr>
          <a:xfrm>
            <a:off x="2620433" y="6345239"/>
            <a:ext cx="5638800" cy="365125"/>
          </a:xfrm>
        </p:spPr>
        <p:txBody>
          <a:bodyPr/>
          <a:lstStyle>
            <a:lvl1pPr>
              <a:defRPr/>
            </a:lvl1pPr>
          </a:lstStyle>
          <a:p>
            <a:r>
              <a:rPr lang="en-GB"/>
              <a:t>FTI Group Meeting</a:t>
            </a:r>
          </a:p>
        </p:txBody>
      </p:sp>
      <p:sp>
        <p:nvSpPr>
          <p:cNvPr id="7" name="Slide Number Placeholder 5"/>
          <p:cNvSpPr>
            <a:spLocks noGrp="1"/>
          </p:cNvSpPr>
          <p:nvPr>
            <p:ph type="sldNum" sz="quarter" idx="12"/>
          </p:nvPr>
        </p:nvSpPr>
        <p:spPr>
          <a:xfrm>
            <a:off x="10564285" y="6337301"/>
            <a:ext cx="1018116" cy="365125"/>
          </a:xfrm>
        </p:spPr>
        <p:txBody>
          <a:bodyPr/>
          <a:lstStyle>
            <a:lvl1pPr>
              <a:defRPr/>
            </a:lvl1pPr>
          </a:lstStyle>
          <a:p>
            <a:fld id="{D3517025-743B-E149-A4BA-6A929B1A7CEC}" type="slidenum">
              <a:rPr lang="en-US" smtClean="0"/>
              <a:t>‹#›</a:t>
            </a:fld>
            <a:endParaRPr lang="en-US"/>
          </a:p>
        </p:txBody>
      </p:sp>
    </p:spTree>
    <p:extLst>
      <p:ext uri="{BB962C8B-B14F-4D97-AF65-F5344CB8AC3E}">
        <p14:creationId xmlns:p14="http://schemas.microsoft.com/office/powerpoint/2010/main" val="3017779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1">
  <p:cSld name="Title Slide 1">
    <p:bg>
      <p:bgPr>
        <a:blipFill>
          <a:blip r:embed="rId2">
            <a:alphaModFix/>
          </a:blip>
          <a:stretch>
            <a:fillRect/>
          </a:stretch>
        </a:blipFill>
        <a:effectLst/>
      </p:bgPr>
    </p:bg>
    <p:spTree>
      <p:nvGrpSpPr>
        <p:cNvPr id="1" name="Shape 54"/>
        <p:cNvGrpSpPr/>
        <p:nvPr/>
      </p:nvGrpSpPr>
      <p:grpSpPr>
        <a:xfrm>
          <a:off x="0" y="0"/>
          <a:ext cx="0" cy="0"/>
          <a:chOff x="0" y="0"/>
          <a:chExt cx="0" cy="0"/>
        </a:xfrm>
      </p:grpSpPr>
      <p:sp>
        <p:nvSpPr>
          <p:cNvPr id="55" name="Google Shape;55;p14"/>
          <p:cNvSpPr txBox="1">
            <a:spLocks noGrp="1"/>
          </p:cNvSpPr>
          <p:nvPr>
            <p:ph type="ftr" idx="11"/>
          </p:nvPr>
        </p:nvSpPr>
        <p:spPr>
          <a:xfrm>
            <a:off x="3759120" y="6531933"/>
            <a:ext cx="5872400" cy="250000"/>
          </a:xfrm>
          <a:prstGeom prst="rect">
            <a:avLst/>
          </a:prstGeom>
          <a:noFill/>
          <a:ln>
            <a:noFill/>
          </a:ln>
        </p:spPr>
        <p:txBody>
          <a:bodyPr spcFirstLastPara="1" wrap="square" lIns="68575" tIns="34275" rIns="68575" bIns="34275" anchor="t" anchorCtr="0">
            <a:noAutofit/>
          </a:bodyPr>
          <a:lstStyle>
            <a:lvl1pPr marR="0" lvl="0" algn="l">
              <a:lnSpc>
                <a:spcPct val="100000"/>
              </a:lnSpc>
              <a:spcBef>
                <a:spcPts val="0"/>
              </a:spcBef>
              <a:spcAft>
                <a:spcPts val="0"/>
              </a:spcAft>
              <a:buClr>
                <a:srgbClr val="000000"/>
              </a:buClr>
              <a:buSzPts val="1100"/>
              <a:buFont typeface="Arial"/>
              <a:buNone/>
              <a:defRPr sz="1867" b="0" i="0" u="none" strike="noStrike" cap="none">
                <a:solidFill>
                  <a:srgbClr val="373F90"/>
                </a:solidFill>
                <a:latin typeface="Calibri"/>
                <a:ea typeface="Calibri"/>
                <a:cs typeface="Calibri"/>
                <a:sym typeface="Calibri"/>
              </a:defRPr>
            </a:lvl1pPr>
            <a:lvl2pPr marR="0" lvl="1" algn="l">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r>
              <a:rPr lang="en-GB"/>
              <a:t>FTI Group Meeting</a:t>
            </a:r>
          </a:p>
        </p:txBody>
      </p:sp>
      <p:sp>
        <p:nvSpPr>
          <p:cNvPr id="56" name="Google Shape;56;p14"/>
          <p:cNvSpPr txBox="1">
            <a:spLocks noGrp="1"/>
          </p:cNvSpPr>
          <p:nvPr>
            <p:ph type="sldNum" idx="12"/>
          </p:nvPr>
        </p:nvSpPr>
        <p:spPr>
          <a:xfrm>
            <a:off x="11525123" y="6532608"/>
            <a:ext cx="357200" cy="250000"/>
          </a:xfrm>
          <a:prstGeom prst="rect">
            <a:avLst/>
          </a:prstGeom>
          <a:noFill/>
          <a:ln>
            <a:noFill/>
          </a:ln>
        </p:spPr>
        <p:txBody>
          <a:bodyPr spcFirstLastPara="1" wrap="square" lIns="68575" tIns="34275" rIns="68575" bIns="34275" anchor="t" anchorCtr="0">
            <a:noAutofit/>
          </a:bodyPr>
          <a:lstStyle>
            <a:lvl1pPr marL="0" marR="0" lvl="0" indent="0" algn="ctr">
              <a:lnSpc>
                <a:spcPct val="100000"/>
              </a:lnSpc>
              <a:spcBef>
                <a:spcPts val="0"/>
              </a:spcBef>
              <a:spcAft>
                <a:spcPts val="0"/>
              </a:spcAft>
              <a:buClr>
                <a:srgbClr val="000000"/>
              </a:buClr>
              <a:buSzPts val="800"/>
              <a:buFont typeface="Arial"/>
              <a:buNone/>
              <a:defRPr sz="1067" b="1" i="0" u="none" strike="noStrike" cap="none">
                <a:solidFill>
                  <a:schemeClr val="lt1"/>
                </a:solidFill>
                <a:latin typeface="Open Sans Light"/>
                <a:ea typeface="Open Sans Light"/>
                <a:cs typeface="Open Sans Light"/>
                <a:sym typeface="Open Sans Light"/>
              </a:defRPr>
            </a:lvl1pPr>
            <a:lvl2pPr marL="0" marR="0" lvl="1" indent="0" algn="ctr">
              <a:lnSpc>
                <a:spcPct val="100000"/>
              </a:lnSpc>
              <a:spcBef>
                <a:spcPts val="0"/>
              </a:spcBef>
              <a:spcAft>
                <a:spcPts val="0"/>
              </a:spcAft>
              <a:buClr>
                <a:srgbClr val="000000"/>
              </a:buClr>
              <a:buSzPts val="800"/>
              <a:buFont typeface="Arial"/>
              <a:buNone/>
              <a:defRPr sz="1067" b="1" i="0" u="none" strike="noStrike" cap="none">
                <a:solidFill>
                  <a:schemeClr val="lt1"/>
                </a:solidFill>
                <a:latin typeface="Open Sans Light"/>
                <a:ea typeface="Open Sans Light"/>
                <a:cs typeface="Open Sans Light"/>
                <a:sym typeface="Open Sans Light"/>
              </a:defRPr>
            </a:lvl2pPr>
            <a:lvl3pPr marL="0" marR="0" lvl="2" indent="0" algn="ctr">
              <a:lnSpc>
                <a:spcPct val="100000"/>
              </a:lnSpc>
              <a:spcBef>
                <a:spcPts val="0"/>
              </a:spcBef>
              <a:spcAft>
                <a:spcPts val="0"/>
              </a:spcAft>
              <a:buClr>
                <a:srgbClr val="000000"/>
              </a:buClr>
              <a:buSzPts val="800"/>
              <a:buFont typeface="Arial"/>
              <a:buNone/>
              <a:defRPr sz="1067" b="1" i="0" u="none" strike="noStrike" cap="none">
                <a:solidFill>
                  <a:schemeClr val="lt1"/>
                </a:solidFill>
                <a:latin typeface="Open Sans Light"/>
                <a:ea typeface="Open Sans Light"/>
                <a:cs typeface="Open Sans Light"/>
                <a:sym typeface="Open Sans Light"/>
              </a:defRPr>
            </a:lvl3pPr>
            <a:lvl4pPr marL="0" marR="0" lvl="3" indent="0" algn="ctr">
              <a:lnSpc>
                <a:spcPct val="100000"/>
              </a:lnSpc>
              <a:spcBef>
                <a:spcPts val="0"/>
              </a:spcBef>
              <a:spcAft>
                <a:spcPts val="0"/>
              </a:spcAft>
              <a:buClr>
                <a:srgbClr val="000000"/>
              </a:buClr>
              <a:buSzPts val="800"/>
              <a:buFont typeface="Arial"/>
              <a:buNone/>
              <a:defRPr sz="1067" b="1" i="0" u="none" strike="noStrike" cap="none">
                <a:solidFill>
                  <a:schemeClr val="lt1"/>
                </a:solidFill>
                <a:latin typeface="Open Sans Light"/>
                <a:ea typeface="Open Sans Light"/>
                <a:cs typeface="Open Sans Light"/>
                <a:sym typeface="Open Sans Light"/>
              </a:defRPr>
            </a:lvl4pPr>
            <a:lvl5pPr marL="0" marR="0" lvl="4" indent="0" algn="ctr">
              <a:lnSpc>
                <a:spcPct val="100000"/>
              </a:lnSpc>
              <a:spcBef>
                <a:spcPts val="0"/>
              </a:spcBef>
              <a:spcAft>
                <a:spcPts val="0"/>
              </a:spcAft>
              <a:buClr>
                <a:srgbClr val="000000"/>
              </a:buClr>
              <a:buSzPts val="800"/>
              <a:buFont typeface="Arial"/>
              <a:buNone/>
              <a:defRPr sz="1067" b="1" i="0" u="none" strike="noStrike" cap="none">
                <a:solidFill>
                  <a:schemeClr val="lt1"/>
                </a:solidFill>
                <a:latin typeface="Open Sans Light"/>
                <a:ea typeface="Open Sans Light"/>
                <a:cs typeface="Open Sans Light"/>
                <a:sym typeface="Open Sans Light"/>
              </a:defRPr>
            </a:lvl5pPr>
            <a:lvl6pPr marL="0" marR="0" lvl="5" indent="0" algn="ctr">
              <a:lnSpc>
                <a:spcPct val="100000"/>
              </a:lnSpc>
              <a:spcBef>
                <a:spcPts val="0"/>
              </a:spcBef>
              <a:spcAft>
                <a:spcPts val="0"/>
              </a:spcAft>
              <a:buClr>
                <a:srgbClr val="000000"/>
              </a:buClr>
              <a:buSzPts val="800"/>
              <a:buFont typeface="Arial"/>
              <a:buNone/>
              <a:defRPr sz="1067" b="1" i="0" u="none" strike="noStrike" cap="none">
                <a:solidFill>
                  <a:schemeClr val="lt1"/>
                </a:solidFill>
                <a:latin typeface="Open Sans Light"/>
                <a:ea typeface="Open Sans Light"/>
                <a:cs typeface="Open Sans Light"/>
                <a:sym typeface="Open Sans Light"/>
              </a:defRPr>
            </a:lvl6pPr>
            <a:lvl7pPr marL="0" marR="0" lvl="6" indent="0" algn="ctr">
              <a:lnSpc>
                <a:spcPct val="100000"/>
              </a:lnSpc>
              <a:spcBef>
                <a:spcPts val="0"/>
              </a:spcBef>
              <a:spcAft>
                <a:spcPts val="0"/>
              </a:spcAft>
              <a:buClr>
                <a:srgbClr val="000000"/>
              </a:buClr>
              <a:buSzPts val="800"/>
              <a:buFont typeface="Arial"/>
              <a:buNone/>
              <a:defRPr sz="1067" b="1" i="0" u="none" strike="noStrike" cap="none">
                <a:solidFill>
                  <a:schemeClr val="lt1"/>
                </a:solidFill>
                <a:latin typeface="Open Sans Light"/>
                <a:ea typeface="Open Sans Light"/>
                <a:cs typeface="Open Sans Light"/>
                <a:sym typeface="Open Sans Light"/>
              </a:defRPr>
            </a:lvl7pPr>
            <a:lvl8pPr marL="0" marR="0" lvl="7" indent="0" algn="ctr">
              <a:lnSpc>
                <a:spcPct val="100000"/>
              </a:lnSpc>
              <a:spcBef>
                <a:spcPts val="0"/>
              </a:spcBef>
              <a:spcAft>
                <a:spcPts val="0"/>
              </a:spcAft>
              <a:buClr>
                <a:srgbClr val="000000"/>
              </a:buClr>
              <a:buSzPts val="800"/>
              <a:buFont typeface="Arial"/>
              <a:buNone/>
              <a:defRPr sz="1067" b="1" i="0" u="none" strike="noStrike" cap="none">
                <a:solidFill>
                  <a:schemeClr val="lt1"/>
                </a:solidFill>
                <a:latin typeface="Open Sans Light"/>
                <a:ea typeface="Open Sans Light"/>
                <a:cs typeface="Open Sans Light"/>
                <a:sym typeface="Open Sans Light"/>
              </a:defRPr>
            </a:lvl8pPr>
            <a:lvl9pPr marL="0" marR="0" lvl="8" indent="0" algn="ctr">
              <a:lnSpc>
                <a:spcPct val="100000"/>
              </a:lnSpc>
              <a:spcBef>
                <a:spcPts val="0"/>
              </a:spcBef>
              <a:spcAft>
                <a:spcPts val="0"/>
              </a:spcAft>
              <a:buClr>
                <a:srgbClr val="000000"/>
              </a:buClr>
              <a:buSzPts val="800"/>
              <a:buFont typeface="Arial"/>
              <a:buNone/>
              <a:defRPr sz="1067" b="1" i="0" u="none" strike="noStrike" cap="none">
                <a:solidFill>
                  <a:schemeClr val="lt1"/>
                </a:solidFill>
                <a:latin typeface="Open Sans Light"/>
                <a:ea typeface="Open Sans Light"/>
                <a:cs typeface="Open Sans Light"/>
                <a:sym typeface="Open Sans Light"/>
              </a:defRPr>
            </a:lvl9pPr>
          </a:lstStyle>
          <a:p>
            <a:fld id="{00000000-1234-1234-1234-123412341234}" type="slidenum">
              <a:rPr lang="en" smtClean="0"/>
              <a:pPr/>
              <a:t>‹#›</a:t>
            </a:fld>
            <a:endParaRPr lang="en"/>
          </a:p>
        </p:txBody>
      </p:sp>
      <p:pic>
        <p:nvPicPr>
          <p:cNvPr id="57" name="Google Shape;57;p14"/>
          <p:cNvPicPr preferRelativeResize="0"/>
          <p:nvPr/>
        </p:nvPicPr>
        <p:blipFill rotWithShape="1">
          <a:blip r:embed="rId3">
            <a:alphaModFix/>
          </a:blip>
          <a:srcRect/>
          <a:stretch/>
        </p:blipFill>
        <p:spPr>
          <a:xfrm>
            <a:off x="179281" y="6434813"/>
            <a:ext cx="1166755" cy="367432"/>
          </a:xfrm>
          <a:prstGeom prst="rect">
            <a:avLst/>
          </a:prstGeom>
          <a:noFill/>
          <a:ln>
            <a:noFill/>
          </a:ln>
        </p:spPr>
      </p:pic>
    </p:spTree>
    <p:extLst>
      <p:ext uri="{BB962C8B-B14F-4D97-AF65-F5344CB8AC3E}">
        <p14:creationId xmlns:p14="http://schemas.microsoft.com/office/powerpoint/2010/main" val="23917144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pPr lvl="0"/>
            <a:r>
              <a:rPr lang="en-US"/>
              <a:t>Click to edit Master text styles</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6552299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imple Content Slide">
  <p:cSld name="Simple Content Slide">
    <p:spTree>
      <p:nvGrpSpPr>
        <p:cNvPr id="1" name="Shape 58"/>
        <p:cNvGrpSpPr/>
        <p:nvPr/>
      </p:nvGrpSpPr>
      <p:grpSpPr>
        <a:xfrm>
          <a:off x="0" y="0"/>
          <a:ext cx="0" cy="0"/>
          <a:chOff x="0" y="0"/>
          <a:chExt cx="0" cy="0"/>
        </a:xfrm>
      </p:grpSpPr>
      <p:sp>
        <p:nvSpPr>
          <p:cNvPr id="59" name="Google Shape;59;p15"/>
          <p:cNvSpPr txBox="1">
            <a:spLocks noGrp="1"/>
          </p:cNvSpPr>
          <p:nvPr>
            <p:ph type="title"/>
          </p:nvPr>
        </p:nvSpPr>
        <p:spPr>
          <a:xfrm>
            <a:off x="527051" y="309033"/>
            <a:ext cx="11138000" cy="958800"/>
          </a:xfrm>
          <a:prstGeom prst="rect">
            <a:avLst/>
          </a:prstGeom>
          <a:noFill/>
          <a:ln>
            <a:noFill/>
          </a:ln>
        </p:spPr>
        <p:txBody>
          <a:bodyPr spcFirstLastPara="1" wrap="square" lIns="0" tIns="0" rIns="0" bIns="0" anchor="b" anchorCtr="0">
            <a:normAutofit/>
          </a:bodyPr>
          <a:lstStyle>
            <a:lvl1pPr lvl="0" algn="l">
              <a:lnSpc>
                <a:spcPct val="90000"/>
              </a:lnSpc>
              <a:spcBef>
                <a:spcPts val="0"/>
              </a:spcBef>
              <a:spcAft>
                <a:spcPts val="0"/>
              </a:spcAft>
              <a:buClr>
                <a:schemeClr val="dk1"/>
              </a:buClr>
              <a:buSzPts val="2600"/>
              <a:buFont typeface="Arial"/>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en-US"/>
              <a:t>Click to edit Master title style</a:t>
            </a:r>
            <a:endParaRPr/>
          </a:p>
        </p:txBody>
      </p:sp>
      <p:sp>
        <p:nvSpPr>
          <p:cNvPr id="60" name="Google Shape;60;p15"/>
          <p:cNvSpPr txBox="1"/>
          <p:nvPr/>
        </p:nvSpPr>
        <p:spPr>
          <a:xfrm>
            <a:off x="1375144" y="2069805"/>
            <a:ext cx="246400" cy="410379"/>
          </a:xfrm>
          <a:prstGeom prst="rect">
            <a:avLst/>
          </a:prstGeom>
          <a:noFill/>
          <a:ln>
            <a:noFill/>
          </a:ln>
        </p:spPr>
        <p:txBody>
          <a:bodyPr spcFirstLastPara="1" wrap="square" lIns="121900" tIns="60933" rIns="121900" bIns="60933" anchor="t" anchorCtr="0">
            <a:spAutoFit/>
          </a:bodyPr>
          <a:lstStyle/>
          <a:p>
            <a:pPr marL="0" marR="0" lvl="0" indent="0" algn="l" rtl="0">
              <a:lnSpc>
                <a:spcPct val="100000"/>
              </a:lnSpc>
              <a:spcBef>
                <a:spcPts val="0"/>
              </a:spcBef>
              <a:spcAft>
                <a:spcPts val="0"/>
              </a:spcAft>
              <a:buNone/>
            </a:pPr>
            <a:endParaRPr sz="1867" b="0" i="0" u="none" strike="noStrike" cap="none">
              <a:solidFill>
                <a:srgbClr val="000000"/>
              </a:solidFill>
              <a:latin typeface="Arial"/>
              <a:ea typeface="Arial"/>
              <a:cs typeface="Arial"/>
              <a:sym typeface="Arial"/>
            </a:endParaRPr>
          </a:p>
        </p:txBody>
      </p:sp>
      <p:sp>
        <p:nvSpPr>
          <p:cNvPr id="61" name="Google Shape;61;p15"/>
          <p:cNvSpPr txBox="1">
            <a:spLocks noGrp="1"/>
          </p:cNvSpPr>
          <p:nvPr>
            <p:ph type="dt" idx="10"/>
          </p:nvPr>
        </p:nvSpPr>
        <p:spPr>
          <a:xfrm>
            <a:off x="0" y="6503089"/>
            <a:ext cx="768400" cy="359200"/>
          </a:xfrm>
          <a:prstGeom prst="rect">
            <a:avLst/>
          </a:prstGeom>
          <a:noFill/>
          <a:ln>
            <a:noFill/>
          </a:ln>
        </p:spPr>
        <p:txBody>
          <a:bodyPr spcFirstLastPara="1" wrap="square" lIns="125975" tIns="0" rIns="0" bIns="0" anchor="ctr" anchorCtr="0">
            <a:noAutofit/>
          </a:bodyPr>
          <a:lstStyle>
            <a:lvl1pPr lvl="0" algn="l">
              <a:lnSpc>
                <a:spcPct val="15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a:t>11/12/20024</a:t>
            </a:r>
            <a:endParaRPr lang="en-GB"/>
          </a:p>
        </p:txBody>
      </p:sp>
      <p:sp>
        <p:nvSpPr>
          <p:cNvPr id="62" name="Google Shape;62;p15"/>
          <p:cNvSpPr txBox="1">
            <a:spLocks noGrp="1"/>
          </p:cNvSpPr>
          <p:nvPr>
            <p:ph type="ftr" idx="11"/>
          </p:nvPr>
        </p:nvSpPr>
        <p:spPr>
          <a:xfrm>
            <a:off x="768351" y="6502400"/>
            <a:ext cx="4357600" cy="355600"/>
          </a:xfrm>
          <a:prstGeom prst="rect">
            <a:avLst/>
          </a:prstGeom>
          <a:noFill/>
          <a:ln>
            <a:noFill/>
          </a:ln>
        </p:spPr>
        <p:txBody>
          <a:bodyPr spcFirstLastPara="1" wrap="square" lIns="144000" tIns="0" rIns="0" bIns="72000" anchor="b"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GB"/>
              <a:t>FTI Group Meeting</a:t>
            </a:r>
          </a:p>
        </p:txBody>
      </p:sp>
      <p:sp>
        <p:nvSpPr>
          <p:cNvPr id="63" name="Google Shape;63;p15"/>
          <p:cNvSpPr txBox="1">
            <a:spLocks noGrp="1"/>
          </p:cNvSpPr>
          <p:nvPr>
            <p:ph type="sldNum" idx="12"/>
          </p:nvPr>
        </p:nvSpPr>
        <p:spPr>
          <a:xfrm>
            <a:off x="11760200" y="6512625"/>
            <a:ext cx="432000" cy="345200"/>
          </a:xfrm>
          <a:prstGeom prst="rect">
            <a:avLst/>
          </a:prstGeom>
          <a:noFill/>
          <a:ln>
            <a:noFill/>
          </a:ln>
        </p:spPr>
        <p:txBody>
          <a:bodyPr spcFirstLastPara="1" wrap="square" lIns="0" tIns="0" rIns="0" bIns="0" anchor="ctr" anchorCtr="0">
            <a:normAutofit/>
          </a:bodyPr>
          <a:lstStyle>
            <a:lvl1pPr marL="0" lvl="0" indent="0" algn="ctr">
              <a:lnSpc>
                <a:spcPct val="100000"/>
              </a:lnSpc>
              <a:spcBef>
                <a:spcPts val="0"/>
              </a:spcBef>
              <a:spcAft>
                <a:spcPts val="0"/>
              </a:spcAft>
              <a:buNone/>
              <a:defRPr/>
            </a:lvl1pPr>
            <a:lvl2pPr marL="0" lvl="1" indent="0" algn="ctr">
              <a:lnSpc>
                <a:spcPct val="100000"/>
              </a:lnSpc>
              <a:spcBef>
                <a:spcPts val="0"/>
              </a:spcBef>
              <a:spcAft>
                <a:spcPts val="0"/>
              </a:spcAft>
              <a:buNone/>
              <a:defRPr/>
            </a:lvl2pPr>
            <a:lvl3pPr marL="0" lvl="2" indent="0" algn="ctr">
              <a:lnSpc>
                <a:spcPct val="100000"/>
              </a:lnSpc>
              <a:spcBef>
                <a:spcPts val="0"/>
              </a:spcBef>
              <a:spcAft>
                <a:spcPts val="0"/>
              </a:spcAft>
              <a:buNone/>
              <a:defRPr/>
            </a:lvl3pPr>
            <a:lvl4pPr marL="0" lvl="3" indent="0" algn="ctr">
              <a:lnSpc>
                <a:spcPct val="100000"/>
              </a:lnSpc>
              <a:spcBef>
                <a:spcPts val="0"/>
              </a:spcBef>
              <a:spcAft>
                <a:spcPts val="0"/>
              </a:spcAft>
              <a:buNone/>
              <a:defRPr/>
            </a:lvl4pPr>
            <a:lvl5pPr marL="0" lvl="4" indent="0" algn="ctr">
              <a:lnSpc>
                <a:spcPct val="100000"/>
              </a:lnSpc>
              <a:spcBef>
                <a:spcPts val="0"/>
              </a:spcBef>
              <a:spcAft>
                <a:spcPts val="0"/>
              </a:spcAft>
              <a:buNone/>
              <a:defRPr/>
            </a:lvl5pPr>
            <a:lvl6pPr marL="0" lvl="5" indent="0" algn="ctr">
              <a:lnSpc>
                <a:spcPct val="100000"/>
              </a:lnSpc>
              <a:spcBef>
                <a:spcPts val="0"/>
              </a:spcBef>
              <a:spcAft>
                <a:spcPts val="0"/>
              </a:spcAft>
              <a:buNone/>
              <a:defRPr/>
            </a:lvl6pPr>
            <a:lvl7pPr marL="0" lvl="6" indent="0" algn="ctr">
              <a:lnSpc>
                <a:spcPct val="100000"/>
              </a:lnSpc>
              <a:spcBef>
                <a:spcPts val="0"/>
              </a:spcBef>
              <a:spcAft>
                <a:spcPts val="0"/>
              </a:spcAft>
              <a:buNone/>
              <a:defRPr/>
            </a:lvl7pPr>
            <a:lvl8pPr marL="0" lvl="7" indent="0" algn="ctr">
              <a:lnSpc>
                <a:spcPct val="100000"/>
              </a:lnSpc>
              <a:spcBef>
                <a:spcPts val="0"/>
              </a:spcBef>
              <a:spcAft>
                <a:spcPts val="0"/>
              </a:spcAft>
              <a:buNone/>
              <a:defRPr/>
            </a:lvl8pPr>
            <a:lvl9pPr marL="0" lvl="8" indent="0" algn="ctr">
              <a:lnSpc>
                <a:spcPct val="100000"/>
              </a:lnSpc>
              <a:spcBef>
                <a:spcPts val="0"/>
              </a:spcBef>
              <a:spcAft>
                <a:spcPts val="0"/>
              </a:spcAft>
              <a:buNone/>
              <a:defRPr/>
            </a:lvl9pPr>
          </a:lstStyle>
          <a:p>
            <a:fld id="{00000000-1234-1234-1234-123412341234}" type="slidenum">
              <a:rPr lang="en" smtClean="0"/>
              <a:pPr/>
              <a:t>‹#›</a:t>
            </a:fld>
            <a:endParaRPr lang="en"/>
          </a:p>
        </p:txBody>
      </p:sp>
      <p:sp>
        <p:nvSpPr>
          <p:cNvPr id="64" name="Google Shape;64;p15"/>
          <p:cNvSpPr txBox="1">
            <a:spLocks noGrp="1"/>
          </p:cNvSpPr>
          <p:nvPr>
            <p:ph type="body" idx="1"/>
          </p:nvPr>
        </p:nvSpPr>
        <p:spPr>
          <a:xfrm>
            <a:off x="527051" y="1511300"/>
            <a:ext cx="11138000" cy="4688400"/>
          </a:xfrm>
          <a:prstGeom prst="rect">
            <a:avLst/>
          </a:prstGeom>
          <a:noFill/>
          <a:ln>
            <a:noFill/>
          </a:ln>
        </p:spPr>
        <p:txBody>
          <a:bodyPr spcFirstLastPara="1" wrap="square" lIns="0" tIns="0" rIns="0" bIns="0" anchor="t" anchorCtr="0">
            <a:normAutofit/>
          </a:bodyPr>
          <a:lstStyle>
            <a:lvl1pPr marL="609585" lvl="0" indent="-406390" algn="l">
              <a:lnSpc>
                <a:spcPct val="90000"/>
              </a:lnSpc>
              <a:spcBef>
                <a:spcPts val="933"/>
              </a:spcBef>
              <a:spcAft>
                <a:spcPts val="0"/>
              </a:spcAft>
              <a:buClr>
                <a:srgbClr val="7F7F7F"/>
              </a:buClr>
              <a:buSzPts val="1200"/>
              <a:buChar char="●"/>
              <a:defRPr sz="1600"/>
            </a:lvl1pPr>
            <a:lvl2pPr marL="1219170" lvl="1" indent="-397923" algn="l">
              <a:lnSpc>
                <a:spcPct val="90000"/>
              </a:lnSpc>
              <a:spcBef>
                <a:spcPts val="1600"/>
              </a:spcBef>
              <a:spcAft>
                <a:spcPts val="0"/>
              </a:spcAft>
              <a:buClr>
                <a:schemeClr val="dk1"/>
              </a:buClr>
              <a:buSzPts val="1100"/>
              <a:buChar char="○"/>
              <a:defRPr sz="1467"/>
            </a:lvl2pPr>
            <a:lvl3pPr marL="1828754" lvl="2" indent="-393690" algn="l">
              <a:lnSpc>
                <a:spcPct val="90000"/>
              </a:lnSpc>
              <a:spcBef>
                <a:spcPts val="1600"/>
              </a:spcBef>
              <a:spcAft>
                <a:spcPts val="0"/>
              </a:spcAft>
              <a:buClr>
                <a:schemeClr val="dk1"/>
              </a:buClr>
              <a:buSzPts val="1050"/>
              <a:buChar char="■"/>
              <a:defRPr sz="1400"/>
            </a:lvl3pPr>
            <a:lvl4pPr marL="2438339" lvl="3" indent="-389457" algn="l">
              <a:lnSpc>
                <a:spcPct val="90000"/>
              </a:lnSpc>
              <a:spcBef>
                <a:spcPts val="1600"/>
              </a:spcBef>
              <a:spcAft>
                <a:spcPts val="0"/>
              </a:spcAft>
              <a:buClr>
                <a:schemeClr val="dk1"/>
              </a:buClr>
              <a:buSzPts val="1000"/>
              <a:buChar char="●"/>
              <a:defRPr sz="1333"/>
            </a:lvl4pPr>
            <a:lvl5pPr marL="3047924" lvl="4" indent="-389457" algn="l">
              <a:lnSpc>
                <a:spcPct val="90000"/>
              </a:lnSpc>
              <a:spcBef>
                <a:spcPts val="1600"/>
              </a:spcBef>
              <a:spcAft>
                <a:spcPts val="0"/>
              </a:spcAft>
              <a:buClr>
                <a:schemeClr val="dk1"/>
              </a:buClr>
              <a:buSzPts val="1000"/>
              <a:buChar char="○"/>
              <a:defRPr sz="1333"/>
            </a:lvl5pPr>
            <a:lvl6pPr marL="3657509" lvl="5" indent="-380990" algn="l">
              <a:lnSpc>
                <a:spcPct val="90000"/>
              </a:lnSpc>
              <a:spcBef>
                <a:spcPts val="1600"/>
              </a:spcBef>
              <a:spcAft>
                <a:spcPts val="0"/>
              </a:spcAft>
              <a:buClr>
                <a:schemeClr val="dk1"/>
              </a:buClr>
              <a:buSzPts val="900"/>
              <a:buChar char="■"/>
              <a:defRPr sz="1200"/>
            </a:lvl6pPr>
            <a:lvl7pPr marL="4267093" lvl="6" indent="-376757" algn="l">
              <a:lnSpc>
                <a:spcPct val="90000"/>
              </a:lnSpc>
              <a:spcBef>
                <a:spcPts val="1600"/>
              </a:spcBef>
              <a:spcAft>
                <a:spcPts val="0"/>
              </a:spcAft>
              <a:buClr>
                <a:schemeClr val="dk1"/>
              </a:buClr>
              <a:buSzPts val="850"/>
              <a:buChar char="●"/>
              <a:defRPr sz="1133"/>
            </a:lvl7pPr>
            <a:lvl8pPr marL="4876678" lvl="7" indent="-372524" algn="l">
              <a:lnSpc>
                <a:spcPct val="90000"/>
              </a:lnSpc>
              <a:spcBef>
                <a:spcPts val="1600"/>
              </a:spcBef>
              <a:spcAft>
                <a:spcPts val="0"/>
              </a:spcAft>
              <a:buClr>
                <a:schemeClr val="dk1"/>
              </a:buClr>
              <a:buSzPts val="800"/>
              <a:buChar char="○"/>
              <a:defRPr sz="1067"/>
            </a:lvl8pPr>
            <a:lvl9pPr marL="5486263" lvl="8" indent="-368291" algn="l">
              <a:lnSpc>
                <a:spcPct val="90000"/>
              </a:lnSpc>
              <a:spcBef>
                <a:spcPts val="1600"/>
              </a:spcBef>
              <a:spcAft>
                <a:spcPts val="1600"/>
              </a:spcAft>
              <a:buClr>
                <a:schemeClr val="dk1"/>
              </a:buClr>
              <a:buSzPts val="750"/>
              <a:buChar char="■"/>
              <a:defRPr sz="1000"/>
            </a:lvl9pPr>
          </a:lstStyle>
          <a:p>
            <a:pPr lvl="0"/>
            <a:r>
              <a:rPr lang="en-US"/>
              <a:t>Click to edit Master text styles</a:t>
            </a:r>
          </a:p>
        </p:txBody>
      </p:sp>
    </p:spTree>
    <p:extLst>
      <p:ext uri="{BB962C8B-B14F-4D97-AF65-F5344CB8AC3E}">
        <p14:creationId xmlns:p14="http://schemas.microsoft.com/office/powerpoint/2010/main" val="2662397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a:t>home.cern</a:t>
            </a:r>
            <a:endParaRPr kumimoji="0" lang="en-US"/>
          </a:p>
        </p:txBody>
      </p:sp>
      <p:pic>
        <p:nvPicPr>
          <p:cNvPr id="6" name="Image 2"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518489869"/>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Slide">
  <p:cSld name="Title Slide">
    <p:bg>
      <p:bgPr>
        <a:blipFill>
          <a:blip r:embed="rId2">
            <a:alphaModFix/>
          </a:blip>
          <a:stretch>
            <a:fillRect/>
          </a:stretch>
        </a:blipFill>
        <a:effectLst/>
      </p:bgPr>
    </p:bg>
    <p:spTree>
      <p:nvGrpSpPr>
        <p:cNvPr id="1" name="Shape 11"/>
        <p:cNvGrpSpPr/>
        <p:nvPr/>
      </p:nvGrpSpPr>
      <p:grpSpPr>
        <a:xfrm>
          <a:off x="0" y="0"/>
          <a:ext cx="0" cy="0"/>
          <a:chOff x="0" y="0"/>
          <a:chExt cx="0" cy="0"/>
        </a:xfrm>
      </p:grpSpPr>
      <p:sp>
        <p:nvSpPr>
          <p:cNvPr id="12" name="Google Shape;12;p18"/>
          <p:cNvSpPr txBox="1">
            <a:spLocks noGrp="1"/>
          </p:cNvSpPr>
          <p:nvPr>
            <p:ph type="ftr" idx="11"/>
          </p:nvPr>
        </p:nvSpPr>
        <p:spPr>
          <a:xfrm>
            <a:off x="3759120" y="6531933"/>
            <a:ext cx="5872560" cy="249923"/>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rgbClr val="373F90"/>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r>
              <a:rPr lang="en-GB"/>
              <a:t>FTI Group Meeting</a:t>
            </a:r>
          </a:p>
        </p:txBody>
      </p:sp>
      <p:sp>
        <p:nvSpPr>
          <p:cNvPr id="13" name="Google Shape;13;p18"/>
          <p:cNvSpPr txBox="1">
            <a:spLocks noGrp="1"/>
          </p:cNvSpPr>
          <p:nvPr>
            <p:ph type="sldNum" idx="12"/>
          </p:nvPr>
        </p:nvSpPr>
        <p:spPr>
          <a:xfrm>
            <a:off x="11525122" y="6532608"/>
            <a:ext cx="356872" cy="249923"/>
          </a:xfrm>
          <a:prstGeom prst="rect">
            <a:avLst/>
          </a:prstGeom>
          <a:noFill/>
          <a:ln>
            <a:noFill/>
          </a:ln>
        </p:spPr>
        <p:txBody>
          <a:bodyPr spcFirstLastPara="1" wrap="square" lIns="91425" tIns="45700" rIns="91425" bIns="45700" anchor="t" anchorCtr="0">
            <a:noAutofit/>
          </a:bodyPr>
          <a:lstStyle>
            <a:lvl1pPr marL="0" marR="0" lvl="0"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1pPr>
            <a:lvl2pPr marL="0" marR="0" lvl="1"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2pPr>
            <a:lvl3pPr marL="0" marR="0" lvl="2"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3pPr>
            <a:lvl4pPr marL="0" marR="0" lvl="3"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4pPr>
            <a:lvl5pPr marL="0" marR="0" lvl="4"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5pPr>
            <a:lvl6pPr marL="0" marR="0" lvl="5"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6pPr>
            <a:lvl7pPr marL="0" marR="0" lvl="6"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7pPr>
            <a:lvl8pPr marL="0" marR="0" lvl="7"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8pPr>
            <a:lvl9pPr marL="0" marR="0" lvl="8" indent="0" algn="ctr" rtl="0">
              <a:lnSpc>
                <a:spcPct val="100000"/>
              </a:lnSpc>
              <a:spcBef>
                <a:spcPts val="0"/>
              </a:spcBef>
              <a:spcAft>
                <a:spcPts val="0"/>
              </a:spcAft>
              <a:buClr>
                <a:srgbClr val="000000"/>
              </a:buClr>
              <a:buSzPts val="1000"/>
              <a:buFont typeface="Arial"/>
              <a:buNone/>
              <a:defRPr sz="1000" b="1" i="0" u="none" strike="noStrike" cap="none">
                <a:solidFill>
                  <a:schemeClr val="lt1"/>
                </a:solidFill>
                <a:latin typeface="Open Sans Light"/>
                <a:ea typeface="Open Sans Light"/>
                <a:cs typeface="Open Sans Light"/>
                <a:sym typeface="Open Sans Light"/>
              </a:defRPr>
            </a:lvl9pPr>
          </a:lstStyle>
          <a:p>
            <a:pPr marL="0" lvl="0" indent="0" algn="ctr" rtl="0">
              <a:spcBef>
                <a:spcPts val="0"/>
              </a:spcBef>
              <a:spcAft>
                <a:spcPts val="0"/>
              </a:spcAft>
              <a:buNone/>
            </a:pPr>
            <a:fld id="{00000000-1234-1234-1234-123412341234}" type="slidenum">
              <a:rPr lang="en-GB"/>
              <a:t>‹#›</a:t>
            </a:fld>
            <a:endParaRPr/>
          </a:p>
        </p:txBody>
      </p:sp>
    </p:spTree>
    <p:extLst>
      <p:ext uri="{BB962C8B-B14F-4D97-AF65-F5344CB8AC3E}">
        <p14:creationId xmlns:p14="http://schemas.microsoft.com/office/powerpoint/2010/main" val="11185630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3_Titre et contenu">
    <p:spTree>
      <p:nvGrpSpPr>
        <p:cNvPr id="1" name=""/>
        <p:cNvGrpSpPr/>
        <p:nvPr/>
      </p:nvGrpSpPr>
      <p:grpSpPr>
        <a:xfrm>
          <a:off x="0" y="0"/>
          <a:ext cx="0" cy="0"/>
          <a:chOff x="0" y="0"/>
          <a:chExt cx="0" cy="0"/>
        </a:xfrm>
      </p:grpSpPr>
      <p:pic>
        <p:nvPicPr>
          <p:cNvPr id="4" name="Picture 3" descr="A cityscape with lights and dots&#10;&#10;Description automatically generated">
            <a:extLst>
              <a:ext uri="{FF2B5EF4-FFF2-40B4-BE49-F238E27FC236}">
                <a16:creationId xmlns:a16="http://schemas.microsoft.com/office/drawing/2014/main" id="{C341D9B9-E3D9-FFEF-4BCE-17CF0AF5555B}"/>
              </a:ext>
            </a:extLst>
          </p:cNvPr>
          <p:cNvPicPr>
            <a:picLocks noChangeAspect="1"/>
          </p:cNvPicPr>
          <p:nvPr userDrawn="1"/>
        </p:nvPicPr>
        <p:blipFill>
          <a:blip r:embed="rId2">
            <a:extLst>
              <a:ext uri="{28A0092B-C50C-407E-A947-70E740481C1C}">
                <a14:useLocalDpi xmlns:a14="http://schemas.microsoft.com/office/drawing/2010/main" val="0"/>
              </a:ext>
            </a:extLst>
          </a:blip>
          <a:srcRect r="5048"/>
          <a:stretch/>
        </p:blipFill>
        <p:spPr>
          <a:xfrm>
            <a:off x="-1" y="9137"/>
            <a:ext cx="12192001" cy="6839726"/>
          </a:xfrm>
          <a:prstGeom prst="rect">
            <a:avLst/>
          </a:prstGeom>
        </p:spPr>
      </p:pic>
      <p:sp>
        <p:nvSpPr>
          <p:cNvPr id="2" name="Titre 1"/>
          <p:cNvSpPr>
            <a:spLocks noGrp="1"/>
          </p:cNvSpPr>
          <p:nvPr>
            <p:ph type="title"/>
          </p:nvPr>
        </p:nvSpPr>
        <p:spPr>
          <a:xfrm>
            <a:off x="609600" y="2444815"/>
            <a:ext cx="10969139" cy="940443"/>
          </a:xfrm>
        </p:spPr>
        <p:txBody>
          <a:bodyPr/>
          <a:lstStyle>
            <a:lvl1pPr algn="l">
              <a:defRPr/>
            </a:lvl1pPr>
          </a:lstStyle>
          <a:p>
            <a:r>
              <a:rPr kumimoji="0" lang="fr-FR"/>
              <a:t>Modifiez le style du titre</a:t>
            </a:r>
            <a:endParaRPr kumimoji="0" lang="en-US"/>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11/12/20024</a:t>
            </a:r>
            <a:endParaRPr lang="en-GB"/>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FTI Group Meeting</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FR"/>
              <a:t>Modifier les styles du texte du masque</a:t>
            </a:r>
          </a:p>
        </p:txBody>
      </p:sp>
      <p:sp>
        <p:nvSpPr>
          <p:cNvPr id="3" name="Rectangle 2">
            <a:extLst>
              <a:ext uri="{FF2B5EF4-FFF2-40B4-BE49-F238E27FC236}">
                <a16:creationId xmlns:a16="http://schemas.microsoft.com/office/drawing/2014/main" id="{5008E339-A29B-358C-A130-B05B79D0EF7A}"/>
              </a:ext>
            </a:extLst>
          </p:cNvPr>
          <p:cNvSpPr/>
          <p:nvPr userDrawn="1"/>
        </p:nvSpPr>
        <p:spPr>
          <a:xfrm>
            <a:off x="-1" y="24713"/>
            <a:ext cx="12192000" cy="6833287"/>
          </a:xfrm>
          <a:prstGeom prst="rect">
            <a:avLst/>
          </a:prstGeom>
          <a:solidFill>
            <a:srgbClr val="002060">
              <a:alpha val="50196"/>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526423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FR"/>
              <a:t>Modifiez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Date Placeholder 1"/>
          <p:cNvSpPr>
            <a:spLocks noGrp="1"/>
          </p:cNvSpPr>
          <p:nvPr>
            <p:ph type="dt" sz="half" idx="2"/>
          </p:nvPr>
        </p:nvSpPr>
        <p:spPr>
          <a:xfrm>
            <a:off x="5204255" y="6362378"/>
            <a:ext cx="1614836" cy="365125"/>
          </a:xfrm>
          <a:prstGeom prst="rect">
            <a:avLst/>
          </a:prstGeom>
        </p:spPr>
        <p:txBody>
          <a:bodyPr vert="horz" lIns="91440" tIns="45720" rIns="91440" bIns="45720" rtlCol="0" anchor="ctr"/>
          <a:lstStyle>
            <a:lvl1pPr algn="l">
              <a:defRPr sz="1600">
                <a:solidFill>
                  <a:schemeClr val="bg1"/>
                </a:solidFill>
              </a:defRPr>
            </a:lvl1pPr>
          </a:lstStyle>
          <a:p>
            <a:r>
              <a:rPr lang="en-US"/>
              <a:t>11/12/20024</a:t>
            </a:r>
            <a:endParaRPr lang="en-GB"/>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bg1"/>
                </a:solidFill>
              </a:defRPr>
            </a:lvl1pPr>
          </a:lstStyle>
          <a:p>
            <a:r>
              <a:rPr lang="en-GB"/>
              <a:t>FTI Group Meeting</a:t>
            </a:r>
          </a:p>
        </p:txBody>
      </p:sp>
      <p:sp>
        <p:nvSpPr>
          <p:cNvPr id="10" name="TextBox 9">
            <a:extLst>
              <a:ext uri="{FF2B5EF4-FFF2-40B4-BE49-F238E27FC236}">
                <a16:creationId xmlns:a16="http://schemas.microsoft.com/office/drawing/2014/main" id="{C8C480AB-70DF-4CAF-93FB-F2ACA95147B5}"/>
              </a:ext>
            </a:extLst>
          </p:cNvPr>
          <p:cNvSpPr txBox="1"/>
          <p:nvPr userDrawn="1"/>
        </p:nvSpPr>
        <p:spPr>
          <a:xfrm>
            <a:off x="11243029" y="6409114"/>
            <a:ext cx="668565" cy="259597"/>
          </a:xfrm>
          <a:prstGeom prst="rect">
            <a:avLst/>
          </a:prstGeom>
          <a:noFill/>
        </p:spPr>
        <p:txBody>
          <a:bodyPr wrap="square" lIns="0" tIns="0" rIns="0" bIns="0" rtlCol="0" anchor="ctr">
            <a:noAutofit/>
          </a:bodyPr>
          <a:lstStyle/>
          <a:p>
            <a:pPr algn="l"/>
            <a:fld id="{13D9B5B3-34F1-4574-8603-EBF049354228}" type="slidenum">
              <a:rPr lang="en-GB" sz="1400" b="0" smtClean="0">
                <a:solidFill>
                  <a:schemeClr val="bg1"/>
                </a:solidFill>
                <a:latin typeface="Arial" panose="020B0604020202020204" pitchFamily="34" charset="0"/>
                <a:cs typeface="Arial" panose="020B0604020202020204" pitchFamily="34" charset="0"/>
              </a:rPr>
              <a:pPr algn="l"/>
              <a:t>‹#›</a:t>
            </a:fld>
            <a:r>
              <a:rPr lang="en-GB" sz="1400" b="0">
                <a:solidFill>
                  <a:schemeClr val="bg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077388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11/12/20024</a:t>
            </a:r>
            <a:endParaRPr lang="en-GB"/>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FTI Group Meeting</a:t>
            </a:r>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Tree>
    <p:extLst>
      <p:ext uri="{BB962C8B-B14F-4D97-AF65-F5344CB8AC3E}">
        <p14:creationId xmlns:p14="http://schemas.microsoft.com/office/powerpoint/2010/main" val="36935439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40163" y="365126"/>
            <a:ext cx="10515600" cy="663574"/>
          </a:xfrm>
        </p:spPr>
        <p:txBody>
          <a:bodyPr/>
          <a:lstStyle>
            <a:lvl1pPr>
              <a:defRPr b="1" i="0">
                <a:solidFill>
                  <a:srgbClr val="393E91"/>
                </a:solidFill>
                <a:latin typeface="Arial Black" charset="0"/>
                <a:ea typeface="Arial Black" charset="0"/>
                <a:cs typeface="Arial Black" charset="0"/>
              </a:defRPr>
            </a:lvl1pPr>
          </a:lstStyle>
          <a:p>
            <a:r>
              <a:rPr lang="fr-FR"/>
              <a:t>TITLE</a:t>
            </a:r>
          </a:p>
        </p:txBody>
      </p:sp>
      <p:sp>
        <p:nvSpPr>
          <p:cNvPr id="3" name="Espace réservé du contenu 2"/>
          <p:cNvSpPr>
            <a:spLocks noGrp="1"/>
          </p:cNvSpPr>
          <p:nvPr>
            <p:ph idx="1"/>
          </p:nvPr>
        </p:nvSpPr>
        <p:spPr/>
        <p:txBody>
          <a:bodyPr>
            <a:normAutofit/>
          </a:bodyPr>
          <a:lstStyle>
            <a:lvl1pPr marL="0" indent="0">
              <a:buFontTx/>
              <a:buNone/>
              <a:defRPr sz="2400">
                <a:solidFill>
                  <a:srgbClr val="2A7DBF"/>
                </a:solidFill>
                <a:latin typeface="Arial" charset="0"/>
                <a:ea typeface="Arial" charset="0"/>
                <a:cs typeface="Arial" charset="0"/>
              </a:defRPr>
            </a:lvl1pPr>
            <a:lvl2pPr marL="457200" indent="0">
              <a:buFontTx/>
              <a:buNone/>
              <a:defRPr sz="2000">
                <a:solidFill>
                  <a:srgbClr val="18AF9B"/>
                </a:solidFill>
                <a:latin typeface="Arial" charset="0"/>
                <a:ea typeface="Arial" charset="0"/>
                <a:cs typeface="Arial" charset="0"/>
              </a:defRPr>
            </a:lvl2pPr>
            <a:lvl3pPr marL="914400" indent="0">
              <a:buFontTx/>
              <a:buNone/>
              <a:defRPr sz="1800">
                <a:solidFill>
                  <a:srgbClr val="F28F3B"/>
                </a:solidFill>
                <a:latin typeface="Arial" charset="0"/>
                <a:ea typeface="Arial" charset="0"/>
                <a:cs typeface="Arial" charset="0"/>
              </a:defRPr>
            </a:lvl3pPr>
            <a:lvl4pPr marL="1371600" indent="0">
              <a:buFontTx/>
              <a:buNone/>
              <a:defRPr sz="1600">
                <a:solidFill>
                  <a:srgbClr val="393E91"/>
                </a:solidFill>
                <a:latin typeface="Arial" charset="0"/>
                <a:ea typeface="Arial" charset="0"/>
                <a:cs typeface="Arial" charset="0"/>
              </a:defRPr>
            </a:lvl4pPr>
            <a:lvl5pPr marL="1828800" indent="0">
              <a:buFontTx/>
              <a:buNone/>
              <a:defRPr sz="1600">
                <a:solidFill>
                  <a:srgbClr val="393E91"/>
                </a:solidFill>
                <a:latin typeface="Arial" charset="0"/>
                <a:ea typeface="Arial" charset="0"/>
                <a:cs typeface="Arial" charset="0"/>
              </a:defRPr>
            </a:lvl5pPr>
          </a:lstStyle>
          <a:p>
            <a:pPr lvl="0"/>
            <a:r>
              <a:rPr lang="fr-FR"/>
              <a:t>Cliquez pour modifier les styles du texte du masque</a:t>
            </a:r>
          </a:p>
          <a:p>
            <a:pPr lvl="1"/>
            <a:r>
              <a:rPr lang="fr-FR"/>
              <a:t>Deuxième niveau</a:t>
            </a:r>
          </a:p>
          <a:p>
            <a:pPr lvl="2"/>
            <a:r>
              <a:rPr lang="fr-FR"/>
              <a:t>Troisième niveau</a:t>
            </a:r>
          </a:p>
        </p:txBody>
      </p:sp>
      <p:sp>
        <p:nvSpPr>
          <p:cNvPr id="11" name="Espace réservé du texte 10"/>
          <p:cNvSpPr>
            <a:spLocks noGrp="1"/>
          </p:cNvSpPr>
          <p:nvPr>
            <p:ph type="body" sz="quarter" idx="13" hasCustomPrompt="1"/>
          </p:nvPr>
        </p:nvSpPr>
        <p:spPr>
          <a:xfrm>
            <a:off x="440163" y="1028700"/>
            <a:ext cx="10515600" cy="619125"/>
          </a:xfrm>
        </p:spPr>
        <p:txBody>
          <a:bodyPr>
            <a:normAutofit/>
          </a:bodyPr>
          <a:lstStyle>
            <a:lvl1pPr marL="0" indent="0">
              <a:buFontTx/>
              <a:buNone/>
              <a:defRPr sz="2400" i="1">
                <a:solidFill>
                  <a:srgbClr val="2A7DBF"/>
                </a:solidFill>
                <a:latin typeface="Arial" charset="0"/>
                <a:ea typeface="Arial" charset="0"/>
                <a:cs typeface="Arial" charset="0"/>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Subtitle</a:t>
            </a:r>
          </a:p>
        </p:txBody>
      </p:sp>
      <p:sp>
        <p:nvSpPr>
          <p:cNvPr id="25" name="Slide Number Placeholder 22"/>
          <p:cNvSpPr>
            <a:spLocks noGrp="1"/>
          </p:cNvSpPr>
          <p:nvPr>
            <p:ph type="sldNum" sz="quarter" idx="16"/>
          </p:nvPr>
        </p:nvSpPr>
        <p:spPr>
          <a:xfrm>
            <a:off x="11142518" y="6334919"/>
            <a:ext cx="422564" cy="365125"/>
          </a:xfrm>
          <a:prstGeom prst="rect">
            <a:avLst/>
          </a:prstGeom>
        </p:spPr>
        <p:txBody>
          <a:bodyPr/>
          <a:lstStyle>
            <a:lvl1pPr>
              <a:defRPr sz="1100">
                <a:solidFill>
                  <a:srgbClr val="18AF9B"/>
                </a:solidFill>
                <a:latin typeface="Arial" panose="020B0604020202020204" pitchFamily="34" charset="0"/>
                <a:cs typeface="Arial" panose="020B0604020202020204" pitchFamily="34" charset="0"/>
              </a:defRPr>
            </a:lvl1pPr>
          </a:lstStyle>
          <a:p>
            <a:fld id="{A5E960A2-242F-CC40-87F9-290FD5864A37}" type="slidenum">
              <a:rPr lang="fr-FR" smtClean="0"/>
              <a:pPr/>
              <a:t>‹#›</a:t>
            </a:fld>
            <a:endParaRPr lang="fr-FR"/>
          </a:p>
        </p:txBody>
      </p:sp>
      <p:sp>
        <p:nvSpPr>
          <p:cNvPr id="32" name="Footer Placeholder 31"/>
          <p:cNvSpPr>
            <a:spLocks noGrp="1"/>
          </p:cNvSpPr>
          <p:nvPr>
            <p:ph type="ftr" sz="quarter" idx="17"/>
          </p:nvPr>
        </p:nvSpPr>
        <p:spPr/>
        <p:txBody>
          <a:bodyPr/>
          <a:lstStyle/>
          <a:p>
            <a:r>
              <a:rPr lang="en-US"/>
              <a:t>FTI Group Meeting</a:t>
            </a:r>
            <a:endParaRPr lang="en-GB"/>
          </a:p>
        </p:txBody>
      </p:sp>
    </p:spTree>
    <p:extLst>
      <p:ext uri="{BB962C8B-B14F-4D97-AF65-F5344CB8AC3E}">
        <p14:creationId xmlns:p14="http://schemas.microsoft.com/office/powerpoint/2010/main" val="36605929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11/12/20024</a:t>
            </a:r>
            <a:endParaRPr lang="fr-FR"/>
          </a:p>
        </p:txBody>
      </p:sp>
      <p:sp>
        <p:nvSpPr>
          <p:cNvPr id="5" name="Espace réservé du pied de page 4"/>
          <p:cNvSpPr>
            <a:spLocks noGrp="1"/>
          </p:cNvSpPr>
          <p:nvPr>
            <p:ph type="ftr" sz="quarter" idx="11"/>
          </p:nvPr>
        </p:nvSpPr>
        <p:spPr/>
        <p:txBody>
          <a:bodyPr/>
          <a:lstStyle/>
          <a:p>
            <a:r>
              <a:rPr lang="fr-FR"/>
              <a:t>FTI Group Meeting</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5"/>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ln>
                <a:solidFill>
                  <a:sysClr val="windowText" lastClr="000000"/>
                </a:solidFill>
              </a:ln>
              <a:solidFill>
                <a:schemeClr val="tx1">
                  <a:lumMod val="50000"/>
                  <a:lumOff val="50000"/>
                </a:schemeClr>
              </a:solidFill>
            </a:endParaRPr>
          </a:p>
        </p:txBody>
      </p:sp>
      <p:sp>
        <p:nvSpPr>
          <p:cNvPr id="10" name="Rectangle 9"/>
          <p:cNvSpPr/>
          <p:nvPr userDrawn="1"/>
        </p:nvSpPr>
        <p:spPr>
          <a:xfrm>
            <a:off x="6097603"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solidFill>
                <a:schemeClr val="tx1">
                  <a:lumMod val="50000"/>
                  <a:lumOff val="50000"/>
                </a:schemeClr>
              </a:solidFill>
            </a:endParaRPr>
          </a:p>
        </p:txBody>
      </p:sp>
    </p:spTree>
    <p:extLst>
      <p:ext uri="{BB962C8B-B14F-4D97-AF65-F5344CB8AC3E}">
        <p14:creationId xmlns:p14="http://schemas.microsoft.com/office/powerpoint/2010/main" val="41617625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One column">
  <p:cSld name="One column">
    <p:spTree>
      <p:nvGrpSpPr>
        <p:cNvPr id="1" name="Shape 66"/>
        <p:cNvGrpSpPr/>
        <p:nvPr/>
      </p:nvGrpSpPr>
      <p:grpSpPr>
        <a:xfrm>
          <a:off x="0" y="0"/>
          <a:ext cx="0" cy="0"/>
          <a:chOff x="0" y="0"/>
          <a:chExt cx="0" cy="0"/>
        </a:xfrm>
      </p:grpSpPr>
      <p:sp>
        <p:nvSpPr>
          <p:cNvPr id="67" name="Google Shape;67;p31"/>
          <p:cNvSpPr txBox="1">
            <a:spLocks noGrp="1"/>
          </p:cNvSpPr>
          <p:nvPr>
            <p:ph type="title"/>
          </p:nvPr>
        </p:nvSpPr>
        <p:spPr>
          <a:xfrm>
            <a:off x="558800" y="377431"/>
            <a:ext cx="11065933" cy="370559"/>
          </a:xfrm>
          <a:prstGeom prst="rect">
            <a:avLst/>
          </a:prstGeom>
          <a:noFill/>
          <a:ln>
            <a:noFill/>
          </a:ln>
        </p:spPr>
        <p:txBody>
          <a:bodyPr spcFirstLastPara="1" wrap="square" lIns="0" tIns="0" rIns="0" bIns="0" anchor="t" anchorCtr="0">
            <a:noAutofit/>
          </a:bodyPr>
          <a:lstStyle>
            <a:lvl1pPr lvl="0" algn="l">
              <a:lnSpc>
                <a:spcPct val="116666"/>
              </a:lnSpc>
              <a:spcBef>
                <a:spcPts val="0"/>
              </a:spcBef>
              <a:spcAft>
                <a:spcPts val="0"/>
              </a:spcAft>
              <a:buClr>
                <a:srgbClr val="01324B"/>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68" name="Google Shape;68;p31"/>
          <p:cNvCxnSpPr/>
          <p:nvPr/>
        </p:nvCxnSpPr>
        <p:spPr>
          <a:xfrm>
            <a:off x="576000" y="1163849"/>
            <a:ext cx="11040000" cy="0"/>
          </a:xfrm>
          <a:prstGeom prst="straightConnector1">
            <a:avLst/>
          </a:prstGeom>
          <a:noFill/>
          <a:ln w="9525" cap="flat" cmpd="sng">
            <a:solidFill>
              <a:srgbClr val="0070A8">
                <a:alpha val="49803"/>
              </a:srgbClr>
            </a:solidFill>
            <a:prstDash val="solid"/>
            <a:round/>
            <a:headEnd type="none" w="sm" len="sm"/>
            <a:tailEnd type="none" w="sm" len="sm"/>
          </a:ln>
        </p:spPr>
      </p:cxnSp>
      <p:sp>
        <p:nvSpPr>
          <p:cNvPr id="69" name="Google Shape;69;p31"/>
          <p:cNvSpPr txBox="1">
            <a:spLocks noGrp="1"/>
          </p:cNvSpPr>
          <p:nvPr>
            <p:ph type="body" idx="1"/>
          </p:nvPr>
        </p:nvSpPr>
        <p:spPr>
          <a:xfrm>
            <a:off x="558800" y="1436692"/>
            <a:ext cx="11065933" cy="4729161"/>
          </a:xfrm>
          <a:prstGeom prst="rect">
            <a:avLst/>
          </a:prstGeom>
          <a:noFill/>
          <a:ln>
            <a:noFill/>
          </a:ln>
        </p:spPr>
        <p:txBody>
          <a:bodyPr spcFirstLastPara="1" wrap="square" lIns="0" tIns="0" rIns="0" bIns="0" anchor="t" anchorCtr="0">
            <a:noAutofit/>
          </a:bodyPr>
          <a:lstStyle>
            <a:lvl1pPr marL="609585" lvl="0" indent="-304792" algn="l">
              <a:spcBef>
                <a:spcPts val="0"/>
              </a:spcBef>
              <a:spcAft>
                <a:spcPts val="0"/>
              </a:spcAft>
              <a:buSzPts val="1500"/>
              <a:buNone/>
              <a:defRPr>
                <a:solidFill>
                  <a:srgbClr val="0070A8"/>
                </a:solidFill>
              </a:defRPr>
            </a:lvl1pPr>
            <a:lvl2pPr marL="1219170" lvl="1" indent="-304792" algn="l">
              <a:spcBef>
                <a:spcPts val="600"/>
              </a:spcBef>
              <a:spcAft>
                <a:spcPts val="0"/>
              </a:spcAft>
              <a:buSzPts val="1800"/>
              <a:buNone/>
              <a:defRPr/>
            </a:lvl2pPr>
            <a:lvl3pPr marL="1828754" lvl="2" indent="-457189" algn="l">
              <a:spcBef>
                <a:spcPts val="600"/>
              </a:spcBef>
              <a:spcAft>
                <a:spcPts val="0"/>
              </a:spcAft>
              <a:buSzPts val="1800"/>
              <a:buChar char="•"/>
              <a:defRPr/>
            </a:lvl3pPr>
            <a:lvl4pPr marL="2438339" lvl="3" indent="-457189" algn="l">
              <a:spcBef>
                <a:spcPts val="600"/>
              </a:spcBef>
              <a:spcAft>
                <a:spcPts val="0"/>
              </a:spcAft>
              <a:buSzPts val="1800"/>
              <a:buChar char="•"/>
              <a:defRPr/>
            </a:lvl4pPr>
            <a:lvl5pPr marL="3047924" lvl="4" indent="-431789" algn="l">
              <a:spcBef>
                <a:spcPts val="600"/>
              </a:spcBef>
              <a:spcAft>
                <a:spcPts val="0"/>
              </a:spcAft>
              <a:buSzPts val="1500"/>
              <a:buChar char="─"/>
              <a:defRPr/>
            </a:lvl5pPr>
            <a:lvl6pPr marL="3657509" lvl="5" indent="-457189" algn="l">
              <a:spcBef>
                <a:spcPts val="600"/>
              </a:spcBef>
              <a:spcAft>
                <a:spcPts val="0"/>
              </a:spcAft>
              <a:buSzPts val="1800"/>
              <a:buChar char="−"/>
              <a:defRPr/>
            </a:lvl6pPr>
            <a:lvl7pPr marL="4267093" lvl="6" indent="-304792" algn="l">
              <a:spcBef>
                <a:spcPts val="600"/>
              </a:spcBef>
              <a:spcAft>
                <a:spcPts val="0"/>
              </a:spcAft>
              <a:buSzPts val="1500"/>
              <a:buFont typeface="Calibri"/>
              <a:buNone/>
              <a:defRPr/>
            </a:lvl7pPr>
            <a:lvl8pPr marL="4876678" lvl="7" indent="-431789" algn="l">
              <a:spcBef>
                <a:spcPts val="600"/>
              </a:spcBef>
              <a:spcAft>
                <a:spcPts val="0"/>
              </a:spcAft>
              <a:buSzPts val="1500"/>
              <a:buAutoNum type="arabicPeriod"/>
              <a:defRPr/>
            </a:lvl8pPr>
            <a:lvl9pPr marL="5486263" lvl="8" indent="-431789" algn="l">
              <a:spcBef>
                <a:spcPts val="600"/>
              </a:spcBef>
              <a:spcAft>
                <a:spcPts val="600"/>
              </a:spcAft>
              <a:buSzPts val="1500"/>
              <a:buAutoNum type="alphaLcPeriod"/>
              <a:defRPr/>
            </a:lvl9pPr>
          </a:lstStyle>
          <a:p>
            <a:endParaRPr/>
          </a:p>
        </p:txBody>
      </p:sp>
      <p:sp>
        <p:nvSpPr>
          <p:cNvPr id="70" name="Google Shape;70;p31"/>
          <p:cNvSpPr txBox="1">
            <a:spLocks noGrp="1"/>
          </p:cNvSpPr>
          <p:nvPr>
            <p:ph type="subTitle" idx="2"/>
          </p:nvPr>
        </p:nvSpPr>
        <p:spPr>
          <a:xfrm>
            <a:off x="558800" y="756453"/>
            <a:ext cx="11065933" cy="307775"/>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500"/>
              <a:buNone/>
              <a:defRPr/>
            </a:lvl1pPr>
            <a:lvl2pPr lvl="1" algn="l">
              <a:spcBef>
                <a:spcPts val="600"/>
              </a:spcBef>
              <a:spcAft>
                <a:spcPts val="0"/>
              </a:spcAft>
              <a:buSzPts val="1800"/>
              <a:buNone/>
              <a:defRPr/>
            </a:lvl2pPr>
            <a:lvl3pPr lvl="2" algn="l">
              <a:spcBef>
                <a:spcPts val="600"/>
              </a:spcBef>
              <a:spcAft>
                <a:spcPts val="0"/>
              </a:spcAft>
              <a:buSzPts val="1800"/>
              <a:buChar char="•"/>
              <a:defRPr/>
            </a:lvl3pPr>
            <a:lvl4pPr lvl="3" algn="l">
              <a:spcBef>
                <a:spcPts val="600"/>
              </a:spcBef>
              <a:spcAft>
                <a:spcPts val="0"/>
              </a:spcAft>
              <a:buSzPts val="1800"/>
              <a:buChar char="•"/>
              <a:defRPr/>
            </a:lvl4pPr>
            <a:lvl5pPr lvl="4" algn="l">
              <a:spcBef>
                <a:spcPts val="600"/>
              </a:spcBef>
              <a:spcAft>
                <a:spcPts val="0"/>
              </a:spcAft>
              <a:buSzPts val="1800"/>
              <a:buChar char="─"/>
              <a:defRPr/>
            </a:lvl5pPr>
            <a:lvl6pPr lvl="5" algn="l">
              <a:spcBef>
                <a:spcPts val="600"/>
              </a:spcBef>
              <a:spcAft>
                <a:spcPts val="0"/>
              </a:spcAft>
              <a:buSzPts val="1800"/>
              <a:buChar char="−"/>
              <a:defRPr/>
            </a:lvl6pPr>
            <a:lvl7pPr lvl="6" algn="l">
              <a:spcBef>
                <a:spcPts val="600"/>
              </a:spcBef>
              <a:spcAft>
                <a:spcPts val="0"/>
              </a:spcAft>
              <a:buSzPts val="1800"/>
              <a:buNone/>
              <a:defRPr/>
            </a:lvl7pPr>
            <a:lvl8pPr lvl="7" algn="l">
              <a:spcBef>
                <a:spcPts val="600"/>
              </a:spcBef>
              <a:spcAft>
                <a:spcPts val="0"/>
              </a:spcAft>
              <a:buSzPts val="1800"/>
              <a:buAutoNum type="arabicPeriod"/>
              <a:defRPr/>
            </a:lvl8pPr>
            <a:lvl9pPr lvl="8" algn="l">
              <a:spcBef>
                <a:spcPts val="600"/>
              </a:spcBef>
              <a:spcAft>
                <a:spcPts val="600"/>
              </a:spcAft>
              <a:buSzPts val="1800"/>
              <a:buAutoNum type="alphaLcPeriod"/>
              <a:defRPr/>
            </a:lvl9pPr>
          </a:lstStyle>
          <a:p>
            <a:endParaRPr/>
          </a:p>
        </p:txBody>
      </p:sp>
    </p:spTree>
    <p:extLst>
      <p:ext uri="{BB962C8B-B14F-4D97-AF65-F5344CB8AC3E}">
        <p14:creationId xmlns:p14="http://schemas.microsoft.com/office/powerpoint/2010/main" val="2710162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231522141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a:extLst>
              <a:ext uri="{28A0092B-C50C-407E-A947-70E740481C1C}">
                <a14:useLocalDpi xmlns:a14="http://schemas.microsoft.com/office/drawing/2010/main" val="0"/>
              </a:ext>
            </a:extLst>
          </a:blip>
          <a:srcRect b="17835"/>
          <a:stretch/>
        </p:blipFill>
        <p:spPr>
          <a:xfrm>
            <a:off x="5279254" y="2587713"/>
            <a:ext cx="1629261" cy="1682575"/>
          </a:xfrm>
          <a:prstGeom prst="rect">
            <a:avLst/>
          </a:prstGeom>
        </p:spPr>
      </p:pic>
      <p:sp>
        <p:nvSpPr>
          <p:cNvPr id="4"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a:t>home.cern</a:t>
            </a:r>
            <a:endParaRPr kumimoji="0" lang="en-US"/>
          </a:p>
        </p:txBody>
      </p:sp>
    </p:spTree>
    <p:extLst>
      <p:ext uri="{BB962C8B-B14F-4D97-AF65-F5344CB8AC3E}">
        <p14:creationId xmlns:p14="http://schemas.microsoft.com/office/powerpoint/2010/main" val="223428187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FR"/>
              <a:t>Modifiez le style du titre</a:t>
            </a:r>
            <a:endParaRPr kumimoji="0" lang="en-US"/>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11/12/20024</a:t>
            </a:r>
            <a:endParaRPr lang="en-GB"/>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FTI Group Meeting</a:t>
            </a:r>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FR"/>
              <a:t>Modifier les styles du texte du masque</a:t>
            </a:r>
          </a:p>
        </p:txBody>
      </p:sp>
    </p:spTree>
    <p:extLst>
      <p:ext uri="{BB962C8B-B14F-4D97-AF65-F5344CB8AC3E}">
        <p14:creationId xmlns:p14="http://schemas.microsoft.com/office/powerpoint/2010/main" val="3802094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FR"/>
              <a:t>Modifiez le style du titre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FR"/>
              <a:t>Modifier les styles du texte du masque</a:t>
            </a:r>
          </a:p>
        </p:txBody>
      </p:sp>
    </p:spTree>
    <p:extLst>
      <p:ext uri="{BB962C8B-B14F-4D97-AF65-F5344CB8AC3E}">
        <p14:creationId xmlns:p14="http://schemas.microsoft.com/office/powerpoint/2010/main" val="2834326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FR"/>
              <a:t>Modifiez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7" name="Date Placeholder 1"/>
          <p:cNvSpPr>
            <a:spLocks noGrp="1"/>
          </p:cNvSpPr>
          <p:nvPr>
            <p:ph type="dt" sz="half" idx="2"/>
          </p:nvPr>
        </p:nvSpPr>
        <p:spPr>
          <a:xfrm>
            <a:off x="5204255" y="6362378"/>
            <a:ext cx="1614836" cy="365125"/>
          </a:xfrm>
          <a:prstGeom prst="rect">
            <a:avLst/>
          </a:prstGeom>
        </p:spPr>
        <p:txBody>
          <a:bodyPr vert="horz" lIns="91440" tIns="45720" rIns="91440" bIns="45720" rtlCol="0" anchor="ctr"/>
          <a:lstStyle>
            <a:lvl1pPr algn="l">
              <a:defRPr sz="1600">
                <a:solidFill>
                  <a:schemeClr val="bg1"/>
                </a:solidFill>
              </a:defRPr>
            </a:lvl1pPr>
          </a:lstStyle>
          <a:p>
            <a:r>
              <a:rPr lang="en-US"/>
              <a:t>11/12/20024</a:t>
            </a:r>
            <a:endParaRPr lang="en-GB"/>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bg1"/>
                </a:solidFill>
              </a:defRPr>
            </a:lvl1pPr>
          </a:lstStyle>
          <a:p>
            <a:r>
              <a:rPr lang="en-GB"/>
              <a:t>FTI Group Meeting</a:t>
            </a:r>
          </a:p>
        </p:txBody>
      </p:sp>
      <p:sp>
        <p:nvSpPr>
          <p:cNvPr id="10" name="TextBox 9">
            <a:extLst>
              <a:ext uri="{FF2B5EF4-FFF2-40B4-BE49-F238E27FC236}">
                <a16:creationId xmlns:a16="http://schemas.microsoft.com/office/drawing/2014/main" id="{C8C480AB-70DF-4CAF-93FB-F2ACA95147B5}"/>
              </a:ext>
            </a:extLst>
          </p:cNvPr>
          <p:cNvSpPr txBox="1"/>
          <p:nvPr userDrawn="1"/>
        </p:nvSpPr>
        <p:spPr>
          <a:xfrm>
            <a:off x="11243029" y="6409114"/>
            <a:ext cx="668565" cy="259597"/>
          </a:xfrm>
          <a:prstGeom prst="rect">
            <a:avLst/>
          </a:prstGeom>
          <a:noFill/>
        </p:spPr>
        <p:txBody>
          <a:bodyPr wrap="square" lIns="0" tIns="0" rIns="0" bIns="0" rtlCol="0" anchor="ctr">
            <a:noAutofit/>
          </a:bodyPr>
          <a:lstStyle/>
          <a:p>
            <a:pPr algn="l"/>
            <a:fld id="{13D9B5B3-34F1-4574-8603-EBF049354228}" type="slidenum">
              <a:rPr lang="en-GB" sz="1400" b="0" smtClean="0">
                <a:solidFill>
                  <a:schemeClr val="bg1"/>
                </a:solidFill>
                <a:latin typeface="Arial" panose="020B0604020202020204" pitchFamily="34" charset="0"/>
                <a:cs typeface="Arial" panose="020B0604020202020204" pitchFamily="34" charset="0"/>
              </a:rPr>
              <a:pPr algn="l"/>
              <a:t>‹#›</a:t>
            </a:fld>
            <a:r>
              <a:rPr lang="en-GB" sz="1400" b="0">
                <a:solidFill>
                  <a:schemeClr val="bg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703377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FR"/>
              <a:t>Modifiez le style du titre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11/12/20024</a:t>
            </a:r>
            <a:endParaRPr lang="en-GB"/>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FTI Group Meeting</a:t>
            </a:r>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Tree>
    <p:extLst>
      <p:ext uri="{BB962C8B-B14F-4D97-AF65-F5344CB8AC3E}">
        <p14:creationId xmlns:p14="http://schemas.microsoft.com/office/powerpoint/2010/main" val="2823488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lstStyle>
            <a:lvl1pPr>
              <a:defRPr/>
            </a:lvl1pPr>
          </a:lstStyle>
          <a:p>
            <a:r>
              <a:rPr kumimoji="0" lang="fr-FR"/>
              <a:t>Modifiez le style du titre</a:t>
            </a:r>
            <a:endParaRPr kumimoji="0" lang="en-US"/>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fr-FR"/>
              <a:t>Modifier les styles du texte du masque</a:t>
            </a:r>
          </a:p>
        </p:txBody>
      </p:sp>
      <p:sp>
        <p:nvSpPr>
          <p:cNvPr id="5" name="Espace réservé du contenu 4"/>
          <p:cNvSpPr>
            <a:spLocks noGrp="1"/>
          </p:cNvSpPr>
          <p:nvPr>
            <p:ph sz="quarter" idx="2"/>
          </p:nvPr>
        </p:nvSpPr>
        <p:spPr>
          <a:xfrm>
            <a:off x="609600" y="1269778"/>
            <a:ext cx="5386917"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6" name="Espace réservé du contenu 5"/>
          <p:cNvSpPr>
            <a:spLocks noGrp="1"/>
          </p:cNvSpPr>
          <p:nvPr>
            <p:ph sz="quarter" idx="4"/>
          </p:nvPr>
        </p:nvSpPr>
        <p:spPr>
          <a:xfrm>
            <a:off x="6193369" y="1269778"/>
            <a:ext cx="5389033" cy="3686655"/>
          </a:xfrm>
        </p:spPr>
        <p:txBody>
          <a:bodyPr/>
          <a:lstStyle>
            <a:lvl1pPr>
              <a:defRPr sz="3200"/>
            </a:lvl1pPr>
            <a:lvl2pPr>
              <a:defRPr sz="2667"/>
            </a:lvl2pPr>
            <a:lvl3pPr>
              <a:defRPr sz="2400"/>
            </a:lvl3pPr>
            <a:lvl4pPr>
              <a:defRPr sz="2133"/>
            </a:lvl4pPr>
            <a:lvl5pPr>
              <a:defRPr sz="2133"/>
            </a:lvl5pPr>
          </a:lstStyle>
          <a:p>
            <a:pPr lvl="0" eaLnBrk="1" latinLnBrk="0" hangingPunct="1"/>
            <a:r>
              <a:rPr lang="fr-FR"/>
              <a:t>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0"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11/12/20024</a:t>
            </a:r>
            <a:endParaRPr lang="en-GB"/>
          </a:p>
        </p:txBody>
      </p:sp>
      <p:sp>
        <p:nvSpPr>
          <p:cNvPr id="11"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FTI Group Meeting</a:t>
            </a:r>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55B3E7C9-E737-497D-801E-BAFD8B5045B9}" type="slidenum">
              <a:rPr lang="en-GB" smtClean="0"/>
              <a:t>‹#›</a:t>
            </a:fld>
            <a:endParaRPr lang="en-GB"/>
          </a:p>
        </p:txBody>
      </p:sp>
    </p:spTree>
    <p:extLst>
      <p:ext uri="{BB962C8B-B14F-4D97-AF65-F5344CB8AC3E}">
        <p14:creationId xmlns:p14="http://schemas.microsoft.com/office/powerpoint/2010/main" val="163594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3.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0" name="Espace réservé du texte 29"/>
          <p:cNvSpPr>
            <a:spLocks noGrp="1"/>
          </p:cNvSpPr>
          <p:nvPr>
            <p:ph type="body" idx="1"/>
          </p:nvPr>
        </p:nvSpPr>
        <p:spPr>
          <a:xfrm>
            <a:off x="609600" y="1325607"/>
            <a:ext cx="10972800" cy="4270860"/>
          </a:xfrm>
          <a:prstGeom prst="rect">
            <a:avLst/>
          </a:prstGeom>
        </p:spPr>
        <p:txBody>
          <a:bodyPr vert="horz">
            <a:normAutofit/>
          </a:bodyPr>
          <a:lstStyle/>
          <a:p>
            <a:pPr lvl="0" eaLnBrk="1" latinLnBrk="0" hangingPunct="1"/>
            <a:r>
              <a:rPr kumimoji="0" lang="fr-CH"/>
              <a:t>Cliquez pour modifier les styles du texte du masque</a:t>
            </a:r>
          </a:p>
          <a:p>
            <a:pPr lvl="1" eaLnBrk="1" latinLnBrk="0" hangingPunct="1"/>
            <a:r>
              <a:rPr kumimoji="0" lang="fr-CH"/>
              <a:t>Deuxième niveau</a:t>
            </a:r>
          </a:p>
          <a:p>
            <a:pPr lvl="2" eaLnBrk="1" latinLnBrk="0" hangingPunct="1"/>
            <a:r>
              <a:rPr kumimoji="0" lang="fr-CH"/>
              <a:t>Troisième niveau</a:t>
            </a:r>
          </a:p>
          <a:p>
            <a:pPr lvl="3" eaLnBrk="1" latinLnBrk="0" hangingPunct="1"/>
            <a:r>
              <a:rPr kumimoji="0" lang="fr-CH"/>
              <a:t>Quatrième niveau</a:t>
            </a:r>
          </a:p>
          <a:p>
            <a:pPr lvl="4" eaLnBrk="1" latinLnBrk="0" hangingPunct="1"/>
            <a:r>
              <a:rPr kumimoji="0" lang="fr-CH"/>
              <a:t>Cinquième niveau</a:t>
            </a:r>
            <a:endParaRPr kumimoji="0" lang="en-US"/>
          </a:p>
        </p:txBody>
      </p:sp>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a:t>Cliquez et modifiez le titre</a:t>
            </a:r>
            <a:endParaRPr kumimoji="0" lang="en-US"/>
          </a:p>
        </p:txBody>
      </p:sp>
      <p:pic>
        <p:nvPicPr>
          <p:cNvPr id="8" name="Image 7" descr="bande-01.eps"/>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0" y="8210217"/>
            <a:ext cx="12192000" cy="942936"/>
          </a:xfrm>
          <a:prstGeom prst="rect">
            <a:avLst/>
          </a:prstGeom>
        </p:spPr>
      </p:pic>
      <p:pic>
        <p:nvPicPr>
          <p:cNvPr id="4" name="Picture 3">
            <a:extLst>
              <a:ext uri="{FF2B5EF4-FFF2-40B4-BE49-F238E27FC236}">
                <a16:creationId xmlns:a16="http://schemas.microsoft.com/office/drawing/2014/main" id="{DD255DE8-500A-D26D-CA50-140A9366259C}"/>
              </a:ext>
            </a:extLst>
          </p:cNvPr>
          <p:cNvPicPr>
            <a:picLocks noChangeAspect="1"/>
          </p:cNvPicPr>
          <p:nvPr userDrawn="1"/>
        </p:nvPicPr>
        <p:blipFill>
          <a:blip r:embed="rId17"/>
          <a:srcRect t="89788" b="2301"/>
          <a:stretch/>
        </p:blipFill>
        <p:spPr>
          <a:xfrm>
            <a:off x="-1" y="6157662"/>
            <a:ext cx="12191999" cy="707202"/>
          </a:xfrm>
          <a:prstGeom prst="rect">
            <a:avLst/>
          </a:prstGeom>
        </p:spPr>
      </p:pic>
      <p:sp>
        <p:nvSpPr>
          <p:cNvPr id="7" name="Date Placeholder 3">
            <a:extLst>
              <a:ext uri="{FF2B5EF4-FFF2-40B4-BE49-F238E27FC236}">
                <a16:creationId xmlns:a16="http://schemas.microsoft.com/office/drawing/2014/main" id="{1E2462D4-2B93-6909-2463-E87A8C425402}"/>
              </a:ext>
            </a:extLst>
          </p:cNvPr>
          <p:cNvSpPr>
            <a:spLocks noGrp="1"/>
          </p:cNvSpPr>
          <p:nvPr>
            <p:ph type="dt" sz="half" idx="2"/>
          </p:nvPr>
        </p:nvSpPr>
        <p:spPr>
          <a:xfrm>
            <a:off x="8422217" y="6361114"/>
            <a:ext cx="1919816" cy="365125"/>
          </a:xfrm>
          <a:prstGeom prst="rect">
            <a:avLst/>
          </a:prstGeom>
        </p:spPr>
        <p:txBody>
          <a:bodyPr vert="horz" lIns="91440" tIns="45720" rIns="91440" bIns="45720" rtlCol="0" anchor="ctr"/>
          <a:lstStyle>
            <a:lvl1pPr algn="r" fontAlgn="auto">
              <a:spcBef>
                <a:spcPts val="0"/>
              </a:spcBef>
              <a:spcAft>
                <a:spcPts val="0"/>
              </a:spcAft>
              <a:defRPr sz="1200" dirty="0" smtClean="0">
                <a:solidFill>
                  <a:schemeClr val="bg1">
                    <a:lumMod val="95000"/>
                  </a:schemeClr>
                </a:solidFill>
                <a:latin typeface="+mn-lt"/>
                <a:ea typeface="+mn-ea"/>
                <a:cs typeface="+mn-cs"/>
              </a:defRPr>
            </a:lvl1pPr>
          </a:lstStyle>
          <a:p>
            <a:r>
              <a:rPr lang="en-US"/>
              <a:t>11/12/20024</a:t>
            </a:r>
            <a:endParaRPr lang="en-GB" dirty="0"/>
          </a:p>
        </p:txBody>
      </p:sp>
      <p:sp>
        <p:nvSpPr>
          <p:cNvPr id="11" name="Footer Placeholder 4">
            <a:extLst>
              <a:ext uri="{FF2B5EF4-FFF2-40B4-BE49-F238E27FC236}">
                <a16:creationId xmlns:a16="http://schemas.microsoft.com/office/drawing/2014/main" id="{A7C448D9-E4CE-D603-5BE7-C3A4AADC1F70}"/>
              </a:ext>
            </a:extLst>
          </p:cNvPr>
          <p:cNvSpPr>
            <a:spLocks noGrp="1"/>
          </p:cNvSpPr>
          <p:nvPr>
            <p:ph type="ftr" sz="quarter" idx="3"/>
          </p:nvPr>
        </p:nvSpPr>
        <p:spPr>
          <a:xfrm>
            <a:off x="2698752" y="6361114"/>
            <a:ext cx="5592233" cy="365125"/>
          </a:xfrm>
          <a:prstGeom prst="rect">
            <a:avLst/>
          </a:prstGeom>
        </p:spPr>
        <p:txBody>
          <a:bodyPr vert="horz" lIns="91440" tIns="45720" rIns="91440" bIns="45720" rtlCol="0" anchor="ctr"/>
          <a:lstStyle>
            <a:lvl1pPr algn="ctr" fontAlgn="auto">
              <a:spcBef>
                <a:spcPts val="0"/>
              </a:spcBef>
              <a:spcAft>
                <a:spcPts val="0"/>
              </a:spcAft>
              <a:defRPr sz="1200" dirty="0" err="1" smtClean="0">
                <a:solidFill>
                  <a:srgbClr val="F2F2F2"/>
                </a:solidFill>
                <a:latin typeface="+mn-lt"/>
                <a:ea typeface="+mn-ea"/>
                <a:cs typeface="+mn-cs"/>
              </a:defRPr>
            </a:lvl1pPr>
          </a:lstStyle>
          <a:p>
            <a:r>
              <a:rPr lang="en-GB"/>
              <a:t>FTI Group Meeting</a:t>
            </a:r>
            <a:endParaRPr lang="en-GB" dirty="0"/>
          </a:p>
        </p:txBody>
      </p:sp>
      <p:sp>
        <p:nvSpPr>
          <p:cNvPr id="14" name="Slide Number Placeholder 5">
            <a:extLst>
              <a:ext uri="{FF2B5EF4-FFF2-40B4-BE49-F238E27FC236}">
                <a16:creationId xmlns:a16="http://schemas.microsoft.com/office/drawing/2014/main" id="{05797C31-3A4A-56E7-FAED-878F1A2A06E6}"/>
              </a:ext>
            </a:extLst>
          </p:cNvPr>
          <p:cNvSpPr>
            <a:spLocks noGrp="1"/>
          </p:cNvSpPr>
          <p:nvPr>
            <p:ph type="sldNum" sz="quarter" idx="4"/>
          </p:nvPr>
        </p:nvSpPr>
        <p:spPr>
          <a:xfrm>
            <a:off x="10564285" y="6356351"/>
            <a:ext cx="1018116" cy="365125"/>
          </a:xfrm>
          <a:prstGeom prst="rect">
            <a:avLst/>
          </a:prstGeom>
        </p:spPr>
        <p:txBody>
          <a:bodyPr vert="horz" lIns="91440" tIns="45720" rIns="91440" bIns="45720" rtlCol="0" anchor="ctr"/>
          <a:lstStyle>
            <a:lvl1pPr algn="r" fontAlgn="auto">
              <a:spcBef>
                <a:spcPts val="0"/>
              </a:spcBef>
              <a:spcAft>
                <a:spcPts val="0"/>
              </a:spcAft>
              <a:defRPr sz="1200" smtClean="0">
                <a:solidFill>
                  <a:srgbClr val="F2F2F2"/>
                </a:solidFill>
                <a:latin typeface="+mn-lt"/>
                <a:ea typeface="+mn-ea"/>
                <a:cs typeface="+mn-cs"/>
              </a:defRPr>
            </a:lvl1pPr>
          </a:lstStyle>
          <a:p>
            <a:fld id="{D3517025-743B-E149-A4BA-6A929B1A7CEC}" type="slidenum">
              <a:rPr lang="en-US" smtClean="0"/>
              <a:t>‹#›</a:t>
            </a:fld>
            <a:endParaRPr lang="en-US"/>
          </a:p>
        </p:txBody>
      </p:sp>
      <p:pic>
        <p:nvPicPr>
          <p:cNvPr id="15" name="Picture 2" descr="Home | CERN">
            <a:extLst>
              <a:ext uri="{FF2B5EF4-FFF2-40B4-BE49-F238E27FC236}">
                <a16:creationId xmlns:a16="http://schemas.microsoft.com/office/drawing/2014/main" id="{65794C7D-5357-C336-E8C4-F27AEEB23F26}"/>
              </a:ext>
            </a:extLst>
          </p:cNvPr>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183458" y="6263936"/>
            <a:ext cx="557078" cy="549954"/>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7EB76F48-ED0B-031A-A6E4-CDD96D5C185D}"/>
              </a:ext>
            </a:extLst>
          </p:cNvPr>
          <p:cNvSpPr txBox="1"/>
          <p:nvPr userDrawn="1"/>
        </p:nvSpPr>
        <p:spPr>
          <a:xfrm>
            <a:off x="11243029" y="6409114"/>
            <a:ext cx="668565" cy="259597"/>
          </a:xfrm>
          <a:prstGeom prst="rect">
            <a:avLst/>
          </a:prstGeom>
          <a:noFill/>
        </p:spPr>
        <p:txBody>
          <a:bodyPr wrap="square" lIns="0" tIns="0" rIns="0" bIns="0" rtlCol="0" anchor="ctr">
            <a:noAutofit/>
          </a:bodyPr>
          <a:lstStyle/>
          <a:p>
            <a:pPr algn="l"/>
            <a:fld id="{13D9B5B3-34F1-4574-8603-EBF049354228}" type="slidenum">
              <a:rPr lang="en-GB" sz="1400" b="0" smtClean="0">
                <a:solidFill>
                  <a:schemeClr val="bg1">
                    <a:lumMod val="65000"/>
                  </a:schemeClr>
                </a:solidFill>
                <a:latin typeface="Arial" panose="020B0604020202020204" pitchFamily="34" charset="0"/>
                <a:cs typeface="Arial" panose="020B0604020202020204" pitchFamily="34" charset="0"/>
              </a:rPr>
              <a:pPr algn="l"/>
              <a:t>‹#›</a:t>
            </a:fld>
            <a:r>
              <a:rPr lang="en-GB" sz="1400" b="0">
                <a:solidFill>
                  <a:schemeClr val="bg1">
                    <a:lumMod val="65000"/>
                  </a:schemeClr>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29031435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Lst>
  <p:hf sldNum="0" hdr="0"/>
  <p:txStyles>
    <p:titleStyle>
      <a:lvl1pPr algn="l" rtl="0" eaLnBrk="1" latinLnBrk="0" hangingPunct="1">
        <a:spcBef>
          <a:spcPct val="0"/>
        </a:spcBef>
        <a:buNone/>
        <a:defRPr kumimoji="0" sz="6133" kern="1200">
          <a:solidFill>
            <a:schemeClr val="tx1"/>
          </a:solidFill>
          <a:latin typeface="+mj-lt"/>
          <a:ea typeface="+mj-ea"/>
          <a:cs typeface="+mj-cs"/>
        </a:defRPr>
      </a:lvl1pPr>
    </p:titleStyle>
    <p:bodyStyle>
      <a:lvl1pPr marL="658352" indent="-609585"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78" indent="-609585"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908" indent="-457189"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7042" indent="-457189"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601" indent="-457189"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4459F5C-1A8E-EC3A-C2A8-79D81EDDEF08}"/>
              </a:ext>
            </a:extLst>
          </p:cNvPr>
          <p:cNvPicPr>
            <a:picLocks noChangeAspect="1"/>
          </p:cNvPicPr>
          <p:nvPr/>
        </p:nvPicPr>
        <p:blipFill>
          <a:blip r:embed="rId14"/>
          <a:srcRect t="89788" b="2301"/>
          <a:stretch/>
        </p:blipFill>
        <p:spPr>
          <a:xfrm>
            <a:off x="-1" y="6157662"/>
            <a:ext cx="12191999" cy="707202"/>
          </a:xfrm>
          <a:prstGeom prst="rect">
            <a:avLst/>
          </a:prstGeom>
        </p:spPr>
      </p:pic>
      <p:sp>
        <p:nvSpPr>
          <p:cNvPr id="1027" name="Title Placeholder 1"/>
          <p:cNvSpPr>
            <a:spLocks noGrp="1"/>
          </p:cNvSpPr>
          <p:nvPr>
            <p:ph type="title"/>
          </p:nvPr>
        </p:nvSpPr>
        <p:spPr bwMode="auto">
          <a:xfrm>
            <a:off x="609600" y="274638"/>
            <a:ext cx="10972800" cy="585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609600" y="1059113"/>
            <a:ext cx="10972800" cy="4938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422217" y="6361114"/>
            <a:ext cx="1919816" cy="365125"/>
          </a:xfrm>
          <a:prstGeom prst="rect">
            <a:avLst/>
          </a:prstGeom>
        </p:spPr>
        <p:txBody>
          <a:bodyPr vert="horz" lIns="91440" tIns="45720" rIns="91440" bIns="45720" rtlCol="0" anchor="ctr"/>
          <a:lstStyle>
            <a:lvl1pPr algn="r" fontAlgn="auto">
              <a:spcBef>
                <a:spcPts val="0"/>
              </a:spcBef>
              <a:spcAft>
                <a:spcPts val="0"/>
              </a:spcAft>
              <a:defRPr sz="1200" dirty="0" smtClean="0">
                <a:solidFill>
                  <a:schemeClr val="bg1">
                    <a:lumMod val="95000"/>
                  </a:schemeClr>
                </a:solidFill>
                <a:latin typeface="+mn-lt"/>
                <a:ea typeface="+mn-ea"/>
                <a:cs typeface="+mn-cs"/>
              </a:defRPr>
            </a:lvl1pPr>
          </a:lstStyle>
          <a:p>
            <a:r>
              <a:rPr lang="en-US"/>
              <a:t>11/12/20024</a:t>
            </a:r>
            <a:endParaRPr lang="en-GB"/>
          </a:p>
        </p:txBody>
      </p:sp>
      <p:sp>
        <p:nvSpPr>
          <p:cNvPr id="5" name="Footer Placeholder 4"/>
          <p:cNvSpPr>
            <a:spLocks noGrp="1"/>
          </p:cNvSpPr>
          <p:nvPr>
            <p:ph type="ftr" sz="quarter" idx="3"/>
          </p:nvPr>
        </p:nvSpPr>
        <p:spPr>
          <a:xfrm>
            <a:off x="2698752" y="6361114"/>
            <a:ext cx="5592233" cy="365125"/>
          </a:xfrm>
          <a:prstGeom prst="rect">
            <a:avLst/>
          </a:prstGeom>
        </p:spPr>
        <p:txBody>
          <a:bodyPr vert="horz" lIns="91440" tIns="45720" rIns="91440" bIns="45720" rtlCol="0" anchor="ctr"/>
          <a:lstStyle>
            <a:lvl1pPr algn="ctr" fontAlgn="auto">
              <a:spcBef>
                <a:spcPts val="0"/>
              </a:spcBef>
              <a:spcAft>
                <a:spcPts val="0"/>
              </a:spcAft>
              <a:defRPr sz="1200" dirty="0" err="1" smtClean="0">
                <a:solidFill>
                  <a:srgbClr val="F2F2F2"/>
                </a:solidFill>
                <a:latin typeface="+mn-lt"/>
                <a:ea typeface="+mn-ea"/>
                <a:cs typeface="+mn-cs"/>
              </a:defRPr>
            </a:lvl1pPr>
          </a:lstStyle>
          <a:p>
            <a:r>
              <a:rPr lang="en-GB"/>
              <a:t>FTI Group Meeting</a:t>
            </a:r>
          </a:p>
        </p:txBody>
      </p:sp>
      <p:sp>
        <p:nvSpPr>
          <p:cNvPr id="6" name="Slide Number Placeholder 5"/>
          <p:cNvSpPr>
            <a:spLocks noGrp="1"/>
          </p:cNvSpPr>
          <p:nvPr>
            <p:ph type="sldNum" sz="quarter" idx="4"/>
          </p:nvPr>
        </p:nvSpPr>
        <p:spPr>
          <a:xfrm>
            <a:off x="10564285" y="6356351"/>
            <a:ext cx="1018116" cy="365125"/>
          </a:xfrm>
          <a:prstGeom prst="rect">
            <a:avLst/>
          </a:prstGeom>
        </p:spPr>
        <p:txBody>
          <a:bodyPr vert="horz" lIns="91440" tIns="45720" rIns="91440" bIns="45720" rtlCol="0" anchor="ctr"/>
          <a:lstStyle>
            <a:lvl1pPr algn="r" fontAlgn="auto">
              <a:spcBef>
                <a:spcPts val="0"/>
              </a:spcBef>
              <a:spcAft>
                <a:spcPts val="0"/>
              </a:spcAft>
              <a:defRPr sz="1200" smtClean="0">
                <a:solidFill>
                  <a:srgbClr val="F2F2F2"/>
                </a:solidFill>
                <a:latin typeface="+mn-lt"/>
                <a:ea typeface="+mn-ea"/>
                <a:cs typeface="+mn-cs"/>
              </a:defRPr>
            </a:lvl1pPr>
          </a:lstStyle>
          <a:p>
            <a:fld id="{D3517025-743B-E149-A4BA-6A929B1A7CEC}" type="slidenum">
              <a:rPr lang="en-US" smtClean="0"/>
              <a:t>‹#›</a:t>
            </a:fld>
            <a:endParaRPr lang="en-US"/>
          </a:p>
        </p:txBody>
      </p:sp>
      <p:pic>
        <p:nvPicPr>
          <p:cNvPr id="1026" name="Picture 2" descr="Home | CERN">
            <a:extLst>
              <a:ext uri="{FF2B5EF4-FFF2-40B4-BE49-F238E27FC236}">
                <a16:creationId xmlns:a16="http://schemas.microsoft.com/office/drawing/2014/main" id="{4FF96B0A-9618-2266-AD6C-F0E4FD57FA07}"/>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83458" y="6263936"/>
            <a:ext cx="557078" cy="54995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439AC17E-F523-74B1-28C0-85A44AAAA211}"/>
              </a:ext>
            </a:extLst>
          </p:cNvPr>
          <p:cNvSpPr txBox="1"/>
          <p:nvPr userDrawn="1"/>
        </p:nvSpPr>
        <p:spPr>
          <a:xfrm>
            <a:off x="11243029" y="6409114"/>
            <a:ext cx="668565" cy="259597"/>
          </a:xfrm>
          <a:prstGeom prst="rect">
            <a:avLst/>
          </a:prstGeom>
          <a:noFill/>
        </p:spPr>
        <p:txBody>
          <a:bodyPr wrap="square" lIns="0" tIns="0" rIns="0" bIns="0" rtlCol="0" anchor="ctr">
            <a:noAutofit/>
          </a:bodyPr>
          <a:lstStyle/>
          <a:p>
            <a:pPr algn="l"/>
            <a:fld id="{13D9B5B3-34F1-4574-8603-EBF049354228}" type="slidenum">
              <a:rPr lang="en-GB" sz="1400" b="0" smtClean="0">
                <a:solidFill>
                  <a:schemeClr val="bg1">
                    <a:lumMod val="65000"/>
                  </a:schemeClr>
                </a:solidFill>
                <a:latin typeface="Arial" panose="020B0604020202020204" pitchFamily="34" charset="0"/>
                <a:cs typeface="Arial" panose="020B0604020202020204" pitchFamily="34" charset="0"/>
              </a:rPr>
              <a:pPr algn="l"/>
              <a:t>‹#›</a:t>
            </a:fld>
            <a:r>
              <a:rPr lang="en-GB" sz="1400" b="0">
                <a:solidFill>
                  <a:schemeClr val="bg1">
                    <a:lumMod val="65000"/>
                  </a:schemeClr>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68704320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Lst>
  <p:hf sldNum="0" hdr="0"/>
  <p:txStyles>
    <p:titleStyle>
      <a:lvl1pPr algn="l" defTabSz="457200" rtl="0" eaLnBrk="1" fontAlgn="base" hangingPunct="1">
        <a:spcBef>
          <a:spcPct val="0"/>
        </a:spcBef>
        <a:spcAft>
          <a:spcPct val="0"/>
        </a:spcAft>
        <a:defRPr sz="3200" b="1" kern="1200">
          <a:solidFill>
            <a:srgbClr val="002060"/>
          </a:solidFill>
          <a:latin typeface="News Gothic MT"/>
          <a:ea typeface="ＭＳ Ｐゴシック" charset="0"/>
          <a:cs typeface="ＭＳ Ｐゴシック" charset="0"/>
        </a:defRPr>
      </a:lvl1pPr>
      <a:lvl2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2pPr>
      <a:lvl3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3pPr>
      <a:lvl4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4pPr>
      <a:lvl5pPr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5pPr>
      <a:lvl6pPr marL="4572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6pPr>
      <a:lvl7pPr marL="9144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7pPr>
      <a:lvl8pPr marL="13716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8pPr>
      <a:lvl9pPr marL="1828800" algn="ctr" defTabSz="457200" rtl="0" eaLnBrk="1" fontAlgn="base" hangingPunct="1">
        <a:spcBef>
          <a:spcPct val="0"/>
        </a:spcBef>
        <a:spcAft>
          <a:spcPct val="0"/>
        </a:spcAft>
        <a:defRPr sz="3200" b="1">
          <a:solidFill>
            <a:schemeClr val="accent1"/>
          </a:solidFill>
          <a:latin typeface="News Gothic MT"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Clr>
          <a:srgbClr val="002060"/>
        </a:buClr>
        <a:buFont typeface="Wingdings" panose="05000000000000000000" pitchFamily="2" charset="2"/>
        <a:buChar char="§"/>
        <a:defRPr sz="3200" kern="1200">
          <a:solidFill>
            <a:srgbClr val="002060"/>
          </a:solidFill>
          <a:latin typeface="News Gothic MT"/>
          <a:ea typeface="ＭＳ Ｐゴシック" charset="0"/>
          <a:cs typeface="ＭＳ Ｐゴシック" charset="0"/>
        </a:defRPr>
      </a:lvl1pPr>
      <a:lvl2pPr marL="742950" indent="-285750" algn="l" defTabSz="457200" rtl="0" eaLnBrk="1" fontAlgn="base" hangingPunct="1">
        <a:spcBef>
          <a:spcPct val="20000"/>
        </a:spcBef>
        <a:spcAft>
          <a:spcPct val="0"/>
        </a:spcAft>
        <a:buClr>
          <a:schemeClr val="accent2"/>
        </a:buClr>
        <a:buFont typeface="Wingdings" panose="05000000000000000000" pitchFamily="2" charset="2"/>
        <a:buChar char="§"/>
        <a:defRPr lang="en-US" sz="2800" kern="1200" dirty="0">
          <a:solidFill>
            <a:srgbClr val="0070C0"/>
          </a:solidFill>
          <a:latin typeface="+mn-lt"/>
          <a:ea typeface="ＭＳ Ｐゴシック" charset="0"/>
          <a:cs typeface="+mn-cs"/>
        </a:defRPr>
      </a:lvl2pPr>
      <a:lvl3pPr marL="1143000" indent="-228600" algn="l" defTabSz="457200" rtl="0" eaLnBrk="1" fontAlgn="base" hangingPunct="1">
        <a:spcBef>
          <a:spcPct val="20000"/>
        </a:spcBef>
        <a:spcAft>
          <a:spcPct val="0"/>
        </a:spcAft>
        <a:buClr>
          <a:schemeClr val="accent1"/>
        </a:buClr>
        <a:buFont typeface="Wingdings" panose="05000000000000000000" pitchFamily="2" charset="2"/>
        <a:buChar char="§"/>
        <a:defRPr sz="2400" kern="1200">
          <a:solidFill>
            <a:srgbClr val="660066"/>
          </a:solidFill>
          <a:latin typeface="News Gothic MT"/>
          <a:ea typeface="ＭＳ Ｐゴシック" charset="0"/>
          <a:cs typeface="+mn-cs"/>
        </a:defRPr>
      </a:lvl3pPr>
      <a:lvl4pPr marL="1600200" indent="-228600" algn="l" defTabSz="457200" rtl="0" eaLnBrk="1" fontAlgn="base" hangingPunct="1">
        <a:spcBef>
          <a:spcPct val="20000"/>
        </a:spcBef>
        <a:spcAft>
          <a:spcPct val="0"/>
        </a:spcAft>
        <a:buClr>
          <a:schemeClr val="accent2"/>
        </a:buClr>
        <a:buFont typeface="Wingdings" panose="05000000000000000000" pitchFamily="2" charset="2"/>
        <a:buChar char="§"/>
        <a:defRPr sz="2000" kern="1200">
          <a:solidFill>
            <a:srgbClr val="404040"/>
          </a:solidFill>
          <a:latin typeface="News Gothic MT"/>
          <a:ea typeface="ＭＳ Ｐゴシック" charset="0"/>
          <a:cs typeface="+mn-cs"/>
        </a:defRPr>
      </a:lvl4pPr>
      <a:lvl5pPr marL="2057400" indent="-228600" algn="l" defTabSz="457200" rtl="0" eaLnBrk="1" fontAlgn="base" hangingPunct="1">
        <a:spcBef>
          <a:spcPct val="20000"/>
        </a:spcBef>
        <a:spcAft>
          <a:spcPct val="0"/>
        </a:spcAft>
        <a:buClr>
          <a:schemeClr val="accent1"/>
        </a:buClr>
        <a:buFont typeface="Wingdings" panose="05000000000000000000" pitchFamily="2" charset="2"/>
        <a:buChar char="§"/>
        <a:defRPr sz="2000" kern="1200">
          <a:solidFill>
            <a:srgbClr val="404040"/>
          </a:solidFill>
          <a:latin typeface="News Gothic M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diagramColors" Target="../diagrams/colors5.xml"/><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diagramQuickStyle" Target="../diagrams/quickStyle5.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diagramLayout" Target="../diagrams/layout5.xml"/><Relationship Id="rId5" Type="http://schemas.openxmlformats.org/officeDocument/2006/relationships/image" Target="../media/image12.png"/><Relationship Id="rId10" Type="http://schemas.openxmlformats.org/officeDocument/2006/relationships/diagramData" Target="../diagrams/data5.xml"/><Relationship Id="rId4" Type="http://schemas.openxmlformats.org/officeDocument/2006/relationships/image" Target="../media/image11.png"/><Relationship Id="rId9" Type="http://schemas.openxmlformats.org/officeDocument/2006/relationships/image" Target="../media/image17.png"/><Relationship Id="rId14" Type="http://schemas.microsoft.com/office/2007/relationships/diagramDrawing" Target="../diagrams/drawing5.xm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diagramQuickStyle" Target="../diagrams/quickStyle6.xml"/><Relationship Id="rId3" Type="http://schemas.microsoft.com/office/2018/10/relationships/comments" Target="../comments/modernComment_230_9F9C366B.xml"/><Relationship Id="rId7" Type="http://schemas.openxmlformats.org/officeDocument/2006/relationships/image" Target="../media/image13.png"/><Relationship Id="rId12" Type="http://schemas.openxmlformats.org/officeDocument/2006/relationships/diagramLayout" Target="../diagrams/layout6.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diagramData" Target="../diagrams/data6.xml"/><Relationship Id="rId5" Type="http://schemas.openxmlformats.org/officeDocument/2006/relationships/image" Target="../media/image11.png"/><Relationship Id="rId15" Type="http://schemas.microsoft.com/office/2007/relationships/diagramDrawing" Target="../diagrams/drawing6.xml"/><Relationship Id="rId10" Type="http://schemas.openxmlformats.org/officeDocument/2006/relationships/image" Target="../media/image17.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diagramColors" Target="../diagrams/colors6.xml"/></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diagramColors" Target="../diagrams/colors7.xml"/><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diagramQuickStyle" Target="../diagrams/quickStyle7.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diagramLayout" Target="../diagrams/layout7.xml"/><Relationship Id="rId5" Type="http://schemas.openxmlformats.org/officeDocument/2006/relationships/image" Target="../media/image12.png"/><Relationship Id="rId10" Type="http://schemas.openxmlformats.org/officeDocument/2006/relationships/diagramData" Target="../diagrams/data7.xml"/><Relationship Id="rId4" Type="http://schemas.openxmlformats.org/officeDocument/2006/relationships/image" Target="../media/image11.png"/><Relationship Id="rId9" Type="http://schemas.openxmlformats.org/officeDocument/2006/relationships/image" Target="../media/image17.png"/><Relationship Id="rId14" Type="http://schemas.microsoft.com/office/2007/relationships/diagramDrawing" Target="../diagrams/drawing7.xml"/></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13" Type="http://schemas.microsoft.com/office/2007/relationships/diagramDrawing" Target="../diagrams/drawing8.xml"/><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diagramColors" Target="../diagrams/colors8.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diagramQuickStyle" Target="../diagrams/quickStyle8.xml"/><Relationship Id="rId5" Type="http://schemas.openxmlformats.org/officeDocument/2006/relationships/image" Target="../media/image12.png"/><Relationship Id="rId10" Type="http://schemas.openxmlformats.org/officeDocument/2006/relationships/diagramLayout" Target="../diagrams/layout8.xml"/><Relationship Id="rId4" Type="http://schemas.openxmlformats.org/officeDocument/2006/relationships/image" Target="../media/image11.png"/><Relationship Id="rId9" Type="http://schemas.openxmlformats.org/officeDocument/2006/relationships/diagramData" Target="../diagrams/data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diagramColors" Target="../diagrams/colors2.xml"/><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diagramQuickStyle" Target="../diagrams/quickStyle2.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diagramLayout" Target="../diagrams/layout2.xml"/><Relationship Id="rId5" Type="http://schemas.openxmlformats.org/officeDocument/2006/relationships/image" Target="../media/image12.png"/><Relationship Id="rId10" Type="http://schemas.openxmlformats.org/officeDocument/2006/relationships/diagramData" Target="../diagrams/data2.xml"/><Relationship Id="rId4" Type="http://schemas.openxmlformats.org/officeDocument/2006/relationships/image" Target="../media/image11.png"/><Relationship Id="rId9" Type="http://schemas.openxmlformats.org/officeDocument/2006/relationships/image" Target="../media/image16.png"/><Relationship Id="rId14" Type="http://schemas.microsoft.com/office/2007/relationships/diagramDrawing" Target="../diagrams/drawing2.xml"/></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diagramColors" Target="../diagrams/colors3.xml"/><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diagramQuickStyle" Target="../diagrams/quickStyle3.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diagramLayout" Target="../diagrams/layout3.xml"/><Relationship Id="rId5" Type="http://schemas.openxmlformats.org/officeDocument/2006/relationships/image" Target="../media/image12.png"/><Relationship Id="rId10" Type="http://schemas.openxmlformats.org/officeDocument/2006/relationships/diagramData" Target="../diagrams/data3.xml"/><Relationship Id="rId4" Type="http://schemas.openxmlformats.org/officeDocument/2006/relationships/image" Target="../media/image11.png"/><Relationship Id="rId9" Type="http://schemas.openxmlformats.org/officeDocument/2006/relationships/image" Target="../media/image17.png"/><Relationship Id="rId14" Type="http://schemas.microsoft.com/office/2007/relationships/diagramDrawing" Target="../diagrams/drawing3.xml"/></Relationships>
</file>

<file path=ppt/slides/_rels/slide9.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diagramColors" Target="../diagrams/colors4.xml"/><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diagramQuickStyle" Target="../diagrams/quickStyle4.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diagramLayout" Target="../diagrams/layout4.xml"/><Relationship Id="rId5" Type="http://schemas.openxmlformats.org/officeDocument/2006/relationships/image" Target="../media/image12.png"/><Relationship Id="rId10" Type="http://schemas.openxmlformats.org/officeDocument/2006/relationships/diagramData" Target="../diagrams/data4.xml"/><Relationship Id="rId4" Type="http://schemas.openxmlformats.org/officeDocument/2006/relationships/image" Target="../media/image11.png"/><Relationship Id="rId9" Type="http://schemas.openxmlformats.org/officeDocument/2006/relationships/image" Target="../media/image17.png"/><Relationship Id="rId14" Type="http://schemas.microsoft.com/office/2007/relationships/diagramDrawing" Target="../diagrams/drawin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A716B-CEC8-40BD-6665-72CB221FB6B6}"/>
              </a:ext>
            </a:extLst>
          </p:cNvPr>
          <p:cNvSpPr>
            <a:spLocks noGrp="1"/>
          </p:cNvSpPr>
          <p:nvPr>
            <p:ph type="title"/>
          </p:nvPr>
        </p:nvSpPr>
        <p:spPr>
          <a:xfrm>
            <a:off x="611430" y="2389514"/>
            <a:ext cx="10969139" cy="940443"/>
          </a:xfrm>
        </p:spPr>
        <p:txBody>
          <a:bodyPr>
            <a:normAutofit fontScale="90000"/>
          </a:bodyPr>
          <a:lstStyle/>
          <a:p>
            <a:r>
              <a:rPr lang="en-150" sz="5300" dirty="0">
                <a:solidFill>
                  <a:schemeClr val="bg1"/>
                </a:solidFill>
              </a:rPr>
              <a:t>FTI Group Meeting</a:t>
            </a:r>
            <a:br>
              <a:rPr lang="en-150" sz="5300" dirty="0">
                <a:solidFill>
                  <a:schemeClr val="bg1"/>
                </a:solidFill>
              </a:rPr>
            </a:br>
            <a:br>
              <a:rPr lang="en-150" sz="5300" dirty="0">
                <a:solidFill>
                  <a:schemeClr val="bg1"/>
                </a:solidFill>
              </a:rPr>
            </a:br>
            <a:r>
              <a:rPr lang="en-150" sz="2700" dirty="0">
                <a:solidFill>
                  <a:schemeClr val="bg1"/>
                </a:solidFill>
              </a:rPr>
              <a:t>December 2024</a:t>
            </a:r>
            <a:endParaRPr lang="en-US" sz="5300" dirty="0">
              <a:solidFill>
                <a:schemeClr val="bg1"/>
              </a:solidFill>
            </a:endParaRPr>
          </a:p>
        </p:txBody>
      </p:sp>
      <p:sp>
        <p:nvSpPr>
          <p:cNvPr id="3" name="Text Placeholder 2">
            <a:extLst>
              <a:ext uri="{FF2B5EF4-FFF2-40B4-BE49-F238E27FC236}">
                <a16:creationId xmlns:a16="http://schemas.microsoft.com/office/drawing/2014/main" id="{66DFB1D0-0840-535F-8160-082C267752B8}"/>
              </a:ext>
            </a:extLst>
          </p:cNvPr>
          <p:cNvSpPr>
            <a:spLocks noGrp="1"/>
          </p:cNvSpPr>
          <p:nvPr>
            <p:ph type="body" idx="10"/>
          </p:nvPr>
        </p:nvSpPr>
        <p:spPr>
          <a:xfrm>
            <a:off x="687057" y="4297231"/>
            <a:ext cx="6903150" cy="783311"/>
          </a:xfrm>
        </p:spPr>
        <p:txBody>
          <a:bodyPr>
            <a:noAutofit/>
          </a:bodyPr>
          <a:lstStyle/>
          <a:p>
            <a:r>
              <a:rPr lang="en-150" sz="2000" b="1" dirty="0">
                <a:solidFill>
                  <a:schemeClr val="bg1"/>
                </a:solidFill>
              </a:rPr>
              <a:t>Alberto Di Meglio</a:t>
            </a:r>
          </a:p>
        </p:txBody>
      </p:sp>
    </p:spTree>
    <p:extLst>
      <p:ext uri="{BB962C8B-B14F-4D97-AF65-F5344CB8AC3E}">
        <p14:creationId xmlns:p14="http://schemas.microsoft.com/office/powerpoint/2010/main" val="7324675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03905856-F0F5-444D-8654-328020ED4631}"/>
              </a:ext>
            </a:extLst>
          </p:cNvPr>
          <p:cNvSpPr txBox="1">
            <a:spLocks/>
          </p:cNvSpPr>
          <p:nvPr/>
        </p:nvSpPr>
        <p:spPr>
          <a:xfrm>
            <a:off x="609599" y="233493"/>
            <a:ext cx="10848800" cy="933331"/>
          </a:xfrm>
          <a:prstGeom prst="rect">
            <a:avLst/>
          </a:prstGeom>
        </p:spPr>
        <p:txBody>
          <a:bodyPr vert="horz" lIns="45720" rIns="45720" anchor="t">
            <a:noAutofit/>
          </a:bodyPr>
          <a:lstStyle>
            <a:lvl1pPr algn="l" rtl="0" eaLnBrk="1" latinLnBrk="0" hangingPunct="1">
              <a:spcBef>
                <a:spcPct val="0"/>
              </a:spcBef>
              <a:buNone/>
              <a:defRPr kumimoji="0" sz="6133" kern="1200">
                <a:solidFill>
                  <a:schemeClr val="tx1"/>
                </a:solidFill>
                <a:latin typeface="+mj-lt"/>
                <a:ea typeface="+mj-ea"/>
                <a:cs typeface="+mj-cs"/>
              </a:defRPr>
            </a:lvl1pPr>
          </a:lstStyle>
          <a:p>
            <a:r>
              <a:rPr lang="en-150" sz="2400"/>
              <a:t>Computing</a:t>
            </a:r>
            <a:r>
              <a:rPr lang="fr-FR" sz="2400"/>
              <a:t> and Data Science</a:t>
            </a:r>
            <a:r>
              <a:rPr lang="en-GB" sz="2400"/>
              <a:t>: Functional overview</a:t>
            </a:r>
          </a:p>
          <a:p>
            <a:r>
              <a:rPr lang="en-GB" sz="1200"/>
              <a:t>The </a:t>
            </a:r>
            <a:r>
              <a:rPr lang="en-150" sz="1200"/>
              <a:t>Computing </a:t>
            </a:r>
            <a:r>
              <a:rPr lang="fr-FR" sz="1200"/>
              <a:t>and Data Science </a:t>
            </a:r>
            <a:r>
              <a:rPr lang="en-150" sz="1200"/>
              <a:t>Section </a:t>
            </a:r>
            <a:r>
              <a:rPr lang="en-GB" sz="1200"/>
              <a:t>will</a:t>
            </a:r>
            <a:r>
              <a:rPr lang="fr-FR" sz="1200"/>
              <a:t> </a:t>
            </a:r>
            <a:r>
              <a:rPr lang="en-GB" sz="1200"/>
              <a:t>study the impact of cutting-edge technologies like Quantum Computing and Artificial Intelligence on the development of future computing models for fundamental scientific research by developing proof of concepts and co-development activities with IT Dep. experts, CERN and experiments experts, and researchers in industry and other relevant scientific communities.</a:t>
            </a:r>
            <a:endParaRPr lang="en-GB" sz="2400"/>
          </a:p>
        </p:txBody>
      </p:sp>
      <p:sp>
        <p:nvSpPr>
          <p:cNvPr id="46" name="Rectangle 45">
            <a:extLst>
              <a:ext uri="{FF2B5EF4-FFF2-40B4-BE49-F238E27FC236}">
                <a16:creationId xmlns:a16="http://schemas.microsoft.com/office/drawing/2014/main" id="{90000DBE-BB4B-4EB8-8273-BB8714AC642D}"/>
              </a:ext>
            </a:extLst>
          </p:cNvPr>
          <p:cNvSpPr/>
          <p:nvPr/>
        </p:nvSpPr>
        <p:spPr>
          <a:xfrm>
            <a:off x="406641" y="2533387"/>
            <a:ext cx="5574611" cy="1586711"/>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200"/>
              </a:spcBef>
              <a:buFont typeface="Arial" panose="020B0604020202020204" pitchFamily="34" charset="0"/>
              <a:buChar char="•"/>
            </a:pPr>
            <a:r>
              <a:rPr lang="en-GB" sz="1000" kern="0">
                <a:solidFill>
                  <a:schemeClr val="accent6"/>
                </a:solidFill>
                <a:latin typeface="+mj-lt"/>
              </a:rPr>
              <a:t>Work closely with IT Department experts and the CERN and experiments community to identify areas of interests to introduce or expand the use of emerging technologies</a:t>
            </a:r>
            <a:r>
              <a:rPr lang="en-150" sz="1000" kern="0">
                <a:solidFill>
                  <a:schemeClr val="accent6"/>
                </a:solidFill>
                <a:latin typeface="+mj-lt"/>
              </a:rPr>
              <a:t>, such as AI and Quantum</a:t>
            </a:r>
            <a:endParaRPr lang="en-GB" sz="1000" kern="0">
              <a:solidFill>
                <a:schemeClr val="accent6"/>
              </a:solidFill>
              <a:latin typeface="+mj-lt"/>
            </a:endParaRPr>
          </a:p>
          <a:p>
            <a:pPr marL="171450" indent="-171450" defTabSz="914368">
              <a:spcBef>
                <a:spcPts val="200"/>
              </a:spcBef>
              <a:buFont typeface="Arial" panose="020B0604020202020204" pitchFamily="34" charset="0"/>
              <a:buChar char="•"/>
            </a:pPr>
            <a:r>
              <a:rPr lang="en-GB" sz="1000" kern="0">
                <a:solidFill>
                  <a:schemeClr val="accent6"/>
                </a:solidFill>
                <a:latin typeface="+mj-lt"/>
              </a:rPr>
              <a:t>Design, develop, test, and assess technology proofs of concept in real-world scenarios</a:t>
            </a:r>
          </a:p>
          <a:p>
            <a:pPr marL="171450" indent="-171450" defTabSz="914368">
              <a:spcBef>
                <a:spcPts val="200"/>
              </a:spcBef>
              <a:buFont typeface="Arial" panose="020B0604020202020204" pitchFamily="34" charset="0"/>
              <a:buChar char="•"/>
            </a:pPr>
            <a:r>
              <a:rPr lang="en-GB" sz="1000" kern="0">
                <a:solidFill>
                  <a:schemeClr val="accent6"/>
                </a:solidFill>
                <a:latin typeface="+mj-lt"/>
              </a:rPr>
              <a:t>Design and execute joint research projects with academia, industry, and international research organizations within and beyond HEP</a:t>
            </a:r>
          </a:p>
          <a:p>
            <a:pPr marL="171450" indent="-171450" defTabSz="914368">
              <a:spcBef>
                <a:spcPts val="200"/>
              </a:spcBef>
              <a:buFont typeface="Arial" panose="020B0604020202020204" pitchFamily="34" charset="0"/>
              <a:buChar char="•"/>
            </a:pPr>
            <a:r>
              <a:rPr lang="en-GB" sz="1000" kern="0">
                <a:solidFill>
                  <a:schemeClr val="accent6"/>
                </a:solidFill>
                <a:latin typeface="+mj-lt"/>
              </a:rPr>
              <a:t>Contribute to Education, Communication and the further development of technical competences maximising the impact of the activities on CERN and society</a:t>
            </a:r>
            <a:endParaRPr lang="en-GB" sz="900" kern="0">
              <a:solidFill>
                <a:schemeClr val="accent6"/>
              </a:solidFill>
              <a:latin typeface="+mj-lt"/>
            </a:endParaRPr>
          </a:p>
        </p:txBody>
      </p:sp>
      <p:sp>
        <p:nvSpPr>
          <p:cNvPr id="48" name="Rectangle 47">
            <a:extLst>
              <a:ext uri="{FF2B5EF4-FFF2-40B4-BE49-F238E27FC236}">
                <a16:creationId xmlns:a16="http://schemas.microsoft.com/office/drawing/2014/main" id="{764E0A18-33AC-4DF7-91CE-5310455EF306}"/>
              </a:ext>
            </a:extLst>
          </p:cNvPr>
          <p:cNvSpPr/>
          <p:nvPr/>
        </p:nvSpPr>
        <p:spPr>
          <a:xfrm>
            <a:off x="6210746" y="2533386"/>
            <a:ext cx="5574611" cy="1586711"/>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200"/>
              </a:spcBef>
              <a:buFont typeface="Arial" panose="020B0604020202020204" pitchFamily="34" charset="0"/>
              <a:buChar char="•"/>
            </a:pPr>
            <a:r>
              <a:rPr lang="en-GB" sz="1000" kern="0">
                <a:solidFill>
                  <a:schemeClr val="accent6"/>
                </a:solidFill>
                <a:latin typeface="+mj-lt"/>
              </a:rPr>
              <a:t>Number and impact on CERN activities of new prototypes and demonstrators showcasing new technology on realistic use case</a:t>
            </a:r>
          </a:p>
          <a:p>
            <a:pPr marL="171450" indent="-171450" defTabSz="914368">
              <a:spcBef>
                <a:spcPts val="200"/>
              </a:spcBef>
              <a:buFont typeface="Arial" panose="020B0604020202020204" pitchFamily="34" charset="0"/>
              <a:buChar char="•"/>
            </a:pPr>
            <a:r>
              <a:rPr lang="en-GB" sz="1000" kern="0">
                <a:solidFill>
                  <a:schemeClr val="accent6"/>
                </a:solidFill>
                <a:latin typeface="+mj-lt"/>
              </a:rPr>
              <a:t>Number quality of scientific publications</a:t>
            </a:r>
          </a:p>
          <a:p>
            <a:pPr marL="171450" indent="-171450" defTabSz="914368">
              <a:spcBef>
                <a:spcPts val="200"/>
              </a:spcBef>
              <a:buFont typeface="Arial" panose="020B0604020202020204" pitchFamily="34" charset="0"/>
              <a:buChar char="•"/>
            </a:pPr>
            <a:r>
              <a:rPr lang="en-GB" sz="1000" kern="0">
                <a:solidFill>
                  <a:schemeClr val="accent6"/>
                </a:solidFill>
                <a:latin typeface="+mj-lt"/>
              </a:rPr>
              <a:t>Increased impact of education and skills development in IT, CERN and beyond through support for internships and student projects (Master, PhD)</a:t>
            </a:r>
          </a:p>
        </p:txBody>
      </p:sp>
      <p:sp>
        <p:nvSpPr>
          <p:cNvPr id="49" name="Rectangle 48">
            <a:extLst>
              <a:ext uri="{FF2B5EF4-FFF2-40B4-BE49-F238E27FC236}">
                <a16:creationId xmlns:a16="http://schemas.microsoft.com/office/drawing/2014/main" id="{2CB64478-07CE-44CA-9C6D-8F6C7FDFDE2E}"/>
              </a:ext>
            </a:extLst>
          </p:cNvPr>
          <p:cNvSpPr/>
          <p:nvPr/>
        </p:nvSpPr>
        <p:spPr>
          <a:xfrm>
            <a:off x="854230" y="2339557"/>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KEY ROLES &amp; RESPONSIBILITIES</a:t>
            </a:r>
            <a:endParaRPr lang="en-GB" sz="2800" kern="0">
              <a:solidFill>
                <a:schemeClr val="accent6"/>
              </a:solidFill>
              <a:latin typeface="+mj-lt"/>
            </a:endParaRPr>
          </a:p>
        </p:txBody>
      </p:sp>
      <p:sp>
        <p:nvSpPr>
          <p:cNvPr id="50" name="Rectangle 49">
            <a:extLst>
              <a:ext uri="{FF2B5EF4-FFF2-40B4-BE49-F238E27FC236}">
                <a16:creationId xmlns:a16="http://schemas.microsoft.com/office/drawing/2014/main" id="{B6B734ED-89B1-4F00-8DB9-559860E817C7}"/>
              </a:ext>
            </a:extLst>
          </p:cNvPr>
          <p:cNvSpPr/>
          <p:nvPr/>
        </p:nvSpPr>
        <p:spPr>
          <a:xfrm>
            <a:off x="6658335" y="2382799"/>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MEASURES OF SUCCESS</a:t>
            </a:r>
            <a:endParaRPr lang="en-GB" sz="2800" kern="0">
              <a:solidFill>
                <a:schemeClr val="accent6"/>
              </a:solidFill>
              <a:latin typeface="+mj-lt"/>
            </a:endParaRPr>
          </a:p>
        </p:txBody>
      </p:sp>
      <p:sp>
        <p:nvSpPr>
          <p:cNvPr id="51" name="Rectangle 50">
            <a:extLst>
              <a:ext uri="{FF2B5EF4-FFF2-40B4-BE49-F238E27FC236}">
                <a16:creationId xmlns:a16="http://schemas.microsoft.com/office/drawing/2014/main" id="{DF9A4AEB-3402-4769-9DE1-B5B36FBF0D30}"/>
              </a:ext>
            </a:extLst>
          </p:cNvPr>
          <p:cNvSpPr/>
          <p:nvPr/>
        </p:nvSpPr>
        <p:spPr>
          <a:xfrm>
            <a:off x="406641"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52" name="Rectangle 51">
            <a:extLst>
              <a:ext uri="{FF2B5EF4-FFF2-40B4-BE49-F238E27FC236}">
                <a16:creationId xmlns:a16="http://schemas.microsoft.com/office/drawing/2014/main" id="{4EC7BC07-A11D-4986-A2BB-D3D4791C4B2B}"/>
              </a:ext>
            </a:extLst>
          </p:cNvPr>
          <p:cNvSpPr/>
          <p:nvPr/>
        </p:nvSpPr>
        <p:spPr>
          <a:xfrm>
            <a:off x="568036"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KEY</a:t>
            </a:r>
            <a:br>
              <a:rPr lang="en-GB" sz="1000" kern="0" spc="300">
                <a:solidFill>
                  <a:schemeClr val="accent6"/>
                </a:solidFill>
                <a:latin typeface="+mj-lt"/>
              </a:rPr>
            </a:br>
            <a:r>
              <a:rPr lang="en-GB" sz="1000" kern="0" spc="300">
                <a:solidFill>
                  <a:schemeClr val="accent6"/>
                </a:solidFill>
                <a:latin typeface="+mj-lt"/>
              </a:rPr>
              <a:t>CAPABILITIES</a:t>
            </a:r>
            <a:endParaRPr lang="en-GB" sz="2800" kern="0">
              <a:solidFill>
                <a:schemeClr val="accent6"/>
              </a:solidFill>
              <a:latin typeface="+mj-lt"/>
            </a:endParaRPr>
          </a:p>
        </p:txBody>
      </p:sp>
      <p:sp>
        <p:nvSpPr>
          <p:cNvPr id="57" name="Rectangle 56">
            <a:extLst>
              <a:ext uri="{FF2B5EF4-FFF2-40B4-BE49-F238E27FC236}">
                <a16:creationId xmlns:a16="http://schemas.microsoft.com/office/drawing/2014/main" id="{7E1FFC7A-5F12-4D6B-8CD7-F8F4C0010FC9}"/>
              </a:ext>
            </a:extLst>
          </p:cNvPr>
          <p:cNvSpPr/>
          <p:nvPr/>
        </p:nvSpPr>
        <p:spPr>
          <a:xfrm>
            <a:off x="3268772"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58" name="Rectangle 57">
            <a:extLst>
              <a:ext uri="{FF2B5EF4-FFF2-40B4-BE49-F238E27FC236}">
                <a16:creationId xmlns:a16="http://schemas.microsoft.com/office/drawing/2014/main" id="{BA2323C9-D870-4F24-93E6-8F1C0CFF3C3D}"/>
              </a:ext>
            </a:extLst>
          </p:cNvPr>
          <p:cNvSpPr/>
          <p:nvPr/>
        </p:nvSpPr>
        <p:spPr>
          <a:xfrm>
            <a:off x="3430167"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ROLES</a:t>
            </a:r>
            <a:br>
              <a:rPr lang="en-GB" sz="1000" kern="0" spc="300">
                <a:solidFill>
                  <a:schemeClr val="accent6"/>
                </a:solidFill>
                <a:latin typeface="+mj-lt"/>
              </a:rPr>
            </a:br>
            <a:r>
              <a:rPr lang="en-GB" sz="1000" kern="0" spc="300">
                <a:solidFill>
                  <a:schemeClr val="accent6"/>
                </a:solidFill>
                <a:latin typeface="+mj-lt"/>
              </a:rPr>
              <a:t>FRAMEWORK</a:t>
            </a:r>
            <a:endParaRPr lang="en-GB" sz="2800" kern="0">
              <a:solidFill>
                <a:schemeClr val="accent6"/>
              </a:solidFill>
              <a:latin typeface="+mj-lt"/>
            </a:endParaRPr>
          </a:p>
        </p:txBody>
      </p:sp>
      <p:sp>
        <p:nvSpPr>
          <p:cNvPr id="59" name="Rectangle 58">
            <a:extLst>
              <a:ext uri="{FF2B5EF4-FFF2-40B4-BE49-F238E27FC236}">
                <a16:creationId xmlns:a16="http://schemas.microsoft.com/office/drawing/2014/main" id="{4CDBB506-A3F5-4CE5-9B1B-594D51D7050A}"/>
              </a:ext>
            </a:extLst>
          </p:cNvPr>
          <p:cNvSpPr/>
          <p:nvPr/>
        </p:nvSpPr>
        <p:spPr>
          <a:xfrm>
            <a:off x="6210746"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marL="0" marR="0" lvl="0" indent="0" algn="l" defTabSz="914368" rtl="0" eaLnBrk="1" fontAlgn="auto" latinLnBrk="0" hangingPunct="1">
              <a:lnSpc>
                <a:spcPct val="100000"/>
              </a:lnSpc>
              <a:spcBef>
                <a:spcPts val="300"/>
              </a:spcBef>
              <a:spcAft>
                <a:spcPts val="0"/>
              </a:spcAft>
              <a:buClrTx/>
              <a:buSzTx/>
              <a:buFontTx/>
              <a:buNone/>
              <a:tabLst/>
              <a:defRPr/>
            </a:pPr>
            <a:r>
              <a:rPr lang="en-GB" sz="1000" kern="0">
                <a:solidFill>
                  <a:srgbClr val="4D4D4D"/>
                </a:solidFill>
                <a:latin typeface="Arial"/>
              </a:rPr>
              <a:t>Bi-monthly Section </a:t>
            </a:r>
            <a:r>
              <a:rPr lang="en-150" sz="1000" kern="0">
                <a:solidFill>
                  <a:srgbClr val="4D4D4D"/>
                </a:solidFill>
                <a:latin typeface="Arial"/>
              </a:rPr>
              <a:t>leaders </a:t>
            </a:r>
            <a:r>
              <a:rPr lang="en-GB" sz="1000" kern="0">
                <a:solidFill>
                  <a:srgbClr val="4D4D4D"/>
                </a:solidFill>
                <a:latin typeface="Arial"/>
              </a:rPr>
              <a:t>meetings</a:t>
            </a:r>
          </a:p>
          <a:p>
            <a:pPr marL="0" marR="0" lvl="0" indent="0" algn="l" defTabSz="914368" rtl="0" eaLnBrk="1" fontAlgn="auto" latinLnBrk="0" hangingPunct="1">
              <a:lnSpc>
                <a:spcPct val="100000"/>
              </a:lnSpc>
              <a:spcBef>
                <a:spcPts val="300"/>
              </a:spcBef>
              <a:spcAft>
                <a:spcPts val="0"/>
              </a:spcAft>
              <a:buClrTx/>
              <a:buSzTx/>
              <a:buFontTx/>
              <a:buNone/>
              <a:tabLst/>
              <a:defRPr/>
            </a:pPr>
            <a:r>
              <a:rPr kumimoji="0" lang="en-GB" sz="1000" b="0" i="0" u="none" strike="noStrike" kern="0" cap="none" spc="0" normalizeH="0" baseline="0" noProof="0">
                <a:ln>
                  <a:noFill/>
                </a:ln>
                <a:solidFill>
                  <a:srgbClr val="4D4D4D"/>
                </a:solidFill>
                <a:effectLst/>
                <a:uLnTx/>
                <a:uFillTx/>
                <a:latin typeface="Arial"/>
                <a:ea typeface="+mn-ea"/>
                <a:cs typeface="+mn-cs"/>
              </a:rPr>
              <a:t>Weekly </a:t>
            </a:r>
            <a:r>
              <a:rPr kumimoji="0" lang="en-150" sz="1000" b="0" i="0" u="none" strike="noStrike" kern="0" cap="none" spc="0" normalizeH="0" baseline="0" noProof="0">
                <a:ln>
                  <a:noFill/>
                </a:ln>
                <a:solidFill>
                  <a:srgbClr val="4D4D4D"/>
                </a:solidFill>
                <a:effectLst/>
                <a:uLnTx/>
                <a:uFillTx/>
                <a:latin typeface="Arial"/>
                <a:ea typeface="+mn-ea"/>
                <a:cs typeface="+mn-cs"/>
              </a:rPr>
              <a:t>Section </a:t>
            </a:r>
            <a:r>
              <a:rPr kumimoji="0" lang="en-GB" sz="1000" b="0" i="0" u="none" strike="noStrike" kern="0" cap="none" spc="0" normalizeH="0" baseline="0" noProof="0">
                <a:ln>
                  <a:noFill/>
                </a:ln>
                <a:solidFill>
                  <a:srgbClr val="4D4D4D"/>
                </a:solidFill>
                <a:effectLst/>
                <a:uLnTx/>
                <a:uFillTx/>
                <a:latin typeface="Arial"/>
                <a:ea typeface="+mn-ea"/>
                <a:cs typeface="+mn-cs"/>
              </a:rPr>
              <a:t>meeting</a:t>
            </a:r>
            <a:r>
              <a:rPr lang="en-GB" sz="1000" kern="0">
                <a:solidFill>
                  <a:srgbClr val="4D4D4D"/>
                </a:solidFill>
                <a:latin typeface="Arial"/>
              </a:rPr>
              <a:t>s</a:t>
            </a:r>
          </a:p>
          <a:p>
            <a:pPr marL="0" marR="0" lvl="0" indent="0" algn="l" defTabSz="914368" rtl="0" eaLnBrk="1" fontAlgn="auto" latinLnBrk="0" hangingPunct="1">
              <a:lnSpc>
                <a:spcPct val="100000"/>
              </a:lnSpc>
              <a:spcBef>
                <a:spcPts val="300"/>
              </a:spcBef>
              <a:spcAft>
                <a:spcPts val="0"/>
              </a:spcAft>
              <a:buClrTx/>
              <a:buSzTx/>
              <a:buFontTx/>
              <a:buNone/>
              <a:tabLst/>
              <a:defRPr/>
            </a:pPr>
            <a:r>
              <a:rPr kumimoji="0" lang="en-GB" sz="1000" b="0" i="0" u="none" strike="noStrike" kern="0" cap="none" spc="0" normalizeH="0" baseline="0" noProof="0">
                <a:ln>
                  <a:noFill/>
                </a:ln>
                <a:solidFill>
                  <a:srgbClr val="4D4D4D"/>
                </a:solidFill>
                <a:effectLst/>
                <a:uLnTx/>
                <a:uFillTx/>
                <a:latin typeface="Arial"/>
                <a:ea typeface="+mn-ea"/>
                <a:cs typeface="+mn-cs"/>
              </a:rPr>
              <a:t>Weekly journal club (dedicated to new tech scouting and knowledge sharing)</a:t>
            </a:r>
          </a:p>
          <a:p>
            <a:pPr marL="0" marR="0" lvl="0" indent="0" algn="l" defTabSz="914368" rtl="0" eaLnBrk="1" fontAlgn="auto" latinLnBrk="0" hangingPunct="1">
              <a:lnSpc>
                <a:spcPct val="100000"/>
              </a:lnSpc>
              <a:spcBef>
                <a:spcPts val="300"/>
              </a:spcBef>
              <a:spcAft>
                <a:spcPts val="0"/>
              </a:spcAft>
              <a:buClrTx/>
              <a:buSzTx/>
              <a:buFontTx/>
              <a:buNone/>
              <a:tabLst/>
              <a:defRPr/>
            </a:pPr>
            <a:r>
              <a:rPr lang="en-GB" sz="1000" kern="0">
                <a:solidFill>
                  <a:srgbClr val="4D4D4D"/>
                </a:solidFill>
                <a:latin typeface="Arial"/>
              </a:rPr>
              <a:t>Project meetings as necessary</a:t>
            </a:r>
            <a:r>
              <a:rPr kumimoji="0" lang="en-GB" sz="1000" b="0" i="0" u="none" strike="noStrike" kern="0" cap="none" spc="0" normalizeH="0" baseline="0" noProof="0">
                <a:ln>
                  <a:noFill/>
                </a:ln>
                <a:solidFill>
                  <a:srgbClr val="4D4D4D"/>
                </a:solidFill>
                <a:effectLst/>
                <a:uLnTx/>
                <a:uFillTx/>
                <a:latin typeface="Arial"/>
                <a:ea typeface="+mn-ea"/>
                <a:cs typeface="+mn-cs"/>
              </a:rPr>
              <a:t> </a:t>
            </a:r>
          </a:p>
          <a:p>
            <a:pPr defTabSz="914368">
              <a:spcBef>
                <a:spcPts val="300"/>
              </a:spcBef>
            </a:pPr>
            <a:endParaRPr lang="en-GB" sz="1000" kern="0">
              <a:solidFill>
                <a:schemeClr val="accent6"/>
              </a:solidFill>
              <a:latin typeface="+mj-lt"/>
            </a:endParaRPr>
          </a:p>
        </p:txBody>
      </p:sp>
      <p:sp>
        <p:nvSpPr>
          <p:cNvPr id="60" name="Rectangle 59">
            <a:extLst>
              <a:ext uri="{FF2B5EF4-FFF2-40B4-BE49-F238E27FC236}">
                <a16:creationId xmlns:a16="http://schemas.microsoft.com/office/drawing/2014/main" id="{C6D825D9-EAC2-41B1-BC84-5CFD84E2DDC0}"/>
              </a:ext>
            </a:extLst>
          </p:cNvPr>
          <p:cNvSpPr/>
          <p:nvPr/>
        </p:nvSpPr>
        <p:spPr>
          <a:xfrm>
            <a:off x="6372141"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GOVERNANCE STRUCTURES</a:t>
            </a:r>
            <a:endParaRPr lang="en-GB" sz="2800" kern="0">
              <a:solidFill>
                <a:schemeClr val="accent6"/>
              </a:solidFill>
              <a:latin typeface="+mj-lt"/>
            </a:endParaRPr>
          </a:p>
        </p:txBody>
      </p:sp>
      <p:sp>
        <p:nvSpPr>
          <p:cNvPr id="61" name="Rectangle 60">
            <a:extLst>
              <a:ext uri="{FF2B5EF4-FFF2-40B4-BE49-F238E27FC236}">
                <a16:creationId xmlns:a16="http://schemas.microsoft.com/office/drawing/2014/main" id="{9D8F99B1-3D64-446F-B33B-93EDDED69923}"/>
              </a:ext>
            </a:extLst>
          </p:cNvPr>
          <p:cNvSpPr/>
          <p:nvPr/>
        </p:nvSpPr>
        <p:spPr>
          <a:xfrm>
            <a:off x="9072877"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300"/>
              </a:spcBef>
              <a:buFont typeface="Arial" panose="020B0604020202020204" pitchFamily="34" charset="0"/>
              <a:buChar char="•"/>
            </a:pPr>
            <a:r>
              <a:rPr lang="en-GB" sz="1000" kern="0">
                <a:solidFill>
                  <a:schemeClr val="accent6"/>
                </a:solidFill>
                <a:latin typeface="+mj-lt"/>
              </a:rPr>
              <a:t>Communicating the role CERN IT plays in fostering a culture of continuous improvement and cutting-edge solutions more clearly</a:t>
            </a:r>
            <a:endParaRPr lang="en-150" sz="1000" kern="0">
              <a:solidFill>
                <a:schemeClr val="accent6"/>
              </a:solidFill>
              <a:latin typeface="+mj-lt"/>
            </a:endParaRPr>
          </a:p>
          <a:p>
            <a:pPr marL="171450" indent="-171450" defTabSz="914368">
              <a:spcBef>
                <a:spcPts val="300"/>
              </a:spcBef>
              <a:buFont typeface="Arial" panose="020B0604020202020204" pitchFamily="34" charset="0"/>
              <a:buChar char="•"/>
            </a:pPr>
            <a:r>
              <a:rPr lang="en-GB" sz="1000" kern="0">
                <a:solidFill>
                  <a:schemeClr val="accent6"/>
                </a:solidFill>
                <a:latin typeface="+mj-lt"/>
              </a:rPr>
              <a:t>Improve integration and exchanges among teams working on different techs (i.e. HPC, QC, AI, …) across IT Dep. and the Organization</a:t>
            </a:r>
          </a:p>
        </p:txBody>
      </p:sp>
      <p:sp>
        <p:nvSpPr>
          <p:cNvPr id="62" name="Rectangle 61">
            <a:extLst>
              <a:ext uri="{FF2B5EF4-FFF2-40B4-BE49-F238E27FC236}">
                <a16:creationId xmlns:a16="http://schemas.microsoft.com/office/drawing/2014/main" id="{5ABE862F-A766-482E-A532-98E582C34177}"/>
              </a:ext>
            </a:extLst>
          </p:cNvPr>
          <p:cNvSpPr/>
          <p:nvPr/>
        </p:nvSpPr>
        <p:spPr>
          <a:xfrm>
            <a:off x="9234272"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PAIN POINTS ADDRESSED</a:t>
            </a:r>
            <a:endParaRPr lang="en-GB" sz="2800" kern="0">
              <a:solidFill>
                <a:schemeClr val="accent6"/>
              </a:solidFill>
              <a:latin typeface="+mj-lt"/>
            </a:endParaRPr>
          </a:p>
        </p:txBody>
      </p:sp>
      <p:pic>
        <p:nvPicPr>
          <p:cNvPr id="3" name="Picture 2" descr="Shape&#10;&#10;Description automatically generated with low confidence">
            <a:extLst>
              <a:ext uri="{FF2B5EF4-FFF2-40B4-BE49-F238E27FC236}">
                <a16:creationId xmlns:a16="http://schemas.microsoft.com/office/drawing/2014/main" id="{012BE3ED-DB4B-4A61-8E01-7AFC8F0D04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818" t="6517" r="30805" b="26032"/>
          <a:stretch/>
        </p:blipFill>
        <p:spPr>
          <a:xfrm>
            <a:off x="9357147" y="4183996"/>
            <a:ext cx="168132" cy="288000"/>
          </a:xfrm>
          <a:prstGeom prst="rect">
            <a:avLst/>
          </a:prstGeom>
        </p:spPr>
      </p:pic>
      <p:pic>
        <p:nvPicPr>
          <p:cNvPr id="5" name="Picture 4" descr="Shape&#10;&#10;Description automatically generated with low confidence">
            <a:extLst>
              <a:ext uri="{FF2B5EF4-FFF2-40B4-BE49-F238E27FC236}">
                <a16:creationId xmlns:a16="http://schemas.microsoft.com/office/drawing/2014/main" id="{8CEF4CB3-ACC6-4FF5-B67B-7D92E4CD63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225" t="17978" r="23693" b="36523"/>
          <a:stretch/>
        </p:blipFill>
        <p:spPr>
          <a:xfrm>
            <a:off x="6456248" y="4183996"/>
            <a:ext cx="329672" cy="288000"/>
          </a:xfrm>
          <a:prstGeom prst="rect">
            <a:avLst/>
          </a:prstGeom>
        </p:spPr>
      </p:pic>
      <p:pic>
        <p:nvPicPr>
          <p:cNvPr id="64" name="Picture 63" descr="Shape&#10;&#10;Description automatically generated with low confidence">
            <a:extLst>
              <a:ext uri="{FF2B5EF4-FFF2-40B4-BE49-F238E27FC236}">
                <a16:creationId xmlns:a16="http://schemas.microsoft.com/office/drawing/2014/main" id="{FFF62EAA-F07D-4848-9E46-636CBECF03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716" r="10239" b="20483"/>
          <a:stretch/>
        </p:blipFill>
        <p:spPr>
          <a:xfrm>
            <a:off x="711084" y="4183996"/>
            <a:ext cx="286292" cy="288000"/>
          </a:xfrm>
          <a:prstGeom prst="rect">
            <a:avLst/>
          </a:prstGeom>
        </p:spPr>
      </p:pic>
      <p:pic>
        <p:nvPicPr>
          <p:cNvPr id="66" name="Picture 65" descr="Shape&#10;&#10;Description automatically generated with low confidence">
            <a:extLst>
              <a:ext uri="{FF2B5EF4-FFF2-40B4-BE49-F238E27FC236}">
                <a16:creationId xmlns:a16="http://schemas.microsoft.com/office/drawing/2014/main" id="{288FAF87-8FF9-4ED8-8D4F-A595A21931E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6067" t="4466" r="16235" b="26236"/>
          <a:stretch/>
        </p:blipFill>
        <p:spPr>
          <a:xfrm>
            <a:off x="6777381" y="2435153"/>
            <a:ext cx="281352" cy="288000"/>
          </a:xfrm>
          <a:prstGeom prst="rect">
            <a:avLst/>
          </a:prstGeom>
        </p:spPr>
      </p:pic>
      <p:pic>
        <p:nvPicPr>
          <p:cNvPr id="68" name="Picture 67" descr="Shape&#10;&#10;Description automatically generated with low confidence">
            <a:extLst>
              <a:ext uri="{FF2B5EF4-FFF2-40B4-BE49-F238E27FC236}">
                <a16:creationId xmlns:a16="http://schemas.microsoft.com/office/drawing/2014/main" id="{DD637A7B-506F-4CC2-A178-CC56EA8BCE9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316" r="9830" b="21311"/>
          <a:stretch/>
        </p:blipFill>
        <p:spPr>
          <a:xfrm>
            <a:off x="972898" y="2352653"/>
            <a:ext cx="295922" cy="288000"/>
          </a:xfrm>
          <a:prstGeom prst="rect">
            <a:avLst/>
          </a:prstGeom>
        </p:spPr>
      </p:pic>
      <p:pic>
        <p:nvPicPr>
          <p:cNvPr id="72" name="Picture 71" descr="Shape&#10;&#10;Description automatically generated with low confidence">
            <a:extLst>
              <a:ext uri="{FF2B5EF4-FFF2-40B4-BE49-F238E27FC236}">
                <a16:creationId xmlns:a16="http://schemas.microsoft.com/office/drawing/2014/main" id="{10F354CA-96D8-4ED5-8865-472E7E62559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017" r="9807" b="21877"/>
          <a:stretch/>
        </p:blipFill>
        <p:spPr>
          <a:xfrm>
            <a:off x="3536412" y="4183996"/>
            <a:ext cx="295571" cy="288000"/>
          </a:xfrm>
          <a:prstGeom prst="rect">
            <a:avLst/>
          </a:prstGeom>
        </p:spPr>
      </p:pic>
      <p:sp>
        <p:nvSpPr>
          <p:cNvPr id="55" name="Rectangle 5">
            <a:extLst>
              <a:ext uri="{FF2B5EF4-FFF2-40B4-BE49-F238E27FC236}">
                <a16:creationId xmlns:a16="http://schemas.microsoft.com/office/drawing/2014/main" id="{E788A1CF-F1A9-49F3-BD58-739880DA926C}"/>
              </a:ext>
            </a:extLst>
          </p:cNvPr>
          <p:cNvSpPr>
            <a:spLocks noChangeArrowheads="1"/>
          </p:cNvSpPr>
          <p:nvPr/>
        </p:nvSpPr>
        <p:spPr bwMode="auto">
          <a:xfrm>
            <a:off x="568035" y="453350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Technology R&amp;D</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56" name="Rectangle 5">
            <a:extLst>
              <a:ext uri="{FF2B5EF4-FFF2-40B4-BE49-F238E27FC236}">
                <a16:creationId xmlns:a16="http://schemas.microsoft.com/office/drawing/2014/main" id="{BC92DDF9-46C7-4535-9AD6-54E44957D61E}"/>
              </a:ext>
            </a:extLst>
          </p:cNvPr>
          <p:cNvSpPr>
            <a:spLocks noChangeArrowheads="1"/>
          </p:cNvSpPr>
          <p:nvPr/>
        </p:nvSpPr>
        <p:spPr bwMode="auto">
          <a:xfrm>
            <a:off x="1837195" y="453350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Proof of Concept</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63" name="Rectangle 5">
            <a:extLst>
              <a:ext uri="{FF2B5EF4-FFF2-40B4-BE49-F238E27FC236}">
                <a16:creationId xmlns:a16="http://schemas.microsoft.com/office/drawing/2014/main" id="{C2FB0413-7DC7-400E-B211-F9370481F186}"/>
              </a:ext>
            </a:extLst>
          </p:cNvPr>
          <p:cNvSpPr>
            <a:spLocks noChangeArrowheads="1"/>
          </p:cNvSpPr>
          <p:nvPr/>
        </p:nvSpPr>
        <p:spPr bwMode="auto">
          <a:xfrm>
            <a:off x="568035" y="505821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Innovation</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65" name="Rectangle 5">
            <a:extLst>
              <a:ext uri="{FF2B5EF4-FFF2-40B4-BE49-F238E27FC236}">
                <a16:creationId xmlns:a16="http://schemas.microsoft.com/office/drawing/2014/main" id="{46C93733-86F6-4770-A446-242DDD861C83}"/>
              </a:ext>
            </a:extLst>
          </p:cNvPr>
          <p:cNvSpPr>
            <a:spLocks noChangeArrowheads="1"/>
          </p:cNvSpPr>
          <p:nvPr/>
        </p:nvSpPr>
        <p:spPr bwMode="auto">
          <a:xfrm>
            <a:off x="1837195" y="505821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Collaboration</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pic>
        <p:nvPicPr>
          <p:cNvPr id="67" name="Picture 66">
            <a:extLst>
              <a:ext uri="{FF2B5EF4-FFF2-40B4-BE49-F238E27FC236}">
                <a16:creationId xmlns:a16="http://schemas.microsoft.com/office/drawing/2014/main" id="{7E57E74A-CF4E-4585-9595-F1638DA3B323}"/>
              </a:ext>
            </a:extLst>
          </p:cNvPr>
          <p:cNvPicPr>
            <a:picLocks noChangeAspect="1"/>
          </p:cNvPicPr>
          <p:nvPr/>
        </p:nvPicPr>
        <p:blipFill>
          <a:blip r:embed="rId9"/>
          <a:stretch>
            <a:fillRect/>
          </a:stretch>
        </p:blipFill>
        <p:spPr>
          <a:xfrm>
            <a:off x="3703384" y="4472499"/>
            <a:ext cx="1817578" cy="1666468"/>
          </a:xfrm>
          <a:prstGeom prst="rect">
            <a:avLst/>
          </a:prstGeom>
        </p:spPr>
      </p:pic>
      <p:sp>
        <p:nvSpPr>
          <p:cNvPr id="4" name="Date Placeholder 3">
            <a:extLst>
              <a:ext uri="{FF2B5EF4-FFF2-40B4-BE49-F238E27FC236}">
                <a16:creationId xmlns:a16="http://schemas.microsoft.com/office/drawing/2014/main" id="{87CA14BF-9FAF-53BD-9E05-08F2700FFF73}"/>
              </a:ext>
            </a:extLst>
          </p:cNvPr>
          <p:cNvSpPr>
            <a:spLocks noGrp="1"/>
          </p:cNvSpPr>
          <p:nvPr>
            <p:ph type="dt" sz="half" idx="2"/>
          </p:nvPr>
        </p:nvSpPr>
        <p:spPr/>
        <p:txBody>
          <a:bodyPr/>
          <a:lstStyle/>
          <a:p>
            <a:r>
              <a:rPr lang="en-US"/>
              <a:t>11/12/20024</a:t>
            </a:r>
            <a:endParaRPr lang="en-GB"/>
          </a:p>
        </p:txBody>
      </p:sp>
      <p:sp>
        <p:nvSpPr>
          <p:cNvPr id="7" name="Footer Placeholder 6">
            <a:extLst>
              <a:ext uri="{FF2B5EF4-FFF2-40B4-BE49-F238E27FC236}">
                <a16:creationId xmlns:a16="http://schemas.microsoft.com/office/drawing/2014/main" id="{75FAA3E2-12FF-646E-65B1-EC24CBDDDD9B}"/>
              </a:ext>
            </a:extLst>
          </p:cNvPr>
          <p:cNvSpPr>
            <a:spLocks noGrp="1"/>
          </p:cNvSpPr>
          <p:nvPr>
            <p:ph type="ftr" sz="quarter" idx="3"/>
          </p:nvPr>
        </p:nvSpPr>
        <p:spPr/>
        <p:txBody>
          <a:bodyPr/>
          <a:lstStyle/>
          <a:p>
            <a:r>
              <a:rPr lang="en-GB"/>
              <a:t>FTI Group Meeting</a:t>
            </a:r>
          </a:p>
        </p:txBody>
      </p:sp>
      <p:graphicFrame>
        <p:nvGraphicFramePr>
          <p:cNvPr id="2" name="Diagram 1">
            <a:extLst>
              <a:ext uri="{FF2B5EF4-FFF2-40B4-BE49-F238E27FC236}">
                <a16:creationId xmlns:a16="http://schemas.microsoft.com/office/drawing/2014/main" id="{7E0A8583-4D30-D71A-8B32-D296B4E2F6D9}"/>
              </a:ext>
            </a:extLst>
          </p:cNvPr>
          <p:cNvGraphicFramePr/>
          <p:nvPr>
            <p:extLst>
              <p:ext uri="{D42A27DB-BD31-4B8C-83A1-F6EECF244321}">
                <p14:modId xmlns:p14="http://schemas.microsoft.com/office/powerpoint/2010/main" val="2975319065"/>
              </p:ext>
            </p:extLst>
          </p:nvPr>
        </p:nvGraphicFramePr>
        <p:xfrm>
          <a:off x="1071606" y="1038916"/>
          <a:ext cx="10048788" cy="140116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13206412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03905856-F0F5-444D-8654-328020ED4631}"/>
              </a:ext>
            </a:extLst>
          </p:cNvPr>
          <p:cNvSpPr txBox="1">
            <a:spLocks/>
          </p:cNvSpPr>
          <p:nvPr/>
        </p:nvSpPr>
        <p:spPr>
          <a:xfrm>
            <a:off x="609599" y="124633"/>
            <a:ext cx="11175758" cy="933331"/>
          </a:xfrm>
          <a:prstGeom prst="rect">
            <a:avLst/>
          </a:prstGeom>
        </p:spPr>
        <p:txBody>
          <a:bodyPr vert="horz" lIns="45720" tIns="45720" rIns="45720" bIns="45720" anchor="t">
            <a:noAutofit/>
          </a:bodyPr>
          <a:lstStyle>
            <a:lvl1pPr algn="l" rtl="0" eaLnBrk="1" latinLnBrk="0" hangingPunct="1">
              <a:spcBef>
                <a:spcPct val="0"/>
              </a:spcBef>
              <a:buNone/>
              <a:defRPr kumimoji="0" sz="6133" kern="1200">
                <a:solidFill>
                  <a:schemeClr val="tx1"/>
                </a:solidFill>
                <a:latin typeface="+mj-lt"/>
                <a:ea typeface="+mj-ea"/>
                <a:cs typeface="+mj-cs"/>
              </a:defRPr>
            </a:lvl1pPr>
          </a:lstStyle>
          <a:p>
            <a:r>
              <a:rPr lang="en-150" sz="2400"/>
              <a:t>Technology Infrastructures</a:t>
            </a:r>
            <a:r>
              <a:rPr lang="en-GB" sz="2400"/>
              <a:t>: Functional overview</a:t>
            </a:r>
          </a:p>
          <a:p>
            <a:r>
              <a:rPr lang="en-GB" sz="1200"/>
              <a:t>The Technology </a:t>
            </a:r>
            <a:r>
              <a:rPr lang="en-150" sz="1200"/>
              <a:t>Infrastructures </a:t>
            </a:r>
            <a:r>
              <a:rPr lang="en-GB" sz="1200"/>
              <a:t>function provides general coordination of access to resources and capabilities from external providers to FTI activities. It also develops expertise in efficient and sustainable </a:t>
            </a:r>
            <a:r>
              <a:rPr lang="en-150" sz="1200"/>
              <a:t>management and use</a:t>
            </a:r>
            <a:r>
              <a:rPr lang="en-GB" sz="1200"/>
              <a:t> of heterogenous computing </a:t>
            </a:r>
            <a:r>
              <a:rPr lang="en-150" sz="1200"/>
              <a:t>services</a:t>
            </a:r>
            <a:r>
              <a:rPr lang="en-GB" sz="1200"/>
              <a:t> such as public clouds, quantum services and HPC, keeping close integration with the IT Architecture function and a direct relationship with IT Capacity Planning and </a:t>
            </a:r>
            <a:r>
              <a:rPr lang="en-150" sz="1200"/>
              <a:t>the </a:t>
            </a:r>
            <a:r>
              <a:rPr lang="en-GB" sz="1200"/>
              <a:t>Technical Coordination teams.</a:t>
            </a:r>
            <a:endParaRPr lang="en-GB" sz="1200">
              <a:cs typeface="Arial"/>
            </a:endParaRPr>
          </a:p>
          <a:p>
            <a:endParaRPr lang="en-GB" sz="1200">
              <a:cs typeface="Arial"/>
            </a:endParaRPr>
          </a:p>
        </p:txBody>
      </p:sp>
      <p:sp>
        <p:nvSpPr>
          <p:cNvPr id="46" name="Rectangle 45">
            <a:extLst>
              <a:ext uri="{FF2B5EF4-FFF2-40B4-BE49-F238E27FC236}">
                <a16:creationId xmlns:a16="http://schemas.microsoft.com/office/drawing/2014/main" id="{90000DBE-BB4B-4EB8-8273-BB8714AC642D}"/>
              </a:ext>
            </a:extLst>
          </p:cNvPr>
          <p:cNvSpPr/>
          <p:nvPr/>
        </p:nvSpPr>
        <p:spPr>
          <a:xfrm>
            <a:off x="296960" y="2535922"/>
            <a:ext cx="5805519" cy="1565833"/>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marL="171450" indent="-171450" defTabSz="914368">
              <a:spcBef>
                <a:spcPts val="200"/>
              </a:spcBef>
              <a:buFont typeface="Arial" panose="020B0604020202020204" pitchFamily="34" charset="0"/>
              <a:buChar char="•"/>
            </a:pPr>
            <a:endParaRPr lang="en-150" sz="1000" kern="0">
              <a:solidFill>
                <a:schemeClr val="accent6"/>
              </a:solidFill>
              <a:latin typeface="+mj-lt"/>
            </a:endParaRPr>
          </a:p>
          <a:p>
            <a:pPr marL="171450" indent="-171450" defTabSz="914368">
              <a:spcBef>
                <a:spcPts val="200"/>
              </a:spcBef>
              <a:buFont typeface="Arial" panose="020B0604020202020204" pitchFamily="34" charset="0"/>
              <a:buChar char="•"/>
            </a:pPr>
            <a:endParaRPr lang="en-150" sz="1000" kern="0">
              <a:solidFill>
                <a:schemeClr val="accent6"/>
              </a:solidFill>
              <a:latin typeface="+mj-lt"/>
            </a:endParaRPr>
          </a:p>
          <a:p>
            <a:pPr marL="171450" indent="-171450" defTabSz="914368">
              <a:spcBef>
                <a:spcPts val="200"/>
              </a:spcBef>
              <a:buFont typeface="Arial" panose="020B0604020202020204" pitchFamily="34" charset="0"/>
              <a:buChar char="•"/>
            </a:pPr>
            <a:r>
              <a:rPr lang="en-GB" sz="1000" kern="0">
                <a:solidFill>
                  <a:schemeClr val="accent6"/>
                </a:solidFill>
                <a:latin typeface="+mj-lt"/>
              </a:rPr>
              <a:t>Manage </a:t>
            </a:r>
            <a:r>
              <a:rPr lang="en-150" sz="1000" kern="0">
                <a:solidFill>
                  <a:schemeClr val="accent6"/>
                </a:solidFill>
                <a:latin typeface="+mj-lt"/>
              </a:rPr>
              <a:t>agreements </a:t>
            </a:r>
            <a:r>
              <a:rPr lang="en-GB" sz="1000" kern="0">
                <a:solidFill>
                  <a:schemeClr val="accent6"/>
                </a:solidFill>
                <a:latin typeface="+mj-lt"/>
              </a:rPr>
              <a:t>between the FTI Group and external resource providers to support the technical needs of IT Dept. flagship</a:t>
            </a:r>
            <a:r>
              <a:rPr lang="en-150" sz="1000" kern="0">
                <a:solidFill>
                  <a:schemeClr val="accent6"/>
                </a:solidFill>
                <a:latin typeface="+mj-lt"/>
              </a:rPr>
              <a:t> projects</a:t>
            </a:r>
            <a:endParaRPr lang="en-GB" sz="1000" kern="0">
              <a:solidFill>
                <a:schemeClr val="accent6"/>
              </a:solidFill>
              <a:latin typeface="+mj-lt"/>
              <a:cs typeface="Arial"/>
            </a:endParaRPr>
          </a:p>
          <a:p>
            <a:pPr marL="171450" indent="-171450" defTabSz="914368">
              <a:spcBef>
                <a:spcPts val="200"/>
              </a:spcBef>
              <a:buFont typeface="Arial" panose="020B0604020202020204" pitchFamily="34" charset="0"/>
              <a:buChar char="•"/>
            </a:pPr>
            <a:r>
              <a:rPr lang="en-GB" sz="1000" kern="0">
                <a:solidFill>
                  <a:schemeClr val="accent6"/>
                </a:solidFill>
                <a:latin typeface="+mj-lt"/>
              </a:rPr>
              <a:t>Develop data analytics </a:t>
            </a:r>
            <a:r>
              <a:rPr lang="en-150" sz="1000" kern="0">
                <a:solidFill>
                  <a:schemeClr val="accent6"/>
                </a:solidFill>
                <a:latin typeface="+mj-lt"/>
              </a:rPr>
              <a:t>tooling </a:t>
            </a:r>
            <a:r>
              <a:rPr lang="en-GB" sz="1000" kern="0">
                <a:solidFill>
                  <a:schemeClr val="accent6"/>
                </a:solidFill>
                <a:latin typeface="+mj-lt"/>
              </a:rPr>
              <a:t>to </a:t>
            </a:r>
            <a:r>
              <a:rPr lang="en-150" sz="1000" kern="0">
                <a:solidFill>
                  <a:schemeClr val="accent6"/>
                </a:solidFill>
                <a:latin typeface="+mj-lt"/>
              </a:rPr>
              <a:t>monitor the </a:t>
            </a:r>
            <a:r>
              <a:rPr lang="en-GB" sz="1000" kern="0">
                <a:solidFill>
                  <a:schemeClr val="accent6"/>
                </a:solidFill>
                <a:latin typeface="+mj-lt"/>
              </a:rPr>
              <a:t>technology resources usage including costing, </a:t>
            </a:r>
            <a:r>
              <a:rPr lang="en-150" sz="1000" kern="0">
                <a:solidFill>
                  <a:schemeClr val="accent6"/>
                </a:solidFill>
                <a:latin typeface="+mj-lt"/>
              </a:rPr>
              <a:t>manage risks, </a:t>
            </a:r>
            <a:r>
              <a:rPr lang="en-GB" sz="1000" kern="0">
                <a:solidFill>
                  <a:schemeClr val="accent6"/>
                </a:solidFill>
                <a:latin typeface="+mj-lt"/>
              </a:rPr>
              <a:t>and contribute to the Department </a:t>
            </a:r>
            <a:r>
              <a:rPr lang="en-150" sz="1000" kern="0">
                <a:solidFill>
                  <a:schemeClr val="accent6"/>
                </a:solidFill>
                <a:latin typeface="+mj-lt"/>
              </a:rPr>
              <a:t>planning and </a:t>
            </a:r>
            <a:r>
              <a:rPr lang="en-GB" sz="1000" kern="0">
                <a:solidFill>
                  <a:schemeClr val="accent6"/>
                </a:solidFill>
                <a:latin typeface="+mj-lt"/>
              </a:rPr>
              <a:t>sustainability efforts</a:t>
            </a:r>
            <a:endParaRPr lang="en-GB" sz="1000" kern="0">
              <a:solidFill>
                <a:schemeClr val="accent6"/>
              </a:solidFill>
              <a:latin typeface="+mj-lt"/>
              <a:cs typeface="Arial"/>
            </a:endParaRPr>
          </a:p>
          <a:p>
            <a:pPr marL="171450" indent="-171450" defTabSz="914368">
              <a:spcBef>
                <a:spcPts val="200"/>
              </a:spcBef>
              <a:buFont typeface="Arial" panose="020B0604020202020204" pitchFamily="34" charset="0"/>
              <a:buChar char="•"/>
            </a:pPr>
            <a:r>
              <a:rPr lang="en-GB" sz="1000" kern="0">
                <a:solidFill>
                  <a:schemeClr val="accent6"/>
                </a:solidFill>
                <a:latin typeface="+mj-lt"/>
              </a:rPr>
              <a:t>Exploit strategic partnerships in heterogeneous computing services to co-design use cases for future technologies and capabilities</a:t>
            </a:r>
            <a:endParaRPr lang="en-GB" sz="1000" kern="0">
              <a:solidFill>
                <a:schemeClr val="accent6"/>
              </a:solidFill>
              <a:latin typeface="+mj-lt"/>
              <a:cs typeface="Arial"/>
            </a:endParaRPr>
          </a:p>
          <a:p>
            <a:pPr marL="171450" indent="-171450" defTabSz="914368">
              <a:spcBef>
                <a:spcPts val="200"/>
              </a:spcBef>
              <a:buFont typeface="Arial" panose="020B0604020202020204" pitchFamily="34" charset="0"/>
              <a:buChar char="•"/>
            </a:pPr>
            <a:r>
              <a:rPr lang="en-GB" sz="1000" kern="0">
                <a:solidFill>
                  <a:schemeClr val="accent6"/>
                </a:solidFill>
                <a:latin typeface="+mj-lt"/>
              </a:rPr>
              <a:t>Establish a direct link to IT Capacity Planning </a:t>
            </a:r>
            <a:r>
              <a:rPr lang="en-150" sz="1000" kern="0">
                <a:solidFill>
                  <a:schemeClr val="accent6"/>
                </a:solidFill>
                <a:latin typeface="+mj-lt"/>
              </a:rPr>
              <a:t>and IT Architecture </a:t>
            </a:r>
            <a:r>
              <a:rPr lang="en-GB" sz="1000" kern="0">
                <a:solidFill>
                  <a:schemeClr val="accent6"/>
                </a:solidFill>
                <a:latin typeface="+mj-lt"/>
              </a:rPr>
              <a:t>functions and contribute to the transition of the experience of the FTI projects into Technical Delivery</a:t>
            </a:r>
            <a:endParaRPr lang="en-GB" sz="1000" kern="0">
              <a:solidFill>
                <a:schemeClr val="accent6"/>
              </a:solidFill>
              <a:latin typeface="+mj-lt"/>
              <a:cs typeface="Arial"/>
            </a:endParaRPr>
          </a:p>
          <a:p>
            <a:pPr marL="171450" indent="-171450" defTabSz="914368">
              <a:spcBef>
                <a:spcPts val="200"/>
              </a:spcBef>
              <a:buFont typeface="Arial" panose="020B0604020202020204" pitchFamily="34" charset="0"/>
              <a:buChar char="•"/>
            </a:pPr>
            <a:endParaRPr lang="en-GB" sz="1000" kern="0">
              <a:solidFill>
                <a:schemeClr val="accent6"/>
              </a:solidFill>
              <a:latin typeface="+mj-lt"/>
            </a:endParaRPr>
          </a:p>
        </p:txBody>
      </p:sp>
      <p:sp>
        <p:nvSpPr>
          <p:cNvPr id="48" name="Rectangle 47">
            <a:extLst>
              <a:ext uri="{FF2B5EF4-FFF2-40B4-BE49-F238E27FC236}">
                <a16:creationId xmlns:a16="http://schemas.microsoft.com/office/drawing/2014/main" id="{764E0A18-33AC-4DF7-91CE-5310455EF306}"/>
              </a:ext>
            </a:extLst>
          </p:cNvPr>
          <p:cNvSpPr/>
          <p:nvPr/>
        </p:nvSpPr>
        <p:spPr>
          <a:xfrm>
            <a:off x="6210746" y="2535923"/>
            <a:ext cx="5574611" cy="1563728"/>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marL="171450" indent="-171450" defTabSz="914368">
              <a:spcBef>
                <a:spcPts val="200"/>
              </a:spcBef>
              <a:buFont typeface="Arial" panose="020B0604020202020204" pitchFamily="34" charset="0"/>
              <a:buChar char="•"/>
            </a:pPr>
            <a:endParaRPr lang="en-GB" sz="1000" kern="0">
              <a:solidFill>
                <a:schemeClr val="accent6"/>
              </a:solidFill>
              <a:latin typeface="+mj-lt"/>
            </a:endParaRPr>
          </a:p>
          <a:p>
            <a:pPr marL="171450" indent="-171450" defTabSz="914368">
              <a:spcBef>
                <a:spcPts val="200"/>
              </a:spcBef>
              <a:buFont typeface="Arial" panose="020B0604020202020204" pitchFamily="34" charset="0"/>
              <a:buChar char="•"/>
            </a:pPr>
            <a:endParaRPr lang="en-GB" sz="1000" kern="0">
              <a:solidFill>
                <a:schemeClr val="accent6"/>
              </a:solidFill>
              <a:latin typeface="+mj-lt"/>
            </a:endParaRPr>
          </a:p>
          <a:p>
            <a:pPr marL="171450" indent="-171450" defTabSz="914368">
              <a:spcBef>
                <a:spcPts val="200"/>
              </a:spcBef>
              <a:buFont typeface="Arial,Sans-Serif" panose="020B0604020202020204" pitchFamily="34" charset="0"/>
              <a:buChar char="•"/>
            </a:pPr>
            <a:r>
              <a:rPr lang="en-150" sz="1000" kern="0">
                <a:solidFill>
                  <a:schemeClr val="accent6"/>
                </a:solidFill>
                <a:latin typeface="+mj-lt"/>
                <a:cs typeface="Arial"/>
              </a:rPr>
              <a:t>Successful provisioning of resources to FTI projects and initiatives</a:t>
            </a:r>
          </a:p>
          <a:p>
            <a:pPr marL="171450" indent="-171450" defTabSz="914368">
              <a:spcBef>
                <a:spcPts val="200"/>
              </a:spcBef>
              <a:buFont typeface="Arial,Sans-Serif" panose="020B0604020202020204" pitchFamily="34" charset="0"/>
              <a:buChar char="•"/>
            </a:pPr>
            <a:r>
              <a:rPr lang="en-150" sz="1000" kern="0">
                <a:solidFill>
                  <a:schemeClr val="accent6"/>
                </a:solidFill>
                <a:latin typeface="+mj-lt"/>
                <a:cs typeface="Arial"/>
              </a:rPr>
              <a:t>Improved understanding of cost management of new architectures </a:t>
            </a:r>
            <a:r>
              <a:rPr lang="en-GB" sz="1000" kern="0">
                <a:solidFill>
                  <a:schemeClr val="accent6"/>
                </a:solidFill>
                <a:latin typeface="+mj-lt"/>
                <a:cs typeface="Arial"/>
              </a:rPr>
              <a:t>in the IT services lifecycle</a:t>
            </a:r>
          </a:p>
          <a:p>
            <a:pPr marL="171450" indent="-171450" defTabSz="914368">
              <a:spcBef>
                <a:spcPts val="200"/>
              </a:spcBef>
              <a:buFont typeface="Arial" panose="020B0604020202020204" pitchFamily="34" charset="0"/>
              <a:buChar char="•"/>
            </a:pPr>
            <a:r>
              <a:rPr lang="en-150" sz="1000" kern="0">
                <a:solidFill>
                  <a:schemeClr val="accent6"/>
                </a:solidFill>
                <a:latin typeface="+mj-lt"/>
              </a:rPr>
              <a:t>Operational a</a:t>
            </a:r>
            <a:r>
              <a:rPr lang="en-GB" sz="1000" kern="0">
                <a:solidFill>
                  <a:schemeClr val="accent6"/>
                </a:solidFill>
                <a:latin typeface="+mj-lt"/>
              </a:rPr>
              <a:t>ccess model for quantum services in the CERN Quantum Hub</a:t>
            </a:r>
            <a:endParaRPr lang="en-GB" sz="1000" kern="0">
              <a:solidFill>
                <a:schemeClr val="accent6"/>
              </a:solidFill>
              <a:latin typeface="+mj-lt"/>
              <a:cs typeface="Arial"/>
            </a:endParaRPr>
          </a:p>
          <a:p>
            <a:pPr marL="171450" indent="-171450" defTabSz="914368">
              <a:spcBef>
                <a:spcPts val="200"/>
              </a:spcBef>
              <a:buFont typeface="Arial" panose="020B0604020202020204" pitchFamily="34" charset="0"/>
              <a:buChar char="•"/>
            </a:pPr>
            <a:r>
              <a:rPr lang="en-GB" sz="1000" kern="0">
                <a:solidFill>
                  <a:schemeClr val="accent6"/>
                </a:solidFill>
                <a:latin typeface="+mj-lt"/>
              </a:rPr>
              <a:t>Consolidated synergies between the activities of FTI</a:t>
            </a:r>
            <a:r>
              <a:rPr lang="en-150" sz="1000" kern="0">
                <a:solidFill>
                  <a:schemeClr val="accent6"/>
                </a:solidFill>
                <a:latin typeface="+mj-lt"/>
              </a:rPr>
              <a:t> </a:t>
            </a:r>
            <a:r>
              <a:rPr lang="en-GB" sz="1000" kern="0">
                <a:solidFill>
                  <a:schemeClr val="accent6"/>
                </a:solidFill>
                <a:latin typeface="+mj-lt"/>
              </a:rPr>
              <a:t>, ARB, Capacity Planning and T</a:t>
            </a:r>
            <a:r>
              <a:rPr lang="en-150" sz="1000" kern="0">
                <a:solidFill>
                  <a:schemeClr val="accent6"/>
                </a:solidFill>
                <a:latin typeface="+mj-lt"/>
              </a:rPr>
              <a:t>C</a:t>
            </a:r>
            <a:endParaRPr lang="en-GB" sz="1000" kern="0">
              <a:solidFill>
                <a:schemeClr val="accent6"/>
              </a:solidFill>
              <a:latin typeface="+mj-lt"/>
              <a:cs typeface="Arial"/>
            </a:endParaRPr>
          </a:p>
          <a:p>
            <a:pPr marL="171450" indent="-171450" defTabSz="914368">
              <a:spcBef>
                <a:spcPts val="200"/>
              </a:spcBef>
              <a:buFont typeface="Arial" panose="020B0604020202020204" pitchFamily="34" charset="0"/>
              <a:buChar char="•"/>
            </a:pPr>
            <a:r>
              <a:rPr lang="en-150" sz="1000" kern="0">
                <a:solidFill>
                  <a:schemeClr val="accent6"/>
                </a:solidFill>
                <a:latin typeface="+mj-lt"/>
              </a:rPr>
              <a:t>Better understanding of areas for future strategic collaborations with external providers</a:t>
            </a:r>
            <a:endParaRPr lang="en-GB" sz="1000" kern="0">
              <a:solidFill>
                <a:schemeClr val="accent6"/>
              </a:solidFill>
              <a:latin typeface="+mj-lt"/>
            </a:endParaRPr>
          </a:p>
          <a:p>
            <a:pPr marL="171450" indent="-171450" defTabSz="914368">
              <a:spcBef>
                <a:spcPts val="200"/>
              </a:spcBef>
              <a:buFont typeface="Arial" panose="020B0604020202020204" pitchFamily="34" charset="0"/>
              <a:buChar char="•"/>
            </a:pPr>
            <a:endParaRPr lang="en-GB" sz="1000" kern="0">
              <a:solidFill>
                <a:schemeClr val="accent6"/>
              </a:solidFill>
              <a:latin typeface="+mj-lt"/>
              <a:cs typeface="Arial"/>
            </a:endParaRPr>
          </a:p>
        </p:txBody>
      </p:sp>
      <p:sp>
        <p:nvSpPr>
          <p:cNvPr id="49" name="Rectangle 48">
            <a:extLst>
              <a:ext uri="{FF2B5EF4-FFF2-40B4-BE49-F238E27FC236}">
                <a16:creationId xmlns:a16="http://schemas.microsoft.com/office/drawing/2014/main" id="{2CB64478-07CE-44CA-9C6D-8F6C7FDFDE2E}"/>
              </a:ext>
            </a:extLst>
          </p:cNvPr>
          <p:cNvSpPr/>
          <p:nvPr/>
        </p:nvSpPr>
        <p:spPr>
          <a:xfrm>
            <a:off x="854230" y="2353562"/>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KEY ROLES &amp; RESPONSIBILITIES</a:t>
            </a:r>
            <a:endParaRPr lang="en-GB" sz="2800" kern="0">
              <a:solidFill>
                <a:schemeClr val="accent6"/>
              </a:solidFill>
              <a:latin typeface="+mj-lt"/>
            </a:endParaRPr>
          </a:p>
        </p:txBody>
      </p:sp>
      <p:sp>
        <p:nvSpPr>
          <p:cNvPr id="50" name="Rectangle 49">
            <a:extLst>
              <a:ext uri="{FF2B5EF4-FFF2-40B4-BE49-F238E27FC236}">
                <a16:creationId xmlns:a16="http://schemas.microsoft.com/office/drawing/2014/main" id="{B6B734ED-89B1-4F00-8DB9-559860E817C7}"/>
              </a:ext>
            </a:extLst>
          </p:cNvPr>
          <p:cNvSpPr/>
          <p:nvPr/>
        </p:nvSpPr>
        <p:spPr>
          <a:xfrm>
            <a:off x="6658335" y="2382799"/>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MEASURES OF SUCCESS</a:t>
            </a:r>
            <a:endParaRPr lang="en-GB" sz="2800" kern="0">
              <a:solidFill>
                <a:schemeClr val="accent6"/>
              </a:solidFill>
              <a:latin typeface="+mj-lt"/>
            </a:endParaRPr>
          </a:p>
        </p:txBody>
      </p:sp>
      <p:sp>
        <p:nvSpPr>
          <p:cNvPr id="51" name="Rectangle 50">
            <a:extLst>
              <a:ext uri="{FF2B5EF4-FFF2-40B4-BE49-F238E27FC236}">
                <a16:creationId xmlns:a16="http://schemas.microsoft.com/office/drawing/2014/main" id="{DF9A4AEB-3402-4769-9DE1-B5B36FBF0D30}"/>
              </a:ext>
            </a:extLst>
          </p:cNvPr>
          <p:cNvSpPr/>
          <p:nvPr/>
        </p:nvSpPr>
        <p:spPr>
          <a:xfrm>
            <a:off x="291186" y="4327849"/>
            <a:ext cx="2804844" cy="1788471"/>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52" name="Rectangle 51">
            <a:extLst>
              <a:ext uri="{FF2B5EF4-FFF2-40B4-BE49-F238E27FC236}">
                <a16:creationId xmlns:a16="http://schemas.microsoft.com/office/drawing/2014/main" id="{4EC7BC07-A11D-4986-A2BB-D3D4791C4B2B}"/>
              </a:ext>
            </a:extLst>
          </p:cNvPr>
          <p:cNvSpPr/>
          <p:nvPr/>
        </p:nvSpPr>
        <p:spPr>
          <a:xfrm>
            <a:off x="568036"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KEY</a:t>
            </a:r>
            <a:br>
              <a:rPr lang="en-GB" sz="1000" kern="0" spc="300">
                <a:solidFill>
                  <a:schemeClr val="accent6"/>
                </a:solidFill>
                <a:latin typeface="+mj-lt"/>
              </a:rPr>
            </a:br>
            <a:r>
              <a:rPr lang="en-GB" sz="1000" kern="0" spc="300">
                <a:solidFill>
                  <a:schemeClr val="accent6"/>
                </a:solidFill>
                <a:latin typeface="+mj-lt"/>
              </a:rPr>
              <a:t>CAPABILITIES</a:t>
            </a:r>
            <a:endParaRPr lang="en-GB" sz="2800" kern="0">
              <a:solidFill>
                <a:schemeClr val="accent6"/>
              </a:solidFill>
              <a:latin typeface="+mj-lt"/>
            </a:endParaRPr>
          </a:p>
        </p:txBody>
      </p:sp>
      <p:sp>
        <p:nvSpPr>
          <p:cNvPr id="57" name="Rectangle 56">
            <a:extLst>
              <a:ext uri="{FF2B5EF4-FFF2-40B4-BE49-F238E27FC236}">
                <a16:creationId xmlns:a16="http://schemas.microsoft.com/office/drawing/2014/main" id="{7E1FFC7A-5F12-4D6B-8CD7-F8F4C0010FC9}"/>
              </a:ext>
            </a:extLst>
          </p:cNvPr>
          <p:cNvSpPr/>
          <p:nvPr/>
        </p:nvSpPr>
        <p:spPr>
          <a:xfrm>
            <a:off x="3239909" y="4322077"/>
            <a:ext cx="2827933"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58" name="Rectangle 57">
            <a:extLst>
              <a:ext uri="{FF2B5EF4-FFF2-40B4-BE49-F238E27FC236}">
                <a16:creationId xmlns:a16="http://schemas.microsoft.com/office/drawing/2014/main" id="{BA2323C9-D870-4F24-93E6-8F1C0CFF3C3D}"/>
              </a:ext>
            </a:extLst>
          </p:cNvPr>
          <p:cNvSpPr/>
          <p:nvPr/>
        </p:nvSpPr>
        <p:spPr>
          <a:xfrm>
            <a:off x="3430167"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ROLES</a:t>
            </a:r>
            <a:br>
              <a:rPr lang="en-GB" sz="1000" kern="0" spc="300">
                <a:solidFill>
                  <a:schemeClr val="accent6"/>
                </a:solidFill>
                <a:latin typeface="+mj-lt"/>
              </a:rPr>
            </a:br>
            <a:r>
              <a:rPr lang="en-GB" sz="1000" kern="0" spc="300">
                <a:solidFill>
                  <a:schemeClr val="accent6"/>
                </a:solidFill>
                <a:latin typeface="+mj-lt"/>
              </a:rPr>
              <a:t>FRAMEWORK</a:t>
            </a:r>
            <a:endParaRPr lang="en-GB" sz="2800" kern="0">
              <a:solidFill>
                <a:schemeClr val="accent6"/>
              </a:solidFill>
              <a:latin typeface="+mj-lt"/>
            </a:endParaRPr>
          </a:p>
        </p:txBody>
      </p:sp>
      <p:sp>
        <p:nvSpPr>
          <p:cNvPr id="59" name="Rectangle 58">
            <a:extLst>
              <a:ext uri="{FF2B5EF4-FFF2-40B4-BE49-F238E27FC236}">
                <a16:creationId xmlns:a16="http://schemas.microsoft.com/office/drawing/2014/main" id="{4CDBB506-A3F5-4CE5-9B1B-594D51D7050A}"/>
              </a:ext>
            </a:extLst>
          </p:cNvPr>
          <p:cNvSpPr/>
          <p:nvPr/>
        </p:nvSpPr>
        <p:spPr>
          <a:xfrm>
            <a:off x="6210746" y="4322077"/>
            <a:ext cx="2712480" cy="1794243"/>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defTabSz="914368"/>
            <a:r>
              <a:rPr lang="en-GB" sz="1000" kern="0">
                <a:solidFill>
                  <a:schemeClr val="accent6"/>
                </a:solidFill>
                <a:latin typeface="+mj-lt"/>
              </a:rPr>
              <a:t>Weekly Report meetings</a:t>
            </a:r>
          </a:p>
          <a:p>
            <a:pPr defTabSz="914368"/>
            <a:r>
              <a:rPr lang="en-GB" sz="1000" kern="0">
                <a:solidFill>
                  <a:schemeClr val="accent6"/>
                </a:solidFill>
                <a:latin typeface="+mj-lt"/>
                <a:cs typeface="Arial"/>
              </a:rPr>
              <a:t>Project meetings with the QTI and NGT</a:t>
            </a:r>
            <a:endParaRPr lang="en-GB">
              <a:solidFill>
                <a:schemeClr val="accent6"/>
              </a:solidFill>
            </a:endParaRPr>
          </a:p>
          <a:p>
            <a:pPr defTabSz="914368">
              <a:spcBef>
                <a:spcPts val="300"/>
              </a:spcBef>
            </a:pPr>
            <a:r>
              <a:rPr lang="en-GB" sz="1000" kern="0">
                <a:solidFill>
                  <a:schemeClr val="accent6"/>
                </a:solidFill>
                <a:latin typeface="+mj-lt"/>
              </a:rPr>
              <a:t>ARB meetings</a:t>
            </a:r>
            <a:endParaRPr lang="en-GB">
              <a:solidFill>
                <a:schemeClr val="accent6"/>
              </a:solidFill>
            </a:endParaRPr>
          </a:p>
          <a:p>
            <a:pPr defTabSz="914368">
              <a:spcBef>
                <a:spcPts val="300"/>
              </a:spcBef>
            </a:pPr>
            <a:r>
              <a:rPr lang="en-GB" sz="1000" kern="0">
                <a:solidFill>
                  <a:schemeClr val="accent6"/>
                </a:solidFill>
                <a:latin typeface="+mj-lt"/>
              </a:rPr>
              <a:t>Capacity Planning meetings</a:t>
            </a:r>
            <a:endParaRPr lang="en-GB" sz="1000" kern="0">
              <a:solidFill>
                <a:schemeClr val="accent6"/>
              </a:solidFill>
              <a:latin typeface="+mj-lt"/>
              <a:cs typeface="Arial"/>
            </a:endParaRPr>
          </a:p>
          <a:p>
            <a:pPr defTabSz="914368">
              <a:spcBef>
                <a:spcPts val="300"/>
              </a:spcBef>
            </a:pPr>
            <a:r>
              <a:rPr lang="en-GB" sz="1000" kern="0">
                <a:solidFill>
                  <a:schemeClr val="accent6"/>
                </a:solidFill>
                <a:latin typeface="+mj-lt"/>
              </a:rPr>
              <a:t>Project meetings with industrial partners </a:t>
            </a:r>
            <a:endParaRPr lang="en-GB" sz="1000" kern="0">
              <a:solidFill>
                <a:schemeClr val="accent6"/>
              </a:solidFill>
              <a:latin typeface="+mj-lt"/>
              <a:cs typeface="Arial"/>
            </a:endParaRPr>
          </a:p>
        </p:txBody>
      </p:sp>
      <p:sp>
        <p:nvSpPr>
          <p:cNvPr id="60" name="Rectangle 59">
            <a:extLst>
              <a:ext uri="{FF2B5EF4-FFF2-40B4-BE49-F238E27FC236}">
                <a16:creationId xmlns:a16="http://schemas.microsoft.com/office/drawing/2014/main" id="{C6D825D9-EAC2-41B1-BC84-5CFD84E2DDC0}"/>
              </a:ext>
            </a:extLst>
          </p:cNvPr>
          <p:cNvSpPr/>
          <p:nvPr/>
        </p:nvSpPr>
        <p:spPr>
          <a:xfrm>
            <a:off x="6372141"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GOVERNANCE STRUCTURES</a:t>
            </a:r>
            <a:endParaRPr lang="en-GB" sz="2800" kern="0">
              <a:solidFill>
                <a:schemeClr val="accent6"/>
              </a:solidFill>
              <a:latin typeface="+mj-lt"/>
            </a:endParaRPr>
          </a:p>
        </p:txBody>
      </p:sp>
      <p:sp>
        <p:nvSpPr>
          <p:cNvPr id="61" name="Rectangle 60">
            <a:extLst>
              <a:ext uri="{FF2B5EF4-FFF2-40B4-BE49-F238E27FC236}">
                <a16:creationId xmlns:a16="http://schemas.microsoft.com/office/drawing/2014/main" id="{9D8F99B1-3D64-446F-B33B-93EDDED69923}"/>
              </a:ext>
            </a:extLst>
          </p:cNvPr>
          <p:cNvSpPr/>
          <p:nvPr/>
        </p:nvSpPr>
        <p:spPr>
          <a:xfrm>
            <a:off x="9072877" y="4322077"/>
            <a:ext cx="2712480" cy="1789674"/>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300"/>
              </a:spcBef>
              <a:buFont typeface="Arial" panose="020B0604020202020204" pitchFamily="34" charset="0"/>
              <a:buChar char="•"/>
            </a:pPr>
            <a:endParaRPr lang="en-GB" sz="1000" kern="0">
              <a:solidFill>
                <a:schemeClr val="accent6"/>
              </a:solidFill>
              <a:latin typeface="+mj-lt"/>
            </a:endParaRPr>
          </a:p>
          <a:p>
            <a:pPr marL="171450" indent="-171450" defTabSz="914368">
              <a:spcBef>
                <a:spcPts val="300"/>
              </a:spcBef>
              <a:buFont typeface="Arial" panose="020B0604020202020204" pitchFamily="34" charset="0"/>
              <a:buChar char="•"/>
            </a:pPr>
            <a:endParaRPr lang="en-GB" sz="1000" kern="0">
              <a:solidFill>
                <a:schemeClr val="accent6"/>
              </a:solidFill>
              <a:latin typeface="+mj-lt"/>
            </a:endParaRPr>
          </a:p>
          <a:p>
            <a:pPr marL="171450" indent="-171450" defTabSz="914368">
              <a:spcBef>
                <a:spcPts val="300"/>
              </a:spcBef>
              <a:buFont typeface="Arial" panose="020B0604020202020204" pitchFamily="34" charset="0"/>
              <a:buChar char="•"/>
            </a:pPr>
            <a:r>
              <a:rPr lang="en-GB" sz="1000" kern="0">
                <a:solidFill>
                  <a:schemeClr val="accent6"/>
                </a:solidFill>
                <a:latin typeface="+mj-lt"/>
              </a:rPr>
              <a:t>Standardisation of metrics for seamless access across diverse computing resources</a:t>
            </a:r>
          </a:p>
          <a:p>
            <a:pPr marL="171450" indent="-171450" defTabSz="914368">
              <a:spcBef>
                <a:spcPts val="300"/>
              </a:spcBef>
              <a:buFont typeface="Arial" panose="020B0604020202020204" pitchFamily="34" charset="0"/>
              <a:buChar char="•"/>
            </a:pPr>
            <a:r>
              <a:rPr lang="en-GB" sz="1000" kern="0">
                <a:solidFill>
                  <a:schemeClr val="accent6"/>
                </a:solidFill>
                <a:latin typeface="+mj-lt"/>
              </a:rPr>
              <a:t>Provision of advanced analytics capabilities with increased cost-effectiveness</a:t>
            </a:r>
          </a:p>
          <a:p>
            <a:pPr marL="171450" indent="-171450" defTabSz="914368">
              <a:spcBef>
                <a:spcPts val="300"/>
              </a:spcBef>
              <a:buFont typeface="Arial" panose="020B0604020202020204" pitchFamily="34" charset="0"/>
              <a:buChar char="•"/>
            </a:pPr>
            <a:r>
              <a:rPr lang="en-GB" sz="1000" kern="0">
                <a:solidFill>
                  <a:schemeClr val="accent6"/>
                </a:solidFill>
                <a:latin typeface="+mj-lt"/>
              </a:rPr>
              <a:t>Tangible impact of innovation in service operations</a:t>
            </a:r>
          </a:p>
          <a:p>
            <a:pPr marL="171450" indent="-171450" defTabSz="914368">
              <a:spcBef>
                <a:spcPts val="300"/>
              </a:spcBef>
              <a:buFont typeface="Arial" panose="020B0604020202020204" pitchFamily="34" charset="0"/>
              <a:buChar char="•"/>
            </a:pPr>
            <a:endParaRPr lang="en-GB" sz="1000" kern="0">
              <a:solidFill>
                <a:schemeClr val="accent6"/>
              </a:solidFill>
              <a:latin typeface="+mj-lt"/>
            </a:endParaRPr>
          </a:p>
        </p:txBody>
      </p:sp>
      <p:sp>
        <p:nvSpPr>
          <p:cNvPr id="62" name="Rectangle 61">
            <a:extLst>
              <a:ext uri="{FF2B5EF4-FFF2-40B4-BE49-F238E27FC236}">
                <a16:creationId xmlns:a16="http://schemas.microsoft.com/office/drawing/2014/main" id="{5ABE862F-A766-482E-A532-98E582C34177}"/>
              </a:ext>
            </a:extLst>
          </p:cNvPr>
          <p:cNvSpPr/>
          <p:nvPr/>
        </p:nvSpPr>
        <p:spPr>
          <a:xfrm>
            <a:off x="9234272"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PAIN POINTS ADDRESSED</a:t>
            </a:r>
            <a:endParaRPr lang="en-GB" sz="2800" kern="0">
              <a:solidFill>
                <a:schemeClr val="accent6"/>
              </a:solidFill>
              <a:latin typeface="+mj-lt"/>
            </a:endParaRPr>
          </a:p>
        </p:txBody>
      </p:sp>
      <p:pic>
        <p:nvPicPr>
          <p:cNvPr id="3" name="Picture 2" descr="Shape&#10;&#10;Description automatically generated with low confidence">
            <a:extLst>
              <a:ext uri="{FF2B5EF4-FFF2-40B4-BE49-F238E27FC236}">
                <a16:creationId xmlns:a16="http://schemas.microsoft.com/office/drawing/2014/main" id="{012BE3ED-DB4B-4A61-8E01-7AFC8F0D045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818" t="6517" r="30805" b="26032"/>
          <a:stretch/>
        </p:blipFill>
        <p:spPr>
          <a:xfrm>
            <a:off x="9357147" y="4183996"/>
            <a:ext cx="168132" cy="288000"/>
          </a:xfrm>
          <a:prstGeom prst="rect">
            <a:avLst/>
          </a:prstGeom>
        </p:spPr>
      </p:pic>
      <p:pic>
        <p:nvPicPr>
          <p:cNvPr id="5" name="Picture 4" descr="Shape&#10;&#10;Description automatically generated with low confidence">
            <a:extLst>
              <a:ext uri="{FF2B5EF4-FFF2-40B4-BE49-F238E27FC236}">
                <a16:creationId xmlns:a16="http://schemas.microsoft.com/office/drawing/2014/main" id="{8CEF4CB3-ACC6-4FF5-B67B-7D92E4CD639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4225" t="17978" r="23693" b="36523"/>
          <a:stretch/>
        </p:blipFill>
        <p:spPr>
          <a:xfrm>
            <a:off x="6456248" y="4183996"/>
            <a:ext cx="329672" cy="288000"/>
          </a:xfrm>
          <a:prstGeom prst="rect">
            <a:avLst/>
          </a:prstGeom>
        </p:spPr>
      </p:pic>
      <p:pic>
        <p:nvPicPr>
          <p:cNvPr id="64" name="Picture 63" descr="Shape&#10;&#10;Description automatically generated with low confidence">
            <a:extLst>
              <a:ext uri="{FF2B5EF4-FFF2-40B4-BE49-F238E27FC236}">
                <a16:creationId xmlns:a16="http://schemas.microsoft.com/office/drawing/2014/main" id="{FFF62EAA-F07D-4848-9E46-636CBECF030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0716" r="10239" b="20483"/>
          <a:stretch/>
        </p:blipFill>
        <p:spPr>
          <a:xfrm>
            <a:off x="711084" y="4183996"/>
            <a:ext cx="286292" cy="288000"/>
          </a:xfrm>
          <a:prstGeom prst="rect">
            <a:avLst/>
          </a:prstGeom>
        </p:spPr>
      </p:pic>
      <p:pic>
        <p:nvPicPr>
          <p:cNvPr id="66" name="Picture 65" descr="Shape&#10;&#10;Description automatically generated with low confidence">
            <a:extLst>
              <a:ext uri="{FF2B5EF4-FFF2-40B4-BE49-F238E27FC236}">
                <a16:creationId xmlns:a16="http://schemas.microsoft.com/office/drawing/2014/main" id="{288FAF87-8FF9-4ED8-8D4F-A595A21931EC}"/>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6067" t="4466" r="16235" b="26236"/>
          <a:stretch/>
        </p:blipFill>
        <p:spPr>
          <a:xfrm>
            <a:off x="6777381" y="2435153"/>
            <a:ext cx="281352" cy="288000"/>
          </a:xfrm>
          <a:prstGeom prst="rect">
            <a:avLst/>
          </a:prstGeom>
        </p:spPr>
      </p:pic>
      <p:pic>
        <p:nvPicPr>
          <p:cNvPr id="68" name="Picture 67" descr="Shape&#10;&#10;Description automatically generated with low confidence">
            <a:extLst>
              <a:ext uri="{FF2B5EF4-FFF2-40B4-BE49-F238E27FC236}">
                <a16:creationId xmlns:a16="http://schemas.microsoft.com/office/drawing/2014/main" id="{DD637A7B-506F-4CC2-A178-CC56EA8BCE9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9316" r="9830" b="21311"/>
          <a:stretch/>
        </p:blipFill>
        <p:spPr>
          <a:xfrm>
            <a:off x="972898" y="2401033"/>
            <a:ext cx="295922" cy="288000"/>
          </a:xfrm>
          <a:prstGeom prst="rect">
            <a:avLst/>
          </a:prstGeom>
        </p:spPr>
      </p:pic>
      <p:pic>
        <p:nvPicPr>
          <p:cNvPr id="72" name="Picture 71" descr="Shape&#10;&#10;Description automatically generated with low confidence">
            <a:extLst>
              <a:ext uri="{FF2B5EF4-FFF2-40B4-BE49-F238E27FC236}">
                <a16:creationId xmlns:a16="http://schemas.microsoft.com/office/drawing/2014/main" id="{10F354CA-96D8-4ED5-8865-472E7E62559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10017" r="9807" b="21877"/>
          <a:stretch/>
        </p:blipFill>
        <p:spPr>
          <a:xfrm>
            <a:off x="3536412" y="4183996"/>
            <a:ext cx="295571" cy="288000"/>
          </a:xfrm>
          <a:prstGeom prst="rect">
            <a:avLst/>
          </a:prstGeom>
        </p:spPr>
      </p:pic>
      <p:sp>
        <p:nvSpPr>
          <p:cNvPr id="55" name="Rectangle 5">
            <a:extLst>
              <a:ext uri="{FF2B5EF4-FFF2-40B4-BE49-F238E27FC236}">
                <a16:creationId xmlns:a16="http://schemas.microsoft.com/office/drawing/2014/main" id="{E788A1CF-F1A9-49F3-BD58-739880DA926C}"/>
              </a:ext>
            </a:extLst>
          </p:cNvPr>
          <p:cNvSpPr>
            <a:spLocks noChangeArrowheads="1"/>
          </p:cNvSpPr>
          <p:nvPr/>
        </p:nvSpPr>
        <p:spPr bwMode="auto">
          <a:xfrm>
            <a:off x="568035" y="453350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Strategic Planning</a:t>
            </a:r>
          </a:p>
        </p:txBody>
      </p:sp>
      <p:sp>
        <p:nvSpPr>
          <p:cNvPr id="56" name="Rectangle 5">
            <a:extLst>
              <a:ext uri="{FF2B5EF4-FFF2-40B4-BE49-F238E27FC236}">
                <a16:creationId xmlns:a16="http://schemas.microsoft.com/office/drawing/2014/main" id="{BC92DDF9-46C7-4535-9AD6-54E44957D61E}"/>
              </a:ext>
            </a:extLst>
          </p:cNvPr>
          <p:cNvSpPr>
            <a:spLocks noChangeArrowheads="1"/>
          </p:cNvSpPr>
          <p:nvPr/>
        </p:nvSpPr>
        <p:spPr bwMode="auto">
          <a:xfrm>
            <a:off x="1837195" y="453350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lang="en-GB" sz="900" kern="0">
                <a:solidFill>
                  <a:schemeClr val="accent6">
                    <a:lumMod val="50000"/>
                  </a:schemeClr>
                </a:solidFill>
                <a:latin typeface="Arial"/>
                <a:ea typeface="Soleil Light" charset="0"/>
                <a:cs typeface="Soleil Light" charset="0"/>
              </a:rPr>
              <a:t>Resource Usage</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63" name="Rectangle 5">
            <a:extLst>
              <a:ext uri="{FF2B5EF4-FFF2-40B4-BE49-F238E27FC236}">
                <a16:creationId xmlns:a16="http://schemas.microsoft.com/office/drawing/2014/main" id="{C2FB0413-7DC7-400E-B211-F9370481F186}"/>
              </a:ext>
            </a:extLst>
          </p:cNvPr>
          <p:cNvSpPr>
            <a:spLocks noChangeArrowheads="1"/>
          </p:cNvSpPr>
          <p:nvPr/>
        </p:nvSpPr>
        <p:spPr bwMode="auto">
          <a:xfrm>
            <a:off x="568035" y="505821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lang="en-GB" sz="900" kern="0">
                <a:solidFill>
                  <a:schemeClr val="accent6">
                    <a:lumMod val="50000"/>
                  </a:schemeClr>
                </a:solidFill>
                <a:latin typeface="Arial"/>
                <a:ea typeface="Soleil Light" charset="0"/>
                <a:cs typeface="Soleil Light" charset="0"/>
              </a:rPr>
              <a:t> </a:t>
            </a:r>
            <a:r>
              <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Sustainability</a:t>
            </a:r>
          </a:p>
        </p:txBody>
      </p:sp>
      <p:sp>
        <p:nvSpPr>
          <p:cNvPr id="65" name="Rectangle 5">
            <a:extLst>
              <a:ext uri="{FF2B5EF4-FFF2-40B4-BE49-F238E27FC236}">
                <a16:creationId xmlns:a16="http://schemas.microsoft.com/office/drawing/2014/main" id="{46C93733-86F6-4770-A446-242DDD861C83}"/>
              </a:ext>
            </a:extLst>
          </p:cNvPr>
          <p:cNvSpPr>
            <a:spLocks noChangeArrowheads="1"/>
          </p:cNvSpPr>
          <p:nvPr/>
        </p:nvSpPr>
        <p:spPr bwMode="auto">
          <a:xfrm>
            <a:off x="1837195" y="505821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Co-Development</a:t>
            </a:r>
          </a:p>
        </p:txBody>
      </p:sp>
      <p:pic>
        <p:nvPicPr>
          <p:cNvPr id="67" name="Picture 66">
            <a:extLst>
              <a:ext uri="{FF2B5EF4-FFF2-40B4-BE49-F238E27FC236}">
                <a16:creationId xmlns:a16="http://schemas.microsoft.com/office/drawing/2014/main" id="{7E57E74A-CF4E-4585-9595-F1638DA3B323}"/>
              </a:ext>
            </a:extLst>
          </p:cNvPr>
          <p:cNvPicPr>
            <a:picLocks noChangeAspect="1"/>
          </p:cNvPicPr>
          <p:nvPr/>
        </p:nvPicPr>
        <p:blipFill>
          <a:blip r:embed="rId10"/>
          <a:stretch>
            <a:fillRect/>
          </a:stretch>
        </p:blipFill>
        <p:spPr>
          <a:xfrm>
            <a:off x="3703384" y="4472499"/>
            <a:ext cx="1817578" cy="1666468"/>
          </a:xfrm>
          <a:prstGeom prst="rect">
            <a:avLst/>
          </a:prstGeom>
        </p:spPr>
      </p:pic>
      <p:sp>
        <p:nvSpPr>
          <p:cNvPr id="4" name="Date Placeholder 3">
            <a:extLst>
              <a:ext uri="{FF2B5EF4-FFF2-40B4-BE49-F238E27FC236}">
                <a16:creationId xmlns:a16="http://schemas.microsoft.com/office/drawing/2014/main" id="{87CA14BF-9FAF-53BD-9E05-08F2700FFF73}"/>
              </a:ext>
            </a:extLst>
          </p:cNvPr>
          <p:cNvSpPr>
            <a:spLocks noGrp="1"/>
          </p:cNvSpPr>
          <p:nvPr>
            <p:ph type="dt" sz="half" idx="2"/>
          </p:nvPr>
        </p:nvSpPr>
        <p:spPr/>
        <p:txBody>
          <a:bodyPr/>
          <a:lstStyle/>
          <a:p>
            <a:r>
              <a:rPr lang="en-US"/>
              <a:t>11/12/20024</a:t>
            </a:r>
            <a:endParaRPr lang="en-GB"/>
          </a:p>
        </p:txBody>
      </p:sp>
      <p:sp>
        <p:nvSpPr>
          <p:cNvPr id="7" name="Footer Placeholder 6">
            <a:extLst>
              <a:ext uri="{FF2B5EF4-FFF2-40B4-BE49-F238E27FC236}">
                <a16:creationId xmlns:a16="http://schemas.microsoft.com/office/drawing/2014/main" id="{75FAA3E2-12FF-646E-65B1-EC24CBDDDD9B}"/>
              </a:ext>
            </a:extLst>
          </p:cNvPr>
          <p:cNvSpPr>
            <a:spLocks noGrp="1"/>
          </p:cNvSpPr>
          <p:nvPr>
            <p:ph type="ftr" sz="quarter" idx="3"/>
          </p:nvPr>
        </p:nvSpPr>
        <p:spPr/>
        <p:txBody>
          <a:bodyPr/>
          <a:lstStyle/>
          <a:p>
            <a:r>
              <a:rPr lang="en-GB"/>
              <a:t>FTI Group Meeting</a:t>
            </a:r>
          </a:p>
        </p:txBody>
      </p:sp>
      <p:graphicFrame>
        <p:nvGraphicFramePr>
          <p:cNvPr id="8" name="Diagram 7">
            <a:extLst>
              <a:ext uri="{FF2B5EF4-FFF2-40B4-BE49-F238E27FC236}">
                <a16:creationId xmlns:a16="http://schemas.microsoft.com/office/drawing/2014/main" id="{E18643B2-B0FD-15FB-127F-6ACFC89C28CC}"/>
              </a:ext>
            </a:extLst>
          </p:cNvPr>
          <p:cNvGraphicFramePr/>
          <p:nvPr>
            <p:extLst>
              <p:ext uri="{D42A27DB-BD31-4B8C-83A1-F6EECF244321}">
                <p14:modId xmlns:p14="http://schemas.microsoft.com/office/powerpoint/2010/main" val="883978354"/>
              </p:ext>
            </p:extLst>
          </p:nvPr>
        </p:nvGraphicFramePr>
        <p:xfrm>
          <a:off x="1071606" y="1038916"/>
          <a:ext cx="10048788" cy="140116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2677814891"/>
      </p:ext>
    </p:extLst>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03905856-F0F5-444D-8654-328020ED4631}"/>
              </a:ext>
            </a:extLst>
          </p:cNvPr>
          <p:cNvSpPr txBox="1">
            <a:spLocks/>
          </p:cNvSpPr>
          <p:nvPr/>
        </p:nvSpPr>
        <p:spPr>
          <a:xfrm>
            <a:off x="609599" y="233493"/>
            <a:ext cx="10848800" cy="933331"/>
          </a:xfrm>
          <a:prstGeom prst="rect">
            <a:avLst/>
          </a:prstGeom>
        </p:spPr>
        <p:txBody>
          <a:bodyPr vert="horz" lIns="45720" rIns="45720" anchor="t">
            <a:noAutofit/>
          </a:bodyPr>
          <a:lstStyle>
            <a:lvl1pPr algn="l" rtl="0" eaLnBrk="1" latinLnBrk="0" hangingPunct="1">
              <a:spcBef>
                <a:spcPct val="0"/>
              </a:spcBef>
              <a:buNone/>
              <a:defRPr kumimoji="0" sz="6133" kern="1200">
                <a:solidFill>
                  <a:schemeClr val="tx1"/>
                </a:solidFill>
                <a:latin typeface="+mj-lt"/>
                <a:ea typeface="+mj-ea"/>
                <a:cs typeface="+mj-cs"/>
              </a:defRPr>
            </a:lvl1pPr>
          </a:lstStyle>
          <a:p>
            <a:r>
              <a:rPr lang="en-150" sz="2400"/>
              <a:t>Communications and Outreach</a:t>
            </a:r>
            <a:r>
              <a:rPr lang="en-GB" sz="2400"/>
              <a:t>: Functional overview</a:t>
            </a:r>
          </a:p>
          <a:p>
            <a:r>
              <a:rPr lang="en-GB" sz="1200"/>
              <a:t>The </a:t>
            </a:r>
            <a:r>
              <a:rPr lang="en-150" sz="1200"/>
              <a:t>Communications and Outreach team </a:t>
            </a:r>
            <a:r>
              <a:rPr lang="en-GB" sz="1200"/>
              <a:t>i</a:t>
            </a:r>
            <a:r>
              <a:rPr lang="en-150" sz="1200"/>
              <a:t>s responsible to define and implement the IT Department Communications and Outreach strategy in close collaboration with the Department Management and technical experts </a:t>
            </a:r>
            <a:r>
              <a:rPr lang="en-GB" sz="1200"/>
              <a:t>to maximise the visibility and awareness of the IT Department objectives, activities, and competences across a diverse range of audiences through appropriate channels</a:t>
            </a:r>
            <a:r>
              <a:rPr lang="en-150" sz="1200"/>
              <a:t>, and support its impact on the advancement of science and society</a:t>
            </a:r>
            <a:endParaRPr lang="en-GB" sz="2400"/>
          </a:p>
        </p:txBody>
      </p:sp>
      <p:sp>
        <p:nvSpPr>
          <p:cNvPr id="46" name="Rectangle 45">
            <a:extLst>
              <a:ext uri="{FF2B5EF4-FFF2-40B4-BE49-F238E27FC236}">
                <a16:creationId xmlns:a16="http://schemas.microsoft.com/office/drawing/2014/main" id="{90000DBE-BB4B-4EB8-8273-BB8714AC642D}"/>
              </a:ext>
            </a:extLst>
          </p:cNvPr>
          <p:cNvSpPr/>
          <p:nvPr/>
        </p:nvSpPr>
        <p:spPr>
          <a:xfrm>
            <a:off x="406641" y="2574638"/>
            <a:ext cx="5574611" cy="1498732"/>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marL="171450" indent="-171450" defTabSz="914368">
              <a:spcBef>
                <a:spcPts val="200"/>
              </a:spcBef>
              <a:buFont typeface="Arial" panose="020B0604020202020204" pitchFamily="34" charset="0"/>
              <a:buChar char="•"/>
            </a:pPr>
            <a:r>
              <a:rPr lang="en-150" sz="1100" kern="0">
                <a:solidFill>
                  <a:schemeClr val="accent6"/>
                </a:solidFill>
                <a:ea typeface="+mn-lt"/>
                <a:cs typeface="+mn-lt"/>
              </a:rPr>
              <a:t>O</a:t>
            </a:r>
            <a:r>
              <a:rPr lang="en-GB" sz="1100" kern="0" err="1">
                <a:solidFill>
                  <a:schemeClr val="accent6"/>
                </a:solidFill>
                <a:ea typeface="+mn-lt"/>
                <a:cs typeface="+mn-lt"/>
              </a:rPr>
              <a:t>versee</a:t>
            </a:r>
            <a:r>
              <a:rPr lang="en-GB" sz="1100" kern="0">
                <a:solidFill>
                  <a:schemeClr val="accent6"/>
                </a:solidFill>
                <a:ea typeface="+mn-lt"/>
                <a:cs typeface="+mn-lt"/>
              </a:rPr>
              <a:t> all internal and external IT communications, ensuring its messaging is consistent and engaging</a:t>
            </a:r>
            <a:endParaRPr lang="en-GB" sz="1100" kern="0">
              <a:solidFill>
                <a:schemeClr val="accent6"/>
              </a:solidFill>
              <a:latin typeface="+mj-lt"/>
              <a:cs typeface="Arial"/>
            </a:endParaRPr>
          </a:p>
          <a:p>
            <a:pPr marL="171450" indent="-171450" defTabSz="914368">
              <a:buFont typeface="Arial" panose="020B0604020202020204" pitchFamily="34" charset="0"/>
              <a:buChar char="•"/>
            </a:pPr>
            <a:r>
              <a:rPr lang="en-150" sz="1100" kern="0">
                <a:solidFill>
                  <a:schemeClr val="accent6"/>
                </a:solidFill>
                <a:ea typeface="+mn-lt"/>
                <a:cs typeface="+mn-lt"/>
              </a:rPr>
              <a:t>P</a:t>
            </a:r>
            <a:r>
              <a:rPr lang="en-GB" sz="1100" kern="0" err="1">
                <a:solidFill>
                  <a:schemeClr val="accent6"/>
                </a:solidFill>
                <a:ea typeface="+mn-lt"/>
                <a:cs typeface="+mn-lt"/>
              </a:rPr>
              <a:t>romot</a:t>
            </a:r>
            <a:r>
              <a:rPr lang="en-150" sz="1100" kern="0">
                <a:solidFill>
                  <a:schemeClr val="accent6"/>
                </a:solidFill>
                <a:ea typeface="+mn-lt"/>
                <a:cs typeface="+mn-lt"/>
              </a:rPr>
              <a:t>e the </a:t>
            </a:r>
            <a:r>
              <a:rPr lang="en-GB" sz="1100" kern="0">
                <a:solidFill>
                  <a:schemeClr val="accent6"/>
                </a:solidFill>
                <a:ea typeface="+mn-lt"/>
                <a:cs typeface="+mn-lt"/>
              </a:rPr>
              <a:t>IT</a:t>
            </a:r>
            <a:r>
              <a:rPr lang="en-150" sz="1100" kern="0">
                <a:solidFill>
                  <a:schemeClr val="accent6"/>
                </a:solidFill>
                <a:ea typeface="+mn-lt"/>
                <a:cs typeface="+mn-lt"/>
              </a:rPr>
              <a:t> Department’s</a:t>
            </a:r>
            <a:r>
              <a:rPr lang="en-GB" sz="1100" kern="0">
                <a:solidFill>
                  <a:schemeClr val="accent6"/>
                </a:solidFill>
                <a:ea typeface="+mn-lt"/>
                <a:cs typeface="+mn-lt"/>
              </a:rPr>
              <a:t> mission </a:t>
            </a:r>
            <a:r>
              <a:rPr lang="en-150" sz="1100" kern="0">
                <a:solidFill>
                  <a:schemeClr val="accent6"/>
                </a:solidFill>
                <a:ea typeface="+mn-lt"/>
                <a:cs typeface="+mn-lt"/>
              </a:rPr>
              <a:t>in supporting the CERN rese</a:t>
            </a:r>
            <a:r>
              <a:rPr lang="en-GB" sz="1100" kern="0" err="1">
                <a:solidFill>
                  <a:schemeClr val="accent6"/>
                </a:solidFill>
                <a:ea typeface="+mn-lt"/>
                <a:cs typeface="+mn-lt"/>
              </a:rPr>
              <a:t>ar</a:t>
            </a:r>
            <a:r>
              <a:rPr lang="en-150" sz="1100" kern="0" err="1">
                <a:solidFill>
                  <a:schemeClr val="accent6"/>
                </a:solidFill>
                <a:ea typeface="+mn-lt"/>
                <a:cs typeface="+mn-lt"/>
              </a:rPr>
              <a:t>ch</a:t>
            </a:r>
            <a:r>
              <a:rPr lang="en-150" sz="1100" kern="0">
                <a:solidFill>
                  <a:schemeClr val="accent6"/>
                </a:solidFill>
                <a:ea typeface="+mn-lt"/>
                <a:cs typeface="+mn-lt"/>
              </a:rPr>
              <a:t> programmes and open science</a:t>
            </a:r>
            <a:endParaRPr lang="en-GB" sz="1100">
              <a:solidFill>
                <a:schemeClr val="accent6"/>
              </a:solidFill>
              <a:ea typeface="+mn-lt"/>
              <a:cs typeface="+mn-lt"/>
            </a:endParaRPr>
          </a:p>
          <a:p>
            <a:pPr marL="171450" indent="-171450" defTabSz="914368">
              <a:buFont typeface="Arial" panose="020B0604020202020204" pitchFamily="34" charset="0"/>
              <a:buChar char="•"/>
            </a:pPr>
            <a:r>
              <a:rPr lang="en-150" sz="1100" kern="0">
                <a:solidFill>
                  <a:schemeClr val="accent6"/>
                </a:solidFill>
                <a:ea typeface="+mn-lt"/>
                <a:cs typeface="+mn-lt"/>
              </a:rPr>
              <a:t>C</a:t>
            </a:r>
            <a:r>
              <a:rPr lang="en-GB" sz="1100" kern="0" err="1">
                <a:solidFill>
                  <a:schemeClr val="accent6"/>
                </a:solidFill>
                <a:ea typeface="+mn-lt"/>
                <a:cs typeface="+mn-lt"/>
              </a:rPr>
              <a:t>reat</a:t>
            </a:r>
            <a:r>
              <a:rPr lang="en-150" sz="1100" kern="0">
                <a:solidFill>
                  <a:schemeClr val="accent6"/>
                </a:solidFill>
                <a:ea typeface="+mn-lt"/>
                <a:cs typeface="+mn-lt"/>
              </a:rPr>
              <a:t>e</a:t>
            </a:r>
            <a:r>
              <a:rPr lang="en-GB" sz="1100" kern="0">
                <a:solidFill>
                  <a:schemeClr val="accent6"/>
                </a:solidFill>
                <a:ea typeface="+mn-lt"/>
                <a:cs typeface="+mn-lt"/>
              </a:rPr>
              <a:t> communications initiatives to foster </a:t>
            </a:r>
            <a:r>
              <a:rPr lang="en-150" sz="1100" kern="0">
                <a:solidFill>
                  <a:schemeClr val="accent6"/>
                </a:solidFill>
                <a:ea typeface="+mn-lt"/>
                <a:cs typeface="+mn-lt"/>
              </a:rPr>
              <a:t>motivation, engagement, and attractiveness</a:t>
            </a:r>
            <a:endParaRPr lang="en-GB" sz="1100">
              <a:solidFill>
                <a:schemeClr val="accent6"/>
              </a:solidFill>
              <a:cs typeface="Arial"/>
            </a:endParaRPr>
          </a:p>
          <a:p>
            <a:pPr marL="171450" indent="-171450" defTabSz="914368">
              <a:buFont typeface="Arial" panose="020B0604020202020204" pitchFamily="34" charset="0"/>
              <a:buChar char="•"/>
            </a:pPr>
            <a:r>
              <a:rPr lang="en-150" sz="1100" kern="0">
                <a:solidFill>
                  <a:schemeClr val="accent6"/>
                </a:solidFill>
                <a:ea typeface="+mn-lt"/>
                <a:cs typeface="+mn-lt"/>
              </a:rPr>
              <a:t>P</a:t>
            </a:r>
            <a:r>
              <a:rPr lang="en-GB" sz="1100" kern="0" err="1">
                <a:solidFill>
                  <a:schemeClr val="accent6"/>
                </a:solidFill>
                <a:ea typeface="+mn-lt"/>
                <a:cs typeface="+mn-lt"/>
              </a:rPr>
              <a:t>repar</a:t>
            </a:r>
            <a:r>
              <a:rPr lang="en-150" sz="1100" kern="0">
                <a:solidFill>
                  <a:schemeClr val="accent6"/>
                </a:solidFill>
                <a:ea typeface="+mn-lt"/>
                <a:cs typeface="+mn-lt"/>
              </a:rPr>
              <a:t>e</a:t>
            </a:r>
            <a:r>
              <a:rPr lang="en-GB" sz="1100" kern="0">
                <a:solidFill>
                  <a:schemeClr val="accent6"/>
                </a:solidFill>
                <a:ea typeface="+mn-lt"/>
                <a:cs typeface="+mn-lt"/>
              </a:rPr>
              <a:t> detailed reports, press releases, and  other materials </a:t>
            </a:r>
            <a:r>
              <a:rPr lang="en-150" sz="1100" kern="0">
                <a:solidFill>
                  <a:schemeClr val="accent6"/>
                </a:solidFill>
                <a:ea typeface="+mn-lt"/>
                <a:cs typeface="+mn-lt"/>
              </a:rPr>
              <a:t>as </a:t>
            </a:r>
            <a:r>
              <a:rPr lang="en-GB" sz="1100" kern="0">
                <a:solidFill>
                  <a:schemeClr val="accent6"/>
                </a:solidFill>
                <a:ea typeface="+mn-lt"/>
                <a:cs typeface="+mn-lt"/>
              </a:rPr>
              <a:t>necessary</a:t>
            </a:r>
            <a:endParaRPr lang="en-GB" sz="1100">
              <a:solidFill>
                <a:schemeClr val="accent6"/>
              </a:solidFill>
            </a:endParaRPr>
          </a:p>
        </p:txBody>
      </p:sp>
      <p:sp>
        <p:nvSpPr>
          <p:cNvPr id="48" name="Rectangle 47">
            <a:extLst>
              <a:ext uri="{FF2B5EF4-FFF2-40B4-BE49-F238E27FC236}">
                <a16:creationId xmlns:a16="http://schemas.microsoft.com/office/drawing/2014/main" id="{764E0A18-33AC-4DF7-91CE-5310455EF306}"/>
              </a:ext>
            </a:extLst>
          </p:cNvPr>
          <p:cNvSpPr/>
          <p:nvPr/>
        </p:nvSpPr>
        <p:spPr>
          <a:xfrm>
            <a:off x="6210746" y="2574637"/>
            <a:ext cx="5574611" cy="1498732"/>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marL="171450" indent="-171450" defTabSz="914368">
              <a:spcBef>
                <a:spcPts val="200"/>
              </a:spcBef>
              <a:buFont typeface="Arial" panose="020B0604020202020204" pitchFamily="34" charset="0"/>
              <a:buChar char="•"/>
            </a:pPr>
            <a:r>
              <a:rPr lang="en-150" sz="1000" kern="0">
                <a:solidFill>
                  <a:schemeClr val="accent6"/>
                </a:solidFill>
                <a:latin typeface="+mj-lt"/>
                <a:cs typeface="Arial"/>
              </a:rPr>
              <a:t>Increased </a:t>
            </a:r>
            <a:r>
              <a:rPr lang="en-GB" sz="1000" kern="0">
                <a:solidFill>
                  <a:schemeClr val="accent6"/>
                </a:solidFill>
                <a:ea typeface="+mn-lt"/>
                <a:cs typeface="+mn-lt"/>
              </a:rPr>
              <a:t>number of readers of published articles</a:t>
            </a:r>
          </a:p>
          <a:p>
            <a:pPr marL="171450" indent="-171450" defTabSz="914368">
              <a:spcBef>
                <a:spcPts val="200"/>
              </a:spcBef>
              <a:buFont typeface="Arial" panose="020B0604020202020204" pitchFamily="34" charset="0"/>
              <a:buChar char="•"/>
            </a:pPr>
            <a:r>
              <a:rPr lang="en-150" sz="1000" kern="0">
                <a:solidFill>
                  <a:schemeClr val="accent6"/>
                </a:solidFill>
                <a:latin typeface="+mj-lt"/>
                <a:cs typeface="Arial"/>
              </a:rPr>
              <a:t>Increased </a:t>
            </a:r>
            <a:r>
              <a:rPr lang="en-GB" sz="1000" kern="0">
                <a:solidFill>
                  <a:schemeClr val="accent6"/>
                </a:solidFill>
                <a:ea typeface="+mn-lt"/>
                <a:cs typeface="+mn-lt"/>
              </a:rPr>
              <a:t>number of profiles following the social media</a:t>
            </a:r>
            <a:r>
              <a:rPr lang="en-150" sz="1000" kern="0">
                <a:solidFill>
                  <a:schemeClr val="accent6"/>
                </a:solidFill>
                <a:ea typeface="+mn-lt"/>
                <a:cs typeface="+mn-lt"/>
              </a:rPr>
              <a:t> (p</a:t>
            </a:r>
            <a:r>
              <a:rPr lang="en-GB" sz="1000" kern="0" err="1">
                <a:solidFill>
                  <a:schemeClr val="accent6"/>
                </a:solidFill>
                <a:ea typeface="+mn-lt"/>
                <a:cs typeface="+mn-lt"/>
              </a:rPr>
              <a:t>ositive</a:t>
            </a:r>
            <a:r>
              <a:rPr lang="en-GB" sz="1000" kern="0">
                <a:solidFill>
                  <a:schemeClr val="accent6"/>
                </a:solidFill>
                <a:ea typeface="+mn-lt"/>
                <a:cs typeface="+mn-lt"/>
              </a:rPr>
              <a:t> growing trend</a:t>
            </a:r>
            <a:r>
              <a:rPr lang="en-150" sz="1000" kern="0">
                <a:solidFill>
                  <a:schemeClr val="accent6"/>
                </a:solidFill>
                <a:ea typeface="+mn-lt"/>
                <a:cs typeface="+mn-lt"/>
              </a:rPr>
              <a:t>)</a:t>
            </a:r>
            <a:endParaRPr lang="en-GB" sz="1000" kern="0">
              <a:solidFill>
                <a:schemeClr val="accent6"/>
              </a:solidFill>
              <a:ea typeface="+mn-lt"/>
              <a:cs typeface="+mn-lt"/>
            </a:endParaRPr>
          </a:p>
          <a:p>
            <a:pPr marL="171450" indent="-171450" defTabSz="914368">
              <a:spcBef>
                <a:spcPts val="200"/>
              </a:spcBef>
              <a:buFont typeface="Arial" panose="020B0604020202020204" pitchFamily="34" charset="0"/>
              <a:buChar char="•"/>
            </a:pPr>
            <a:r>
              <a:rPr lang="en-150" sz="1000" kern="0">
                <a:solidFill>
                  <a:schemeClr val="accent6"/>
                </a:solidFill>
                <a:latin typeface="+mj-lt"/>
                <a:cs typeface="Arial"/>
              </a:rPr>
              <a:t>Improved </a:t>
            </a:r>
            <a:r>
              <a:rPr lang="en-GB" sz="1000" kern="0">
                <a:solidFill>
                  <a:schemeClr val="accent6"/>
                </a:solidFill>
                <a:ea typeface="+mn-lt"/>
                <a:cs typeface="+mn-lt"/>
              </a:rPr>
              <a:t>number and sentiment of the impressions and reactions to posts</a:t>
            </a:r>
            <a:endParaRPr lang="en-GB" sz="1000" kern="0">
              <a:solidFill>
                <a:schemeClr val="accent6"/>
              </a:solidFill>
              <a:latin typeface="+mj-lt"/>
              <a:cs typeface="Arial"/>
            </a:endParaRPr>
          </a:p>
          <a:p>
            <a:pPr marL="171450" indent="-171450" defTabSz="914368">
              <a:spcBef>
                <a:spcPts val="200"/>
              </a:spcBef>
              <a:buFont typeface="Arial" panose="020B0604020202020204" pitchFamily="34" charset="0"/>
              <a:buChar char="•"/>
            </a:pPr>
            <a:r>
              <a:rPr lang="en-150" sz="1000" kern="0">
                <a:solidFill>
                  <a:schemeClr val="accent6"/>
                </a:solidFill>
                <a:latin typeface="+mj-lt"/>
                <a:cs typeface="Arial"/>
              </a:rPr>
              <a:t>Attract </a:t>
            </a:r>
            <a:r>
              <a:rPr lang="en-150" sz="1000" kern="0">
                <a:solidFill>
                  <a:schemeClr val="accent6"/>
                </a:solidFill>
                <a:ea typeface="+mn-lt"/>
                <a:cs typeface="+mn-lt"/>
              </a:rPr>
              <a:t>s</a:t>
            </a:r>
            <a:r>
              <a:rPr lang="en-GB" sz="1000" kern="0" err="1">
                <a:solidFill>
                  <a:schemeClr val="accent6"/>
                </a:solidFill>
                <a:ea typeface="+mn-lt"/>
                <a:cs typeface="+mn-lt"/>
              </a:rPr>
              <a:t>pontaneous</a:t>
            </a:r>
            <a:r>
              <a:rPr lang="en-GB" sz="1000" kern="0">
                <a:solidFill>
                  <a:schemeClr val="accent6"/>
                </a:solidFill>
                <a:ea typeface="+mn-lt"/>
                <a:cs typeface="+mn-lt"/>
              </a:rPr>
              <a:t> feedback</a:t>
            </a:r>
            <a:r>
              <a:rPr lang="en-150" sz="1000" kern="0">
                <a:solidFill>
                  <a:schemeClr val="accent6"/>
                </a:solidFill>
                <a:ea typeface="+mn-lt"/>
                <a:cs typeface="+mn-lt"/>
              </a:rPr>
              <a:t>, improved </a:t>
            </a:r>
            <a:r>
              <a:rPr lang="en-GB" sz="1000" kern="0">
                <a:solidFill>
                  <a:schemeClr val="accent6"/>
                </a:solidFill>
                <a:ea typeface="+mn-lt"/>
                <a:cs typeface="+mn-lt"/>
              </a:rPr>
              <a:t>number and sentiment of reactions to published articles</a:t>
            </a:r>
            <a:endParaRPr lang="en-GB" sz="1000" kern="0">
              <a:solidFill>
                <a:schemeClr val="accent6"/>
              </a:solidFill>
              <a:latin typeface="+mj-lt"/>
              <a:cs typeface="Arial"/>
            </a:endParaRPr>
          </a:p>
        </p:txBody>
      </p:sp>
      <p:sp>
        <p:nvSpPr>
          <p:cNvPr id="49" name="Rectangle 48">
            <a:extLst>
              <a:ext uri="{FF2B5EF4-FFF2-40B4-BE49-F238E27FC236}">
                <a16:creationId xmlns:a16="http://schemas.microsoft.com/office/drawing/2014/main" id="{2CB64478-07CE-44CA-9C6D-8F6C7FDFDE2E}"/>
              </a:ext>
            </a:extLst>
          </p:cNvPr>
          <p:cNvSpPr/>
          <p:nvPr/>
        </p:nvSpPr>
        <p:spPr>
          <a:xfrm>
            <a:off x="854230" y="2387682"/>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KEY ROLES &amp; RESPONSIBILITIES</a:t>
            </a:r>
            <a:endParaRPr lang="en-GB" sz="2800" kern="0">
              <a:solidFill>
                <a:schemeClr val="accent6"/>
              </a:solidFill>
              <a:latin typeface="+mj-lt"/>
            </a:endParaRPr>
          </a:p>
        </p:txBody>
      </p:sp>
      <p:sp>
        <p:nvSpPr>
          <p:cNvPr id="50" name="Rectangle 49">
            <a:extLst>
              <a:ext uri="{FF2B5EF4-FFF2-40B4-BE49-F238E27FC236}">
                <a16:creationId xmlns:a16="http://schemas.microsoft.com/office/drawing/2014/main" id="{B6B734ED-89B1-4F00-8DB9-559860E817C7}"/>
              </a:ext>
            </a:extLst>
          </p:cNvPr>
          <p:cNvSpPr/>
          <p:nvPr/>
        </p:nvSpPr>
        <p:spPr>
          <a:xfrm>
            <a:off x="6658335" y="2382799"/>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MEASURES OF SUCCESS</a:t>
            </a:r>
            <a:endParaRPr lang="en-GB" sz="2800" kern="0">
              <a:solidFill>
                <a:schemeClr val="accent6"/>
              </a:solidFill>
              <a:latin typeface="+mj-lt"/>
            </a:endParaRPr>
          </a:p>
        </p:txBody>
      </p:sp>
      <p:sp>
        <p:nvSpPr>
          <p:cNvPr id="51" name="Rectangle 50">
            <a:extLst>
              <a:ext uri="{FF2B5EF4-FFF2-40B4-BE49-F238E27FC236}">
                <a16:creationId xmlns:a16="http://schemas.microsoft.com/office/drawing/2014/main" id="{DF9A4AEB-3402-4769-9DE1-B5B36FBF0D30}"/>
              </a:ext>
            </a:extLst>
          </p:cNvPr>
          <p:cNvSpPr/>
          <p:nvPr/>
        </p:nvSpPr>
        <p:spPr>
          <a:xfrm>
            <a:off x="406641"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52" name="Rectangle 51">
            <a:extLst>
              <a:ext uri="{FF2B5EF4-FFF2-40B4-BE49-F238E27FC236}">
                <a16:creationId xmlns:a16="http://schemas.microsoft.com/office/drawing/2014/main" id="{4EC7BC07-A11D-4986-A2BB-D3D4791C4B2B}"/>
              </a:ext>
            </a:extLst>
          </p:cNvPr>
          <p:cNvSpPr/>
          <p:nvPr/>
        </p:nvSpPr>
        <p:spPr>
          <a:xfrm>
            <a:off x="568036"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KEY</a:t>
            </a:r>
            <a:br>
              <a:rPr lang="en-GB" sz="1000" kern="0" spc="300">
                <a:solidFill>
                  <a:schemeClr val="accent6"/>
                </a:solidFill>
                <a:latin typeface="+mj-lt"/>
              </a:rPr>
            </a:br>
            <a:r>
              <a:rPr lang="en-GB" sz="1000" kern="0" spc="300">
                <a:solidFill>
                  <a:schemeClr val="accent6"/>
                </a:solidFill>
                <a:latin typeface="+mj-lt"/>
              </a:rPr>
              <a:t>CAPABILITIES</a:t>
            </a:r>
            <a:endParaRPr lang="en-GB" sz="2800" kern="0">
              <a:solidFill>
                <a:schemeClr val="accent6"/>
              </a:solidFill>
              <a:latin typeface="+mj-lt"/>
            </a:endParaRPr>
          </a:p>
        </p:txBody>
      </p:sp>
      <p:sp>
        <p:nvSpPr>
          <p:cNvPr id="57" name="Rectangle 56">
            <a:extLst>
              <a:ext uri="{FF2B5EF4-FFF2-40B4-BE49-F238E27FC236}">
                <a16:creationId xmlns:a16="http://schemas.microsoft.com/office/drawing/2014/main" id="{7E1FFC7A-5F12-4D6B-8CD7-F8F4C0010FC9}"/>
              </a:ext>
            </a:extLst>
          </p:cNvPr>
          <p:cNvSpPr/>
          <p:nvPr/>
        </p:nvSpPr>
        <p:spPr>
          <a:xfrm>
            <a:off x="3268772"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58" name="Rectangle 57">
            <a:extLst>
              <a:ext uri="{FF2B5EF4-FFF2-40B4-BE49-F238E27FC236}">
                <a16:creationId xmlns:a16="http://schemas.microsoft.com/office/drawing/2014/main" id="{BA2323C9-D870-4F24-93E6-8F1C0CFF3C3D}"/>
              </a:ext>
            </a:extLst>
          </p:cNvPr>
          <p:cNvSpPr/>
          <p:nvPr/>
        </p:nvSpPr>
        <p:spPr>
          <a:xfrm>
            <a:off x="3430167"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ROLES</a:t>
            </a:r>
            <a:br>
              <a:rPr lang="en-GB" sz="1000" kern="0" spc="300">
                <a:solidFill>
                  <a:schemeClr val="accent6"/>
                </a:solidFill>
                <a:latin typeface="+mj-lt"/>
              </a:rPr>
            </a:br>
            <a:r>
              <a:rPr lang="en-GB" sz="1000" kern="0" spc="300">
                <a:solidFill>
                  <a:schemeClr val="accent6"/>
                </a:solidFill>
                <a:latin typeface="+mj-lt"/>
              </a:rPr>
              <a:t>FRAMEWORK</a:t>
            </a:r>
            <a:endParaRPr lang="en-GB" sz="2800" kern="0">
              <a:solidFill>
                <a:schemeClr val="accent6"/>
              </a:solidFill>
              <a:latin typeface="+mj-lt"/>
            </a:endParaRPr>
          </a:p>
        </p:txBody>
      </p:sp>
      <p:sp>
        <p:nvSpPr>
          <p:cNvPr id="59" name="Rectangle 58">
            <a:extLst>
              <a:ext uri="{FF2B5EF4-FFF2-40B4-BE49-F238E27FC236}">
                <a16:creationId xmlns:a16="http://schemas.microsoft.com/office/drawing/2014/main" id="{4CDBB506-A3F5-4CE5-9B1B-594D51D7050A}"/>
              </a:ext>
            </a:extLst>
          </p:cNvPr>
          <p:cNvSpPr/>
          <p:nvPr/>
        </p:nvSpPr>
        <p:spPr>
          <a:xfrm>
            <a:off x="6210746" y="4322077"/>
            <a:ext cx="2712480" cy="1794243"/>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marL="171450" indent="-171450" defTabSz="914368">
              <a:spcBef>
                <a:spcPts val="300"/>
              </a:spcBef>
              <a:buFont typeface="Arial"/>
              <a:buChar char="•"/>
            </a:pPr>
            <a:r>
              <a:rPr lang="en-GB" sz="1000" kern="0">
                <a:solidFill>
                  <a:schemeClr val="accent6"/>
                </a:solidFill>
                <a:latin typeface="+mj-lt"/>
                <a:cs typeface="Arial"/>
              </a:rPr>
              <a:t>Weekly meeting with all IT comms officers involved with the various projects</a:t>
            </a:r>
            <a:r>
              <a:rPr lang="en-150" sz="1000" kern="0">
                <a:solidFill>
                  <a:schemeClr val="accent6"/>
                </a:solidFill>
                <a:latin typeface="+mj-lt"/>
                <a:cs typeface="Arial"/>
              </a:rPr>
              <a:t> (Editorial team meetings)</a:t>
            </a:r>
            <a:endParaRPr lang="en-GB" sz="1000" kern="0">
              <a:solidFill>
                <a:schemeClr val="accent6"/>
              </a:solidFill>
              <a:latin typeface="+mj-lt"/>
              <a:cs typeface="Arial"/>
            </a:endParaRPr>
          </a:p>
          <a:p>
            <a:pPr marL="171450" indent="-171450" defTabSz="914368">
              <a:spcBef>
                <a:spcPts val="300"/>
              </a:spcBef>
              <a:buFont typeface="Arial"/>
              <a:buChar char="•"/>
            </a:pPr>
            <a:r>
              <a:rPr lang="en-GB" sz="1000" kern="0">
                <a:solidFill>
                  <a:schemeClr val="accent6"/>
                </a:solidFill>
                <a:latin typeface="+mj-lt"/>
                <a:cs typeface="Arial"/>
              </a:rPr>
              <a:t>Weekly reporting to </a:t>
            </a:r>
            <a:r>
              <a:rPr lang="en-150" sz="1000" kern="0">
                <a:solidFill>
                  <a:schemeClr val="accent6"/>
                </a:solidFill>
                <a:latin typeface="+mj-lt"/>
                <a:cs typeface="Arial"/>
              </a:rPr>
              <a:t>G</a:t>
            </a:r>
            <a:r>
              <a:rPr lang="en-GB" sz="1000" kern="0" err="1">
                <a:solidFill>
                  <a:schemeClr val="accent6"/>
                </a:solidFill>
                <a:latin typeface="+mj-lt"/>
                <a:cs typeface="Arial"/>
              </a:rPr>
              <a:t>roup</a:t>
            </a:r>
            <a:r>
              <a:rPr lang="en-GB" sz="1000" kern="0">
                <a:solidFill>
                  <a:schemeClr val="accent6"/>
                </a:solidFill>
                <a:latin typeface="+mj-lt"/>
                <a:cs typeface="Arial"/>
              </a:rPr>
              <a:t> leader</a:t>
            </a:r>
          </a:p>
          <a:p>
            <a:pPr marL="171450" indent="-171450" defTabSz="914368">
              <a:spcBef>
                <a:spcPts val="300"/>
              </a:spcBef>
              <a:buFont typeface="Arial"/>
              <a:buChar char="•"/>
            </a:pPr>
            <a:r>
              <a:rPr lang="en-GB" sz="1000" kern="0">
                <a:solidFill>
                  <a:schemeClr val="accent6"/>
                </a:solidFill>
                <a:latin typeface="+mj-lt"/>
                <a:cs typeface="Arial"/>
              </a:rPr>
              <a:t>Weekly meeting with IR-ECO</a:t>
            </a:r>
          </a:p>
        </p:txBody>
      </p:sp>
      <p:sp>
        <p:nvSpPr>
          <p:cNvPr id="60" name="Rectangle 59">
            <a:extLst>
              <a:ext uri="{FF2B5EF4-FFF2-40B4-BE49-F238E27FC236}">
                <a16:creationId xmlns:a16="http://schemas.microsoft.com/office/drawing/2014/main" id="{C6D825D9-EAC2-41B1-BC84-5CFD84E2DDC0}"/>
              </a:ext>
            </a:extLst>
          </p:cNvPr>
          <p:cNvSpPr/>
          <p:nvPr/>
        </p:nvSpPr>
        <p:spPr>
          <a:xfrm>
            <a:off x="6372141"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GOVERNANCE STRUCTURES</a:t>
            </a:r>
            <a:endParaRPr lang="en-GB" sz="2800" kern="0">
              <a:solidFill>
                <a:schemeClr val="accent6"/>
              </a:solidFill>
              <a:latin typeface="+mj-lt"/>
            </a:endParaRPr>
          </a:p>
        </p:txBody>
      </p:sp>
      <p:sp>
        <p:nvSpPr>
          <p:cNvPr id="61" name="Rectangle 60">
            <a:extLst>
              <a:ext uri="{FF2B5EF4-FFF2-40B4-BE49-F238E27FC236}">
                <a16:creationId xmlns:a16="http://schemas.microsoft.com/office/drawing/2014/main" id="{9D8F99B1-3D64-446F-B33B-93EDDED69923}"/>
              </a:ext>
            </a:extLst>
          </p:cNvPr>
          <p:cNvSpPr/>
          <p:nvPr/>
        </p:nvSpPr>
        <p:spPr>
          <a:xfrm>
            <a:off x="9072877" y="4322077"/>
            <a:ext cx="2712480" cy="1794243"/>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marL="171450" indent="-171450" defTabSz="914368">
              <a:spcBef>
                <a:spcPts val="300"/>
              </a:spcBef>
              <a:buFont typeface="Arial" panose="020B0604020202020204" pitchFamily="34" charset="0"/>
              <a:buChar char="•"/>
            </a:pPr>
            <a:r>
              <a:rPr lang="en-GB" sz="1000" kern="0">
                <a:solidFill>
                  <a:schemeClr val="accent6"/>
                </a:solidFill>
                <a:latin typeface="+mj-lt"/>
              </a:rPr>
              <a:t>Communicating the role CERN IT plays in fostering a culture of continuous improvement and cutting-edge solutions more clearly</a:t>
            </a:r>
          </a:p>
          <a:p>
            <a:pPr marL="171450" indent="-171450" defTabSz="914368">
              <a:spcBef>
                <a:spcPts val="300"/>
              </a:spcBef>
              <a:buFont typeface="Arial" panose="020B0604020202020204" pitchFamily="34" charset="0"/>
              <a:buChar char="•"/>
            </a:pPr>
            <a:r>
              <a:rPr lang="en-GB" sz="1000" kern="0">
                <a:solidFill>
                  <a:schemeClr val="accent6"/>
                </a:solidFill>
                <a:latin typeface="+mj-lt"/>
                <a:cs typeface="Arial"/>
              </a:rPr>
              <a:t>Communicating technical topics </a:t>
            </a:r>
          </a:p>
        </p:txBody>
      </p:sp>
      <p:sp>
        <p:nvSpPr>
          <p:cNvPr id="62" name="Rectangle 61">
            <a:extLst>
              <a:ext uri="{FF2B5EF4-FFF2-40B4-BE49-F238E27FC236}">
                <a16:creationId xmlns:a16="http://schemas.microsoft.com/office/drawing/2014/main" id="{5ABE862F-A766-482E-A532-98E582C34177}"/>
              </a:ext>
            </a:extLst>
          </p:cNvPr>
          <p:cNvSpPr/>
          <p:nvPr/>
        </p:nvSpPr>
        <p:spPr>
          <a:xfrm>
            <a:off x="9234272"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PAIN POINTS ADDRESSED</a:t>
            </a:r>
            <a:endParaRPr lang="en-GB" sz="2800" kern="0">
              <a:solidFill>
                <a:schemeClr val="accent6"/>
              </a:solidFill>
              <a:latin typeface="+mj-lt"/>
            </a:endParaRPr>
          </a:p>
        </p:txBody>
      </p:sp>
      <p:pic>
        <p:nvPicPr>
          <p:cNvPr id="3" name="Picture 2" descr="Shape&#10;&#10;Description automatically generated with low confidence">
            <a:extLst>
              <a:ext uri="{FF2B5EF4-FFF2-40B4-BE49-F238E27FC236}">
                <a16:creationId xmlns:a16="http://schemas.microsoft.com/office/drawing/2014/main" id="{012BE3ED-DB4B-4A61-8E01-7AFC8F0D04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818" t="6517" r="30805" b="26032"/>
          <a:stretch/>
        </p:blipFill>
        <p:spPr>
          <a:xfrm>
            <a:off x="9357147" y="4183996"/>
            <a:ext cx="168132" cy="288000"/>
          </a:xfrm>
          <a:prstGeom prst="rect">
            <a:avLst/>
          </a:prstGeom>
        </p:spPr>
      </p:pic>
      <p:pic>
        <p:nvPicPr>
          <p:cNvPr id="5" name="Picture 4" descr="Shape&#10;&#10;Description automatically generated with low confidence">
            <a:extLst>
              <a:ext uri="{FF2B5EF4-FFF2-40B4-BE49-F238E27FC236}">
                <a16:creationId xmlns:a16="http://schemas.microsoft.com/office/drawing/2014/main" id="{8CEF4CB3-ACC6-4FF5-B67B-7D92E4CD63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225" t="17978" r="23693" b="36523"/>
          <a:stretch/>
        </p:blipFill>
        <p:spPr>
          <a:xfrm>
            <a:off x="6456248" y="4183996"/>
            <a:ext cx="329672" cy="288000"/>
          </a:xfrm>
          <a:prstGeom prst="rect">
            <a:avLst/>
          </a:prstGeom>
        </p:spPr>
      </p:pic>
      <p:pic>
        <p:nvPicPr>
          <p:cNvPr id="64" name="Picture 63" descr="Shape&#10;&#10;Description automatically generated with low confidence">
            <a:extLst>
              <a:ext uri="{FF2B5EF4-FFF2-40B4-BE49-F238E27FC236}">
                <a16:creationId xmlns:a16="http://schemas.microsoft.com/office/drawing/2014/main" id="{FFF62EAA-F07D-4848-9E46-636CBECF03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716" r="10239" b="20483"/>
          <a:stretch/>
        </p:blipFill>
        <p:spPr>
          <a:xfrm>
            <a:off x="711084" y="4183996"/>
            <a:ext cx="286292" cy="288000"/>
          </a:xfrm>
          <a:prstGeom prst="rect">
            <a:avLst/>
          </a:prstGeom>
        </p:spPr>
      </p:pic>
      <p:pic>
        <p:nvPicPr>
          <p:cNvPr id="66" name="Picture 65" descr="Shape&#10;&#10;Description automatically generated with low confidence">
            <a:extLst>
              <a:ext uri="{FF2B5EF4-FFF2-40B4-BE49-F238E27FC236}">
                <a16:creationId xmlns:a16="http://schemas.microsoft.com/office/drawing/2014/main" id="{288FAF87-8FF9-4ED8-8D4F-A595A21931E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6067" t="4466" r="16235" b="26236"/>
          <a:stretch/>
        </p:blipFill>
        <p:spPr>
          <a:xfrm>
            <a:off x="6777381" y="2435153"/>
            <a:ext cx="281352" cy="288000"/>
          </a:xfrm>
          <a:prstGeom prst="rect">
            <a:avLst/>
          </a:prstGeom>
        </p:spPr>
      </p:pic>
      <p:pic>
        <p:nvPicPr>
          <p:cNvPr id="68" name="Picture 67" descr="Shape&#10;&#10;Description automatically generated with low confidence">
            <a:extLst>
              <a:ext uri="{FF2B5EF4-FFF2-40B4-BE49-F238E27FC236}">
                <a16:creationId xmlns:a16="http://schemas.microsoft.com/office/drawing/2014/main" id="{DD637A7B-506F-4CC2-A178-CC56EA8BCE9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316" r="9830" b="21311"/>
          <a:stretch/>
        </p:blipFill>
        <p:spPr>
          <a:xfrm>
            <a:off x="972898" y="2435153"/>
            <a:ext cx="295922" cy="288000"/>
          </a:xfrm>
          <a:prstGeom prst="rect">
            <a:avLst/>
          </a:prstGeom>
        </p:spPr>
      </p:pic>
      <p:pic>
        <p:nvPicPr>
          <p:cNvPr id="72" name="Picture 71" descr="Shape&#10;&#10;Description automatically generated with low confidence">
            <a:extLst>
              <a:ext uri="{FF2B5EF4-FFF2-40B4-BE49-F238E27FC236}">
                <a16:creationId xmlns:a16="http://schemas.microsoft.com/office/drawing/2014/main" id="{10F354CA-96D8-4ED5-8865-472E7E62559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017" r="9807" b="21877"/>
          <a:stretch/>
        </p:blipFill>
        <p:spPr>
          <a:xfrm>
            <a:off x="3536412" y="4183996"/>
            <a:ext cx="295571" cy="288000"/>
          </a:xfrm>
          <a:prstGeom prst="rect">
            <a:avLst/>
          </a:prstGeom>
        </p:spPr>
      </p:pic>
      <p:sp>
        <p:nvSpPr>
          <p:cNvPr id="55" name="Rectangle 5">
            <a:extLst>
              <a:ext uri="{FF2B5EF4-FFF2-40B4-BE49-F238E27FC236}">
                <a16:creationId xmlns:a16="http://schemas.microsoft.com/office/drawing/2014/main" id="{E788A1CF-F1A9-49F3-BD58-739880DA926C}"/>
              </a:ext>
            </a:extLst>
          </p:cNvPr>
          <p:cNvSpPr>
            <a:spLocks noChangeArrowheads="1"/>
          </p:cNvSpPr>
          <p:nvPr/>
        </p:nvSpPr>
        <p:spPr bwMode="auto">
          <a:xfrm>
            <a:off x="568035" y="453350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tIns="45720" rIns="18000" bIns="45720" rtlCol="0" anchor="ctr"/>
          <a:lstStyle/>
          <a:p>
            <a:pPr algn="ctr" defTabSz="914368">
              <a:defRPr/>
            </a:pPr>
            <a:r>
              <a:rPr lang="en-GB" sz="900" kern="0">
                <a:solidFill>
                  <a:schemeClr val="accent6">
                    <a:lumMod val="50000"/>
                  </a:schemeClr>
                </a:solidFill>
                <a:latin typeface="Arial"/>
                <a:ea typeface="Soleil Light" charset="0"/>
                <a:cs typeface="Soleil Light" charset="0"/>
              </a:rPr>
              <a:t>Strategic planning</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56" name="Rectangle 5">
            <a:extLst>
              <a:ext uri="{FF2B5EF4-FFF2-40B4-BE49-F238E27FC236}">
                <a16:creationId xmlns:a16="http://schemas.microsoft.com/office/drawing/2014/main" id="{BC92DDF9-46C7-4535-9AD6-54E44957D61E}"/>
              </a:ext>
            </a:extLst>
          </p:cNvPr>
          <p:cNvSpPr>
            <a:spLocks noChangeArrowheads="1"/>
          </p:cNvSpPr>
          <p:nvPr/>
        </p:nvSpPr>
        <p:spPr bwMode="auto">
          <a:xfrm>
            <a:off x="1837195" y="453350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tIns="45720" rIns="18000" bIns="45720" rtlCol="0" anchor="ctr"/>
          <a:lstStyle/>
          <a:p>
            <a:pPr algn="ctr" defTabSz="914368">
              <a:defRPr/>
            </a:pPr>
            <a:r>
              <a:rPr lang="en-GB" sz="900" kern="0">
                <a:solidFill>
                  <a:schemeClr val="accent6">
                    <a:lumMod val="50000"/>
                  </a:schemeClr>
                </a:solidFill>
                <a:latin typeface="Arial"/>
                <a:ea typeface="Soleil Light" charset="0"/>
                <a:cs typeface="Soleil Light" charset="0"/>
              </a:rPr>
              <a:t>Audience analysis</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63" name="Rectangle 5">
            <a:extLst>
              <a:ext uri="{FF2B5EF4-FFF2-40B4-BE49-F238E27FC236}">
                <a16:creationId xmlns:a16="http://schemas.microsoft.com/office/drawing/2014/main" id="{C2FB0413-7DC7-400E-B211-F9370481F186}"/>
              </a:ext>
            </a:extLst>
          </p:cNvPr>
          <p:cNvSpPr>
            <a:spLocks noChangeArrowheads="1"/>
          </p:cNvSpPr>
          <p:nvPr/>
        </p:nvSpPr>
        <p:spPr bwMode="auto">
          <a:xfrm>
            <a:off x="568035" y="505821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tIns="45720" rIns="18000" bIns="4572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lang="en-GB" sz="900" kern="0">
                <a:solidFill>
                  <a:schemeClr val="accent6">
                    <a:lumMod val="50000"/>
                  </a:schemeClr>
                </a:solidFill>
                <a:latin typeface="Arial"/>
                <a:ea typeface="Soleil Light" charset="0"/>
                <a:cs typeface="Soleil Light" charset="0"/>
              </a:rPr>
              <a:t>Storytelling</a:t>
            </a:r>
            <a:endParaRPr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65" name="Rectangle 5">
            <a:extLst>
              <a:ext uri="{FF2B5EF4-FFF2-40B4-BE49-F238E27FC236}">
                <a16:creationId xmlns:a16="http://schemas.microsoft.com/office/drawing/2014/main" id="{46C93733-86F6-4770-A446-242DDD861C83}"/>
              </a:ext>
            </a:extLst>
          </p:cNvPr>
          <p:cNvSpPr>
            <a:spLocks noChangeArrowheads="1"/>
          </p:cNvSpPr>
          <p:nvPr/>
        </p:nvSpPr>
        <p:spPr bwMode="auto">
          <a:xfrm>
            <a:off x="1837195" y="505821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tIns="45720" rIns="18000" bIns="45720" rtlCol="0" anchor="ctr"/>
          <a:lstStyle/>
          <a:p>
            <a:pPr algn="ctr" defTabSz="914368">
              <a:defRPr/>
            </a:pPr>
            <a:r>
              <a:rPr lang="en-GB" sz="900" kern="0">
                <a:solidFill>
                  <a:schemeClr val="accent6">
                    <a:lumMod val="50000"/>
                  </a:schemeClr>
                </a:solidFill>
                <a:latin typeface="Arial"/>
                <a:ea typeface="Soleil Light" charset="0"/>
                <a:cs typeface="Soleil Light" charset="0"/>
              </a:rPr>
              <a:t>Internal culture sensitivity</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pic>
        <p:nvPicPr>
          <p:cNvPr id="67" name="Picture 66">
            <a:extLst>
              <a:ext uri="{FF2B5EF4-FFF2-40B4-BE49-F238E27FC236}">
                <a16:creationId xmlns:a16="http://schemas.microsoft.com/office/drawing/2014/main" id="{7E57E74A-CF4E-4585-9595-F1638DA3B323}"/>
              </a:ext>
            </a:extLst>
          </p:cNvPr>
          <p:cNvPicPr>
            <a:picLocks noChangeAspect="1"/>
          </p:cNvPicPr>
          <p:nvPr/>
        </p:nvPicPr>
        <p:blipFill>
          <a:blip r:embed="rId9"/>
          <a:stretch>
            <a:fillRect/>
          </a:stretch>
        </p:blipFill>
        <p:spPr>
          <a:xfrm>
            <a:off x="3703384" y="4472499"/>
            <a:ext cx="1817578" cy="1666468"/>
          </a:xfrm>
          <a:prstGeom prst="rect">
            <a:avLst/>
          </a:prstGeom>
        </p:spPr>
      </p:pic>
      <p:sp>
        <p:nvSpPr>
          <p:cNvPr id="4" name="Date Placeholder 3">
            <a:extLst>
              <a:ext uri="{FF2B5EF4-FFF2-40B4-BE49-F238E27FC236}">
                <a16:creationId xmlns:a16="http://schemas.microsoft.com/office/drawing/2014/main" id="{87CA14BF-9FAF-53BD-9E05-08F2700FFF73}"/>
              </a:ext>
            </a:extLst>
          </p:cNvPr>
          <p:cNvSpPr>
            <a:spLocks noGrp="1"/>
          </p:cNvSpPr>
          <p:nvPr>
            <p:ph type="dt" sz="half" idx="2"/>
          </p:nvPr>
        </p:nvSpPr>
        <p:spPr/>
        <p:txBody>
          <a:bodyPr/>
          <a:lstStyle/>
          <a:p>
            <a:r>
              <a:rPr lang="en-US"/>
              <a:t>11/12/20024</a:t>
            </a:r>
            <a:endParaRPr lang="en-GB"/>
          </a:p>
        </p:txBody>
      </p:sp>
      <p:sp>
        <p:nvSpPr>
          <p:cNvPr id="7" name="Footer Placeholder 6">
            <a:extLst>
              <a:ext uri="{FF2B5EF4-FFF2-40B4-BE49-F238E27FC236}">
                <a16:creationId xmlns:a16="http://schemas.microsoft.com/office/drawing/2014/main" id="{75FAA3E2-12FF-646E-65B1-EC24CBDDDD9B}"/>
              </a:ext>
            </a:extLst>
          </p:cNvPr>
          <p:cNvSpPr>
            <a:spLocks noGrp="1"/>
          </p:cNvSpPr>
          <p:nvPr>
            <p:ph type="ftr" sz="quarter" idx="3"/>
          </p:nvPr>
        </p:nvSpPr>
        <p:spPr/>
        <p:txBody>
          <a:bodyPr/>
          <a:lstStyle/>
          <a:p>
            <a:r>
              <a:rPr lang="en-GB"/>
              <a:t>FTI Group Meeting</a:t>
            </a:r>
          </a:p>
        </p:txBody>
      </p:sp>
      <p:graphicFrame>
        <p:nvGraphicFramePr>
          <p:cNvPr id="2" name="Diagram 1">
            <a:extLst>
              <a:ext uri="{FF2B5EF4-FFF2-40B4-BE49-F238E27FC236}">
                <a16:creationId xmlns:a16="http://schemas.microsoft.com/office/drawing/2014/main" id="{5268DF8A-9483-8FC2-0665-0E2C8CB52640}"/>
              </a:ext>
            </a:extLst>
          </p:cNvPr>
          <p:cNvGraphicFramePr/>
          <p:nvPr>
            <p:extLst>
              <p:ext uri="{D42A27DB-BD31-4B8C-83A1-F6EECF244321}">
                <p14:modId xmlns:p14="http://schemas.microsoft.com/office/powerpoint/2010/main" val="144444951"/>
              </p:ext>
            </p:extLst>
          </p:nvPr>
        </p:nvGraphicFramePr>
        <p:xfrm>
          <a:off x="1071606" y="1038916"/>
          <a:ext cx="10048788" cy="140116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1764068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03905856-F0F5-444D-8654-328020ED4631}"/>
              </a:ext>
            </a:extLst>
          </p:cNvPr>
          <p:cNvSpPr txBox="1">
            <a:spLocks/>
          </p:cNvSpPr>
          <p:nvPr/>
        </p:nvSpPr>
        <p:spPr>
          <a:xfrm>
            <a:off x="609598" y="233493"/>
            <a:ext cx="11028437" cy="933331"/>
          </a:xfrm>
          <a:prstGeom prst="rect">
            <a:avLst/>
          </a:prstGeom>
        </p:spPr>
        <p:txBody>
          <a:bodyPr vert="horz" lIns="45720" rIns="45720" anchor="t">
            <a:noAutofit/>
          </a:bodyPr>
          <a:lstStyle>
            <a:lvl1pPr algn="l" rtl="0" eaLnBrk="1" latinLnBrk="0" hangingPunct="1">
              <a:spcBef>
                <a:spcPct val="0"/>
              </a:spcBef>
              <a:buNone/>
              <a:defRPr kumimoji="0" sz="6133" kern="1200">
                <a:solidFill>
                  <a:schemeClr val="tx1"/>
                </a:solidFill>
                <a:latin typeface="+mj-lt"/>
                <a:ea typeface="+mj-ea"/>
                <a:cs typeface="+mj-cs"/>
              </a:defRPr>
            </a:lvl1pPr>
          </a:lstStyle>
          <a:p>
            <a:r>
              <a:rPr lang="en-GB" sz="2400"/>
              <a:t>Learning and Education: Functional overview</a:t>
            </a:r>
          </a:p>
          <a:p>
            <a:r>
              <a:rPr lang="en-GB" sz="1200"/>
              <a:t>The Learning and Education team is responsible to define and execute the processes and mechanisms through which the IT Department builds and transmits knowledge to support its current and future strategic objectives. This includes supporting the internal evolution of skills and behaviours, collecting and organising learning resources, and contributing to wider knowledge creation for science and society via initiatives like the CERN School of Computing and the CERN openlab Summer Student programme.</a:t>
            </a:r>
            <a:endParaRPr lang="en-GB" sz="2400"/>
          </a:p>
        </p:txBody>
      </p:sp>
      <p:sp>
        <p:nvSpPr>
          <p:cNvPr id="46" name="Rectangle 45">
            <a:extLst>
              <a:ext uri="{FF2B5EF4-FFF2-40B4-BE49-F238E27FC236}">
                <a16:creationId xmlns:a16="http://schemas.microsoft.com/office/drawing/2014/main" id="{90000DBE-BB4B-4EB8-8273-BB8714AC642D}"/>
              </a:ext>
            </a:extLst>
          </p:cNvPr>
          <p:cNvSpPr/>
          <p:nvPr/>
        </p:nvSpPr>
        <p:spPr>
          <a:xfrm>
            <a:off x="406641" y="2857290"/>
            <a:ext cx="5574611" cy="1512819"/>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200"/>
              </a:spcBef>
              <a:buFont typeface="Arial" panose="020B0604020202020204" pitchFamily="34" charset="0"/>
              <a:buChar char="•"/>
            </a:pPr>
            <a:r>
              <a:rPr lang="en-GB" sz="1000" kern="0">
                <a:solidFill>
                  <a:schemeClr val="accent6"/>
                </a:solidFill>
                <a:latin typeface="+mj-lt"/>
              </a:rPr>
              <a:t>Deliver and monitor learning and education opportunities for members of the CERN IT department to support the evolution of skills in technical, communication and management domains</a:t>
            </a:r>
          </a:p>
          <a:p>
            <a:pPr marL="171450" indent="-171450" defTabSz="914368">
              <a:spcBef>
                <a:spcPts val="200"/>
              </a:spcBef>
              <a:buFont typeface="Arial" panose="020B0604020202020204" pitchFamily="34" charset="0"/>
              <a:buChar char="•"/>
            </a:pPr>
            <a:r>
              <a:rPr lang="en-GB" sz="1000" kern="0">
                <a:solidFill>
                  <a:schemeClr val="accent6"/>
                </a:solidFill>
                <a:latin typeface="+mj-lt"/>
              </a:rPr>
              <a:t>Ensure that members of the IT Department receive continuous education in relevant technologies to keep their competencies updated and increase motivation</a:t>
            </a:r>
          </a:p>
          <a:p>
            <a:pPr marL="171450" indent="-171450" defTabSz="914368">
              <a:spcBef>
                <a:spcPts val="200"/>
              </a:spcBef>
              <a:buFont typeface="Arial" panose="020B0604020202020204" pitchFamily="34" charset="0"/>
              <a:buChar char="•"/>
            </a:pPr>
            <a:r>
              <a:rPr lang="en-GB" sz="1000" kern="0">
                <a:solidFill>
                  <a:schemeClr val="accent6"/>
                </a:solidFill>
                <a:latin typeface="+mj-lt"/>
              </a:rPr>
              <a:t>Deliver education programmes on IT technologies on topics relevant to CERN and to scientific research and applications and based on IT Department competences and values</a:t>
            </a:r>
          </a:p>
        </p:txBody>
      </p:sp>
      <p:sp>
        <p:nvSpPr>
          <p:cNvPr id="48" name="Rectangle 47">
            <a:extLst>
              <a:ext uri="{FF2B5EF4-FFF2-40B4-BE49-F238E27FC236}">
                <a16:creationId xmlns:a16="http://schemas.microsoft.com/office/drawing/2014/main" id="{764E0A18-33AC-4DF7-91CE-5310455EF306}"/>
              </a:ext>
            </a:extLst>
          </p:cNvPr>
          <p:cNvSpPr/>
          <p:nvPr/>
        </p:nvSpPr>
        <p:spPr>
          <a:xfrm>
            <a:off x="6210746" y="2862176"/>
            <a:ext cx="5574611" cy="1495428"/>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200"/>
              </a:spcBef>
              <a:buFont typeface="Arial" panose="020B0604020202020204" pitchFamily="34" charset="0"/>
              <a:buChar char="•"/>
            </a:pPr>
            <a:r>
              <a:rPr lang="en-GB" sz="1000" kern="0">
                <a:solidFill>
                  <a:schemeClr val="accent6"/>
                </a:solidFill>
                <a:latin typeface="+mj-lt"/>
              </a:rPr>
              <a:t>Increased skills</a:t>
            </a:r>
            <a:r>
              <a:rPr lang="en-150" sz="1000" kern="0">
                <a:solidFill>
                  <a:schemeClr val="accent6"/>
                </a:solidFill>
                <a:latin typeface="+mj-lt"/>
              </a:rPr>
              <a:t>, competencies</a:t>
            </a:r>
            <a:r>
              <a:rPr lang="en-GB" sz="1000" kern="0">
                <a:solidFill>
                  <a:schemeClr val="accent6"/>
                </a:solidFill>
                <a:latin typeface="+mj-lt"/>
              </a:rPr>
              <a:t> and </a:t>
            </a:r>
            <a:r>
              <a:rPr lang="en-150" sz="1000" kern="0">
                <a:solidFill>
                  <a:schemeClr val="accent6"/>
                </a:solidFill>
                <a:latin typeface="+mj-lt"/>
              </a:rPr>
              <a:t>overall </a:t>
            </a:r>
            <a:r>
              <a:rPr lang="en-GB" sz="1000" kern="0">
                <a:solidFill>
                  <a:schemeClr val="accent6"/>
                </a:solidFill>
                <a:latin typeface="+mj-lt"/>
              </a:rPr>
              <a:t>motivation of IT Department members</a:t>
            </a:r>
          </a:p>
          <a:p>
            <a:pPr marL="171450" indent="-171450" defTabSz="914368">
              <a:spcBef>
                <a:spcPts val="200"/>
              </a:spcBef>
              <a:buFont typeface="Arial" panose="020B0604020202020204" pitchFamily="34" charset="0"/>
              <a:buChar char="•"/>
            </a:pPr>
            <a:r>
              <a:rPr lang="en-GB" sz="1000" kern="0">
                <a:solidFill>
                  <a:schemeClr val="accent6"/>
                </a:solidFill>
                <a:latin typeface="+mj-lt"/>
              </a:rPr>
              <a:t>Increased number of education opportunities</a:t>
            </a:r>
            <a:r>
              <a:rPr lang="en-150" sz="1000" kern="0">
                <a:solidFill>
                  <a:schemeClr val="accent6"/>
                </a:solidFill>
                <a:latin typeface="+mj-lt"/>
              </a:rPr>
              <a:t> in the Department</a:t>
            </a:r>
            <a:r>
              <a:rPr lang="en-GB" sz="1000" kern="0">
                <a:solidFill>
                  <a:schemeClr val="accent6"/>
                </a:solidFill>
                <a:latin typeface="+mj-lt"/>
              </a:rPr>
              <a:t>, including Master &amp; PhD students</a:t>
            </a:r>
            <a:endParaRPr lang="en-150" sz="1000" kern="0">
              <a:solidFill>
                <a:schemeClr val="accent6"/>
              </a:solidFill>
              <a:latin typeface="+mj-lt"/>
            </a:endParaRPr>
          </a:p>
          <a:p>
            <a:pPr marL="171450" indent="-171450" defTabSz="914368">
              <a:spcBef>
                <a:spcPts val="200"/>
              </a:spcBef>
              <a:buFont typeface="Arial" panose="020B0604020202020204" pitchFamily="34" charset="0"/>
              <a:buChar char="•"/>
            </a:pPr>
            <a:r>
              <a:rPr lang="en-GB" sz="1000" kern="0">
                <a:solidFill>
                  <a:schemeClr val="accent6"/>
                </a:solidFill>
                <a:latin typeface="+mj-lt"/>
              </a:rPr>
              <a:t>Increased number of educators among IT Department experts on relevant topics</a:t>
            </a:r>
          </a:p>
          <a:p>
            <a:pPr marL="171450" indent="-171450" defTabSz="914368">
              <a:spcBef>
                <a:spcPts val="200"/>
              </a:spcBef>
              <a:buFont typeface="Arial" panose="020B0604020202020204" pitchFamily="34" charset="0"/>
              <a:buChar char="•"/>
            </a:pPr>
            <a:r>
              <a:rPr lang="en-GB" sz="1000" kern="0">
                <a:solidFill>
                  <a:schemeClr val="accent6"/>
                </a:solidFill>
                <a:latin typeface="+mj-lt"/>
              </a:rPr>
              <a:t>Increased recognition of </a:t>
            </a:r>
            <a:r>
              <a:rPr lang="en-150" sz="1000" kern="0">
                <a:solidFill>
                  <a:schemeClr val="accent6"/>
                </a:solidFill>
                <a:latin typeface="+mj-lt"/>
              </a:rPr>
              <a:t>people </a:t>
            </a:r>
            <a:r>
              <a:rPr lang="en-GB" sz="1000" kern="0">
                <a:solidFill>
                  <a:schemeClr val="accent6"/>
                </a:solidFill>
                <a:latin typeface="+mj-lt"/>
              </a:rPr>
              <a:t>able to </a:t>
            </a:r>
            <a:r>
              <a:rPr lang="en-150" sz="1000" kern="0">
                <a:solidFill>
                  <a:schemeClr val="accent6"/>
                </a:solidFill>
                <a:latin typeface="+mj-lt"/>
              </a:rPr>
              <a:t>educate and </a:t>
            </a:r>
            <a:r>
              <a:rPr lang="en-GB" sz="1000" kern="0">
                <a:solidFill>
                  <a:schemeClr val="accent6"/>
                </a:solidFill>
                <a:latin typeface="+mj-lt"/>
              </a:rPr>
              <a:t>transfer knowledge</a:t>
            </a:r>
          </a:p>
          <a:p>
            <a:pPr marL="171450" indent="-171450" defTabSz="914368">
              <a:spcBef>
                <a:spcPts val="200"/>
              </a:spcBef>
              <a:buFont typeface="Arial" panose="020B0604020202020204" pitchFamily="34" charset="0"/>
              <a:buChar char="•"/>
            </a:pPr>
            <a:r>
              <a:rPr lang="en-GB" sz="1000" kern="0">
                <a:solidFill>
                  <a:schemeClr val="accent6"/>
                </a:solidFill>
                <a:latin typeface="+mj-lt"/>
              </a:rPr>
              <a:t>Increased visibility and impact of IT Dep expertise via </a:t>
            </a:r>
            <a:r>
              <a:rPr lang="en-150" sz="1000" kern="0">
                <a:solidFill>
                  <a:schemeClr val="accent6"/>
                </a:solidFill>
                <a:latin typeface="+mj-lt"/>
              </a:rPr>
              <a:t>participation and feedback on </a:t>
            </a:r>
            <a:r>
              <a:rPr lang="en-GB" sz="1000" kern="0">
                <a:solidFill>
                  <a:schemeClr val="accent6"/>
                </a:solidFill>
                <a:latin typeface="+mj-lt"/>
              </a:rPr>
              <a:t>CERN School(s) of Computing </a:t>
            </a:r>
            <a:r>
              <a:rPr lang="en-150" sz="1000" kern="0">
                <a:solidFill>
                  <a:schemeClr val="accent6"/>
                </a:solidFill>
                <a:latin typeface="+mj-lt"/>
              </a:rPr>
              <a:t>and other programmes</a:t>
            </a:r>
            <a:endParaRPr lang="en-GB" sz="1000" kern="0">
              <a:solidFill>
                <a:schemeClr val="accent6"/>
              </a:solidFill>
              <a:latin typeface="+mj-lt"/>
            </a:endParaRPr>
          </a:p>
        </p:txBody>
      </p:sp>
      <p:sp>
        <p:nvSpPr>
          <p:cNvPr id="49" name="Rectangle 48">
            <a:extLst>
              <a:ext uri="{FF2B5EF4-FFF2-40B4-BE49-F238E27FC236}">
                <a16:creationId xmlns:a16="http://schemas.microsoft.com/office/drawing/2014/main" id="{2CB64478-07CE-44CA-9C6D-8F6C7FDFDE2E}"/>
              </a:ext>
            </a:extLst>
          </p:cNvPr>
          <p:cNvSpPr/>
          <p:nvPr/>
        </p:nvSpPr>
        <p:spPr>
          <a:xfrm>
            <a:off x="854230" y="2533290"/>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KEY ROLES &amp; RESPONSIBILITIES</a:t>
            </a:r>
            <a:endParaRPr lang="en-GB" sz="2800" kern="0">
              <a:solidFill>
                <a:schemeClr val="accent6"/>
              </a:solidFill>
              <a:latin typeface="+mj-lt"/>
            </a:endParaRPr>
          </a:p>
        </p:txBody>
      </p:sp>
      <p:sp>
        <p:nvSpPr>
          <p:cNvPr id="50" name="Rectangle 49">
            <a:extLst>
              <a:ext uri="{FF2B5EF4-FFF2-40B4-BE49-F238E27FC236}">
                <a16:creationId xmlns:a16="http://schemas.microsoft.com/office/drawing/2014/main" id="{B6B734ED-89B1-4F00-8DB9-559860E817C7}"/>
              </a:ext>
            </a:extLst>
          </p:cNvPr>
          <p:cNvSpPr/>
          <p:nvPr/>
        </p:nvSpPr>
        <p:spPr>
          <a:xfrm>
            <a:off x="6658335" y="2533290"/>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MEASURES OF SUCCESS</a:t>
            </a:r>
            <a:endParaRPr lang="en-GB" sz="2800" kern="0">
              <a:solidFill>
                <a:schemeClr val="accent6"/>
              </a:solidFill>
              <a:latin typeface="+mj-lt"/>
            </a:endParaRPr>
          </a:p>
        </p:txBody>
      </p:sp>
      <p:sp>
        <p:nvSpPr>
          <p:cNvPr id="51" name="Rectangle 50">
            <a:extLst>
              <a:ext uri="{FF2B5EF4-FFF2-40B4-BE49-F238E27FC236}">
                <a16:creationId xmlns:a16="http://schemas.microsoft.com/office/drawing/2014/main" id="{DF9A4AEB-3402-4769-9DE1-B5B36FBF0D30}"/>
              </a:ext>
            </a:extLst>
          </p:cNvPr>
          <p:cNvSpPr/>
          <p:nvPr/>
        </p:nvSpPr>
        <p:spPr>
          <a:xfrm>
            <a:off x="406641" y="4560918"/>
            <a:ext cx="2712480" cy="1560104"/>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52" name="Rectangle 51">
            <a:extLst>
              <a:ext uri="{FF2B5EF4-FFF2-40B4-BE49-F238E27FC236}">
                <a16:creationId xmlns:a16="http://schemas.microsoft.com/office/drawing/2014/main" id="{4EC7BC07-A11D-4986-A2BB-D3D4791C4B2B}"/>
              </a:ext>
            </a:extLst>
          </p:cNvPr>
          <p:cNvSpPr/>
          <p:nvPr/>
        </p:nvSpPr>
        <p:spPr>
          <a:xfrm>
            <a:off x="568036" y="439275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KEY</a:t>
            </a:r>
            <a:br>
              <a:rPr lang="en-GB" sz="1000" kern="0" spc="300">
                <a:solidFill>
                  <a:schemeClr val="accent6"/>
                </a:solidFill>
                <a:latin typeface="+mj-lt"/>
              </a:rPr>
            </a:br>
            <a:r>
              <a:rPr lang="en-GB" sz="1000" kern="0" spc="300">
                <a:solidFill>
                  <a:schemeClr val="accent6"/>
                </a:solidFill>
                <a:latin typeface="+mj-lt"/>
              </a:rPr>
              <a:t>CAPABILITIES</a:t>
            </a:r>
            <a:endParaRPr lang="en-GB" sz="2800" kern="0">
              <a:solidFill>
                <a:schemeClr val="accent6"/>
              </a:solidFill>
              <a:latin typeface="+mj-lt"/>
            </a:endParaRPr>
          </a:p>
        </p:txBody>
      </p:sp>
      <p:sp>
        <p:nvSpPr>
          <p:cNvPr id="57" name="Rectangle 56">
            <a:extLst>
              <a:ext uri="{FF2B5EF4-FFF2-40B4-BE49-F238E27FC236}">
                <a16:creationId xmlns:a16="http://schemas.microsoft.com/office/drawing/2014/main" id="{7E1FFC7A-5F12-4D6B-8CD7-F8F4C0010FC9}"/>
              </a:ext>
            </a:extLst>
          </p:cNvPr>
          <p:cNvSpPr/>
          <p:nvPr/>
        </p:nvSpPr>
        <p:spPr>
          <a:xfrm>
            <a:off x="3268772" y="4560918"/>
            <a:ext cx="2712480" cy="1560104"/>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r>
              <a:rPr lang="en-GB" sz="1000" kern="0">
                <a:solidFill>
                  <a:schemeClr val="accent6"/>
                </a:solidFill>
                <a:latin typeface="+mj-lt"/>
              </a:rPr>
              <a:t>As the Connector: 40%</a:t>
            </a:r>
          </a:p>
          <a:p>
            <a:pPr defTabSz="914368">
              <a:spcBef>
                <a:spcPts val="300"/>
              </a:spcBef>
            </a:pPr>
            <a:r>
              <a:rPr lang="en-GB" sz="1000" kern="0">
                <a:solidFill>
                  <a:schemeClr val="accent6"/>
                </a:solidFill>
                <a:latin typeface="+mj-lt"/>
              </a:rPr>
              <a:t>As the Pioneer: 30%</a:t>
            </a:r>
          </a:p>
          <a:p>
            <a:pPr defTabSz="914368">
              <a:spcBef>
                <a:spcPts val="300"/>
              </a:spcBef>
            </a:pPr>
            <a:r>
              <a:rPr lang="en-GB" sz="1000" kern="0">
                <a:solidFill>
                  <a:schemeClr val="accent6"/>
                </a:solidFill>
                <a:latin typeface="+mj-lt"/>
              </a:rPr>
              <a:t>As the provider: 20%</a:t>
            </a:r>
          </a:p>
          <a:p>
            <a:pPr defTabSz="914368">
              <a:spcBef>
                <a:spcPts val="300"/>
              </a:spcBef>
            </a:pPr>
            <a:r>
              <a:rPr lang="en-GB" sz="1000" kern="0">
                <a:solidFill>
                  <a:schemeClr val="accent6"/>
                </a:solidFill>
                <a:latin typeface="+mj-lt"/>
              </a:rPr>
              <a:t>As the Optimiser: 10%</a:t>
            </a:r>
          </a:p>
          <a:p>
            <a:pPr defTabSz="914368">
              <a:spcBef>
                <a:spcPts val="300"/>
              </a:spcBef>
            </a:pPr>
            <a:endParaRPr lang="en-GB" sz="1000" kern="0">
              <a:solidFill>
                <a:schemeClr val="accent6"/>
              </a:solidFill>
              <a:latin typeface="+mj-lt"/>
            </a:endParaRPr>
          </a:p>
        </p:txBody>
      </p:sp>
      <p:sp>
        <p:nvSpPr>
          <p:cNvPr id="58" name="Rectangle 57">
            <a:extLst>
              <a:ext uri="{FF2B5EF4-FFF2-40B4-BE49-F238E27FC236}">
                <a16:creationId xmlns:a16="http://schemas.microsoft.com/office/drawing/2014/main" id="{BA2323C9-D870-4F24-93E6-8F1C0CFF3C3D}"/>
              </a:ext>
            </a:extLst>
          </p:cNvPr>
          <p:cNvSpPr/>
          <p:nvPr/>
        </p:nvSpPr>
        <p:spPr>
          <a:xfrm>
            <a:off x="3430167" y="439275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ROLES</a:t>
            </a:r>
            <a:br>
              <a:rPr lang="en-GB" sz="1000" kern="0" spc="300">
                <a:solidFill>
                  <a:schemeClr val="accent6"/>
                </a:solidFill>
                <a:latin typeface="+mj-lt"/>
              </a:rPr>
            </a:br>
            <a:r>
              <a:rPr lang="en-GB" sz="1000" kern="0" spc="300">
                <a:solidFill>
                  <a:schemeClr val="accent6"/>
                </a:solidFill>
                <a:latin typeface="+mj-lt"/>
              </a:rPr>
              <a:t>FRAMEWORK</a:t>
            </a:r>
            <a:endParaRPr lang="en-GB" sz="2800" kern="0">
              <a:solidFill>
                <a:schemeClr val="accent6"/>
              </a:solidFill>
              <a:latin typeface="+mj-lt"/>
            </a:endParaRPr>
          </a:p>
        </p:txBody>
      </p:sp>
      <p:sp>
        <p:nvSpPr>
          <p:cNvPr id="59" name="Rectangle 58">
            <a:extLst>
              <a:ext uri="{FF2B5EF4-FFF2-40B4-BE49-F238E27FC236}">
                <a16:creationId xmlns:a16="http://schemas.microsoft.com/office/drawing/2014/main" id="{4CDBB506-A3F5-4CE5-9B1B-594D51D7050A}"/>
              </a:ext>
            </a:extLst>
          </p:cNvPr>
          <p:cNvSpPr/>
          <p:nvPr/>
        </p:nvSpPr>
        <p:spPr>
          <a:xfrm>
            <a:off x="6210746" y="4560918"/>
            <a:ext cx="2712480" cy="1560104"/>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300"/>
              </a:spcBef>
              <a:buFont typeface="Arial" panose="020B0604020202020204" pitchFamily="34" charset="0"/>
              <a:buChar char="•"/>
            </a:pPr>
            <a:r>
              <a:rPr lang="en-150" sz="1000" kern="0">
                <a:solidFill>
                  <a:schemeClr val="accent6"/>
                </a:solidFill>
                <a:latin typeface="+mj-lt"/>
              </a:rPr>
              <a:t>Participation in bi-weekly Group management meeting</a:t>
            </a:r>
          </a:p>
          <a:p>
            <a:pPr marL="171450" indent="-171450" defTabSz="914368">
              <a:spcBef>
                <a:spcPts val="300"/>
              </a:spcBef>
              <a:buFont typeface="Arial" panose="020B0604020202020204" pitchFamily="34" charset="0"/>
              <a:buChar char="•"/>
            </a:pPr>
            <a:r>
              <a:rPr lang="en-150" sz="1000" kern="0">
                <a:solidFill>
                  <a:schemeClr val="accent6"/>
                </a:solidFill>
                <a:latin typeface="+mj-lt"/>
              </a:rPr>
              <a:t>Chairing of the IT Department Learning and Education Steering Board</a:t>
            </a:r>
          </a:p>
          <a:p>
            <a:pPr marL="171450" indent="-171450" defTabSz="914368">
              <a:spcBef>
                <a:spcPts val="300"/>
              </a:spcBef>
              <a:buFont typeface="Arial" panose="020B0604020202020204" pitchFamily="34" charset="0"/>
              <a:buChar char="•"/>
            </a:pPr>
            <a:r>
              <a:rPr lang="en-150" sz="1000" kern="0">
                <a:solidFill>
                  <a:schemeClr val="accent6"/>
                </a:solidFill>
                <a:latin typeface="+mj-lt"/>
              </a:rPr>
              <a:t>Chairing and participation in the CSC Board and other similar bodies as needed</a:t>
            </a:r>
            <a:endParaRPr lang="en-GB" sz="1000" kern="0">
              <a:solidFill>
                <a:schemeClr val="accent6"/>
              </a:solidFill>
              <a:latin typeface="+mj-lt"/>
            </a:endParaRPr>
          </a:p>
        </p:txBody>
      </p:sp>
      <p:sp>
        <p:nvSpPr>
          <p:cNvPr id="60" name="Rectangle 59">
            <a:extLst>
              <a:ext uri="{FF2B5EF4-FFF2-40B4-BE49-F238E27FC236}">
                <a16:creationId xmlns:a16="http://schemas.microsoft.com/office/drawing/2014/main" id="{C6D825D9-EAC2-41B1-BC84-5CFD84E2DDC0}"/>
              </a:ext>
            </a:extLst>
          </p:cNvPr>
          <p:cNvSpPr/>
          <p:nvPr/>
        </p:nvSpPr>
        <p:spPr>
          <a:xfrm>
            <a:off x="6372141" y="439275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GOVERNANCE STRUCTURES</a:t>
            </a:r>
            <a:endParaRPr lang="en-GB" sz="2800" kern="0">
              <a:solidFill>
                <a:schemeClr val="accent6"/>
              </a:solidFill>
              <a:latin typeface="+mj-lt"/>
            </a:endParaRPr>
          </a:p>
        </p:txBody>
      </p:sp>
      <p:sp>
        <p:nvSpPr>
          <p:cNvPr id="61" name="Rectangle 60">
            <a:extLst>
              <a:ext uri="{FF2B5EF4-FFF2-40B4-BE49-F238E27FC236}">
                <a16:creationId xmlns:a16="http://schemas.microsoft.com/office/drawing/2014/main" id="{9D8F99B1-3D64-446F-B33B-93EDDED69923}"/>
              </a:ext>
            </a:extLst>
          </p:cNvPr>
          <p:cNvSpPr/>
          <p:nvPr/>
        </p:nvSpPr>
        <p:spPr>
          <a:xfrm>
            <a:off x="9072877" y="4560918"/>
            <a:ext cx="2712480" cy="1560104"/>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300"/>
              </a:spcBef>
              <a:buFont typeface="Arial" panose="020B0604020202020204" pitchFamily="34" charset="0"/>
              <a:buChar char="•"/>
            </a:pPr>
            <a:r>
              <a:rPr lang="en-150" sz="1000" kern="0">
                <a:solidFill>
                  <a:schemeClr val="accent6"/>
                </a:solidFill>
                <a:latin typeface="+mj-lt"/>
              </a:rPr>
              <a:t>Fragmentation of </a:t>
            </a:r>
            <a:r>
              <a:rPr lang="en-GB" sz="1000" kern="0">
                <a:solidFill>
                  <a:schemeClr val="accent6"/>
                </a:solidFill>
                <a:latin typeface="+mj-lt"/>
              </a:rPr>
              <a:t>activities and initiatives</a:t>
            </a:r>
            <a:r>
              <a:rPr lang="en-150" sz="1000" kern="0">
                <a:solidFill>
                  <a:schemeClr val="accent6"/>
                </a:solidFill>
                <a:latin typeface="+mj-lt"/>
              </a:rPr>
              <a:t> </a:t>
            </a:r>
            <a:r>
              <a:rPr lang="en-GB" sz="1000" kern="0">
                <a:solidFill>
                  <a:schemeClr val="accent6"/>
                </a:solidFill>
                <a:latin typeface="+mj-lt"/>
              </a:rPr>
              <a:t>across groups, departments, and sectors.</a:t>
            </a:r>
          </a:p>
          <a:p>
            <a:pPr marL="171450" indent="-171450" defTabSz="914368">
              <a:spcBef>
                <a:spcPts val="300"/>
              </a:spcBef>
              <a:buFont typeface="Arial" panose="020B0604020202020204" pitchFamily="34" charset="0"/>
              <a:buChar char="•"/>
            </a:pPr>
            <a:r>
              <a:rPr lang="en-150" sz="1000" kern="0">
                <a:solidFill>
                  <a:schemeClr val="accent6"/>
                </a:solidFill>
                <a:latin typeface="+mj-lt"/>
              </a:rPr>
              <a:t>Lack of a </a:t>
            </a:r>
            <a:r>
              <a:rPr lang="en-GB" sz="1000" kern="0">
                <a:solidFill>
                  <a:schemeClr val="accent6"/>
                </a:solidFill>
                <a:latin typeface="+mj-lt"/>
              </a:rPr>
              <a:t>clear place in the IT department </a:t>
            </a:r>
            <a:r>
              <a:rPr lang="en-150" sz="1000" kern="0">
                <a:solidFill>
                  <a:schemeClr val="accent6"/>
                </a:solidFill>
                <a:latin typeface="+mj-lt"/>
              </a:rPr>
              <a:t>t</a:t>
            </a:r>
            <a:r>
              <a:rPr lang="en-GB" sz="1000" kern="0">
                <a:solidFill>
                  <a:schemeClr val="accent6"/>
                </a:solidFill>
                <a:latin typeface="+mj-lt"/>
              </a:rPr>
              <a:t>o discuss IT education matters</a:t>
            </a:r>
          </a:p>
          <a:p>
            <a:pPr marL="171450" indent="-171450" defTabSz="914368">
              <a:spcBef>
                <a:spcPts val="300"/>
              </a:spcBef>
              <a:buFont typeface="Arial" panose="020B0604020202020204" pitchFamily="34" charset="0"/>
              <a:buChar char="•"/>
            </a:pPr>
            <a:r>
              <a:rPr lang="en-150" sz="1000" kern="0">
                <a:solidFill>
                  <a:schemeClr val="accent6"/>
                </a:solidFill>
                <a:latin typeface="+mj-lt"/>
              </a:rPr>
              <a:t>Diminishing attractiveness of IT Department as employee in IT domains</a:t>
            </a:r>
            <a:endParaRPr lang="en-GB" sz="1000" kern="0">
              <a:solidFill>
                <a:schemeClr val="accent6"/>
              </a:solidFill>
              <a:latin typeface="+mj-lt"/>
            </a:endParaRPr>
          </a:p>
        </p:txBody>
      </p:sp>
      <p:sp>
        <p:nvSpPr>
          <p:cNvPr id="62" name="Rectangle 61">
            <a:extLst>
              <a:ext uri="{FF2B5EF4-FFF2-40B4-BE49-F238E27FC236}">
                <a16:creationId xmlns:a16="http://schemas.microsoft.com/office/drawing/2014/main" id="{5ABE862F-A766-482E-A532-98E582C34177}"/>
              </a:ext>
            </a:extLst>
          </p:cNvPr>
          <p:cNvSpPr/>
          <p:nvPr/>
        </p:nvSpPr>
        <p:spPr>
          <a:xfrm>
            <a:off x="9234272" y="439275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PAIN POINTS ADDRESSED</a:t>
            </a:r>
            <a:endParaRPr lang="en-GB" sz="2800" kern="0">
              <a:solidFill>
                <a:schemeClr val="accent6"/>
              </a:solidFill>
              <a:latin typeface="+mj-lt"/>
            </a:endParaRPr>
          </a:p>
        </p:txBody>
      </p:sp>
      <p:pic>
        <p:nvPicPr>
          <p:cNvPr id="3" name="Picture 2" descr="Shape&#10;&#10;Description automatically generated with low confidence">
            <a:extLst>
              <a:ext uri="{FF2B5EF4-FFF2-40B4-BE49-F238E27FC236}">
                <a16:creationId xmlns:a16="http://schemas.microsoft.com/office/drawing/2014/main" id="{012BE3ED-DB4B-4A61-8E01-7AFC8F0D04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818" t="6517" r="30805" b="26032"/>
          <a:stretch/>
        </p:blipFill>
        <p:spPr>
          <a:xfrm>
            <a:off x="9357147" y="4422836"/>
            <a:ext cx="168132" cy="288000"/>
          </a:xfrm>
          <a:prstGeom prst="rect">
            <a:avLst/>
          </a:prstGeom>
        </p:spPr>
      </p:pic>
      <p:pic>
        <p:nvPicPr>
          <p:cNvPr id="5" name="Picture 4" descr="Shape&#10;&#10;Description automatically generated with low confidence">
            <a:extLst>
              <a:ext uri="{FF2B5EF4-FFF2-40B4-BE49-F238E27FC236}">
                <a16:creationId xmlns:a16="http://schemas.microsoft.com/office/drawing/2014/main" id="{8CEF4CB3-ACC6-4FF5-B67B-7D92E4CD63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225" t="17978" r="23693" b="36523"/>
          <a:stretch/>
        </p:blipFill>
        <p:spPr>
          <a:xfrm>
            <a:off x="6456248" y="4422836"/>
            <a:ext cx="329672" cy="288000"/>
          </a:xfrm>
          <a:prstGeom prst="rect">
            <a:avLst/>
          </a:prstGeom>
        </p:spPr>
      </p:pic>
      <p:pic>
        <p:nvPicPr>
          <p:cNvPr id="64" name="Picture 63" descr="Shape&#10;&#10;Description automatically generated with low confidence">
            <a:extLst>
              <a:ext uri="{FF2B5EF4-FFF2-40B4-BE49-F238E27FC236}">
                <a16:creationId xmlns:a16="http://schemas.microsoft.com/office/drawing/2014/main" id="{FFF62EAA-F07D-4848-9E46-636CBECF03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716" r="10239" b="20483"/>
          <a:stretch/>
        </p:blipFill>
        <p:spPr>
          <a:xfrm>
            <a:off x="711084" y="4422836"/>
            <a:ext cx="286292" cy="288000"/>
          </a:xfrm>
          <a:prstGeom prst="rect">
            <a:avLst/>
          </a:prstGeom>
        </p:spPr>
      </p:pic>
      <p:pic>
        <p:nvPicPr>
          <p:cNvPr id="66" name="Picture 65" descr="Shape&#10;&#10;Description automatically generated with low confidence">
            <a:extLst>
              <a:ext uri="{FF2B5EF4-FFF2-40B4-BE49-F238E27FC236}">
                <a16:creationId xmlns:a16="http://schemas.microsoft.com/office/drawing/2014/main" id="{288FAF87-8FF9-4ED8-8D4F-A595A21931E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6067" t="4466" r="16235" b="26236"/>
          <a:stretch/>
        </p:blipFill>
        <p:spPr>
          <a:xfrm>
            <a:off x="6777381" y="2569290"/>
            <a:ext cx="281352" cy="288000"/>
          </a:xfrm>
          <a:prstGeom prst="rect">
            <a:avLst/>
          </a:prstGeom>
        </p:spPr>
      </p:pic>
      <p:pic>
        <p:nvPicPr>
          <p:cNvPr id="68" name="Picture 67" descr="Shape&#10;&#10;Description automatically generated with low confidence">
            <a:extLst>
              <a:ext uri="{FF2B5EF4-FFF2-40B4-BE49-F238E27FC236}">
                <a16:creationId xmlns:a16="http://schemas.microsoft.com/office/drawing/2014/main" id="{DD637A7B-506F-4CC2-A178-CC56EA8BCE9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316" r="9830" b="21311"/>
          <a:stretch/>
        </p:blipFill>
        <p:spPr>
          <a:xfrm>
            <a:off x="972898" y="2569290"/>
            <a:ext cx="295922" cy="288000"/>
          </a:xfrm>
          <a:prstGeom prst="rect">
            <a:avLst/>
          </a:prstGeom>
        </p:spPr>
      </p:pic>
      <p:pic>
        <p:nvPicPr>
          <p:cNvPr id="72" name="Picture 71" descr="Shape&#10;&#10;Description automatically generated with low confidence">
            <a:extLst>
              <a:ext uri="{FF2B5EF4-FFF2-40B4-BE49-F238E27FC236}">
                <a16:creationId xmlns:a16="http://schemas.microsoft.com/office/drawing/2014/main" id="{10F354CA-96D8-4ED5-8865-472E7E62559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017" r="9807" b="21877"/>
          <a:stretch/>
        </p:blipFill>
        <p:spPr>
          <a:xfrm>
            <a:off x="3536412" y="4422836"/>
            <a:ext cx="295571" cy="288000"/>
          </a:xfrm>
          <a:prstGeom prst="rect">
            <a:avLst/>
          </a:prstGeom>
        </p:spPr>
      </p:pic>
      <p:sp>
        <p:nvSpPr>
          <p:cNvPr id="55" name="Rectangle 5">
            <a:extLst>
              <a:ext uri="{FF2B5EF4-FFF2-40B4-BE49-F238E27FC236}">
                <a16:creationId xmlns:a16="http://schemas.microsoft.com/office/drawing/2014/main" id="{E788A1CF-F1A9-49F3-BD58-739880DA926C}"/>
              </a:ext>
            </a:extLst>
          </p:cNvPr>
          <p:cNvSpPr>
            <a:spLocks noChangeArrowheads="1"/>
          </p:cNvSpPr>
          <p:nvPr/>
        </p:nvSpPr>
        <p:spPr bwMode="auto">
          <a:xfrm>
            <a:off x="568035" y="477234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GB" sz="900" b="0" i="0" u="none" strike="noStrike" kern="0" cap="none" spc="0" normalizeH="0" baseline="0">
                <a:ln>
                  <a:noFill/>
                </a:ln>
                <a:solidFill>
                  <a:schemeClr val="accent6">
                    <a:lumMod val="50000"/>
                  </a:schemeClr>
                </a:solidFill>
                <a:effectLst/>
                <a:uLnTx/>
                <a:uFillTx/>
                <a:latin typeface="Arial"/>
                <a:ea typeface="Soleil Light" charset="0"/>
                <a:cs typeface="Soleil Light" charset="0"/>
              </a:rPr>
              <a:t>Digital Literacy</a:t>
            </a:r>
          </a:p>
        </p:txBody>
      </p:sp>
      <p:sp>
        <p:nvSpPr>
          <p:cNvPr id="56" name="Rectangle 5">
            <a:extLst>
              <a:ext uri="{FF2B5EF4-FFF2-40B4-BE49-F238E27FC236}">
                <a16:creationId xmlns:a16="http://schemas.microsoft.com/office/drawing/2014/main" id="{BC92DDF9-46C7-4535-9AD6-54E44957D61E}"/>
              </a:ext>
            </a:extLst>
          </p:cNvPr>
          <p:cNvSpPr>
            <a:spLocks noChangeArrowheads="1"/>
          </p:cNvSpPr>
          <p:nvPr/>
        </p:nvSpPr>
        <p:spPr bwMode="auto">
          <a:xfrm>
            <a:off x="1837195" y="477234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150" sz="900" b="0" i="0" u="none" strike="noStrike" kern="0" cap="none" spc="0" normalizeH="0" baseline="0">
                <a:ln>
                  <a:noFill/>
                </a:ln>
                <a:solidFill>
                  <a:schemeClr val="accent6">
                    <a:lumMod val="50000"/>
                  </a:schemeClr>
                </a:solidFill>
                <a:effectLst/>
                <a:uLnTx/>
                <a:uFillTx/>
                <a:latin typeface="Arial"/>
                <a:ea typeface="Soleil Light" charset="0"/>
                <a:cs typeface="Soleil Light" charset="0"/>
              </a:rPr>
              <a:t>Knowledge Sharing</a:t>
            </a:r>
            <a:endParaRPr kumimoji="0" lang="en-GB" sz="900" b="0" i="0" u="none" strike="noStrike" kern="0" cap="none" spc="0" normalizeH="0" baseline="0">
              <a:ln>
                <a:noFill/>
              </a:ln>
              <a:solidFill>
                <a:schemeClr val="accent6">
                  <a:lumMod val="50000"/>
                </a:schemeClr>
              </a:solidFill>
              <a:effectLst/>
              <a:uLnTx/>
              <a:uFillTx/>
              <a:latin typeface="Arial"/>
              <a:ea typeface="Soleil Light" charset="0"/>
              <a:cs typeface="Soleil Light" charset="0"/>
            </a:endParaRPr>
          </a:p>
        </p:txBody>
      </p:sp>
      <p:sp>
        <p:nvSpPr>
          <p:cNvPr id="63" name="Rectangle 5">
            <a:extLst>
              <a:ext uri="{FF2B5EF4-FFF2-40B4-BE49-F238E27FC236}">
                <a16:creationId xmlns:a16="http://schemas.microsoft.com/office/drawing/2014/main" id="{C2FB0413-7DC7-400E-B211-F9370481F186}"/>
              </a:ext>
            </a:extLst>
          </p:cNvPr>
          <p:cNvSpPr>
            <a:spLocks noChangeArrowheads="1"/>
          </p:cNvSpPr>
          <p:nvPr/>
        </p:nvSpPr>
        <p:spPr bwMode="auto">
          <a:xfrm>
            <a:off x="568035" y="529705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algn="ctr" defTabSz="914368">
              <a:defRPr/>
            </a:pPr>
            <a:r>
              <a:rPr kumimoji="0" lang="en-150" sz="900" b="0" i="0" u="none" strike="noStrike" kern="0" cap="none" spc="0" normalizeH="0" baseline="0">
                <a:ln>
                  <a:noFill/>
                </a:ln>
                <a:solidFill>
                  <a:schemeClr val="accent6">
                    <a:lumMod val="50000"/>
                  </a:schemeClr>
                </a:solidFill>
                <a:effectLst/>
                <a:uLnTx/>
                <a:uFillTx/>
                <a:latin typeface="Arial"/>
                <a:ea typeface="Soleil Light" charset="0"/>
                <a:cs typeface="Soleil Light" charset="0"/>
              </a:rPr>
              <a:t>Talent growth</a:t>
            </a:r>
            <a:endParaRPr kumimoji="0" lang="en-GB" sz="900" b="0" i="0" u="none" strike="noStrike" kern="0" cap="none" spc="0" normalizeH="0" baseline="0">
              <a:ln>
                <a:noFill/>
              </a:ln>
              <a:solidFill>
                <a:schemeClr val="accent6">
                  <a:lumMod val="50000"/>
                </a:schemeClr>
              </a:solidFill>
              <a:effectLst/>
              <a:uLnTx/>
              <a:uFillTx/>
              <a:latin typeface="Arial"/>
              <a:ea typeface="Soleil Light" charset="0"/>
              <a:cs typeface="Soleil Light" charset="0"/>
            </a:endParaRPr>
          </a:p>
        </p:txBody>
      </p:sp>
      <p:sp>
        <p:nvSpPr>
          <p:cNvPr id="65" name="Rectangle 5">
            <a:extLst>
              <a:ext uri="{FF2B5EF4-FFF2-40B4-BE49-F238E27FC236}">
                <a16:creationId xmlns:a16="http://schemas.microsoft.com/office/drawing/2014/main" id="{46C93733-86F6-4770-A446-242DDD861C83}"/>
              </a:ext>
            </a:extLst>
          </p:cNvPr>
          <p:cNvSpPr>
            <a:spLocks noChangeArrowheads="1"/>
          </p:cNvSpPr>
          <p:nvPr/>
        </p:nvSpPr>
        <p:spPr bwMode="auto">
          <a:xfrm>
            <a:off x="1837195" y="529705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lang="en-150" sz="900" kern="0">
                <a:solidFill>
                  <a:schemeClr val="accent6">
                    <a:lumMod val="50000"/>
                  </a:schemeClr>
                </a:solidFill>
                <a:latin typeface="Arial"/>
                <a:ea typeface="Soleil Light" charset="0"/>
                <a:cs typeface="Soleil Light" charset="0"/>
              </a:rPr>
              <a:t>Programme</a:t>
            </a:r>
          </a:p>
          <a:p>
            <a:pPr marL="0" marR="0" lvl="0" indent="0" algn="ctr" defTabSz="914368" rtl="0" eaLnBrk="1" fontAlgn="auto" latinLnBrk="0" hangingPunct="1">
              <a:lnSpc>
                <a:spcPct val="100000"/>
              </a:lnSpc>
              <a:spcBef>
                <a:spcPts val="0"/>
              </a:spcBef>
              <a:spcAft>
                <a:spcPts val="0"/>
              </a:spcAft>
              <a:buClrTx/>
              <a:buSzTx/>
              <a:buFontTx/>
              <a:buNone/>
              <a:tabLst/>
              <a:defRPr/>
            </a:pPr>
            <a:r>
              <a:rPr lang="en-150" sz="900" kern="0">
                <a:solidFill>
                  <a:schemeClr val="accent6">
                    <a:lumMod val="50000"/>
                  </a:schemeClr>
                </a:solidFill>
                <a:latin typeface="Arial"/>
                <a:ea typeface="Soleil Light" charset="0"/>
                <a:cs typeface="Soleil Light" charset="0"/>
              </a:rPr>
              <a:t>management</a:t>
            </a:r>
            <a:endParaRPr kumimoji="0" lang="en-GB" sz="900" b="0" i="0" u="none" strike="noStrike" kern="0" cap="none" spc="0" normalizeH="0" baseline="0">
              <a:ln>
                <a:noFill/>
              </a:ln>
              <a:solidFill>
                <a:schemeClr val="accent6">
                  <a:lumMod val="50000"/>
                </a:schemeClr>
              </a:solidFill>
              <a:effectLst/>
              <a:uLnTx/>
              <a:uFillTx/>
              <a:latin typeface="Arial"/>
              <a:ea typeface="Soleil Light" charset="0"/>
              <a:cs typeface="Soleil Light" charset="0"/>
            </a:endParaRPr>
          </a:p>
        </p:txBody>
      </p:sp>
      <p:sp>
        <p:nvSpPr>
          <p:cNvPr id="4" name="Date Placeholder 3">
            <a:extLst>
              <a:ext uri="{FF2B5EF4-FFF2-40B4-BE49-F238E27FC236}">
                <a16:creationId xmlns:a16="http://schemas.microsoft.com/office/drawing/2014/main" id="{87CA14BF-9FAF-53BD-9E05-08F2700FFF73}"/>
              </a:ext>
            </a:extLst>
          </p:cNvPr>
          <p:cNvSpPr>
            <a:spLocks noGrp="1"/>
          </p:cNvSpPr>
          <p:nvPr>
            <p:ph type="dt" sz="half" idx="2"/>
          </p:nvPr>
        </p:nvSpPr>
        <p:spPr/>
        <p:txBody>
          <a:bodyPr/>
          <a:lstStyle/>
          <a:p>
            <a:r>
              <a:rPr lang="en-US"/>
              <a:t>11/12/20024</a:t>
            </a:r>
            <a:endParaRPr lang="en-GB"/>
          </a:p>
        </p:txBody>
      </p:sp>
      <p:sp>
        <p:nvSpPr>
          <p:cNvPr id="7" name="Footer Placeholder 6">
            <a:extLst>
              <a:ext uri="{FF2B5EF4-FFF2-40B4-BE49-F238E27FC236}">
                <a16:creationId xmlns:a16="http://schemas.microsoft.com/office/drawing/2014/main" id="{75FAA3E2-12FF-646E-65B1-EC24CBDDDD9B}"/>
              </a:ext>
            </a:extLst>
          </p:cNvPr>
          <p:cNvSpPr>
            <a:spLocks noGrp="1"/>
          </p:cNvSpPr>
          <p:nvPr>
            <p:ph type="ftr" sz="quarter" idx="3"/>
          </p:nvPr>
        </p:nvSpPr>
        <p:spPr/>
        <p:txBody>
          <a:bodyPr/>
          <a:lstStyle/>
          <a:p>
            <a:r>
              <a:rPr lang="en-GB"/>
              <a:t>FTI Group Meeting</a:t>
            </a:r>
          </a:p>
        </p:txBody>
      </p:sp>
      <p:graphicFrame>
        <p:nvGraphicFramePr>
          <p:cNvPr id="2" name="Diagram 1">
            <a:extLst>
              <a:ext uri="{FF2B5EF4-FFF2-40B4-BE49-F238E27FC236}">
                <a16:creationId xmlns:a16="http://schemas.microsoft.com/office/drawing/2014/main" id="{20EE5298-B4F9-F327-9B1E-DD8A3FE2104F}"/>
              </a:ext>
            </a:extLst>
          </p:cNvPr>
          <p:cNvGraphicFramePr/>
          <p:nvPr>
            <p:extLst>
              <p:ext uri="{D42A27DB-BD31-4B8C-83A1-F6EECF244321}">
                <p14:modId xmlns:p14="http://schemas.microsoft.com/office/powerpoint/2010/main" val="4250355210"/>
              </p:ext>
            </p:extLst>
          </p:nvPr>
        </p:nvGraphicFramePr>
        <p:xfrm>
          <a:off x="1099422" y="1185473"/>
          <a:ext cx="10048788" cy="1401168"/>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1628270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AF184-F9EC-E9AB-14B9-1960368A6B10}"/>
              </a:ext>
            </a:extLst>
          </p:cNvPr>
          <p:cNvSpPr>
            <a:spLocks noGrp="1"/>
          </p:cNvSpPr>
          <p:nvPr>
            <p:ph type="title"/>
          </p:nvPr>
        </p:nvSpPr>
        <p:spPr/>
        <p:txBody>
          <a:bodyPr/>
          <a:lstStyle/>
          <a:p>
            <a:r>
              <a:rPr lang="en-150" dirty="0"/>
              <a:t>So what’s next</a:t>
            </a:r>
            <a:endParaRPr lang="en-GB" dirty="0"/>
          </a:p>
        </p:txBody>
      </p:sp>
      <p:sp>
        <p:nvSpPr>
          <p:cNvPr id="3" name="Content Placeholder 2">
            <a:extLst>
              <a:ext uri="{FF2B5EF4-FFF2-40B4-BE49-F238E27FC236}">
                <a16:creationId xmlns:a16="http://schemas.microsoft.com/office/drawing/2014/main" id="{3B26F868-70DE-7687-8FC3-724D9E288D82}"/>
              </a:ext>
            </a:extLst>
          </p:cNvPr>
          <p:cNvSpPr>
            <a:spLocks noGrp="1"/>
          </p:cNvSpPr>
          <p:nvPr>
            <p:ph idx="1"/>
          </p:nvPr>
        </p:nvSpPr>
        <p:spPr/>
        <p:txBody>
          <a:bodyPr/>
          <a:lstStyle/>
          <a:p>
            <a:r>
              <a:rPr lang="en-150" sz="2400" dirty="0"/>
              <a:t>We will (try to) have a Group meeting per month</a:t>
            </a:r>
          </a:p>
          <a:p>
            <a:pPr lvl="1"/>
            <a:r>
              <a:rPr lang="en-150" sz="2000" dirty="0"/>
              <a:t>Share information and discuss about top</a:t>
            </a:r>
            <a:r>
              <a:rPr lang="en-GB" sz="2000" dirty="0" err="1"/>
              <a:t>ic</a:t>
            </a:r>
            <a:r>
              <a:rPr lang="en-150" sz="2000" dirty="0"/>
              <a:t>s of broad interests (not necessarily technical)</a:t>
            </a:r>
          </a:p>
          <a:p>
            <a:pPr lvl="1"/>
            <a:r>
              <a:rPr lang="en-150" sz="2000" dirty="0"/>
              <a:t>Get to know each other, welcome new people as they join, say good-bye to people moving on through their lives</a:t>
            </a:r>
          </a:p>
          <a:p>
            <a:r>
              <a:rPr lang="en-150" sz="2400" dirty="0"/>
              <a:t>I’m collecting ideas about what to do in 2025</a:t>
            </a:r>
          </a:p>
          <a:p>
            <a:pPr lvl="1"/>
            <a:r>
              <a:rPr lang="en-150" sz="2000" dirty="0"/>
              <a:t>Pizza is always an option...</a:t>
            </a:r>
          </a:p>
          <a:p>
            <a:pPr lvl="1"/>
            <a:r>
              <a:rPr lang="en-150" sz="2000" dirty="0"/>
              <a:t>... </a:t>
            </a:r>
            <a:r>
              <a:rPr lang="en-GB" sz="2000" dirty="0"/>
              <a:t>B</a:t>
            </a:r>
            <a:r>
              <a:rPr lang="en-150" sz="2000" dirty="0" err="1"/>
              <a:t>ut</a:t>
            </a:r>
            <a:r>
              <a:rPr lang="en-150" sz="2000" dirty="0"/>
              <a:t> so is skiing, go-karting, sailing, playing Magic the Gathering, curling, ...</a:t>
            </a:r>
          </a:p>
          <a:p>
            <a:r>
              <a:rPr lang="en-150" sz="2400" dirty="0"/>
              <a:t>Let’s help each other make the most of the time we spend together, it’s normal and even constructive to have different opinions, it’s less easy to find ways of sharing them in a safe environment</a:t>
            </a:r>
          </a:p>
          <a:p>
            <a:pPr lvl="1"/>
            <a:r>
              <a:rPr lang="en-150" sz="2000" dirty="0"/>
              <a:t>Beyond the technical aspects, it is a high-priority mission for me to make </a:t>
            </a:r>
            <a:r>
              <a:rPr lang="en-150" sz="2000"/>
              <a:t>sure everybody and anybody has </a:t>
            </a:r>
            <a:r>
              <a:rPr lang="en-150" sz="2000" dirty="0"/>
              <a:t>a way of expressing themselves and feeling great about doing it</a:t>
            </a:r>
          </a:p>
          <a:p>
            <a:pPr lvl="1"/>
            <a:r>
              <a:rPr lang="en-150" sz="2000" dirty="0"/>
              <a:t>My door is always open</a:t>
            </a:r>
            <a:endParaRPr lang="en-GB" sz="2000" dirty="0"/>
          </a:p>
        </p:txBody>
      </p:sp>
      <p:sp>
        <p:nvSpPr>
          <p:cNvPr id="4" name="Date Placeholder 3">
            <a:extLst>
              <a:ext uri="{FF2B5EF4-FFF2-40B4-BE49-F238E27FC236}">
                <a16:creationId xmlns:a16="http://schemas.microsoft.com/office/drawing/2014/main" id="{3DC9DE30-48C1-BBBE-2966-03AD4F209C91}"/>
              </a:ext>
            </a:extLst>
          </p:cNvPr>
          <p:cNvSpPr>
            <a:spLocks noGrp="1"/>
          </p:cNvSpPr>
          <p:nvPr>
            <p:ph type="dt" sz="half" idx="10"/>
          </p:nvPr>
        </p:nvSpPr>
        <p:spPr/>
        <p:txBody>
          <a:bodyPr/>
          <a:lstStyle/>
          <a:p>
            <a:r>
              <a:rPr lang="en-US"/>
              <a:t>11/12/20024</a:t>
            </a:r>
            <a:endParaRPr lang="en-GB"/>
          </a:p>
        </p:txBody>
      </p:sp>
      <p:sp>
        <p:nvSpPr>
          <p:cNvPr id="5" name="Footer Placeholder 4">
            <a:extLst>
              <a:ext uri="{FF2B5EF4-FFF2-40B4-BE49-F238E27FC236}">
                <a16:creationId xmlns:a16="http://schemas.microsoft.com/office/drawing/2014/main" id="{A6DC56D1-CE0B-09A7-AF60-C0E962A9F59A}"/>
              </a:ext>
            </a:extLst>
          </p:cNvPr>
          <p:cNvSpPr>
            <a:spLocks noGrp="1"/>
          </p:cNvSpPr>
          <p:nvPr>
            <p:ph type="ftr" sz="quarter" idx="11"/>
          </p:nvPr>
        </p:nvSpPr>
        <p:spPr/>
        <p:txBody>
          <a:bodyPr/>
          <a:lstStyle/>
          <a:p>
            <a:r>
              <a:rPr lang="en-GB"/>
              <a:t>FTI Group Meeting</a:t>
            </a:r>
          </a:p>
        </p:txBody>
      </p:sp>
    </p:spTree>
    <p:extLst>
      <p:ext uri="{BB962C8B-B14F-4D97-AF65-F5344CB8AC3E}">
        <p14:creationId xmlns:p14="http://schemas.microsoft.com/office/powerpoint/2010/main" val="337038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BB917-27CE-0A5B-DF1C-828B24564429}"/>
              </a:ext>
            </a:extLst>
          </p:cNvPr>
          <p:cNvSpPr>
            <a:spLocks noGrp="1"/>
          </p:cNvSpPr>
          <p:nvPr>
            <p:ph type="title"/>
          </p:nvPr>
        </p:nvSpPr>
        <p:spPr>
          <a:xfrm>
            <a:off x="3307784" y="2312488"/>
            <a:ext cx="5576432" cy="851617"/>
          </a:xfrm>
        </p:spPr>
        <p:txBody>
          <a:bodyPr>
            <a:normAutofit fontScale="90000"/>
          </a:bodyPr>
          <a:lstStyle/>
          <a:p>
            <a:pPr algn="ctr"/>
            <a:r>
              <a:rPr lang="en-150" dirty="0"/>
              <a:t>Let’s Glögg!!</a:t>
            </a:r>
            <a:br>
              <a:rPr lang="en-150" dirty="0"/>
            </a:br>
            <a:br>
              <a:rPr lang="en-150" dirty="0"/>
            </a:br>
            <a:r>
              <a:rPr lang="en-150" dirty="0"/>
              <a:t>And Secret Santa!!</a:t>
            </a:r>
            <a:endParaRPr lang="en-GB" dirty="0"/>
          </a:p>
        </p:txBody>
      </p:sp>
    </p:spTree>
    <p:extLst>
      <p:ext uri="{BB962C8B-B14F-4D97-AF65-F5344CB8AC3E}">
        <p14:creationId xmlns:p14="http://schemas.microsoft.com/office/powerpoint/2010/main" val="1244319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A42A4-3705-FF60-0D23-C0B572C338FA}"/>
              </a:ext>
            </a:extLst>
          </p:cNvPr>
          <p:cNvSpPr>
            <a:spLocks noGrp="1"/>
          </p:cNvSpPr>
          <p:nvPr>
            <p:ph type="title"/>
          </p:nvPr>
        </p:nvSpPr>
        <p:spPr/>
        <p:txBody>
          <a:bodyPr/>
          <a:lstStyle/>
          <a:p>
            <a:r>
              <a:rPr lang="en-150" dirty="0"/>
              <a:t>Welcome to the FTI Group</a:t>
            </a:r>
            <a:endParaRPr lang="en-GB" dirty="0"/>
          </a:p>
        </p:txBody>
      </p:sp>
      <p:sp>
        <p:nvSpPr>
          <p:cNvPr id="3" name="Content Placeholder 2">
            <a:extLst>
              <a:ext uri="{FF2B5EF4-FFF2-40B4-BE49-F238E27FC236}">
                <a16:creationId xmlns:a16="http://schemas.microsoft.com/office/drawing/2014/main" id="{EF3C9DE2-9445-DE27-0A88-658B53D9006A}"/>
              </a:ext>
            </a:extLst>
          </p:cNvPr>
          <p:cNvSpPr>
            <a:spLocks noGrp="1"/>
          </p:cNvSpPr>
          <p:nvPr>
            <p:ph idx="1"/>
          </p:nvPr>
        </p:nvSpPr>
        <p:spPr/>
        <p:txBody>
          <a:bodyPr/>
          <a:lstStyle/>
          <a:p>
            <a:r>
              <a:rPr lang="en-150" sz="2800" dirty="0"/>
              <a:t>This is the first Group Meeting of FTI</a:t>
            </a:r>
          </a:p>
          <a:p>
            <a:pPr lvl="1"/>
            <a:r>
              <a:rPr lang="en-150" sz="2400" dirty="0"/>
              <a:t>... an opportunity to explain what the Group is about</a:t>
            </a:r>
          </a:p>
          <a:p>
            <a:pPr lvl="1"/>
            <a:r>
              <a:rPr lang="en-150" sz="2400" dirty="0"/>
              <a:t>... the ambitions, mandate, objectives, expected results</a:t>
            </a:r>
          </a:p>
          <a:p>
            <a:pPr lvl="1"/>
            <a:r>
              <a:rPr lang="en-150" sz="2400" dirty="0"/>
              <a:t>... and meet each other</a:t>
            </a:r>
          </a:p>
          <a:p>
            <a:r>
              <a:rPr lang="en-150" sz="2800" dirty="0"/>
              <a:t>Group meetings don’t have to be boring!!</a:t>
            </a:r>
          </a:p>
          <a:p>
            <a:pPr lvl="1"/>
            <a:r>
              <a:rPr lang="en-150" sz="2400" dirty="0"/>
              <a:t>... how do we make them...</a:t>
            </a:r>
          </a:p>
          <a:p>
            <a:pPr lvl="2"/>
            <a:r>
              <a:rPr lang="en-150" sz="2000" dirty="0"/>
              <a:t>Useful</a:t>
            </a:r>
          </a:p>
          <a:p>
            <a:pPr lvl="2"/>
            <a:r>
              <a:rPr lang="en-150" sz="2000" dirty="0"/>
              <a:t>Informative</a:t>
            </a:r>
          </a:p>
          <a:p>
            <a:pPr lvl="2"/>
            <a:r>
              <a:rPr lang="en-150" sz="2000" dirty="0"/>
              <a:t>Fun!! </a:t>
            </a:r>
          </a:p>
          <a:p>
            <a:r>
              <a:rPr lang="en-150" sz="2800" dirty="0"/>
              <a:t>Ideas, suggestions, proposals are welcome, this is not about me, it’s about everybody</a:t>
            </a:r>
            <a:endParaRPr lang="en-GB" sz="2800" dirty="0"/>
          </a:p>
        </p:txBody>
      </p:sp>
      <p:sp>
        <p:nvSpPr>
          <p:cNvPr id="4" name="Date Placeholder 3">
            <a:extLst>
              <a:ext uri="{FF2B5EF4-FFF2-40B4-BE49-F238E27FC236}">
                <a16:creationId xmlns:a16="http://schemas.microsoft.com/office/drawing/2014/main" id="{207BB5B4-F537-5D16-40A5-FA7390A9A2C2}"/>
              </a:ext>
            </a:extLst>
          </p:cNvPr>
          <p:cNvSpPr>
            <a:spLocks noGrp="1"/>
          </p:cNvSpPr>
          <p:nvPr>
            <p:ph type="dt" sz="half" idx="10"/>
          </p:nvPr>
        </p:nvSpPr>
        <p:spPr/>
        <p:txBody>
          <a:bodyPr/>
          <a:lstStyle/>
          <a:p>
            <a:r>
              <a:rPr lang="en-US"/>
              <a:t>11/12/20024</a:t>
            </a:r>
            <a:endParaRPr lang="en-GB"/>
          </a:p>
        </p:txBody>
      </p:sp>
      <p:sp>
        <p:nvSpPr>
          <p:cNvPr id="5" name="Footer Placeholder 4">
            <a:extLst>
              <a:ext uri="{FF2B5EF4-FFF2-40B4-BE49-F238E27FC236}">
                <a16:creationId xmlns:a16="http://schemas.microsoft.com/office/drawing/2014/main" id="{33605095-C8D4-47D9-480C-6264E1F5B753}"/>
              </a:ext>
            </a:extLst>
          </p:cNvPr>
          <p:cNvSpPr>
            <a:spLocks noGrp="1"/>
          </p:cNvSpPr>
          <p:nvPr>
            <p:ph type="ftr" sz="quarter" idx="11"/>
          </p:nvPr>
        </p:nvSpPr>
        <p:spPr/>
        <p:txBody>
          <a:bodyPr/>
          <a:lstStyle/>
          <a:p>
            <a:r>
              <a:rPr lang="en-GB"/>
              <a:t>FTI Group Meeting</a:t>
            </a:r>
          </a:p>
        </p:txBody>
      </p:sp>
    </p:spTree>
    <p:extLst>
      <p:ext uri="{BB962C8B-B14F-4D97-AF65-F5344CB8AC3E}">
        <p14:creationId xmlns:p14="http://schemas.microsoft.com/office/powerpoint/2010/main" val="754421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1B04F-FF50-15B7-E580-AFD140105A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FA376B-7F52-4577-46A0-6F3E3B916DA7}"/>
              </a:ext>
            </a:extLst>
          </p:cNvPr>
          <p:cNvSpPr>
            <a:spLocks noGrp="1"/>
          </p:cNvSpPr>
          <p:nvPr>
            <p:ph type="title"/>
          </p:nvPr>
        </p:nvSpPr>
        <p:spPr/>
        <p:txBody>
          <a:bodyPr/>
          <a:lstStyle/>
          <a:p>
            <a:r>
              <a:rPr lang="en-150" dirty="0"/>
              <a:t>Let’s start from...</a:t>
            </a:r>
            <a:endParaRPr lang="en-GB" dirty="0"/>
          </a:p>
        </p:txBody>
      </p:sp>
      <p:sp>
        <p:nvSpPr>
          <p:cNvPr id="3" name="Content Placeholder 2">
            <a:extLst>
              <a:ext uri="{FF2B5EF4-FFF2-40B4-BE49-F238E27FC236}">
                <a16:creationId xmlns:a16="http://schemas.microsoft.com/office/drawing/2014/main" id="{DE557FD5-F7EF-38FE-B314-3DA38406008C}"/>
              </a:ext>
            </a:extLst>
          </p:cNvPr>
          <p:cNvSpPr>
            <a:spLocks noGrp="1"/>
          </p:cNvSpPr>
          <p:nvPr>
            <p:ph idx="1"/>
          </p:nvPr>
        </p:nvSpPr>
        <p:spPr/>
        <p:txBody>
          <a:bodyPr/>
          <a:lstStyle/>
          <a:p>
            <a:r>
              <a:rPr lang="en-150" sz="2400" dirty="0"/>
              <a:t>What the hell does FTI means??</a:t>
            </a:r>
          </a:p>
          <a:p>
            <a:endParaRPr lang="en-150" sz="2400" dirty="0"/>
          </a:p>
          <a:p>
            <a:r>
              <a:rPr lang="en-150" sz="2400" dirty="0"/>
              <a:t>It stands for </a:t>
            </a:r>
            <a:r>
              <a:rPr lang="en-150" sz="2400" b="1" dirty="0"/>
              <a:t>Frontier Technologies and Initiatives</a:t>
            </a:r>
          </a:p>
          <a:p>
            <a:endParaRPr lang="en-150" sz="2400" dirty="0"/>
          </a:p>
          <a:p>
            <a:r>
              <a:rPr lang="en-150" sz="2400" dirty="0"/>
              <a:t>Well... It’s even less clear than before...</a:t>
            </a:r>
          </a:p>
          <a:p>
            <a:endParaRPr lang="en-150" sz="2400" dirty="0"/>
          </a:p>
          <a:p>
            <a:r>
              <a:rPr lang="en-150" sz="2400" dirty="0"/>
              <a:t>Fine, let me ask the source of all true knowledge...</a:t>
            </a:r>
          </a:p>
        </p:txBody>
      </p:sp>
      <p:sp>
        <p:nvSpPr>
          <p:cNvPr id="4" name="Date Placeholder 3">
            <a:extLst>
              <a:ext uri="{FF2B5EF4-FFF2-40B4-BE49-F238E27FC236}">
                <a16:creationId xmlns:a16="http://schemas.microsoft.com/office/drawing/2014/main" id="{DAA1B3F1-AF1D-FE05-69FB-B7A84E0D415F}"/>
              </a:ext>
            </a:extLst>
          </p:cNvPr>
          <p:cNvSpPr>
            <a:spLocks noGrp="1"/>
          </p:cNvSpPr>
          <p:nvPr>
            <p:ph type="dt" sz="half" idx="10"/>
          </p:nvPr>
        </p:nvSpPr>
        <p:spPr/>
        <p:txBody>
          <a:bodyPr/>
          <a:lstStyle/>
          <a:p>
            <a:r>
              <a:rPr lang="en-US"/>
              <a:t>11/12/20024</a:t>
            </a:r>
            <a:endParaRPr lang="en-GB"/>
          </a:p>
        </p:txBody>
      </p:sp>
      <p:sp>
        <p:nvSpPr>
          <p:cNvPr id="5" name="Footer Placeholder 4">
            <a:extLst>
              <a:ext uri="{FF2B5EF4-FFF2-40B4-BE49-F238E27FC236}">
                <a16:creationId xmlns:a16="http://schemas.microsoft.com/office/drawing/2014/main" id="{8327D7AC-B5AC-2954-FA2B-484C010A9067}"/>
              </a:ext>
            </a:extLst>
          </p:cNvPr>
          <p:cNvSpPr>
            <a:spLocks noGrp="1"/>
          </p:cNvSpPr>
          <p:nvPr>
            <p:ph type="ftr" sz="quarter" idx="11"/>
          </p:nvPr>
        </p:nvSpPr>
        <p:spPr/>
        <p:txBody>
          <a:bodyPr/>
          <a:lstStyle/>
          <a:p>
            <a:r>
              <a:rPr lang="en-GB"/>
              <a:t>FTI Group Meeting</a:t>
            </a:r>
          </a:p>
        </p:txBody>
      </p:sp>
    </p:spTree>
    <p:extLst>
      <p:ext uri="{BB962C8B-B14F-4D97-AF65-F5344CB8AC3E}">
        <p14:creationId xmlns:p14="http://schemas.microsoft.com/office/powerpoint/2010/main" val="1787967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643C4-4C9E-592B-BE55-13816DCB2D5E}"/>
              </a:ext>
            </a:extLst>
          </p:cNvPr>
          <p:cNvSpPr>
            <a:spLocks noGrp="1"/>
          </p:cNvSpPr>
          <p:nvPr>
            <p:ph type="title"/>
          </p:nvPr>
        </p:nvSpPr>
        <p:spPr/>
        <p:txBody>
          <a:bodyPr/>
          <a:lstStyle/>
          <a:p>
            <a:r>
              <a:rPr lang="en-150" dirty="0"/>
              <a:t>ChatGPT, what does “Frontier Technologies” mean?</a:t>
            </a:r>
            <a:endParaRPr lang="en-GB" dirty="0"/>
          </a:p>
        </p:txBody>
      </p:sp>
      <p:sp>
        <p:nvSpPr>
          <p:cNvPr id="3" name="Content Placeholder 2">
            <a:extLst>
              <a:ext uri="{FF2B5EF4-FFF2-40B4-BE49-F238E27FC236}">
                <a16:creationId xmlns:a16="http://schemas.microsoft.com/office/drawing/2014/main" id="{060F5EBF-1687-9E9D-AB2D-DE251F0C46CC}"/>
              </a:ext>
            </a:extLst>
          </p:cNvPr>
          <p:cNvSpPr>
            <a:spLocks noGrp="1"/>
          </p:cNvSpPr>
          <p:nvPr>
            <p:ph idx="1"/>
          </p:nvPr>
        </p:nvSpPr>
        <p:spPr/>
        <p:txBody>
          <a:bodyPr/>
          <a:lstStyle/>
          <a:p>
            <a:pPr marL="0" indent="0">
              <a:buNone/>
            </a:pPr>
            <a:r>
              <a:rPr lang="en-GB" sz="1800" dirty="0"/>
              <a:t>"Frontier technologies" refer to cutting-edge, innovative technologies that are at the forefront of scientific and technological advancement. These are typically emerging or breakthrough technologies that have the potential to disrupt industries, solve complex global challenges, or transform how people live and work.</a:t>
            </a:r>
            <a:endParaRPr lang="en-150" sz="1800" dirty="0"/>
          </a:p>
          <a:p>
            <a:pPr marL="0" indent="0">
              <a:buNone/>
            </a:pPr>
            <a:endParaRPr lang="en-150" sz="1800" dirty="0"/>
          </a:p>
          <a:p>
            <a:pPr marL="0" indent="0">
              <a:buNone/>
            </a:pPr>
            <a:r>
              <a:rPr lang="en-GB" sz="1800" dirty="0"/>
              <a:t>They are often in early stages of development or adoption but hold significant promise for the future.</a:t>
            </a:r>
            <a:r>
              <a:rPr lang="en-150" sz="1800" dirty="0"/>
              <a:t> </a:t>
            </a:r>
            <a:r>
              <a:rPr lang="en-GB" sz="1800" dirty="0"/>
              <a:t>Some examples of frontier technologies include:</a:t>
            </a:r>
            <a:endParaRPr lang="en-150" sz="1800" dirty="0"/>
          </a:p>
          <a:p>
            <a:pPr marL="0" indent="0">
              <a:buNone/>
            </a:pPr>
            <a:endParaRPr lang="en-150" sz="1800" dirty="0"/>
          </a:p>
          <a:p>
            <a:pPr marL="0" indent="0">
              <a:buNone/>
            </a:pPr>
            <a:r>
              <a:rPr lang="en-GB" sz="1800" dirty="0"/>
              <a:t>Artificial Intelligence (AI) and Machine Learning</a:t>
            </a:r>
            <a:endParaRPr lang="en-150" sz="1800" dirty="0"/>
          </a:p>
          <a:p>
            <a:pPr marL="0" indent="0">
              <a:buNone/>
            </a:pPr>
            <a:r>
              <a:rPr lang="en-GB" sz="1800" dirty="0"/>
              <a:t>Quantum Computing</a:t>
            </a:r>
            <a:endParaRPr lang="en-150" sz="1800" dirty="0"/>
          </a:p>
          <a:p>
            <a:pPr marL="0" indent="0">
              <a:buNone/>
            </a:pPr>
            <a:r>
              <a:rPr lang="en-GB" sz="1800" dirty="0"/>
              <a:t>B</a:t>
            </a:r>
            <a:r>
              <a:rPr lang="en-150" sz="1800" dirty="0" err="1"/>
              <a:t>ig</a:t>
            </a:r>
            <a:r>
              <a:rPr lang="en-150" sz="1800" dirty="0"/>
              <a:t> Data</a:t>
            </a:r>
          </a:p>
          <a:p>
            <a:pPr marL="0" indent="0">
              <a:buNone/>
            </a:pPr>
            <a:r>
              <a:rPr lang="en-150" sz="1800" dirty="0"/>
              <a:t>Metaverse and Digital Twins</a:t>
            </a:r>
          </a:p>
          <a:p>
            <a:pPr marL="0" indent="0">
              <a:buNone/>
            </a:pPr>
            <a:r>
              <a:rPr lang="en-GB" sz="1800" dirty="0"/>
              <a:t>Next-Generation Connectivity</a:t>
            </a:r>
            <a:endParaRPr lang="en-150" sz="1800" dirty="0"/>
          </a:p>
          <a:p>
            <a:pPr marL="0" indent="0">
              <a:buNone/>
            </a:pPr>
            <a:r>
              <a:rPr lang="en-150" sz="1800" dirty="0"/>
              <a:t>…</a:t>
            </a:r>
            <a:endParaRPr lang="en-GB" sz="1800" dirty="0"/>
          </a:p>
        </p:txBody>
      </p:sp>
      <p:sp>
        <p:nvSpPr>
          <p:cNvPr id="4" name="Date Placeholder 3">
            <a:extLst>
              <a:ext uri="{FF2B5EF4-FFF2-40B4-BE49-F238E27FC236}">
                <a16:creationId xmlns:a16="http://schemas.microsoft.com/office/drawing/2014/main" id="{F435D498-6BC1-1A88-A5F5-FD601B5E7E3C}"/>
              </a:ext>
            </a:extLst>
          </p:cNvPr>
          <p:cNvSpPr>
            <a:spLocks noGrp="1"/>
          </p:cNvSpPr>
          <p:nvPr>
            <p:ph type="dt" sz="half" idx="10"/>
          </p:nvPr>
        </p:nvSpPr>
        <p:spPr/>
        <p:txBody>
          <a:bodyPr/>
          <a:lstStyle/>
          <a:p>
            <a:r>
              <a:rPr lang="en-US"/>
              <a:t>11/12/20024</a:t>
            </a:r>
            <a:endParaRPr lang="en-GB"/>
          </a:p>
        </p:txBody>
      </p:sp>
      <p:sp>
        <p:nvSpPr>
          <p:cNvPr id="5" name="Footer Placeholder 4">
            <a:extLst>
              <a:ext uri="{FF2B5EF4-FFF2-40B4-BE49-F238E27FC236}">
                <a16:creationId xmlns:a16="http://schemas.microsoft.com/office/drawing/2014/main" id="{9A909DC1-5328-EFF4-80AF-7D45C686C459}"/>
              </a:ext>
            </a:extLst>
          </p:cNvPr>
          <p:cNvSpPr>
            <a:spLocks noGrp="1"/>
          </p:cNvSpPr>
          <p:nvPr>
            <p:ph type="ftr" sz="quarter" idx="11"/>
          </p:nvPr>
        </p:nvSpPr>
        <p:spPr/>
        <p:txBody>
          <a:bodyPr/>
          <a:lstStyle/>
          <a:p>
            <a:r>
              <a:rPr lang="en-GB"/>
              <a:t>FTI Group Meeting</a:t>
            </a:r>
          </a:p>
        </p:txBody>
      </p:sp>
    </p:spTree>
    <p:extLst>
      <p:ext uri="{BB962C8B-B14F-4D97-AF65-F5344CB8AC3E}">
        <p14:creationId xmlns:p14="http://schemas.microsoft.com/office/powerpoint/2010/main" val="2198296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7FF7CB-E7FA-85AB-FC1B-2E09F10D82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1568F8-0A82-1388-1094-82A1E59C55D0}"/>
              </a:ext>
            </a:extLst>
          </p:cNvPr>
          <p:cNvSpPr>
            <a:spLocks noGrp="1"/>
          </p:cNvSpPr>
          <p:nvPr>
            <p:ph type="title"/>
          </p:nvPr>
        </p:nvSpPr>
        <p:spPr/>
        <p:txBody>
          <a:bodyPr/>
          <a:lstStyle/>
          <a:p>
            <a:r>
              <a:rPr lang="en-150" dirty="0"/>
              <a:t>Now it’s clear, thanks!</a:t>
            </a:r>
            <a:endParaRPr lang="en-GB" dirty="0"/>
          </a:p>
        </p:txBody>
      </p:sp>
      <p:sp>
        <p:nvSpPr>
          <p:cNvPr id="3" name="Content Placeholder 2">
            <a:extLst>
              <a:ext uri="{FF2B5EF4-FFF2-40B4-BE49-F238E27FC236}">
                <a16:creationId xmlns:a16="http://schemas.microsoft.com/office/drawing/2014/main" id="{F6425793-874D-A2B5-C2B7-5697316BAEF2}"/>
              </a:ext>
            </a:extLst>
          </p:cNvPr>
          <p:cNvSpPr>
            <a:spLocks noGrp="1"/>
          </p:cNvSpPr>
          <p:nvPr>
            <p:ph idx="1"/>
          </p:nvPr>
        </p:nvSpPr>
        <p:spPr/>
        <p:txBody>
          <a:bodyPr/>
          <a:lstStyle/>
          <a:p>
            <a:pPr marL="0" indent="0">
              <a:buNone/>
            </a:pPr>
            <a:r>
              <a:rPr lang="en-GB" sz="2400" dirty="0"/>
              <a:t>B</a:t>
            </a:r>
            <a:r>
              <a:rPr lang="en-150" sz="2400" dirty="0" err="1"/>
              <a:t>ut</a:t>
            </a:r>
            <a:r>
              <a:rPr lang="en-150" sz="2400" dirty="0"/>
              <a:t> why Communications and Education?</a:t>
            </a:r>
          </a:p>
          <a:p>
            <a:pPr marL="0" indent="0">
              <a:buNone/>
            </a:pPr>
            <a:endParaRPr lang="en-150" sz="2400" dirty="0"/>
          </a:p>
          <a:p>
            <a:pPr marL="0" indent="0">
              <a:buNone/>
            </a:pPr>
            <a:r>
              <a:rPr lang="en-150" sz="2400" dirty="0"/>
              <a:t>Well, innovation and frontier technologies strongly rely on explaining, showing, educating, training, connecting, </a:t>
            </a:r>
            <a:r>
              <a:rPr lang="en-150" sz="2400" dirty="0" err="1"/>
              <a:t>partic</a:t>
            </a:r>
            <a:r>
              <a:rPr lang="en-GB" sz="2400" dirty="0"/>
              <a:t>i</a:t>
            </a:r>
            <a:r>
              <a:rPr lang="en-150" sz="2400" dirty="0" err="1"/>
              <a:t>pating</a:t>
            </a:r>
            <a:r>
              <a:rPr lang="en-150" sz="2400" dirty="0"/>
              <a:t>, co-developing, etc. etc.</a:t>
            </a:r>
          </a:p>
          <a:p>
            <a:pPr marL="0" indent="0">
              <a:buNone/>
            </a:pPr>
            <a:endParaRPr lang="en-150" sz="2400" dirty="0"/>
          </a:p>
          <a:p>
            <a:pPr marL="0" indent="0">
              <a:buNone/>
            </a:pPr>
            <a:r>
              <a:rPr lang="en-150" sz="2400" dirty="0"/>
              <a:t>Understanding how to talk to people of all ages and backgrounds and designing new ways of doing so is also part of living on the frontier</a:t>
            </a:r>
          </a:p>
          <a:p>
            <a:pPr marL="0" indent="0">
              <a:buNone/>
            </a:pPr>
            <a:endParaRPr lang="en-150" sz="2400" dirty="0"/>
          </a:p>
          <a:p>
            <a:pPr marL="0" indent="0">
              <a:buNone/>
            </a:pPr>
            <a:r>
              <a:rPr lang="en-150" sz="2400" dirty="0"/>
              <a:t>But there is much more, so let’s dive into some more details</a:t>
            </a:r>
            <a:endParaRPr lang="en-GB" sz="2400" dirty="0"/>
          </a:p>
        </p:txBody>
      </p:sp>
      <p:sp>
        <p:nvSpPr>
          <p:cNvPr id="4" name="Date Placeholder 3">
            <a:extLst>
              <a:ext uri="{FF2B5EF4-FFF2-40B4-BE49-F238E27FC236}">
                <a16:creationId xmlns:a16="http://schemas.microsoft.com/office/drawing/2014/main" id="{F0C6EBF4-0A63-952E-8A15-6664E7272EC4}"/>
              </a:ext>
            </a:extLst>
          </p:cNvPr>
          <p:cNvSpPr>
            <a:spLocks noGrp="1"/>
          </p:cNvSpPr>
          <p:nvPr>
            <p:ph type="dt" sz="half" idx="10"/>
          </p:nvPr>
        </p:nvSpPr>
        <p:spPr/>
        <p:txBody>
          <a:bodyPr/>
          <a:lstStyle/>
          <a:p>
            <a:r>
              <a:rPr lang="en-US"/>
              <a:t>11/12/20024</a:t>
            </a:r>
            <a:endParaRPr lang="en-GB"/>
          </a:p>
        </p:txBody>
      </p:sp>
      <p:sp>
        <p:nvSpPr>
          <p:cNvPr id="5" name="Footer Placeholder 4">
            <a:extLst>
              <a:ext uri="{FF2B5EF4-FFF2-40B4-BE49-F238E27FC236}">
                <a16:creationId xmlns:a16="http://schemas.microsoft.com/office/drawing/2014/main" id="{3A953CB2-D0F8-6B7F-4A35-6830A8A81BF4}"/>
              </a:ext>
            </a:extLst>
          </p:cNvPr>
          <p:cNvSpPr>
            <a:spLocks noGrp="1"/>
          </p:cNvSpPr>
          <p:nvPr>
            <p:ph type="ftr" sz="quarter" idx="11"/>
          </p:nvPr>
        </p:nvSpPr>
        <p:spPr/>
        <p:txBody>
          <a:bodyPr/>
          <a:lstStyle/>
          <a:p>
            <a:r>
              <a:rPr lang="en-GB"/>
              <a:t>FTI Group Meeting</a:t>
            </a:r>
          </a:p>
        </p:txBody>
      </p:sp>
    </p:spTree>
    <p:extLst>
      <p:ext uri="{BB962C8B-B14F-4D97-AF65-F5344CB8AC3E}">
        <p14:creationId xmlns:p14="http://schemas.microsoft.com/office/powerpoint/2010/main" val="713477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a:extLst>
              <a:ext uri="{FF2B5EF4-FFF2-40B4-BE49-F238E27FC236}">
                <a16:creationId xmlns:a16="http://schemas.microsoft.com/office/drawing/2014/main" id="{29807D15-7575-4477-A0BA-C6B11867D6B4}"/>
              </a:ext>
            </a:extLst>
          </p:cNvPr>
          <p:cNvSpPr/>
          <p:nvPr/>
        </p:nvSpPr>
        <p:spPr>
          <a:xfrm>
            <a:off x="3254829" y="3825574"/>
            <a:ext cx="1800000" cy="2160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marL="144000" marR="0" lvl="0" indent="-144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100" b="0" i="0" u="none" strike="noStrike" kern="0" cap="none" spc="0" normalizeH="0" baseline="0" noProof="0">
                <a:ln>
                  <a:noFill/>
                </a:ln>
                <a:solidFill>
                  <a:srgbClr val="000000"/>
                </a:solidFill>
                <a:effectLst/>
                <a:uLnTx/>
                <a:uFillTx/>
                <a:latin typeface="Arial"/>
                <a:ea typeface="+mn-ea"/>
                <a:cs typeface="+mn-cs"/>
              </a:rPr>
              <a:t>Technical Capability Delivery &amp; Development</a:t>
            </a:r>
          </a:p>
          <a:p>
            <a:pPr marL="144000" marR="0" lvl="0" indent="-144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100" b="0" i="0" u="none" strike="noStrike" kern="0" cap="none" spc="0" normalizeH="0" baseline="0" noProof="0">
                <a:ln>
                  <a:noFill/>
                </a:ln>
                <a:solidFill>
                  <a:srgbClr val="000000"/>
                </a:solidFill>
                <a:effectLst/>
                <a:uLnTx/>
                <a:uFillTx/>
                <a:latin typeface="Arial"/>
                <a:ea typeface="+mn-ea"/>
                <a:cs typeface="+mn-cs"/>
              </a:rPr>
              <a:t>Technical Capacity Planning &amp; Management </a:t>
            </a:r>
          </a:p>
          <a:p>
            <a:pPr marL="144000" indent="-144000">
              <a:spcBef>
                <a:spcPts val="600"/>
              </a:spcBef>
              <a:buFont typeface="Arial" panose="020B0604020202020204" pitchFamily="34" charset="0"/>
              <a:buChar char="•"/>
              <a:defRPr/>
            </a:pPr>
            <a:r>
              <a:rPr kumimoji="0" lang="en-GB" sz="1100" b="0" i="0" u="none" strike="noStrike" kern="0" cap="none" spc="0" normalizeH="0" baseline="0" noProof="0">
                <a:ln>
                  <a:noFill/>
                </a:ln>
                <a:solidFill>
                  <a:srgbClr val="000000"/>
                </a:solidFill>
                <a:effectLst/>
                <a:uLnTx/>
                <a:uFillTx/>
                <a:latin typeface="Arial"/>
                <a:ea typeface="+mn-ea"/>
                <a:cs typeface="+mn-cs"/>
              </a:rPr>
              <a:t>Business Engagement</a:t>
            </a:r>
            <a:endParaRPr kumimoji="0" lang="en-GB" sz="1100" b="0" i="0" u="none" strike="noStrike" kern="1200" cap="none" spc="0" normalizeH="0" baseline="0" noProof="0">
              <a:ln>
                <a:noFill/>
              </a:ln>
              <a:solidFill>
                <a:srgbClr val="4D4D4D"/>
              </a:solidFill>
              <a:effectLst/>
              <a:uLnTx/>
              <a:uFillTx/>
              <a:latin typeface="Arial"/>
              <a:ea typeface="+mn-ea"/>
              <a:cs typeface="+mn-cs"/>
            </a:endParaRPr>
          </a:p>
          <a:p>
            <a:pPr marL="144000" marR="0" lvl="0" indent="-144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100" b="0" i="0" u="none" strike="noStrike" kern="0" cap="none" spc="0" normalizeH="0" baseline="0" noProof="0">
                <a:ln>
                  <a:noFill/>
                </a:ln>
                <a:solidFill>
                  <a:srgbClr val="000000"/>
                </a:solidFill>
                <a:effectLst/>
                <a:uLnTx/>
                <a:uFillTx/>
                <a:latin typeface="Arial"/>
                <a:ea typeface="+mn-ea"/>
                <a:cs typeface="+mn-cs"/>
              </a:rPr>
              <a:t>Service Management</a:t>
            </a:r>
          </a:p>
          <a:p>
            <a:pPr marL="144000" marR="0" lvl="0" indent="-144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100" b="0" i="0" u="none" strike="noStrike" kern="0" cap="none" spc="0" normalizeH="0" baseline="0" noProof="0">
                <a:ln>
                  <a:noFill/>
                </a:ln>
                <a:solidFill>
                  <a:srgbClr val="000000"/>
                </a:solidFill>
                <a:effectLst/>
                <a:uLnTx/>
                <a:uFillTx/>
                <a:latin typeface="Arial"/>
                <a:ea typeface="+mn-ea"/>
                <a:cs typeface="+mn-cs"/>
              </a:rPr>
              <a:t>Change Management</a:t>
            </a:r>
          </a:p>
        </p:txBody>
      </p:sp>
      <p:sp>
        <p:nvSpPr>
          <p:cNvPr id="147" name="Title 2">
            <a:extLst>
              <a:ext uri="{FF2B5EF4-FFF2-40B4-BE49-F238E27FC236}">
                <a16:creationId xmlns:a16="http://schemas.microsoft.com/office/drawing/2014/main" id="{D39FBCFB-B576-49D4-A51E-E0B04937E9E0}"/>
              </a:ext>
            </a:extLst>
          </p:cNvPr>
          <p:cNvSpPr txBox="1">
            <a:spLocks/>
          </p:cNvSpPr>
          <p:nvPr/>
        </p:nvSpPr>
        <p:spPr>
          <a:xfrm>
            <a:off x="609600" y="233493"/>
            <a:ext cx="11060545" cy="1096977"/>
          </a:xfrm>
          <a:prstGeom prst="rect">
            <a:avLst/>
          </a:prstGeom>
        </p:spPr>
        <p:txBody>
          <a:bodyPr vert="horz" lIns="45720" rIns="45720" anchor="t">
            <a:normAutofit/>
          </a:bodyPr>
          <a:lstStyle>
            <a:lvl1pPr algn="l" rtl="0" eaLnBrk="1" latinLnBrk="0" hangingPunct="1">
              <a:spcBef>
                <a:spcPct val="0"/>
              </a:spcBef>
              <a:buNone/>
              <a:defRPr kumimoji="0" sz="6133"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2400" b="0" i="0" u="none" strike="noStrike" kern="1200" cap="none" spc="0" normalizeH="0" baseline="0" noProof="0">
                <a:ln>
                  <a:noFill/>
                </a:ln>
                <a:solidFill>
                  <a:srgbClr val="0055A0"/>
                </a:solidFill>
                <a:effectLst/>
                <a:uLnTx/>
                <a:uFillTx/>
                <a:latin typeface="Arial"/>
                <a:ea typeface="+mj-ea"/>
                <a:cs typeface="+mj-cs"/>
              </a:rPr>
              <a:t>Organisational structure</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1200" b="0" i="0" u="none" strike="noStrike" kern="1200" cap="none" spc="0" normalizeH="0" baseline="0" noProof="0">
                <a:ln>
                  <a:noFill/>
                </a:ln>
                <a:solidFill>
                  <a:srgbClr val="0055A0"/>
                </a:solidFill>
                <a:effectLst/>
                <a:uLnTx/>
                <a:uFillTx/>
                <a:latin typeface="Arial"/>
                <a:ea typeface="+mj-ea"/>
                <a:cs typeface="+mj-cs"/>
              </a:rPr>
              <a:t>A high-level organigram provides a simplified view of where key capabilities will sit across the department in the future state. The structure has also been designed to increase collaboration across IT, enabling innovation to flourish in-line with the IT Strategy.</a:t>
            </a:r>
            <a:endParaRPr kumimoji="0" lang="en-GB" sz="2400" b="0" i="0" u="none" strike="noStrike" kern="1200" cap="none" spc="0" normalizeH="0" baseline="0" noProof="0">
              <a:ln>
                <a:noFill/>
              </a:ln>
              <a:solidFill>
                <a:srgbClr val="0055A0"/>
              </a:solidFill>
              <a:effectLst/>
              <a:uLnTx/>
              <a:uFillTx/>
              <a:latin typeface="Arial"/>
              <a:ea typeface="+mj-ea"/>
              <a:cs typeface="+mj-cs"/>
            </a:endParaRPr>
          </a:p>
        </p:txBody>
      </p:sp>
      <p:sp>
        <p:nvSpPr>
          <p:cNvPr id="2" name="Rectangle 1">
            <a:extLst>
              <a:ext uri="{FF2B5EF4-FFF2-40B4-BE49-F238E27FC236}">
                <a16:creationId xmlns:a16="http://schemas.microsoft.com/office/drawing/2014/main" id="{3D67644F-C7BF-4EFB-ADA2-7690CA5EA801}"/>
              </a:ext>
            </a:extLst>
          </p:cNvPr>
          <p:cNvSpPr/>
          <p:nvPr/>
        </p:nvSpPr>
        <p:spPr>
          <a:xfrm>
            <a:off x="7655382" y="3825574"/>
            <a:ext cx="1800000" cy="2160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marL="144000" marR="0" lvl="0" indent="-144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100" b="0" i="0" u="none" strike="noStrike" kern="0" cap="none" spc="0" normalizeH="0" baseline="0" noProof="0">
                <a:ln>
                  <a:noFill/>
                </a:ln>
                <a:solidFill>
                  <a:srgbClr val="000000"/>
                </a:solidFill>
                <a:effectLst/>
                <a:uLnTx/>
                <a:uFillTx/>
                <a:latin typeface="Arial"/>
                <a:ea typeface="+mn-ea"/>
                <a:cs typeface="+mn-cs"/>
              </a:rPr>
              <a:t>P</a:t>
            </a:r>
            <a:r>
              <a:rPr kumimoji="0" lang="en-150" sz="1100" b="0" i="0" u="none" strike="noStrike" kern="0" cap="none" spc="0" normalizeH="0" baseline="0" noProof="0" err="1">
                <a:ln>
                  <a:noFill/>
                </a:ln>
                <a:solidFill>
                  <a:srgbClr val="000000"/>
                </a:solidFill>
                <a:effectLst/>
                <a:uLnTx/>
                <a:uFillTx/>
                <a:latin typeface="Arial"/>
                <a:ea typeface="+mn-ea"/>
                <a:cs typeface="+mn-cs"/>
              </a:rPr>
              <a:t>ortfolio</a:t>
            </a:r>
            <a:r>
              <a:rPr kumimoji="0" lang="en-GB" sz="1100" b="0" i="0" u="none" strike="noStrike" kern="0" cap="none" spc="0" normalizeH="0" baseline="0" noProof="0">
                <a:ln>
                  <a:noFill/>
                </a:ln>
                <a:solidFill>
                  <a:srgbClr val="000000"/>
                </a:solidFill>
                <a:effectLst/>
                <a:uLnTx/>
                <a:uFillTx/>
                <a:latin typeface="Arial"/>
                <a:ea typeface="+mn-ea"/>
                <a:cs typeface="+mn-cs"/>
              </a:rPr>
              <a:t> Management</a:t>
            </a:r>
          </a:p>
          <a:p>
            <a:pPr marL="144000" marR="0" lvl="0" indent="-144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100" b="0" i="0" u="none" strike="noStrike" kern="0" cap="none" spc="0" normalizeH="0" baseline="0" noProof="0">
                <a:ln>
                  <a:noFill/>
                </a:ln>
                <a:solidFill>
                  <a:srgbClr val="000000"/>
                </a:solidFill>
                <a:effectLst/>
                <a:uLnTx/>
                <a:uFillTx/>
                <a:latin typeface="Arial"/>
                <a:ea typeface="+mn-ea"/>
                <a:cs typeface="+mn-cs"/>
              </a:rPr>
              <a:t>Supplier &amp; Contract Management </a:t>
            </a:r>
          </a:p>
          <a:p>
            <a:pPr marL="144000" marR="0" lvl="0" indent="-144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100" b="0" i="0" u="none" strike="noStrike" kern="0" cap="none" spc="0" normalizeH="0" baseline="0" noProof="0">
                <a:ln>
                  <a:noFill/>
                </a:ln>
                <a:solidFill>
                  <a:srgbClr val="000000"/>
                </a:solidFill>
                <a:effectLst/>
                <a:uLnTx/>
                <a:uFillTx/>
                <a:latin typeface="Arial"/>
                <a:ea typeface="+mn-ea"/>
                <a:cs typeface="+mn-cs"/>
              </a:rPr>
              <a:t>Talent Management</a:t>
            </a:r>
          </a:p>
          <a:p>
            <a:pPr marL="144000" marR="0" lvl="0" indent="-144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100" b="0" i="0" u="none" strike="noStrike" kern="0" cap="none" spc="0" normalizeH="0" baseline="0" noProof="0">
                <a:ln>
                  <a:noFill/>
                </a:ln>
                <a:solidFill>
                  <a:srgbClr val="000000"/>
                </a:solidFill>
                <a:effectLst/>
                <a:uLnTx/>
                <a:uFillTx/>
                <a:latin typeface="Arial"/>
                <a:ea typeface="+mn-ea"/>
                <a:cs typeface="+mn-cs"/>
              </a:rPr>
              <a:t>Finance &amp; Accounting</a:t>
            </a:r>
          </a:p>
          <a:p>
            <a:pPr marL="144000" marR="0" lvl="0" indent="-144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GB" sz="1100" kern="0">
                <a:solidFill>
                  <a:srgbClr val="000000"/>
                </a:solidFill>
                <a:latin typeface="Arial"/>
              </a:rPr>
              <a:t>Vendor Management</a:t>
            </a:r>
            <a:endParaRPr kumimoji="0" lang="en-GB" sz="1100" b="0" i="0" u="none" strike="noStrike" kern="0" cap="none" spc="0" normalizeH="0" baseline="0" noProof="0">
              <a:ln>
                <a:noFill/>
              </a:ln>
              <a:solidFill>
                <a:srgbClr val="000000"/>
              </a:solidFill>
              <a:effectLst/>
              <a:uLnTx/>
              <a:uFillTx/>
              <a:latin typeface="Arial"/>
              <a:ea typeface="+mn-ea"/>
              <a:cs typeface="+mn-cs"/>
            </a:endParaRPr>
          </a:p>
          <a:p>
            <a:pPr marL="144000" marR="0" lvl="0" indent="-144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100" b="0" i="0" u="none" strike="noStrike" kern="0" cap="none" spc="0" normalizeH="0" baseline="0" noProof="0">
                <a:ln>
                  <a:noFill/>
                </a:ln>
                <a:solidFill>
                  <a:srgbClr val="000000"/>
                </a:solidFill>
                <a:effectLst/>
                <a:uLnTx/>
                <a:uFillTx/>
                <a:latin typeface="Arial"/>
                <a:ea typeface="+mn-ea"/>
                <a:cs typeface="+mn-cs"/>
              </a:rPr>
              <a:t>Facilities Management </a:t>
            </a:r>
          </a:p>
        </p:txBody>
      </p:sp>
      <p:sp>
        <p:nvSpPr>
          <p:cNvPr id="17" name="Rectangle 16">
            <a:extLst>
              <a:ext uri="{FF2B5EF4-FFF2-40B4-BE49-F238E27FC236}">
                <a16:creationId xmlns:a16="http://schemas.microsoft.com/office/drawing/2014/main" id="{E10A9956-1DB2-4779-8667-D7B9CF0F9D4E}"/>
              </a:ext>
            </a:extLst>
          </p:cNvPr>
          <p:cNvSpPr/>
          <p:nvPr/>
        </p:nvSpPr>
        <p:spPr>
          <a:xfrm>
            <a:off x="5390147" y="3825574"/>
            <a:ext cx="1966303" cy="2160000"/>
          </a:xfrm>
          <a:prstGeom prst="rect">
            <a:avLst/>
          </a:prstGeom>
          <a:no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t"/>
          <a:lstStyle/>
          <a:p>
            <a:pPr marL="144000" marR="0" lvl="0" indent="-1440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150" sz="1100" b="0" i="0" u="none" strike="noStrike" kern="1200" cap="none" spc="0" normalizeH="0" baseline="0" noProof="0">
                <a:ln>
                  <a:noFill/>
                </a:ln>
                <a:solidFill>
                  <a:srgbClr val="4D4D4D"/>
                </a:solidFill>
                <a:effectLst/>
                <a:uLnTx/>
                <a:uFillTx/>
                <a:latin typeface="Arial"/>
                <a:ea typeface="+mn-ea"/>
                <a:cs typeface="+mn-cs"/>
              </a:rPr>
              <a:t>Collaborations and Partnerships</a:t>
            </a:r>
          </a:p>
          <a:p>
            <a:pPr marL="144000" marR="0" lvl="0" indent="-1440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150" sz="1100">
                <a:solidFill>
                  <a:srgbClr val="4D4D4D"/>
                </a:solidFill>
                <a:latin typeface="Arial"/>
              </a:rPr>
              <a:t>New Technologies Programmes and Projects</a:t>
            </a:r>
          </a:p>
          <a:p>
            <a:pPr marL="144000" marR="0" lvl="0" indent="-1440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150" sz="1100" b="0" i="0" u="none" strike="noStrike" kern="0" cap="none" spc="0" normalizeH="0" baseline="0" noProof="0">
                <a:ln>
                  <a:noFill/>
                </a:ln>
                <a:solidFill>
                  <a:srgbClr val="000000"/>
                </a:solidFill>
                <a:effectLst/>
                <a:uLnTx/>
                <a:uFillTx/>
                <a:latin typeface="Arial"/>
                <a:ea typeface="+mn-ea"/>
                <a:cs typeface="+mn-cs"/>
              </a:rPr>
              <a:t>Communication</a:t>
            </a:r>
            <a:r>
              <a:rPr kumimoji="0" lang="en-GB" sz="1100" b="0" i="0" u="none" strike="noStrike" kern="0" cap="none" spc="0" normalizeH="0" baseline="0" noProof="0">
                <a:ln>
                  <a:noFill/>
                </a:ln>
                <a:solidFill>
                  <a:srgbClr val="000000"/>
                </a:solidFill>
                <a:effectLst/>
                <a:uLnTx/>
                <a:uFillTx/>
                <a:latin typeface="Arial"/>
                <a:ea typeface="+mn-ea"/>
                <a:cs typeface="+mn-cs"/>
              </a:rPr>
              <a:t> &amp; Outreach</a:t>
            </a:r>
            <a:endParaRPr kumimoji="0" lang="en-GB" sz="1100" b="0" i="0" u="none" strike="noStrike" kern="0" cap="none" spc="0" normalizeH="0" baseline="0" noProof="0">
              <a:ln>
                <a:noFill/>
              </a:ln>
              <a:solidFill>
                <a:srgbClr val="000000"/>
              </a:solidFill>
              <a:effectLst/>
              <a:highlight>
                <a:srgbClr val="FFFF00"/>
              </a:highlight>
              <a:uLnTx/>
              <a:uFillTx/>
              <a:latin typeface="Arial"/>
              <a:ea typeface="+mn-ea"/>
              <a:cs typeface="+mn-cs"/>
            </a:endParaRPr>
          </a:p>
          <a:p>
            <a:pPr marL="144000" marR="0" lvl="0" indent="-1440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150" sz="1100" b="0" i="0" u="none" strike="noStrike" kern="0" cap="none" spc="0" normalizeH="0" baseline="0" noProof="0">
                <a:ln>
                  <a:noFill/>
                </a:ln>
                <a:solidFill>
                  <a:srgbClr val="000000"/>
                </a:solidFill>
                <a:effectLst/>
                <a:uLnTx/>
                <a:uFillTx/>
                <a:latin typeface="Arial"/>
                <a:ea typeface="+mn-ea"/>
                <a:cs typeface="+mn-cs"/>
              </a:rPr>
              <a:t>Learning and Education</a:t>
            </a:r>
            <a:endParaRPr kumimoji="0" lang="en-GB" sz="1100" b="0" i="0" u="none" strike="noStrike" kern="0" cap="none" spc="0" normalizeH="0" baseline="0" noProof="0">
              <a:ln>
                <a:noFill/>
              </a:ln>
              <a:solidFill>
                <a:srgbClr val="000000"/>
              </a:solidFill>
              <a:effectLst/>
              <a:uLnTx/>
              <a:uFillTx/>
              <a:latin typeface="Arial"/>
              <a:ea typeface="+mn-ea"/>
              <a:cs typeface="+mn-cs"/>
            </a:endParaRPr>
          </a:p>
        </p:txBody>
      </p:sp>
      <p:graphicFrame>
        <p:nvGraphicFramePr>
          <p:cNvPr id="4" name="Diagram 3">
            <a:extLst>
              <a:ext uri="{FF2B5EF4-FFF2-40B4-BE49-F238E27FC236}">
                <a16:creationId xmlns:a16="http://schemas.microsoft.com/office/drawing/2014/main" id="{18389C8E-8CAD-6261-65E4-3150981F42DE}"/>
              </a:ext>
            </a:extLst>
          </p:cNvPr>
          <p:cNvGraphicFramePr/>
          <p:nvPr>
            <p:extLst>
              <p:ext uri="{D42A27DB-BD31-4B8C-83A1-F6EECF244321}">
                <p14:modId xmlns:p14="http://schemas.microsoft.com/office/powerpoint/2010/main" val="3255100324"/>
              </p:ext>
            </p:extLst>
          </p:nvPr>
        </p:nvGraphicFramePr>
        <p:xfrm>
          <a:off x="1898274" y="1152803"/>
          <a:ext cx="8872048" cy="33916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Date Placeholder 2">
            <a:extLst>
              <a:ext uri="{FF2B5EF4-FFF2-40B4-BE49-F238E27FC236}">
                <a16:creationId xmlns:a16="http://schemas.microsoft.com/office/drawing/2014/main" id="{9C4FA9C5-337B-A507-6371-741398C8CC20}"/>
              </a:ext>
            </a:extLst>
          </p:cNvPr>
          <p:cNvSpPr>
            <a:spLocks noGrp="1"/>
          </p:cNvSpPr>
          <p:nvPr>
            <p:ph type="dt" sz="half" idx="2"/>
          </p:nvPr>
        </p:nvSpPr>
        <p:spPr/>
        <p:txBody>
          <a:bodyPr/>
          <a:lstStyle/>
          <a:p>
            <a:r>
              <a:rPr lang="en-US"/>
              <a:t>11/12/20024</a:t>
            </a:r>
            <a:endParaRPr lang="en-GB"/>
          </a:p>
        </p:txBody>
      </p:sp>
      <p:sp>
        <p:nvSpPr>
          <p:cNvPr id="5" name="Footer Placeholder 4">
            <a:extLst>
              <a:ext uri="{FF2B5EF4-FFF2-40B4-BE49-F238E27FC236}">
                <a16:creationId xmlns:a16="http://schemas.microsoft.com/office/drawing/2014/main" id="{4B62F961-FD9F-6655-8DF7-8828F99A0AD6}"/>
              </a:ext>
            </a:extLst>
          </p:cNvPr>
          <p:cNvSpPr>
            <a:spLocks noGrp="1"/>
          </p:cNvSpPr>
          <p:nvPr>
            <p:ph type="ftr" sz="quarter" idx="3"/>
          </p:nvPr>
        </p:nvSpPr>
        <p:spPr/>
        <p:txBody>
          <a:bodyPr/>
          <a:lstStyle/>
          <a:p>
            <a:r>
              <a:rPr lang="en-GB"/>
              <a:t>FTI Group Meeting</a:t>
            </a:r>
          </a:p>
        </p:txBody>
      </p:sp>
    </p:spTree>
    <p:extLst>
      <p:ext uri="{BB962C8B-B14F-4D97-AF65-F5344CB8AC3E}">
        <p14:creationId xmlns:p14="http://schemas.microsoft.com/office/powerpoint/2010/main" val="3263941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03905856-F0F5-444D-8654-328020ED4631}"/>
              </a:ext>
            </a:extLst>
          </p:cNvPr>
          <p:cNvSpPr txBox="1">
            <a:spLocks/>
          </p:cNvSpPr>
          <p:nvPr/>
        </p:nvSpPr>
        <p:spPr>
          <a:xfrm>
            <a:off x="609598" y="233493"/>
            <a:ext cx="11028437" cy="933331"/>
          </a:xfrm>
          <a:prstGeom prst="rect">
            <a:avLst/>
          </a:prstGeom>
        </p:spPr>
        <p:txBody>
          <a:bodyPr vert="horz" lIns="45720" rIns="45720" anchor="t">
            <a:noAutofit/>
          </a:bodyPr>
          <a:lstStyle>
            <a:lvl1pPr algn="l" rtl="0" eaLnBrk="1" latinLnBrk="0" hangingPunct="1">
              <a:spcBef>
                <a:spcPct val="0"/>
              </a:spcBef>
              <a:buNone/>
              <a:defRPr kumimoji="0" sz="6133" kern="1200">
                <a:solidFill>
                  <a:schemeClr val="tx1"/>
                </a:solidFill>
                <a:latin typeface="+mj-lt"/>
                <a:ea typeface="+mj-ea"/>
                <a:cs typeface="+mj-cs"/>
              </a:defRPr>
            </a:lvl1pPr>
          </a:lstStyle>
          <a:p>
            <a:r>
              <a:rPr lang="en-GB" sz="2400"/>
              <a:t>Frontier Technologies </a:t>
            </a:r>
            <a:r>
              <a:rPr lang="en-150" sz="2400"/>
              <a:t>and </a:t>
            </a:r>
            <a:r>
              <a:rPr lang="en-GB" sz="2400"/>
              <a:t>Initiatives: Functional overview</a:t>
            </a:r>
          </a:p>
          <a:p>
            <a:r>
              <a:rPr lang="en-GB" sz="1200"/>
              <a:t>The Frontier Technologies Initiatives Group </a:t>
            </a:r>
            <a:r>
              <a:rPr lang="en-150" sz="1200"/>
              <a:t>(IT-FT) </a:t>
            </a:r>
            <a:r>
              <a:rPr lang="en-GB" sz="1200"/>
              <a:t>is responsible to identify, support and where appropriate execute joint development projects on frontier technologies in collaboration with the IT Technical Delivery experts, the CERN community</a:t>
            </a:r>
            <a:r>
              <a:rPr lang="en-150" sz="1200"/>
              <a:t>, </a:t>
            </a:r>
            <a:r>
              <a:rPr lang="en-GB" sz="1200"/>
              <a:t>other scientific communities</a:t>
            </a:r>
            <a:r>
              <a:rPr lang="en-150" sz="1200"/>
              <a:t> and industry</a:t>
            </a:r>
            <a:r>
              <a:rPr lang="en-GB" sz="1200"/>
              <a:t>. It is also responsible to oversee the communication, outreach and education activities to support the execution of the IT strategy</a:t>
            </a:r>
            <a:r>
              <a:rPr lang="en-150" sz="1200"/>
              <a:t>, develop skills in emerging technologies,</a:t>
            </a:r>
            <a:r>
              <a:rPr lang="en-GB" sz="1200"/>
              <a:t> and maximise the visibility and impact of the IT Department on science and society. </a:t>
            </a:r>
            <a:endParaRPr lang="en-GB" sz="2400"/>
          </a:p>
        </p:txBody>
      </p:sp>
      <p:sp>
        <p:nvSpPr>
          <p:cNvPr id="46" name="Rectangle 45">
            <a:extLst>
              <a:ext uri="{FF2B5EF4-FFF2-40B4-BE49-F238E27FC236}">
                <a16:creationId xmlns:a16="http://schemas.microsoft.com/office/drawing/2014/main" id="{90000DBE-BB4B-4EB8-8273-BB8714AC642D}"/>
              </a:ext>
            </a:extLst>
          </p:cNvPr>
          <p:cNvSpPr/>
          <p:nvPr/>
        </p:nvSpPr>
        <p:spPr>
          <a:xfrm>
            <a:off x="406641" y="2574638"/>
            <a:ext cx="5574611" cy="1498732"/>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200"/>
              </a:spcBef>
              <a:buFont typeface="Arial" panose="020B0604020202020204" pitchFamily="34" charset="0"/>
              <a:buChar char="•"/>
            </a:pPr>
            <a:r>
              <a:rPr lang="en-150" sz="1000" kern="0" dirty="0">
                <a:solidFill>
                  <a:schemeClr val="accent6"/>
                </a:solidFill>
                <a:latin typeface="+mj-lt"/>
              </a:rPr>
              <a:t>Promote, define, and support the establishment of collaborations and partnerships with the scientific communities, industry and other international organisations</a:t>
            </a:r>
          </a:p>
          <a:p>
            <a:pPr marL="171450" indent="-171450" defTabSz="914368">
              <a:spcBef>
                <a:spcPts val="200"/>
              </a:spcBef>
              <a:buFont typeface="Arial" panose="020B0604020202020204" pitchFamily="34" charset="0"/>
              <a:buChar char="•"/>
            </a:pPr>
            <a:r>
              <a:rPr lang="en-150" sz="1000" kern="0" dirty="0">
                <a:solidFill>
                  <a:schemeClr val="accent6"/>
                </a:solidFill>
                <a:latin typeface="+mj-lt"/>
              </a:rPr>
              <a:t>Support the CERN and HEP community in the assessment of new technologies like AI, HPC and Quantum, and the development of efficient, sustainable physics computing applications</a:t>
            </a:r>
          </a:p>
          <a:p>
            <a:pPr marL="171450" indent="-171450" defTabSz="914368">
              <a:spcBef>
                <a:spcPts val="200"/>
              </a:spcBef>
              <a:buFont typeface="Arial" panose="020B0604020202020204" pitchFamily="34" charset="0"/>
              <a:buChar char="•"/>
            </a:pPr>
            <a:r>
              <a:rPr lang="en-GB" sz="1000" kern="0" dirty="0">
                <a:solidFill>
                  <a:schemeClr val="accent6"/>
                </a:solidFill>
                <a:latin typeface="+mj-lt"/>
              </a:rPr>
              <a:t>Oversee the development and </a:t>
            </a:r>
            <a:r>
              <a:rPr lang="en-150" sz="1000" kern="0" dirty="0">
                <a:solidFill>
                  <a:schemeClr val="accent6"/>
                </a:solidFill>
                <a:latin typeface="+mj-lt"/>
              </a:rPr>
              <a:t>execution of the IT </a:t>
            </a:r>
            <a:r>
              <a:rPr lang="en-GB" sz="1000" kern="0" dirty="0">
                <a:solidFill>
                  <a:schemeClr val="accent6"/>
                </a:solidFill>
                <a:latin typeface="+mj-lt"/>
              </a:rPr>
              <a:t>communication strategy, ensuring alignment to CERN’s overall mission and objectives </a:t>
            </a:r>
            <a:r>
              <a:rPr lang="en-150" sz="1000" kern="0" dirty="0">
                <a:solidFill>
                  <a:schemeClr val="accent6"/>
                </a:solidFill>
                <a:latin typeface="+mj-lt"/>
              </a:rPr>
              <a:t>and maximisation of impact</a:t>
            </a:r>
            <a:endParaRPr lang="en-GB" sz="1000" kern="0" dirty="0">
              <a:solidFill>
                <a:schemeClr val="accent6"/>
              </a:solidFill>
              <a:latin typeface="+mj-lt"/>
            </a:endParaRPr>
          </a:p>
          <a:p>
            <a:pPr marL="171450" indent="-171450" defTabSz="914368">
              <a:spcBef>
                <a:spcPts val="200"/>
              </a:spcBef>
              <a:buFont typeface="Arial" panose="020B0604020202020204" pitchFamily="34" charset="0"/>
              <a:buChar char="•"/>
            </a:pPr>
            <a:r>
              <a:rPr lang="en-150" sz="1000" kern="0" dirty="0">
                <a:solidFill>
                  <a:schemeClr val="accent6"/>
                </a:solidFill>
                <a:latin typeface="+mj-lt"/>
              </a:rPr>
              <a:t>Define, oversee and execute </a:t>
            </a:r>
            <a:r>
              <a:rPr lang="en-GB" sz="1000" kern="0" dirty="0">
                <a:solidFill>
                  <a:schemeClr val="accent6"/>
                </a:solidFill>
                <a:latin typeface="+mj-lt"/>
              </a:rPr>
              <a:t>education</a:t>
            </a:r>
            <a:r>
              <a:rPr lang="en-150" sz="1000" kern="0" dirty="0">
                <a:solidFill>
                  <a:schemeClr val="accent6"/>
                </a:solidFill>
                <a:latin typeface="+mj-lt"/>
              </a:rPr>
              <a:t> and skills development programmes and initiatives</a:t>
            </a:r>
            <a:endParaRPr lang="en-GB" sz="1000" kern="0" dirty="0">
              <a:solidFill>
                <a:schemeClr val="accent6"/>
              </a:solidFill>
              <a:latin typeface="+mj-lt"/>
            </a:endParaRPr>
          </a:p>
        </p:txBody>
      </p:sp>
      <p:sp>
        <p:nvSpPr>
          <p:cNvPr id="48" name="Rectangle 47">
            <a:extLst>
              <a:ext uri="{FF2B5EF4-FFF2-40B4-BE49-F238E27FC236}">
                <a16:creationId xmlns:a16="http://schemas.microsoft.com/office/drawing/2014/main" id="{764E0A18-33AC-4DF7-91CE-5310455EF306}"/>
              </a:ext>
            </a:extLst>
          </p:cNvPr>
          <p:cNvSpPr/>
          <p:nvPr/>
        </p:nvSpPr>
        <p:spPr>
          <a:xfrm>
            <a:off x="6210746" y="2574637"/>
            <a:ext cx="5574611" cy="1498732"/>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200"/>
              </a:spcBef>
              <a:buFont typeface="Arial" panose="020B0604020202020204" pitchFamily="34" charset="0"/>
              <a:buChar char="•"/>
            </a:pPr>
            <a:r>
              <a:rPr lang="en-GB" sz="1000" kern="0">
                <a:solidFill>
                  <a:schemeClr val="accent6"/>
                </a:solidFill>
                <a:latin typeface="+mj-lt"/>
              </a:rPr>
              <a:t>Increased intra- and inter-departmental </a:t>
            </a:r>
            <a:r>
              <a:rPr lang="en-150" sz="1000" kern="0">
                <a:solidFill>
                  <a:schemeClr val="accent6"/>
                </a:solidFill>
                <a:latin typeface="+mj-lt"/>
              </a:rPr>
              <a:t>collaboration on new technologies development</a:t>
            </a:r>
            <a:endParaRPr lang="en-GB" sz="1000" kern="0">
              <a:solidFill>
                <a:schemeClr val="accent6"/>
              </a:solidFill>
              <a:latin typeface="+mj-lt"/>
            </a:endParaRPr>
          </a:p>
          <a:p>
            <a:pPr marL="171450" indent="-171450" defTabSz="914368">
              <a:spcBef>
                <a:spcPts val="200"/>
              </a:spcBef>
              <a:buFont typeface="Arial" panose="020B0604020202020204" pitchFamily="34" charset="0"/>
              <a:buChar char="•"/>
            </a:pPr>
            <a:r>
              <a:rPr lang="en-GB" sz="1000" kern="0">
                <a:solidFill>
                  <a:schemeClr val="accent6"/>
                </a:solidFill>
                <a:latin typeface="+mj-lt"/>
              </a:rPr>
              <a:t>Improved </a:t>
            </a:r>
            <a:r>
              <a:rPr lang="en-150" sz="1000" kern="0">
                <a:solidFill>
                  <a:schemeClr val="accent6"/>
                </a:solidFill>
                <a:latin typeface="+mj-lt"/>
              </a:rPr>
              <a:t>efficiency and transparency of joint activities and their impact</a:t>
            </a:r>
            <a:endParaRPr lang="en-GB" sz="1000" kern="0">
              <a:solidFill>
                <a:schemeClr val="accent6"/>
              </a:solidFill>
              <a:latin typeface="+mj-lt"/>
            </a:endParaRPr>
          </a:p>
          <a:p>
            <a:pPr marL="171450" indent="-171450" defTabSz="914368">
              <a:spcBef>
                <a:spcPts val="200"/>
              </a:spcBef>
              <a:buFont typeface="Arial" panose="020B0604020202020204" pitchFamily="34" charset="0"/>
              <a:buChar char="•"/>
            </a:pPr>
            <a:r>
              <a:rPr lang="en-150" sz="1000" kern="0">
                <a:solidFill>
                  <a:schemeClr val="accent6"/>
                </a:solidFill>
                <a:latin typeface="+mj-lt"/>
              </a:rPr>
              <a:t>Improved clarity on the role of IT Department in the CERN innovation objectives</a:t>
            </a:r>
            <a:endParaRPr lang="en-GB" sz="1000" kern="0">
              <a:solidFill>
                <a:schemeClr val="accent6"/>
              </a:solidFill>
              <a:latin typeface="+mj-lt"/>
            </a:endParaRPr>
          </a:p>
          <a:p>
            <a:pPr marL="171450" indent="-171450" defTabSz="914368">
              <a:spcBef>
                <a:spcPts val="200"/>
              </a:spcBef>
              <a:buFont typeface="Arial" panose="020B0604020202020204" pitchFamily="34" charset="0"/>
              <a:buChar char="•"/>
            </a:pPr>
            <a:r>
              <a:rPr lang="en-GB" sz="1000" kern="0">
                <a:solidFill>
                  <a:schemeClr val="accent6"/>
                </a:solidFill>
                <a:latin typeface="+mj-lt"/>
              </a:rPr>
              <a:t>Increased engagement across CERN as a result of effective </a:t>
            </a:r>
            <a:r>
              <a:rPr lang="en-150" sz="1000" kern="0">
                <a:solidFill>
                  <a:schemeClr val="accent6"/>
                </a:solidFill>
                <a:latin typeface="+mj-lt"/>
              </a:rPr>
              <a:t>socialisation of objectives</a:t>
            </a:r>
          </a:p>
          <a:p>
            <a:pPr marL="171450" indent="-171450" defTabSz="914368">
              <a:spcBef>
                <a:spcPts val="200"/>
              </a:spcBef>
              <a:buFont typeface="Arial" panose="020B0604020202020204" pitchFamily="34" charset="0"/>
              <a:buChar char="•"/>
            </a:pPr>
            <a:r>
              <a:rPr lang="en-GB" sz="1000" kern="0">
                <a:solidFill>
                  <a:schemeClr val="accent6"/>
                </a:solidFill>
                <a:latin typeface="+mj-lt"/>
              </a:rPr>
              <a:t>Increased </a:t>
            </a:r>
            <a:r>
              <a:rPr lang="en-150" sz="1000" kern="0">
                <a:solidFill>
                  <a:schemeClr val="accent6"/>
                </a:solidFill>
                <a:latin typeface="+mj-lt"/>
              </a:rPr>
              <a:t>visibility and impact of IT Department </a:t>
            </a:r>
            <a:r>
              <a:rPr lang="en-GB" sz="1000" kern="0">
                <a:solidFill>
                  <a:schemeClr val="accent6"/>
                </a:solidFill>
                <a:latin typeface="+mj-lt"/>
              </a:rPr>
              <a:t>as a result of effective communications</a:t>
            </a:r>
          </a:p>
          <a:p>
            <a:pPr marL="171450" indent="-171450" defTabSz="914368">
              <a:spcBef>
                <a:spcPts val="200"/>
              </a:spcBef>
              <a:buFont typeface="Arial" panose="020B0604020202020204" pitchFamily="34" charset="0"/>
              <a:buChar char="•"/>
            </a:pPr>
            <a:r>
              <a:rPr lang="en-150" sz="1000" kern="0">
                <a:solidFill>
                  <a:schemeClr val="accent6"/>
                </a:solidFill>
                <a:latin typeface="+mj-lt"/>
              </a:rPr>
              <a:t>Increased impact and reach of education and skills development within and outside the CERN community</a:t>
            </a:r>
            <a:endParaRPr lang="en-GB" sz="1000" kern="0">
              <a:solidFill>
                <a:schemeClr val="accent6"/>
              </a:solidFill>
              <a:latin typeface="+mj-lt"/>
            </a:endParaRPr>
          </a:p>
        </p:txBody>
      </p:sp>
      <p:sp>
        <p:nvSpPr>
          <p:cNvPr id="49" name="Rectangle 48">
            <a:extLst>
              <a:ext uri="{FF2B5EF4-FFF2-40B4-BE49-F238E27FC236}">
                <a16:creationId xmlns:a16="http://schemas.microsoft.com/office/drawing/2014/main" id="{2CB64478-07CE-44CA-9C6D-8F6C7FDFDE2E}"/>
              </a:ext>
            </a:extLst>
          </p:cNvPr>
          <p:cNvSpPr/>
          <p:nvPr/>
        </p:nvSpPr>
        <p:spPr>
          <a:xfrm>
            <a:off x="854230" y="2387682"/>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KEY ROLES &amp; RESPONSIBILITIES</a:t>
            </a:r>
            <a:endParaRPr lang="en-GB" sz="2800" kern="0">
              <a:solidFill>
                <a:schemeClr val="accent6"/>
              </a:solidFill>
              <a:latin typeface="+mj-lt"/>
            </a:endParaRPr>
          </a:p>
        </p:txBody>
      </p:sp>
      <p:sp>
        <p:nvSpPr>
          <p:cNvPr id="50" name="Rectangle 49">
            <a:extLst>
              <a:ext uri="{FF2B5EF4-FFF2-40B4-BE49-F238E27FC236}">
                <a16:creationId xmlns:a16="http://schemas.microsoft.com/office/drawing/2014/main" id="{B6B734ED-89B1-4F00-8DB9-559860E817C7}"/>
              </a:ext>
            </a:extLst>
          </p:cNvPr>
          <p:cNvSpPr/>
          <p:nvPr/>
        </p:nvSpPr>
        <p:spPr>
          <a:xfrm>
            <a:off x="6658335" y="2382799"/>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MEASURES OF SUCCESS</a:t>
            </a:r>
            <a:endParaRPr lang="en-GB" sz="2800" kern="0">
              <a:solidFill>
                <a:schemeClr val="accent6"/>
              </a:solidFill>
              <a:latin typeface="+mj-lt"/>
            </a:endParaRPr>
          </a:p>
        </p:txBody>
      </p:sp>
      <p:sp>
        <p:nvSpPr>
          <p:cNvPr id="51" name="Rectangle 50">
            <a:extLst>
              <a:ext uri="{FF2B5EF4-FFF2-40B4-BE49-F238E27FC236}">
                <a16:creationId xmlns:a16="http://schemas.microsoft.com/office/drawing/2014/main" id="{DF9A4AEB-3402-4769-9DE1-B5B36FBF0D30}"/>
              </a:ext>
            </a:extLst>
          </p:cNvPr>
          <p:cNvSpPr/>
          <p:nvPr/>
        </p:nvSpPr>
        <p:spPr>
          <a:xfrm>
            <a:off x="406641"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endParaRPr lang="en-GB" sz="1000" kern="0">
              <a:solidFill>
                <a:schemeClr val="accent6"/>
              </a:solidFill>
              <a:latin typeface="+mj-lt"/>
            </a:endParaRPr>
          </a:p>
        </p:txBody>
      </p:sp>
      <p:sp>
        <p:nvSpPr>
          <p:cNvPr id="52" name="Rectangle 51">
            <a:extLst>
              <a:ext uri="{FF2B5EF4-FFF2-40B4-BE49-F238E27FC236}">
                <a16:creationId xmlns:a16="http://schemas.microsoft.com/office/drawing/2014/main" id="{4EC7BC07-A11D-4986-A2BB-D3D4791C4B2B}"/>
              </a:ext>
            </a:extLst>
          </p:cNvPr>
          <p:cNvSpPr/>
          <p:nvPr/>
        </p:nvSpPr>
        <p:spPr>
          <a:xfrm>
            <a:off x="568036"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KEY</a:t>
            </a:r>
            <a:br>
              <a:rPr lang="en-GB" sz="1000" kern="0" spc="300">
                <a:solidFill>
                  <a:schemeClr val="accent6"/>
                </a:solidFill>
                <a:latin typeface="+mj-lt"/>
              </a:rPr>
            </a:br>
            <a:r>
              <a:rPr lang="en-GB" sz="1000" kern="0" spc="300">
                <a:solidFill>
                  <a:schemeClr val="accent6"/>
                </a:solidFill>
                <a:latin typeface="+mj-lt"/>
              </a:rPr>
              <a:t>CAPABILITIES</a:t>
            </a:r>
            <a:endParaRPr lang="en-GB" sz="2800" kern="0">
              <a:solidFill>
                <a:schemeClr val="accent6"/>
              </a:solidFill>
              <a:latin typeface="+mj-lt"/>
            </a:endParaRPr>
          </a:p>
        </p:txBody>
      </p:sp>
      <p:sp>
        <p:nvSpPr>
          <p:cNvPr id="57" name="Rectangle 56">
            <a:extLst>
              <a:ext uri="{FF2B5EF4-FFF2-40B4-BE49-F238E27FC236}">
                <a16:creationId xmlns:a16="http://schemas.microsoft.com/office/drawing/2014/main" id="{7E1FFC7A-5F12-4D6B-8CD7-F8F4C0010FC9}"/>
              </a:ext>
            </a:extLst>
          </p:cNvPr>
          <p:cNvSpPr/>
          <p:nvPr/>
        </p:nvSpPr>
        <p:spPr>
          <a:xfrm>
            <a:off x="3268772"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endParaRPr lang="en-GB" sz="1000" kern="0">
              <a:solidFill>
                <a:schemeClr val="accent6"/>
              </a:solidFill>
              <a:latin typeface="+mj-lt"/>
            </a:endParaRPr>
          </a:p>
        </p:txBody>
      </p:sp>
      <p:sp>
        <p:nvSpPr>
          <p:cNvPr id="58" name="Rectangle 57">
            <a:extLst>
              <a:ext uri="{FF2B5EF4-FFF2-40B4-BE49-F238E27FC236}">
                <a16:creationId xmlns:a16="http://schemas.microsoft.com/office/drawing/2014/main" id="{BA2323C9-D870-4F24-93E6-8F1C0CFF3C3D}"/>
              </a:ext>
            </a:extLst>
          </p:cNvPr>
          <p:cNvSpPr/>
          <p:nvPr/>
        </p:nvSpPr>
        <p:spPr>
          <a:xfrm>
            <a:off x="3430167"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ROLES</a:t>
            </a:r>
            <a:br>
              <a:rPr lang="en-GB" sz="1000" kern="0" spc="300">
                <a:solidFill>
                  <a:schemeClr val="accent6"/>
                </a:solidFill>
                <a:latin typeface="+mj-lt"/>
              </a:rPr>
            </a:br>
            <a:r>
              <a:rPr lang="en-GB" sz="1000" kern="0" spc="300">
                <a:solidFill>
                  <a:schemeClr val="accent6"/>
                </a:solidFill>
                <a:latin typeface="+mj-lt"/>
              </a:rPr>
              <a:t>FRAMEWORK</a:t>
            </a:r>
            <a:endParaRPr lang="en-GB" sz="2800" kern="0">
              <a:solidFill>
                <a:schemeClr val="accent6"/>
              </a:solidFill>
              <a:latin typeface="+mj-lt"/>
            </a:endParaRPr>
          </a:p>
        </p:txBody>
      </p:sp>
      <p:sp>
        <p:nvSpPr>
          <p:cNvPr id="59" name="Rectangle 58">
            <a:extLst>
              <a:ext uri="{FF2B5EF4-FFF2-40B4-BE49-F238E27FC236}">
                <a16:creationId xmlns:a16="http://schemas.microsoft.com/office/drawing/2014/main" id="{4CDBB506-A3F5-4CE5-9B1B-594D51D7050A}"/>
              </a:ext>
            </a:extLst>
          </p:cNvPr>
          <p:cNvSpPr/>
          <p:nvPr/>
        </p:nvSpPr>
        <p:spPr>
          <a:xfrm>
            <a:off x="6210746"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300"/>
              </a:spcBef>
              <a:buFont typeface="Arial" panose="020B0604020202020204" pitchFamily="34" charset="0"/>
              <a:buChar char="•"/>
            </a:pPr>
            <a:r>
              <a:rPr lang="en-150" sz="1000" kern="0">
                <a:solidFill>
                  <a:schemeClr val="accent6"/>
                </a:solidFill>
                <a:latin typeface="+mj-lt"/>
              </a:rPr>
              <a:t>Quarterly Group meetings</a:t>
            </a:r>
          </a:p>
          <a:p>
            <a:pPr marL="171450" indent="-171450" defTabSz="914368">
              <a:spcBef>
                <a:spcPts val="300"/>
              </a:spcBef>
              <a:buFont typeface="Arial" panose="020B0604020202020204" pitchFamily="34" charset="0"/>
              <a:buChar char="•"/>
            </a:pPr>
            <a:r>
              <a:rPr lang="en-150" sz="1000" kern="0">
                <a:solidFill>
                  <a:schemeClr val="accent6"/>
                </a:solidFill>
                <a:latin typeface="+mj-lt"/>
              </a:rPr>
              <a:t>Bi-weekly Section Leaders meeting</a:t>
            </a:r>
          </a:p>
          <a:p>
            <a:pPr marL="171450" indent="-171450" defTabSz="914368">
              <a:spcBef>
                <a:spcPts val="300"/>
              </a:spcBef>
              <a:buFont typeface="Arial" panose="020B0604020202020204" pitchFamily="34" charset="0"/>
              <a:buChar char="•"/>
            </a:pPr>
            <a:r>
              <a:rPr lang="en-150" sz="1000" kern="0">
                <a:solidFill>
                  <a:schemeClr val="accent6"/>
                </a:solidFill>
                <a:latin typeface="+mj-lt"/>
              </a:rPr>
              <a:t>Weekly one-to-one meetings with Section/Function leads</a:t>
            </a:r>
          </a:p>
          <a:p>
            <a:pPr marL="171450" indent="-171450" defTabSz="914368">
              <a:spcBef>
                <a:spcPts val="300"/>
              </a:spcBef>
              <a:buFont typeface="Arial" panose="020B0604020202020204" pitchFamily="34" charset="0"/>
              <a:buChar char="•"/>
            </a:pPr>
            <a:r>
              <a:rPr lang="en-150" sz="1000" kern="0">
                <a:solidFill>
                  <a:schemeClr val="accent6"/>
                </a:solidFill>
                <a:latin typeface="+mj-lt"/>
              </a:rPr>
              <a:t>Attendance by representation at IRB, ITSC, STDF and other bodies as required</a:t>
            </a:r>
            <a:endParaRPr lang="en-GB" sz="1000" kern="0">
              <a:solidFill>
                <a:schemeClr val="accent6"/>
              </a:solidFill>
              <a:latin typeface="+mj-lt"/>
            </a:endParaRPr>
          </a:p>
        </p:txBody>
      </p:sp>
      <p:sp>
        <p:nvSpPr>
          <p:cNvPr id="60" name="Rectangle 59">
            <a:extLst>
              <a:ext uri="{FF2B5EF4-FFF2-40B4-BE49-F238E27FC236}">
                <a16:creationId xmlns:a16="http://schemas.microsoft.com/office/drawing/2014/main" id="{C6D825D9-EAC2-41B1-BC84-5CFD84E2DDC0}"/>
              </a:ext>
            </a:extLst>
          </p:cNvPr>
          <p:cNvSpPr/>
          <p:nvPr/>
        </p:nvSpPr>
        <p:spPr>
          <a:xfrm>
            <a:off x="6372141"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GOVERNANCE STRUCTURES</a:t>
            </a:r>
            <a:endParaRPr lang="en-GB" sz="2800" kern="0">
              <a:solidFill>
                <a:schemeClr val="accent6"/>
              </a:solidFill>
              <a:latin typeface="+mj-lt"/>
            </a:endParaRPr>
          </a:p>
        </p:txBody>
      </p:sp>
      <p:sp>
        <p:nvSpPr>
          <p:cNvPr id="61" name="Rectangle 60">
            <a:extLst>
              <a:ext uri="{FF2B5EF4-FFF2-40B4-BE49-F238E27FC236}">
                <a16:creationId xmlns:a16="http://schemas.microsoft.com/office/drawing/2014/main" id="{9D8F99B1-3D64-446F-B33B-93EDDED69923}"/>
              </a:ext>
            </a:extLst>
          </p:cNvPr>
          <p:cNvSpPr/>
          <p:nvPr/>
        </p:nvSpPr>
        <p:spPr>
          <a:xfrm>
            <a:off x="9072877"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300"/>
              </a:spcBef>
              <a:buFont typeface="Arial" panose="020B0604020202020204" pitchFamily="34" charset="0"/>
              <a:buChar char="•"/>
            </a:pPr>
            <a:r>
              <a:rPr lang="en-GB" sz="1000" kern="0">
                <a:solidFill>
                  <a:schemeClr val="accent6"/>
                </a:solidFill>
                <a:latin typeface="+mj-lt"/>
              </a:rPr>
              <a:t>Communicating the role CERN IT plays in fostering a culture of continuous improvement and cutting-edge solutions more clearly</a:t>
            </a:r>
            <a:endParaRPr lang="en-150" sz="1000" kern="0">
              <a:solidFill>
                <a:schemeClr val="accent6"/>
              </a:solidFill>
              <a:latin typeface="+mj-lt"/>
            </a:endParaRPr>
          </a:p>
          <a:p>
            <a:pPr marL="171450" indent="-171450" defTabSz="914368">
              <a:spcBef>
                <a:spcPts val="300"/>
              </a:spcBef>
              <a:buFont typeface="Arial" panose="020B0604020202020204" pitchFamily="34" charset="0"/>
              <a:buChar char="•"/>
            </a:pPr>
            <a:r>
              <a:rPr lang="en-150" sz="1000" kern="0">
                <a:solidFill>
                  <a:schemeClr val="accent6"/>
                </a:solidFill>
                <a:latin typeface="+mj-lt"/>
              </a:rPr>
              <a:t>Provide better alignment of partnerships, communication, and education with the IT D</a:t>
            </a:r>
            <a:r>
              <a:rPr lang="en-GB" sz="1000" kern="0">
                <a:solidFill>
                  <a:schemeClr val="accent6"/>
                </a:solidFill>
                <a:latin typeface="+mj-lt"/>
              </a:rPr>
              <a:t>e</a:t>
            </a:r>
            <a:r>
              <a:rPr lang="en-150" sz="1000" kern="0">
                <a:solidFill>
                  <a:schemeClr val="accent6"/>
                </a:solidFill>
                <a:latin typeface="+mj-lt"/>
              </a:rPr>
              <a:t>p. strategic objectives</a:t>
            </a:r>
            <a:endParaRPr lang="en-GB" sz="1000" kern="0">
              <a:solidFill>
                <a:schemeClr val="accent6"/>
              </a:solidFill>
              <a:latin typeface="+mj-lt"/>
            </a:endParaRPr>
          </a:p>
        </p:txBody>
      </p:sp>
      <p:sp>
        <p:nvSpPr>
          <p:cNvPr id="62" name="Rectangle 61">
            <a:extLst>
              <a:ext uri="{FF2B5EF4-FFF2-40B4-BE49-F238E27FC236}">
                <a16:creationId xmlns:a16="http://schemas.microsoft.com/office/drawing/2014/main" id="{5ABE862F-A766-482E-A532-98E582C34177}"/>
              </a:ext>
            </a:extLst>
          </p:cNvPr>
          <p:cNvSpPr/>
          <p:nvPr/>
        </p:nvSpPr>
        <p:spPr>
          <a:xfrm>
            <a:off x="9234272"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PAIN POINTS ADDRESSED</a:t>
            </a:r>
            <a:endParaRPr lang="en-GB" sz="2800" kern="0">
              <a:solidFill>
                <a:schemeClr val="accent6"/>
              </a:solidFill>
              <a:latin typeface="+mj-lt"/>
            </a:endParaRPr>
          </a:p>
        </p:txBody>
      </p:sp>
      <p:pic>
        <p:nvPicPr>
          <p:cNvPr id="3" name="Picture 2" descr="Shape&#10;&#10;Description automatically generated with low confidence">
            <a:extLst>
              <a:ext uri="{FF2B5EF4-FFF2-40B4-BE49-F238E27FC236}">
                <a16:creationId xmlns:a16="http://schemas.microsoft.com/office/drawing/2014/main" id="{012BE3ED-DB4B-4A61-8E01-7AFC8F0D04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818" t="6517" r="30805" b="26032"/>
          <a:stretch/>
        </p:blipFill>
        <p:spPr>
          <a:xfrm>
            <a:off x="9357147" y="4183996"/>
            <a:ext cx="168132" cy="288000"/>
          </a:xfrm>
          <a:prstGeom prst="rect">
            <a:avLst/>
          </a:prstGeom>
        </p:spPr>
      </p:pic>
      <p:pic>
        <p:nvPicPr>
          <p:cNvPr id="5" name="Picture 4" descr="Shape&#10;&#10;Description automatically generated with low confidence">
            <a:extLst>
              <a:ext uri="{FF2B5EF4-FFF2-40B4-BE49-F238E27FC236}">
                <a16:creationId xmlns:a16="http://schemas.microsoft.com/office/drawing/2014/main" id="{8CEF4CB3-ACC6-4FF5-B67B-7D92E4CD63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225" t="17978" r="23693" b="36523"/>
          <a:stretch/>
        </p:blipFill>
        <p:spPr>
          <a:xfrm>
            <a:off x="6456248" y="4183996"/>
            <a:ext cx="329672" cy="288000"/>
          </a:xfrm>
          <a:prstGeom prst="rect">
            <a:avLst/>
          </a:prstGeom>
        </p:spPr>
      </p:pic>
      <p:pic>
        <p:nvPicPr>
          <p:cNvPr id="64" name="Picture 63" descr="Shape&#10;&#10;Description automatically generated with low confidence">
            <a:extLst>
              <a:ext uri="{FF2B5EF4-FFF2-40B4-BE49-F238E27FC236}">
                <a16:creationId xmlns:a16="http://schemas.microsoft.com/office/drawing/2014/main" id="{FFF62EAA-F07D-4848-9E46-636CBECF03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716" r="10239" b="20483"/>
          <a:stretch/>
        </p:blipFill>
        <p:spPr>
          <a:xfrm>
            <a:off x="711084" y="4183996"/>
            <a:ext cx="286292" cy="288000"/>
          </a:xfrm>
          <a:prstGeom prst="rect">
            <a:avLst/>
          </a:prstGeom>
        </p:spPr>
      </p:pic>
      <p:pic>
        <p:nvPicPr>
          <p:cNvPr id="66" name="Picture 65" descr="Shape&#10;&#10;Description automatically generated with low confidence">
            <a:extLst>
              <a:ext uri="{FF2B5EF4-FFF2-40B4-BE49-F238E27FC236}">
                <a16:creationId xmlns:a16="http://schemas.microsoft.com/office/drawing/2014/main" id="{288FAF87-8FF9-4ED8-8D4F-A595A21931E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6067" t="4466" r="16235" b="26236"/>
          <a:stretch/>
        </p:blipFill>
        <p:spPr>
          <a:xfrm>
            <a:off x="6777381" y="2435153"/>
            <a:ext cx="281352" cy="288000"/>
          </a:xfrm>
          <a:prstGeom prst="rect">
            <a:avLst/>
          </a:prstGeom>
        </p:spPr>
      </p:pic>
      <p:pic>
        <p:nvPicPr>
          <p:cNvPr id="68" name="Picture 67" descr="Shape&#10;&#10;Description automatically generated with low confidence">
            <a:extLst>
              <a:ext uri="{FF2B5EF4-FFF2-40B4-BE49-F238E27FC236}">
                <a16:creationId xmlns:a16="http://schemas.microsoft.com/office/drawing/2014/main" id="{DD637A7B-506F-4CC2-A178-CC56EA8BCE9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316" r="9830" b="21311"/>
          <a:stretch/>
        </p:blipFill>
        <p:spPr>
          <a:xfrm>
            <a:off x="972898" y="2435153"/>
            <a:ext cx="295922" cy="288000"/>
          </a:xfrm>
          <a:prstGeom prst="rect">
            <a:avLst/>
          </a:prstGeom>
        </p:spPr>
      </p:pic>
      <p:pic>
        <p:nvPicPr>
          <p:cNvPr id="72" name="Picture 71" descr="Shape&#10;&#10;Description automatically generated with low confidence">
            <a:extLst>
              <a:ext uri="{FF2B5EF4-FFF2-40B4-BE49-F238E27FC236}">
                <a16:creationId xmlns:a16="http://schemas.microsoft.com/office/drawing/2014/main" id="{10F354CA-96D8-4ED5-8865-472E7E62559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017" r="9807" b="21877"/>
          <a:stretch/>
        </p:blipFill>
        <p:spPr>
          <a:xfrm>
            <a:off x="3536412" y="4183996"/>
            <a:ext cx="295571" cy="288000"/>
          </a:xfrm>
          <a:prstGeom prst="rect">
            <a:avLst/>
          </a:prstGeom>
        </p:spPr>
      </p:pic>
      <p:sp>
        <p:nvSpPr>
          <p:cNvPr id="73" name="Rectangle 5">
            <a:extLst>
              <a:ext uri="{FF2B5EF4-FFF2-40B4-BE49-F238E27FC236}">
                <a16:creationId xmlns:a16="http://schemas.microsoft.com/office/drawing/2014/main" id="{440892C1-B01D-450F-8D8A-85C2F67BACA2}"/>
              </a:ext>
            </a:extLst>
          </p:cNvPr>
          <p:cNvSpPr>
            <a:spLocks noChangeArrowheads="1"/>
          </p:cNvSpPr>
          <p:nvPr/>
        </p:nvSpPr>
        <p:spPr bwMode="auto">
          <a:xfrm>
            <a:off x="568035" y="456686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150"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Technology Assessment</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75" name="Rectangle 5">
            <a:extLst>
              <a:ext uri="{FF2B5EF4-FFF2-40B4-BE49-F238E27FC236}">
                <a16:creationId xmlns:a16="http://schemas.microsoft.com/office/drawing/2014/main" id="{7CA0A82E-300A-49FC-921F-6291AEFD53FF}"/>
              </a:ext>
            </a:extLst>
          </p:cNvPr>
          <p:cNvSpPr>
            <a:spLocks noChangeArrowheads="1"/>
          </p:cNvSpPr>
          <p:nvPr/>
        </p:nvSpPr>
        <p:spPr bwMode="auto">
          <a:xfrm>
            <a:off x="1837195" y="456686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150"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Collaboration</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78" name="Rectangle 5">
            <a:extLst>
              <a:ext uri="{FF2B5EF4-FFF2-40B4-BE49-F238E27FC236}">
                <a16:creationId xmlns:a16="http://schemas.microsoft.com/office/drawing/2014/main" id="{CA8CD31B-0CCF-4BDB-AE80-092BE773EC04}"/>
              </a:ext>
            </a:extLst>
          </p:cNvPr>
          <p:cNvSpPr>
            <a:spLocks noChangeArrowheads="1"/>
          </p:cNvSpPr>
          <p:nvPr/>
        </p:nvSpPr>
        <p:spPr bwMode="auto">
          <a:xfrm>
            <a:off x="568035" y="509157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Innovation</a:t>
            </a:r>
          </a:p>
        </p:txBody>
      </p:sp>
      <p:sp>
        <p:nvSpPr>
          <p:cNvPr id="79" name="Rectangle 5">
            <a:extLst>
              <a:ext uri="{FF2B5EF4-FFF2-40B4-BE49-F238E27FC236}">
                <a16:creationId xmlns:a16="http://schemas.microsoft.com/office/drawing/2014/main" id="{0568D425-647C-4A95-9455-93730F701C63}"/>
              </a:ext>
            </a:extLst>
          </p:cNvPr>
          <p:cNvSpPr>
            <a:spLocks noChangeArrowheads="1"/>
          </p:cNvSpPr>
          <p:nvPr/>
        </p:nvSpPr>
        <p:spPr bwMode="auto">
          <a:xfrm>
            <a:off x="1837195" y="509157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Education and Outreach</a:t>
            </a:r>
          </a:p>
        </p:txBody>
      </p:sp>
      <p:pic>
        <p:nvPicPr>
          <p:cNvPr id="47" name="Picture 46">
            <a:extLst>
              <a:ext uri="{FF2B5EF4-FFF2-40B4-BE49-F238E27FC236}">
                <a16:creationId xmlns:a16="http://schemas.microsoft.com/office/drawing/2014/main" id="{06160E14-EBD2-428E-9CBE-E16C60CFE18F}"/>
              </a:ext>
            </a:extLst>
          </p:cNvPr>
          <p:cNvPicPr>
            <a:picLocks noChangeAspect="1"/>
          </p:cNvPicPr>
          <p:nvPr/>
        </p:nvPicPr>
        <p:blipFill>
          <a:blip r:embed="rId9"/>
          <a:stretch>
            <a:fillRect/>
          </a:stretch>
        </p:blipFill>
        <p:spPr>
          <a:xfrm>
            <a:off x="3716948" y="4451182"/>
            <a:ext cx="1816128" cy="1665138"/>
          </a:xfrm>
          <a:prstGeom prst="rect">
            <a:avLst/>
          </a:prstGeom>
        </p:spPr>
      </p:pic>
      <p:sp>
        <p:nvSpPr>
          <p:cNvPr id="55" name="Rectangle 5">
            <a:extLst>
              <a:ext uri="{FF2B5EF4-FFF2-40B4-BE49-F238E27FC236}">
                <a16:creationId xmlns:a16="http://schemas.microsoft.com/office/drawing/2014/main" id="{99B2DE15-6206-4703-9B8F-C5448AE90583}"/>
              </a:ext>
            </a:extLst>
          </p:cNvPr>
          <p:cNvSpPr>
            <a:spLocks noChangeArrowheads="1"/>
          </p:cNvSpPr>
          <p:nvPr/>
        </p:nvSpPr>
        <p:spPr bwMode="auto">
          <a:xfrm>
            <a:off x="1844871" y="561628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150"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Impact on society</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56" name="Rectangle 5">
            <a:extLst>
              <a:ext uri="{FF2B5EF4-FFF2-40B4-BE49-F238E27FC236}">
                <a16:creationId xmlns:a16="http://schemas.microsoft.com/office/drawing/2014/main" id="{1117EB98-FF66-4D5F-B8AC-9ED20B601108}"/>
              </a:ext>
            </a:extLst>
          </p:cNvPr>
          <p:cNvSpPr>
            <a:spLocks noChangeArrowheads="1"/>
          </p:cNvSpPr>
          <p:nvPr/>
        </p:nvSpPr>
        <p:spPr bwMode="auto">
          <a:xfrm>
            <a:off x="568035" y="561628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150"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Communication</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4" name="Date Placeholder 3">
            <a:extLst>
              <a:ext uri="{FF2B5EF4-FFF2-40B4-BE49-F238E27FC236}">
                <a16:creationId xmlns:a16="http://schemas.microsoft.com/office/drawing/2014/main" id="{1C880C49-86A1-0952-586F-E3E4E8D991CC}"/>
              </a:ext>
            </a:extLst>
          </p:cNvPr>
          <p:cNvSpPr>
            <a:spLocks noGrp="1"/>
          </p:cNvSpPr>
          <p:nvPr>
            <p:ph type="dt" sz="half" idx="2"/>
          </p:nvPr>
        </p:nvSpPr>
        <p:spPr/>
        <p:txBody>
          <a:bodyPr/>
          <a:lstStyle/>
          <a:p>
            <a:r>
              <a:rPr lang="en-US"/>
              <a:t>11/12/20024</a:t>
            </a:r>
            <a:endParaRPr lang="en-GB"/>
          </a:p>
        </p:txBody>
      </p:sp>
      <p:sp>
        <p:nvSpPr>
          <p:cNvPr id="7" name="Footer Placeholder 6">
            <a:extLst>
              <a:ext uri="{FF2B5EF4-FFF2-40B4-BE49-F238E27FC236}">
                <a16:creationId xmlns:a16="http://schemas.microsoft.com/office/drawing/2014/main" id="{D68EB4A5-67BF-84EC-179D-F9627A84F508}"/>
              </a:ext>
            </a:extLst>
          </p:cNvPr>
          <p:cNvSpPr>
            <a:spLocks noGrp="1"/>
          </p:cNvSpPr>
          <p:nvPr>
            <p:ph type="ftr" sz="quarter" idx="3"/>
          </p:nvPr>
        </p:nvSpPr>
        <p:spPr/>
        <p:txBody>
          <a:bodyPr/>
          <a:lstStyle/>
          <a:p>
            <a:r>
              <a:rPr lang="en-GB"/>
              <a:t>FTI Group Meeting</a:t>
            </a:r>
          </a:p>
        </p:txBody>
      </p:sp>
      <p:grpSp>
        <p:nvGrpSpPr>
          <p:cNvPr id="8" name="Group 7">
            <a:extLst>
              <a:ext uri="{FF2B5EF4-FFF2-40B4-BE49-F238E27FC236}">
                <a16:creationId xmlns:a16="http://schemas.microsoft.com/office/drawing/2014/main" id="{DD081BB7-A87A-2FEF-47C3-AEA9F665C274}"/>
              </a:ext>
            </a:extLst>
          </p:cNvPr>
          <p:cNvGrpSpPr/>
          <p:nvPr/>
        </p:nvGrpSpPr>
        <p:grpSpPr>
          <a:xfrm>
            <a:off x="11024734" y="1200174"/>
            <a:ext cx="1115336" cy="312482"/>
            <a:chOff x="4916923" y="0"/>
            <a:chExt cx="1115336" cy="574051"/>
          </a:xfrm>
        </p:grpSpPr>
        <p:sp>
          <p:nvSpPr>
            <p:cNvPr id="9" name="Rectangle 8">
              <a:extLst>
                <a:ext uri="{FF2B5EF4-FFF2-40B4-BE49-F238E27FC236}">
                  <a16:creationId xmlns:a16="http://schemas.microsoft.com/office/drawing/2014/main" id="{C80D3D48-1D34-7CC9-F9B8-E914EE6F3649}"/>
                </a:ext>
              </a:extLst>
            </p:cNvPr>
            <p:cNvSpPr/>
            <p:nvPr/>
          </p:nvSpPr>
          <p:spPr>
            <a:xfrm>
              <a:off x="4916923" y="0"/>
              <a:ext cx="1115336" cy="574051"/>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txBody>
            <a:bodyPr/>
            <a:lstStyle/>
            <a:p>
              <a:endParaRPr lang="en-GB"/>
            </a:p>
          </p:txBody>
        </p:sp>
        <p:sp>
          <p:nvSpPr>
            <p:cNvPr id="10" name="TextBox 9">
              <a:extLst>
                <a:ext uri="{FF2B5EF4-FFF2-40B4-BE49-F238E27FC236}">
                  <a16:creationId xmlns:a16="http://schemas.microsoft.com/office/drawing/2014/main" id="{8DF85C58-30D6-6F3D-20A1-1C2EF972AF17}"/>
                </a:ext>
              </a:extLst>
            </p:cNvPr>
            <p:cNvSpPr txBox="1"/>
            <p:nvPr/>
          </p:nvSpPr>
          <p:spPr>
            <a:xfrm>
              <a:off x="4916923" y="0"/>
              <a:ext cx="1115336" cy="5740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fr-FR" sz="1100" kern="1200">
                  <a:solidFill>
                    <a:prstClr val="white"/>
                  </a:solidFill>
                  <a:latin typeface="Arial"/>
                  <a:ea typeface="+mn-ea"/>
                  <a:cs typeface="+mn-cs"/>
                </a:rPr>
                <a:t>Section</a:t>
              </a:r>
              <a:endParaRPr lang="en-GB" sz="1100" kern="1200">
                <a:solidFill>
                  <a:prstClr val="white"/>
                </a:solidFill>
                <a:latin typeface="Arial"/>
                <a:ea typeface="+mn-ea"/>
                <a:cs typeface="+mn-cs"/>
              </a:endParaRPr>
            </a:p>
          </p:txBody>
        </p:sp>
      </p:grpSp>
      <p:grpSp>
        <p:nvGrpSpPr>
          <p:cNvPr id="11" name="Group 10">
            <a:extLst>
              <a:ext uri="{FF2B5EF4-FFF2-40B4-BE49-F238E27FC236}">
                <a16:creationId xmlns:a16="http://schemas.microsoft.com/office/drawing/2014/main" id="{096BD484-1B44-7672-C85B-3A757A9CB7D9}"/>
              </a:ext>
            </a:extLst>
          </p:cNvPr>
          <p:cNvGrpSpPr/>
          <p:nvPr/>
        </p:nvGrpSpPr>
        <p:grpSpPr>
          <a:xfrm>
            <a:off x="11024734" y="1593206"/>
            <a:ext cx="1115336" cy="312482"/>
            <a:chOff x="4916923" y="0"/>
            <a:chExt cx="1115336" cy="574051"/>
          </a:xfrm>
          <a:solidFill>
            <a:srgbClr val="00B0F0"/>
          </a:solidFill>
        </p:grpSpPr>
        <p:sp>
          <p:nvSpPr>
            <p:cNvPr id="12" name="Rectangle 11">
              <a:extLst>
                <a:ext uri="{FF2B5EF4-FFF2-40B4-BE49-F238E27FC236}">
                  <a16:creationId xmlns:a16="http://schemas.microsoft.com/office/drawing/2014/main" id="{E605ACFC-20A9-EA90-B887-626260B09935}"/>
                </a:ext>
              </a:extLst>
            </p:cNvPr>
            <p:cNvSpPr/>
            <p:nvPr/>
          </p:nvSpPr>
          <p:spPr>
            <a:xfrm>
              <a:off x="4916923" y="0"/>
              <a:ext cx="1115336" cy="574051"/>
            </a:xfrm>
            <a:prstGeom prst="rect">
              <a:avLst/>
            </a:prstGeom>
            <a:grpFill/>
            <a:ln w="19050" cap="flat" cmpd="sng" algn="ctr">
              <a:solidFill>
                <a:srgbClr val="F8F8F8">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txBody>
            <a:bodyPr/>
            <a:lstStyle/>
            <a:p>
              <a:endParaRPr lang="en-GB">
                <a:solidFill>
                  <a:schemeClr val="bg1"/>
                </a:solidFill>
              </a:endParaRPr>
            </a:p>
          </p:txBody>
        </p:sp>
        <p:sp>
          <p:nvSpPr>
            <p:cNvPr id="13" name="TextBox 12">
              <a:extLst>
                <a:ext uri="{FF2B5EF4-FFF2-40B4-BE49-F238E27FC236}">
                  <a16:creationId xmlns:a16="http://schemas.microsoft.com/office/drawing/2014/main" id="{1E3EE14E-FBEF-115C-9E3F-F5B1EB646E04}"/>
                </a:ext>
              </a:extLst>
            </p:cNvPr>
            <p:cNvSpPr txBox="1"/>
            <p:nvPr/>
          </p:nvSpPr>
          <p:spPr>
            <a:xfrm>
              <a:off x="4916923" y="0"/>
              <a:ext cx="1115336" cy="574051"/>
            </a:xfrm>
            <a:prstGeom prst="rect">
              <a:avLst/>
            </a:prstGeom>
            <a:solidFill>
              <a:schemeClr val="tx2">
                <a:lumMod val="60000"/>
                <a:lumOff val="40000"/>
              </a:schemeClr>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fr-FR" sz="1100" kern="1200" err="1">
                  <a:solidFill>
                    <a:schemeClr val="bg1"/>
                  </a:solidFill>
                  <a:latin typeface="Arial"/>
                  <a:ea typeface="+mn-ea"/>
                  <a:cs typeface="+mn-cs"/>
                </a:rPr>
                <a:t>Function</a:t>
              </a:r>
              <a:endParaRPr lang="en-GB" sz="1100" kern="1200">
                <a:solidFill>
                  <a:schemeClr val="bg1"/>
                </a:solidFill>
                <a:latin typeface="Arial"/>
                <a:ea typeface="+mn-ea"/>
                <a:cs typeface="+mn-cs"/>
              </a:endParaRPr>
            </a:p>
          </p:txBody>
        </p:sp>
      </p:grpSp>
      <p:graphicFrame>
        <p:nvGraphicFramePr>
          <p:cNvPr id="14" name="Diagram 13">
            <a:extLst>
              <a:ext uri="{FF2B5EF4-FFF2-40B4-BE49-F238E27FC236}">
                <a16:creationId xmlns:a16="http://schemas.microsoft.com/office/drawing/2014/main" id="{F12606F1-06BB-F886-8A0F-77BC2C33FF5B}"/>
              </a:ext>
            </a:extLst>
          </p:cNvPr>
          <p:cNvGraphicFramePr/>
          <p:nvPr>
            <p:extLst>
              <p:ext uri="{D42A27DB-BD31-4B8C-83A1-F6EECF244321}">
                <p14:modId xmlns:p14="http://schemas.microsoft.com/office/powerpoint/2010/main" val="1047292973"/>
              </p:ext>
            </p:extLst>
          </p:nvPr>
        </p:nvGraphicFramePr>
        <p:xfrm>
          <a:off x="1071606" y="1121417"/>
          <a:ext cx="10048788" cy="140116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pSp>
        <p:nvGrpSpPr>
          <p:cNvPr id="2" name="Group 1">
            <a:extLst>
              <a:ext uri="{FF2B5EF4-FFF2-40B4-BE49-F238E27FC236}">
                <a16:creationId xmlns:a16="http://schemas.microsoft.com/office/drawing/2014/main" id="{2E49060C-36F6-20D8-76C5-15BB66FEBE75}"/>
              </a:ext>
            </a:extLst>
          </p:cNvPr>
          <p:cNvGrpSpPr/>
          <p:nvPr/>
        </p:nvGrpSpPr>
        <p:grpSpPr>
          <a:xfrm>
            <a:off x="7009318" y="1233620"/>
            <a:ext cx="1115336" cy="498927"/>
            <a:chOff x="4916923" y="-154464"/>
            <a:chExt cx="1115336" cy="728515"/>
          </a:xfrm>
        </p:grpSpPr>
        <p:sp>
          <p:nvSpPr>
            <p:cNvPr id="15" name="Rectangle 14">
              <a:extLst>
                <a:ext uri="{FF2B5EF4-FFF2-40B4-BE49-F238E27FC236}">
                  <a16:creationId xmlns:a16="http://schemas.microsoft.com/office/drawing/2014/main" id="{6F391536-D928-2BB4-B0E9-3A39119626EC}"/>
                </a:ext>
              </a:extLst>
            </p:cNvPr>
            <p:cNvSpPr/>
            <p:nvPr/>
          </p:nvSpPr>
          <p:spPr>
            <a:xfrm>
              <a:off x="4916923" y="0"/>
              <a:ext cx="1115336" cy="574051"/>
            </a:xfrm>
            <a:prstGeom prst="rect">
              <a:avLst/>
            </a:prstGeom>
            <a:solidFill>
              <a:srgbClr val="0055A0">
                <a:hueOff val="0"/>
                <a:satOff val="0"/>
                <a:lumOff val="0"/>
                <a:alphaOff val="0"/>
              </a:srgbClr>
            </a:solidFill>
            <a:ln w="19050" cap="flat" cmpd="sng" algn="ctr">
              <a:solidFill>
                <a:srgbClr val="F8F8F8">
                  <a:hueOff val="0"/>
                  <a:satOff val="0"/>
                  <a:lumOff val="0"/>
                  <a:alphaOff val="0"/>
                </a:srgbClr>
              </a:solidFill>
              <a:prstDash val="solid"/>
            </a:ln>
            <a:effectLst/>
          </p:spPr>
          <p:style>
            <a:lnRef idx="2">
              <a:scrgbClr r="0" g="0" b="0"/>
            </a:lnRef>
            <a:fillRef idx="1">
              <a:scrgbClr r="0" g="0" b="0"/>
            </a:fillRef>
            <a:effectRef idx="0">
              <a:scrgbClr r="0" g="0" b="0"/>
            </a:effectRef>
            <a:fontRef idx="minor">
              <a:schemeClr val="lt1"/>
            </a:fontRef>
          </p:style>
          <p:txBody>
            <a:bodyPr/>
            <a:lstStyle/>
            <a:p>
              <a:endParaRPr lang="en-GB"/>
            </a:p>
          </p:txBody>
        </p:sp>
        <p:sp>
          <p:nvSpPr>
            <p:cNvPr id="16" name="TextBox 15">
              <a:extLst>
                <a:ext uri="{FF2B5EF4-FFF2-40B4-BE49-F238E27FC236}">
                  <a16:creationId xmlns:a16="http://schemas.microsoft.com/office/drawing/2014/main" id="{89F435ED-A836-5E4E-6CC4-2C77CE8D779C}"/>
                </a:ext>
              </a:extLst>
            </p:cNvPr>
            <p:cNvSpPr txBox="1"/>
            <p:nvPr/>
          </p:nvSpPr>
          <p:spPr>
            <a:xfrm>
              <a:off x="4916923" y="-154464"/>
              <a:ext cx="1115336" cy="728515"/>
            </a:xfrm>
            <a:prstGeom prst="rect">
              <a:avLst/>
            </a:prstGeom>
            <a:solidFill>
              <a:schemeClr val="tx1">
                <a:lumMod val="60000"/>
                <a:lumOff val="40000"/>
              </a:schemeClr>
            </a:solidFill>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150" sz="1100" kern="1200" dirty="0">
                  <a:solidFill>
                    <a:prstClr val="white"/>
                  </a:solidFill>
                  <a:latin typeface="Arial"/>
                  <a:ea typeface="+mn-ea"/>
                  <a:cs typeface="+mn-cs"/>
                </a:rPr>
                <a:t>NextGen</a:t>
              </a:r>
              <a:endParaRPr lang="en-GB" sz="1100" kern="1200" dirty="0">
                <a:solidFill>
                  <a:prstClr val="white"/>
                </a:solidFill>
                <a:latin typeface="Arial"/>
                <a:ea typeface="+mn-ea"/>
                <a:cs typeface="+mn-cs"/>
              </a:endParaRPr>
            </a:p>
          </p:txBody>
        </p:sp>
      </p:grpSp>
      <p:cxnSp>
        <p:nvCxnSpPr>
          <p:cNvPr id="18" name="Straight Connector 17">
            <a:extLst>
              <a:ext uri="{FF2B5EF4-FFF2-40B4-BE49-F238E27FC236}">
                <a16:creationId xmlns:a16="http://schemas.microsoft.com/office/drawing/2014/main" id="{863D0868-C735-E99A-5A5B-84B9005B1BE7}"/>
              </a:ext>
            </a:extLst>
          </p:cNvPr>
          <p:cNvCxnSpPr>
            <a:cxnSpLocks/>
            <a:endCxn id="16" idx="1"/>
          </p:cNvCxnSpPr>
          <p:nvPr/>
        </p:nvCxnSpPr>
        <p:spPr>
          <a:xfrm>
            <a:off x="6658335" y="1483084"/>
            <a:ext cx="350983" cy="0"/>
          </a:xfrm>
          <a:prstGeom prst="line">
            <a:avLst/>
          </a:prstGeom>
          <a:noFill/>
          <a:ln w="19050" cap="flat" cmpd="sng" algn="ctr">
            <a:solidFill>
              <a:srgbClr val="0055A0">
                <a:shade val="60000"/>
                <a:hueOff val="0"/>
                <a:satOff val="0"/>
                <a:lumOff val="0"/>
                <a:alphaOff val="0"/>
              </a:srgbClr>
            </a:solidFill>
            <a:prstDash val="solid"/>
          </a:ln>
          <a:effectLst/>
        </p:spPr>
      </p:cxnSp>
    </p:spTree>
    <p:extLst>
      <p:ext uri="{BB962C8B-B14F-4D97-AF65-F5344CB8AC3E}">
        <p14:creationId xmlns:p14="http://schemas.microsoft.com/office/powerpoint/2010/main" val="4207708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03905856-F0F5-444D-8654-328020ED4631}"/>
              </a:ext>
            </a:extLst>
          </p:cNvPr>
          <p:cNvSpPr txBox="1">
            <a:spLocks/>
          </p:cNvSpPr>
          <p:nvPr/>
        </p:nvSpPr>
        <p:spPr>
          <a:xfrm>
            <a:off x="609599" y="233493"/>
            <a:ext cx="10848800" cy="933331"/>
          </a:xfrm>
          <a:prstGeom prst="rect">
            <a:avLst/>
          </a:prstGeom>
        </p:spPr>
        <p:txBody>
          <a:bodyPr vert="horz" lIns="45720" tIns="45720" rIns="45720" bIns="45720" anchor="t">
            <a:noAutofit/>
          </a:bodyPr>
          <a:lstStyle>
            <a:lvl1pPr algn="l" rtl="0" eaLnBrk="1" latinLnBrk="0" hangingPunct="1">
              <a:spcBef>
                <a:spcPct val="0"/>
              </a:spcBef>
              <a:buNone/>
              <a:defRPr kumimoji="0" sz="6133" kern="1200">
                <a:solidFill>
                  <a:schemeClr val="tx1"/>
                </a:solidFill>
                <a:latin typeface="+mj-lt"/>
                <a:ea typeface="+mj-ea"/>
                <a:cs typeface="+mj-cs"/>
              </a:defRPr>
            </a:lvl1pPr>
          </a:lstStyle>
          <a:p>
            <a:r>
              <a:rPr lang="en-150" sz="2400"/>
              <a:t>Collaborations and Partnerships</a:t>
            </a:r>
            <a:r>
              <a:rPr lang="en-GB" sz="2400"/>
              <a:t>: Functional overview</a:t>
            </a:r>
          </a:p>
          <a:p>
            <a:r>
              <a:rPr lang="en-GB" sz="1200"/>
              <a:t>The Collaborations and Partnership section fosters strategic alliances to drive technical innovation and support CERN's mission. The section is responsible for promoting and developing collaborations with scientific communities, the HPC community, industry leaders, European initiatives, and other international organizations. By engaging with key internal and external stakeholders, the section advances the co-development </a:t>
            </a:r>
            <a:r>
              <a:rPr lang="en-GB" sz="1200" err="1"/>
              <a:t>oftechnologies</a:t>
            </a:r>
            <a:r>
              <a:rPr lang="en-GB" sz="1200"/>
              <a:t> and techniques for the benefit of the IT Department, CERN experiments and CERN activities at large.</a:t>
            </a:r>
            <a:endParaRPr lang="en-GB"/>
          </a:p>
          <a:p>
            <a:endParaRPr lang="en-GB" sz="1200">
              <a:cs typeface="Arial"/>
            </a:endParaRPr>
          </a:p>
        </p:txBody>
      </p:sp>
      <p:sp>
        <p:nvSpPr>
          <p:cNvPr id="46" name="Rectangle 45">
            <a:extLst>
              <a:ext uri="{FF2B5EF4-FFF2-40B4-BE49-F238E27FC236}">
                <a16:creationId xmlns:a16="http://schemas.microsoft.com/office/drawing/2014/main" id="{90000DBE-BB4B-4EB8-8273-BB8714AC642D}"/>
              </a:ext>
            </a:extLst>
          </p:cNvPr>
          <p:cNvSpPr/>
          <p:nvPr/>
        </p:nvSpPr>
        <p:spPr>
          <a:xfrm>
            <a:off x="406641" y="2574638"/>
            <a:ext cx="5574611" cy="1498732"/>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defTabSz="914368">
              <a:buFont typeface="Arial,Sans-Serif" panose="020B0604020202020204" pitchFamily="34" charset="0"/>
              <a:buChar char="•"/>
            </a:pPr>
            <a:r>
              <a:rPr lang="en-GB" sz="700" kern="0">
                <a:solidFill>
                  <a:schemeClr val="accent6"/>
                </a:solidFill>
                <a:latin typeface="+mj-lt"/>
              </a:rPr>
              <a:t> Promote and support collaborations by facilitating the establishment and growth of partnerships with scientific and technical communities, industry leaders, infrastructures providers, international organizations, ensuring alignment with CERN's strategic objectives.</a:t>
            </a:r>
            <a:endParaRPr lang="en-US">
              <a:solidFill>
                <a:schemeClr val="accent6"/>
              </a:solidFill>
            </a:endParaRPr>
          </a:p>
          <a:p>
            <a:pPr defTabSz="914368">
              <a:buFont typeface="Arial" panose="020B0604020202020204" pitchFamily="34" charset="0"/>
              <a:buChar char="•"/>
            </a:pPr>
            <a:r>
              <a:rPr lang="en-GB" sz="700" kern="0">
                <a:solidFill>
                  <a:schemeClr val="accent6"/>
                </a:solidFill>
                <a:latin typeface="+mj-lt"/>
              </a:rPr>
              <a:t> Develop and strengthen relationships with </a:t>
            </a:r>
            <a:r>
              <a:rPr lang="en-GB" sz="700" kern="0" err="1">
                <a:solidFill>
                  <a:schemeClr val="accent6"/>
                </a:solidFill>
                <a:latin typeface="+mj-lt"/>
              </a:rPr>
              <a:t>EuroHPC</a:t>
            </a:r>
            <a:r>
              <a:rPr lang="en-GB" sz="700" kern="0">
                <a:solidFill>
                  <a:schemeClr val="accent6"/>
                </a:solidFill>
                <a:latin typeface="+mj-lt"/>
              </a:rPr>
              <a:t>-JU and national HPC providers, participate in HPC user and access fora and publicize and coordinate HPC access opportunities.. </a:t>
            </a:r>
            <a:endParaRPr lang="en-GB">
              <a:solidFill>
                <a:schemeClr val="accent6"/>
              </a:solidFill>
            </a:endParaRPr>
          </a:p>
          <a:p>
            <a:pPr defTabSz="914368">
              <a:buFont typeface="Arial" panose="020B0604020202020204" pitchFamily="34" charset="0"/>
              <a:buChar char="•"/>
            </a:pPr>
            <a:r>
              <a:rPr lang="en-GB" sz="700" kern="0">
                <a:solidFill>
                  <a:schemeClr val="accent6"/>
                </a:solidFill>
                <a:latin typeface="+mj-lt"/>
              </a:rPr>
              <a:t> Drive technical innovation by initiating and executing joint projects with industry, research communities and infrastructure providers (i.e. HPC) to position CERN at the forefront of scientific and technological advancements.</a:t>
            </a:r>
            <a:endParaRPr lang="en-GB">
              <a:solidFill>
                <a:schemeClr val="accent6"/>
              </a:solidFill>
            </a:endParaRPr>
          </a:p>
          <a:p>
            <a:pPr defTabSz="914368">
              <a:buFont typeface="Arial" panose="020B0604020202020204" pitchFamily="34" charset="0"/>
              <a:buChar char="•"/>
            </a:pPr>
            <a:r>
              <a:rPr lang="en-GB" sz="700" kern="0">
                <a:solidFill>
                  <a:schemeClr val="accent6"/>
                </a:solidFill>
                <a:latin typeface="+mj-lt"/>
              </a:rPr>
              <a:t> Engage with external stakeholders such as the European Commission, the CERN computing community, and other stakeholders to develop and execute programmes that attract external support, drive innovation, and foster CERN's mission.</a:t>
            </a:r>
            <a:endParaRPr lang="en-GB">
              <a:solidFill>
                <a:schemeClr val="accent6"/>
              </a:solidFill>
            </a:endParaRPr>
          </a:p>
          <a:p>
            <a:pPr defTabSz="914368">
              <a:buFont typeface="Arial" panose="020B0604020202020204" pitchFamily="34" charset="0"/>
              <a:buChar char="•"/>
            </a:pPr>
            <a:r>
              <a:rPr lang="en-GB" sz="700" kern="0">
                <a:solidFill>
                  <a:schemeClr val="accent6"/>
                </a:solidFill>
                <a:latin typeface="+mj-lt"/>
              </a:rPr>
              <a:t> Foster international collaboration by </a:t>
            </a:r>
            <a:r>
              <a:rPr lang="en-GB" sz="700" kern="0" err="1">
                <a:solidFill>
                  <a:schemeClr val="accent6"/>
                </a:solidFill>
                <a:latin typeface="+mj-lt"/>
              </a:rPr>
              <a:t>iidentifying</a:t>
            </a:r>
            <a:r>
              <a:rPr lang="en-GB" sz="700" kern="0">
                <a:solidFill>
                  <a:schemeClr val="accent6"/>
                </a:solidFill>
                <a:latin typeface="+mj-lt"/>
              </a:rPr>
              <a:t> and developing opportunities for international collaboration across diverse scientific domains, fostering a global network of partnerships that contribute to CERN’s long-term vision.</a:t>
            </a:r>
            <a:endParaRPr lang="en-GB">
              <a:solidFill>
                <a:schemeClr val="accent6"/>
              </a:solidFill>
            </a:endParaRPr>
          </a:p>
        </p:txBody>
      </p:sp>
      <p:sp>
        <p:nvSpPr>
          <p:cNvPr id="48" name="Rectangle 47">
            <a:extLst>
              <a:ext uri="{FF2B5EF4-FFF2-40B4-BE49-F238E27FC236}">
                <a16:creationId xmlns:a16="http://schemas.microsoft.com/office/drawing/2014/main" id="{764E0A18-33AC-4DF7-91CE-5310455EF306}"/>
              </a:ext>
            </a:extLst>
          </p:cNvPr>
          <p:cNvSpPr/>
          <p:nvPr/>
        </p:nvSpPr>
        <p:spPr>
          <a:xfrm>
            <a:off x="6210746" y="2574637"/>
            <a:ext cx="5574611" cy="1498732"/>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defTabSz="914368">
              <a:buFont typeface="Arial,Sans-Serif" panose="020B0604020202020204" pitchFamily="34" charset="0"/>
              <a:buChar char="•"/>
            </a:pPr>
            <a:r>
              <a:rPr lang="en-GB" sz="800" kern="0">
                <a:solidFill>
                  <a:schemeClr val="accent6"/>
                </a:solidFill>
                <a:latin typeface="+mj-lt"/>
              </a:rPr>
              <a:t> Engage new industries and strategic partners: successfully attract new industry and research partners for exploratory and strategic projects, expanding CERN's collaborative network.</a:t>
            </a:r>
            <a:endParaRPr lang="en-US">
              <a:solidFill>
                <a:schemeClr val="accent6"/>
              </a:solidFill>
            </a:endParaRPr>
          </a:p>
          <a:p>
            <a:pPr defTabSz="914368">
              <a:buFont typeface="Arial" panose="020B0604020202020204" pitchFamily="34" charset="0"/>
              <a:buChar char="•"/>
            </a:pPr>
            <a:r>
              <a:rPr lang="en-GB" sz="800" kern="0">
                <a:solidFill>
                  <a:schemeClr val="accent6"/>
                </a:solidFill>
                <a:latin typeface="+mj-lt"/>
              </a:rPr>
              <a:t> Revitalize existing projects: refresh and sustain existing collaborative projects, maintaining a focus on cutting-edge innovation and ensuring continued relevance and impact.</a:t>
            </a:r>
            <a:endParaRPr lang="en-GB">
              <a:solidFill>
                <a:schemeClr val="accent6"/>
              </a:solidFill>
            </a:endParaRPr>
          </a:p>
          <a:p>
            <a:pPr defTabSz="914368">
              <a:buFont typeface="Arial" panose="020B0604020202020204" pitchFamily="34" charset="0"/>
              <a:buChar char="•"/>
            </a:pPr>
            <a:r>
              <a:rPr lang="en-GB" sz="800" kern="0">
                <a:solidFill>
                  <a:schemeClr val="accent6"/>
                </a:solidFill>
                <a:latin typeface="+mj-lt"/>
              </a:rPr>
              <a:t> Enhance dissemination activities (scientific publications, annual reports, presentations at conferences, strategy documents) to promote joint activities, while increasing participation in external opportunities.</a:t>
            </a:r>
            <a:endParaRPr lang="en-GB">
              <a:solidFill>
                <a:schemeClr val="accent6"/>
              </a:solidFill>
            </a:endParaRPr>
          </a:p>
          <a:p>
            <a:pPr defTabSz="914368">
              <a:buFont typeface="Arial" panose="020B0604020202020204" pitchFamily="34" charset="0"/>
              <a:buChar char="•"/>
            </a:pPr>
            <a:r>
              <a:rPr lang="en-GB" sz="800" kern="0">
                <a:solidFill>
                  <a:schemeClr val="accent6"/>
                </a:solidFill>
                <a:latin typeface="+mj-lt"/>
              </a:rPr>
              <a:t> Increase project visibility: elevate the visibility and recognition of CERN’s collaborative projects, showcasing their contribution to advancing CERN’s mission and their broader impact on the scientific community.</a:t>
            </a:r>
            <a:endParaRPr lang="en-GB">
              <a:solidFill>
                <a:schemeClr val="accent6"/>
              </a:solidFill>
            </a:endParaRPr>
          </a:p>
        </p:txBody>
      </p:sp>
      <p:sp>
        <p:nvSpPr>
          <p:cNvPr id="49" name="Rectangle 48">
            <a:extLst>
              <a:ext uri="{FF2B5EF4-FFF2-40B4-BE49-F238E27FC236}">
                <a16:creationId xmlns:a16="http://schemas.microsoft.com/office/drawing/2014/main" id="{2CB64478-07CE-44CA-9C6D-8F6C7FDFDE2E}"/>
              </a:ext>
            </a:extLst>
          </p:cNvPr>
          <p:cNvSpPr/>
          <p:nvPr/>
        </p:nvSpPr>
        <p:spPr>
          <a:xfrm>
            <a:off x="854230" y="2387682"/>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KEY ROLES &amp; RESPONSIBILITIES</a:t>
            </a:r>
            <a:endParaRPr lang="en-GB" sz="2800" kern="0">
              <a:solidFill>
                <a:schemeClr val="accent6"/>
              </a:solidFill>
              <a:latin typeface="+mj-lt"/>
            </a:endParaRPr>
          </a:p>
        </p:txBody>
      </p:sp>
      <p:sp>
        <p:nvSpPr>
          <p:cNvPr id="50" name="Rectangle 49">
            <a:extLst>
              <a:ext uri="{FF2B5EF4-FFF2-40B4-BE49-F238E27FC236}">
                <a16:creationId xmlns:a16="http://schemas.microsoft.com/office/drawing/2014/main" id="{B6B734ED-89B1-4F00-8DB9-559860E817C7}"/>
              </a:ext>
            </a:extLst>
          </p:cNvPr>
          <p:cNvSpPr/>
          <p:nvPr/>
        </p:nvSpPr>
        <p:spPr>
          <a:xfrm>
            <a:off x="6658335" y="2382799"/>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MEASURES OF SUCCESS</a:t>
            </a:r>
            <a:endParaRPr lang="en-GB" sz="2800" kern="0">
              <a:solidFill>
                <a:schemeClr val="accent6"/>
              </a:solidFill>
              <a:latin typeface="+mj-lt"/>
            </a:endParaRPr>
          </a:p>
        </p:txBody>
      </p:sp>
      <p:sp>
        <p:nvSpPr>
          <p:cNvPr id="51" name="Rectangle 50">
            <a:extLst>
              <a:ext uri="{FF2B5EF4-FFF2-40B4-BE49-F238E27FC236}">
                <a16:creationId xmlns:a16="http://schemas.microsoft.com/office/drawing/2014/main" id="{DF9A4AEB-3402-4769-9DE1-B5B36FBF0D30}"/>
              </a:ext>
            </a:extLst>
          </p:cNvPr>
          <p:cNvSpPr/>
          <p:nvPr/>
        </p:nvSpPr>
        <p:spPr>
          <a:xfrm>
            <a:off x="406641"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52" name="Rectangle 51">
            <a:extLst>
              <a:ext uri="{FF2B5EF4-FFF2-40B4-BE49-F238E27FC236}">
                <a16:creationId xmlns:a16="http://schemas.microsoft.com/office/drawing/2014/main" id="{4EC7BC07-A11D-4986-A2BB-D3D4791C4B2B}"/>
              </a:ext>
            </a:extLst>
          </p:cNvPr>
          <p:cNvSpPr/>
          <p:nvPr/>
        </p:nvSpPr>
        <p:spPr>
          <a:xfrm>
            <a:off x="568036"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KEY</a:t>
            </a:r>
            <a:br>
              <a:rPr lang="en-GB" sz="1000" kern="0" spc="300">
                <a:solidFill>
                  <a:schemeClr val="accent6"/>
                </a:solidFill>
                <a:latin typeface="+mj-lt"/>
              </a:rPr>
            </a:br>
            <a:r>
              <a:rPr lang="en-GB" sz="1000" kern="0" spc="300">
                <a:solidFill>
                  <a:schemeClr val="accent6"/>
                </a:solidFill>
                <a:latin typeface="+mj-lt"/>
              </a:rPr>
              <a:t>CAPABILITIES</a:t>
            </a:r>
            <a:endParaRPr lang="en-GB" sz="2800" kern="0">
              <a:solidFill>
                <a:schemeClr val="accent6"/>
              </a:solidFill>
              <a:latin typeface="+mj-lt"/>
            </a:endParaRPr>
          </a:p>
        </p:txBody>
      </p:sp>
      <p:sp>
        <p:nvSpPr>
          <p:cNvPr id="57" name="Rectangle 56">
            <a:extLst>
              <a:ext uri="{FF2B5EF4-FFF2-40B4-BE49-F238E27FC236}">
                <a16:creationId xmlns:a16="http://schemas.microsoft.com/office/drawing/2014/main" id="{7E1FFC7A-5F12-4D6B-8CD7-F8F4C0010FC9}"/>
              </a:ext>
            </a:extLst>
          </p:cNvPr>
          <p:cNvSpPr/>
          <p:nvPr/>
        </p:nvSpPr>
        <p:spPr>
          <a:xfrm>
            <a:off x="3268772"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58" name="Rectangle 57">
            <a:extLst>
              <a:ext uri="{FF2B5EF4-FFF2-40B4-BE49-F238E27FC236}">
                <a16:creationId xmlns:a16="http://schemas.microsoft.com/office/drawing/2014/main" id="{BA2323C9-D870-4F24-93E6-8F1C0CFF3C3D}"/>
              </a:ext>
            </a:extLst>
          </p:cNvPr>
          <p:cNvSpPr/>
          <p:nvPr/>
        </p:nvSpPr>
        <p:spPr>
          <a:xfrm>
            <a:off x="3430167"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ROLES</a:t>
            </a:r>
            <a:br>
              <a:rPr lang="en-GB" sz="1000" kern="0" spc="300">
                <a:solidFill>
                  <a:schemeClr val="accent6"/>
                </a:solidFill>
                <a:latin typeface="+mj-lt"/>
              </a:rPr>
            </a:br>
            <a:r>
              <a:rPr lang="en-GB" sz="1000" kern="0" spc="300">
                <a:solidFill>
                  <a:schemeClr val="accent6"/>
                </a:solidFill>
                <a:latin typeface="+mj-lt"/>
              </a:rPr>
              <a:t>FRAMEWORK</a:t>
            </a:r>
            <a:endParaRPr lang="en-GB" sz="2800" kern="0">
              <a:solidFill>
                <a:schemeClr val="accent6"/>
              </a:solidFill>
              <a:latin typeface="+mj-lt"/>
            </a:endParaRPr>
          </a:p>
        </p:txBody>
      </p:sp>
      <p:sp>
        <p:nvSpPr>
          <p:cNvPr id="59" name="Rectangle 58">
            <a:extLst>
              <a:ext uri="{FF2B5EF4-FFF2-40B4-BE49-F238E27FC236}">
                <a16:creationId xmlns:a16="http://schemas.microsoft.com/office/drawing/2014/main" id="{4CDBB506-A3F5-4CE5-9B1B-594D51D7050A}"/>
              </a:ext>
            </a:extLst>
          </p:cNvPr>
          <p:cNvSpPr/>
          <p:nvPr/>
        </p:nvSpPr>
        <p:spPr>
          <a:xfrm>
            <a:off x="6210746" y="4322077"/>
            <a:ext cx="2712480" cy="1794243"/>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marL="171450" indent="-171450" defTabSz="914368">
              <a:buFont typeface="Arial"/>
              <a:buChar char="•"/>
            </a:pPr>
            <a:r>
              <a:rPr lang="en-GB" sz="1000" kern="0">
                <a:solidFill>
                  <a:srgbClr val="4D4D4D"/>
                </a:solidFill>
                <a:latin typeface="Arial"/>
              </a:rPr>
              <a:t>Bi-monthly Section leaders meetings</a:t>
            </a:r>
            <a:endParaRPr lang="en-GB">
              <a:solidFill>
                <a:srgbClr val="4D4D4D"/>
              </a:solidFill>
              <a:latin typeface="Arial"/>
            </a:endParaRPr>
          </a:p>
          <a:p>
            <a:pPr marL="171450" indent="-171450" defTabSz="914368">
              <a:buFont typeface="Arial"/>
              <a:buChar char="•"/>
            </a:pPr>
            <a:r>
              <a:rPr lang="en-GB" sz="1000" kern="0">
                <a:solidFill>
                  <a:schemeClr val="accent6"/>
                </a:solidFill>
                <a:latin typeface="Arial"/>
              </a:rPr>
              <a:t>Weekly</a:t>
            </a:r>
            <a:r>
              <a:rPr lang="en-GB" sz="1000" kern="0">
                <a:solidFill>
                  <a:schemeClr val="accent6"/>
                </a:solidFill>
                <a:latin typeface="+mj-lt"/>
              </a:rPr>
              <a:t> section meetings to assess technical progress, status and plans</a:t>
            </a:r>
            <a:endParaRPr lang="en-GB">
              <a:solidFill>
                <a:schemeClr val="accent6"/>
              </a:solidFill>
              <a:latin typeface="+mj-lt"/>
              <a:cs typeface="Arial"/>
            </a:endParaRPr>
          </a:p>
          <a:p>
            <a:pPr marL="171450" indent="-171450" defTabSz="914368">
              <a:buFont typeface="Arial"/>
              <a:buChar char="•"/>
            </a:pPr>
            <a:r>
              <a:rPr lang="en-GB" sz="1000" kern="0">
                <a:solidFill>
                  <a:schemeClr val="accent6"/>
                </a:solidFill>
                <a:latin typeface="+mj-lt"/>
              </a:rPr>
              <a:t>Regular meetings as required by projects and collaborations (Internal and external technical meetings, CERN </a:t>
            </a:r>
            <a:r>
              <a:rPr lang="en-GB" sz="1000" kern="0" err="1">
                <a:solidFill>
                  <a:schemeClr val="accent6"/>
                </a:solidFill>
                <a:latin typeface="+mj-lt"/>
              </a:rPr>
              <a:t>openlab</a:t>
            </a:r>
            <a:r>
              <a:rPr lang="en-GB" sz="1000" kern="0">
                <a:solidFill>
                  <a:schemeClr val="accent6"/>
                </a:solidFill>
                <a:latin typeface="+mj-lt"/>
              </a:rPr>
              <a:t> partnerships, EC office, PMO, KT)</a:t>
            </a:r>
            <a:endParaRPr lang="en-GB">
              <a:solidFill>
                <a:schemeClr val="accent6"/>
              </a:solidFill>
              <a:cs typeface="Arial"/>
            </a:endParaRPr>
          </a:p>
        </p:txBody>
      </p:sp>
      <p:sp>
        <p:nvSpPr>
          <p:cNvPr id="60" name="Rectangle 59">
            <a:extLst>
              <a:ext uri="{FF2B5EF4-FFF2-40B4-BE49-F238E27FC236}">
                <a16:creationId xmlns:a16="http://schemas.microsoft.com/office/drawing/2014/main" id="{C6D825D9-EAC2-41B1-BC84-5CFD84E2DDC0}"/>
              </a:ext>
            </a:extLst>
          </p:cNvPr>
          <p:cNvSpPr/>
          <p:nvPr/>
        </p:nvSpPr>
        <p:spPr>
          <a:xfrm>
            <a:off x="6372141"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GOVERNANCE STRUCTURES</a:t>
            </a:r>
            <a:endParaRPr lang="en-GB" sz="2800" kern="0">
              <a:solidFill>
                <a:schemeClr val="accent6"/>
              </a:solidFill>
              <a:latin typeface="+mj-lt"/>
            </a:endParaRPr>
          </a:p>
        </p:txBody>
      </p:sp>
      <p:sp>
        <p:nvSpPr>
          <p:cNvPr id="61" name="Rectangle 60">
            <a:extLst>
              <a:ext uri="{FF2B5EF4-FFF2-40B4-BE49-F238E27FC236}">
                <a16:creationId xmlns:a16="http://schemas.microsoft.com/office/drawing/2014/main" id="{9D8F99B1-3D64-446F-B33B-93EDDED69923}"/>
              </a:ext>
            </a:extLst>
          </p:cNvPr>
          <p:cNvSpPr/>
          <p:nvPr/>
        </p:nvSpPr>
        <p:spPr>
          <a:xfrm>
            <a:off x="9072877"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300"/>
              </a:spcBef>
              <a:buFont typeface="Arial" panose="020B0604020202020204" pitchFamily="34" charset="0"/>
              <a:buChar char="•"/>
            </a:pPr>
            <a:r>
              <a:rPr lang="en-150" sz="1000" kern="0">
                <a:solidFill>
                  <a:schemeClr val="accent6"/>
                </a:solidFill>
                <a:latin typeface="+mj-lt"/>
              </a:rPr>
              <a:t>Provide better alignment of partnerships, communication, and education with the IT D</a:t>
            </a:r>
            <a:r>
              <a:rPr lang="en-GB" sz="1000" kern="0">
                <a:solidFill>
                  <a:schemeClr val="accent6"/>
                </a:solidFill>
                <a:latin typeface="+mj-lt"/>
              </a:rPr>
              <a:t>e</a:t>
            </a:r>
            <a:r>
              <a:rPr lang="en-150" sz="1000" kern="0">
                <a:solidFill>
                  <a:schemeClr val="accent6"/>
                </a:solidFill>
                <a:latin typeface="+mj-lt"/>
              </a:rPr>
              <a:t>p. strategic objectives</a:t>
            </a:r>
            <a:endParaRPr lang="en-GB" sz="1000" kern="0">
              <a:solidFill>
                <a:schemeClr val="accent6"/>
              </a:solidFill>
              <a:latin typeface="+mj-lt"/>
            </a:endParaRPr>
          </a:p>
        </p:txBody>
      </p:sp>
      <p:sp>
        <p:nvSpPr>
          <p:cNvPr id="62" name="Rectangle 61">
            <a:extLst>
              <a:ext uri="{FF2B5EF4-FFF2-40B4-BE49-F238E27FC236}">
                <a16:creationId xmlns:a16="http://schemas.microsoft.com/office/drawing/2014/main" id="{5ABE862F-A766-482E-A532-98E582C34177}"/>
              </a:ext>
            </a:extLst>
          </p:cNvPr>
          <p:cNvSpPr/>
          <p:nvPr/>
        </p:nvSpPr>
        <p:spPr>
          <a:xfrm>
            <a:off x="9234272"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PAIN POINTS ADDRESSED</a:t>
            </a:r>
            <a:endParaRPr lang="en-GB" sz="2800" kern="0">
              <a:solidFill>
                <a:schemeClr val="accent6"/>
              </a:solidFill>
              <a:latin typeface="+mj-lt"/>
            </a:endParaRPr>
          </a:p>
        </p:txBody>
      </p:sp>
      <p:pic>
        <p:nvPicPr>
          <p:cNvPr id="3" name="Picture 2" descr="Shape&#10;&#10;Description automatically generated with low confidence">
            <a:extLst>
              <a:ext uri="{FF2B5EF4-FFF2-40B4-BE49-F238E27FC236}">
                <a16:creationId xmlns:a16="http://schemas.microsoft.com/office/drawing/2014/main" id="{012BE3ED-DB4B-4A61-8E01-7AFC8F0D04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818" t="6517" r="30805" b="26032"/>
          <a:stretch/>
        </p:blipFill>
        <p:spPr>
          <a:xfrm>
            <a:off x="9357147" y="4183996"/>
            <a:ext cx="168132" cy="288000"/>
          </a:xfrm>
          <a:prstGeom prst="rect">
            <a:avLst/>
          </a:prstGeom>
        </p:spPr>
      </p:pic>
      <p:pic>
        <p:nvPicPr>
          <p:cNvPr id="5" name="Picture 4" descr="Shape&#10;&#10;Description automatically generated with low confidence">
            <a:extLst>
              <a:ext uri="{FF2B5EF4-FFF2-40B4-BE49-F238E27FC236}">
                <a16:creationId xmlns:a16="http://schemas.microsoft.com/office/drawing/2014/main" id="{8CEF4CB3-ACC6-4FF5-B67B-7D92E4CD63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225" t="17978" r="23693" b="36523"/>
          <a:stretch/>
        </p:blipFill>
        <p:spPr>
          <a:xfrm>
            <a:off x="6456248" y="4183996"/>
            <a:ext cx="329672" cy="288000"/>
          </a:xfrm>
          <a:prstGeom prst="rect">
            <a:avLst/>
          </a:prstGeom>
        </p:spPr>
      </p:pic>
      <p:pic>
        <p:nvPicPr>
          <p:cNvPr id="64" name="Picture 63" descr="Shape&#10;&#10;Description automatically generated with low confidence">
            <a:extLst>
              <a:ext uri="{FF2B5EF4-FFF2-40B4-BE49-F238E27FC236}">
                <a16:creationId xmlns:a16="http://schemas.microsoft.com/office/drawing/2014/main" id="{FFF62EAA-F07D-4848-9E46-636CBECF03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716" r="10239" b="20483"/>
          <a:stretch/>
        </p:blipFill>
        <p:spPr>
          <a:xfrm>
            <a:off x="711084" y="4183996"/>
            <a:ext cx="286292" cy="288000"/>
          </a:xfrm>
          <a:prstGeom prst="rect">
            <a:avLst/>
          </a:prstGeom>
        </p:spPr>
      </p:pic>
      <p:pic>
        <p:nvPicPr>
          <p:cNvPr id="66" name="Picture 65" descr="Shape&#10;&#10;Description automatically generated with low confidence">
            <a:extLst>
              <a:ext uri="{FF2B5EF4-FFF2-40B4-BE49-F238E27FC236}">
                <a16:creationId xmlns:a16="http://schemas.microsoft.com/office/drawing/2014/main" id="{288FAF87-8FF9-4ED8-8D4F-A595A21931E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6067" t="4466" r="16235" b="26236"/>
          <a:stretch/>
        </p:blipFill>
        <p:spPr>
          <a:xfrm>
            <a:off x="6777381" y="2435153"/>
            <a:ext cx="281352" cy="288000"/>
          </a:xfrm>
          <a:prstGeom prst="rect">
            <a:avLst/>
          </a:prstGeom>
        </p:spPr>
      </p:pic>
      <p:pic>
        <p:nvPicPr>
          <p:cNvPr id="68" name="Picture 67" descr="Shape&#10;&#10;Description automatically generated with low confidence">
            <a:extLst>
              <a:ext uri="{FF2B5EF4-FFF2-40B4-BE49-F238E27FC236}">
                <a16:creationId xmlns:a16="http://schemas.microsoft.com/office/drawing/2014/main" id="{DD637A7B-506F-4CC2-A178-CC56EA8BCE9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316" r="9830" b="21311"/>
          <a:stretch/>
        </p:blipFill>
        <p:spPr>
          <a:xfrm>
            <a:off x="972898" y="2435153"/>
            <a:ext cx="295922" cy="288000"/>
          </a:xfrm>
          <a:prstGeom prst="rect">
            <a:avLst/>
          </a:prstGeom>
        </p:spPr>
      </p:pic>
      <p:pic>
        <p:nvPicPr>
          <p:cNvPr id="72" name="Picture 71" descr="Shape&#10;&#10;Description automatically generated with low confidence">
            <a:extLst>
              <a:ext uri="{FF2B5EF4-FFF2-40B4-BE49-F238E27FC236}">
                <a16:creationId xmlns:a16="http://schemas.microsoft.com/office/drawing/2014/main" id="{10F354CA-96D8-4ED5-8865-472E7E62559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017" r="9807" b="21877"/>
          <a:stretch/>
        </p:blipFill>
        <p:spPr>
          <a:xfrm>
            <a:off x="3536412" y="4183996"/>
            <a:ext cx="295571" cy="288000"/>
          </a:xfrm>
          <a:prstGeom prst="rect">
            <a:avLst/>
          </a:prstGeom>
        </p:spPr>
      </p:pic>
      <p:sp>
        <p:nvSpPr>
          <p:cNvPr id="55" name="Rectangle 5">
            <a:extLst>
              <a:ext uri="{FF2B5EF4-FFF2-40B4-BE49-F238E27FC236}">
                <a16:creationId xmlns:a16="http://schemas.microsoft.com/office/drawing/2014/main" id="{E788A1CF-F1A9-49F3-BD58-739880DA926C}"/>
              </a:ext>
            </a:extLst>
          </p:cNvPr>
          <p:cNvSpPr>
            <a:spLocks noChangeArrowheads="1"/>
          </p:cNvSpPr>
          <p:nvPr/>
        </p:nvSpPr>
        <p:spPr bwMode="auto">
          <a:xfrm>
            <a:off x="568035" y="453350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tIns="45720" rIns="18000" bIns="45720" rtlCol="0" anchor="ctr"/>
          <a:lstStyle/>
          <a:p>
            <a:pPr algn="ctr" defTabSz="914368">
              <a:defRPr/>
            </a:pPr>
            <a:r>
              <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Technology Assessment</a:t>
            </a:r>
            <a:r>
              <a:rPr lang="en-GB" sz="900" kern="0">
                <a:solidFill>
                  <a:schemeClr val="accent6">
                    <a:lumMod val="50000"/>
                  </a:schemeClr>
                </a:solidFill>
                <a:latin typeface="Arial"/>
                <a:ea typeface="Soleil Light" charset="0"/>
                <a:cs typeface="Soleil Light" charset="0"/>
              </a:rPr>
              <a:t> and R&amp;D</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56" name="Rectangle 5">
            <a:extLst>
              <a:ext uri="{FF2B5EF4-FFF2-40B4-BE49-F238E27FC236}">
                <a16:creationId xmlns:a16="http://schemas.microsoft.com/office/drawing/2014/main" id="{BC92DDF9-46C7-4535-9AD6-54E44957D61E}"/>
              </a:ext>
            </a:extLst>
          </p:cNvPr>
          <p:cNvSpPr>
            <a:spLocks noChangeArrowheads="1"/>
          </p:cNvSpPr>
          <p:nvPr/>
        </p:nvSpPr>
        <p:spPr bwMode="auto">
          <a:xfrm>
            <a:off x="1837195" y="453350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Collaboration</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63" name="Rectangle 5">
            <a:extLst>
              <a:ext uri="{FF2B5EF4-FFF2-40B4-BE49-F238E27FC236}">
                <a16:creationId xmlns:a16="http://schemas.microsoft.com/office/drawing/2014/main" id="{C2FB0413-7DC7-400E-B211-F9370481F186}"/>
              </a:ext>
            </a:extLst>
          </p:cNvPr>
          <p:cNvSpPr>
            <a:spLocks noChangeArrowheads="1"/>
          </p:cNvSpPr>
          <p:nvPr/>
        </p:nvSpPr>
        <p:spPr bwMode="auto">
          <a:xfrm>
            <a:off x="568035" y="505821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err="1">
                <a:ln>
                  <a:noFill/>
                </a:ln>
                <a:solidFill>
                  <a:schemeClr val="accent6">
                    <a:lumMod val="50000"/>
                  </a:schemeClr>
                </a:solidFill>
                <a:effectLst/>
                <a:uLnTx/>
                <a:uFillTx/>
                <a:latin typeface="Arial"/>
                <a:ea typeface="Soleil Light" charset="0"/>
                <a:cs typeface="Soleil Light" charset="0"/>
              </a:rPr>
              <a:t>Knowledge</a:t>
            </a:r>
            <a:r>
              <a:rPr kumimoji="0" lang="fr-FR"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 Sharing</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65" name="Rectangle 5">
            <a:extLst>
              <a:ext uri="{FF2B5EF4-FFF2-40B4-BE49-F238E27FC236}">
                <a16:creationId xmlns:a16="http://schemas.microsoft.com/office/drawing/2014/main" id="{46C93733-86F6-4770-A446-242DDD861C83}"/>
              </a:ext>
            </a:extLst>
          </p:cNvPr>
          <p:cNvSpPr>
            <a:spLocks noChangeArrowheads="1"/>
          </p:cNvSpPr>
          <p:nvPr/>
        </p:nvSpPr>
        <p:spPr bwMode="auto">
          <a:xfrm>
            <a:off x="1837195" y="505821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Partnership</a:t>
            </a:r>
          </a:p>
          <a:p>
            <a:pPr marL="0" marR="0" lvl="0" indent="0" algn="ctr" defTabSz="914368" rtl="0" eaLnBrk="1" fontAlgn="auto" latinLnBrk="0" hangingPunct="1">
              <a:lnSpc>
                <a:spcPct val="100000"/>
              </a:lnSpc>
              <a:spcBef>
                <a:spcPts val="0"/>
              </a:spcBef>
              <a:spcAft>
                <a:spcPts val="0"/>
              </a:spcAft>
              <a:buClrTx/>
              <a:buSzTx/>
              <a:buFontTx/>
              <a:buNone/>
              <a:tabLst/>
              <a:defRPr/>
            </a:pPr>
            <a:r>
              <a:rPr kumimoji="0" lang="fr-FR"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Management</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pic>
        <p:nvPicPr>
          <p:cNvPr id="67" name="Picture 66">
            <a:extLst>
              <a:ext uri="{FF2B5EF4-FFF2-40B4-BE49-F238E27FC236}">
                <a16:creationId xmlns:a16="http://schemas.microsoft.com/office/drawing/2014/main" id="{7E57E74A-CF4E-4585-9595-F1638DA3B323}"/>
              </a:ext>
            </a:extLst>
          </p:cNvPr>
          <p:cNvPicPr>
            <a:picLocks noChangeAspect="1"/>
          </p:cNvPicPr>
          <p:nvPr/>
        </p:nvPicPr>
        <p:blipFill>
          <a:blip r:embed="rId9"/>
          <a:stretch>
            <a:fillRect/>
          </a:stretch>
        </p:blipFill>
        <p:spPr>
          <a:xfrm>
            <a:off x="3703384" y="4472499"/>
            <a:ext cx="1817578" cy="1666468"/>
          </a:xfrm>
          <a:prstGeom prst="rect">
            <a:avLst/>
          </a:prstGeom>
        </p:spPr>
      </p:pic>
      <p:sp>
        <p:nvSpPr>
          <p:cNvPr id="4" name="Date Placeholder 3">
            <a:extLst>
              <a:ext uri="{FF2B5EF4-FFF2-40B4-BE49-F238E27FC236}">
                <a16:creationId xmlns:a16="http://schemas.microsoft.com/office/drawing/2014/main" id="{87CA14BF-9FAF-53BD-9E05-08F2700FFF73}"/>
              </a:ext>
            </a:extLst>
          </p:cNvPr>
          <p:cNvSpPr>
            <a:spLocks noGrp="1"/>
          </p:cNvSpPr>
          <p:nvPr>
            <p:ph type="dt" sz="half" idx="2"/>
          </p:nvPr>
        </p:nvSpPr>
        <p:spPr/>
        <p:txBody>
          <a:bodyPr/>
          <a:lstStyle/>
          <a:p>
            <a:r>
              <a:rPr lang="en-US"/>
              <a:t>11/12/20024</a:t>
            </a:r>
            <a:endParaRPr lang="en-GB"/>
          </a:p>
        </p:txBody>
      </p:sp>
      <p:sp>
        <p:nvSpPr>
          <p:cNvPr id="7" name="Footer Placeholder 6">
            <a:extLst>
              <a:ext uri="{FF2B5EF4-FFF2-40B4-BE49-F238E27FC236}">
                <a16:creationId xmlns:a16="http://schemas.microsoft.com/office/drawing/2014/main" id="{75FAA3E2-12FF-646E-65B1-EC24CBDDDD9B}"/>
              </a:ext>
            </a:extLst>
          </p:cNvPr>
          <p:cNvSpPr>
            <a:spLocks noGrp="1"/>
          </p:cNvSpPr>
          <p:nvPr>
            <p:ph type="ftr" sz="quarter" idx="3"/>
          </p:nvPr>
        </p:nvSpPr>
        <p:spPr/>
        <p:txBody>
          <a:bodyPr/>
          <a:lstStyle/>
          <a:p>
            <a:r>
              <a:rPr lang="en-GB"/>
              <a:t>FTI Group Meeting</a:t>
            </a:r>
          </a:p>
        </p:txBody>
      </p:sp>
      <p:graphicFrame>
        <p:nvGraphicFramePr>
          <p:cNvPr id="2" name="Diagram 1">
            <a:extLst>
              <a:ext uri="{FF2B5EF4-FFF2-40B4-BE49-F238E27FC236}">
                <a16:creationId xmlns:a16="http://schemas.microsoft.com/office/drawing/2014/main" id="{70F5C70A-06CF-8F2D-15B9-995C44473A4A}"/>
              </a:ext>
            </a:extLst>
          </p:cNvPr>
          <p:cNvGraphicFramePr/>
          <p:nvPr>
            <p:extLst>
              <p:ext uri="{D42A27DB-BD31-4B8C-83A1-F6EECF244321}">
                <p14:modId xmlns:p14="http://schemas.microsoft.com/office/powerpoint/2010/main" val="3033799038"/>
              </p:ext>
            </p:extLst>
          </p:nvPr>
        </p:nvGraphicFramePr>
        <p:xfrm>
          <a:off x="1071606" y="1150172"/>
          <a:ext cx="10048788" cy="140116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99" name="Rectangle 5">
            <a:extLst>
              <a:ext uri="{FF2B5EF4-FFF2-40B4-BE49-F238E27FC236}">
                <a16:creationId xmlns:a16="http://schemas.microsoft.com/office/drawing/2014/main" id="{F58D86F3-BE78-04BB-8A5F-3793ADA07A95}"/>
              </a:ext>
            </a:extLst>
          </p:cNvPr>
          <p:cNvSpPr>
            <a:spLocks noChangeArrowheads="1"/>
          </p:cNvSpPr>
          <p:nvPr/>
        </p:nvSpPr>
        <p:spPr bwMode="auto">
          <a:xfrm>
            <a:off x="553658" y="5590174"/>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tIns="45720" rIns="18000" bIns="45720" rtlCol="0" anchor="ctr"/>
          <a:lstStyle/>
          <a:p>
            <a:pPr marL="0" marR="0" lvl="0" indent="0" algn="ctr" defTabSz="914368">
              <a:lnSpc>
                <a:spcPct val="100000"/>
              </a:lnSpc>
              <a:spcBef>
                <a:spcPts val="0"/>
              </a:spcBef>
              <a:spcAft>
                <a:spcPts val="0"/>
              </a:spcAft>
              <a:buNone/>
              <a:tabLst/>
              <a:defRPr/>
            </a:pPr>
            <a:r>
              <a:rPr lang="fr-FR" sz="900" kern="0">
                <a:solidFill>
                  <a:schemeClr val="accent6">
                    <a:lumMod val="50000"/>
                  </a:schemeClr>
                </a:solidFill>
                <a:latin typeface="Arial"/>
              </a:rPr>
              <a:t>Innovation</a:t>
            </a:r>
            <a:endParaRPr lang="en-US"/>
          </a:p>
        </p:txBody>
      </p:sp>
    </p:spTree>
    <p:extLst>
      <p:ext uri="{BB962C8B-B14F-4D97-AF65-F5344CB8AC3E}">
        <p14:creationId xmlns:p14="http://schemas.microsoft.com/office/powerpoint/2010/main" val="1562263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2">
            <a:extLst>
              <a:ext uri="{FF2B5EF4-FFF2-40B4-BE49-F238E27FC236}">
                <a16:creationId xmlns:a16="http://schemas.microsoft.com/office/drawing/2014/main" id="{03905856-F0F5-444D-8654-328020ED4631}"/>
              </a:ext>
            </a:extLst>
          </p:cNvPr>
          <p:cNvSpPr txBox="1">
            <a:spLocks/>
          </p:cNvSpPr>
          <p:nvPr/>
        </p:nvSpPr>
        <p:spPr>
          <a:xfrm>
            <a:off x="609599" y="233493"/>
            <a:ext cx="10848800" cy="933331"/>
          </a:xfrm>
          <a:prstGeom prst="rect">
            <a:avLst/>
          </a:prstGeom>
        </p:spPr>
        <p:txBody>
          <a:bodyPr vert="horz" lIns="45720" rIns="45720" anchor="t">
            <a:noAutofit/>
          </a:bodyPr>
          <a:lstStyle>
            <a:lvl1pPr algn="l" rtl="0" eaLnBrk="1" latinLnBrk="0" hangingPunct="1">
              <a:spcBef>
                <a:spcPct val="0"/>
              </a:spcBef>
              <a:buNone/>
              <a:defRPr kumimoji="0" sz="6133" kern="1200">
                <a:solidFill>
                  <a:schemeClr val="tx1"/>
                </a:solidFill>
                <a:latin typeface="+mj-lt"/>
                <a:ea typeface="+mj-ea"/>
                <a:cs typeface="+mj-cs"/>
              </a:defRPr>
            </a:lvl1pPr>
          </a:lstStyle>
          <a:p>
            <a:r>
              <a:rPr lang="en-150" sz="2400"/>
              <a:t>Physics Software Engineering</a:t>
            </a:r>
            <a:r>
              <a:rPr lang="en-GB" sz="2400"/>
              <a:t>: Functional overview</a:t>
            </a:r>
          </a:p>
          <a:p>
            <a:r>
              <a:rPr lang="en-GB" sz="1200"/>
              <a:t>The </a:t>
            </a:r>
            <a:r>
              <a:rPr lang="en-150" sz="1200"/>
              <a:t>Physics Software Engineering Section </a:t>
            </a:r>
            <a:r>
              <a:rPr lang="en-GB" sz="1200"/>
              <a:t>works</a:t>
            </a:r>
            <a:r>
              <a:rPr lang="en-US" sz="1200"/>
              <a:t> on novel software engineering concepts and computing hardware performance aspects of commonly used algorithmic data processing applications in high energy physics (HEP)</a:t>
            </a:r>
            <a:r>
              <a:rPr lang="en-150" sz="1200"/>
              <a:t> and provides support and opportunities for skills development and visibility of software engineers and computing experts in relevant activities</a:t>
            </a:r>
            <a:r>
              <a:rPr lang="en-US" sz="1200"/>
              <a:t>. </a:t>
            </a:r>
            <a:endParaRPr lang="en-GB" sz="2400"/>
          </a:p>
        </p:txBody>
      </p:sp>
      <p:sp>
        <p:nvSpPr>
          <p:cNvPr id="46" name="Rectangle 45">
            <a:extLst>
              <a:ext uri="{FF2B5EF4-FFF2-40B4-BE49-F238E27FC236}">
                <a16:creationId xmlns:a16="http://schemas.microsoft.com/office/drawing/2014/main" id="{90000DBE-BB4B-4EB8-8273-BB8714AC642D}"/>
              </a:ext>
            </a:extLst>
          </p:cNvPr>
          <p:cNvSpPr/>
          <p:nvPr/>
        </p:nvSpPr>
        <p:spPr>
          <a:xfrm>
            <a:off x="406641" y="2574637"/>
            <a:ext cx="5574611" cy="1586711"/>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marL="171450" indent="-171450" defTabSz="914368">
              <a:spcBef>
                <a:spcPts val="200"/>
              </a:spcBef>
              <a:buFont typeface="Arial" panose="020B0604020202020204" pitchFamily="34" charset="0"/>
              <a:buChar char="•"/>
            </a:pPr>
            <a:r>
              <a:rPr lang="en-GB" sz="1000" kern="0">
                <a:solidFill>
                  <a:schemeClr val="accent6"/>
                </a:solidFill>
                <a:latin typeface="+mj-lt"/>
              </a:rPr>
              <a:t>Improve the performance of software applications commonly used in the HEP community by </a:t>
            </a:r>
            <a:r>
              <a:rPr lang="en-GB" sz="1000" kern="0" err="1">
                <a:solidFill>
                  <a:schemeClr val="accent6"/>
                </a:solidFill>
                <a:latin typeface="+mj-lt"/>
              </a:rPr>
              <a:t>adopti</a:t>
            </a:r>
            <a:r>
              <a:rPr lang="en-150" sz="1000" kern="0">
                <a:solidFill>
                  <a:schemeClr val="accent6"/>
                </a:solidFill>
                <a:latin typeface="+mj-lt"/>
              </a:rPr>
              <a:t>ng</a:t>
            </a:r>
            <a:r>
              <a:rPr lang="en-GB" sz="1000" kern="0">
                <a:solidFill>
                  <a:schemeClr val="accent6"/>
                </a:solidFill>
                <a:latin typeface="+mj-lt"/>
              </a:rPr>
              <a:t> new computing hardware architectures and engineering techniques</a:t>
            </a:r>
          </a:p>
          <a:p>
            <a:pPr marL="171450" indent="-171450" defTabSz="914368">
              <a:spcBef>
                <a:spcPts val="200"/>
              </a:spcBef>
              <a:buFont typeface="Arial" panose="020B0604020202020204" pitchFamily="34" charset="0"/>
              <a:buChar char="•"/>
            </a:pPr>
            <a:r>
              <a:rPr lang="en-GB" sz="1000" kern="0">
                <a:solidFill>
                  <a:schemeClr val="accent6"/>
                </a:solidFill>
                <a:latin typeface="+mj-lt"/>
              </a:rPr>
              <a:t>Investigate and evaluate innovative computing architectures and software engineering concepts for their usability in the domain of physics data processing</a:t>
            </a:r>
            <a:endParaRPr lang="en-GB" sz="1000" kern="0">
              <a:solidFill>
                <a:schemeClr val="accent6"/>
              </a:solidFill>
              <a:latin typeface="+mj-lt"/>
              <a:cs typeface="Arial"/>
            </a:endParaRPr>
          </a:p>
          <a:p>
            <a:pPr marL="171450" indent="-171450" defTabSz="914368">
              <a:spcBef>
                <a:spcPts val="200"/>
              </a:spcBef>
              <a:buFont typeface="Arial" panose="020B0604020202020204" pitchFamily="34" charset="0"/>
              <a:buChar char="•"/>
            </a:pPr>
            <a:r>
              <a:rPr lang="en-GB" sz="1000" kern="0">
                <a:solidFill>
                  <a:schemeClr val="accent6"/>
                </a:solidFill>
                <a:latin typeface="+mj-lt"/>
              </a:rPr>
              <a:t>Measure and enhance the </a:t>
            </a:r>
            <a:r>
              <a:rPr lang="en-150" sz="1000" kern="0">
                <a:solidFill>
                  <a:schemeClr val="accent6"/>
                </a:solidFill>
                <a:latin typeface="+mj-lt"/>
              </a:rPr>
              <a:t>sustainability </a:t>
            </a:r>
            <a:r>
              <a:rPr lang="en-GB" sz="1000" kern="0">
                <a:solidFill>
                  <a:schemeClr val="accent6"/>
                </a:solidFill>
                <a:latin typeface="+mj-lt"/>
              </a:rPr>
              <a:t>of HEP software at the level of the individual application on current and future heterogeneous computing architectures</a:t>
            </a:r>
            <a:endParaRPr lang="en-GB" sz="1000" kern="0">
              <a:solidFill>
                <a:schemeClr val="accent6"/>
              </a:solidFill>
              <a:latin typeface="+mj-lt"/>
              <a:cs typeface="Arial"/>
            </a:endParaRPr>
          </a:p>
          <a:p>
            <a:pPr marL="171450" indent="-171450" defTabSz="914368">
              <a:spcBef>
                <a:spcPts val="200"/>
              </a:spcBef>
              <a:buFont typeface="Arial" panose="020B0604020202020204" pitchFamily="34" charset="0"/>
              <a:buChar char="•"/>
            </a:pPr>
            <a:r>
              <a:rPr lang="en-GB" sz="1000" kern="0">
                <a:solidFill>
                  <a:schemeClr val="accent6"/>
                </a:solidFill>
                <a:latin typeface="+mj-lt"/>
              </a:rPr>
              <a:t>Boost the career paths of research software engineers and scientists via </a:t>
            </a:r>
            <a:r>
              <a:rPr lang="en-150" sz="1000" kern="0" err="1">
                <a:solidFill>
                  <a:schemeClr val="accent6"/>
                </a:solidFill>
                <a:latin typeface="+mj-lt"/>
              </a:rPr>
              <a:t>specialised</a:t>
            </a:r>
            <a:r>
              <a:rPr lang="en-150" sz="1000" kern="0">
                <a:solidFill>
                  <a:schemeClr val="accent6"/>
                </a:solidFill>
                <a:latin typeface="+mj-lt"/>
              </a:rPr>
              <a:t> </a:t>
            </a:r>
            <a:r>
              <a:rPr lang="en-GB" sz="1000" kern="0">
                <a:solidFill>
                  <a:schemeClr val="accent6"/>
                </a:solidFill>
                <a:latin typeface="+mj-lt"/>
              </a:rPr>
              <a:t>training and recognition of their work in the field </a:t>
            </a:r>
            <a:endParaRPr lang="en-GB" sz="1000" kern="0">
              <a:solidFill>
                <a:schemeClr val="accent6"/>
              </a:solidFill>
              <a:latin typeface="+mj-lt"/>
              <a:cs typeface="Arial"/>
            </a:endParaRPr>
          </a:p>
        </p:txBody>
      </p:sp>
      <p:sp>
        <p:nvSpPr>
          <p:cNvPr id="48" name="Rectangle 47">
            <a:extLst>
              <a:ext uri="{FF2B5EF4-FFF2-40B4-BE49-F238E27FC236}">
                <a16:creationId xmlns:a16="http://schemas.microsoft.com/office/drawing/2014/main" id="{764E0A18-33AC-4DF7-91CE-5310455EF306}"/>
              </a:ext>
            </a:extLst>
          </p:cNvPr>
          <p:cNvSpPr/>
          <p:nvPr/>
        </p:nvSpPr>
        <p:spPr>
          <a:xfrm>
            <a:off x="6210746" y="2574636"/>
            <a:ext cx="5574611" cy="1586711"/>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marL="171450" indent="-171450" defTabSz="914368">
              <a:spcBef>
                <a:spcPts val="200"/>
              </a:spcBef>
              <a:buFont typeface="Arial" panose="020B0604020202020204" pitchFamily="34" charset="0"/>
              <a:buChar char="•"/>
            </a:pPr>
            <a:r>
              <a:rPr lang="en-GB" sz="1000" kern="0">
                <a:solidFill>
                  <a:schemeClr val="accent6"/>
                </a:solidFill>
                <a:latin typeface="+mj-lt"/>
              </a:rPr>
              <a:t>Adoption of software </a:t>
            </a:r>
            <a:r>
              <a:rPr lang="en-150" sz="1000" kern="0">
                <a:solidFill>
                  <a:schemeClr val="accent6"/>
                </a:solidFill>
                <a:latin typeface="+mj-lt"/>
              </a:rPr>
              <a:t>packages</a:t>
            </a:r>
            <a:r>
              <a:rPr lang="en-GB" sz="1000" kern="0">
                <a:solidFill>
                  <a:schemeClr val="accent6"/>
                </a:solidFill>
                <a:latin typeface="+mj-lt"/>
              </a:rPr>
              <a:t> within the HEP community, in particular the LHC experiments and their usage on novel computing hardware platforms</a:t>
            </a:r>
          </a:p>
          <a:p>
            <a:pPr marL="171450" indent="-171450" defTabSz="914368">
              <a:spcBef>
                <a:spcPts val="200"/>
              </a:spcBef>
              <a:buFont typeface="Arial" panose="020B0604020202020204" pitchFamily="34" charset="0"/>
              <a:buChar char="•"/>
            </a:pPr>
            <a:r>
              <a:rPr lang="en-GB" sz="1000" kern="0">
                <a:solidFill>
                  <a:schemeClr val="accent6"/>
                </a:solidFill>
                <a:latin typeface="Arial"/>
                <a:cs typeface="Arial"/>
              </a:rPr>
              <a:t>Improvements in data processing challenges </a:t>
            </a:r>
            <a:r>
              <a:rPr lang="en-GB" sz="1000" kern="0">
                <a:solidFill>
                  <a:schemeClr val="accent6"/>
                </a:solidFill>
                <a:latin typeface="+mj-lt"/>
              </a:rPr>
              <a:t>of forthcoming data taking periods</a:t>
            </a:r>
            <a:r>
              <a:rPr lang="en-150" sz="1000" kern="0">
                <a:solidFill>
                  <a:schemeClr val="accent6"/>
                </a:solidFill>
                <a:latin typeface="+mj-lt"/>
              </a:rPr>
              <a:t> based on solutions provided by the Section</a:t>
            </a:r>
            <a:endParaRPr lang="en-GB" sz="1000" kern="0">
              <a:solidFill>
                <a:schemeClr val="accent6"/>
              </a:solidFill>
              <a:latin typeface="+mj-lt"/>
            </a:endParaRPr>
          </a:p>
          <a:p>
            <a:pPr marL="171450" indent="-171450" defTabSz="914368">
              <a:spcBef>
                <a:spcPts val="200"/>
              </a:spcBef>
              <a:buFont typeface="Arial" panose="020B0604020202020204" pitchFamily="34" charset="0"/>
              <a:buChar char="•"/>
            </a:pPr>
            <a:r>
              <a:rPr lang="en-150" sz="1000" kern="0">
                <a:solidFill>
                  <a:schemeClr val="accent6"/>
                </a:solidFill>
                <a:latin typeface="+mj-lt"/>
              </a:rPr>
              <a:t>Increased </a:t>
            </a:r>
            <a:r>
              <a:rPr lang="en-GB" sz="1000" kern="0">
                <a:solidFill>
                  <a:schemeClr val="accent6"/>
                </a:solidFill>
                <a:latin typeface="+mj-lt"/>
              </a:rPr>
              <a:t>adoption of novel software engineering techniques, tools and platforms within the physics software engineering community</a:t>
            </a:r>
            <a:endParaRPr lang="en-GB" sz="1000" kern="0">
              <a:solidFill>
                <a:schemeClr val="accent6"/>
              </a:solidFill>
              <a:latin typeface="+mj-lt"/>
              <a:cs typeface="Arial"/>
            </a:endParaRPr>
          </a:p>
          <a:p>
            <a:pPr marL="171450" indent="-171450" defTabSz="914368">
              <a:spcBef>
                <a:spcPts val="200"/>
              </a:spcBef>
              <a:buFont typeface="Arial" panose="020B0604020202020204" pitchFamily="34" charset="0"/>
              <a:buChar char="•"/>
            </a:pPr>
            <a:r>
              <a:rPr lang="en-150" sz="1000" kern="0">
                <a:solidFill>
                  <a:schemeClr val="accent6"/>
                </a:solidFill>
                <a:latin typeface="+mj-lt"/>
              </a:rPr>
              <a:t>Improved skills development, </a:t>
            </a:r>
            <a:r>
              <a:rPr lang="en-GB" sz="1000" kern="0">
                <a:solidFill>
                  <a:schemeClr val="accent6"/>
                </a:solidFill>
                <a:latin typeface="+mj-lt"/>
              </a:rPr>
              <a:t>especially students and early career researchers, training resources and recognition mechanisms</a:t>
            </a:r>
            <a:endParaRPr lang="en-GB" sz="1000" kern="0">
              <a:solidFill>
                <a:schemeClr val="accent6"/>
              </a:solidFill>
              <a:latin typeface="+mj-lt"/>
              <a:cs typeface="Arial"/>
            </a:endParaRPr>
          </a:p>
        </p:txBody>
      </p:sp>
      <p:sp>
        <p:nvSpPr>
          <p:cNvPr id="49" name="Rectangle 48">
            <a:extLst>
              <a:ext uri="{FF2B5EF4-FFF2-40B4-BE49-F238E27FC236}">
                <a16:creationId xmlns:a16="http://schemas.microsoft.com/office/drawing/2014/main" id="{2CB64478-07CE-44CA-9C6D-8F6C7FDFDE2E}"/>
              </a:ext>
            </a:extLst>
          </p:cNvPr>
          <p:cNvSpPr/>
          <p:nvPr/>
        </p:nvSpPr>
        <p:spPr>
          <a:xfrm>
            <a:off x="854230" y="2387682"/>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KEY ROLES &amp; RESPONSIBILITIES</a:t>
            </a:r>
            <a:endParaRPr lang="en-GB" sz="2800" kern="0">
              <a:solidFill>
                <a:schemeClr val="accent6"/>
              </a:solidFill>
              <a:latin typeface="+mj-lt"/>
            </a:endParaRPr>
          </a:p>
        </p:txBody>
      </p:sp>
      <p:sp>
        <p:nvSpPr>
          <p:cNvPr id="50" name="Rectangle 49">
            <a:extLst>
              <a:ext uri="{FF2B5EF4-FFF2-40B4-BE49-F238E27FC236}">
                <a16:creationId xmlns:a16="http://schemas.microsoft.com/office/drawing/2014/main" id="{B6B734ED-89B1-4F00-8DB9-559860E817C7}"/>
              </a:ext>
            </a:extLst>
          </p:cNvPr>
          <p:cNvSpPr/>
          <p:nvPr/>
        </p:nvSpPr>
        <p:spPr>
          <a:xfrm>
            <a:off x="6658335" y="2382799"/>
            <a:ext cx="4679432" cy="36000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lIns="72000" rIns="72000" rtlCol="0" anchor="ctr"/>
          <a:lstStyle/>
          <a:p>
            <a:pPr algn="ctr" defTabSz="914368">
              <a:spcBef>
                <a:spcPts val="600"/>
              </a:spcBef>
            </a:pPr>
            <a:r>
              <a:rPr lang="en-GB" sz="1000" kern="0" spc="300">
                <a:solidFill>
                  <a:schemeClr val="accent6"/>
                </a:solidFill>
                <a:latin typeface="+mj-lt"/>
              </a:rPr>
              <a:t>MEASURES OF SUCCESS</a:t>
            </a:r>
            <a:endParaRPr lang="en-GB" sz="2800" kern="0">
              <a:solidFill>
                <a:schemeClr val="accent6"/>
              </a:solidFill>
              <a:latin typeface="+mj-lt"/>
            </a:endParaRPr>
          </a:p>
        </p:txBody>
      </p:sp>
      <p:sp>
        <p:nvSpPr>
          <p:cNvPr id="51" name="Rectangle 50">
            <a:extLst>
              <a:ext uri="{FF2B5EF4-FFF2-40B4-BE49-F238E27FC236}">
                <a16:creationId xmlns:a16="http://schemas.microsoft.com/office/drawing/2014/main" id="{DF9A4AEB-3402-4769-9DE1-B5B36FBF0D30}"/>
              </a:ext>
            </a:extLst>
          </p:cNvPr>
          <p:cNvSpPr/>
          <p:nvPr/>
        </p:nvSpPr>
        <p:spPr>
          <a:xfrm>
            <a:off x="406641"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52" name="Rectangle 51">
            <a:extLst>
              <a:ext uri="{FF2B5EF4-FFF2-40B4-BE49-F238E27FC236}">
                <a16:creationId xmlns:a16="http://schemas.microsoft.com/office/drawing/2014/main" id="{4EC7BC07-A11D-4986-A2BB-D3D4791C4B2B}"/>
              </a:ext>
            </a:extLst>
          </p:cNvPr>
          <p:cNvSpPr/>
          <p:nvPr/>
        </p:nvSpPr>
        <p:spPr>
          <a:xfrm>
            <a:off x="568036"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KEY</a:t>
            </a:r>
            <a:br>
              <a:rPr lang="en-GB" sz="1000" kern="0" spc="300">
                <a:solidFill>
                  <a:schemeClr val="accent6"/>
                </a:solidFill>
                <a:latin typeface="+mj-lt"/>
              </a:rPr>
            </a:br>
            <a:r>
              <a:rPr lang="en-GB" sz="1000" kern="0" spc="300">
                <a:solidFill>
                  <a:schemeClr val="accent6"/>
                </a:solidFill>
                <a:latin typeface="+mj-lt"/>
              </a:rPr>
              <a:t>CAPABILITIES</a:t>
            </a:r>
            <a:endParaRPr lang="en-GB" sz="2800" kern="0">
              <a:solidFill>
                <a:schemeClr val="accent6"/>
              </a:solidFill>
              <a:latin typeface="+mj-lt"/>
            </a:endParaRPr>
          </a:p>
        </p:txBody>
      </p:sp>
      <p:sp>
        <p:nvSpPr>
          <p:cNvPr id="57" name="Rectangle 56">
            <a:extLst>
              <a:ext uri="{FF2B5EF4-FFF2-40B4-BE49-F238E27FC236}">
                <a16:creationId xmlns:a16="http://schemas.microsoft.com/office/drawing/2014/main" id="{7E1FFC7A-5F12-4D6B-8CD7-F8F4C0010FC9}"/>
              </a:ext>
            </a:extLst>
          </p:cNvPr>
          <p:cNvSpPr/>
          <p:nvPr/>
        </p:nvSpPr>
        <p:spPr>
          <a:xfrm>
            <a:off x="3268772"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defTabSz="914368">
              <a:spcBef>
                <a:spcPts val="300"/>
              </a:spcBef>
            </a:pPr>
            <a:endParaRPr lang="en-GB" sz="1000" kern="0">
              <a:solidFill>
                <a:schemeClr val="accent6"/>
              </a:solidFill>
              <a:latin typeface="+mj-lt"/>
            </a:endParaRPr>
          </a:p>
        </p:txBody>
      </p:sp>
      <p:sp>
        <p:nvSpPr>
          <p:cNvPr id="58" name="Rectangle 57">
            <a:extLst>
              <a:ext uri="{FF2B5EF4-FFF2-40B4-BE49-F238E27FC236}">
                <a16:creationId xmlns:a16="http://schemas.microsoft.com/office/drawing/2014/main" id="{BA2323C9-D870-4F24-93E6-8F1C0CFF3C3D}"/>
              </a:ext>
            </a:extLst>
          </p:cNvPr>
          <p:cNvSpPr/>
          <p:nvPr/>
        </p:nvSpPr>
        <p:spPr>
          <a:xfrm>
            <a:off x="3430167"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ROLES</a:t>
            </a:r>
            <a:br>
              <a:rPr lang="en-GB" sz="1000" kern="0" spc="300">
                <a:solidFill>
                  <a:schemeClr val="accent6"/>
                </a:solidFill>
                <a:latin typeface="+mj-lt"/>
              </a:rPr>
            </a:br>
            <a:r>
              <a:rPr lang="en-GB" sz="1000" kern="0" spc="300">
                <a:solidFill>
                  <a:schemeClr val="accent6"/>
                </a:solidFill>
                <a:latin typeface="+mj-lt"/>
              </a:rPr>
              <a:t>FRAMEWORK</a:t>
            </a:r>
            <a:endParaRPr lang="en-GB" sz="2800" kern="0">
              <a:solidFill>
                <a:schemeClr val="accent6"/>
              </a:solidFill>
              <a:latin typeface="+mj-lt"/>
            </a:endParaRPr>
          </a:p>
        </p:txBody>
      </p:sp>
      <p:sp>
        <p:nvSpPr>
          <p:cNvPr id="59" name="Rectangle 58">
            <a:extLst>
              <a:ext uri="{FF2B5EF4-FFF2-40B4-BE49-F238E27FC236}">
                <a16:creationId xmlns:a16="http://schemas.microsoft.com/office/drawing/2014/main" id="{4CDBB506-A3F5-4CE5-9B1B-594D51D7050A}"/>
              </a:ext>
            </a:extLst>
          </p:cNvPr>
          <p:cNvSpPr/>
          <p:nvPr/>
        </p:nvSpPr>
        <p:spPr>
          <a:xfrm>
            <a:off x="6210746" y="4322077"/>
            <a:ext cx="2712480" cy="1794243"/>
          </a:xfrm>
          <a:prstGeom prst="rect">
            <a:avLst/>
          </a:prstGeom>
          <a:solidFill>
            <a:schemeClr val="bg1"/>
          </a:solidFill>
          <a:ln w="9525" cap="flat" cmpd="sng" algn="ctr">
            <a:solidFill>
              <a:schemeClr val="tx1"/>
            </a:solidFill>
            <a:prstDash val="solid"/>
          </a:ln>
          <a:effectLst/>
        </p:spPr>
        <p:txBody>
          <a:bodyPr lIns="108000" tIns="45720" rIns="108000" bIns="45720" rtlCol="0" anchor="ctr"/>
          <a:lstStyle/>
          <a:p>
            <a:pPr marL="171450" indent="-171450" defTabSz="914368">
              <a:spcBef>
                <a:spcPts val="300"/>
              </a:spcBef>
              <a:buFont typeface="Arial" panose="020B0604020202020204" pitchFamily="34" charset="0"/>
              <a:buChar char="•"/>
            </a:pPr>
            <a:r>
              <a:rPr lang="en-GB" sz="1000" kern="0">
                <a:solidFill>
                  <a:srgbClr val="4D4D4D"/>
                </a:solidFill>
                <a:latin typeface="Arial"/>
              </a:rPr>
              <a:t>Bi-weekly Section </a:t>
            </a:r>
            <a:r>
              <a:rPr lang="en-150" sz="1000" kern="0">
                <a:solidFill>
                  <a:srgbClr val="4D4D4D"/>
                </a:solidFill>
                <a:latin typeface="Arial"/>
              </a:rPr>
              <a:t>leaders </a:t>
            </a:r>
            <a:r>
              <a:rPr lang="en-GB" sz="1000" kern="0">
                <a:solidFill>
                  <a:srgbClr val="4D4D4D"/>
                </a:solidFill>
                <a:latin typeface="Arial"/>
              </a:rPr>
              <a:t>meetings</a:t>
            </a:r>
          </a:p>
          <a:p>
            <a:pPr marL="171450" indent="-171450" defTabSz="914368">
              <a:spcBef>
                <a:spcPts val="300"/>
              </a:spcBef>
              <a:buFont typeface="Arial" panose="020B0604020202020204" pitchFamily="34" charset="0"/>
              <a:buChar char="•"/>
            </a:pPr>
            <a:r>
              <a:rPr lang="en-US" sz="1000" kern="0">
                <a:solidFill>
                  <a:schemeClr val="accent6"/>
                </a:solidFill>
                <a:latin typeface="+mj-lt"/>
              </a:rPr>
              <a:t>Weekly section meetings to assess status and plans</a:t>
            </a:r>
            <a:endParaRPr lang="en-US" sz="1000" kern="0">
              <a:solidFill>
                <a:schemeClr val="accent6"/>
              </a:solidFill>
              <a:latin typeface="+mj-lt"/>
              <a:cs typeface="Arial"/>
            </a:endParaRPr>
          </a:p>
          <a:p>
            <a:pPr marL="171450" indent="-171450" defTabSz="914368">
              <a:spcBef>
                <a:spcPts val="300"/>
              </a:spcBef>
              <a:buFont typeface="Arial" panose="020B0604020202020204" pitchFamily="34" charset="0"/>
              <a:buChar char="•"/>
            </a:pPr>
            <a:r>
              <a:rPr lang="en-150" sz="1000" kern="0">
                <a:solidFill>
                  <a:schemeClr val="accent6"/>
                </a:solidFill>
                <a:latin typeface="+mj-lt"/>
              </a:rPr>
              <a:t>Regular meetings with projects and collaborations </a:t>
            </a:r>
            <a:r>
              <a:rPr lang="en-US" sz="1000" kern="0">
                <a:solidFill>
                  <a:schemeClr val="accent6"/>
                </a:solidFill>
                <a:latin typeface="+mj-lt"/>
              </a:rPr>
              <a:t>(CERN EP + TH, NGT, LHC MC WG, </a:t>
            </a:r>
            <a:r>
              <a:rPr lang="en-US" sz="1000" kern="0" err="1">
                <a:solidFill>
                  <a:schemeClr val="accent6"/>
                </a:solidFill>
                <a:latin typeface="+mj-lt"/>
              </a:rPr>
              <a:t>MCNet</a:t>
            </a:r>
            <a:r>
              <a:rPr lang="en-US" sz="1000" kern="0">
                <a:solidFill>
                  <a:schemeClr val="accent6"/>
                </a:solidFill>
                <a:latin typeface="+mj-lt"/>
              </a:rPr>
              <a:t>, HSF, ICFA, JENA, </a:t>
            </a:r>
            <a:r>
              <a:rPr lang="en-US" sz="1000" kern="0" err="1">
                <a:solidFill>
                  <a:schemeClr val="accent6"/>
                </a:solidFill>
                <a:latin typeface="+mj-lt"/>
              </a:rPr>
              <a:t>EIROforum</a:t>
            </a:r>
            <a:r>
              <a:rPr lang="en-US" sz="1000" kern="0">
                <a:solidFill>
                  <a:schemeClr val="accent6"/>
                </a:solidFill>
                <a:latin typeface="+mj-lt"/>
              </a:rPr>
              <a:t>, EVERSE, SYCLOPS, …)</a:t>
            </a:r>
            <a:endParaRPr lang="en-US" sz="1000" kern="0">
              <a:solidFill>
                <a:schemeClr val="accent6"/>
              </a:solidFill>
              <a:latin typeface="+mj-lt"/>
              <a:cs typeface="Arial"/>
            </a:endParaRPr>
          </a:p>
        </p:txBody>
      </p:sp>
      <p:sp>
        <p:nvSpPr>
          <p:cNvPr id="60" name="Rectangle 59">
            <a:extLst>
              <a:ext uri="{FF2B5EF4-FFF2-40B4-BE49-F238E27FC236}">
                <a16:creationId xmlns:a16="http://schemas.microsoft.com/office/drawing/2014/main" id="{C6D825D9-EAC2-41B1-BC84-5CFD84E2DDC0}"/>
              </a:ext>
            </a:extLst>
          </p:cNvPr>
          <p:cNvSpPr/>
          <p:nvPr/>
        </p:nvSpPr>
        <p:spPr>
          <a:xfrm>
            <a:off x="6372141"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GOVERNANCE STRUCTURES</a:t>
            </a:r>
            <a:endParaRPr lang="en-GB" sz="2800" kern="0">
              <a:solidFill>
                <a:schemeClr val="accent6"/>
              </a:solidFill>
              <a:latin typeface="+mj-lt"/>
            </a:endParaRPr>
          </a:p>
        </p:txBody>
      </p:sp>
      <p:sp>
        <p:nvSpPr>
          <p:cNvPr id="61" name="Rectangle 60">
            <a:extLst>
              <a:ext uri="{FF2B5EF4-FFF2-40B4-BE49-F238E27FC236}">
                <a16:creationId xmlns:a16="http://schemas.microsoft.com/office/drawing/2014/main" id="{9D8F99B1-3D64-446F-B33B-93EDDED69923}"/>
              </a:ext>
            </a:extLst>
          </p:cNvPr>
          <p:cNvSpPr/>
          <p:nvPr/>
        </p:nvSpPr>
        <p:spPr>
          <a:xfrm>
            <a:off x="9072877" y="4322077"/>
            <a:ext cx="2712480" cy="1794243"/>
          </a:xfrm>
          <a:prstGeom prst="rect">
            <a:avLst/>
          </a:prstGeom>
          <a:solidFill>
            <a:schemeClr val="bg1"/>
          </a:solidFill>
          <a:ln w="9525" cap="flat" cmpd="sng" algn="ctr">
            <a:solidFill>
              <a:schemeClr val="tx1"/>
            </a:solidFill>
            <a:prstDash val="solid"/>
          </a:ln>
          <a:effectLst/>
        </p:spPr>
        <p:txBody>
          <a:bodyPr lIns="108000" rIns="108000" rtlCol="0" anchor="ctr"/>
          <a:lstStyle/>
          <a:p>
            <a:pPr marL="171450" indent="-171450" defTabSz="914368">
              <a:spcBef>
                <a:spcPts val="300"/>
              </a:spcBef>
              <a:buFont typeface="Arial" panose="020B0604020202020204" pitchFamily="34" charset="0"/>
              <a:buChar char="•"/>
            </a:pPr>
            <a:r>
              <a:rPr lang="en-GB" sz="1000" kern="0">
                <a:solidFill>
                  <a:schemeClr val="accent6"/>
                </a:solidFill>
                <a:latin typeface="+mj-lt"/>
              </a:rPr>
              <a:t>Communicating the role CERN IT plays in fostering a culture of continuous improvement and cutting-edge solutions more clearly</a:t>
            </a:r>
            <a:endParaRPr lang="en-150" sz="1000" kern="0">
              <a:solidFill>
                <a:schemeClr val="accent6"/>
              </a:solidFill>
              <a:latin typeface="+mj-lt"/>
            </a:endParaRPr>
          </a:p>
          <a:p>
            <a:pPr marL="171450" indent="-171450" defTabSz="914368">
              <a:spcBef>
                <a:spcPts val="300"/>
              </a:spcBef>
              <a:buFont typeface="Arial" panose="020B0604020202020204" pitchFamily="34" charset="0"/>
              <a:buChar char="•"/>
            </a:pPr>
            <a:r>
              <a:rPr lang="en-GB" sz="1000" kern="0">
                <a:solidFill>
                  <a:schemeClr val="accent6"/>
                </a:solidFill>
                <a:latin typeface="+mj-lt"/>
              </a:rPr>
              <a:t>Improve integration and exchanges </a:t>
            </a:r>
            <a:r>
              <a:rPr lang="en-150" sz="1000" kern="0">
                <a:solidFill>
                  <a:schemeClr val="accent6"/>
                </a:solidFill>
                <a:latin typeface="+mj-lt"/>
              </a:rPr>
              <a:t>across the RCS sector on software engineering and code development for physics</a:t>
            </a:r>
            <a:endParaRPr lang="en-GB" sz="1000" kern="0">
              <a:solidFill>
                <a:schemeClr val="accent6"/>
              </a:solidFill>
              <a:latin typeface="+mj-lt"/>
            </a:endParaRPr>
          </a:p>
        </p:txBody>
      </p:sp>
      <p:sp>
        <p:nvSpPr>
          <p:cNvPr id="62" name="Rectangle 61">
            <a:extLst>
              <a:ext uri="{FF2B5EF4-FFF2-40B4-BE49-F238E27FC236}">
                <a16:creationId xmlns:a16="http://schemas.microsoft.com/office/drawing/2014/main" id="{5ABE862F-A766-482E-A532-98E582C34177}"/>
              </a:ext>
            </a:extLst>
          </p:cNvPr>
          <p:cNvSpPr/>
          <p:nvPr/>
        </p:nvSpPr>
        <p:spPr>
          <a:xfrm>
            <a:off x="9234272" y="4153916"/>
            <a:ext cx="2403764" cy="360000"/>
          </a:xfrm>
          <a:prstGeom prst="rect">
            <a:avLst/>
          </a:prstGeom>
          <a:solidFill>
            <a:schemeClr val="bg1"/>
          </a:solidFill>
          <a:ln>
            <a:solidFill>
              <a:schemeClr val="bg1"/>
            </a:solidFill>
          </a:ln>
        </p:spPr>
        <p:style>
          <a:lnRef idx="2">
            <a:schemeClr val="dk1"/>
          </a:lnRef>
          <a:fillRef idx="1">
            <a:schemeClr val="lt1"/>
          </a:fillRef>
          <a:effectRef idx="0">
            <a:schemeClr val="dk1"/>
          </a:effectRef>
          <a:fontRef idx="minor">
            <a:schemeClr val="dk1"/>
          </a:fontRef>
        </p:style>
        <p:txBody>
          <a:bodyPr lIns="72000" rIns="72000" rtlCol="0" anchor="ctr"/>
          <a:lstStyle/>
          <a:p>
            <a:pPr algn="r" defTabSz="914368">
              <a:spcBef>
                <a:spcPts val="600"/>
              </a:spcBef>
            </a:pPr>
            <a:r>
              <a:rPr lang="en-GB" sz="1000" kern="0" spc="300">
                <a:solidFill>
                  <a:schemeClr val="accent6"/>
                </a:solidFill>
                <a:latin typeface="+mj-lt"/>
              </a:rPr>
              <a:t>PAIN POINTS ADDRESSED</a:t>
            </a:r>
            <a:endParaRPr lang="en-GB" sz="2800" kern="0">
              <a:solidFill>
                <a:schemeClr val="accent6"/>
              </a:solidFill>
              <a:latin typeface="+mj-lt"/>
            </a:endParaRPr>
          </a:p>
        </p:txBody>
      </p:sp>
      <p:pic>
        <p:nvPicPr>
          <p:cNvPr id="3" name="Picture 2" descr="Shape&#10;&#10;Description automatically generated with low confidence">
            <a:extLst>
              <a:ext uri="{FF2B5EF4-FFF2-40B4-BE49-F238E27FC236}">
                <a16:creationId xmlns:a16="http://schemas.microsoft.com/office/drawing/2014/main" id="{012BE3ED-DB4B-4A61-8E01-7AFC8F0D045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9818" t="6517" r="30805" b="26032"/>
          <a:stretch/>
        </p:blipFill>
        <p:spPr>
          <a:xfrm>
            <a:off x="9357147" y="4183996"/>
            <a:ext cx="168132" cy="288000"/>
          </a:xfrm>
          <a:prstGeom prst="rect">
            <a:avLst/>
          </a:prstGeom>
        </p:spPr>
      </p:pic>
      <p:pic>
        <p:nvPicPr>
          <p:cNvPr id="5" name="Picture 4" descr="Shape&#10;&#10;Description automatically generated with low confidence">
            <a:extLst>
              <a:ext uri="{FF2B5EF4-FFF2-40B4-BE49-F238E27FC236}">
                <a16:creationId xmlns:a16="http://schemas.microsoft.com/office/drawing/2014/main" id="{8CEF4CB3-ACC6-4FF5-B67B-7D92E4CD639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4225" t="17978" r="23693" b="36523"/>
          <a:stretch/>
        </p:blipFill>
        <p:spPr>
          <a:xfrm>
            <a:off x="6456248" y="4183996"/>
            <a:ext cx="329672" cy="288000"/>
          </a:xfrm>
          <a:prstGeom prst="rect">
            <a:avLst/>
          </a:prstGeom>
        </p:spPr>
      </p:pic>
      <p:pic>
        <p:nvPicPr>
          <p:cNvPr id="64" name="Picture 63" descr="Shape&#10;&#10;Description automatically generated with low confidence">
            <a:extLst>
              <a:ext uri="{FF2B5EF4-FFF2-40B4-BE49-F238E27FC236}">
                <a16:creationId xmlns:a16="http://schemas.microsoft.com/office/drawing/2014/main" id="{FFF62EAA-F07D-4848-9E46-636CBECF030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716" r="10239" b="20483"/>
          <a:stretch/>
        </p:blipFill>
        <p:spPr>
          <a:xfrm>
            <a:off x="711084" y="4183996"/>
            <a:ext cx="286292" cy="288000"/>
          </a:xfrm>
          <a:prstGeom prst="rect">
            <a:avLst/>
          </a:prstGeom>
        </p:spPr>
      </p:pic>
      <p:pic>
        <p:nvPicPr>
          <p:cNvPr id="66" name="Picture 65" descr="Shape&#10;&#10;Description automatically generated with low confidence">
            <a:extLst>
              <a:ext uri="{FF2B5EF4-FFF2-40B4-BE49-F238E27FC236}">
                <a16:creationId xmlns:a16="http://schemas.microsoft.com/office/drawing/2014/main" id="{288FAF87-8FF9-4ED8-8D4F-A595A21931E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6067" t="4466" r="16235" b="26236"/>
          <a:stretch/>
        </p:blipFill>
        <p:spPr>
          <a:xfrm>
            <a:off x="6777381" y="2435153"/>
            <a:ext cx="281352" cy="288000"/>
          </a:xfrm>
          <a:prstGeom prst="rect">
            <a:avLst/>
          </a:prstGeom>
        </p:spPr>
      </p:pic>
      <p:pic>
        <p:nvPicPr>
          <p:cNvPr id="68" name="Picture 67" descr="Shape&#10;&#10;Description automatically generated with low confidence">
            <a:extLst>
              <a:ext uri="{FF2B5EF4-FFF2-40B4-BE49-F238E27FC236}">
                <a16:creationId xmlns:a16="http://schemas.microsoft.com/office/drawing/2014/main" id="{DD637A7B-506F-4CC2-A178-CC56EA8BCE9E}"/>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9316" r="9830" b="21311"/>
          <a:stretch/>
        </p:blipFill>
        <p:spPr>
          <a:xfrm>
            <a:off x="972898" y="2435153"/>
            <a:ext cx="295922" cy="288000"/>
          </a:xfrm>
          <a:prstGeom prst="rect">
            <a:avLst/>
          </a:prstGeom>
        </p:spPr>
      </p:pic>
      <p:pic>
        <p:nvPicPr>
          <p:cNvPr id="72" name="Picture 71" descr="Shape&#10;&#10;Description automatically generated with low confidence">
            <a:extLst>
              <a:ext uri="{FF2B5EF4-FFF2-40B4-BE49-F238E27FC236}">
                <a16:creationId xmlns:a16="http://schemas.microsoft.com/office/drawing/2014/main" id="{10F354CA-96D8-4ED5-8865-472E7E62559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0017" r="9807" b="21877"/>
          <a:stretch/>
        </p:blipFill>
        <p:spPr>
          <a:xfrm>
            <a:off x="3536412" y="4183996"/>
            <a:ext cx="295571" cy="288000"/>
          </a:xfrm>
          <a:prstGeom prst="rect">
            <a:avLst/>
          </a:prstGeom>
        </p:spPr>
      </p:pic>
      <p:pic>
        <p:nvPicPr>
          <p:cNvPr id="67" name="Picture 66">
            <a:extLst>
              <a:ext uri="{FF2B5EF4-FFF2-40B4-BE49-F238E27FC236}">
                <a16:creationId xmlns:a16="http://schemas.microsoft.com/office/drawing/2014/main" id="{7E57E74A-CF4E-4585-9595-F1638DA3B323}"/>
              </a:ext>
            </a:extLst>
          </p:cNvPr>
          <p:cNvPicPr>
            <a:picLocks noChangeAspect="1"/>
          </p:cNvPicPr>
          <p:nvPr/>
        </p:nvPicPr>
        <p:blipFill>
          <a:blip r:embed="rId9"/>
          <a:stretch>
            <a:fillRect/>
          </a:stretch>
        </p:blipFill>
        <p:spPr>
          <a:xfrm>
            <a:off x="3703384" y="4472499"/>
            <a:ext cx="1817578" cy="1666468"/>
          </a:xfrm>
          <a:prstGeom prst="rect">
            <a:avLst/>
          </a:prstGeom>
        </p:spPr>
      </p:pic>
      <p:sp>
        <p:nvSpPr>
          <p:cNvPr id="4" name="Date Placeholder 3">
            <a:extLst>
              <a:ext uri="{FF2B5EF4-FFF2-40B4-BE49-F238E27FC236}">
                <a16:creationId xmlns:a16="http://schemas.microsoft.com/office/drawing/2014/main" id="{87CA14BF-9FAF-53BD-9E05-08F2700FFF73}"/>
              </a:ext>
            </a:extLst>
          </p:cNvPr>
          <p:cNvSpPr>
            <a:spLocks noGrp="1"/>
          </p:cNvSpPr>
          <p:nvPr>
            <p:ph type="dt" sz="half" idx="2"/>
          </p:nvPr>
        </p:nvSpPr>
        <p:spPr/>
        <p:txBody>
          <a:bodyPr/>
          <a:lstStyle/>
          <a:p>
            <a:r>
              <a:rPr lang="en-US"/>
              <a:t>11/12/20024</a:t>
            </a:r>
            <a:endParaRPr lang="en-GB"/>
          </a:p>
        </p:txBody>
      </p:sp>
      <p:sp>
        <p:nvSpPr>
          <p:cNvPr id="7" name="Footer Placeholder 6">
            <a:extLst>
              <a:ext uri="{FF2B5EF4-FFF2-40B4-BE49-F238E27FC236}">
                <a16:creationId xmlns:a16="http://schemas.microsoft.com/office/drawing/2014/main" id="{75FAA3E2-12FF-646E-65B1-EC24CBDDDD9B}"/>
              </a:ext>
            </a:extLst>
          </p:cNvPr>
          <p:cNvSpPr>
            <a:spLocks noGrp="1"/>
          </p:cNvSpPr>
          <p:nvPr>
            <p:ph type="ftr" sz="quarter" idx="3"/>
          </p:nvPr>
        </p:nvSpPr>
        <p:spPr/>
        <p:txBody>
          <a:bodyPr/>
          <a:lstStyle/>
          <a:p>
            <a:r>
              <a:rPr lang="en-GB"/>
              <a:t>FTI Group Meeting</a:t>
            </a:r>
          </a:p>
        </p:txBody>
      </p:sp>
      <p:sp>
        <p:nvSpPr>
          <p:cNvPr id="8" name="Rectangle 5">
            <a:extLst>
              <a:ext uri="{FF2B5EF4-FFF2-40B4-BE49-F238E27FC236}">
                <a16:creationId xmlns:a16="http://schemas.microsoft.com/office/drawing/2014/main" id="{7A954A0E-0DFF-48A9-490D-3817AD281870}"/>
              </a:ext>
            </a:extLst>
          </p:cNvPr>
          <p:cNvSpPr>
            <a:spLocks noChangeArrowheads="1"/>
          </p:cNvSpPr>
          <p:nvPr/>
        </p:nvSpPr>
        <p:spPr bwMode="auto">
          <a:xfrm>
            <a:off x="568035" y="456686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150"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Technology Assessment</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9" name="Rectangle 5">
            <a:extLst>
              <a:ext uri="{FF2B5EF4-FFF2-40B4-BE49-F238E27FC236}">
                <a16:creationId xmlns:a16="http://schemas.microsoft.com/office/drawing/2014/main" id="{DC8F499F-492B-9F7C-FF9A-64B3D0486FEF}"/>
              </a:ext>
            </a:extLst>
          </p:cNvPr>
          <p:cNvSpPr>
            <a:spLocks noChangeArrowheads="1"/>
          </p:cNvSpPr>
          <p:nvPr/>
        </p:nvSpPr>
        <p:spPr bwMode="auto">
          <a:xfrm>
            <a:off x="1837195" y="456686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150"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Collaboration</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sp>
        <p:nvSpPr>
          <p:cNvPr id="10" name="Rectangle 5">
            <a:extLst>
              <a:ext uri="{FF2B5EF4-FFF2-40B4-BE49-F238E27FC236}">
                <a16:creationId xmlns:a16="http://schemas.microsoft.com/office/drawing/2014/main" id="{820D8B93-85BB-4A5A-1F0D-EC7CC9F74534}"/>
              </a:ext>
            </a:extLst>
          </p:cNvPr>
          <p:cNvSpPr>
            <a:spLocks noChangeArrowheads="1"/>
          </p:cNvSpPr>
          <p:nvPr/>
        </p:nvSpPr>
        <p:spPr bwMode="auto">
          <a:xfrm>
            <a:off x="568035" y="509157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Innovation</a:t>
            </a:r>
          </a:p>
        </p:txBody>
      </p:sp>
      <p:sp>
        <p:nvSpPr>
          <p:cNvPr id="11" name="Rectangle 5">
            <a:extLst>
              <a:ext uri="{FF2B5EF4-FFF2-40B4-BE49-F238E27FC236}">
                <a16:creationId xmlns:a16="http://schemas.microsoft.com/office/drawing/2014/main" id="{BE82C873-5381-419C-750D-BEE89227D5C8}"/>
              </a:ext>
            </a:extLst>
          </p:cNvPr>
          <p:cNvSpPr>
            <a:spLocks noChangeArrowheads="1"/>
          </p:cNvSpPr>
          <p:nvPr/>
        </p:nvSpPr>
        <p:spPr bwMode="auto">
          <a:xfrm>
            <a:off x="1837195" y="509157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marL="0" marR="0" lvl="0" indent="0" algn="ctr" defTabSz="914368" rtl="0" eaLnBrk="1" fontAlgn="auto" latinLnBrk="0" hangingPunct="1">
              <a:lnSpc>
                <a:spcPct val="100000"/>
              </a:lnSpc>
              <a:spcBef>
                <a:spcPts val="0"/>
              </a:spcBef>
              <a:spcAft>
                <a:spcPts val="0"/>
              </a:spcAft>
              <a:buClrTx/>
              <a:buSzTx/>
              <a:buFontTx/>
              <a:buNone/>
              <a:tabLst/>
              <a:defRPr/>
            </a:pPr>
            <a:r>
              <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Training and Recognition</a:t>
            </a:r>
          </a:p>
        </p:txBody>
      </p:sp>
      <p:sp>
        <p:nvSpPr>
          <p:cNvPr id="12" name="Rectangle 5">
            <a:extLst>
              <a:ext uri="{FF2B5EF4-FFF2-40B4-BE49-F238E27FC236}">
                <a16:creationId xmlns:a16="http://schemas.microsoft.com/office/drawing/2014/main" id="{9D60AC0D-FC83-CA80-9974-5E299C9BECEC}"/>
              </a:ext>
            </a:extLst>
          </p:cNvPr>
          <p:cNvSpPr>
            <a:spLocks noChangeArrowheads="1"/>
          </p:cNvSpPr>
          <p:nvPr/>
        </p:nvSpPr>
        <p:spPr bwMode="auto">
          <a:xfrm>
            <a:off x="568035" y="5616282"/>
            <a:ext cx="1134605" cy="465218"/>
          </a:xfrm>
          <a:prstGeom prst="rect">
            <a:avLst/>
          </a:prstGeom>
          <a:solidFill>
            <a:schemeClr val="bg1">
              <a:lumMod val="95000"/>
            </a:schemeClr>
          </a:solidFill>
          <a:ln w="9525" cap="flat" cmpd="sng" algn="ctr">
            <a:solidFill>
              <a:schemeClr val="bg1">
                <a:lumMod val="95000"/>
              </a:schemeClr>
            </a:solidFill>
            <a:prstDash val="solid"/>
          </a:ln>
          <a:effectLst/>
        </p:spPr>
        <p:txBody>
          <a:bodyPr lIns="18000" rIns="18000" rtlCol="0" anchor="ctr"/>
          <a:lstStyle/>
          <a:p>
            <a:pPr algn="ctr" defTabSz="914368">
              <a:defRPr/>
            </a:pPr>
            <a:r>
              <a:rPr kumimoji="0" lang="en-150"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rPr>
              <a:t>Impact on </a:t>
            </a:r>
            <a:r>
              <a:rPr lang="en-US" sz="900" kern="0">
                <a:solidFill>
                  <a:schemeClr val="accent6">
                    <a:lumMod val="50000"/>
                  </a:schemeClr>
                </a:solidFill>
                <a:latin typeface="Arial"/>
                <a:ea typeface="Soleil Light" charset="0"/>
                <a:cs typeface="Soleil Light" charset="0"/>
              </a:rPr>
              <a:t>physics data processing</a:t>
            </a:r>
            <a:endParaRPr kumimoji="0" lang="en-GB" sz="900" b="0" i="0" u="none" strike="noStrike" kern="0" cap="none" spc="0" normalizeH="0" baseline="0" noProof="0">
              <a:ln>
                <a:noFill/>
              </a:ln>
              <a:solidFill>
                <a:schemeClr val="accent6">
                  <a:lumMod val="50000"/>
                </a:schemeClr>
              </a:solidFill>
              <a:effectLst/>
              <a:uLnTx/>
              <a:uFillTx/>
              <a:latin typeface="Arial"/>
              <a:ea typeface="Soleil Light" charset="0"/>
              <a:cs typeface="Soleil Light" charset="0"/>
            </a:endParaRPr>
          </a:p>
        </p:txBody>
      </p:sp>
      <p:graphicFrame>
        <p:nvGraphicFramePr>
          <p:cNvPr id="2" name="Diagram 1">
            <a:extLst>
              <a:ext uri="{FF2B5EF4-FFF2-40B4-BE49-F238E27FC236}">
                <a16:creationId xmlns:a16="http://schemas.microsoft.com/office/drawing/2014/main" id="{BC72ACF4-71FF-3BA8-8A3E-9332566F1FAB}"/>
              </a:ext>
            </a:extLst>
          </p:cNvPr>
          <p:cNvGraphicFramePr/>
          <p:nvPr>
            <p:extLst>
              <p:ext uri="{D42A27DB-BD31-4B8C-83A1-F6EECF244321}">
                <p14:modId xmlns:p14="http://schemas.microsoft.com/office/powerpoint/2010/main" val="3400975180"/>
              </p:ext>
            </p:extLst>
          </p:nvPr>
        </p:nvGraphicFramePr>
        <p:xfrm>
          <a:off x="1071606" y="1038916"/>
          <a:ext cx="10048788" cy="140116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val="2532494894"/>
      </p:ext>
    </p:extLst>
  </p:cSld>
  <p:clrMapOvr>
    <a:masterClrMapping/>
  </p:clrMapOvr>
</p:sld>
</file>

<file path=ppt/theme/theme1.xml><?xml version="1.0" encoding="utf-8"?>
<a:theme xmlns:a="http://schemas.openxmlformats.org/drawingml/2006/main" name="1_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que">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efault Them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noFill/>
        <a:ln>
          <a:noFill/>
        </a:ln>
      </a:spPr>
      <a:bodyPr vert="horz" wrap="square" lIns="91440" tIns="45720" rIns="91440" bIns="45720" numCol="1" anchor="ctr" anchorCtr="0" compatLnSpc="1">
        <a:prstTxWarp prst="textNoShape">
          <a:avLst/>
        </a:prstTxWarp>
      </a:bodyPr>
      <a:lstStyle>
        <a:defPPr algn="l">
          <a:defRPr dirty="0"/>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86194BF35FE3341968B60543BEEC626" ma:contentTypeVersion="8" ma:contentTypeDescription="Create a new document." ma:contentTypeScope="" ma:versionID="ac9243db634a4e4d027929da23b0ca9d">
  <xsd:schema xmlns:xsd="http://www.w3.org/2001/XMLSchema" xmlns:xs="http://www.w3.org/2001/XMLSchema" xmlns:p="http://schemas.microsoft.com/office/2006/metadata/properties" xmlns:ns2="913ea50c-02fd-428c-87b8-e8d918ce8d1f" targetNamespace="http://schemas.microsoft.com/office/2006/metadata/properties" ma:root="true" ma:fieldsID="18e912e6b7fa2d31eba38df67e0b3897" ns2:_="">
    <xsd:import namespace="913ea50c-02fd-428c-87b8-e8d918ce8d1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3ea50c-02fd-428c-87b8-e8d918ce8d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BA16EA2-7A49-4D50-858F-FA98A88A1188}">
  <ds:schemaRefs>
    <ds:schemaRef ds:uri="913ea50c-02fd-428c-87b8-e8d918ce8d1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19CE81F-5685-4D27-92B5-8E2BB16B1A76}">
  <ds:schemaRefs>
    <ds:schemaRef ds:uri="http://schemas.microsoft.com/sharepoint/v3/contenttype/forms"/>
  </ds:schemaRefs>
</ds:datastoreItem>
</file>

<file path=customXml/itemProps3.xml><?xml version="1.0" encoding="utf-8"?>
<ds:datastoreItem xmlns:ds="http://schemas.openxmlformats.org/officeDocument/2006/customXml" ds:itemID="{2A5CDB3A-1C14-4424-97DD-84CA37B1B718}">
  <ds:schemaRefs>
    <ds:schemaRef ds:uri="913ea50c-02fd-428c-87b8-e8d918ce8d1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Scienza_Società_AI_v1</Template>
  <TotalTime>0</TotalTime>
  <Words>3131</Words>
  <Application>Microsoft Office PowerPoint</Application>
  <PresentationFormat>Widescreen</PresentationFormat>
  <Paragraphs>362</Paragraphs>
  <Slides>15</Slides>
  <Notes>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15</vt:i4>
      </vt:variant>
    </vt:vector>
  </HeadingPairs>
  <TitlesOfParts>
    <vt:vector size="25" baseType="lpstr">
      <vt:lpstr>Arial</vt:lpstr>
      <vt:lpstr>Arial Black</vt:lpstr>
      <vt:lpstr>Arial,Sans-Serif</vt:lpstr>
      <vt:lpstr>Calibri</vt:lpstr>
      <vt:lpstr>News Gothic MT</vt:lpstr>
      <vt:lpstr>Open Sans Light</vt:lpstr>
      <vt:lpstr>Optima</vt:lpstr>
      <vt:lpstr>Wingdings</vt:lpstr>
      <vt:lpstr>1_CERNCorporate16-9</vt:lpstr>
      <vt:lpstr>Default Theme</vt:lpstr>
      <vt:lpstr>FTI Group Meeting  December 2024</vt:lpstr>
      <vt:lpstr>Welcome to the FTI Group</vt:lpstr>
      <vt:lpstr>Let’s start from...</vt:lpstr>
      <vt:lpstr>ChatGPT, what does “Frontier Technologies” mean?</vt:lpstr>
      <vt:lpstr>Now it’s clear, thanks!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 what’s next</vt:lpstr>
      <vt:lpstr>Let’s Glögg!!  And Secret Santa!!</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alberto.di.meglio@cern.ch</dc:creator>
  <cp:lastModifiedBy>Alberto Di Meglio</cp:lastModifiedBy>
  <cp:revision>1</cp:revision>
  <cp:lastPrinted>2022-03-07T14:14:20Z</cp:lastPrinted>
  <dcterms:created xsi:type="dcterms:W3CDTF">2019-04-01T07:05:50Z</dcterms:created>
  <dcterms:modified xsi:type="dcterms:W3CDTF">2024-12-11T14:16:52Z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0x010100B86194BF35FE3341968B60543BEEC626</vt:lpwstr>
  </property>
</Properties>
</file>