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5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  <p:sldMasterId id="2147483722" r:id="rId3"/>
    <p:sldMasterId id="2147483735" r:id="rId4"/>
    <p:sldMasterId id="2147483747" r:id="rId5"/>
    <p:sldMasterId id="2147483764" r:id="rId6"/>
  </p:sldMasterIdLst>
  <p:notesMasterIdLst>
    <p:notesMasterId r:id="rId14"/>
  </p:notesMasterIdLst>
  <p:sldIdLst>
    <p:sldId id="455" r:id="rId7"/>
    <p:sldId id="465" r:id="rId8"/>
    <p:sldId id="466" r:id="rId9"/>
    <p:sldId id="467" r:id="rId10"/>
    <p:sldId id="468" r:id="rId11"/>
    <p:sldId id="470" r:id="rId12"/>
    <p:sldId id="471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F62E4B4-4E75-1048-9F51-3054AEF60FCA}">
          <p14:sldIdLst>
            <p14:sldId id="455"/>
            <p14:sldId id="465"/>
            <p14:sldId id="466"/>
            <p14:sldId id="467"/>
            <p14:sldId id="468"/>
            <p14:sldId id="470"/>
            <p14:sldId id="4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63" clrIdx="0">
    <p:extLst>
      <p:ext uri="{19B8F6BF-5375-455C-9EA6-DF929625EA0E}">
        <p15:presenceInfo xmlns:p15="http://schemas.microsoft.com/office/powerpoint/2012/main" userId="Ana Godinho" providerId="None"/>
      </p:ext>
    </p:extLst>
  </p:cmAuthor>
  <p:cmAuthor id="2" name="Microsoft Office User" initials="MOU" lastIdx="54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3" name="Pippa Wells" initials="PW" lastIdx="11" clrIdx="2">
    <p:extLst>
      <p:ext uri="{19B8F6BF-5375-455C-9EA6-DF929625EA0E}">
        <p15:presenceInfo xmlns:p15="http://schemas.microsoft.com/office/powerpoint/2012/main" userId="S::pippa.wells@cern.ch::41c0e9d8-dc70-414a-b3b7-1203085110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CFFF"/>
    <a:srgbClr val="D9D9D9"/>
    <a:srgbClr val="2F2F2F"/>
    <a:srgbClr val="668BCC"/>
    <a:srgbClr val="A8CEE3"/>
    <a:srgbClr val="BFBFCB"/>
    <a:srgbClr val="0033A0"/>
    <a:srgbClr val="1C446B"/>
    <a:srgbClr val="E15E3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67"/>
    <p:restoredTop sz="97214"/>
  </p:normalViewPr>
  <p:slideViewPr>
    <p:cSldViewPr snapToGrid="0" snapToObjects="1">
      <p:cViewPr varScale="1">
        <p:scale>
          <a:sx n="86" d="100"/>
          <a:sy n="86" d="100"/>
        </p:scale>
        <p:origin x="1528" y="1104"/>
      </p:cViewPr>
      <p:guideLst>
        <p:guide orient="horz" pos="4020"/>
        <p:guide pos="386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C7E2F-BA7B-0749-B123-03CFF78731D1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49E03-5E61-9344-9F2B-A7AC2BD1FB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3763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6233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9105E-12AD-D84A-9D3B-4DC7AD0038F3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83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359E3-5BD8-5A42-886A-D37025C897B0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9396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7A064A6-3F63-2DE7-2224-2D8995E903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3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171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12EA2-1BC3-8545-892E-7062C926A99C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5999" y="532465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D3D320A-B721-639A-6F5C-6783BA9B3B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331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3724D-44B9-B647-9BAC-594E5FC67A25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5325" y="5326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355870A-60FC-C6DC-1AC0-5C6EFCF8A8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331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D5123-0AA4-1F4F-835C-D670CA8AC35D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5999" y="54361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3060F7D-0AD6-FE1C-3DAE-1C7BC150BB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3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6000" y="549214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199" y="1825625"/>
            <a:ext cx="5323799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D174-43B7-014A-AE31-1283FD78B938}" type="datetime3">
              <a:rPr lang="de-CH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7C4D3A-0E7E-5E1A-D8A5-3E1B9C09F6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331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59EFF-8A05-3D4D-838E-314501788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38395B-5031-B242-8338-B9CFDF028EA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sz="1867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D5FF6-FEBF-804C-B271-62A77D6ED545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838200" y="6356351"/>
            <a:ext cx="1688869" cy="366183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de-CH"/>
              <a:t>29/10/2024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3BFF5-9B64-5847-8CAE-3EDE7E09641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WLCG RRB - October 2024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162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12ECA-3344-D549-9D15-861B5A8C6EB3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0161-22CC-9F44-92DF-60730BE88B5B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5438102" y="6440399"/>
            <a:ext cx="4114800" cy="246511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C8FB-D6C9-4D45-9666-295F4CB134FB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F4A0E-353E-6D4D-9401-1445733ED456}" type="datetime3">
              <a:rPr lang="de-CH" smtClean="0"/>
              <a:t>10/12/2024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5998" y="5059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F23E-BDA6-DE4E-A012-D15B562A0F39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5950526" y="6331860"/>
            <a:ext cx="3608877" cy="365125"/>
          </a:xfrm>
        </p:spPr>
        <p:txBody>
          <a:bodyPr/>
          <a:lstStyle/>
          <a:p>
            <a:r>
              <a:rPr lang="fr-FR" dirty="0" err="1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652D6C-392B-768D-E9BE-E8B6C178DB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3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63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9B0A5-8D55-834D-9AF7-6FBB0F2665E5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ADABFD3B-964B-C14A-B4BA-D3D6B8B6AFE3}" type="datetime3">
              <a:rPr lang="de-CH" smtClean="0"/>
              <a:t>10/12/2024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1242000" y="6440400"/>
            <a:ext cx="4114800" cy="24651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59011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208F-12F6-E640-A51C-B1B08636B399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6510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D42B41F5-D8FB-E64A-BC82-FBC81EC8248D}" type="datetime3">
              <a:rPr lang="de-CH" smtClean="0"/>
              <a:t>10/12/2024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1242000" y="6440400"/>
            <a:ext cx="4114800" cy="24651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76203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7F8F-EB07-0E4A-AAE0-DE4A328B3351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A8CBC-7ACA-B648-A83D-39F97E367AC9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EBC0-7C06-3F4E-B1D3-A7FBBCB0A1AF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7FDCF-A4E6-674F-A0AC-853513BC96A0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E3294-760A-B04B-B01A-EDBC36FC35E0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5A665-682F-6744-980C-F9216FFA968B}" type="datetime3">
              <a:rPr lang="de-CH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026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F2E7-72CD-1D46-9617-F80A9D0E0BFF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D09A-65A4-EF41-8D8A-258A1026C574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EA4B-A075-7F43-B9D3-0E1A95F67E69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5366740" y="6440400"/>
            <a:ext cx="4114800" cy="232864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9CD80-0C52-3440-A5BB-97FA2EF82E7C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1533CB2-33A3-3148-AE30-618C9B5D88D2}" type="datetime3">
              <a:rPr lang="de-CH" smtClean="0"/>
              <a:t>10/12/2024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86AAA-A55F-4E4B-9C24-35F871AB5288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EEEDB7AB-CCBF-E145-A930-7DECFF092397}" type="datetime3">
              <a:rPr lang="de-CH" smtClean="0"/>
              <a:t>10/12/2024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1242000" y="6440400"/>
            <a:ext cx="4114800" cy="23286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76156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E9AC-46D3-114D-92CF-27031E816CC9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22891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735E78F-CBBC-9540-9DB8-7E9B070BB234}" type="datetime3">
              <a:rPr lang="de-CH" smtClean="0"/>
              <a:t>10/12/2024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1242000" y="6440400"/>
            <a:ext cx="4114800" cy="23286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78028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40FA-5D13-1747-BFEE-C70F7319C4A5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AE2D-9898-E646-8637-BF274B345F76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7397-D347-F349-82FB-CFF1D83931D8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242C-BA70-354B-BF2B-23B56340D340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3B11A-D32E-7E4D-BBC8-1CE8F8EC6CB2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FA83A-7430-6945-8DB9-BEADDF3A3B1D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37C9-B1F1-E34E-9635-4B9DE2C222EA}" type="datetime3">
              <a:rPr lang="de-CH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A5A9-E5EF-E04C-8044-3EBB6BCAF5C7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C36A-C451-C747-A43E-5EA0A0B3E2C0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53568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219D4-6037-F94A-A5EF-8904C133A80C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6C601-1DE1-2740-A85F-3716D7B9953A}" type="datetime3">
              <a:rPr lang="de-CH" smtClean="0"/>
              <a:t>10/12/2024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4872-9CF5-654F-A13D-CFAD039FBA52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EDBC2484-C128-0743-B305-41D1BD9E76F8}" type="datetime3">
              <a:rPr lang="de-CH" smtClean="0"/>
              <a:t>10/12/2024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17742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B8693-58A4-CC40-B639-F0A2E4DDFC6E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5999" y="689589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0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8CE4F7-A4BE-5A53-5DCD-8DA8836AA4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331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556A-FC78-854B-8270-2A0667D12CCB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518066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46549A3-1E87-1C4E-8808-74997F4CEF30}" type="datetime3">
              <a:rPr lang="de-CH" smtClean="0"/>
              <a:t>10/12/2024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45300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78126-57B9-A147-B863-3F32907296EA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115BD-D81F-4540-A360-CEE5F411659D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BCB10-0760-6A4A-B0F0-47278A90434E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9DA2A-0790-A24A-B442-9054CC1C4E98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26162-A20B-3A44-AB98-8AC6488A8FBC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FDFB0-EB44-AF41-AB39-2957A548F187}" type="datetime3">
              <a:rPr lang="de-CH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61A4A-AD39-C14D-A95C-3F5EE7F125B9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4C885-F018-C24F-BB58-65564325F5B8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5346861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9712765D-9174-5148-9FB3-CD02FBF40D99}" type="datetime3">
              <a:rPr lang="de-CH" smtClean="0"/>
              <a:t>10/12/2024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E8F749E-28D7-4D48-AB6D-AF250C09AF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3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0082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9C7E6-51FB-084B-A5D5-68EE94C119A6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7C4F7-3BA3-4A45-974C-812255F0E20C}" type="datetime3">
              <a:rPr lang="de-CH" smtClean="0"/>
              <a:t>10/12/2024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FE0C-1EB0-154A-A74E-DDABA7C56FBA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DE796820-5BC5-254C-B28A-EF8C3DA7F1C3}" type="datetime3">
              <a:rPr lang="de-CH" smtClean="0"/>
              <a:t>10/12/2024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091909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DCA0E-68F1-2842-A263-32C628656E02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414822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B447E249-CA3F-3C4C-A09D-187FB986C738}" type="datetime3">
              <a:rPr lang="de-CH" smtClean="0"/>
              <a:t>10/12/2024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2275843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C0BF-EA64-694F-8E0E-68381B377543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1DF8-4F02-A942-B886-BDAA43B62ACB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31FA4-2469-0D48-9599-D9594F2ACA36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B65E-BA29-C344-B0C1-5E3D121CAE3E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776A-43B1-F649-BC25-F9FC5EBB4D7D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buFontTx/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2B64F89-B2B7-7DAE-3E10-0B0D0721F6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3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2696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83B6-8A80-5740-B146-6E621367DBA7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EBEAD-4B74-E040-A61F-9BFEF233F334}" type="datetime3">
              <a:rPr lang="de-CH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48A45-C4CC-694E-A888-9FF98EDD4C05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8322"/>
            <a:ext cx="12192000" cy="575967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8B442B-F251-F94D-9A39-29D02FBA59DB}"/>
              </a:ext>
            </a:extLst>
          </p:cNvPr>
          <p:cNvSpPr/>
          <p:nvPr userDrawn="1"/>
        </p:nvSpPr>
        <p:spPr>
          <a:xfrm>
            <a:off x="-4800" y="-61993"/>
            <a:ext cx="12196800" cy="11603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03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96000" y="2526885"/>
            <a:ext cx="10800000" cy="364299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D98E4-B942-DD4D-8AEA-83C2AB4D7698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5336922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05431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226342" y="2742575"/>
            <a:ext cx="5269658" cy="3279146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 sz="1600" b="1">
                <a:solidFill>
                  <a:schemeClr val="tx1"/>
                </a:solidFill>
              </a:defRPr>
            </a:lvl2pPr>
            <a:lvl3pPr>
              <a:defRPr sz="1300" b="1">
                <a:solidFill>
                  <a:schemeClr val="tx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EDF39-36BB-C84A-94E0-9FC32EB7FD35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5297165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pour une image  8">
            <a:extLst>
              <a:ext uri="{FF2B5EF4-FFF2-40B4-BE49-F238E27FC236}">
                <a16:creationId xmlns:a16="http://schemas.microsoft.com/office/drawing/2014/main" id="{8D9D5C23-B91D-A944-B62D-342CDA2222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742575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1773450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58D7-0AF0-864D-B427-E8FE61798A78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2630"/>
            <a:ext cx="12192000" cy="5765369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1372871"/>
            <a:ext cx="3413760" cy="1371601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3440623"/>
            <a:ext cx="3413760" cy="272122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678070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DF62-1BF4-3A43-B2A5-7A02B6D27CE8}" type="datetime3">
              <a:rPr lang="de-CH" smtClean="0"/>
              <a:t>10/12/2024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1092630"/>
            <a:ext cx="6089176" cy="5765369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1ECC47B-9127-F645-94CC-F0D394F066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2431312"/>
            <a:ext cx="5148263" cy="39377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969530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3E8ED-30DB-5246-B350-D05F0EBFC529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675" y="1173217"/>
            <a:ext cx="10800000" cy="135138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959579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9280-A744-244E-9E80-07D03B6CFAC8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B765250B-5A14-214B-ABC1-A4475517167B}"/>
              </a:ext>
            </a:extLst>
          </p:cNvPr>
          <p:cNvSpPr>
            <a:spLocks noGrp="1"/>
          </p:cNvSpPr>
          <p:nvPr>
            <p:ph type="body" idx="15"/>
          </p:nvPr>
        </p:nvSpPr>
        <p:spPr bwMode="auto">
          <a:xfrm>
            <a:off x="4116386" y="2310860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DFA427B4-6DBD-6E44-A1CC-8CF7E57C6B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3607010"/>
            <a:ext cx="3959225" cy="2767664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AE8B12F7-5111-3246-AB24-A00B235732F3}"/>
              </a:ext>
            </a:extLst>
          </p:cNvPr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3363AF7E-C027-C14C-A1A2-B32B96B4E4F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641E4348-5CF9-934B-934C-D4762C8F9258}"/>
              </a:ext>
            </a:extLst>
          </p:cNvPr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3" name="Picture Placeholder 10">
            <a:extLst>
              <a:ext uri="{FF2B5EF4-FFF2-40B4-BE49-F238E27FC236}">
                <a16:creationId xmlns:a16="http://schemas.microsoft.com/office/drawing/2014/main" id="{E9FE0D2B-2408-E54F-99D5-7E0ECC1178F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381221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2468-813A-6D41-85C0-E019DCD39D86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48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4940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720854"/>
            <a:ext cx="3416525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720853"/>
            <a:ext cx="3377036" cy="1560511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720854"/>
            <a:ext cx="3411672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8328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4647" y="551451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BE5C2B98-2E51-084C-92EB-9555CF9889C9}" type="datetime3">
              <a:rPr lang="de-CH" smtClean="0"/>
              <a:t>10/12/2024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9DA54B-4221-59E4-E0E0-59F8402B80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3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469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120960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2329992"/>
            <a:ext cx="10801351" cy="2364762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761941"/>
            <a:ext cx="3415859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764339"/>
            <a:ext cx="3376378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482EA762-88FD-9D45-B0FD-01ED9A441375}" type="datetime3">
              <a:rPr lang="de-CH" smtClean="0"/>
              <a:t>10/12/2024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764339"/>
            <a:ext cx="3411007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4377203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B95A-83EB-6F4A-9213-45EE89BAEFCA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70348648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94DB-1039-624B-BAF8-54D8FD4CE867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96530855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E1103-16D6-1046-86FB-314248A98128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91890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3423282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2085A-6124-C340-A2E3-E02A0537AF05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0588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9B88-F5A5-D34B-9240-5230D2B06DDD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2301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47406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919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253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19A0D-358E-E34F-9316-CE1CA2BDE95F}" type="datetime3">
              <a:rPr lang="de-CH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359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C103B-6240-884D-9DF7-44FD26ACE6A4}" type="datetime3">
              <a:rPr lang="de-CH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5999" y="624219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CE5C73-B73D-5BE2-6E32-D6F329066B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3311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5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7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4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73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slideLayout" Target="../slideLayouts/slideLayout8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188311B1-3F50-254A-B35A-6226911F68E9}" type="datetime3">
              <a:rPr lang="de-CH" smtClean="0"/>
              <a:t>10/12/2024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356159" y="6438475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4128B1BF-846D-3644-9C11-D98A5A5179E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2B3A3D78-DFC5-4F7D-5BE2-44C68C6AC921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696000" y="6269394"/>
            <a:ext cx="3676650" cy="57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45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15" r:id="rId3"/>
    <p:sldLayoutId id="2147483718" r:id="rId4"/>
    <p:sldLayoutId id="2147483674" r:id="rId5"/>
    <p:sldLayoutId id="2147483781" r:id="rId6"/>
    <p:sldLayoutId id="2147483782" r:id="rId7"/>
    <p:sldLayoutId id="2147483783" r:id="rId8"/>
    <p:sldLayoutId id="2147483670" r:id="rId9"/>
    <p:sldLayoutId id="2147483651" r:id="rId10"/>
    <p:sldLayoutId id="2147483671" r:id="rId11"/>
    <p:sldLayoutId id="2147483763" r:id="rId12"/>
    <p:sldLayoutId id="2147483796" r:id="rId13"/>
    <p:sldLayoutId id="2147483721" r:id="rId14"/>
    <p:sldLayoutId id="2147483799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42F6843-CBC2-CB46-A13C-A67FF1572837}" type="datetime3">
              <a:rPr lang="de-CH" smtClean="0"/>
              <a:t>10/12/2024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74EF0A1D-DD89-FE11-2EF1-E88E879E3D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56159" y="6438475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64A2E55-9C93-DDC9-7961-BF1C1AC664FA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696000" y="6269394"/>
            <a:ext cx="3676650" cy="57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11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720" r:id="rId3"/>
    <p:sldLayoutId id="2147483675" r:id="rId4"/>
    <p:sldLayoutId id="2147483719" r:id="rId5"/>
    <p:sldLayoutId id="2147483779" r:id="rId6"/>
    <p:sldLayoutId id="2147483778" r:id="rId7"/>
    <p:sldLayoutId id="2147483780" r:id="rId8"/>
    <p:sldLayoutId id="2147483672" r:id="rId9"/>
    <p:sldLayoutId id="2147483661" r:id="rId10"/>
    <p:sldLayoutId id="2147483673" r:id="rId11"/>
    <p:sldLayoutId id="2147483759" r:id="rId12"/>
    <p:sldLayoutId id="2147483668" r:id="rId13"/>
    <p:sldLayoutId id="2147483652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 userDrawn="1">
          <p15:clr>
            <a:srgbClr val="F26B43"/>
          </p15:clr>
        </p15:guide>
        <p15:guide id="5" orient="horz" pos="3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1A0B0F5D-6AB1-ED4A-A342-9A5C00612B2E}" type="datetime3">
              <a:rPr lang="de-CH" smtClean="0"/>
              <a:t>10/12/2024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C0E41C59-D342-53A5-4F1F-95015ECDD4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56159" y="6438475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154ACE4-699A-1CE1-F0EE-BA7B2B3163C1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696000" y="6269394"/>
            <a:ext cx="3676650" cy="57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8" r:id="rId5"/>
    <p:sldLayoutId id="2147483784" r:id="rId6"/>
    <p:sldLayoutId id="2147483785" r:id="rId7"/>
    <p:sldLayoutId id="2147483786" r:id="rId8"/>
    <p:sldLayoutId id="2147483729" r:id="rId9"/>
    <p:sldLayoutId id="2147483730" r:id="rId10"/>
    <p:sldLayoutId id="2147483731" r:id="rId11"/>
    <p:sldLayoutId id="2147483760" r:id="rId12"/>
    <p:sldLayoutId id="2147483732" r:id="rId13"/>
    <p:sldLayoutId id="2147483733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EE4BA099-8310-B742-BECA-2A68541E7D2A}" type="datetime3">
              <a:rPr lang="de-CH" smtClean="0"/>
              <a:t>10/12/2024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5C51D255-9A7E-F990-6D57-EF7A9416F9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56159" y="6438475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544D124-DDDC-227D-E1B0-0723CA4B53AC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696000" y="6269394"/>
            <a:ext cx="3676650" cy="57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77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87" r:id="rId6"/>
    <p:sldLayoutId id="2147483788" r:id="rId7"/>
    <p:sldLayoutId id="2147483789" r:id="rId8"/>
    <p:sldLayoutId id="2147483742" r:id="rId9"/>
    <p:sldLayoutId id="2147483743" r:id="rId10"/>
    <p:sldLayoutId id="2147483744" r:id="rId11"/>
    <p:sldLayoutId id="2147483761" r:id="rId12"/>
    <p:sldLayoutId id="2147483745" r:id="rId13"/>
    <p:sldLayoutId id="2147483746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 userDrawn="1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F2981840-7674-6640-BAA2-CBBF8C32BE8D}" type="datetime3">
              <a:rPr lang="de-CH" smtClean="0"/>
              <a:t>10/12/2024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60206D57-CF0A-4191-AC7C-5B22B360A1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56159" y="6438475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7A4F574-0E3C-24E2-93C2-ECC023B6767F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696000" y="6269394"/>
            <a:ext cx="3676650" cy="57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79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3" r:id="rId5"/>
    <p:sldLayoutId id="2147483790" r:id="rId6"/>
    <p:sldLayoutId id="2147483791" r:id="rId7"/>
    <p:sldLayoutId id="2147483792" r:id="rId8"/>
    <p:sldLayoutId id="2147483754" r:id="rId9"/>
    <p:sldLayoutId id="2147483755" r:id="rId10"/>
    <p:sldLayoutId id="2147483756" r:id="rId11"/>
    <p:sldLayoutId id="2147483762" r:id="rId12"/>
    <p:sldLayoutId id="2147483757" r:id="rId13"/>
    <p:sldLayoutId id="2147483758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7602" y="1172744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2475285"/>
            <a:ext cx="10800000" cy="36662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D27AA2B8-C1EF-8842-A926-B650D50453C5}" type="datetime3">
              <a:rPr lang="de-CH" smtClean="0"/>
              <a:t>10/12/2024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24761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A05266-FCA9-6A4E-94E3-DD6E0BA84503}"/>
              </a:ext>
            </a:extLst>
          </p:cNvPr>
          <p:cNvSpPr/>
          <p:nvPr userDrawn="1"/>
        </p:nvSpPr>
        <p:spPr>
          <a:xfrm>
            <a:off x="0" y="-8125"/>
            <a:ext cx="12192000" cy="10983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onnecteur droit 12">
            <a:extLst>
              <a:ext uri="{FF2B5EF4-FFF2-40B4-BE49-F238E27FC236}">
                <a16:creationId xmlns:a16="http://schemas.microsoft.com/office/drawing/2014/main" id="{1A803E3D-E6CC-D042-AA79-21626159DD99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29230332-C24B-F7CB-E2E7-60379807FA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56159" y="6438475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81266E4-24C5-C087-B7A7-6C0DD02947C6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696000" y="6269394"/>
            <a:ext cx="3676650" cy="57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43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97" r:id="rId3"/>
    <p:sldLayoutId id="2147483767" r:id="rId4"/>
    <p:sldLayoutId id="2147483768" r:id="rId5"/>
    <p:sldLayoutId id="2147483770" r:id="rId6"/>
    <p:sldLayoutId id="2147483777" r:id="rId7"/>
    <p:sldLayoutId id="2147483794" r:id="rId8"/>
    <p:sldLayoutId id="2147483795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B0DFB4C-01BB-98C1-6A60-E64C5947E00E}"/>
              </a:ext>
            </a:extLst>
          </p:cNvPr>
          <p:cNvSpPr txBox="1"/>
          <p:nvPr/>
        </p:nvSpPr>
        <p:spPr>
          <a:xfrm>
            <a:off x="5386466" y="1724427"/>
            <a:ext cx="64307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Dear FTI group members,</a:t>
            </a:r>
          </a:p>
          <a:p>
            <a:endParaRPr lang="en-CH" dirty="0"/>
          </a:p>
          <a:p>
            <a:r>
              <a:rPr lang="en-CH" dirty="0"/>
              <a:t>I am really sorry to be missing our first group meeting and, above all, the Secret Santa. </a:t>
            </a:r>
          </a:p>
          <a:p>
            <a:endParaRPr lang="en-CH" dirty="0"/>
          </a:p>
          <a:p>
            <a:r>
              <a:rPr lang="en-CH" dirty="0"/>
              <a:t>I would like to thank you very much for the continuos support that you let me feel everyday and the very nice </a:t>
            </a:r>
            <a:r>
              <a:rPr lang="en-CH" i="1" dirty="0"/>
              <a:t>ambience </a:t>
            </a:r>
            <a:r>
              <a:rPr lang="en-CH" dirty="0"/>
              <a:t>that you contribute to create in our work environment!</a:t>
            </a:r>
          </a:p>
          <a:p>
            <a:endParaRPr lang="en-CH" i="1" dirty="0"/>
          </a:p>
          <a:p>
            <a:r>
              <a:rPr lang="en-CH" i="1" dirty="0"/>
              <a:t>Thank you and see you soon!</a:t>
            </a:r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pic>
        <p:nvPicPr>
          <p:cNvPr id="5" name="Picture 4" descr="A cartoon of a christmas tree&#10;&#10;Description automatically generated">
            <a:extLst>
              <a:ext uri="{FF2B5EF4-FFF2-40B4-BE49-F238E27FC236}">
                <a16:creationId xmlns:a16="http://schemas.microsoft.com/office/drawing/2014/main" id="{D48FF9FF-A288-D2A0-0D48-01F4D353B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754" y="570875"/>
            <a:ext cx="48768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059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4DC279-DF51-8A49-91E7-DDFB39387D9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651" y="1"/>
            <a:ext cx="12176885" cy="4444998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CAF3-4E92-2D4B-A706-B9D4AF3A406F}" type="datetime3">
              <a:rPr lang="de-CH" smtClean="0"/>
              <a:t>10/12/2024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39598"/>
            <a:ext cx="205699" cy="241832"/>
          </a:xfrm>
        </p:spPr>
        <p:txBody>
          <a:bodyPr/>
          <a:lstStyle/>
          <a:p>
            <a:fld id="{490AA3F6-1618-3548-975A-DD1A2939A246}" type="slidenum">
              <a:rPr lang="fr-FR" smtClean="0"/>
              <a:t>2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0F822C-BDE2-514A-8E12-5AF713C047A0}"/>
              </a:ext>
            </a:extLst>
          </p:cNvPr>
          <p:cNvSpPr/>
          <p:nvPr/>
        </p:nvSpPr>
        <p:spPr>
          <a:xfrm>
            <a:off x="2913439" y="3680373"/>
            <a:ext cx="6366934" cy="904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63" y="3852157"/>
            <a:ext cx="12176886" cy="592841"/>
          </a:xfrm>
        </p:spPr>
        <p:txBody>
          <a:bodyPr>
            <a:normAutofit/>
          </a:bodyPr>
          <a:lstStyle/>
          <a:p>
            <a:r>
              <a:rPr lang="fr-FR" b="1" dirty="0"/>
              <a:t>FTI Group Meeting</a:t>
            </a:r>
          </a:p>
        </p:txBody>
      </p:sp>
      <p:sp>
        <p:nvSpPr>
          <p:cNvPr id="9" name="ZoneTexte 11">
            <a:extLst>
              <a:ext uri="{FF2B5EF4-FFF2-40B4-BE49-F238E27FC236}">
                <a16:creationId xmlns:a16="http://schemas.microsoft.com/office/drawing/2014/main" id="{A617A6B6-A27A-FD4F-811B-10001AE644BA}"/>
              </a:ext>
            </a:extLst>
          </p:cNvPr>
          <p:cNvSpPr txBox="1"/>
          <p:nvPr/>
        </p:nvSpPr>
        <p:spPr>
          <a:xfrm>
            <a:off x="633751" y="4616782"/>
            <a:ext cx="10799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Antonella Del Rosso</a:t>
            </a:r>
            <a:br>
              <a:rPr lang="en-US" sz="3200" dirty="0"/>
            </a:br>
            <a:r>
              <a:rPr lang="en-US" sz="2000" dirty="0"/>
              <a:t>IT Comms</a:t>
            </a:r>
          </a:p>
          <a:p>
            <a:pPr algn="ctr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25589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9BF5F-B108-BE0E-80D6-9BD438B83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One year on…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050BF4-06D2-9492-9283-E89C618C6721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959608" y="1961137"/>
            <a:ext cx="4149229" cy="1131215"/>
          </a:xfrm>
        </p:spPr>
        <p:txBody>
          <a:bodyPr/>
          <a:lstStyle/>
          <a:p>
            <a:r>
              <a:rPr lang="en-CH" dirty="0"/>
              <a:t>IT Readme</a:t>
            </a:r>
          </a:p>
        </p:txBody>
      </p:sp>
      <p:pic>
        <p:nvPicPr>
          <p:cNvPr id="15" name="Picture Placeholder 1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F4995157-CA27-B476-B746-E407D0573C1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tretch>
            <a:fillRect/>
          </a:stretch>
        </p:blipFill>
        <p:spPr>
          <a:xfrm>
            <a:off x="3973824" y="3118186"/>
            <a:ext cx="4150004" cy="2358673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E98FAE-A4FC-BB5A-B166-429AB867073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9712765D-9174-5148-9FB3-CD02FBF40D99}" type="datetime3">
              <a:rPr lang="de-CH" smtClean="0"/>
              <a:t>10/12/2024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4CB781-6B20-38CA-BE53-8F7855B2B15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FTI Group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BFD3E9-3653-A229-E4A1-7A12BCF0F89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502787E-CF0C-70D0-C0A6-254F096CDA2E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4493910"/>
            <a:ext cx="3960000" cy="1131215"/>
          </a:xfrm>
        </p:spPr>
        <p:txBody>
          <a:bodyPr/>
          <a:lstStyle/>
          <a:p>
            <a:r>
              <a:rPr lang="en-CH" dirty="0"/>
              <a:t>CERN Computing</a:t>
            </a:r>
          </a:p>
        </p:txBody>
      </p:sp>
      <p:pic>
        <p:nvPicPr>
          <p:cNvPr id="13" name="Picture Placeholder 12" descr="A screenshot of a computer&#10;&#10;Description automatically generated">
            <a:extLst>
              <a:ext uri="{FF2B5EF4-FFF2-40B4-BE49-F238E27FC236}">
                <a16:creationId xmlns:a16="http://schemas.microsoft.com/office/drawing/2014/main" id="{1683C406-EE03-3157-21FA-0F93CDAD469F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/>
          <a:stretch>
            <a:fillRect/>
          </a:stretch>
        </p:blipFill>
        <p:spPr>
          <a:xfrm>
            <a:off x="-976" y="1935302"/>
            <a:ext cx="3960585" cy="2558608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A63989D-4136-5B7C-C113-C9F38DDE3A4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4493910"/>
            <a:ext cx="3960000" cy="1131215"/>
          </a:xfrm>
        </p:spPr>
        <p:txBody>
          <a:bodyPr/>
          <a:lstStyle/>
          <a:p>
            <a:r>
              <a:rPr lang="en-CH" dirty="0"/>
              <a:t>Visit experience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5294A4-6E90-055A-28B3-5731FBB710B9}"/>
              </a:ext>
            </a:extLst>
          </p:cNvPr>
          <p:cNvSpPr txBox="1"/>
          <p:nvPr/>
        </p:nvSpPr>
        <p:spPr>
          <a:xfrm>
            <a:off x="8184897" y="1935302"/>
            <a:ext cx="395961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dirty="0"/>
              <a:t>DCVP upgrade started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dirty="0"/>
              <a:t>Fluidic Data now in standard operating mode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D</a:t>
            </a:r>
            <a:r>
              <a:rPr lang="en-CH" dirty="0"/>
              <a:t>esign completed around the artwork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C</a:t>
            </a:r>
            <a:r>
              <a:rPr lang="en-CH" dirty="0"/>
              <a:t>oncept of new “heritage” exhibition shared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7C91447-C84F-57D1-6FF8-1A9C7718E345}"/>
              </a:ext>
            </a:extLst>
          </p:cNvPr>
          <p:cNvCxnSpPr>
            <a:cxnSpLocks/>
          </p:cNvCxnSpPr>
          <p:nvPr/>
        </p:nvCxnSpPr>
        <p:spPr>
          <a:xfrm flipH="1">
            <a:off x="5356159" y="3727956"/>
            <a:ext cx="873028" cy="417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AD45C94-75B3-176C-7B11-14DD80EB7525}"/>
              </a:ext>
            </a:extLst>
          </p:cNvPr>
          <p:cNvSpPr txBox="1"/>
          <p:nvPr/>
        </p:nvSpPr>
        <p:spPr>
          <a:xfrm>
            <a:off x="6029690" y="3421486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Article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56F43E8-747D-FDFF-6EAF-0B84B76AD1A9}"/>
              </a:ext>
            </a:extLst>
          </p:cNvPr>
          <p:cNvCxnSpPr/>
          <p:nvPr/>
        </p:nvCxnSpPr>
        <p:spPr>
          <a:xfrm>
            <a:off x="6442623" y="3815528"/>
            <a:ext cx="662715" cy="8993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89058C0-DDF2-DCDD-2265-57E834132DCE}"/>
              </a:ext>
            </a:extLst>
          </p:cNvPr>
          <p:cNvCxnSpPr/>
          <p:nvPr/>
        </p:nvCxnSpPr>
        <p:spPr>
          <a:xfrm flipH="1">
            <a:off x="4534824" y="3790818"/>
            <a:ext cx="1746055" cy="10510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683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BB5EF-F23F-6CCD-F5B9-F4F79F2A52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90CC00-5167-023E-76A6-0881BB0B40D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9712765D-9174-5148-9FB3-CD02FBF40D99}" type="datetime3">
              <a:rPr lang="de-CH" smtClean="0"/>
              <a:t>11/12/2024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863DED-5706-0604-6D3E-B1D352EBC344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FTI Group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A780E5-3AAE-E182-3EB5-DBE30064C0A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27" name="Picture 26" descr="A screenshot of a website&#10;&#10;Description automatically generated">
            <a:extLst>
              <a:ext uri="{FF2B5EF4-FFF2-40B4-BE49-F238E27FC236}">
                <a16:creationId xmlns:a16="http://schemas.microsoft.com/office/drawing/2014/main" id="{E81AE275-22E5-0AF0-0D3C-4E365D472E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463" y="1223572"/>
            <a:ext cx="5308600" cy="4978400"/>
          </a:xfrm>
          <a:prstGeom prst="rect">
            <a:avLst/>
          </a:prstGeom>
        </p:spPr>
      </p:pic>
      <p:pic>
        <p:nvPicPr>
          <p:cNvPr id="29" name="Picture 28" descr="A screenshot of a website&#10;&#10;Description automatically generated">
            <a:extLst>
              <a:ext uri="{FF2B5EF4-FFF2-40B4-BE49-F238E27FC236}">
                <a16:creationId xmlns:a16="http://schemas.microsoft.com/office/drawing/2014/main" id="{A55189EB-FCED-EFB9-22E7-B6F6362A43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937" y="906072"/>
            <a:ext cx="5372100" cy="5295900"/>
          </a:xfrm>
          <a:prstGeom prst="rect">
            <a:avLst/>
          </a:prstGeom>
        </p:spPr>
      </p:pic>
      <p:sp>
        <p:nvSpPr>
          <p:cNvPr id="31" name="Title 30">
            <a:extLst>
              <a:ext uri="{FF2B5EF4-FFF2-40B4-BE49-F238E27FC236}">
                <a16:creationId xmlns:a16="http://schemas.microsoft.com/office/drawing/2014/main" id="{31D47595-B934-7348-0872-741385BCF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And more…</a:t>
            </a:r>
          </a:p>
        </p:txBody>
      </p:sp>
    </p:spTree>
    <p:extLst>
      <p:ext uri="{BB962C8B-B14F-4D97-AF65-F5344CB8AC3E}">
        <p14:creationId xmlns:p14="http://schemas.microsoft.com/office/powerpoint/2010/main" val="284640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68303-3CBF-D838-36FA-AA5423A997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655486-DF46-B95E-140B-1D937DF49CF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9712765D-9174-5148-9FB3-CD02FBF40D99}" type="datetime3">
              <a:rPr lang="de-CH" smtClean="0"/>
              <a:t>11/12/2024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E8C165-379D-FD20-FBF4-7F51C55AFE5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FTI Group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2B039B-6B02-01B2-963E-6E491226A45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31" name="Title 30">
            <a:extLst>
              <a:ext uri="{FF2B5EF4-FFF2-40B4-BE49-F238E27FC236}">
                <a16:creationId xmlns:a16="http://schemas.microsoft.com/office/drawing/2014/main" id="{2CAB7F6F-9F97-201C-E218-710DB97DA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..and more…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3BF46451-69C3-67B8-7C89-07D99A6A3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1987550"/>
            <a:ext cx="5829300" cy="2882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ACC395-9BB1-C508-8AD3-9B497D27AD7C}"/>
              </a:ext>
            </a:extLst>
          </p:cNvPr>
          <p:cNvSpPr txBox="1"/>
          <p:nvPr/>
        </p:nvSpPr>
        <p:spPr>
          <a:xfrm>
            <a:off x="6536751" y="1653498"/>
            <a:ext cx="52605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</a:t>
            </a:r>
            <a:r>
              <a:rPr lang="en-CH" dirty="0"/>
              <a:t>ther meetings for new exhibit in Science Gateway…</a:t>
            </a:r>
          </a:p>
          <a:p>
            <a:r>
              <a:rPr lang="en-CH" dirty="0"/>
              <a:t>	other meetings for Events in 2025…</a:t>
            </a:r>
          </a:p>
          <a:p>
            <a:r>
              <a:rPr lang="en-CH" dirty="0"/>
              <a:t>	     other meetings….</a:t>
            </a:r>
          </a:p>
          <a:p>
            <a:r>
              <a:rPr lang="en-CH" dirty="0"/>
              <a:t>		…and meetings…</a:t>
            </a:r>
          </a:p>
          <a:p>
            <a:r>
              <a:rPr lang="en-CH" dirty="0"/>
              <a:t>			….and meetings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B84C9B-EB11-8736-6B0D-9DFDFCDF8D07}"/>
              </a:ext>
            </a:extLst>
          </p:cNvPr>
          <p:cNvSpPr txBox="1"/>
          <p:nvPr/>
        </p:nvSpPr>
        <p:spPr>
          <a:xfrm>
            <a:off x="6800240" y="4044353"/>
            <a:ext cx="51250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dirty="0"/>
              <a:t>And documents</a:t>
            </a:r>
            <a:r>
              <a:rPr lang="en-CH" dirty="0"/>
              <a:t>…</a:t>
            </a:r>
          </a:p>
          <a:p>
            <a:r>
              <a:rPr lang="en-CH" dirty="0"/>
              <a:t>	and presentations (Council, Enrica’s)…</a:t>
            </a:r>
          </a:p>
          <a:p>
            <a:r>
              <a:rPr lang="en-CH" dirty="0"/>
              <a:t>	     and other documents….</a:t>
            </a:r>
          </a:p>
          <a:p>
            <a:pPr algn="r"/>
            <a:r>
              <a:rPr lang="en-CH" dirty="0"/>
              <a:t>		…and documents…</a:t>
            </a:r>
          </a:p>
          <a:p>
            <a:pPr algn="r"/>
            <a:r>
              <a:rPr lang="en-CH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221220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8F3052-8B48-77F4-C443-36F62F120C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A41DE-2922-0431-4315-87E498AFA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534105"/>
            <a:ext cx="10801350" cy="1084263"/>
          </a:xfrm>
        </p:spPr>
        <p:txBody>
          <a:bodyPr/>
          <a:lstStyle/>
          <a:p>
            <a:r>
              <a:rPr lang="en-CH" dirty="0"/>
              <a:t>Exciting 2025 ahead!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6A0F2D-7DDE-B67C-484F-9C3498B6146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9712765D-9174-5148-9FB3-CD02FBF40D99}" type="datetime3">
              <a:rPr lang="de-CH" smtClean="0"/>
              <a:t>11/12/2024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C958F0-BBB0-7E37-AB53-66A6B940021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FTI Group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83CFBD-B128-9929-CA09-85005B70DC7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69728F7-0E6A-04AC-D141-A97F41524DB6}"/>
              </a:ext>
            </a:extLst>
          </p:cNvPr>
          <p:cNvSpPr txBox="1"/>
          <p:nvPr/>
        </p:nvSpPr>
        <p:spPr>
          <a:xfrm>
            <a:off x="854440" y="1618368"/>
            <a:ext cx="5531370" cy="2533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H" b="1" dirty="0"/>
              <a:t>This will happen: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Complete upgrade of the IT Visit experience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IT Standard presentation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Ensure readership stats improve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Ensure regular coverage of IT content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49CD57-EE21-2DE7-53F9-92F3CFA5F43B}"/>
              </a:ext>
            </a:extLst>
          </p:cNvPr>
          <p:cNvSpPr txBox="1"/>
          <p:nvPr/>
        </p:nvSpPr>
        <p:spPr>
          <a:xfrm>
            <a:off x="6550702" y="3612923"/>
            <a:ext cx="52165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/>
              <a:t>Will the following happen?</a:t>
            </a:r>
          </a:p>
          <a:p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IT New website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New exhibit(s) on Quantum in SG finalised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New exhibition installed</a:t>
            </a:r>
          </a:p>
        </p:txBody>
      </p:sp>
    </p:spTree>
    <p:extLst>
      <p:ext uri="{BB962C8B-B14F-4D97-AF65-F5344CB8AC3E}">
        <p14:creationId xmlns:p14="http://schemas.microsoft.com/office/powerpoint/2010/main" val="1087959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60A4F-9609-9CF9-2BCF-98D39F95B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More to come…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BF5349-4E7C-1092-10E0-6A2CF131E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F23E-BDA6-DE4E-A012-D15B562A0F39}" type="datetime3">
              <a:rPr lang="de-CH" smtClean="0"/>
              <a:t>11/12/2024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8106F-7D48-07DD-49E4-E2661907D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26D05-126B-5942-E419-50514E37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7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7A07BB-429E-75F9-5B08-2DEE30A2AA00}"/>
              </a:ext>
            </a:extLst>
          </p:cNvPr>
          <p:cNvSpPr txBox="1"/>
          <p:nvPr/>
        </p:nvSpPr>
        <p:spPr>
          <a:xfrm>
            <a:off x="4059679" y="2120709"/>
            <a:ext cx="56063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This was short!</a:t>
            </a:r>
          </a:p>
          <a:p>
            <a:endParaRPr lang="en-CH" dirty="0"/>
          </a:p>
          <a:p>
            <a:r>
              <a:rPr lang="en-CH" dirty="0"/>
              <a:t>I will be happy to share more detailed news and updates at the next group meeting, which I am looking forward to!</a:t>
            </a:r>
          </a:p>
          <a:p>
            <a:endParaRPr lang="en-CH" dirty="0"/>
          </a:p>
          <a:p>
            <a:r>
              <a:rPr lang="en-CH" dirty="0"/>
              <a:t>Thank you for your understanding.</a:t>
            </a:r>
          </a:p>
        </p:txBody>
      </p:sp>
    </p:spTree>
    <p:extLst>
      <p:ext uri="{BB962C8B-B14F-4D97-AF65-F5344CB8AC3E}">
        <p14:creationId xmlns:p14="http://schemas.microsoft.com/office/powerpoint/2010/main" val="3531510575"/>
      </p:ext>
    </p:extLst>
  </p:cSld>
  <p:clrMapOvr>
    <a:masterClrMapping/>
  </p:clrMapOvr>
</p:sld>
</file>

<file path=ppt/theme/theme1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Country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CERN_New_Corporate_proposition</Template>
  <TotalTime>26895</TotalTime>
  <Words>290</Words>
  <Application>Microsoft Macintosh PowerPoint</Application>
  <PresentationFormat>Widescreen</PresentationFormat>
  <Paragraphs>66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CERN_Corporate</vt:lpstr>
      <vt:lpstr>1_Research</vt:lpstr>
      <vt:lpstr>2_Collaboration</vt:lpstr>
      <vt:lpstr>3_Innovation</vt:lpstr>
      <vt:lpstr>4_Education and Training</vt:lpstr>
      <vt:lpstr>Country</vt:lpstr>
      <vt:lpstr>PowerPoint Presentation</vt:lpstr>
      <vt:lpstr>FTI Group Meeting</vt:lpstr>
      <vt:lpstr>One year on…</vt:lpstr>
      <vt:lpstr>And more…</vt:lpstr>
      <vt:lpstr>..and more…</vt:lpstr>
      <vt:lpstr>Exciting 2025 ahead!</vt:lpstr>
      <vt:lpstr>More to come…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Ewa Lopienska</dc:creator>
  <cp:lastModifiedBy>Antonella Del Rosso CERN Ginevra</cp:lastModifiedBy>
  <cp:revision>1097</cp:revision>
  <cp:lastPrinted>2021-04-15T12:33:04Z</cp:lastPrinted>
  <dcterms:created xsi:type="dcterms:W3CDTF">2017-12-12T17:17:03Z</dcterms:created>
  <dcterms:modified xsi:type="dcterms:W3CDTF">2024-12-11T15:28:41Z</dcterms:modified>
</cp:coreProperties>
</file>