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 id="2147483706" r:id="rId2"/>
  </p:sldMasterIdLst>
  <p:notesMasterIdLst>
    <p:notesMasterId r:id="rId22"/>
  </p:notesMasterIdLst>
  <p:handoutMasterIdLst>
    <p:handoutMasterId r:id="rId23"/>
  </p:handoutMasterIdLst>
  <p:sldIdLst>
    <p:sldId id="3042" r:id="rId3"/>
    <p:sldId id="809" r:id="rId4"/>
    <p:sldId id="563" r:id="rId5"/>
    <p:sldId id="3095" r:id="rId6"/>
    <p:sldId id="3098" r:id="rId7"/>
    <p:sldId id="3094" r:id="rId8"/>
    <p:sldId id="3086" r:id="rId9"/>
    <p:sldId id="3089" r:id="rId10"/>
    <p:sldId id="3091" r:id="rId11"/>
    <p:sldId id="3047" r:id="rId12"/>
    <p:sldId id="3096" r:id="rId13"/>
    <p:sldId id="1162" r:id="rId14"/>
    <p:sldId id="1163" r:id="rId15"/>
    <p:sldId id="266" r:id="rId16"/>
    <p:sldId id="3077" r:id="rId17"/>
    <p:sldId id="3097" r:id="rId18"/>
    <p:sldId id="288" r:id="rId19"/>
    <p:sldId id="291" r:id="rId20"/>
    <p:sldId id="3099" r:id="rId21"/>
  </p:sldIdLst>
  <p:sldSz cx="12192000" cy="6858000"/>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160" userDrawn="1">
          <p15:clr>
            <a:srgbClr val="A4A3A4"/>
          </p15:clr>
        </p15:guide>
        <p15:guide id="2" pos="288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9A4A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37" autoAdjust="0"/>
    <p:restoredTop sz="96716" autoAdjust="0"/>
  </p:normalViewPr>
  <p:slideViewPr>
    <p:cSldViewPr>
      <p:cViewPr varScale="1">
        <p:scale>
          <a:sx n="92" d="100"/>
          <a:sy n="92" d="100"/>
        </p:scale>
        <p:origin x="618" y="66"/>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127" d="100"/>
          <a:sy n="127" d="100"/>
        </p:scale>
        <p:origin x="2082" y="132"/>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96AD2F1-368F-422A-B6E7-352819FC9D2F}" type="doc">
      <dgm:prSet loTypeId="urn:microsoft.com/office/officeart/2005/8/layout/orgChart1" loCatId="hierarchy" qsTypeId="urn:microsoft.com/office/officeart/2005/8/quickstyle/simple1" qsCatId="simple" csTypeId="urn:microsoft.com/office/officeart/2005/8/colors/accent0_3" csCatId="mainScheme" phldr="1"/>
      <dgm:spPr/>
      <dgm:t>
        <a:bodyPr/>
        <a:lstStyle/>
        <a:p>
          <a:endParaRPr lang="en-GB"/>
        </a:p>
      </dgm:t>
    </dgm:pt>
    <dgm:pt modelId="{E4E82D58-7497-406B-BF4A-132D220821D0}">
      <dgm:prSet phldrT="[Text]" custT="1"/>
      <dgm:spPr>
        <a:solidFill>
          <a:srgbClr val="0055A0">
            <a:hueOff val="0"/>
            <a:satOff val="0"/>
            <a:lumOff val="0"/>
            <a:alphaOff val="0"/>
          </a:srgbClr>
        </a:solidFill>
        <a:ln w="19050" cap="flat" cmpd="sng" algn="ctr">
          <a:solidFill>
            <a:srgbClr val="F8F8F8">
              <a:hueOff val="0"/>
              <a:satOff val="0"/>
              <a:lumOff val="0"/>
              <a:alphaOff val="0"/>
            </a:srgbClr>
          </a:solidFill>
          <a:prstDash val="solid"/>
        </a:ln>
        <a:effectLst/>
      </dgm:spPr>
      <dgm:t>
        <a:bodyPr spcFirstLastPara="0" vert="horz" wrap="square" lIns="6985" tIns="6985" rIns="6985" bIns="6985" numCol="1" spcCol="1270" anchor="ctr" anchorCtr="0"/>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Frontier Technologies</a:t>
          </a:r>
          <a:br>
            <a:rPr lang="en-150" sz="1100" kern="1200">
              <a:solidFill>
                <a:prstClr val="white"/>
              </a:solidFill>
              <a:latin typeface="Arial"/>
              <a:ea typeface="+mn-ea"/>
              <a:cs typeface="+mn-cs"/>
            </a:rPr>
          </a:br>
          <a:r>
            <a:rPr lang="en-150" sz="1100" kern="1200">
              <a:solidFill>
                <a:prstClr val="white"/>
              </a:solidFill>
              <a:latin typeface="Arial"/>
              <a:ea typeface="+mn-ea"/>
              <a:cs typeface="+mn-cs"/>
            </a:rPr>
            <a:t>and Initiatives</a:t>
          </a:r>
          <a:endParaRPr lang="en-GB" sz="1100" kern="1200">
            <a:solidFill>
              <a:prstClr val="white"/>
            </a:solidFill>
            <a:latin typeface="Arial"/>
            <a:ea typeface="+mn-ea"/>
            <a:cs typeface="+mn-cs"/>
          </a:endParaRPr>
        </a:p>
      </dgm:t>
    </dgm:pt>
    <dgm:pt modelId="{2C8D87D1-C516-47CA-9F2E-694E36792CAC}" type="parTrans" cxnId="{5A6638B1-D6CA-43EA-81E2-63695E7F0950}">
      <dgm:prSet/>
      <dgm:spPr/>
      <dgm:t>
        <a:bodyPr/>
        <a:lstStyle/>
        <a:p>
          <a:endParaRPr lang="en-GB" sz="900"/>
        </a:p>
      </dgm:t>
    </dgm:pt>
    <dgm:pt modelId="{7FBEE17A-457E-421E-BE71-A3DCDA7F55BD}" type="sibTrans" cxnId="{5A6638B1-D6CA-43EA-81E2-63695E7F0950}">
      <dgm:prSet/>
      <dgm:spPr/>
      <dgm:t>
        <a:bodyPr/>
        <a:lstStyle/>
        <a:p>
          <a:endParaRPr lang="en-GB" sz="900"/>
        </a:p>
      </dgm:t>
    </dgm:pt>
    <dgm:pt modelId="{298C8EED-0109-48F5-AF74-AD3E6AF9C246}">
      <dgm:prSet phldrT="[Text]" custT="1"/>
      <dgm:spPr>
        <a:solidFill>
          <a:srgbClr val="B2B2B2"/>
        </a:solidFill>
        <a:ln w="19050" cap="flat" cmpd="sng" algn="ctr">
          <a:solidFill>
            <a:srgbClr val="F8F8F8">
              <a:hueOff val="0"/>
              <a:satOff val="0"/>
              <a:lumOff val="0"/>
              <a:alphaOff val="0"/>
            </a:srgbClr>
          </a:solidFill>
          <a:prstDash val="solid"/>
        </a:ln>
        <a:effectLst/>
      </dgm:spPr>
      <dgm:t>
        <a:bodyPr spcFirstLastPara="0" vert="horz" wrap="square" lIns="6985" tIns="6985" rIns="6985" bIns="6985" numCol="1" spcCol="1270" anchor="ctr" anchorCtr="0"/>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Collaborations and Partnerships</a:t>
          </a:r>
          <a:endParaRPr lang="en-GB" sz="1100" kern="1200">
            <a:solidFill>
              <a:prstClr val="white"/>
            </a:solidFill>
            <a:latin typeface="Arial"/>
            <a:ea typeface="+mn-ea"/>
            <a:cs typeface="+mn-cs"/>
          </a:endParaRPr>
        </a:p>
      </dgm:t>
    </dgm:pt>
    <dgm:pt modelId="{32F1213F-B25D-41B4-AD69-744F36888B8F}" type="parTrans" cxnId="{A77347A8-C133-4E65-A60B-8A717934032C}">
      <dgm:prSet/>
      <dgm:spPr/>
      <dgm:t>
        <a:bodyPr/>
        <a:lstStyle/>
        <a:p>
          <a:endParaRPr lang="en-GB" sz="900"/>
        </a:p>
      </dgm:t>
    </dgm:pt>
    <dgm:pt modelId="{B8060F50-037F-4F5F-9DC4-B005614BC49E}" type="sibTrans" cxnId="{A77347A8-C133-4E65-A60B-8A717934032C}">
      <dgm:prSet/>
      <dgm:spPr/>
      <dgm:t>
        <a:bodyPr/>
        <a:lstStyle/>
        <a:p>
          <a:endParaRPr lang="en-GB" sz="900"/>
        </a:p>
      </dgm:t>
    </dgm:pt>
    <dgm:pt modelId="{66A5770F-FB34-46F6-AFF7-3C2235394EB6}">
      <dgm:prSet phldrT="[Text]" custT="1"/>
      <dgm:spPr>
        <a:solidFill>
          <a:schemeClr val="accent2"/>
        </a:solidFill>
      </dgm:spPr>
      <dgm:t>
        <a:bodyPr/>
        <a:lstStyle/>
        <a:p>
          <a:r>
            <a:rPr lang="en-150" sz="1100"/>
            <a:t>Physics Software Engineering</a:t>
          </a:r>
          <a:endParaRPr lang="en-GB" sz="1100"/>
        </a:p>
      </dgm:t>
    </dgm:pt>
    <dgm:pt modelId="{9F969842-67FB-4D12-8FEA-CC83B8076864}" type="parTrans" cxnId="{4FF7421A-3805-4BE5-A6CD-A69AC7477DCF}">
      <dgm:prSet/>
      <dgm:spPr/>
      <dgm:t>
        <a:bodyPr/>
        <a:lstStyle/>
        <a:p>
          <a:endParaRPr lang="en-GB" sz="900"/>
        </a:p>
      </dgm:t>
    </dgm:pt>
    <dgm:pt modelId="{13CD3FC2-B370-48FD-8BBF-AEE34F12743C}" type="sibTrans" cxnId="{4FF7421A-3805-4BE5-A6CD-A69AC7477DCF}">
      <dgm:prSet/>
      <dgm:spPr/>
      <dgm:t>
        <a:bodyPr/>
        <a:lstStyle/>
        <a:p>
          <a:endParaRPr lang="en-GB" sz="900"/>
        </a:p>
      </dgm:t>
    </dgm:pt>
    <dgm:pt modelId="{C8B63F4B-601C-4E9D-9D4C-2334DAB3E3B7}">
      <dgm:prSet phldrT="[Text]" custT="1"/>
      <dgm:spPr>
        <a:solidFill>
          <a:schemeClr val="accent2"/>
        </a:solidFill>
      </dgm:spPr>
      <dgm:t>
        <a:bodyPr/>
        <a:lstStyle/>
        <a:p>
          <a:r>
            <a:rPr lang="en-GB" sz="1100"/>
            <a:t>Computing and Data Science</a:t>
          </a:r>
        </a:p>
      </dgm:t>
    </dgm:pt>
    <dgm:pt modelId="{3B420FD2-2C74-42D7-AA16-718AC03048E5}" type="parTrans" cxnId="{E8E603D6-5654-4C99-A9B1-28DCCE92FC21}">
      <dgm:prSet/>
      <dgm:spPr/>
      <dgm:t>
        <a:bodyPr/>
        <a:lstStyle/>
        <a:p>
          <a:endParaRPr lang="en-GB" sz="900"/>
        </a:p>
      </dgm:t>
    </dgm:pt>
    <dgm:pt modelId="{3CCEDF88-25F9-4828-98A9-A2100317408C}" type="sibTrans" cxnId="{E8E603D6-5654-4C99-A9B1-28DCCE92FC21}">
      <dgm:prSet/>
      <dgm:spPr/>
      <dgm:t>
        <a:bodyPr/>
        <a:lstStyle/>
        <a:p>
          <a:endParaRPr lang="en-GB" sz="900"/>
        </a:p>
      </dgm:t>
    </dgm:pt>
    <dgm:pt modelId="{9EBF6058-66B9-44F7-A5B2-1F5280888A4C}">
      <dgm:prSet phldrT="[Text]" custT="1"/>
      <dgm:spPr>
        <a:solidFill>
          <a:srgbClr val="B2B2B2"/>
        </a:solidFill>
        <a:ln w="19050" cap="flat" cmpd="sng" algn="ctr">
          <a:solidFill>
            <a:srgbClr val="F8F8F8">
              <a:hueOff val="0"/>
              <a:satOff val="0"/>
              <a:lumOff val="0"/>
              <a:alphaOff val="0"/>
            </a:srgbClr>
          </a:solidFill>
          <a:prstDash val="solid"/>
        </a:ln>
        <a:effectLst/>
      </dgm:spPr>
      <dgm:t>
        <a:bodyPr spcFirstLastPara="0" vert="horz" wrap="square" lIns="6985" tIns="6985" rIns="6985" bIns="6985" numCol="1" spcCol="1270" anchor="ctr" anchorCtr="0"/>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Communications</a:t>
          </a:r>
          <a:br>
            <a:rPr lang="en-150" sz="1100" kern="1200">
              <a:solidFill>
                <a:prstClr val="white"/>
              </a:solidFill>
              <a:latin typeface="Arial"/>
              <a:ea typeface="+mn-ea"/>
              <a:cs typeface="+mn-cs"/>
            </a:rPr>
          </a:br>
          <a:r>
            <a:rPr lang="en-150" sz="1100" kern="1200">
              <a:solidFill>
                <a:prstClr val="white"/>
              </a:solidFill>
              <a:latin typeface="Arial"/>
              <a:ea typeface="+mn-ea"/>
              <a:cs typeface="+mn-cs"/>
            </a:rPr>
            <a:t>and Outreach</a:t>
          </a:r>
          <a:endParaRPr lang="en-GB" sz="1100" kern="1200">
            <a:solidFill>
              <a:prstClr val="white"/>
            </a:solidFill>
            <a:latin typeface="Arial"/>
            <a:ea typeface="+mn-ea"/>
            <a:cs typeface="+mn-cs"/>
          </a:endParaRPr>
        </a:p>
      </dgm:t>
    </dgm:pt>
    <dgm:pt modelId="{36B29FDC-211A-407A-B7BA-FC75A5E6AE63}" type="parTrans" cxnId="{8D8857FC-7F2A-44ED-B661-5520821440C9}">
      <dgm:prSet/>
      <dgm:spPr/>
      <dgm:t>
        <a:bodyPr/>
        <a:lstStyle/>
        <a:p>
          <a:endParaRPr lang="en-GB" sz="1400"/>
        </a:p>
      </dgm:t>
    </dgm:pt>
    <dgm:pt modelId="{7E79178C-8E34-45B7-86D6-8C7C3D4FA709}" type="sibTrans" cxnId="{8D8857FC-7F2A-44ED-B661-5520821440C9}">
      <dgm:prSet/>
      <dgm:spPr/>
      <dgm:t>
        <a:bodyPr/>
        <a:lstStyle/>
        <a:p>
          <a:endParaRPr lang="en-GB" sz="1400"/>
        </a:p>
      </dgm:t>
    </dgm:pt>
    <dgm:pt modelId="{ED77F4B0-FD17-41E7-A123-D97260925B9A}">
      <dgm:prSet phldrT="[Text]" custT="1"/>
      <dgm:spPr>
        <a:solidFill>
          <a:srgbClr val="0055A0">
            <a:lumMod val="60000"/>
            <a:lumOff val="40000"/>
          </a:srgbClr>
        </a:solidFill>
        <a:ln w="19050" cap="flat" cmpd="sng" algn="ctr">
          <a:solidFill>
            <a:srgbClr val="F8F8F8">
              <a:hueOff val="0"/>
              <a:satOff val="0"/>
              <a:lumOff val="0"/>
              <a:alphaOff val="0"/>
            </a:srgbClr>
          </a:solidFill>
          <a:prstDash val="solid"/>
        </a:ln>
        <a:effectLst/>
      </dgm:spPr>
      <dgm:t>
        <a:bodyPr spcFirstLastPara="0" vert="horz" wrap="square" lIns="6985" tIns="6985" rIns="6985" bIns="6985" numCol="1" spcCol="1270" anchor="ctr" anchorCtr="0"/>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Learning and Education</a:t>
          </a:r>
          <a:endParaRPr lang="en-GB" sz="1100" kern="1200">
            <a:solidFill>
              <a:prstClr val="white"/>
            </a:solidFill>
            <a:latin typeface="Arial"/>
            <a:ea typeface="+mn-ea"/>
            <a:cs typeface="+mn-cs"/>
          </a:endParaRPr>
        </a:p>
      </dgm:t>
    </dgm:pt>
    <dgm:pt modelId="{1A152FE6-6A7A-468E-B8E6-345029C71B96}" type="parTrans" cxnId="{AB4BB187-702E-4836-B69B-8E9C03FBF6C0}">
      <dgm:prSet/>
      <dgm:spPr/>
      <dgm:t>
        <a:bodyPr/>
        <a:lstStyle/>
        <a:p>
          <a:endParaRPr lang="en-GB" sz="1400"/>
        </a:p>
      </dgm:t>
    </dgm:pt>
    <dgm:pt modelId="{447632E7-642F-45E0-9734-A73DD849D64E}" type="sibTrans" cxnId="{AB4BB187-702E-4836-B69B-8E9C03FBF6C0}">
      <dgm:prSet/>
      <dgm:spPr/>
      <dgm:t>
        <a:bodyPr/>
        <a:lstStyle/>
        <a:p>
          <a:endParaRPr lang="en-GB" sz="1400"/>
        </a:p>
      </dgm:t>
    </dgm:pt>
    <dgm:pt modelId="{331ADC54-6DCB-4DE8-992A-BD7E14B913EB}">
      <dgm:prSet phldrT="[Text]" custT="1"/>
      <dgm:spPr>
        <a:solidFill>
          <a:srgbClr val="B2B2B2"/>
        </a:solidFill>
        <a:ln w="19050" cap="flat" cmpd="sng" algn="ctr">
          <a:solidFill>
            <a:srgbClr val="F8F8F8">
              <a:hueOff val="0"/>
              <a:satOff val="0"/>
              <a:lumOff val="0"/>
              <a:alphaOff val="0"/>
            </a:srgbClr>
          </a:solidFill>
          <a:prstDash val="solid"/>
        </a:ln>
        <a:effectLst/>
      </dgm:spPr>
      <dgm:t>
        <a:bodyPr spcFirstLastPara="0" vert="horz" wrap="square" lIns="6985" tIns="6985" rIns="6985" bIns="6985" numCol="1" spcCol="1270" anchor="ctr" anchorCtr="0"/>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Technology</a:t>
          </a:r>
          <a:br>
            <a:rPr lang="en-150" sz="1100" kern="1200">
              <a:solidFill>
                <a:prstClr val="white"/>
              </a:solidFill>
              <a:latin typeface="Arial"/>
              <a:ea typeface="+mn-ea"/>
              <a:cs typeface="+mn-cs"/>
            </a:rPr>
          </a:br>
          <a:r>
            <a:rPr lang="en-150" sz="1100" kern="1200">
              <a:solidFill>
                <a:prstClr val="white"/>
              </a:solidFill>
              <a:latin typeface="Arial"/>
              <a:ea typeface="+mn-ea"/>
              <a:cs typeface="+mn-cs"/>
            </a:rPr>
            <a:t>Infrastructures</a:t>
          </a:r>
          <a:endParaRPr lang="en-GB" sz="1100" kern="1200">
            <a:solidFill>
              <a:prstClr val="white"/>
            </a:solidFill>
            <a:latin typeface="Arial"/>
            <a:ea typeface="+mn-ea"/>
            <a:cs typeface="+mn-cs"/>
          </a:endParaRPr>
        </a:p>
      </dgm:t>
    </dgm:pt>
    <dgm:pt modelId="{1153E4F2-0D72-43C0-989A-2C6AC4B0C31F}" type="parTrans" cxnId="{69239D86-5EA8-45EB-AF76-E73EF6EBA95B}">
      <dgm:prSet/>
      <dgm:spPr/>
      <dgm:t>
        <a:bodyPr/>
        <a:lstStyle/>
        <a:p>
          <a:endParaRPr lang="en-GB"/>
        </a:p>
      </dgm:t>
    </dgm:pt>
    <dgm:pt modelId="{569376E5-165B-44AB-BCFD-930AD4504EA3}" type="sibTrans" cxnId="{69239D86-5EA8-45EB-AF76-E73EF6EBA95B}">
      <dgm:prSet/>
      <dgm:spPr/>
      <dgm:t>
        <a:bodyPr/>
        <a:lstStyle/>
        <a:p>
          <a:endParaRPr lang="en-GB"/>
        </a:p>
      </dgm:t>
    </dgm:pt>
    <dgm:pt modelId="{72E92765-DB73-449E-8CAA-2F9F24E7FCEB}" type="pres">
      <dgm:prSet presAssocID="{C96AD2F1-368F-422A-B6E7-352819FC9D2F}" presName="hierChild1" presStyleCnt="0">
        <dgm:presLayoutVars>
          <dgm:orgChart val="1"/>
          <dgm:chPref val="1"/>
          <dgm:dir/>
          <dgm:animOne val="branch"/>
          <dgm:animLvl val="lvl"/>
          <dgm:resizeHandles/>
        </dgm:presLayoutVars>
      </dgm:prSet>
      <dgm:spPr/>
    </dgm:pt>
    <dgm:pt modelId="{9C6265C3-570C-4145-9422-CB05DFFAC9F5}" type="pres">
      <dgm:prSet presAssocID="{E4E82D58-7497-406B-BF4A-132D220821D0}" presName="hierRoot1" presStyleCnt="0">
        <dgm:presLayoutVars>
          <dgm:hierBranch val="init"/>
        </dgm:presLayoutVars>
      </dgm:prSet>
      <dgm:spPr/>
    </dgm:pt>
    <dgm:pt modelId="{36C9F722-6FD1-42C4-A08D-BA6B0B5129BE}" type="pres">
      <dgm:prSet presAssocID="{E4E82D58-7497-406B-BF4A-132D220821D0}" presName="rootComposite1" presStyleCnt="0"/>
      <dgm:spPr/>
    </dgm:pt>
    <dgm:pt modelId="{08B190B5-F400-4BB3-A978-1C1546461E0D}" type="pres">
      <dgm:prSet presAssocID="{E4E82D58-7497-406B-BF4A-132D220821D0}" presName="rootText1" presStyleLbl="node0" presStyleIdx="0" presStyleCnt="1" custScaleY="91262" custLinFactNeighborX="0" custLinFactNeighborY="755">
        <dgm:presLayoutVars>
          <dgm:chPref val="3"/>
        </dgm:presLayoutVars>
      </dgm:prSet>
      <dgm:spPr>
        <a:xfrm>
          <a:off x="3792735" y="102009"/>
          <a:ext cx="1311397" cy="465828"/>
        </a:xfrm>
        <a:prstGeom prst="rect">
          <a:avLst/>
        </a:prstGeom>
      </dgm:spPr>
    </dgm:pt>
    <dgm:pt modelId="{57BF8631-9925-43C8-950C-383BABDBDA1C}" type="pres">
      <dgm:prSet presAssocID="{E4E82D58-7497-406B-BF4A-132D220821D0}" presName="rootConnector1" presStyleLbl="node1" presStyleIdx="0" presStyleCnt="0"/>
      <dgm:spPr/>
    </dgm:pt>
    <dgm:pt modelId="{1195BFBA-54FB-4FA4-9D96-92EB02930A11}" type="pres">
      <dgm:prSet presAssocID="{E4E82D58-7497-406B-BF4A-132D220821D0}" presName="hierChild2" presStyleCnt="0"/>
      <dgm:spPr/>
    </dgm:pt>
    <dgm:pt modelId="{38729C71-A875-4FF1-AA90-93753D1C8FAF}" type="pres">
      <dgm:prSet presAssocID="{32F1213F-B25D-41B4-AD69-744F36888B8F}" presName="Name37" presStyleLbl="parChTrans1D2" presStyleIdx="0" presStyleCnt="6"/>
      <dgm:spPr/>
    </dgm:pt>
    <dgm:pt modelId="{83E740C1-4749-413B-8B37-4F5F5D9F30ED}" type="pres">
      <dgm:prSet presAssocID="{298C8EED-0109-48F5-AF74-AD3E6AF9C246}" presName="hierRoot2" presStyleCnt="0">
        <dgm:presLayoutVars>
          <dgm:hierBranch val="init"/>
        </dgm:presLayoutVars>
      </dgm:prSet>
      <dgm:spPr/>
    </dgm:pt>
    <dgm:pt modelId="{69C732B5-63C7-477A-B55B-447026077883}" type="pres">
      <dgm:prSet presAssocID="{298C8EED-0109-48F5-AF74-AD3E6AF9C246}" presName="rootComposite" presStyleCnt="0"/>
      <dgm:spPr/>
    </dgm:pt>
    <dgm:pt modelId="{28AE444E-DBB3-4616-83C9-F91744026830}" type="pres">
      <dgm:prSet presAssocID="{298C8EED-0109-48F5-AF74-AD3E6AF9C246}" presName="rootText" presStyleLbl="node2" presStyleIdx="0" presStyleCnt="6" custScaleX="118765" custScaleY="71043" custLinFactNeighborX="-89994" custLinFactNeighborY="-9675">
        <dgm:presLayoutVars>
          <dgm:chPref val="3"/>
        </dgm:presLayoutVars>
      </dgm:prSet>
      <dgm:spPr>
        <a:xfrm>
          <a:off x="0" y="829254"/>
          <a:ext cx="1425883" cy="426468"/>
        </a:xfrm>
        <a:prstGeom prst="rect">
          <a:avLst/>
        </a:prstGeom>
      </dgm:spPr>
    </dgm:pt>
    <dgm:pt modelId="{22209D3F-AFD4-404A-9B5E-BCFC74AA688C}" type="pres">
      <dgm:prSet presAssocID="{298C8EED-0109-48F5-AF74-AD3E6AF9C246}" presName="rootConnector" presStyleLbl="node2" presStyleIdx="0" presStyleCnt="6"/>
      <dgm:spPr/>
    </dgm:pt>
    <dgm:pt modelId="{D8081DD4-48E3-4713-9454-056576FD8F3D}" type="pres">
      <dgm:prSet presAssocID="{298C8EED-0109-48F5-AF74-AD3E6AF9C246}" presName="hierChild4" presStyleCnt="0"/>
      <dgm:spPr/>
    </dgm:pt>
    <dgm:pt modelId="{D8A70053-63C0-4273-B3A6-29D47F0574E3}" type="pres">
      <dgm:prSet presAssocID="{298C8EED-0109-48F5-AF74-AD3E6AF9C246}" presName="hierChild5" presStyleCnt="0"/>
      <dgm:spPr/>
    </dgm:pt>
    <dgm:pt modelId="{DD896440-84A1-44CF-8CDE-46261AC01B97}" type="pres">
      <dgm:prSet presAssocID="{9F969842-67FB-4D12-8FEA-CC83B8076864}" presName="Name37" presStyleLbl="parChTrans1D2" presStyleIdx="1" presStyleCnt="6"/>
      <dgm:spPr/>
    </dgm:pt>
    <dgm:pt modelId="{E76253AD-4BC2-45C3-A3E1-341320E85630}" type="pres">
      <dgm:prSet presAssocID="{66A5770F-FB34-46F6-AFF7-3C2235394EB6}" presName="hierRoot2" presStyleCnt="0">
        <dgm:presLayoutVars>
          <dgm:hierBranch val="init"/>
        </dgm:presLayoutVars>
      </dgm:prSet>
      <dgm:spPr/>
    </dgm:pt>
    <dgm:pt modelId="{904A3927-A36C-430C-A4D5-A4BB63C7B9C2}" type="pres">
      <dgm:prSet presAssocID="{66A5770F-FB34-46F6-AFF7-3C2235394EB6}" presName="rootComposite" presStyleCnt="0"/>
      <dgm:spPr/>
    </dgm:pt>
    <dgm:pt modelId="{6B9C397F-B221-4E7B-BFE9-B9234DCECF96}" type="pres">
      <dgm:prSet presAssocID="{66A5770F-FB34-46F6-AFF7-3C2235394EB6}" presName="rootText" presStyleLbl="node2" presStyleIdx="1" presStyleCnt="6" custScaleX="118765" custScaleY="71043" custLinFactNeighborX="809" custLinFactNeighborY="-10132">
        <dgm:presLayoutVars>
          <dgm:chPref val="3"/>
        </dgm:presLayoutVars>
      </dgm:prSet>
      <dgm:spPr/>
    </dgm:pt>
    <dgm:pt modelId="{904CF289-9DD0-4B17-ADD9-4662D859EDED}" type="pres">
      <dgm:prSet presAssocID="{66A5770F-FB34-46F6-AFF7-3C2235394EB6}" presName="rootConnector" presStyleLbl="node2" presStyleIdx="1" presStyleCnt="6"/>
      <dgm:spPr/>
    </dgm:pt>
    <dgm:pt modelId="{01291363-6B3B-4C73-BE11-9BA8167450DB}" type="pres">
      <dgm:prSet presAssocID="{66A5770F-FB34-46F6-AFF7-3C2235394EB6}" presName="hierChild4" presStyleCnt="0"/>
      <dgm:spPr/>
    </dgm:pt>
    <dgm:pt modelId="{E4C27B34-3561-441C-8D04-8BF67F0885B5}" type="pres">
      <dgm:prSet presAssocID="{66A5770F-FB34-46F6-AFF7-3C2235394EB6}" presName="hierChild5" presStyleCnt="0"/>
      <dgm:spPr/>
    </dgm:pt>
    <dgm:pt modelId="{F35BE22B-196E-4B17-A00E-F98369AB633F}" type="pres">
      <dgm:prSet presAssocID="{3B420FD2-2C74-42D7-AA16-718AC03048E5}" presName="Name37" presStyleLbl="parChTrans1D2" presStyleIdx="2" presStyleCnt="6"/>
      <dgm:spPr/>
    </dgm:pt>
    <dgm:pt modelId="{5C919699-C357-41BA-98F3-4CC9ED95693A}" type="pres">
      <dgm:prSet presAssocID="{C8B63F4B-601C-4E9D-9D4C-2334DAB3E3B7}" presName="hierRoot2" presStyleCnt="0">
        <dgm:presLayoutVars>
          <dgm:hierBranch val="init"/>
        </dgm:presLayoutVars>
      </dgm:prSet>
      <dgm:spPr/>
    </dgm:pt>
    <dgm:pt modelId="{13F8E776-238D-47FA-AD77-B4E327891101}" type="pres">
      <dgm:prSet presAssocID="{C8B63F4B-601C-4E9D-9D4C-2334DAB3E3B7}" presName="rootComposite" presStyleCnt="0"/>
      <dgm:spPr/>
    </dgm:pt>
    <dgm:pt modelId="{36BEB000-C0AA-4697-88F8-983A9542753E}" type="pres">
      <dgm:prSet presAssocID="{C8B63F4B-601C-4E9D-9D4C-2334DAB3E3B7}" presName="rootText" presStyleLbl="node2" presStyleIdx="2" presStyleCnt="6" custScaleX="118765" custScaleY="71043" custLinFactNeighborX="8592" custLinFactNeighborY="-7959">
        <dgm:presLayoutVars>
          <dgm:chPref val="3"/>
        </dgm:presLayoutVars>
      </dgm:prSet>
      <dgm:spPr/>
    </dgm:pt>
    <dgm:pt modelId="{2A24DA66-3466-4248-B44B-686313480A81}" type="pres">
      <dgm:prSet presAssocID="{C8B63F4B-601C-4E9D-9D4C-2334DAB3E3B7}" presName="rootConnector" presStyleLbl="node2" presStyleIdx="2" presStyleCnt="6"/>
      <dgm:spPr/>
    </dgm:pt>
    <dgm:pt modelId="{1DC102C7-C633-46D1-AEBF-34A8F5FB1AC8}" type="pres">
      <dgm:prSet presAssocID="{C8B63F4B-601C-4E9D-9D4C-2334DAB3E3B7}" presName="hierChild4" presStyleCnt="0"/>
      <dgm:spPr/>
    </dgm:pt>
    <dgm:pt modelId="{176CF6AF-9F3C-4A8D-838E-06C1FEFE55C8}" type="pres">
      <dgm:prSet presAssocID="{C8B63F4B-601C-4E9D-9D4C-2334DAB3E3B7}" presName="hierChild5" presStyleCnt="0"/>
      <dgm:spPr/>
    </dgm:pt>
    <dgm:pt modelId="{3E394A52-D56F-4301-8B45-ED7453429589}" type="pres">
      <dgm:prSet presAssocID="{1153E4F2-0D72-43C0-989A-2C6AC4B0C31F}" presName="Name37" presStyleLbl="parChTrans1D2" presStyleIdx="3" presStyleCnt="6"/>
      <dgm:spPr/>
    </dgm:pt>
    <dgm:pt modelId="{BB6082FD-987C-484A-BBAC-DFC014C5048C}" type="pres">
      <dgm:prSet presAssocID="{331ADC54-6DCB-4DE8-992A-BD7E14B913EB}" presName="hierRoot2" presStyleCnt="0">
        <dgm:presLayoutVars>
          <dgm:hierBranch val="init"/>
        </dgm:presLayoutVars>
      </dgm:prSet>
      <dgm:spPr/>
    </dgm:pt>
    <dgm:pt modelId="{53F7A6F6-7A2E-41CB-9769-252D9F3F77C6}" type="pres">
      <dgm:prSet presAssocID="{331ADC54-6DCB-4DE8-992A-BD7E14B913EB}" presName="rootComposite" presStyleCnt="0"/>
      <dgm:spPr/>
    </dgm:pt>
    <dgm:pt modelId="{67635CE3-4C6F-44CB-8109-DE58C9D23B0C}" type="pres">
      <dgm:prSet presAssocID="{331ADC54-6DCB-4DE8-992A-BD7E14B913EB}" presName="rootText" presStyleLbl="node2" presStyleIdx="3" presStyleCnt="6" custScaleX="120381" custScaleY="68812" custLinFactNeighborX="6876" custLinFactNeighborY="-9160">
        <dgm:presLayoutVars>
          <dgm:chPref val="3"/>
        </dgm:presLayoutVars>
      </dgm:prSet>
      <dgm:spPr>
        <a:xfrm>
          <a:off x="5120669" y="832345"/>
          <a:ext cx="1445284" cy="413075"/>
        </a:xfrm>
        <a:prstGeom prst="rect">
          <a:avLst/>
        </a:prstGeom>
      </dgm:spPr>
    </dgm:pt>
    <dgm:pt modelId="{5DE2576F-99C6-49A4-B909-E9916E712445}" type="pres">
      <dgm:prSet presAssocID="{331ADC54-6DCB-4DE8-992A-BD7E14B913EB}" presName="rootConnector" presStyleLbl="node2" presStyleIdx="3" presStyleCnt="6"/>
      <dgm:spPr/>
    </dgm:pt>
    <dgm:pt modelId="{02720F65-B135-4C2C-B3D8-F4210C07F090}" type="pres">
      <dgm:prSet presAssocID="{331ADC54-6DCB-4DE8-992A-BD7E14B913EB}" presName="hierChild4" presStyleCnt="0"/>
      <dgm:spPr/>
    </dgm:pt>
    <dgm:pt modelId="{30D9F895-69C0-4458-A75F-31380A0625BA}" type="pres">
      <dgm:prSet presAssocID="{331ADC54-6DCB-4DE8-992A-BD7E14B913EB}" presName="hierChild5" presStyleCnt="0"/>
      <dgm:spPr/>
    </dgm:pt>
    <dgm:pt modelId="{F830312F-A709-46A7-8F08-4B8A5AB110EE}" type="pres">
      <dgm:prSet presAssocID="{36B29FDC-211A-407A-B7BA-FC75A5E6AE63}" presName="Name37" presStyleLbl="parChTrans1D2" presStyleIdx="4" presStyleCnt="6"/>
      <dgm:spPr/>
    </dgm:pt>
    <dgm:pt modelId="{31445DEF-95DF-43BD-914A-D6F3E0545D86}" type="pres">
      <dgm:prSet presAssocID="{9EBF6058-66B9-44F7-A5B2-1F5280888A4C}" presName="hierRoot2" presStyleCnt="0">
        <dgm:presLayoutVars>
          <dgm:hierBranch val="init"/>
        </dgm:presLayoutVars>
      </dgm:prSet>
      <dgm:spPr/>
    </dgm:pt>
    <dgm:pt modelId="{5EDBE3FB-59F9-41A3-84CB-8B161AFA3C4A}" type="pres">
      <dgm:prSet presAssocID="{9EBF6058-66B9-44F7-A5B2-1F5280888A4C}" presName="rootComposite" presStyleCnt="0"/>
      <dgm:spPr/>
    </dgm:pt>
    <dgm:pt modelId="{9CC5C9AD-34DC-4A28-B7CF-035C42C0B745}" type="pres">
      <dgm:prSet presAssocID="{9EBF6058-66B9-44F7-A5B2-1F5280888A4C}" presName="rootText" presStyleLbl="node2" presStyleIdx="4" presStyleCnt="6" custScaleX="118765" custScaleY="71043" custLinFactNeighborX="6396" custLinFactNeighborY="-9828">
        <dgm:presLayoutVars>
          <dgm:chPref val="3"/>
        </dgm:presLayoutVars>
      </dgm:prSet>
      <dgm:spPr>
        <a:xfrm>
          <a:off x="6812315" y="828336"/>
          <a:ext cx="1425883" cy="426468"/>
        </a:xfrm>
        <a:prstGeom prst="rect">
          <a:avLst/>
        </a:prstGeom>
      </dgm:spPr>
    </dgm:pt>
    <dgm:pt modelId="{08AB308B-F406-473D-804B-8A62A6C17D1D}" type="pres">
      <dgm:prSet presAssocID="{9EBF6058-66B9-44F7-A5B2-1F5280888A4C}" presName="rootConnector" presStyleLbl="node2" presStyleIdx="4" presStyleCnt="6"/>
      <dgm:spPr/>
    </dgm:pt>
    <dgm:pt modelId="{F14C3137-0A37-45F9-B8D2-CC87D91DCDA7}" type="pres">
      <dgm:prSet presAssocID="{9EBF6058-66B9-44F7-A5B2-1F5280888A4C}" presName="hierChild4" presStyleCnt="0"/>
      <dgm:spPr/>
    </dgm:pt>
    <dgm:pt modelId="{180DFE4F-8CE9-4CAE-B1DC-093653C5B1DA}" type="pres">
      <dgm:prSet presAssocID="{9EBF6058-66B9-44F7-A5B2-1F5280888A4C}" presName="hierChild5" presStyleCnt="0"/>
      <dgm:spPr/>
    </dgm:pt>
    <dgm:pt modelId="{C329F944-C606-42FF-9E54-A557880EA514}" type="pres">
      <dgm:prSet presAssocID="{1A152FE6-6A7A-468E-B8E6-345029C71B96}" presName="Name37" presStyleLbl="parChTrans1D2" presStyleIdx="5" presStyleCnt="6"/>
      <dgm:spPr/>
    </dgm:pt>
    <dgm:pt modelId="{72446F3F-770C-479A-9D2A-9F6FC3FCDFDB}" type="pres">
      <dgm:prSet presAssocID="{ED77F4B0-FD17-41E7-A123-D97260925B9A}" presName="hierRoot2" presStyleCnt="0">
        <dgm:presLayoutVars>
          <dgm:hierBranch val="init"/>
        </dgm:presLayoutVars>
      </dgm:prSet>
      <dgm:spPr/>
    </dgm:pt>
    <dgm:pt modelId="{4D9066FB-0B69-4D2E-9BEB-10D13CF5D0D7}" type="pres">
      <dgm:prSet presAssocID="{ED77F4B0-FD17-41E7-A123-D97260925B9A}" presName="rootComposite" presStyleCnt="0"/>
      <dgm:spPr/>
    </dgm:pt>
    <dgm:pt modelId="{972469F8-2A7E-457A-908F-16637E128D86}" type="pres">
      <dgm:prSet presAssocID="{ED77F4B0-FD17-41E7-A123-D97260925B9A}" presName="rootText" presStyleLbl="node2" presStyleIdx="5" presStyleCnt="6" custScaleX="135863" custScaleY="71043" custLinFactNeighborX="555" custLinFactNeighborY="-9651">
        <dgm:presLayoutVars>
          <dgm:chPref val="3"/>
        </dgm:presLayoutVars>
      </dgm:prSet>
      <dgm:spPr>
        <a:xfrm>
          <a:off x="8417627" y="829398"/>
          <a:ext cx="1631160" cy="426468"/>
        </a:xfrm>
        <a:prstGeom prst="rect">
          <a:avLst/>
        </a:prstGeom>
      </dgm:spPr>
    </dgm:pt>
    <dgm:pt modelId="{BE251D82-079E-45FA-BFF5-3CF1BDF126B5}" type="pres">
      <dgm:prSet presAssocID="{ED77F4B0-FD17-41E7-A123-D97260925B9A}" presName="rootConnector" presStyleLbl="node2" presStyleIdx="5" presStyleCnt="6"/>
      <dgm:spPr/>
    </dgm:pt>
    <dgm:pt modelId="{8B756219-C970-46BE-B37A-56D838CAA01A}" type="pres">
      <dgm:prSet presAssocID="{ED77F4B0-FD17-41E7-A123-D97260925B9A}" presName="hierChild4" presStyleCnt="0"/>
      <dgm:spPr/>
    </dgm:pt>
    <dgm:pt modelId="{2B859E39-688A-476C-B82F-C092D42F2279}" type="pres">
      <dgm:prSet presAssocID="{ED77F4B0-FD17-41E7-A123-D97260925B9A}" presName="hierChild5" presStyleCnt="0"/>
      <dgm:spPr/>
    </dgm:pt>
    <dgm:pt modelId="{B64BA38C-B315-4933-B520-87C9997E519C}" type="pres">
      <dgm:prSet presAssocID="{E4E82D58-7497-406B-BF4A-132D220821D0}" presName="hierChild3" presStyleCnt="0"/>
      <dgm:spPr/>
    </dgm:pt>
  </dgm:ptLst>
  <dgm:cxnLst>
    <dgm:cxn modelId="{8E3D0F01-EAE8-4008-BA58-8C4A486742E2}" type="presOf" srcId="{C8B63F4B-601C-4E9D-9D4C-2334DAB3E3B7}" destId="{36BEB000-C0AA-4697-88F8-983A9542753E}" srcOrd="0" destOrd="0" presId="urn:microsoft.com/office/officeart/2005/8/layout/orgChart1"/>
    <dgm:cxn modelId="{C6E39403-D1CE-4FC5-9E8E-9BB985FE9FF5}" type="presOf" srcId="{298C8EED-0109-48F5-AF74-AD3E6AF9C246}" destId="{22209D3F-AFD4-404A-9B5E-BCFC74AA688C}" srcOrd="1" destOrd="0" presId="urn:microsoft.com/office/officeart/2005/8/layout/orgChart1"/>
    <dgm:cxn modelId="{25208F11-BE0F-4675-8C73-0865B611E017}" type="presOf" srcId="{1A152FE6-6A7A-468E-B8E6-345029C71B96}" destId="{C329F944-C606-42FF-9E54-A557880EA514}" srcOrd="0" destOrd="0" presId="urn:microsoft.com/office/officeart/2005/8/layout/orgChart1"/>
    <dgm:cxn modelId="{4FF7421A-3805-4BE5-A6CD-A69AC7477DCF}" srcId="{E4E82D58-7497-406B-BF4A-132D220821D0}" destId="{66A5770F-FB34-46F6-AFF7-3C2235394EB6}" srcOrd="1" destOrd="0" parTransId="{9F969842-67FB-4D12-8FEA-CC83B8076864}" sibTransId="{13CD3FC2-B370-48FD-8BBF-AEE34F12743C}"/>
    <dgm:cxn modelId="{309ADA5F-807E-47D3-9225-F1326B85C4C5}" type="presOf" srcId="{E4E82D58-7497-406B-BF4A-132D220821D0}" destId="{08B190B5-F400-4BB3-A978-1C1546461E0D}" srcOrd="0" destOrd="0" presId="urn:microsoft.com/office/officeart/2005/8/layout/orgChart1"/>
    <dgm:cxn modelId="{2A9C786E-2905-4C8C-A33F-1CB8423D88EB}" type="presOf" srcId="{ED77F4B0-FD17-41E7-A123-D97260925B9A}" destId="{BE251D82-079E-45FA-BFF5-3CF1BDF126B5}" srcOrd="1" destOrd="0" presId="urn:microsoft.com/office/officeart/2005/8/layout/orgChart1"/>
    <dgm:cxn modelId="{0076E051-41FD-49D2-90C6-E9E75FC30757}" type="presOf" srcId="{36B29FDC-211A-407A-B7BA-FC75A5E6AE63}" destId="{F830312F-A709-46A7-8F08-4B8A5AB110EE}" srcOrd="0" destOrd="0" presId="urn:microsoft.com/office/officeart/2005/8/layout/orgChart1"/>
    <dgm:cxn modelId="{3FAC7E7D-E685-4C1E-B6B9-9F896E9950DF}" type="presOf" srcId="{66A5770F-FB34-46F6-AFF7-3C2235394EB6}" destId="{904CF289-9DD0-4B17-ADD9-4662D859EDED}" srcOrd="1" destOrd="0" presId="urn:microsoft.com/office/officeart/2005/8/layout/orgChart1"/>
    <dgm:cxn modelId="{60115581-529A-46ED-A73F-84BBC79D0067}" type="presOf" srcId="{66A5770F-FB34-46F6-AFF7-3C2235394EB6}" destId="{6B9C397F-B221-4E7B-BFE9-B9234DCECF96}" srcOrd="0" destOrd="0" presId="urn:microsoft.com/office/officeart/2005/8/layout/orgChart1"/>
    <dgm:cxn modelId="{B5AC7686-8067-45A9-B4E0-07CF5BC0535D}" type="presOf" srcId="{331ADC54-6DCB-4DE8-992A-BD7E14B913EB}" destId="{67635CE3-4C6F-44CB-8109-DE58C9D23B0C}" srcOrd="0" destOrd="0" presId="urn:microsoft.com/office/officeart/2005/8/layout/orgChart1"/>
    <dgm:cxn modelId="{69239D86-5EA8-45EB-AF76-E73EF6EBA95B}" srcId="{E4E82D58-7497-406B-BF4A-132D220821D0}" destId="{331ADC54-6DCB-4DE8-992A-BD7E14B913EB}" srcOrd="3" destOrd="0" parTransId="{1153E4F2-0D72-43C0-989A-2C6AC4B0C31F}" sibTransId="{569376E5-165B-44AB-BCFD-930AD4504EA3}"/>
    <dgm:cxn modelId="{AB4BB187-702E-4836-B69B-8E9C03FBF6C0}" srcId="{E4E82D58-7497-406B-BF4A-132D220821D0}" destId="{ED77F4B0-FD17-41E7-A123-D97260925B9A}" srcOrd="5" destOrd="0" parTransId="{1A152FE6-6A7A-468E-B8E6-345029C71B96}" sibTransId="{447632E7-642F-45E0-9734-A73DD849D64E}"/>
    <dgm:cxn modelId="{73ECBF8C-ABD6-4275-B494-518541CDDDF7}" type="presOf" srcId="{C8B63F4B-601C-4E9D-9D4C-2334DAB3E3B7}" destId="{2A24DA66-3466-4248-B44B-686313480A81}" srcOrd="1" destOrd="0" presId="urn:microsoft.com/office/officeart/2005/8/layout/orgChart1"/>
    <dgm:cxn modelId="{7C439D92-A879-48BF-9517-83B02F6C92AB}" type="presOf" srcId="{ED77F4B0-FD17-41E7-A123-D97260925B9A}" destId="{972469F8-2A7E-457A-908F-16637E128D86}" srcOrd="0" destOrd="0" presId="urn:microsoft.com/office/officeart/2005/8/layout/orgChart1"/>
    <dgm:cxn modelId="{A77347A8-C133-4E65-A60B-8A717934032C}" srcId="{E4E82D58-7497-406B-BF4A-132D220821D0}" destId="{298C8EED-0109-48F5-AF74-AD3E6AF9C246}" srcOrd="0" destOrd="0" parTransId="{32F1213F-B25D-41B4-AD69-744F36888B8F}" sibTransId="{B8060F50-037F-4F5F-9DC4-B005614BC49E}"/>
    <dgm:cxn modelId="{ECD24AA9-B758-4321-9D90-4B6BDDFAC81F}" type="presOf" srcId="{1153E4F2-0D72-43C0-989A-2C6AC4B0C31F}" destId="{3E394A52-D56F-4301-8B45-ED7453429589}" srcOrd="0" destOrd="0" presId="urn:microsoft.com/office/officeart/2005/8/layout/orgChart1"/>
    <dgm:cxn modelId="{5A6638B1-D6CA-43EA-81E2-63695E7F0950}" srcId="{C96AD2F1-368F-422A-B6E7-352819FC9D2F}" destId="{E4E82D58-7497-406B-BF4A-132D220821D0}" srcOrd="0" destOrd="0" parTransId="{2C8D87D1-C516-47CA-9F2E-694E36792CAC}" sibTransId="{7FBEE17A-457E-421E-BE71-A3DCDA7F55BD}"/>
    <dgm:cxn modelId="{B1859DC6-EA24-4822-9EF0-FCF85BC6544F}" type="presOf" srcId="{E4E82D58-7497-406B-BF4A-132D220821D0}" destId="{57BF8631-9925-43C8-950C-383BABDBDA1C}" srcOrd="1" destOrd="0" presId="urn:microsoft.com/office/officeart/2005/8/layout/orgChart1"/>
    <dgm:cxn modelId="{481D50D5-E407-4B40-AD04-B6180D41C46B}" type="presOf" srcId="{331ADC54-6DCB-4DE8-992A-BD7E14B913EB}" destId="{5DE2576F-99C6-49A4-B909-E9916E712445}" srcOrd="1" destOrd="0" presId="urn:microsoft.com/office/officeart/2005/8/layout/orgChart1"/>
    <dgm:cxn modelId="{E8E603D6-5654-4C99-A9B1-28DCCE92FC21}" srcId="{E4E82D58-7497-406B-BF4A-132D220821D0}" destId="{C8B63F4B-601C-4E9D-9D4C-2334DAB3E3B7}" srcOrd="2" destOrd="0" parTransId="{3B420FD2-2C74-42D7-AA16-718AC03048E5}" sibTransId="{3CCEDF88-25F9-4828-98A9-A2100317408C}"/>
    <dgm:cxn modelId="{E1A22DE2-3344-45F9-B6FB-0A339C4A8094}" type="presOf" srcId="{9EBF6058-66B9-44F7-A5B2-1F5280888A4C}" destId="{9CC5C9AD-34DC-4A28-B7CF-035C42C0B745}" srcOrd="0" destOrd="0" presId="urn:microsoft.com/office/officeart/2005/8/layout/orgChart1"/>
    <dgm:cxn modelId="{2BE40EE4-E237-4DE9-90E9-BA80345CDC76}" type="presOf" srcId="{298C8EED-0109-48F5-AF74-AD3E6AF9C246}" destId="{28AE444E-DBB3-4616-83C9-F91744026830}" srcOrd="0" destOrd="0" presId="urn:microsoft.com/office/officeart/2005/8/layout/orgChart1"/>
    <dgm:cxn modelId="{52E2CEE5-1B32-44BF-B181-F415B8E98E37}" type="presOf" srcId="{C96AD2F1-368F-422A-B6E7-352819FC9D2F}" destId="{72E92765-DB73-449E-8CAA-2F9F24E7FCEB}" srcOrd="0" destOrd="0" presId="urn:microsoft.com/office/officeart/2005/8/layout/orgChart1"/>
    <dgm:cxn modelId="{FAA828E7-CA58-4A96-9715-BA4E5CBE649A}" type="presOf" srcId="{32F1213F-B25D-41B4-AD69-744F36888B8F}" destId="{38729C71-A875-4FF1-AA90-93753D1C8FAF}" srcOrd="0" destOrd="0" presId="urn:microsoft.com/office/officeart/2005/8/layout/orgChart1"/>
    <dgm:cxn modelId="{5657C6EA-64A3-4E08-B8F9-91DFDC30A14B}" type="presOf" srcId="{3B420FD2-2C74-42D7-AA16-718AC03048E5}" destId="{F35BE22B-196E-4B17-A00E-F98369AB633F}" srcOrd="0" destOrd="0" presId="urn:microsoft.com/office/officeart/2005/8/layout/orgChart1"/>
    <dgm:cxn modelId="{170525EC-2B8C-4895-BDDB-69EF2EC24888}" type="presOf" srcId="{9F969842-67FB-4D12-8FEA-CC83B8076864}" destId="{DD896440-84A1-44CF-8CDE-46261AC01B97}" srcOrd="0" destOrd="0" presId="urn:microsoft.com/office/officeart/2005/8/layout/orgChart1"/>
    <dgm:cxn modelId="{F84C90F0-A85E-4F61-967E-01BFC81D5DE7}" type="presOf" srcId="{9EBF6058-66B9-44F7-A5B2-1F5280888A4C}" destId="{08AB308B-F406-473D-804B-8A62A6C17D1D}" srcOrd="1" destOrd="0" presId="urn:microsoft.com/office/officeart/2005/8/layout/orgChart1"/>
    <dgm:cxn modelId="{8D8857FC-7F2A-44ED-B661-5520821440C9}" srcId="{E4E82D58-7497-406B-BF4A-132D220821D0}" destId="{9EBF6058-66B9-44F7-A5B2-1F5280888A4C}" srcOrd="4" destOrd="0" parTransId="{36B29FDC-211A-407A-B7BA-FC75A5E6AE63}" sibTransId="{7E79178C-8E34-45B7-86D6-8C7C3D4FA709}"/>
    <dgm:cxn modelId="{A0F3F2FD-85C9-4D01-B48C-9D61B1B7FE3B}" type="presParOf" srcId="{72E92765-DB73-449E-8CAA-2F9F24E7FCEB}" destId="{9C6265C3-570C-4145-9422-CB05DFFAC9F5}" srcOrd="0" destOrd="0" presId="urn:microsoft.com/office/officeart/2005/8/layout/orgChart1"/>
    <dgm:cxn modelId="{6385858F-1B63-4F5F-B24B-4E05CFD2BC99}" type="presParOf" srcId="{9C6265C3-570C-4145-9422-CB05DFFAC9F5}" destId="{36C9F722-6FD1-42C4-A08D-BA6B0B5129BE}" srcOrd="0" destOrd="0" presId="urn:microsoft.com/office/officeart/2005/8/layout/orgChart1"/>
    <dgm:cxn modelId="{BF4AF572-948D-41E5-AEFA-5F0CDA15FDEA}" type="presParOf" srcId="{36C9F722-6FD1-42C4-A08D-BA6B0B5129BE}" destId="{08B190B5-F400-4BB3-A978-1C1546461E0D}" srcOrd="0" destOrd="0" presId="urn:microsoft.com/office/officeart/2005/8/layout/orgChart1"/>
    <dgm:cxn modelId="{6FB081C9-4F72-471A-BF9C-00F7A113EC2F}" type="presParOf" srcId="{36C9F722-6FD1-42C4-A08D-BA6B0B5129BE}" destId="{57BF8631-9925-43C8-950C-383BABDBDA1C}" srcOrd="1" destOrd="0" presId="urn:microsoft.com/office/officeart/2005/8/layout/orgChart1"/>
    <dgm:cxn modelId="{E65E414D-54C4-4733-8CFB-94B637EA3A1F}" type="presParOf" srcId="{9C6265C3-570C-4145-9422-CB05DFFAC9F5}" destId="{1195BFBA-54FB-4FA4-9D96-92EB02930A11}" srcOrd="1" destOrd="0" presId="urn:microsoft.com/office/officeart/2005/8/layout/orgChart1"/>
    <dgm:cxn modelId="{212B454E-0FE5-47BA-B6A6-D24309197C06}" type="presParOf" srcId="{1195BFBA-54FB-4FA4-9D96-92EB02930A11}" destId="{38729C71-A875-4FF1-AA90-93753D1C8FAF}" srcOrd="0" destOrd="0" presId="urn:microsoft.com/office/officeart/2005/8/layout/orgChart1"/>
    <dgm:cxn modelId="{B0DE6F6D-C69B-4BEA-9F0B-2BBDC8BCD824}" type="presParOf" srcId="{1195BFBA-54FB-4FA4-9D96-92EB02930A11}" destId="{83E740C1-4749-413B-8B37-4F5F5D9F30ED}" srcOrd="1" destOrd="0" presId="urn:microsoft.com/office/officeart/2005/8/layout/orgChart1"/>
    <dgm:cxn modelId="{60AEDB7F-B5ED-4A4D-8DCD-5F5390A4830E}" type="presParOf" srcId="{83E740C1-4749-413B-8B37-4F5F5D9F30ED}" destId="{69C732B5-63C7-477A-B55B-447026077883}" srcOrd="0" destOrd="0" presId="urn:microsoft.com/office/officeart/2005/8/layout/orgChart1"/>
    <dgm:cxn modelId="{C607BF4B-26A7-490D-BF88-F83CA4E38AF1}" type="presParOf" srcId="{69C732B5-63C7-477A-B55B-447026077883}" destId="{28AE444E-DBB3-4616-83C9-F91744026830}" srcOrd="0" destOrd="0" presId="urn:microsoft.com/office/officeart/2005/8/layout/orgChart1"/>
    <dgm:cxn modelId="{E7F4E0BC-7305-4E2A-9C5F-4C11CF34AB73}" type="presParOf" srcId="{69C732B5-63C7-477A-B55B-447026077883}" destId="{22209D3F-AFD4-404A-9B5E-BCFC74AA688C}" srcOrd="1" destOrd="0" presId="urn:microsoft.com/office/officeart/2005/8/layout/orgChart1"/>
    <dgm:cxn modelId="{158CF434-6BC8-48A6-9C3B-E3467432A256}" type="presParOf" srcId="{83E740C1-4749-413B-8B37-4F5F5D9F30ED}" destId="{D8081DD4-48E3-4713-9454-056576FD8F3D}" srcOrd="1" destOrd="0" presId="urn:microsoft.com/office/officeart/2005/8/layout/orgChart1"/>
    <dgm:cxn modelId="{1D5C27EF-9F08-44E4-91BA-D63F80446835}" type="presParOf" srcId="{83E740C1-4749-413B-8B37-4F5F5D9F30ED}" destId="{D8A70053-63C0-4273-B3A6-29D47F0574E3}" srcOrd="2" destOrd="0" presId="urn:microsoft.com/office/officeart/2005/8/layout/orgChart1"/>
    <dgm:cxn modelId="{AF7AF05E-F85B-484F-BC6B-CE4B3C5F4E2F}" type="presParOf" srcId="{1195BFBA-54FB-4FA4-9D96-92EB02930A11}" destId="{DD896440-84A1-44CF-8CDE-46261AC01B97}" srcOrd="2" destOrd="0" presId="urn:microsoft.com/office/officeart/2005/8/layout/orgChart1"/>
    <dgm:cxn modelId="{70C8EC4C-1F24-4F4B-B2BC-3697AF4CE280}" type="presParOf" srcId="{1195BFBA-54FB-4FA4-9D96-92EB02930A11}" destId="{E76253AD-4BC2-45C3-A3E1-341320E85630}" srcOrd="3" destOrd="0" presId="urn:microsoft.com/office/officeart/2005/8/layout/orgChart1"/>
    <dgm:cxn modelId="{262BD772-1D34-48D3-8951-FE8A7CC7DC33}" type="presParOf" srcId="{E76253AD-4BC2-45C3-A3E1-341320E85630}" destId="{904A3927-A36C-430C-A4D5-A4BB63C7B9C2}" srcOrd="0" destOrd="0" presId="urn:microsoft.com/office/officeart/2005/8/layout/orgChart1"/>
    <dgm:cxn modelId="{0485D88C-0A7E-4851-B762-9E76091E7ACC}" type="presParOf" srcId="{904A3927-A36C-430C-A4D5-A4BB63C7B9C2}" destId="{6B9C397F-B221-4E7B-BFE9-B9234DCECF96}" srcOrd="0" destOrd="0" presId="urn:microsoft.com/office/officeart/2005/8/layout/orgChart1"/>
    <dgm:cxn modelId="{E8435EAF-E27B-480D-AF3A-AD4F2D333143}" type="presParOf" srcId="{904A3927-A36C-430C-A4D5-A4BB63C7B9C2}" destId="{904CF289-9DD0-4B17-ADD9-4662D859EDED}" srcOrd="1" destOrd="0" presId="urn:microsoft.com/office/officeart/2005/8/layout/orgChart1"/>
    <dgm:cxn modelId="{8C4A7573-04EF-4ED0-8CC9-1FD916581579}" type="presParOf" srcId="{E76253AD-4BC2-45C3-A3E1-341320E85630}" destId="{01291363-6B3B-4C73-BE11-9BA8167450DB}" srcOrd="1" destOrd="0" presId="urn:microsoft.com/office/officeart/2005/8/layout/orgChart1"/>
    <dgm:cxn modelId="{BD849D09-81BF-492D-8327-8E5EF0F8D957}" type="presParOf" srcId="{E76253AD-4BC2-45C3-A3E1-341320E85630}" destId="{E4C27B34-3561-441C-8D04-8BF67F0885B5}" srcOrd="2" destOrd="0" presId="urn:microsoft.com/office/officeart/2005/8/layout/orgChart1"/>
    <dgm:cxn modelId="{14E60F11-A0F7-4944-AF0C-745AF36EB2BC}" type="presParOf" srcId="{1195BFBA-54FB-4FA4-9D96-92EB02930A11}" destId="{F35BE22B-196E-4B17-A00E-F98369AB633F}" srcOrd="4" destOrd="0" presId="urn:microsoft.com/office/officeart/2005/8/layout/orgChart1"/>
    <dgm:cxn modelId="{A2243834-6195-4578-BB8D-EE7C8B55A435}" type="presParOf" srcId="{1195BFBA-54FB-4FA4-9D96-92EB02930A11}" destId="{5C919699-C357-41BA-98F3-4CC9ED95693A}" srcOrd="5" destOrd="0" presId="urn:microsoft.com/office/officeart/2005/8/layout/orgChart1"/>
    <dgm:cxn modelId="{513935B1-5274-4D92-B932-AF63B22DFBAC}" type="presParOf" srcId="{5C919699-C357-41BA-98F3-4CC9ED95693A}" destId="{13F8E776-238D-47FA-AD77-B4E327891101}" srcOrd="0" destOrd="0" presId="urn:microsoft.com/office/officeart/2005/8/layout/orgChart1"/>
    <dgm:cxn modelId="{7C9E89D3-8176-4F83-BADF-AA7B9D6FEFFC}" type="presParOf" srcId="{13F8E776-238D-47FA-AD77-B4E327891101}" destId="{36BEB000-C0AA-4697-88F8-983A9542753E}" srcOrd="0" destOrd="0" presId="urn:microsoft.com/office/officeart/2005/8/layout/orgChart1"/>
    <dgm:cxn modelId="{04AA15C8-8AD1-414C-AA6F-021837E37387}" type="presParOf" srcId="{13F8E776-238D-47FA-AD77-B4E327891101}" destId="{2A24DA66-3466-4248-B44B-686313480A81}" srcOrd="1" destOrd="0" presId="urn:microsoft.com/office/officeart/2005/8/layout/orgChart1"/>
    <dgm:cxn modelId="{5856FA82-84D9-4DFB-9DFE-4E3CA421F4F9}" type="presParOf" srcId="{5C919699-C357-41BA-98F3-4CC9ED95693A}" destId="{1DC102C7-C633-46D1-AEBF-34A8F5FB1AC8}" srcOrd="1" destOrd="0" presId="urn:microsoft.com/office/officeart/2005/8/layout/orgChart1"/>
    <dgm:cxn modelId="{F4D23BEF-3AA8-4A0A-9A5E-10B64A2E0A1D}" type="presParOf" srcId="{5C919699-C357-41BA-98F3-4CC9ED95693A}" destId="{176CF6AF-9F3C-4A8D-838E-06C1FEFE55C8}" srcOrd="2" destOrd="0" presId="urn:microsoft.com/office/officeart/2005/8/layout/orgChart1"/>
    <dgm:cxn modelId="{0378E714-3795-4AE1-AD43-8D0F6EB4A900}" type="presParOf" srcId="{1195BFBA-54FB-4FA4-9D96-92EB02930A11}" destId="{3E394A52-D56F-4301-8B45-ED7453429589}" srcOrd="6" destOrd="0" presId="urn:microsoft.com/office/officeart/2005/8/layout/orgChart1"/>
    <dgm:cxn modelId="{BD5D67DA-472C-410B-80B5-14BB1C0C24C3}" type="presParOf" srcId="{1195BFBA-54FB-4FA4-9D96-92EB02930A11}" destId="{BB6082FD-987C-484A-BBAC-DFC014C5048C}" srcOrd="7" destOrd="0" presId="urn:microsoft.com/office/officeart/2005/8/layout/orgChart1"/>
    <dgm:cxn modelId="{27244733-84D7-4EEC-B785-C03E044FBEF7}" type="presParOf" srcId="{BB6082FD-987C-484A-BBAC-DFC014C5048C}" destId="{53F7A6F6-7A2E-41CB-9769-252D9F3F77C6}" srcOrd="0" destOrd="0" presId="urn:microsoft.com/office/officeart/2005/8/layout/orgChart1"/>
    <dgm:cxn modelId="{E288EEAB-E038-4AB4-88BF-9D301485D899}" type="presParOf" srcId="{53F7A6F6-7A2E-41CB-9769-252D9F3F77C6}" destId="{67635CE3-4C6F-44CB-8109-DE58C9D23B0C}" srcOrd="0" destOrd="0" presId="urn:microsoft.com/office/officeart/2005/8/layout/orgChart1"/>
    <dgm:cxn modelId="{65E1CF17-33A3-4D6B-BEFC-06248629EEE0}" type="presParOf" srcId="{53F7A6F6-7A2E-41CB-9769-252D9F3F77C6}" destId="{5DE2576F-99C6-49A4-B909-E9916E712445}" srcOrd="1" destOrd="0" presId="urn:microsoft.com/office/officeart/2005/8/layout/orgChart1"/>
    <dgm:cxn modelId="{37E81CFD-E258-4362-A03A-BE2E2E25A5E2}" type="presParOf" srcId="{BB6082FD-987C-484A-BBAC-DFC014C5048C}" destId="{02720F65-B135-4C2C-B3D8-F4210C07F090}" srcOrd="1" destOrd="0" presId="urn:microsoft.com/office/officeart/2005/8/layout/orgChart1"/>
    <dgm:cxn modelId="{D9D332B1-C4BD-4770-B8A8-86978885EA27}" type="presParOf" srcId="{BB6082FD-987C-484A-BBAC-DFC014C5048C}" destId="{30D9F895-69C0-4458-A75F-31380A0625BA}" srcOrd="2" destOrd="0" presId="urn:microsoft.com/office/officeart/2005/8/layout/orgChart1"/>
    <dgm:cxn modelId="{E5EC67DB-9D18-47B1-B949-F1553B65C21E}" type="presParOf" srcId="{1195BFBA-54FB-4FA4-9D96-92EB02930A11}" destId="{F830312F-A709-46A7-8F08-4B8A5AB110EE}" srcOrd="8" destOrd="0" presId="urn:microsoft.com/office/officeart/2005/8/layout/orgChart1"/>
    <dgm:cxn modelId="{06DC7C71-A49B-44EB-935C-03EB714CC1AA}" type="presParOf" srcId="{1195BFBA-54FB-4FA4-9D96-92EB02930A11}" destId="{31445DEF-95DF-43BD-914A-D6F3E0545D86}" srcOrd="9" destOrd="0" presId="urn:microsoft.com/office/officeart/2005/8/layout/orgChart1"/>
    <dgm:cxn modelId="{B5AE2180-C0C4-400E-B74F-8C0542437DB9}" type="presParOf" srcId="{31445DEF-95DF-43BD-914A-D6F3E0545D86}" destId="{5EDBE3FB-59F9-41A3-84CB-8B161AFA3C4A}" srcOrd="0" destOrd="0" presId="urn:microsoft.com/office/officeart/2005/8/layout/orgChart1"/>
    <dgm:cxn modelId="{5263F307-CDEF-4689-8F84-88B26FD4EE39}" type="presParOf" srcId="{5EDBE3FB-59F9-41A3-84CB-8B161AFA3C4A}" destId="{9CC5C9AD-34DC-4A28-B7CF-035C42C0B745}" srcOrd="0" destOrd="0" presId="urn:microsoft.com/office/officeart/2005/8/layout/orgChart1"/>
    <dgm:cxn modelId="{918570CA-5EA0-4657-86FE-1AE31E42DDAB}" type="presParOf" srcId="{5EDBE3FB-59F9-41A3-84CB-8B161AFA3C4A}" destId="{08AB308B-F406-473D-804B-8A62A6C17D1D}" srcOrd="1" destOrd="0" presId="urn:microsoft.com/office/officeart/2005/8/layout/orgChart1"/>
    <dgm:cxn modelId="{3DBB05B6-1A39-4B12-AE1D-4E53ED1C02EA}" type="presParOf" srcId="{31445DEF-95DF-43BD-914A-D6F3E0545D86}" destId="{F14C3137-0A37-45F9-B8D2-CC87D91DCDA7}" srcOrd="1" destOrd="0" presId="urn:microsoft.com/office/officeart/2005/8/layout/orgChart1"/>
    <dgm:cxn modelId="{D476DE72-F2D5-43DF-B268-56830555CE40}" type="presParOf" srcId="{31445DEF-95DF-43BD-914A-D6F3E0545D86}" destId="{180DFE4F-8CE9-4CAE-B1DC-093653C5B1DA}" srcOrd="2" destOrd="0" presId="urn:microsoft.com/office/officeart/2005/8/layout/orgChart1"/>
    <dgm:cxn modelId="{9385C419-4574-45C6-8F40-D96703115CC2}" type="presParOf" srcId="{1195BFBA-54FB-4FA4-9D96-92EB02930A11}" destId="{C329F944-C606-42FF-9E54-A557880EA514}" srcOrd="10" destOrd="0" presId="urn:microsoft.com/office/officeart/2005/8/layout/orgChart1"/>
    <dgm:cxn modelId="{547D4838-ADFD-4280-B491-8233632FDFD0}" type="presParOf" srcId="{1195BFBA-54FB-4FA4-9D96-92EB02930A11}" destId="{72446F3F-770C-479A-9D2A-9F6FC3FCDFDB}" srcOrd="11" destOrd="0" presId="urn:microsoft.com/office/officeart/2005/8/layout/orgChart1"/>
    <dgm:cxn modelId="{09F1C851-82C3-4FC2-9642-907F1074479B}" type="presParOf" srcId="{72446F3F-770C-479A-9D2A-9F6FC3FCDFDB}" destId="{4D9066FB-0B69-4D2E-9BEB-10D13CF5D0D7}" srcOrd="0" destOrd="0" presId="urn:microsoft.com/office/officeart/2005/8/layout/orgChart1"/>
    <dgm:cxn modelId="{AFF52545-48C5-489F-824F-D55EEA230BF1}" type="presParOf" srcId="{4D9066FB-0B69-4D2E-9BEB-10D13CF5D0D7}" destId="{972469F8-2A7E-457A-908F-16637E128D86}" srcOrd="0" destOrd="0" presId="urn:microsoft.com/office/officeart/2005/8/layout/orgChart1"/>
    <dgm:cxn modelId="{3A3AA592-9016-4200-BAA9-1C197BA3B65F}" type="presParOf" srcId="{4D9066FB-0B69-4D2E-9BEB-10D13CF5D0D7}" destId="{BE251D82-079E-45FA-BFF5-3CF1BDF126B5}" srcOrd="1" destOrd="0" presId="urn:microsoft.com/office/officeart/2005/8/layout/orgChart1"/>
    <dgm:cxn modelId="{AF54B301-1D06-4AD7-8FD0-F3E680110625}" type="presParOf" srcId="{72446F3F-770C-479A-9D2A-9F6FC3FCDFDB}" destId="{8B756219-C970-46BE-B37A-56D838CAA01A}" srcOrd="1" destOrd="0" presId="urn:microsoft.com/office/officeart/2005/8/layout/orgChart1"/>
    <dgm:cxn modelId="{188B4F10-100E-4444-8292-D5B8CC43BE24}" type="presParOf" srcId="{72446F3F-770C-479A-9D2A-9F6FC3FCDFDB}" destId="{2B859E39-688A-476C-B82F-C092D42F2279}" srcOrd="2" destOrd="0" presId="urn:microsoft.com/office/officeart/2005/8/layout/orgChart1"/>
    <dgm:cxn modelId="{3DAD8F00-8296-4A0A-B6CA-52AE32E8FEB7}" type="presParOf" srcId="{9C6265C3-570C-4145-9422-CB05DFFAC9F5}" destId="{B64BA38C-B315-4933-B520-87C9997E519C}" srcOrd="2" destOrd="0" presId="urn:microsoft.com/office/officeart/2005/8/layout/orgChart1"/>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29F944-C606-42FF-9E54-A557880EA514}">
      <dsp:nvSpPr>
        <dsp:cNvPr id="0" name=""/>
        <dsp:cNvSpPr/>
      </dsp:nvSpPr>
      <dsp:spPr>
        <a:xfrm>
          <a:off x="5024394" y="639740"/>
          <a:ext cx="4208813" cy="189657"/>
        </a:xfrm>
        <a:custGeom>
          <a:avLst/>
          <a:gdLst/>
          <a:ahLst/>
          <a:cxnLst/>
          <a:rect l="0" t="0" r="0" b="0"/>
          <a:pathLst>
            <a:path>
              <a:moveTo>
                <a:pt x="0" y="0"/>
              </a:moveTo>
              <a:lnTo>
                <a:pt x="0" y="63595"/>
              </a:lnTo>
              <a:lnTo>
                <a:pt x="4208813" y="63595"/>
              </a:lnTo>
              <a:lnTo>
                <a:pt x="4208813" y="189657"/>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830312F-A709-46A7-8F08-4B8A5AB110EE}">
      <dsp:nvSpPr>
        <dsp:cNvPr id="0" name=""/>
        <dsp:cNvSpPr/>
      </dsp:nvSpPr>
      <dsp:spPr>
        <a:xfrm>
          <a:off x="5024394" y="639740"/>
          <a:ext cx="2500863" cy="188595"/>
        </a:xfrm>
        <a:custGeom>
          <a:avLst/>
          <a:gdLst/>
          <a:ahLst/>
          <a:cxnLst/>
          <a:rect l="0" t="0" r="0" b="0"/>
          <a:pathLst>
            <a:path>
              <a:moveTo>
                <a:pt x="0" y="0"/>
              </a:moveTo>
              <a:lnTo>
                <a:pt x="0" y="62532"/>
              </a:lnTo>
              <a:lnTo>
                <a:pt x="2500863" y="62532"/>
              </a:lnTo>
              <a:lnTo>
                <a:pt x="2500863" y="188595"/>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E394A52-D56F-4301-8B45-ED7453429589}">
      <dsp:nvSpPr>
        <dsp:cNvPr id="0" name=""/>
        <dsp:cNvSpPr/>
      </dsp:nvSpPr>
      <dsp:spPr>
        <a:xfrm>
          <a:off x="5024394" y="639740"/>
          <a:ext cx="818917" cy="192605"/>
        </a:xfrm>
        <a:custGeom>
          <a:avLst/>
          <a:gdLst/>
          <a:ahLst/>
          <a:cxnLst/>
          <a:rect l="0" t="0" r="0" b="0"/>
          <a:pathLst>
            <a:path>
              <a:moveTo>
                <a:pt x="0" y="0"/>
              </a:moveTo>
              <a:lnTo>
                <a:pt x="0" y="66542"/>
              </a:lnTo>
              <a:lnTo>
                <a:pt x="818917" y="66542"/>
              </a:lnTo>
              <a:lnTo>
                <a:pt x="818917" y="192605"/>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35BE22B-196E-4B17-A00E-F98369AB633F}">
      <dsp:nvSpPr>
        <dsp:cNvPr id="0" name=""/>
        <dsp:cNvSpPr/>
      </dsp:nvSpPr>
      <dsp:spPr>
        <a:xfrm>
          <a:off x="4176205" y="639740"/>
          <a:ext cx="848188" cy="199814"/>
        </a:xfrm>
        <a:custGeom>
          <a:avLst/>
          <a:gdLst/>
          <a:ahLst/>
          <a:cxnLst/>
          <a:rect l="0" t="0" r="0" b="0"/>
          <a:pathLst>
            <a:path>
              <a:moveTo>
                <a:pt x="848188" y="0"/>
              </a:moveTo>
              <a:lnTo>
                <a:pt x="848188" y="73752"/>
              </a:lnTo>
              <a:lnTo>
                <a:pt x="0" y="73752"/>
              </a:lnTo>
              <a:lnTo>
                <a:pt x="0" y="19981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D896440-84A1-44CF-8CDE-46261AC01B97}">
      <dsp:nvSpPr>
        <dsp:cNvPr id="0" name=""/>
        <dsp:cNvSpPr/>
      </dsp:nvSpPr>
      <dsp:spPr>
        <a:xfrm>
          <a:off x="2404755" y="639740"/>
          <a:ext cx="2619638" cy="186770"/>
        </a:xfrm>
        <a:custGeom>
          <a:avLst/>
          <a:gdLst/>
          <a:ahLst/>
          <a:cxnLst/>
          <a:rect l="0" t="0" r="0" b="0"/>
          <a:pathLst>
            <a:path>
              <a:moveTo>
                <a:pt x="2619638" y="0"/>
              </a:moveTo>
              <a:lnTo>
                <a:pt x="2619638" y="60707"/>
              </a:lnTo>
              <a:lnTo>
                <a:pt x="0" y="60707"/>
              </a:lnTo>
              <a:lnTo>
                <a:pt x="0" y="186770"/>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8729C71-A875-4FF1-AA90-93753D1C8FAF}">
      <dsp:nvSpPr>
        <dsp:cNvPr id="0" name=""/>
        <dsp:cNvSpPr/>
      </dsp:nvSpPr>
      <dsp:spPr>
        <a:xfrm>
          <a:off x="712941" y="639740"/>
          <a:ext cx="4311452" cy="189513"/>
        </a:xfrm>
        <a:custGeom>
          <a:avLst/>
          <a:gdLst/>
          <a:ahLst/>
          <a:cxnLst/>
          <a:rect l="0" t="0" r="0" b="0"/>
          <a:pathLst>
            <a:path>
              <a:moveTo>
                <a:pt x="4311452" y="0"/>
              </a:moveTo>
              <a:lnTo>
                <a:pt x="4311452" y="63451"/>
              </a:lnTo>
              <a:lnTo>
                <a:pt x="0" y="63451"/>
              </a:lnTo>
              <a:lnTo>
                <a:pt x="0" y="18951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8B190B5-F400-4BB3-A978-1C1546461E0D}">
      <dsp:nvSpPr>
        <dsp:cNvPr id="0" name=""/>
        <dsp:cNvSpPr/>
      </dsp:nvSpPr>
      <dsp:spPr>
        <a:xfrm>
          <a:off x="4424097" y="91898"/>
          <a:ext cx="1200592" cy="547842"/>
        </a:xfrm>
        <a:prstGeom prst="rect">
          <a:avLst/>
        </a:prstGeom>
        <a:solidFill>
          <a:srgbClr val="0055A0">
            <a:hueOff val="0"/>
            <a:satOff val="0"/>
            <a:lumOff val="0"/>
            <a:alphaOff val="0"/>
          </a:srgbClr>
        </a:solidFill>
        <a:ln w="19050" cap="flat" cmpd="sng" algn="ctr">
          <a:solidFill>
            <a:srgbClr val="F8F8F8">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Frontier Technologies</a:t>
          </a:r>
          <a:br>
            <a:rPr lang="en-150" sz="1100" kern="1200">
              <a:solidFill>
                <a:prstClr val="white"/>
              </a:solidFill>
              <a:latin typeface="Arial"/>
              <a:ea typeface="+mn-ea"/>
              <a:cs typeface="+mn-cs"/>
            </a:rPr>
          </a:br>
          <a:r>
            <a:rPr lang="en-150" sz="1100" kern="1200">
              <a:solidFill>
                <a:prstClr val="white"/>
              </a:solidFill>
              <a:latin typeface="Arial"/>
              <a:ea typeface="+mn-ea"/>
              <a:cs typeface="+mn-cs"/>
            </a:rPr>
            <a:t>and Initiatives</a:t>
          </a:r>
          <a:endParaRPr lang="en-GB" sz="1100" kern="1200">
            <a:solidFill>
              <a:prstClr val="white"/>
            </a:solidFill>
            <a:latin typeface="Arial"/>
            <a:ea typeface="+mn-ea"/>
            <a:cs typeface="+mn-cs"/>
          </a:endParaRPr>
        </a:p>
      </dsp:txBody>
      <dsp:txXfrm>
        <a:off x="4424097" y="91898"/>
        <a:ext cx="1200592" cy="547842"/>
      </dsp:txXfrm>
    </dsp:sp>
    <dsp:sp modelId="{28AE444E-DBB3-4616-83C9-F91744026830}">
      <dsp:nvSpPr>
        <dsp:cNvPr id="0" name=""/>
        <dsp:cNvSpPr/>
      </dsp:nvSpPr>
      <dsp:spPr>
        <a:xfrm>
          <a:off x="0" y="829254"/>
          <a:ext cx="1425883" cy="426468"/>
        </a:xfrm>
        <a:prstGeom prst="rect">
          <a:avLst/>
        </a:prstGeom>
        <a:solidFill>
          <a:srgbClr val="B2B2B2"/>
        </a:solidFill>
        <a:ln w="19050" cap="flat" cmpd="sng" algn="ctr">
          <a:solidFill>
            <a:srgbClr val="F8F8F8">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Collaborations and Partnerships</a:t>
          </a:r>
          <a:endParaRPr lang="en-GB" sz="1100" kern="1200">
            <a:solidFill>
              <a:prstClr val="white"/>
            </a:solidFill>
            <a:latin typeface="Arial"/>
            <a:ea typeface="+mn-ea"/>
            <a:cs typeface="+mn-cs"/>
          </a:endParaRPr>
        </a:p>
      </dsp:txBody>
      <dsp:txXfrm>
        <a:off x="0" y="829254"/>
        <a:ext cx="1425883" cy="426468"/>
      </dsp:txXfrm>
    </dsp:sp>
    <dsp:sp modelId="{6B9C397F-B221-4E7B-BFE9-B9234DCECF96}">
      <dsp:nvSpPr>
        <dsp:cNvPr id="0" name=""/>
        <dsp:cNvSpPr/>
      </dsp:nvSpPr>
      <dsp:spPr>
        <a:xfrm>
          <a:off x="1691814" y="826511"/>
          <a:ext cx="1425883" cy="426468"/>
        </a:xfrm>
        <a:prstGeom prst="rect">
          <a:avLst/>
        </a:prstGeom>
        <a:solidFill>
          <a:schemeClr val="accent2"/>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150" sz="1100" kern="1200"/>
            <a:t>Physics Software Engineering</a:t>
          </a:r>
          <a:endParaRPr lang="en-GB" sz="1100" kern="1200"/>
        </a:p>
      </dsp:txBody>
      <dsp:txXfrm>
        <a:off x="1691814" y="826511"/>
        <a:ext cx="1425883" cy="426468"/>
      </dsp:txXfrm>
    </dsp:sp>
    <dsp:sp modelId="{36BEB000-C0AA-4697-88F8-983A9542753E}">
      <dsp:nvSpPr>
        <dsp:cNvPr id="0" name=""/>
        <dsp:cNvSpPr/>
      </dsp:nvSpPr>
      <dsp:spPr>
        <a:xfrm>
          <a:off x="3463263" y="839555"/>
          <a:ext cx="1425883" cy="426468"/>
        </a:xfrm>
        <a:prstGeom prst="rect">
          <a:avLst/>
        </a:prstGeom>
        <a:solidFill>
          <a:schemeClr val="accent2"/>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GB" sz="1100" kern="1200"/>
            <a:t>Computing and Data Science</a:t>
          </a:r>
        </a:p>
      </dsp:txBody>
      <dsp:txXfrm>
        <a:off x="3463263" y="839555"/>
        <a:ext cx="1425883" cy="426468"/>
      </dsp:txXfrm>
    </dsp:sp>
    <dsp:sp modelId="{67635CE3-4C6F-44CB-8109-DE58C9D23B0C}">
      <dsp:nvSpPr>
        <dsp:cNvPr id="0" name=""/>
        <dsp:cNvSpPr/>
      </dsp:nvSpPr>
      <dsp:spPr>
        <a:xfrm>
          <a:off x="5120669" y="832345"/>
          <a:ext cx="1445284" cy="413075"/>
        </a:xfrm>
        <a:prstGeom prst="rect">
          <a:avLst/>
        </a:prstGeom>
        <a:solidFill>
          <a:srgbClr val="B2B2B2"/>
        </a:solidFill>
        <a:ln w="19050" cap="flat" cmpd="sng" algn="ctr">
          <a:solidFill>
            <a:srgbClr val="F8F8F8">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Technology</a:t>
          </a:r>
          <a:br>
            <a:rPr lang="en-150" sz="1100" kern="1200">
              <a:solidFill>
                <a:prstClr val="white"/>
              </a:solidFill>
              <a:latin typeface="Arial"/>
              <a:ea typeface="+mn-ea"/>
              <a:cs typeface="+mn-cs"/>
            </a:rPr>
          </a:br>
          <a:r>
            <a:rPr lang="en-150" sz="1100" kern="1200">
              <a:solidFill>
                <a:prstClr val="white"/>
              </a:solidFill>
              <a:latin typeface="Arial"/>
              <a:ea typeface="+mn-ea"/>
              <a:cs typeface="+mn-cs"/>
            </a:rPr>
            <a:t>Infrastructures</a:t>
          </a:r>
          <a:endParaRPr lang="en-GB" sz="1100" kern="1200">
            <a:solidFill>
              <a:prstClr val="white"/>
            </a:solidFill>
            <a:latin typeface="Arial"/>
            <a:ea typeface="+mn-ea"/>
            <a:cs typeface="+mn-cs"/>
          </a:endParaRPr>
        </a:p>
      </dsp:txBody>
      <dsp:txXfrm>
        <a:off x="5120669" y="832345"/>
        <a:ext cx="1445284" cy="413075"/>
      </dsp:txXfrm>
    </dsp:sp>
    <dsp:sp modelId="{9CC5C9AD-34DC-4A28-B7CF-035C42C0B745}">
      <dsp:nvSpPr>
        <dsp:cNvPr id="0" name=""/>
        <dsp:cNvSpPr/>
      </dsp:nvSpPr>
      <dsp:spPr>
        <a:xfrm>
          <a:off x="6812315" y="828336"/>
          <a:ext cx="1425883" cy="426468"/>
        </a:xfrm>
        <a:prstGeom prst="rect">
          <a:avLst/>
        </a:prstGeom>
        <a:solidFill>
          <a:srgbClr val="B2B2B2"/>
        </a:solidFill>
        <a:ln w="19050" cap="flat" cmpd="sng" algn="ctr">
          <a:solidFill>
            <a:srgbClr val="F8F8F8">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Communications</a:t>
          </a:r>
          <a:br>
            <a:rPr lang="en-150" sz="1100" kern="1200">
              <a:solidFill>
                <a:prstClr val="white"/>
              </a:solidFill>
              <a:latin typeface="Arial"/>
              <a:ea typeface="+mn-ea"/>
              <a:cs typeface="+mn-cs"/>
            </a:rPr>
          </a:br>
          <a:r>
            <a:rPr lang="en-150" sz="1100" kern="1200">
              <a:solidFill>
                <a:prstClr val="white"/>
              </a:solidFill>
              <a:latin typeface="Arial"/>
              <a:ea typeface="+mn-ea"/>
              <a:cs typeface="+mn-cs"/>
            </a:rPr>
            <a:t>and Outreach</a:t>
          </a:r>
          <a:endParaRPr lang="en-GB" sz="1100" kern="1200">
            <a:solidFill>
              <a:prstClr val="white"/>
            </a:solidFill>
            <a:latin typeface="Arial"/>
            <a:ea typeface="+mn-ea"/>
            <a:cs typeface="+mn-cs"/>
          </a:endParaRPr>
        </a:p>
      </dsp:txBody>
      <dsp:txXfrm>
        <a:off x="6812315" y="828336"/>
        <a:ext cx="1425883" cy="426468"/>
      </dsp:txXfrm>
    </dsp:sp>
    <dsp:sp modelId="{972469F8-2A7E-457A-908F-16637E128D86}">
      <dsp:nvSpPr>
        <dsp:cNvPr id="0" name=""/>
        <dsp:cNvSpPr/>
      </dsp:nvSpPr>
      <dsp:spPr>
        <a:xfrm>
          <a:off x="8417627" y="829398"/>
          <a:ext cx="1631160" cy="426468"/>
        </a:xfrm>
        <a:prstGeom prst="rect">
          <a:avLst/>
        </a:prstGeom>
        <a:solidFill>
          <a:srgbClr val="0055A0">
            <a:lumMod val="60000"/>
            <a:lumOff val="40000"/>
          </a:srgbClr>
        </a:solidFill>
        <a:ln w="19050" cap="flat" cmpd="sng" algn="ctr">
          <a:solidFill>
            <a:srgbClr val="F8F8F8">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Learning and Education</a:t>
          </a:r>
          <a:endParaRPr lang="en-GB" sz="1100" kern="1200">
            <a:solidFill>
              <a:prstClr val="white"/>
            </a:solidFill>
            <a:latin typeface="Arial"/>
            <a:ea typeface="+mn-ea"/>
            <a:cs typeface="+mn-cs"/>
          </a:endParaRPr>
        </a:p>
      </dsp:txBody>
      <dsp:txXfrm>
        <a:off x="8417627" y="829398"/>
        <a:ext cx="1631160" cy="426468"/>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D8F5F5A-63C1-AB43-B54C-3E5A25152274}"/>
              </a:ext>
            </a:extLst>
          </p:cNvPr>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7D7AC3CB-A3C6-4116-444D-C6116FA39BE2}"/>
              </a:ext>
            </a:extLst>
          </p:cNvPr>
          <p:cNvSpPr>
            <a:spLocks noGrp="1"/>
          </p:cNvSpPr>
          <p:nvPr>
            <p:ph type="dt" sz="quarter" idx="1"/>
          </p:nvPr>
        </p:nvSpPr>
        <p:spPr>
          <a:xfrm>
            <a:off x="5180013" y="0"/>
            <a:ext cx="3962400" cy="344488"/>
          </a:xfrm>
          <a:prstGeom prst="rect">
            <a:avLst/>
          </a:prstGeom>
        </p:spPr>
        <p:txBody>
          <a:bodyPr vert="horz" lIns="91440" tIns="45720" rIns="91440" bIns="45720" rtlCol="0"/>
          <a:lstStyle>
            <a:lvl1pPr algn="r">
              <a:defRPr sz="1200"/>
            </a:lvl1pPr>
          </a:lstStyle>
          <a:p>
            <a:fld id="{B179667F-338A-4024-98A0-A7B10DA1884C}" type="datetimeFigureOut">
              <a:rPr lang="en-US" smtClean="0"/>
              <a:t>12/11/2024</a:t>
            </a:fld>
            <a:endParaRPr lang="en-US"/>
          </a:p>
        </p:txBody>
      </p:sp>
      <p:sp>
        <p:nvSpPr>
          <p:cNvPr id="4" name="Footer Placeholder 3">
            <a:extLst>
              <a:ext uri="{FF2B5EF4-FFF2-40B4-BE49-F238E27FC236}">
                <a16:creationId xmlns:a16="http://schemas.microsoft.com/office/drawing/2014/main" id="{092F2A0F-4CA7-CC40-68F1-72F48D9688BA}"/>
              </a:ext>
            </a:extLst>
          </p:cNvPr>
          <p:cNvSpPr>
            <a:spLocks noGrp="1"/>
          </p:cNvSpPr>
          <p:nvPr>
            <p:ph type="ftr" sz="quarter" idx="2"/>
          </p:nvPr>
        </p:nvSpPr>
        <p:spPr>
          <a:xfrm>
            <a:off x="0" y="6513513"/>
            <a:ext cx="3962400" cy="3444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E04CA129-42B4-6C02-8964-2F826C19267D}"/>
              </a:ext>
            </a:extLst>
          </p:cNvPr>
          <p:cNvSpPr>
            <a:spLocks noGrp="1"/>
          </p:cNvSpPr>
          <p:nvPr>
            <p:ph type="sldNum" sz="quarter" idx="3"/>
          </p:nvPr>
        </p:nvSpPr>
        <p:spPr>
          <a:xfrm>
            <a:off x="5180013" y="6513513"/>
            <a:ext cx="3962400" cy="344487"/>
          </a:xfrm>
          <a:prstGeom prst="rect">
            <a:avLst/>
          </a:prstGeom>
        </p:spPr>
        <p:txBody>
          <a:bodyPr vert="horz" lIns="91440" tIns="45720" rIns="91440" bIns="45720" rtlCol="0" anchor="b"/>
          <a:lstStyle>
            <a:lvl1pPr algn="r">
              <a:defRPr sz="1200"/>
            </a:lvl1pPr>
          </a:lstStyle>
          <a:p>
            <a:fld id="{046DB093-E04B-4ADD-BB0A-F98EE30A69CA}" type="slidenum">
              <a:rPr lang="en-US" smtClean="0"/>
              <a:t>‹#›</a:t>
            </a:fld>
            <a:endParaRPr lang="en-US"/>
          </a:p>
        </p:txBody>
      </p:sp>
    </p:spTree>
    <p:extLst>
      <p:ext uri="{BB962C8B-B14F-4D97-AF65-F5344CB8AC3E}">
        <p14:creationId xmlns:p14="http://schemas.microsoft.com/office/powerpoint/2010/main" val="334058858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5179484" y="0"/>
            <a:ext cx="3962400" cy="342900"/>
          </a:xfrm>
          <a:prstGeom prst="rect">
            <a:avLst/>
          </a:prstGeom>
        </p:spPr>
        <p:txBody>
          <a:bodyPr vert="horz" lIns="91440" tIns="45720" rIns="91440" bIns="45720" rtlCol="0"/>
          <a:lstStyle>
            <a:lvl1pPr algn="r">
              <a:defRPr sz="1200"/>
            </a:lvl1pPr>
          </a:lstStyle>
          <a:p>
            <a:fld id="{E79AD179-58BA-4268-BB8B-F5F34B022A36}" type="datetimeFigureOut">
              <a:rPr lang="en-US" smtClean="0"/>
              <a:pPr/>
              <a:t>12/11/2024</a:t>
            </a:fld>
            <a:endParaRPr lang="en-GB"/>
          </a:p>
        </p:txBody>
      </p:sp>
      <p:sp>
        <p:nvSpPr>
          <p:cNvPr id="4" name="Slide Image Placeholder 3"/>
          <p:cNvSpPr>
            <a:spLocks noGrp="1" noRot="1" noChangeAspect="1"/>
          </p:cNvSpPr>
          <p:nvPr>
            <p:ph type="sldImg" idx="2"/>
          </p:nvPr>
        </p:nvSpPr>
        <p:spPr>
          <a:xfrm>
            <a:off x="2286000" y="514350"/>
            <a:ext cx="4572000" cy="257175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6513910"/>
            <a:ext cx="3962400" cy="3429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5179484" y="6513910"/>
            <a:ext cx="3962400" cy="342900"/>
          </a:xfrm>
          <a:prstGeom prst="rect">
            <a:avLst/>
          </a:prstGeom>
        </p:spPr>
        <p:txBody>
          <a:bodyPr vert="horz" lIns="91440" tIns="45720" rIns="91440" bIns="45720" rtlCol="0" anchor="b"/>
          <a:lstStyle>
            <a:lvl1pPr algn="r">
              <a:defRPr sz="1200"/>
            </a:lvl1pPr>
          </a:lstStyle>
          <a:p>
            <a:fld id="{B74CCBB9-60A0-49F4-9B53-278BF1E759F5}" type="slidenum">
              <a:rPr lang="en-GB" smtClean="0"/>
              <a:pPr/>
              <a:t>‹#›</a:t>
            </a:fld>
            <a:endParaRPr lang="en-GB"/>
          </a:p>
        </p:txBody>
      </p:sp>
    </p:spTree>
    <p:extLst>
      <p:ext uri="{BB962C8B-B14F-4D97-AF65-F5344CB8AC3E}">
        <p14:creationId xmlns:p14="http://schemas.microsoft.com/office/powerpoint/2010/main" val="4068749572"/>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64EB37D-51CB-4689-B0D5-A0112BEA130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087627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Rot="1" noChangeAspect="1" noChangeArrowheads="1" noTextEdit="1"/>
          </p:cNvSpPr>
          <p:nvPr>
            <p:ph type="sldImg"/>
          </p:nvPr>
        </p:nvSpPr>
        <p:spPr bwMode="auto">
          <a:xfrm>
            <a:off x="4572000" y="411163"/>
            <a:ext cx="3659188" cy="2057400"/>
          </a:xfrm>
          <a:prstGeom prst="rect">
            <a:avLst/>
          </a:prstGeom>
          <a:noFill/>
          <a:ln>
            <a:solidFill>
              <a:srgbClr val="000000"/>
            </a:solidFill>
            <a:miter lim="800000"/>
            <a:headEnd/>
            <a:tailEnd/>
          </a:ln>
        </p:spPr>
      </p:sp>
      <p:sp>
        <p:nvSpPr>
          <p:cNvPr id="112643" name="Rectangle 3"/>
          <p:cNvSpPr txBox="1">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31732899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92866" name="Rectangle 2"/>
          <p:cNvSpPr>
            <a:spLocks noGrp="1" noChangeArrowheads="1"/>
          </p:cNvSpPr>
          <p:nvPr>
            <p:ph type="ctrTitle" sz="quarter"/>
          </p:nvPr>
        </p:nvSpPr>
        <p:spPr>
          <a:xfrm>
            <a:off x="0" y="2952080"/>
            <a:ext cx="12192000" cy="1143000"/>
          </a:xfrm>
        </p:spPr>
        <p:txBody>
          <a:bodyPr/>
          <a:lstStyle>
            <a:lvl1pPr algn="ctr">
              <a:defRPr b="0"/>
            </a:lvl1pPr>
          </a:lstStyle>
          <a:p>
            <a:r>
              <a:rPr lang="en-US"/>
              <a:t>Click to edit Master title style</a:t>
            </a:r>
          </a:p>
        </p:txBody>
      </p:sp>
      <p:sp>
        <p:nvSpPr>
          <p:cNvPr id="292867" name="Rectangle 3"/>
          <p:cNvSpPr>
            <a:spLocks noGrp="1" noChangeArrowheads="1"/>
          </p:cNvSpPr>
          <p:nvPr>
            <p:ph type="subTitle" sz="quarter" idx="1"/>
          </p:nvPr>
        </p:nvSpPr>
        <p:spPr>
          <a:xfrm>
            <a:off x="1056218" y="4196680"/>
            <a:ext cx="10424583" cy="1752600"/>
          </a:xfrm>
        </p:spPr>
        <p:txBody>
          <a:bodyPr/>
          <a:lstStyle>
            <a:lvl1pPr marL="0" indent="0" algn="ctr">
              <a:buFont typeface="Wingdings" pitchFamily="2" charset="2"/>
              <a:buNone/>
              <a:defRPr sz="1800" b="0"/>
            </a:lvl1pPr>
          </a:lstStyle>
          <a:p>
            <a:r>
              <a:rPr lang="en-US"/>
              <a:t>Click to edit Master subtitle style</a:t>
            </a:r>
          </a:p>
        </p:txBody>
      </p:sp>
      <p:pic>
        <p:nvPicPr>
          <p:cNvPr id="5" name="Picture 4">
            <a:extLst>
              <a:ext uri="{FF2B5EF4-FFF2-40B4-BE49-F238E27FC236}">
                <a16:creationId xmlns:a16="http://schemas.microsoft.com/office/drawing/2014/main" id="{192C2AB4-DCDA-C4ED-D4EA-FEAEE672121F}"/>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407368" y="349920"/>
            <a:ext cx="1116256" cy="111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trips dir="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444815"/>
            <a:ext cx="10969139" cy="940443"/>
          </a:xfrm>
        </p:spPr>
        <p:txBody>
          <a:bodyPr/>
          <a:lstStyle>
            <a:lvl1pPr algn="l">
              <a:defRPr/>
            </a:lvl1pPr>
          </a:lstStyle>
          <a:p>
            <a:r>
              <a:rPr kumimoji="0" lang="fr-FR"/>
              <a:t>Modifiez le style du titre</a:t>
            </a:r>
            <a:endParaRPr kumimoji="0" lang="en-US"/>
          </a:p>
        </p:txBody>
      </p:sp>
      <p:sp>
        <p:nvSpPr>
          <p:cNvPr id="11" name="Espace réservé du texte 2"/>
          <p:cNvSpPr>
            <a:spLocks noGrp="1"/>
          </p:cNvSpPr>
          <p:nvPr>
            <p:ph type="body" idx="10"/>
          </p:nvPr>
        </p:nvSpPr>
        <p:spPr>
          <a:xfrm>
            <a:off x="609600" y="3391124"/>
            <a:ext cx="3657600" cy="419653"/>
          </a:xfrm>
        </p:spPr>
        <p:txBody>
          <a:bodyPr lIns="45720" tIns="0" rIns="45720" bIns="0" anchor="b"/>
          <a:lstStyle>
            <a:lvl1pPr marL="0" indent="0" algn="l">
              <a:buNone/>
              <a:defRPr sz="1867"/>
            </a:lvl1pPr>
            <a:lvl2pPr>
              <a:buNone/>
              <a:defRPr sz="1600"/>
            </a:lvl2pPr>
            <a:lvl3pPr>
              <a:buNone/>
              <a:defRPr sz="1333"/>
            </a:lvl3pPr>
            <a:lvl4pPr>
              <a:buNone/>
              <a:defRPr sz="1200"/>
            </a:lvl4pPr>
            <a:lvl5pPr>
              <a:buNone/>
              <a:defRPr sz="1200"/>
            </a:lvl5pPr>
          </a:lstStyle>
          <a:p>
            <a:pPr lvl="0" eaLnBrk="1" latinLnBrk="0" hangingPunct="1"/>
            <a:r>
              <a:rPr kumimoji="0" lang="fr-FR"/>
              <a:t>Modifier les styles du texte du masque</a:t>
            </a:r>
          </a:p>
        </p:txBody>
      </p:sp>
    </p:spTree>
    <p:extLst>
      <p:ext uri="{BB962C8B-B14F-4D97-AF65-F5344CB8AC3E}">
        <p14:creationId xmlns:p14="http://schemas.microsoft.com/office/powerpoint/2010/main" val="31049675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FR"/>
              <a:t>Modifiez le style du titre</a:t>
            </a:r>
            <a:endParaRPr kumimoji="0" lang="en-US"/>
          </a:p>
        </p:txBody>
      </p:sp>
      <p:sp>
        <p:nvSpPr>
          <p:cNvPr id="3" name="Espace réservé du contenu 2"/>
          <p:cNvSpPr>
            <a:spLocks noGrp="1"/>
          </p:cNvSpPr>
          <p:nvPr>
            <p:ph idx="1"/>
          </p:nvPr>
        </p:nvSpPr>
        <p:spPr/>
        <p:txBody>
          <a:bodyPr/>
          <a:lstStyle/>
          <a:p>
            <a:pPr lvl="0" eaLnBrk="1" latinLnBrk="0" hangingPunct="1"/>
            <a:r>
              <a:rPr lang="fr-FR"/>
              <a:t>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7" name="Date Placeholder 1"/>
          <p:cNvSpPr>
            <a:spLocks noGrp="1"/>
          </p:cNvSpPr>
          <p:nvPr>
            <p:ph type="dt" sz="half" idx="2"/>
          </p:nvPr>
        </p:nvSpPr>
        <p:spPr>
          <a:xfrm>
            <a:off x="5204255" y="6362378"/>
            <a:ext cx="1614836" cy="365125"/>
          </a:xfrm>
          <a:prstGeom prst="rect">
            <a:avLst/>
          </a:prstGeom>
        </p:spPr>
        <p:txBody>
          <a:bodyPr vert="horz" lIns="91440" tIns="45720" rIns="91440" bIns="45720" rtlCol="0" anchor="ctr"/>
          <a:lstStyle>
            <a:lvl1pPr algn="l">
              <a:defRPr sz="1600">
                <a:solidFill>
                  <a:schemeClr val="tx1">
                    <a:tint val="75000"/>
                  </a:schemeClr>
                </a:solidFill>
              </a:defRPr>
            </a:lvl1pPr>
          </a:lstStyle>
          <a:p>
            <a:r>
              <a:rPr lang="en-US"/>
              <a:t>22/09/2024</a:t>
            </a:r>
            <a:endParaRPr lang="en-GB"/>
          </a:p>
        </p:txBody>
      </p:sp>
      <p:sp>
        <p:nvSpPr>
          <p:cNvPr id="8"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GB"/>
              <a:t>ADM</a:t>
            </a:r>
          </a:p>
        </p:txBody>
      </p:sp>
      <p:sp>
        <p:nvSpPr>
          <p:cNvPr id="10" name="TextBox 9">
            <a:extLst>
              <a:ext uri="{FF2B5EF4-FFF2-40B4-BE49-F238E27FC236}">
                <a16:creationId xmlns:a16="http://schemas.microsoft.com/office/drawing/2014/main" id="{C8C480AB-70DF-4CAF-93FB-F2ACA95147B5}"/>
              </a:ext>
            </a:extLst>
          </p:cNvPr>
          <p:cNvSpPr txBox="1"/>
          <p:nvPr userDrawn="1"/>
        </p:nvSpPr>
        <p:spPr>
          <a:xfrm>
            <a:off x="11243029" y="6409114"/>
            <a:ext cx="668565" cy="259597"/>
          </a:xfrm>
          <a:prstGeom prst="rect">
            <a:avLst/>
          </a:prstGeom>
          <a:noFill/>
        </p:spPr>
        <p:txBody>
          <a:bodyPr wrap="square" lIns="0" tIns="0" rIns="0" bIns="0" rtlCol="0" anchor="ctr">
            <a:noAutofit/>
          </a:bodyPr>
          <a:lstStyle/>
          <a:p>
            <a:pPr algn="l"/>
            <a:fld id="{13D9B5B3-34F1-4574-8603-EBF049354228}" type="slidenum">
              <a:rPr lang="en-GB" sz="1400" b="0" smtClean="0">
                <a:solidFill>
                  <a:schemeClr val="bg1">
                    <a:lumMod val="65000"/>
                  </a:schemeClr>
                </a:solidFill>
                <a:latin typeface="Arial" panose="020B0604020202020204" pitchFamily="34" charset="0"/>
                <a:cs typeface="Arial" panose="020B0604020202020204" pitchFamily="34" charset="0"/>
              </a:rPr>
              <a:pPr algn="l"/>
              <a:t>‹#›</a:t>
            </a:fld>
            <a:r>
              <a:rPr lang="en-GB" sz="1400" b="0">
                <a:solidFill>
                  <a:schemeClr val="bg1">
                    <a:lumMod val="65000"/>
                  </a:schemeClr>
                </a:solidFill>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16826408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9"/>
            <a:ext cx="9956800" cy="1143000"/>
          </a:xfrm>
        </p:spPr>
        <p:txBody>
          <a:bodyPr/>
          <a:lstStyle/>
          <a:p>
            <a:r>
              <a:rPr kumimoji="0" lang="fr-FR"/>
              <a:t>Modifiez le style du titre</a:t>
            </a:r>
            <a:endParaRPr kumimoji="0" lang="en-US"/>
          </a:p>
        </p:txBody>
      </p:sp>
      <p:sp>
        <p:nvSpPr>
          <p:cNvPr id="3" name="Espace réservé du contenu 2"/>
          <p:cNvSpPr>
            <a:spLocks noGrp="1"/>
          </p:cNvSpPr>
          <p:nvPr>
            <p:ph sz="half" idx="1"/>
          </p:nvPr>
        </p:nvSpPr>
        <p:spPr>
          <a:xfrm>
            <a:off x="609600" y="1600201"/>
            <a:ext cx="4876800" cy="4350384"/>
          </a:xfrm>
        </p:spPr>
        <p:txBody>
          <a:bodyPr/>
          <a:lstStyle>
            <a:lvl1pPr>
              <a:defRPr sz="3467"/>
            </a:lvl1pPr>
            <a:lvl2pPr>
              <a:defRPr sz="2933"/>
            </a:lvl2pPr>
            <a:lvl3pPr>
              <a:defRPr sz="2667"/>
            </a:lvl3pPr>
            <a:lvl4pPr>
              <a:defRPr sz="2400"/>
            </a:lvl4pPr>
            <a:lvl5pPr>
              <a:defRPr sz="2400"/>
            </a:lvl5pPr>
          </a:lstStyle>
          <a:p>
            <a:pPr lvl="0" eaLnBrk="1" latinLnBrk="0" hangingPunct="1"/>
            <a:r>
              <a:rPr lang="fr-FR"/>
              <a:t>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4" name="Espace réservé du contenu 3"/>
          <p:cNvSpPr>
            <a:spLocks noGrp="1"/>
          </p:cNvSpPr>
          <p:nvPr>
            <p:ph sz="half" idx="2"/>
          </p:nvPr>
        </p:nvSpPr>
        <p:spPr>
          <a:xfrm>
            <a:off x="5689600" y="1600201"/>
            <a:ext cx="4876800" cy="4350385"/>
          </a:xfrm>
        </p:spPr>
        <p:txBody>
          <a:bodyPr/>
          <a:lstStyle>
            <a:lvl1pPr>
              <a:defRPr sz="3467"/>
            </a:lvl1pPr>
            <a:lvl2pPr>
              <a:defRPr sz="2933"/>
            </a:lvl2pPr>
            <a:lvl3pPr>
              <a:defRPr sz="2667"/>
            </a:lvl3pPr>
            <a:lvl4pPr>
              <a:defRPr sz="2400"/>
            </a:lvl4pPr>
            <a:lvl5pPr>
              <a:defRPr sz="2400"/>
            </a:lvl5pPr>
          </a:lstStyle>
          <a:p>
            <a:pPr lvl="0" eaLnBrk="1" latinLnBrk="0" hangingPunct="1"/>
            <a:r>
              <a:rPr lang="fr-FR"/>
              <a:t>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8"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r>
              <a:rPr lang="en-US"/>
              <a:t>22/09/2024</a:t>
            </a:r>
            <a:endParaRPr lang="en-GB"/>
          </a:p>
        </p:txBody>
      </p:sp>
      <p:sp>
        <p:nvSpPr>
          <p:cNvPr id="9"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GB"/>
              <a:t>ADM</a:t>
            </a:r>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55B3E7C9-E737-497D-801E-BAFD8B5045B9}" type="slidenum">
              <a:rPr lang="en-GB" smtClean="0"/>
              <a:t>‹#›</a:t>
            </a:fld>
            <a:endParaRPr lang="en-GB"/>
          </a:p>
        </p:txBody>
      </p:sp>
    </p:spTree>
    <p:extLst>
      <p:ext uri="{BB962C8B-B14F-4D97-AF65-F5344CB8AC3E}">
        <p14:creationId xmlns:p14="http://schemas.microsoft.com/office/powerpoint/2010/main" val="1191631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3052"/>
            <a:ext cx="10972800" cy="893977"/>
          </a:xfrm>
        </p:spPr>
        <p:txBody>
          <a:bodyPr anchor="ctr"/>
          <a:lstStyle>
            <a:lvl1pPr>
              <a:defRPr/>
            </a:lvl1pPr>
          </a:lstStyle>
          <a:p>
            <a:r>
              <a:rPr kumimoji="0" lang="fr-FR"/>
              <a:t>Modifiez le style du titre</a:t>
            </a:r>
            <a:endParaRPr kumimoji="0" lang="en-US"/>
          </a:p>
        </p:txBody>
      </p:sp>
      <p:sp>
        <p:nvSpPr>
          <p:cNvPr id="4" name="Espace réservé du texte 3"/>
          <p:cNvSpPr>
            <a:spLocks noGrp="1"/>
          </p:cNvSpPr>
          <p:nvPr>
            <p:ph type="body" sz="half" idx="3"/>
          </p:nvPr>
        </p:nvSpPr>
        <p:spPr>
          <a:xfrm>
            <a:off x="607485" y="5101967"/>
            <a:ext cx="10974916" cy="596100"/>
          </a:xfrm>
        </p:spPr>
        <p:txBody>
          <a:bodyPr anchor="t"/>
          <a:lstStyle>
            <a:lvl1pPr marL="0" indent="0">
              <a:buNone/>
              <a:defRPr sz="3200" b="1">
                <a:solidFill>
                  <a:schemeClr val="tx1"/>
                </a:solidFill>
              </a:defRPr>
            </a:lvl1pPr>
            <a:lvl2pPr>
              <a:buNone/>
              <a:defRPr sz="2667" b="1"/>
            </a:lvl2pPr>
            <a:lvl3pPr>
              <a:buNone/>
              <a:defRPr sz="2400" b="1"/>
            </a:lvl3pPr>
            <a:lvl4pPr>
              <a:buNone/>
              <a:defRPr sz="2133" b="1"/>
            </a:lvl4pPr>
            <a:lvl5pPr>
              <a:buNone/>
              <a:defRPr sz="2133" b="1"/>
            </a:lvl5pPr>
          </a:lstStyle>
          <a:p>
            <a:pPr lvl="0" eaLnBrk="1" latinLnBrk="0" hangingPunct="1"/>
            <a:r>
              <a:rPr kumimoji="0" lang="fr-FR"/>
              <a:t>Modifier les styles du texte du masque</a:t>
            </a:r>
          </a:p>
        </p:txBody>
      </p:sp>
      <p:sp>
        <p:nvSpPr>
          <p:cNvPr id="5" name="Espace réservé du contenu 4"/>
          <p:cNvSpPr>
            <a:spLocks noGrp="1"/>
          </p:cNvSpPr>
          <p:nvPr>
            <p:ph sz="quarter" idx="2"/>
          </p:nvPr>
        </p:nvSpPr>
        <p:spPr>
          <a:xfrm>
            <a:off x="609600" y="1269778"/>
            <a:ext cx="5386917" cy="3686655"/>
          </a:xfrm>
        </p:spPr>
        <p:txBody>
          <a:bodyPr/>
          <a:lstStyle>
            <a:lvl1pPr>
              <a:defRPr sz="3200"/>
            </a:lvl1pPr>
            <a:lvl2pPr>
              <a:defRPr sz="2667"/>
            </a:lvl2pPr>
            <a:lvl3pPr>
              <a:defRPr sz="2400"/>
            </a:lvl3pPr>
            <a:lvl4pPr>
              <a:defRPr sz="2133"/>
            </a:lvl4pPr>
            <a:lvl5pPr>
              <a:defRPr sz="2133"/>
            </a:lvl5pPr>
          </a:lstStyle>
          <a:p>
            <a:pPr lvl="0" eaLnBrk="1" latinLnBrk="0" hangingPunct="1"/>
            <a:r>
              <a:rPr lang="fr-FR"/>
              <a:t>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6" name="Espace réservé du contenu 5"/>
          <p:cNvSpPr>
            <a:spLocks noGrp="1"/>
          </p:cNvSpPr>
          <p:nvPr>
            <p:ph sz="quarter" idx="4"/>
          </p:nvPr>
        </p:nvSpPr>
        <p:spPr>
          <a:xfrm>
            <a:off x="6193369" y="1269778"/>
            <a:ext cx="5389033" cy="3686655"/>
          </a:xfrm>
        </p:spPr>
        <p:txBody>
          <a:bodyPr/>
          <a:lstStyle>
            <a:lvl1pPr>
              <a:defRPr sz="3200"/>
            </a:lvl1pPr>
            <a:lvl2pPr>
              <a:defRPr sz="2667"/>
            </a:lvl2pPr>
            <a:lvl3pPr>
              <a:defRPr sz="2400"/>
            </a:lvl3pPr>
            <a:lvl4pPr>
              <a:defRPr sz="2133"/>
            </a:lvl4pPr>
            <a:lvl5pPr>
              <a:defRPr sz="2133"/>
            </a:lvl5pPr>
          </a:lstStyle>
          <a:p>
            <a:pPr lvl="0" eaLnBrk="1" latinLnBrk="0" hangingPunct="1"/>
            <a:r>
              <a:rPr lang="fr-FR"/>
              <a:t>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10"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r>
              <a:rPr lang="en-US"/>
              <a:t>22/09/2024</a:t>
            </a:r>
            <a:endParaRPr lang="en-GB"/>
          </a:p>
        </p:txBody>
      </p:sp>
      <p:sp>
        <p:nvSpPr>
          <p:cNvPr id="11" name="Footer Placeholder 2"/>
          <p:cNvSpPr>
            <a:spLocks noGrp="1"/>
          </p:cNvSpPr>
          <p:nvPr>
            <p:ph type="ftr" sz="quarter" idx="11"/>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GB"/>
              <a:t>ADM</a:t>
            </a:r>
          </a:p>
        </p:txBody>
      </p:sp>
      <p:sp>
        <p:nvSpPr>
          <p:cNvPr id="12" name="Slide Number Placeholder 3"/>
          <p:cNvSpPr>
            <a:spLocks noGrp="1"/>
          </p:cNvSpPr>
          <p:nvPr>
            <p:ph type="sldNum" sz="quarter" idx="12"/>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55B3E7C9-E737-497D-801E-BAFD8B5045B9}" type="slidenum">
              <a:rPr lang="en-GB" smtClean="0"/>
              <a:t>‹#›</a:t>
            </a:fld>
            <a:endParaRPr lang="en-GB"/>
          </a:p>
        </p:txBody>
      </p:sp>
    </p:spTree>
    <p:extLst>
      <p:ext uri="{BB962C8B-B14F-4D97-AF65-F5344CB8AC3E}">
        <p14:creationId xmlns:p14="http://schemas.microsoft.com/office/powerpoint/2010/main" val="24672405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r>
              <a:rPr lang="en-US"/>
              <a:t>22/09/2024</a:t>
            </a:r>
            <a:endParaRPr lang="en-GB"/>
          </a:p>
        </p:txBody>
      </p:sp>
      <p:sp>
        <p:nvSpPr>
          <p:cNvPr id="6"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GB"/>
              <a:t>ADM</a:t>
            </a:r>
          </a:p>
        </p:txBody>
      </p:sp>
      <p:sp>
        <p:nvSpPr>
          <p:cNvPr id="7"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55B3E7C9-E737-497D-801E-BAFD8B5045B9}" type="slidenum">
              <a:rPr lang="en-GB" smtClean="0"/>
              <a:t>‹#›</a:t>
            </a:fld>
            <a:endParaRPr lang="en-GB"/>
          </a:p>
        </p:txBody>
      </p:sp>
    </p:spTree>
    <p:extLst>
      <p:ext uri="{BB962C8B-B14F-4D97-AF65-F5344CB8AC3E}">
        <p14:creationId xmlns:p14="http://schemas.microsoft.com/office/powerpoint/2010/main" val="35170278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0" y="1185528"/>
            <a:ext cx="4267200" cy="730251"/>
          </a:xfrm>
        </p:spPr>
        <p:txBody>
          <a:bodyPr tIns="0" bIns="0" anchor="t"/>
          <a:lstStyle>
            <a:lvl1pPr algn="l">
              <a:buNone/>
              <a:defRPr sz="2400" b="1">
                <a:solidFill>
                  <a:schemeClr val="tx1"/>
                </a:solidFill>
              </a:defRPr>
            </a:lvl1pPr>
          </a:lstStyle>
          <a:p>
            <a:r>
              <a:rPr kumimoji="0" lang="fr-FR"/>
              <a:t>Modifiez le style du titre</a:t>
            </a:r>
            <a:endParaRPr kumimoji="0" lang="en-US"/>
          </a:p>
        </p:txBody>
      </p:sp>
      <p:sp>
        <p:nvSpPr>
          <p:cNvPr id="3" name="Espace réservé du texte 2"/>
          <p:cNvSpPr>
            <a:spLocks noGrp="1"/>
          </p:cNvSpPr>
          <p:nvPr>
            <p:ph type="body" idx="2"/>
          </p:nvPr>
        </p:nvSpPr>
        <p:spPr>
          <a:xfrm>
            <a:off x="609600" y="214424"/>
            <a:ext cx="3657600" cy="914400"/>
          </a:xfrm>
        </p:spPr>
        <p:txBody>
          <a:bodyPr lIns="45720" tIns="0" rIns="45720" bIns="0" anchor="b"/>
          <a:lstStyle>
            <a:lvl1pPr marL="0" indent="0" algn="l">
              <a:buNone/>
              <a:defRPr sz="1867"/>
            </a:lvl1pPr>
            <a:lvl2pPr>
              <a:buNone/>
              <a:defRPr sz="1600"/>
            </a:lvl2pPr>
            <a:lvl3pPr>
              <a:buNone/>
              <a:defRPr sz="1333"/>
            </a:lvl3pPr>
            <a:lvl4pPr>
              <a:buNone/>
              <a:defRPr sz="1200"/>
            </a:lvl4pPr>
            <a:lvl5pPr>
              <a:buNone/>
              <a:defRPr sz="1200"/>
            </a:lvl5pPr>
          </a:lstStyle>
          <a:p>
            <a:pPr lvl="0" eaLnBrk="1" latinLnBrk="0" hangingPunct="1"/>
            <a:r>
              <a:rPr kumimoji="0" lang="fr-FR"/>
              <a:t>Modifier les styles du texte du masque</a:t>
            </a:r>
          </a:p>
        </p:txBody>
      </p:sp>
      <p:sp>
        <p:nvSpPr>
          <p:cNvPr id="4" name="Espace réservé du contenu 3"/>
          <p:cNvSpPr>
            <a:spLocks noGrp="1"/>
          </p:cNvSpPr>
          <p:nvPr>
            <p:ph sz="half" idx="1"/>
          </p:nvPr>
        </p:nvSpPr>
        <p:spPr>
          <a:xfrm>
            <a:off x="609600" y="1981200"/>
            <a:ext cx="9448800" cy="3683000"/>
          </a:xfrm>
        </p:spPr>
        <p:txBody>
          <a:bodyPr/>
          <a:lstStyle>
            <a:lvl1pPr>
              <a:defRPr sz="3733"/>
            </a:lvl1pPr>
            <a:lvl2pPr>
              <a:defRPr sz="3200"/>
            </a:lvl2pPr>
            <a:lvl3pPr>
              <a:defRPr sz="2933"/>
            </a:lvl3pPr>
            <a:lvl4pPr>
              <a:defRPr sz="2667"/>
            </a:lvl4pPr>
            <a:lvl5pPr>
              <a:defRPr sz="2667"/>
            </a:lvl5pPr>
          </a:lstStyle>
          <a:p>
            <a:pPr lvl="0" eaLnBrk="1" latinLnBrk="0" hangingPunct="1"/>
            <a:r>
              <a:rPr lang="fr-FR"/>
              <a:t>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8"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r>
              <a:rPr lang="en-US"/>
              <a:t>22/09/2024</a:t>
            </a:r>
            <a:endParaRPr lang="en-GB"/>
          </a:p>
        </p:txBody>
      </p:sp>
      <p:sp>
        <p:nvSpPr>
          <p:cNvPr id="9"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GB"/>
              <a:t>ADM</a:t>
            </a:r>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55B3E7C9-E737-497D-801E-BAFD8B5045B9}" type="slidenum">
              <a:rPr lang="en-GB" smtClean="0"/>
              <a:t>‹#›</a:t>
            </a:fld>
            <a:endParaRPr lang="en-GB"/>
          </a:p>
        </p:txBody>
      </p:sp>
    </p:spTree>
    <p:extLst>
      <p:ext uri="{BB962C8B-B14F-4D97-AF65-F5344CB8AC3E}">
        <p14:creationId xmlns:p14="http://schemas.microsoft.com/office/powerpoint/2010/main" val="12353734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7408976" y="1705709"/>
            <a:ext cx="4071824" cy="1253808"/>
          </a:xfrm>
        </p:spPr>
        <p:txBody>
          <a:bodyPr anchor="b"/>
          <a:lstStyle>
            <a:lvl1pPr algn="l">
              <a:buNone/>
              <a:defRPr sz="2933" b="1">
                <a:solidFill>
                  <a:schemeClr val="tx1"/>
                </a:solidFill>
              </a:defRPr>
            </a:lvl1pPr>
          </a:lstStyle>
          <a:p>
            <a:r>
              <a:rPr kumimoji="0" lang="fr-FR"/>
              <a:t>Modifiez le style du titre</a:t>
            </a:r>
            <a:endParaRPr kumimoji="0" lang="en-US"/>
          </a:p>
        </p:txBody>
      </p:sp>
      <p:sp>
        <p:nvSpPr>
          <p:cNvPr id="3" name="Espace réservé pour une image  2"/>
          <p:cNvSpPr>
            <a:spLocks noGrp="1"/>
          </p:cNvSpPr>
          <p:nvPr>
            <p:ph type="pic" idx="1"/>
          </p:nvPr>
        </p:nvSpPr>
        <p:spPr>
          <a:xfrm>
            <a:off x="745063" y="802197"/>
            <a:ext cx="6346019" cy="4759515"/>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4267"/>
            </a:lvl1pPr>
          </a:lstStyle>
          <a:p>
            <a:r>
              <a:rPr kumimoji="0" lang="fr-FR"/>
              <a:t>Cliquez sur l'icône pour ajouter une image</a:t>
            </a:r>
            <a:endParaRPr kumimoji="0" lang="en-US"/>
          </a:p>
        </p:txBody>
      </p:sp>
      <p:sp>
        <p:nvSpPr>
          <p:cNvPr id="4" name="Espace réservé du texte 3"/>
          <p:cNvSpPr>
            <a:spLocks noGrp="1"/>
          </p:cNvSpPr>
          <p:nvPr>
            <p:ph type="body" sz="half" idx="2"/>
          </p:nvPr>
        </p:nvSpPr>
        <p:spPr>
          <a:xfrm>
            <a:off x="7408979" y="2998765"/>
            <a:ext cx="4071821" cy="2663483"/>
          </a:xfrm>
        </p:spPr>
        <p:txBody>
          <a:bodyPr lIns="45720" rIns="45720"/>
          <a:lstStyle>
            <a:lvl1pPr marL="0" indent="0">
              <a:buFontTx/>
              <a:buNone/>
              <a:defRPr sz="1600"/>
            </a:lvl1pPr>
            <a:lvl2pPr>
              <a:buFontTx/>
              <a:buNone/>
              <a:defRPr sz="1600"/>
            </a:lvl2pPr>
            <a:lvl3pPr>
              <a:buFontTx/>
              <a:buNone/>
              <a:defRPr sz="1333"/>
            </a:lvl3pPr>
            <a:lvl4pPr>
              <a:buFontTx/>
              <a:buNone/>
              <a:defRPr sz="1200"/>
            </a:lvl4pPr>
            <a:lvl5pPr>
              <a:buFontTx/>
              <a:buNone/>
              <a:defRPr sz="1200"/>
            </a:lvl5pPr>
          </a:lstStyle>
          <a:p>
            <a:pPr lvl="0" eaLnBrk="1" latinLnBrk="0" hangingPunct="1"/>
            <a:r>
              <a:rPr kumimoji="0" lang="fr-FR"/>
              <a:t>Modifier les styles du texte du masque</a:t>
            </a:r>
          </a:p>
        </p:txBody>
      </p:sp>
      <p:sp>
        <p:nvSpPr>
          <p:cNvPr id="8"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r>
              <a:rPr lang="en-US"/>
              <a:t>22/09/2024</a:t>
            </a:r>
            <a:endParaRPr lang="en-GB"/>
          </a:p>
        </p:txBody>
      </p:sp>
      <p:sp>
        <p:nvSpPr>
          <p:cNvPr id="9"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GB"/>
              <a:t>ADM</a:t>
            </a:r>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55B3E7C9-E737-497D-801E-BAFD8B5045B9}" type="slidenum">
              <a:rPr lang="en-GB" smtClean="0"/>
              <a:t>‹#›</a:t>
            </a:fld>
            <a:endParaRPr lang="en-GB"/>
          </a:p>
        </p:txBody>
      </p:sp>
    </p:spTree>
    <p:extLst>
      <p:ext uri="{BB962C8B-B14F-4D97-AF65-F5344CB8AC3E}">
        <p14:creationId xmlns:p14="http://schemas.microsoft.com/office/powerpoint/2010/main" val="39186593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609600" y="6155267"/>
            <a:ext cx="10969139" cy="301869"/>
          </a:xfrm>
          <a:prstGeom prst="rect">
            <a:avLst/>
          </a:prstGeom>
        </p:spPr>
        <p:txBody>
          <a:bodyPr vert="horz" lIns="45720" rIns="45720" anchor="ctr">
            <a:noAutofit/>
          </a:bodyPr>
          <a:lstStyle>
            <a:lvl1pPr algn="ctr">
              <a:defRPr sz="1867">
                <a:latin typeface="Optima"/>
                <a:cs typeface="Optima"/>
              </a:defRPr>
            </a:lvl1pPr>
          </a:lstStyle>
          <a:p>
            <a:r>
              <a:rPr kumimoji="0" lang="fr-CH"/>
              <a:t>home.cern</a:t>
            </a:r>
            <a:endParaRPr kumimoji="0" lang="en-US"/>
          </a:p>
        </p:txBody>
      </p:sp>
      <p:pic>
        <p:nvPicPr>
          <p:cNvPr id="5" name="Image 2" descr="logooutline.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65562" y="2408918"/>
            <a:ext cx="2060876" cy="2040164"/>
          </a:xfrm>
          <a:prstGeom prst="rect">
            <a:avLst/>
          </a:prstGeom>
        </p:spPr>
      </p:pic>
    </p:spTree>
    <p:extLst>
      <p:ext uri="{BB962C8B-B14F-4D97-AF65-F5344CB8AC3E}">
        <p14:creationId xmlns:p14="http://schemas.microsoft.com/office/powerpoint/2010/main" val="3576068338"/>
      </p:ext>
    </p:extLst>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a:xfrm>
            <a:off x="719403" y="1412777"/>
            <a:ext cx="10969139" cy="4667421"/>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2" name="Date Placeholder 1"/>
          <p:cNvSpPr>
            <a:spLocks noGrp="1"/>
          </p:cNvSpPr>
          <p:nvPr>
            <p:ph type="dt" sz="half" idx="2"/>
          </p:nvPr>
        </p:nvSpPr>
        <p:spPr>
          <a:xfrm>
            <a:off x="4481579" y="6309986"/>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pPr algn="ctr"/>
            <a:r>
              <a:rPr lang="en-US">
                <a:solidFill>
                  <a:srgbClr val="0C377B">
                    <a:tint val="75000"/>
                  </a:srgbClr>
                </a:solidFill>
              </a:rPr>
              <a:t>22/09/2024</a:t>
            </a:r>
            <a:endParaRPr lang="fr-FR">
              <a:solidFill>
                <a:srgbClr val="0C377B">
                  <a:tint val="75000"/>
                </a:srgbClr>
              </a:solidFill>
            </a:endParaRPr>
          </a:p>
        </p:txBody>
      </p:sp>
      <p:sp>
        <p:nvSpPr>
          <p:cNvPr id="13" name="Footer Placeholder 2"/>
          <p:cNvSpPr>
            <a:spLocks noGrp="1"/>
          </p:cNvSpPr>
          <p:nvPr>
            <p:ph type="ftr" sz="quarter" idx="3"/>
          </p:nvPr>
        </p:nvSpPr>
        <p:spPr>
          <a:xfrm>
            <a:off x="7432807" y="6303959"/>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GB">
                <a:solidFill>
                  <a:srgbClr val="0C377B">
                    <a:tint val="75000"/>
                  </a:srgbClr>
                </a:solidFill>
              </a:rPr>
              <a:t>ADM</a:t>
            </a:r>
            <a:endParaRPr lang="en-US">
              <a:solidFill>
                <a:srgbClr val="0C377B">
                  <a:tint val="75000"/>
                </a:srgbClr>
              </a:solidFill>
            </a:endParaRPr>
          </a:p>
        </p:txBody>
      </p:sp>
    </p:spTree>
    <p:extLst>
      <p:ext uri="{BB962C8B-B14F-4D97-AF65-F5344CB8AC3E}">
        <p14:creationId xmlns:p14="http://schemas.microsoft.com/office/powerpoint/2010/main" val="11448729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9640" y="200025"/>
            <a:ext cx="11882361" cy="1276350"/>
          </a:xfrm>
        </p:spPr>
        <p:txBody>
          <a:bodyPr/>
          <a:lstStyle>
            <a:lvl1pPr algn="l">
              <a:defRPr b="0"/>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b="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transition>
    <p:strips dir="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613D5B-23D8-F99C-3AED-B974B9259613}"/>
              </a:ext>
            </a:extLst>
          </p:cNvPr>
          <p:cNvSpPr>
            <a:spLocks noGrp="1"/>
          </p:cNvSpPr>
          <p:nvPr>
            <p:ph type="title"/>
          </p:nvPr>
        </p:nvSpPr>
        <p:spPr/>
        <p:txBody>
          <a:bodyPr/>
          <a:lstStyle/>
          <a:p>
            <a:r>
              <a:rPr lang="en-US"/>
              <a:t>Click to edit Master title style</a:t>
            </a:r>
          </a:p>
        </p:txBody>
      </p:sp>
      <p:sp>
        <p:nvSpPr>
          <p:cNvPr id="4" name="Text Placeholder 3">
            <a:extLst>
              <a:ext uri="{FF2B5EF4-FFF2-40B4-BE49-F238E27FC236}">
                <a16:creationId xmlns:a16="http://schemas.microsoft.com/office/drawing/2014/main" id="{DDE02EEA-DDD0-FB12-970B-8ECE0D462508}"/>
              </a:ext>
            </a:extLst>
          </p:cNvPr>
          <p:cNvSpPr>
            <a:spLocks noGrp="1"/>
          </p:cNvSpPr>
          <p:nvPr>
            <p:ph type="body" sz="quarter" idx="10"/>
          </p:nvPr>
        </p:nvSpPr>
        <p:spPr>
          <a:xfrm>
            <a:off x="550863" y="1773238"/>
            <a:ext cx="5689600" cy="4392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 Placeholder 5">
            <a:extLst>
              <a:ext uri="{FF2B5EF4-FFF2-40B4-BE49-F238E27FC236}">
                <a16:creationId xmlns:a16="http://schemas.microsoft.com/office/drawing/2014/main" id="{C0392B73-8C0A-8A0F-38D8-24F332A48A44}"/>
              </a:ext>
            </a:extLst>
          </p:cNvPr>
          <p:cNvSpPr>
            <a:spLocks noGrp="1"/>
          </p:cNvSpPr>
          <p:nvPr>
            <p:ph type="body" sz="quarter" idx="11"/>
          </p:nvPr>
        </p:nvSpPr>
        <p:spPr>
          <a:xfrm>
            <a:off x="6456363" y="1773238"/>
            <a:ext cx="5327650" cy="4392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06684366"/>
      </p:ext>
    </p:extLst>
  </p:cSld>
  <p:clrMapOvr>
    <a:masterClrMapping/>
  </p:clrMapOvr>
  <p:transition>
    <p:strips dir="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16196993"/>
      </p:ext>
    </p:extLst>
  </p:cSld>
  <p:clrMapOvr>
    <a:masterClrMapping/>
  </p:clrMapOvr>
  <p:transition>
    <p:strips dir="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12473" y="1770399"/>
            <a:ext cx="3360000" cy="3326232"/>
          </a:xfrm>
          <a:prstGeom prst="rect">
            <a:avLst/>
          </a:prstGeom>
        </p:spPr>
      </p:pic>
    </p:spTree>
    <p:extLst>
      <p:ext uri="{BB962C8B-B14F-4D97-AF65-F5344CB8AC3E}">
        <p14:creationId xmlns:p14="http://schemas.microsoft.com/office/powerpoint/2010/main" val="208545407"/>
      </p:ext>
    </p:extLst>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4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609600" y="6155267"/>
            <a:ext cx="10969139" cy="301869"/>
          </a:xfrm>
          <a:prstGeom prst="rect">
            <a:avLst/>
          </a:prstGeom>
        </p:spPr>
        <p:txBody>
          <a:bodyPr vert="horz" lIns="45720" rIns="45720" anchor="ctr">
            <a:noAutofit/>
          </a:bodyPr>
          <a:lstStyle>
            <a:lvl1pPr algn="ctr">
              <a:defRPr sz="1867">
                <a:latin typeface="Optima"/>
                <a:cs typeface="Optima"/>
              </a:defRPr>
            </a:lvl1pPr>
          </a:lstStyle>
          <a:p>
            <a:r>
              <a:rPr kumimoji="0" lang="fr-CH"/>
              <a:t>home.cern</a:t>
            </a:r>
            <a:endParaRPr kumimoji="0" lang="en-US"/>
          </a:p>
        </p:txBody>
      </p:sp>
      <p:pic>
        <p:nvPicPr>
          <p:cNvPr id="6" name="Image 2" descr="logooutline.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65562" y="2408918"/>
            <a:ext cx="2060876" cy="2040164"/>
          </a:xfrm>
          <a:prstGeom prst="rect">
            <a:avLst/>
          </a:prstGeom>
        </p:spPr>
      </p:pic>
    </p:spTree>
    <p:extLst>
      <p:ext uri="{BB962C8B-B14F-4D97-AF65-F5344CB8AC3E}">
        <p14:creationId xmlns:p14="http://schemas.microsoft.com/office/powerpoint/2010/main" val="2150686069"/>
      </p:ext>
    </p:extLst>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16000" y="1753867"/>
            <a:ext cx="3360000" cy="3360000"/>
          </a:xfrm>
          <a:prstGeom prst="rect">
            <a:avLst/>
          </a:prstGeom>
        </p:spPr>
      </p:pic>
    </p:spTree>
    <p:extLst>
      <p:ext uri="{BB962C8B-B14F-4D97-AF65-F5344CB8AC3E}">
        <p14:creationId xmlns:p14="http://schemas.microsoft.com/office/powerpoint/2010/main" val="965143400"/>
      </p:ext>
    </p:extLst>
  </p:cSld>
  <p:clrMapOvr>
    <a:overrideClrMapping bg1="dk1" tx1="lt1" bg2="dk2" tx2="lt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p:nvPicPr>
        <p:blipFill rotWithShape="1">
          <a:blip r:embed="rId2">
            <a:extLst>
              <a:ext uri="{28A0092B-C50C-407E-A947-70E740481C1C}">
                <a14:useLocalDpi xmlns:a14="http://schemas.microsoft.com/office/drawing/2010/main" val="0"/>
              </a:ext>
            </a:extLst>
          </a:blip>
          <a:srcRect b="17835"/>
          <a:stretch/>
        </p:blipFill>
        <p:spPr>
          <a:xfrm>
            <a:off x="5279254" y="2587713"/>
            <a:ext cx="1629261" cy="1682575"/>
          </a:xfrm>
          <a:prstGeom prst="rect">
            <a:avLst/>
          </a:prstGeom>
        </p:spPr>
      </p:pic>
      <p:sp>
        <p:nvSpPr>
          <p:cNvPr id="4" name="Espace réservé du titre 8"/>
          <p:cNvSpPr>
            <a:spLocks noGrp="1"/>
          </p:cNvSpPr>
          <p:nvPr>
            <p:ph type="title" hasCustomPrompt="1"/>
          </p:nvPr>
        </p:nvSpPr>
        <p:spPr>
          <a:xfrm>
            <a:off x="609600" y="6155267"/>
            <a:ext cx="10969139" cy="301869"/>
          </a:xfrm>
          <a:prstGeom prst="rect">
            <a:avLst/>
          </a:prstGeom>
        </p:spPr>
        <p:txBody>
          <a:bodyPr vert="horz" lIns="45720" rIns="45720" anchor="ctr">
            <a:noAutofit/>
          </a:bodyPr>
          <a:lstStyle>
            <a:lvl1pPr algn="ctr">
              <a:defRPr sz="1867">
                <a:latin typeface="Optima"/>
                <a:cs typeface="Optima"/>
              </a:defRPr>
            </a:lvl1pPr>
          </a:lstStyle>
          <a:p>
            <a:r>
              <a:rPr kumimoji="0" lang="fr-CH"/>
              <a:t>home.cern</a:t>
            </a:r>
            <a:endParaRPr kumimoji="0" lang="en-US"/>
          </a:p>
        </p:txBody>
      </p:sp>
    </p:spTree>
    <p:extLst>
      <p:ext uri="{BB962C8B-B14F-4D97-AF65-F5344CB8AC3E}">
        <p14:creationId xmlns:p14="http://schemas.microsoft.com/office/powerpoint/2010/main" val="1215346793"/>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444815"/>
            <a:ext cx="10969139" cy="940443"/>
          </a:xfrm>
        </p:spPr>
        <p:txBody>
          <a:bodyPr/>
          <a:lstStyle>
            <a:lvl1pPr algn="l">
              <a:defRPr/>
            </a:lvl1pPr>
          </a:lstStyle>
          <a:p>
            <a:r>
              <a:rPr kumimoji="0" lang="fr-FR"/>
              <a:t>Modifiez le style du titre</a:t>
            </a:r>
            <a:endParaRPr kumimoji="0" lang="en-US"/>
          </a:p>
        </p:txBody>
      </p:sp>
      <p:sp>
        <p:nvSpPr>
          <p:cNvPr id="7"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r>
              <a:rPr lang="en-US"/>
              <a:t>22/09/2024</a:t>
            </a:r>
            <a:endParaRPr lang="en-GB"/>
          </a:p>
        </p:txBody>
      </p:sp>
      <p:sp>
        <p:nvSpPr>
          <p:cNvPr id="8"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GB"/>
              <a:t>ADM</a:t>
            </a:r>
          </a:p>
        </p:txBody>
      </p:sp>
      <p:sp>
        <p:nvSpPr>
          <p:cNvPr id="9"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55B3E7C9-E737-497D-801E-BAFD8B5045B9}" type="slidenum">
              <a:rPr lang="en-GB" smtClean="0"/>
              <a:t>‹#›</a:t>
            </a:fld>
            <a:endParaRPr lang="en-GB"/>
          </a:p>
        </p:txBody>
      </p:sp>
      <p:sp>
        <p:nvSpPr>
          <p:cNvPr id="11" name="Espace réservé du texte 2"/>
          <p:cNvSpPr>
            <a:spLocks noGrp="1"/>
          </p:cNvSpPr>
          <p:nvPr>
            <p:ph type="body" idx="10"/>
          </p:nvPr>
        </p:nvSpPr>
        <p:spPr>
          <a:xfrm>
            <a:off x="609600" y="3391124"/>
            <a:ext cx="3657600" cy="419653"/>
          </a:xfrm>
        </p:spPr>
        <p:txBody>
          <a:bodyPr lIns="45720" tIns="0" rIns="45720" bIns="0" anchor="b"/>
          <a:lstStyle>
            <a:lvl1pPr marL="0" indent="0" algn="l">
              <a:buNone/>
              <a:defRPr sz="1867"/>
            </a:lvl1pPr>
            <a:lvl2pPr>
              <a:buNone/>
              <a:defRPr sz="1600"/>
            </a:lvl2pPr>
            <a:lvl3pPr>
              <a:buNone/>
              <a:defRPr sz="1333"/>
            </a:lvl3pPr>
            <a:lvl4pPr>
              <a:buNone/>
              <a:defRPr sz="1200"/>
            </a:lvl4pPr>
            <a:lvl5pPr>
              <a:buNone/>
              <a:defRPr sz="1200"/>
            </a:lvl5pPr>
          </a:lstStyle>
          <a:p>
            <a:pPr lvl="0" eaLnBrk="1" latinLnBrk="0" hangingPunct="1"/>
            <a:r>
              <a:rPr kumimoji="0" lang="fr-FR"/>
              <a:t>Modifier les styles du texte du masque</a:t>
            </a:r>
          </a:p>
        </p:txBody>
      </p:sp>
    </p:spTree>
    <p:extLst>
      <p:ext uri="{BB962C8B-B14F-4D97-AF65-F5344CB8AC3E}">
        <p14:creationId xmlns:p14="http://schemas.microsoft.com/office/powerpoint/2010/main" val="425606181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slideLayout" Target="../slideLayouts/slideLayout17.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slideLayout" Target="../slideLayouts/slideLayout16.xml"/><Relationship Id="rId17" Type="http://schemas.openxmlformats.org/officeDocument/2006/relationships/image" Target="../media/image3.png"/><Relationship Id="rId2" Type="http://schemas.openxmlformats.org/officeDocument/2006/relationships/slideLayout" Target="../slideLayouts/slideLayout6.xml"/><Relationship Id="rId16" Type="http://schemas.openxmlformats.org/officeDocument/2006/relationships/image" Target="../media/image2.emf"/><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5" Type="http://schemas.openxmlformats.org/officeDocument/2006/relationships/theme" Target="../theme/theme2.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 Id="rId14"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91842" name="Rectangle 2"/>
          <p:cNvSpPr>
            <a:spLocks noGrp="1" noChangeArrowheads="1"/>
          </p:cNvSpPr>
          <p:nvPr>
            <p:ph type="title"/>
          </p:nvPr>
        </p:nvSpPr>
        <p:spPr bwMode="auto">
          <a:xfrm>
            <a:off x="299962" y="200025"/>
            <a:ext cx="11892039" cy="127635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lgn="ctr" rtl="0" eaLnBrk="0" fontAlgn="base" hangingPunct="0">
              <a:lnSpc>
                <a:spcPct val="90000"/>
              </a:lnSpc>
              <a:spcBef>
                <a:spcPct val="0"/>
              </a:spcBef>
              <a:spcAft>
                <a:spcPct val="0"/>
              </a:spcAft>
            </a:pPr>
            <a:r>
              <a:rPr lang="en-US" dirty="0"/>
              <a:t>edit Master title style</a:t>
            </a:r>
          </a:p>
        </p:txBody>
      </p:sp>
      <p:sp>
        <p:nvSpPr>
          <p:cNvPr id="291843" name="Rectangle 3"/>
          <p:cNvSpPr>
            <a:spLocks noGrp="1" noChangeArrowheads="1"/>
          </p:cNvSpPr>
          <p:nvPr>
            <p:ph type="body" idx="1"/>
          </p:nvPr>
        </p:nvSpPr>
        <p:spPr bwMode="auto">
          <a:xfrm>
            <a:off x="914400" y="1500174"/>
            <a:ext cx="10363200" cy="4441825"/>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Box 6"/>
          <p:cNvSpPr txBox="1"/>
          <p:nvPr/>
        </p:nvSpPr>
        <p:spPr>
          <a:xfrm>
            <a:off x="0" y="6519447"/>
            <a:ext cx="372218" cy="276999"/>
          </a:xfrm>
          <a:prstGeom prst="rect">
            <a:avLst/>
          </a:prstGeom>
          <a:noFill/>
        </p:spPr>
        <p:txBody>
          <a:bodyPr wrap="none" rtlCol="0">
            <a:spAutoFit/>
          </a:bodyPr>
          <a:lstStyle/>
          <a:p>
            <a:fld id="{21C5800A-376D-4EAF-8615-B4F78A47FFA6}" type="slidenum">
              <a:rPr lang="en-US" sz="1200" b="0" kern="1200" smtClean="0">
                <a:solidFill>
                  <a:srgbClr val="808080"/>
                </a:solidFill>
                <a:effectLst/>
                <a:latin typeface="Arial" charset="0"/>
                <a:ea typeface="+mn-ea"/>
                <a:cs typeface="+mn-cs"/>
              </a:rPr>
              <a:pPr/>
              <a:t>‹#›</a:t>
            </a:fld>
            <a:endParaRPr lang="en-US" sz="1200" b="0" kern="1200" dirty="0">
              <a:solidFill>
                <a:srgbClr val="808080"/>
              </a:solidFill>
              <a:effectLst/>
              <a:latin typeface="Arial" charset="0"/>
              <a:ea typeface="+mn-ea"/>
              <a:cs typeface="+mn-cs"/>
            </a:endParaRPr>
          </a:p>
        </p:txBody>
      </p:sp>
      <p:grpSp>
        <p:nvGrpSpPr>
          <p:cNvPr id="2" name="Group 28"/>
          <p:cNvGrpSpPr>
            <a:grpSpLocks/>
          </p:cNvGrpSpPr>
          <p:nvPr/>
        </p:nvGrpSpPr>
        <p:grpSpPr bwMode="auto">
          <a:xfrm>
            <a:off x="150284" y="120650"/>
            <a:ext cx="4538133" cy="1460500"/>
            <a:chOff x="71" y="76"/>
            <a:chExt cx="2144" cy="920"/>
          </a:xfrm>
        </p:grpSpPr>
        <p:sp>
          <p:nvSpPr>
            <p:cNvPr id="9" name="AutoShape 22"/>
            <p:cNvSpPr>
              <a:spLocks noChangeArrowheads="1"/>
            </p:cNvSpPr>
            <p:nvPr userDrawn="1"/>
          </p:nvSpPr>
          <p:spPr bwMode="auto">
            <a:xfrm>
              <a:off x="71" y="76"/>
              <a:ext cx="32" cy="920"/>
            </a:xfrm>
            <a:prstGeom prst="roundRect">
              <a:avLst>
                <a:gd name="adj" fmla="val 2778"/>
              </a:avLst>
            </a:prstGeom>
            <a:solidFill>
              <a:srgbClr val="006699"/>
            </a:solidFill>
            <a:ln w="9525">
              <a:noFill/>
              <a:round/>
              <a:headEnd/>
              <a:tailEnd/>
            </a:ln>
          </p:spPr>
          <p:txBody>
            <a:bodyPr wrap="none" anchor="ctr"/>
            <a:lstStyle/>
            <a:p>
              <a:endParaRPr lang="en-GB" sz="1800"/>
            </a:p>
          </p:txBody>
        </p:sp>
        <p:sp>
          <p:nvSpPr>
            <p:cNvPr id="10" name="AutoShape 23"/>
            <p:cNvSpPr>
              <a:spLocks noChangeArrowheads="1"/>
            </p:cNvSpPr>
            <p:nvPr userDrawn="1"/>
          </p:nvSpPr>
          <p:spPr bwMode="auto">
            <a:xfrm>
              <a:off x="71" y="76"/>
              <a:ext cx="2144" cy="38"/>
            </a:xfrm>
            <a:prstGeom prst="roundRect">
              <a:avLst>
                <a:gd name="adj" fmla="val 2380"/>
              </a:avLst>
            </a:prstGeom>
            <a:solidFill>
              <a:srgbClr val="006699"/>
            </a:solidFill>
            <a:ln w="9525">
              <a:noFill/>
              <a:round/>
              <a:headEnd/>
              <a:tailEnd/>
            </a:ln>
          </p:spPr>
          <p:txBody>
            <a:bodyPr wrap="none" anchor="ctr"/>
            <a:lstStyle/>
            <a:p>
              <a:endParaRPr lang="en-GB" sz="1800"/>
            </a:p>
          </p:txBody>
        </p:sp>
      </p:grpSp>
      <p:grpSp>
        <p:nvGrpSpPr>
          <p:cNvPr id="3" name="Group 24"/>
          <p:cNvGrpSpPr>
            <a:grpSpLocks/>
          </p:cNvGrpSpPr>
          <p:nvPr/>
        </p:nvGrpSpPr>
        <p:grpSpPr bwMode="auto">
          <a:xfrm>
            <a:off x="7550151" y="5295901"/>
            <a:ext cx="4536016" cy="1458913"/>
            <a:chOff x="3847" y="3672"/>
            <a:chExt cx="2363" cy="1013"/>
          </a:xfrm>
        </p:grpSpPr>
        <p:sp>
          <p:nvSpPr>
            <p:cNvPr id="12" name="AutoShape 25"/>
            <p:cNvSpPr>
              <a:spLocks noChangeArrowheads="1"/>
            </p:cNvSpPr>
            <p:nvPr/>
          </p:nvSpPr>
          <p:spPr bwMode="auto">
            <a:xfrm rot="10800000">
              <a:off x="6176" y="3673"/>
              <a:ext cx="36" cy="1014"/>
            </a:xfrm>
            <a:prstGeom prst="roundRect">
              <a:avLst>
                <a:gd name="adj" fmla="val 2778"/>
              </a:avLst>
            </a:prstGeom>
            <a:solidFill>
              <a:srgbClr val="006699"/>
            </a:solidFill>
            <a:ln w="9525">
              <a:noFill/>
              <a:round/>
              <a:headEnd/>
              <a:tailEnd/>
            </a:ln>
          </p:spPr>
          <p:txBody>
            <a:bodyPr wrap="none" anchor="ctr"/>
            <a:lstStyle/>
            <a:p>
              <a:endParaRPr lang="en-GB" sz="1800"/>
            </a:p>
          </p:txBody>
        </p:sp>
        <p:sp>
          <p:nvSpPr>
            <p:cNvPr id="13" name="AutoShape 26"/>
            <p:cNvSpPr>
              <a:spLocks noChangeArrowheads="1"/>
            </p:cNvSpPr>
            <p:nvPr/>
          </p:nvSpPr>
          <p:spPr bwMode="auto">
            <a:xfrm rot="10800000">
              <a:off x="3848" y="4645"/>
              <a:ext cx="2364" cy="42"/>
            </a:xfrm>
            <a:prstGeom prst="roundRect">
              <a:avLst>
                <a:gd name="adj" fmla="val 2380"/>
              </a:avLst>
            </a:prstGeom>
            <a:solidFill>
              <a:srgbClr val="006699"/>
            </a:solidFill>
            <a:ln w="9525">
              <a:noFill/>
              <a:round/>
              <a:headEnd/>
              <a:tailEnd/>
            </a:ln>
          </p:spPr>
          <p:txBody>
            <a:bodyPr wrap="none" anchor="ctr"/>
            <a:lstStyle/>
            <a:p>
              <a:endParaRPr lang="en-GB" sz="1800"/>
            </a:p>
          </p:txBody>
        </p:sp>
      </p:grpSp>
    </p:spTree>
  </p:cSld>
  <p:clrMap bg1="dk2" tx1="lt1" bg2="dk1" tx2="lt2" accent1="accent1" accent2="accent2" accent3="accent3" accent4="accent4" accent5="accent5" accent6="accent6" hlink="hlink" folHlink="folHlink"/>
  <p:sldLayoutIdLst>
    <p:sldLayoutId id="2147483697" r:id="rId1"/>
    <p:sldLayoutId id="2147483698" r:id="rId2"/>
    <p:sldLayoutId id="2147483704" r:id="rId3"/>
    <p:sldLayoutId id="2147483705" r:id="rId4"/>
  </p:sldLayoutIdLst>
  <p:transition>
    <p:strips dir="rd"/>
  </p:transition>
  <p:hf hdr="0" ftr="0" dt="0"/>
  <p:txStyles>
    <p:titleStyle>
      <a:lvl1pPr algn="l" rtl="0" eaLnBrk="1" fontAlgn="base" hangingPunct="1">
        <a:spcBef>
          <a:spcPct val="0"/>
        </a:spcBef>
        <a:spcAft>
          <a:spcPct val="0"/>
        </a:spcAft>
        <a:defRPr lang="en-US" sz="3600" b="0" dirty="0" smtClean="0">
          <a:solidFill>
            <a:srgbClr val="006699"/>
          </a:solidFill>
          <a:effectLst>
            <a:outerShdw blurRad="38100" dist="38100" dir="2700000" algn="tl">
              <a:srgbClr val="000000"/>
            </a:outerShdw>
          </a:effectLst>
          <a:latin typeface="+mj-lt"/>
          <a:ea typeface="+mj-ea"/>
          <a:cs typeface="+mj-cs"/>
        </a:defRPr>
      </a:lvl1pPr>
      <a:lvl2pPr algn="l" rtl="0" eaLnBrk="1" fontAlgn="base" hangingPunct="1">
        <a:spcBef>
          <a:spcPct val="0"/>
        </a:spcBef>
        <a:spcAft>
          <a:spcPct val="0"/>
        </a:spcAft>
        <a:defRPr sz="4000" b="1">
          <a:solidFill>
            <a:schemeClr val="hlink"/>
          </a:solidFill>
          <a:effectLst>
            <a:outerShdw blurRad="38100" dist="38100" dir="2700000" algn="tl">
              <a:srgbClr val="000000"/>
            </a:outerShdw>
          </a:effectLst>
          <a:latin typeface="Arial" charset="0"/>
        </a:defRPr>
      </a:lvl2pPr>
      <a:lvl3pPr algn="l" rtl="0" eaLnBrk="1" fontAlgn="base" hangingPunct="1">
        <a:spcBef>
          <a:spcPct val="0"/>
        </a:spcBef>
        <a:spcAft>
          <a:spcPct val="0"/>
        </a:spcAft>
        <a:defRPr sz="4000" b="1">
          <a:solidFill>
            <a:schemeClr val="hlink"/>
          </a:solidFill>
          <a:effectLst>
            <a:outerShdw blurRad="38100" dist="38100" dir="2700000" algn="tl">
              <a:srgbClr val="000000"/>
            </a:outerShdw>
          </a:effectLst>
          <a:latin typeface="Arial" charset="0"/>
        </a:defRPr>
      </a:lvl3pPr>
      <a:lvl4pPr algn="l" rtl="0" eaLnBrk="1" fontAlgn="base" hangingPunct="1">
        <a:spcBef>
          <a:spcPct val="0"/>
        </a:spcBef>
        <a:spcAft>
          <a:spcPct val="0"/>
        </a:spcAft>
        <a:defRPr sz="4000" b="1">
          <a:solidFill>
            <a:schemeClr val="hlink"/>
          </a:solidFill>
          <a:effectLst>
            <a:outerShdw blurRad="38100" dist="38100" dir="2700000" algn="tl">
              <a:srgbClr val="000000"/>
            </a:outerShdw>
          </a:effectLst>
          <a:latin typeface="Arial" charset="0"/>
        </a:defRPr>
      </a:lvl4pPr>
      <a:lvl5pPr algn="l" rtl="0" eaLnBrk="1" fontAlgn="base" hangingPunct="1">
        <a:spcBef>
          <a:spcPct val="0"/>
        </a:spcBef>
        <a:spcAft>
          <a:spcPct val="0"/>
        </a:spcAft>
        <a:defRPr sz="4000" b="1">
          <a:solidFill>
            <a:schemeClr val="hlink"/>
          </a:solidFill>
          <a:effectLst>
            <a:outerShdw blurRad="38100" dist="38100" dir="2700000" algn="tl">
              <a:srgbClr val="000000"/>
            </a:outerShdw>
          </a:effectLst>
          <a:latin typeface="Arial" charset="0"/>
        </a:defRPr>
      </a:lvl5pPr>
      <a:lvl6pPr marL="457200" algn="l" rtl="0" eaLnBrk="1" fontAlgn="base" hangingPunct="1">
        <a:spcBef>
          <a:spcPct val="0"/>
        </a:spcBef>
        <a:spcAft>
          <a:spcPct val="0"/>
        </a:spcAft>
        <a:defRPr sz="4000" b="1">
          <a:solidFill>
            <a:schemeClr val="hlink"/>
          </a:solidFill>
          <a:effectLst>
            <a:outerShdw blurRad="38100" dist="38100" dir="2700000" algn="tl">
              <a:srgbClr val="000000"/>
            </a:outerShdw>
          </a:effectLst>
          <a:latin typeface="Arial" charset="0"/>
        </a:defRPr>
      </a:lvl6pPr>
      <a:lvl7pPr marL="914400" algn="l" rtl="0" eaLnBrk="1" fontAlgn="base" hangingPunct="1">
        <a:spcBef>
          <a:spcPct val="0"/>
        </a:spcBef>
        <a:spcAft>
          <a:spcPct val="0"/>
        </a:spcAft>
        <a:defRPr sz="4000" b="1">
          <a:solidFill>
            <a:schemeClr val="hlink"/>
          </a:solidFill>
          <a:effectLst>
            <a:outerShdw blurRad="38100" dist="38100" dir="2700000" algn="tl">
              <a:srgbClr val="000000"/>
            </a:outerShdw>
          </a:effectLst>
          <a:latin typeface="Arial" charset="0"/>
        </a:defRPr>
      </a:lvl7pPr>
      <a:lvl8pPr marL="1371600" algn="l" rtl="0" eaLnBrk="1" fontAlgn="base" hangingPunct="1">
        <a:spcBef>
          <a:spcPct val="0"/>
        </a:spcBef>
        <a:spcAft>
          <a:spcPct val="0"/>
        </a:spcAft>
        <a:defRPr sz="4000" b="1">
          <a:solidFill>
            <a:schemeClr val="hlink"/>
          </a:solidFill>
          <a:effectLst>
            <a:outerShdw blurRad="38100" dist="38100" dir="2700000" algn="tl">
              <a:srgbClr val="000000"/>
            </a:outerShdw>
          </a:effectLst>
          <a:latin typeface="Arial" charset="0"/>
        </a:defRPr>
      </a:lvl8pPr>
      <a:lvl9pPr marL="1828800" algn="l" rtl="0" eaLnBrk="1" fontAlgn="base" hangingPunct="1">
        <a:spcBef>
          <a:spcPct val="0"/>
        </a:spcBef>
        <a:spcAft>
          <a:spcPct val="0"/>
        </a:spcAft>
        <a:defRPr sz="4000" b="1">
          <a:solidFill>
            <a:schemeClr val="hlink"/>
          </a:solidFill>
          <a:effectLst>
            <a:outerShdw blurRad="38100" dist="38100" dir="2700000" algn="tl">
              <a:srgbClr val="000000"/>
            </a:outerShdw>
          </a:effectLst>
          <a:latin typeface="Arial" charset="0"/>
        </a:defRPr>
      </a:lvl9pPr>
    </p:titleStyle>
    <p:bodyStyle>
      <a:lvl1pPr marL="342900" indent="-342900" algn="l" rtl="0" eaLnBrk="1" fontAlgn="base" hangingPunct="1">
        <a:spcBef>
          <a:spcPct val="20000"/>
        </a:spcBef>
        <a:spcAft>
          <a:spcPct val="0"/>
        </a:spcAft>
        <a:buClr>
          <a:srgbClr val="006699"/>
        </a:buClr>
        <a:buSzPct val="75000"/>
        <a:buFont typeface="Wingdings" pitchFamily="2" charset="2"/>
        <a:buChar char="u"/>
        <a:defRPr sz="2400" b="0">
          <a:solidFill>
            <a:schemeClr val="accent2">
              <a:lumMod val="50000"/>
            </a:schemeClr>
          </a:solidFill>
          <a:latin typeface="+mn-lt"/>
          <a:ea typeface="+mn-ea"/>
          <a:cs typeface="+mn-cs"/>
        </a:defRPr>
      </a:lvl1pPr>
      <a:lvl2pPr marL="742950" indent="-285750" algn="l" rtl="0" eaLnBrk="1" fontAlgn="base" hangingPunct="1">
        <a:spcBef>
          <a:spcPct val="20000"/>
        </a:spcBef>
        <a:spcAft>
          <a:spcPct val="0"/>
        </a:spcAft>
        <a:buClr>
          <a:srgbClr val="006699"/>
        </a:buClr>
        <a:buSzPct val="75000"/>
        <a:buFont typeface="Wingdings" pitchFamily="2" charset="2"/>
        <a:buChar char="u"/>
        <a:defRPr sz="2400" b="0">
          <a:solidFill>
            <a:schemeClr val="bg1">
              <a:lumMod val="50000"/>
            </a:schemeClr>
          </a:solidFill>
          <a:latin typeface="+mn-lt"/>
        </a:defRPr>
      </a:lvl2pPr>
      <a:lvl3pPr marL="1143000" indent="-228600" algn="l" rtl="0" eaLnBrk="1" fontAlgn="base" hangingPunct="1">
        <a:spcBef>
          <a:spcPct val="20000"/>
        </a:spcBef>
        <a:spcAft>
          <a:spcPct val="0"/>
        </a:spcAft>
        <a:buClr>
          <a:srgbClr val="006699"/>
        </a:buClr>
        <a:buSzPct val="65000"/>
        <a:buFont typeface="Wingdings" pitchFamily="2" charset="2"/>
        <a:buChar char="u"/>
        <a:defRPr sz="1800" b="0">
          <a:solidFill>
            <a:schemeClr val="bg2"/>
          </a:solidFill>
          <a:latin typeface="+mn-lt"/>
        </a:defRPr>
      </a:lvl3pPr>
      <a:lvl4pPr marL="1600200" indent="-228600" algn="l" rtl="0" eaLnBrk="1" fontAlgn="base" hangingPunct="1">
        <a:spcBef>
          <a:spcPct val="20000"/>
        </a:spcBef>
        <a:spcAft>
          <a:spcPct val="0"/>
        </a:spcAft>
        <a:buClr>
          <a:srgbClr val="006699"/>
        </a:buClr>
        <a:buSzPct val="65000"/>
        <a:buFont typeface="Wingdings" pitchFamily="2" charset="2"/>
        <a:buChar char="u"/>
        <a:defRPr sz="1800" b="0">
          <a:solidFill>
            <a:schemeClr val="bg2"/>
          </a:solidFill>
          <a:latin typeface="+mn-lt"/>
        </a:defRPr>
      </a:lvl4pPr>
      <a:lvl5pPr marL="2057400" indent="-228600" algn="l" rtl="0" eaLnBrk="1" fontAlgn="base" hangingPunct="1">
        <a:spcBef>
          <a:spcPct val="20000"/>
        </a:spcBef>
        <a:spcAft>
          <a:spcPct val="0"/>
        </a:spcAft>
        <a:buClr>
          <a:srgbClr val="006699"/>
        </a:buClr>
        <a:buSzPct val="65000"/>
        <a:buFont typeface="Wingdings" pitchFamily="2" charset="2"/>
        <a:buChar char="u"/>
        <a:defRPr sz="1800" b="0">
          <a:solidFill>
            <a:schemeClr val="bg2"/>
          </a:solidFill>
          <a:latin typeface="+mn-lt"/>
        </a:defRPr>
      </a:lvl5pPr>
      <a:lvl6pPr marL="2514600" indent="-228600" algn="l" rtl="0" eaLnBrk="1" fontAlgn="base" hangingPunct="1">
        <a:spcBef>
          <a:spcPct val="20000"/>
        </a:spcBef>
        <a:spcAft>
          <a:spcPct val="0"/>
        </a:spcAft>
        <a:buClr>
          <a:schemeClr val="tx2"/>
        </a:buClr>
        <a:buSzPct val="65000"/>
        <a:buFont typeface="Wingdings" pitchFamily="2" charset="2"/>
        <a:buChar char="u"/>
        <a:defRPr sz="2000">
          <a:solidFill>
            <a:schemeClr val="tx1"/>
          </a:solidFill>
          <a:latin typeface="+mn-lt"/>
        </a:defRPr>
      </a:lvl6pPr>
      <a:lvl7pPr marL="2971800" indent="-228600" algn="l" rtl="0" eaLnBrk="1" fontAlgn="base" hangingPunct="1">
        <a:spcBef>
          <a:spcPct val="20000"/>
        </a:spcBef>
        <a:spcAft>
          <a:spcPct val="0"/>
        </a:spcAft>
        <a:buClr>
          <a:schemeClr val="tx2"/>
        </a:buClr>
        <a:buSzPct val="65000"/>
        <a:buFont typeface="Wingdings" pitchFamily="2" charset="2"/>
        <a:buChar char="u"/>
        <a:defRPr sz="2000">
          <a:solidFill>
            <a:schemeClr val="tx1"/>
          </a:solidFill>
          <a:latin typeface="+mn-lt"/>
        </a:defRPr>
      </a:lvl7pPr>
      <a:lvl8pPr marL="3429000" indent="-228600" algn="l" rtl="0" eaLnBrk="1" fontAlgn="base" hangingPunct="1">
        <a:spcBef>
          <a:spcPct val="20000"/>
        </a:spcBef>
        <a:spcAft>
          <a:spcPct val="0"/>
        </a:spcAft>
        <a:buClr>
          <a:schemeClr val="tx2"/>
        </a:buClr>
        <a:buSzPct val="65000"/>
        <a:buFont typeface="Wingdings" pitchFamily="2" charset="2"/>
        <a:buChar char="u"/>
        <a:defRPr sz="2000">
          <a:solidFill>
            <a:schemeClr val="tx1"/>
          </a:solidFill>
          <a:latin typeface="+mn-lt"/>
        </a:defRPr>
      </a:lvl8pPr>
      <a:lvl9pPr marL="3886200" indent="-228600" algn="l" rtl="0" eaLnBrk="1" fontAlgn="base" hangingPunct="1">
        <a:spcBef>
          <a:spcPct val="20000"/>
        </a:spcBef>
        <a:spcAft>
          <a:spcPct val="0"/>
        </a:spcAft>
        <a:buClr>
          <a:schemeClr val="tx2"/>
        </a:buClr>
        <a:buSzPct val="65000"/>
        <a:buFont typeface="Wingdings" pitchFamily="2" charset="2"/>
        <a:buChar char="u"/>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0" name="Espace réservé du texte 29"/>
          <p:cNvSpPr>
            <a:spLocks noGrp="1"/>
          </p:cNvSpPr>
          <p:nvPr>
            <p:ph type="body" idx="1"/>
          </p:nvPr>
        </p:nvSpPr>
        <p:spPr>
          <a:xfrm>
            <a:off x="609600" y="1325607"/>
            <a:ext cx="10972800" cy="4270860"/>
          </a:xfrm>
          <a:prstGeom prst="rect">
            <a:avLst/>
          </a:prstGeom>
        </p:spPr>
        <p:txBody>
          <a:bodyPr vert="horz">
            <a:normAutofit/>
          </a:bodyPr>
          <a:lstStyle/>
          <a:p>
            <a:pPr lvl="0" eaLnBrk="1" latinLnBrk="0" hangingPunct="1"/>
            <a:r>
              <a:rPr kumimoji="0" lang="fr-CH"/>
              <a:t>Cliquez pour modifier les styles du texte du masque</a:t>
            </a:r>
          </a:p>
          <a:p>
            <a:pPr lvl="1" eaLnBrk="1" latinLnBrk="0" hangingPunct="1"/>
            <a:r>
              <a:rPr kumimoji="0" lang="fr-CH"/>
              <a:t>Deuxième niveau</a:t>
            </a:r>
          </a:p>
          <a:p>
            <a:pPr lvl="2" eaLnBrk="1" latinLnBrk="0" hangingPunct="1"/>
            <a:r>
              <a:rPr kumimoji="0" lang="fr-CH"/>
              <a:t>Troisième niveau</a:t>
            </a:r>
          </a:p>
          <a:p>
            <a:pPr lvl="3" eaLnBrk="1" latinLnBrk="0" hangingPunct="1"/>
            <a:r>
              <a:rPr kumimoji="0" lang="fr-CH"/>
              <a:t>Quatrième niveau</a:t>
            </a:r>
          </a:p>
          <a:p>
            <a:pPr lvl="4" eaLnBrk="1" latinLnBrk="0" hangingPunct="1"/>
            <a:r>
              <a:rPr kumimoji="0" lang="fr-CH"/>
              <a:t>Cinquième niveau</a:t>
            </a:r>
            <a:endParaRPr kumimoji="0" lang="en-US"/>
          </a:p>
        </p:txBody>
      </p:sp>
      <p:pic>
        <p:nvPicPr>
          <p:cNvPr id="10" name="Image 9" descr="bande-01.eps"/>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0" y="6217919"/>
            <a:ext cx="12192000" cy="648547"/>
          </a:xfrm>
          <a:prstGeom prst="rect">
            <a:avLst/>
          </a:prstGeom>
        </p:spPr>
      </p:pic>
      <p:sp>
        <p:nvSpPr>
          <p:cNvPr id="9" name="Espace réservé du titre 8"/>
          <p:cNvSpPr>
            <a:spLocks noGrp="1"/>
          </p:cNvSpPr>
          <p:nvPr>
            <p:ph type="title"/>
          </p:nvPr>
        </p:nvSpPr>
        <p:spPr>
          <a:xfrm>
            <a:off x="609600" y="233493"/>
            <a:ext cx="10969139" cy="940443"/>
          </a:xfrm>
          <a:prstGeom prst="rect">
            <a:avLst/>
          </a:prstGeom>
        </p:spPr>
        <p:txBody>
          <a:bodyPr vert="horz" lIns="45720" rIns="45720" anchor="ctr">
            <a:normAutofit/>
          </a:bodyPr>
          <a:lstStyle/>
          <a:p>
            <a:r>
              <a:rPr kumimoji="0" lang="fr-CH"/>
              <a:t>Cliquez et modifiez le titre</a:t>
            </a:r>
            <a:endParaRPr kumimoji="0" lang="en-US"/>
          </a:p>
        </p:txBody>
      </p:sp>
      <p:sp>
        <p:nvSpPr>
          <p:cNvPr id="2"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r>
              <a:rPr lang="en-US"/>
              <a:t>22/09/2024</a:t>
            </a:r>
            <a:endParaRPr lang="en-GB"/>
          </a:p>
        </p:txBody>
      </p:sp>
      <p:sp>
        <p:nvSpPr>
          <p:cNvPr id="3"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GB"/>
              <a:t>ADM</a:t>
            </a:r>
          </a:p>
        </p:txBody>
      </p:sp>
      <p:pic>
        <p:nvPicPr>
          <p:cNvPr id="8" name="Image 7" descr="bande-01.eps"/>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0" y="8210217"/>
            <a:ext cx="12192000" cy="942936"/>
          </a:xfrm>
          <a:prstGeom prst="rect">
            <a:avLst/>
          </a:prstGeom>
        </p:spPr>
      </p:pic>
      <p:sp>
        <p:nvSpPr>
          <p:cNvPr id="5" name="Rectangle 4">
            <a:extLst>
              <a:ext uri="{FF2B5EF4-FFF2-40B4-BE49-F238E27FC236}">
                <a16:creationId xmlns:a16="http://schemas.microsoft.com/office/drawing/2014/main" id="{7B66121D-530D-4071-9D7B-8B592DB20199}"/>
              </a:ext>
            </a:extLst>
          </p:cNvPr>
          <p:cNvSpPr/>
          <p:nvPr userDrawn="1"/>
        </p:nvSpPr>
        <p:spPr>
          <a:xfrm>
            <a:off x="50800" y="6314441"/>
            <a:ext cx="955040" cy="543560"/>
          </a:xfrm>
          <a:prstGeom prst="rect">
            <a:avLst/>
          </a:prstGeom>
          <a:solidFill>
            <a:srgbClr val="1E5AAE"/>
          </a:solidFill>
          <a:ln>
            <a:solidFill>
              <a:srgbClr val="1E5AAE"/>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nvGrpSpPr>
          <p:cNvPr id="6" name="Group 5">
            <a:extLst>
              <a:ext uri="{FF2B5EF4-FFF2-40B4-BE49-F238E27FC236}">
                <a16:creationId xmlns:a16="http://schemas.microsoft.com/office/drawing/2014/main" id="{8677992B-5320-4996-B8A6-72DC596C386D}"/>
              </a:ext>
            </a:extLst>
          </p:cNvPr>
          <p:cNvGrpSpPr/>
          <p:nvPr userDrawn="1"/>
        </p:nvGrpSpPr>
        <p:grpSpPr>
          <a:xfrm>
            <a:off x="178021" y="6300373"/>
            <a:ext cx="477078" cy="477079"/>
            <a:chOff x="7845287" y="3627783"/>
            <a:chExt cx="477078" cy="477079"/>
          </a:xfrm>
        </p:grpSpPr>
        <p:sp>
          <p:nvSpPr>
            <p:cNvPr id="12" name="Rectangle 11">
              <a:extLst>
                <a:ext uri="{FF2B5EF4-FFF2-40B4-BE49-F238E27FC236}">
                  <a16:creationId xmlns:a16="http://schemas.microsoft.com/office/drawing/2014/main" id="{58451392-F784-4674-BAFB-F492C4FF7F35}"/>
                </a:ext>
              </a:extLst>
            </p:cNvPr>
            <p:cNvSpPr/>
            <p:nvPr userDrawn="1"/>
          </p:nvSpPr>
          <p:spPr>
            <a:xfrm>
              <a:off x="7845287" y="3627784"/>
              <a:ext cx="477078" cy="477078"/>
            </a:xfrm>
            <a:prstGeom prst="rect">
              <a:avLst/>
            </a:prstGeom>
            <a:solidFill>
              <a:schemeClr val="bg1"/>
            </a:solidFill>
            <a:ln>
              <a:solidFill>
                <a:srgbClr val="1E5AAE"/>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pic>
          <p:nvPicPr>
            <p:cNvPr id="1028" name="Picture 4" descr="CERN - Wikipedia">
              <a:extLst>
                <a:ext uri="{FF2B5EF4-FFF2-40B4-BE49-F238E27FC236}">
                  <a16:creationId xmlns:a16="http://schemas.microsoft.com/office/drawing/2014/main" id="{D1A244EA-C2F1-4683-924B-E545E7EF1909}"/>
                </a:ext>
              </a:extLst>
            </p:cNvPr>
            <p:cNvPicPr>
              <a:picLocks noChangeAspect="1" noChangeArrowheads="1"/>
            </p:cNvPicPr>
            <p:nvPr userDrawn="1"/>
          </p:nvPicPr>
          <p:blipFill>
            <a:blip r:embed="rId17" cstate="print">
              <a:extLst>
                <a:ext uri="{28A0092B-C50C-407E-A947-70E740481C1C}">
                  <a14:useLocalDpi xmlns:a14="http://schemas.microsoft.com/office/drawing/2010/main" val="0"/>
                </a:ext>
              </a:extLst>
            </a:blip>
            <a:srcRect/>
            <a:stretch>
              <a:fillRect/>
            </a:stretch>
          </p:blipFill>
          <p:spPr bwMode="auto">
            <a:xfrm>
              <a:off x="7845287" y="3627783"/>
              <a:ext cx="477078" cy="477078"/>
            </a:xfrm>
            <a:prstGeom prst="rect">
              <a:avLst/>
            </a:prstGeom>
            <a:noFill/>
            <a:extLst>
              <a:ext uri="{909E8E84-426E-40DD-AFC4-6F175D3DCCD1}">
                <a14:hiddenFill xmlns:a14="http://schemas.microsoft.com/office/drawing/2010/main">
                  <a:solidFill>
                    <a:srgbClr val="FFFFFF"/>
                  </a:solidFill>
                </a14:hiddenFill>
              </a:ext>
            </a:extLst>
          </p:spPr>
        </p:pic>
      </p:grpSp>
      <p:sp>
        <p:nvSpPr>
          <p:cNvPr id="13" name="TextBox 12">
            <a:extLst>
              <a:ext uri="{FF2B5EF4-FFF2-40B4-BE49-F238E27FC236}">
                <a16:creationId xmlns:a16="http://schemas.microsoft.com/office/drawing/2014/main" id="{15FE199A-9663-4C64-92DE-3124F2FD275E}"/>
              </a:ext>
            </a:extLst>
          </p:cNvPr>
          <p:cNvSpPr txBox="1"/>
          <p:nvPr userDrawn="1"/>
        </p:nvSpPr>
        <p:spPr>
          <a:xfrm>
            <a:off x="11243029" y="6409114"/>
            <a:ext cx="668565" cy="259597"/>
          </a:xfrm>
          <a:prstGeom prst="rect">
            <a:avLst/>
          </a:prstGeom>
          <a:noFill/>
        </p:spPr>
        <p:txBody>
          <a:bodyPr wrap="square" lIns="0" tIns="0" rIns="0" bIns="0" rtlCol="0" anchor="ctr">
            <a:noAutofit/>
          </a:bodyPr>
          <a:lstStyle/>
          <a:p>
            <a:pPr algn="l"/>
            <a:fld id="{13D9B5B3-34F1-4574-8603-EBF049354228}" type="slidenum">
              <a:rPr lang="en-GB" sz="1400" b="0" smtClean="0">
                <a:solidFill>
                  <a:schemeClr val="bg1">
                    <a:lumMod val="65000"/>
                  </a:schemeClr>
                </a:solidFill>
                <a:latin typeface="Arial" panose="020B0604020202020204" pitchFamily="34" charset="0"/>
                <a:cs typeface="Arial" panose="020B0604020202020204" pitchFamily="34" charset="0"/>
              </a:rPr>
              <a:pPr algn="l"/>
              <a:t>‹#›</a:t>
            </a:fld>
            <a:r>
              <a:rPr lang="en-GB" sz="1400" b="0">
                <a:solidFill>
                  <a:schemeClr val="bg1">
                    <a:lumMod val="65000"/>
                  </a:schemeClr>
                </a:solidFill>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2176657463"/>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 id="2147483720" r:id="rId14"/>
  </p:sldLayoutIdLst>
  <p:hf hdr="0"/>
  <p:txStyles>
    <p:titleStyle>
      <a:lvl1pPr algn="l" rtl="0" eaLnBrk="1" latinLnBrk="0" hangingPunct="1">
        <a:spcBef>
          <a:spcPct val="0"/>
        </a:spcBef>
        <a:buNone/>
        <a:defRPr kumimoji="0" sz="6133" kern="1200">
          <a:solidFill>
            <a:schemeClr val="tx1"/>
          </a:solidFill>
          <a:latin typeface="+mj-lt"/>
          <a:ea typeface="+mj-ea"/>
          <a:cs typeface="+mj-cs"/>
        </a:defRPr>
      </a:lvl1pPr>
    </p:titleStyle>
    <p:bodyStyle>
      <a:lvl1pPr marL="658352" indent="-609585" algn="l" rtl="0" eaLnBrk="1" latinLnBrk="0" hangingPunct="1">
        <a:spcBef>
          <a:spcPct val="20000"/>
        </a:spcBef>
        <a:buClr>
          <a:schemeClr val="tx1"/>
        </a:buClr>
        <a:buSzPct val="80000"/>
        <a:buFont typeface="Arial"/>
        <a:buChar char="•"/>
        <a:defRPr kumimoji="0" sz="4000" kern="1200">
          <a:solidFill>
            <a:schemeClr val="tx1"/>
          </a:solidFill>
          <a:latin typeface="+mn-lt"/>
          <a:ea typeface="+mn-ea"/>
          <a:cs typeface="+mn-cs"/>
        </a:defRPr>
      </a:lvl1pPr>
      <a:lvl2pPr marL="1206978" indent="-609585" algn="l" rtl="0" eaLnBrk="1" latinLnBrk="0" hangingPunct="1">
        <a:spcBef>
          <a:spcPct val="20000"/>
        </a:spcBef>
        <a:buClr>
          <a:schemeClr val="tx1"/>
        </a:buClr>
        <a:buSzPct val="90000"/>
        <a:buFont typeface="Arial"/>
        <a:buChar char="•"/>
        <a:defRPr kumimoji="0" sz="3467" kern="1200">
          <a:solidFill>
            <a:schemeClr val="tx1"/>
          </a:solidFill>
          <a:latin typeface="+mn-lt"/>
          <a:ea typeface="+mn-ea"/>
          <a:cs typeface="+mn-cs"/>
        </a:defRPr>
      </a:lvl2pPr>
      <a:lvl3pPr marL="1456908" indent="-457189" algn="l" rtl="0" eaLnBrk="1" latinLnBrk="0" hangingPunct="1">
        <a:spcBef>
          <a:spcPct val="20000"/>
        </a:spcBef>
        <a:buClr>
          <a:schemeClr val="tx1"/>
        </a:buClr>
        <a:buSzPct val="85000"/>
        <a:buFont typeface="Arial"/>
        <a:buChar char="•"/>
        <a:defRPr kumimoji="0" sz="3200" kern="1200">
          <a:solidFill>
            <a:schemeClr val="tx1"/>
          </a:solidFill>
          <a:latin typeface="+mn-lt"/>
          <a:ea typeface="+mn-ea"/>
          <a:cs typeface="+mn-cs"/>
        </a:defRPr>
      </a:lvl3pPr>
      <a:lvl4pPr marL="1847042" indent="-457189" algn="l" rtl="0" eaLnBrk="1" latinLnBrk="0" hangingPunct="1">
        <a:spcBef>
          <a:spcPct val="20000"/>
        </a:spcBef>
        <a:buClr>
          <a:schemeClr val="tx1"/>
        </a:buClr>
        <a:buSzPct val="90000"/>
        <a:buFont typeface="Arial"/>
        <a:buChar char="•"/>
        <a:defRPr kumimoji="0" sz="2667" kern="1200">
          <a:solidFill>
            <a:schemeClr val="tx1"/>
          </a:solidFill>
          <a:latin typeface="+mn-lt"/>
          <a:ea typeface="+mn-ea"/>
          <a:cs typeface="+mn-cs"/>
        </a:defRPr>
      </a:lvl4pPr>
      <a:lvl5pPr marL="2200601" indent="-457189" algn="l" rtl="0" eaLnBrk="1" latinLnBrk="0" hangingPunct="1">
        <a:spcBef>
          <a:spcPct val="20000"/>
        </a:spcBef>
        <a:buClr>
          <a:schemeClr val="tx1"/>
        </a:buClr>
        <a:buSzPct val="100000"/>
        <a:buFont typeface="Arial"/>
        <a:buChar char="•"/>
        <a:defRPr kumimoji="0" sz="2667" kern="1200">
          <a:solidFill>
            <a:schemeClr val="tx1"/>
          </a:solidFill>
          <a:latin typeface="+mn-lt"/>
          <a:ea typeface="+mn-ea"/>
          <a:cs typeface="+mn-cs"/>
        </a:defRPr>
      </a:lvl5pPr>
      <a:lvl6pPr marL="2267655" indent="-243834" algn="l" rtl="0" eaLnBrk="1" latinLnBrk="0" hangingPunct="1">
        <a:spcBef>
          <a:spcPct val="20000"/>
        </a:spcBef>
        <a:buClr>
          <a:schemeClr val="accent5"/>
        </a:buClr>
        <a:buFont typeface="Arial"/>
        <a:buChar char="-"/>
        <a:defRPr kumimoji="0" sz="2667" kern="1200" baseline="0">
          <a:solidFill>
            <a:schemeClr val="tx1"/>
          </a:solidFill>
          <a:latin typeface="+mn-lt"/>
          <a:ea typeface="+mn-ea"/>
          <a:cs typeface="+mn-cs"/>
        </a:defRPr>
      </a:lvl6pPr>
      <a:lvl7pPr marL="2560256" indent="-243834" algn="l" rtl="0" eaLnBrk="1" latinLnBrk="0" hangingPunct="1">
        <a:spcBef>
          <a:spcPct val="20000"/>
        </a:spcBef>
        <a:buClr>
          <a:schemeClr val="accent6"/>
        </a:buClr>
        <a:buSzPct val="100000"/>
        <a:buFont typeface="Arial"/>
        <a:buChar char="•"/>
        <a:defRPr kumimoji="0" sz="2400" kern="1200" baseline="0">
          <a:solidFill>
            <a:schemeClr val="tx1"/>
          </a:solidFill>
          <a:latin typeface="+mn-lt"/>
          <a:ea typeface="+mn-ea"/>
          <a:cs typeface="+mn-cs"/>
        </a:defRPr>
      </a:lvl7pPr>
      <a:lvl8pPr marL="2852857" indent="-243834" algn="l" rtl="0" eaLnBrk="1" latinLnBrk="0" hangingPunct="1">
        <a:spcBef>
          <a:spcPct val="20000"/>
        </a:spcBef>
        <a:buClr>
          <a:schemeClr val="accent6"/>
        </a:buClr>
        <a:buFont typeface="Arial"/>
        <a:buChar char="▪"/>
        <a:defRPr kumimoji="0" sz="2133" kern="1200">
          <a:solidFill>
            <a:schemeClr val="tx1"/>
          </a:solidFill>
          <a:latin typeface="+mn-lt"/>
          <a:ea typeface="+mn-ea"/>
          <a:cs typeface="+mn-cs"/>
        </a:defRPr>
      </a:lvl8pPr>
      <a:lvl9pPr marL="3108882" indent="-243834" algn="l" rtl="0" eaLnBrk="1" latinLnBrk="0" hangingPunct="1">
        <a:spcBef>
          <a:spcPct val="20000"/>
        </a:spcBef>
        <a:buClr>
          <a:schemeClr val="accent6"/>
        </a:buClr>
        <a:buFont typeface="Arial"/>
        <a:buChar char="•"/>
        <a:defRPr kumimoji="0" sz="2133"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609585" algn="l" rtl="0" eaLnBrk="1" latinLnBrk="0" hangingPunct="1">
        <a:defRPr kumimoji="0" kern="1200">
          <a:solidFill>
            <a:schemeClr val="tx1"/>
          </a:solidFill>
          <a:latin typeface="+mn-lt"/>
          <a:ea typeface="+mn-ea"/>
          <a:cs typeface="+mn-cs"/>
        </a:defRPr>
      </a:lvl2pPr>
      <a:lvl3pPr marL="1219170" algn="l" rtl="0" eaLnBrk="1" latinLnBrk="0" hangingPunct="1">
        <a:defRPr kumimoji="0" kern="1200">
          <a:solidFill>
            <a:schemeClr val="tx1"/>
          </a:solidFill>
          <a:latin typeface="+mn-lt"/>
          <a:ea typeface="+mn-ea"/>
          <a:cs typeface="+mn-cs"/>
        </a:defRPr>
      </a:lvl3pPr>
      <a:lvl4pPr marL="1828754" algn="l" rtl="0" eaLnBrk="1" latinLnBrk="0" hangingPunct="1">
        <a:defRPr kumimoji="0" kern="1200">
          <a:solidFill>
            <a:schemeClr val="tx1"/>
          </a:solidFill>
          <a:latin typeface="+mn-lt"/>
          <a:ea typeface="+mn-ea"/>
          <a:cs typeface="+mn-cs"/>
        </a:defRPr>
      </a:lvl4pPr>
      <a:lvl5pPr marL="2438339" algn="l" rtl="0" eaLnBrk="1" latinLnBrk="0" hangingPunct="1">
        <a:defRPr kumimoji="0" kern="1200">
          <a:solidFill>
            <a:schemeClr val="tx1"/>
          </a:solidFill>
          <a:latin typeface="+mn-lt"/>
          <a:ea typeface="+mn-ea"/>
          <a:cs typeface="+mn-cs"/>
        </a:defRPr>
      </a:lvl5pPr>
      <a:lvl6pPr marL="3047924" algn="l" rtl="0" eaLnBrk="1" latinLnBrk="0" hangingPunct="1">
        <a:defRPr kumimoji="0" kern="1200">
          <a:solidFill>
            <a:schemeClr val="tx1"/>
          </a:solidFill>
          <a:latin typeface="+mn-lt"/>
          <a:ea typeface="+mn-ea"/>
          <a:cs typeface="+mn-cs"/>
        </a:defRPr>
      </a:lvl6pPr>
      <a:lvl7pPr marL="3657509" algn="l" rtl="0" eaLnBrk="1" latinLnBrk="0" hangingPunct="1">
        <a:defRPr kumimoji="0" kern="1200">
          <a:solidFill>
            <a:schemeClr val="tx1"/>
          </a:solidFill>
          <a:latin typeface="+mn-lt"/>
          <a:ea typeface="+mn-ea"/>
          <a:cs typeface="+mn-cs"/>
        </a:defRPr>
      </a:lvl7pPr>
      <a:lvl8pPr marL="4267093" algn="l" rtl="0" eaLnBrk="1" latinLnBrk="0" hangingPunct="1">
        <a:defRPr kumimoji="0" kern="1200">
          <a:solidFill>
            <a:schemeClr val="tx1"/>
          </a:solidFill>
          <a:latin typeface="+mn-lt"/>
          <a:ea typeface="+mn-ea"/>
          <a:cs typeface="+mn-cs"/>
        </a:defRPr>
      </a:lvl8pPr>
      <a:lvl9pPr marL="4876678"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hyperlink" Target="https://csc.web.cern.ch/" TargetMode="External"/><Relationship Id="rId7" Type="http://schemas.openxmlformats.org/officeDocument/2006/relationships/image" Target="../media/image19.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10" Type="http://schemas.openxmlformats.org/officeDocument/2006/relationships/image" Target="../media/image22.jpeg"/><Relationship Id="rId4" Type="http://schemas.openxmlformats.org/officeDocument/2006/relationships/image" Target="../media/image16.jpeg"/><Relationship Id="rId9" Type="http://schemas.openxmlformats.org/officeDocument/2006/relationships/image" Target="../media/image21.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hyperlink" Target="https://indico.cern.ch/event/1421591/" TargetMode="External"/><Relationship Id="rId2" Type="http://schemas.openxmlformats.org/officeDocument/2006/relationships/hyperlink" Target="https://nextgentriggers.web.cern.ch/" TargetMode="External"/><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hyperlink" Target="https://indico.cern.ch/event/1421629/"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4.xml"/><Relationship Id="rId4" Type="http://schemas.openxmlformats.org/officeDocument/2006/relationships/image" Target="../media/image9.jpeg"/></Relationships>
</file>

<file path=ppt/slides/_rels/slide3.xml.rels><?xml version="1.0" encoding="UTF-8" standalone="yes"?>
<Relationships xmlns="http://schemas.openxmlformats.org/package/2006/relationships"><Relationship Id="rId8" Type="http://schemas.openxmlformats.org/officeDocument/2006/relationships/image" Target="../media/image15.png"/><Relationship Id="rId13" Type="http://schemas.microsoft.com/office/2007/relationships/diagramDrawing" Target="../diagrams/drawing1.xml"/><Relationship Id="rId3" Type="http://schemas.openxmlformats.org/officeDocument/2006/relationships/image" Target="../media/image10.png"/><Relationship Id="rId7" Type="http://schemas.openxmlformats.org/officeDocument/2006/relationships/image" Target="../media/image14.png"/><Relationship Id="rId12" Type="http://schemas.openxmlformats.org/officeDocument/2006/relationships/diagramColors" Target="../diagrams/colors1.xml"/><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image" Target="../media/image13.png"/><Relationship Id="rId11" Type="http://schemas.openxmlformats.org/officeDocument/2006/relationships/diagramQuickStyle" Target="../diagrams/quickStyle1.xml"/><Relationship Id="rId5" Type="http://schemas.openxmlformats.org/officeDocument/2006/relationships/image" Target="../media/image12.png"/><Relationship Id="rId10" Type="http://schemas.openxmlformats.org/officeDocument/2006/relationships/diagramLayout" Target="../diagrams/layout1.xml"/><Relationship Id="rId4" Type="http://schemas.openxmlformats.org/officeDocument/2006/relationships/image" Target="../media/image11.png"/><Relationship Id="rId9" Type="http://schemas.openxmlformats.org/officeDocument/2006/relationships/diagramData" Target="../diagrams/data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it-edu.web.cern.ch/" TargetMode="External"/><Relationship Id="rId2" Type="http://schemas.openxmlformats.org/officeDocument/2006/relationships/hyperlink" Target="https://academictraining.cern.ch/"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F322AF-1F35-094E-955B-DFE8A0099B7D}"/>
              </a:ext>
            </a:extLst>
          </p:cNvPr>
          <p:cNvSpPr>
            <a:spLocks noGrp="1"/>
          </p:cNvSpPr>
          <p:nvPr>
            <p:ph type="ctrTitle" sz="quarter"/>
          </p:nvPr>
        </p:nvSpPr>
        <p:spPr/>
        <p:txBody>
          <a:bodyPr/>
          <a:lstStyle/>
          <a:p>
            <a:r>
              <a:rPr lang="en-US" dirty="0"/>
              <a:t>Education</a:t>
            </a:r>
          </a:p>
        </p:txBody>
      </p:sp>
      <p:sp>
        <p:nvSpPr>
          <p:cNvPr id="3" name="Subtitle 2">
            <a:extLst>
              <a:ext uri="{FF2B5EF4-FFF2-40B4-BE49-F238E27FC236}">
                <a16:creationId xmlns:a16="http://schemas.microsoft.com/office/drawing/2014/main" id="{99C57AA6-169C-B225-9887-5DE659554F45}"/>
              </a:ext>
            </a:extLst>
          </p:cNvPr>
          <p:cNvSpPr>
            <a:spLocks noGrp="1"/>
          </p:cNvSpPr>
          <p:nvPr>
            <p:ph type="subTitle" sz="quarter" idx="1"/>
          </p:nvPr>
        </p:nvSpPr>
        <p:spPr/>
        <p:txBody>
          <a:bodyPr/>
          <a:lstStyle/>
          <a:p>
            <a:r>
              <a:rPr lang="en-US" dirty="0"/>
              <a:t>Alberto Pace</a:t>
            </a:r>
          </a:p>
        </p:txBody>
      </p:sp>
      <p:sp>
        <p:nvSpPr>
          <p:cNvPr id="4" name="Subtitle 2">
            <a:extLst>
              <a:ext uri="{FF2B5EF4-FFF2-40B4-BE49-F238E27FC236}">
                <a16:creationId xmlns:a16="http://schemas.microsoft.com/office/drawing/2014/main" id="{152006EF-B055-C516-BF7F-E8098D97B144}"/>
              </a:ext>
            </a:extLst>
          </p:cNvPr>
          <p:cNvSpPr txBox="1">
            <a:spLocks/>
          </p:cNvSpPr>
          <p:nvPr/>
        </p:nvSpPr>
        <p:spPr bwMode="auto">
          <a:xfrm>
            <a:off x="551384" y="6309320"/>
            <a:ext cx="10424583" cy="368424"/>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marL="0" indent="0" algn="ctr" rtl="0" eaLnBrk="1" fontAlgn="base" hangingPunct="1">
              <a:spcBef>
                <a:spcPct val="20000"/>
              </a:spcBef>
              <a:spcAft>
                <a:spcPct val="0"/>
              </a:spcAft>
              <a:buClr>
                <a:srgbClr val="006699"/>
              </a:buClr>
              <a:buSzPct val="75000"/>
              <a:buFont typeface="Wingdings" pitchFamily="2" charset="2"/>
              <a:buNone/>
              <a:defRPr sz="1800" b="0">
                <a:solidFill>
                  <a:schemeClr val="accent2">
                    <a:lumMod val="50000"/>
                  </a:schemeClr>
                </a:solidFill>
                <a:latin typeface="+mn-lt"/>
                <a:ea typeface="+mn-ea"/>
                <a:cs typeface="+mn-cs"/>
              </a:defRPr>
            </a:lvl1pPr>
            <a:lvl2pPr marL="742950" indent="-285750" algn="l" rtl="0" eaLnBrk="1" fontAlgn="base" hangingPunct="1">
              <a:spcBef>
                <a:spcPct val="20000"/>
              </a:spcBef>
              <a:spcAft>
                <a:spcPct val="0"/>
              </a:spcAft>
              <a:buClr>
                <a:srgbClr val="006699"/>
              </a:buClr>
              <a:buSzPct val="75000"/>
              <a:buFont typeface="Wingdings" pitchFamily="2" charset="2"/>
              <a:buChar char="u"/>
              <a:defRPr sz="2400" b="0">
                <a:solidFill>
                  <a:schemeClr val="bg1">
                    <a:lumMod val="50000"/>
                  </a:schemeClr>
                </a:solidFill>
                <a:latin typeface="+mn-lt"/>
              </a:defRPr>
            </a:lvl2pPr>
            <a:lvl3pPr marL="1143000" indent="-228600" algn="l" rtl="0" eaLnBrk="1" fontAlgn="base" hangingPunct="1">
              <a:spcBef>
                <a:spcPct val="20000"/>
              </a:spcBef>
              <a:spcAft>
                <a:spcPct val="0"/>
              </a:spcAft>
              <a:buClr>
                <a:srgbClr val="006699"/>
              </a:buClr>
              <a:buSzPct val="65000"/>
              <a:buFont typeface="Wingdings" pitchFamily="2" charset="2"/>
              <a:buChar char="u"/>
              <a:defRPr sz="1800" b="0">
                <a:solidFill>
                  <a:schemeClr val="bg2"/>
                </a:solidFill>
                <a:latin typeface="+mn-lt"/>
              </a:defRPr>
            </a:lvl3pPr>
            <a:lvl4pPr marL="1600200" indent="-228600" algn="l" rtl="0" eaLnBrk="1" fontAlgn="base" hangingPunct="1">
              <a:spcBef>
                <a:spcPct val="20000"/>
              </a:spcBef>
              <a:spcAft>
                <a:spcPct val="0"/>
              </a:spcAft>
              <a:buClr>
                <a:srgbClr val="006699"/>
              </a:buClr>
              <a:buSzPct val="65000"/>
              <a:buFont typeface="Wingdings" pitchFamily="2" charset="2"/>
              <a:buChar char="u"/>
              <a:defRPr sz="1800" b="0">
                <a:solidFill>
                  <a:schemeClr val="bg2"/>
                </a:solidFill>
                <a:latin typeface="+mn-lt"/>
              </a:defRPr>
            </a:lvl4pPr>
            <a:lvl5pPr marL="2057400" indent="-228600" algn="l" rtl="0" eaLnBrk="1" fontAlgn="base" hangingPunct="1">
              <a:spcBef>
                <a:spcPct val="20000"/>
              </a:spcBef>
              <a:spcAft>
                <a:spcPct val="0"/>
              </a:spcAft>
              <a:buClr>
                <a:srgbClr val="006699"/>
              </a:buClr>
              <a:buSzPct val="65000"/>
              <a:buFont typeface="Wingdings" pitchFamily="2" charset="2"/>
              <a:buChar char="u"/>
              <a:defRPr sz="1800" b="0">
                <a:solidFill>
                  <a:schemeClr val="bg2"/>
                </a:solidFill>
                <a:latin typeface="+mn-lt"/>
              </a:defRPr>
            </a:lvl5pPr>
            <a:lvl6pPr marL="2514600" indent="-228600" algn="l" rtl="0" eaLnBrk="1" fontAlgn="base" hangingPunct="1">
              <a:spcBef>
                <a:spcPct val="20000"/>
              </a:spcBef>
              <a:spcAft>
                <a:spcPct val="0"/>
              </a:spcAft>
              <a:buClr>
                <a:schemeClr val="tx2"/>
              </a:buClr>
              <a:buSzPct val="65000"/>
              <a:buFont typeface="Wingdings" pitchFamily="2" charset="2"/>
              <a:buChar char="u"/>
              <a:defRPr sz="2000">
                <a:solidFill>
                  <a:schemeClr val="tx1"/>
                </a:solidFill>
                <a:latin typeface="+mn-lt"/>
              </a:defRPr>
            </a:lvl6pPr>
            <a:lvl7pPr marL="2971800" indent="-228600" algn="l" rtl="0" eaLnBrk="1" fontAlgn="base" hangingPunct="1">
              <a:spcBef>
                <a:spcPct val="20000"/>
              </a:spcBef>
              <a:spcAft>
                <a:spcPct val="0"/>
              </a:spcAft>
              <a:buClr>
                <a:schemeClr val="tx2"/>
              </a:buClr>
              <a:buSzPct val="65000"/>
              <a:buFont typeface="Wingdings" pitchFamily="2" charset="2"/>
              <a:buChar char="u"/>
              <a:defRPr sz="2000">
                <a:solidFill>
                  <a:schemeClr val="tx1"/>
                </a:solidFill>
                <a:latin typeface="+mn-lt"/>
              </a:defRPr>
            </a:lvl7pPr>
            <a:lvl8pPr marL="3429000" indent="-228600" algn="l" rtl="0" eaLnBrk="1" fontAlgn="base" hangingPunct="1">
              <a:spcBef>
                <a:spcPct val="20000"/>
              </a:spcBef>
              <a:spcAft>
                <a:spcPct val="0"/>
              </a:spcAft>
              <a:buClr>
                <a:schemeClr val="tx2"/>
              </a:buClr>
              <a:buSzPct val="65000"/>
              <a:buFont typeface="Wingdings" pitchFamily="2" charset="2"/>
              <a:buChar char="u"/>
              <a:defRPr sz="2000">
                <a:solidFill>
                  <a:schemeClr val="tx1"/>
                </a:solidFill>
                <a:latin typeface="+mn-lt"/>
              </a:defRPr>
            </a:lvl8pPr>
            <a:lvl9pPr marL="3886200" indent="-228600" algn="l" rtl="0" eaLnBrk="1" fontAlgn="base" hangingPunct="1">
              <a:spcBef>
                <a:spcPct val="20000"/>
              </a:spcBef>
              <a:spcAft>
                <a:spcPct val="0"/>
              </a:spcAft>
              <a:buClr>
                <a:schemeClr val="tx2"/>
              </a:buClr>
              <a:buSzPct val="65000"/>
              <a:buFont typeface="Wingdings" pitchFamily="2" charset="2"/>
              <a:buChar char="u"/>
              <a:defRPr sz="2000">
                <a:solidFill>
                  <a:schemeClr val="tx1"/>
                </a:solidFill>
                <a:latin typeface="+mn-lt"/>
              </a:defRPr>
            </a:lvl9pPr>
          </a:lstStyle>
          <a:p>
            <a:endParaRPr lang="en-US" sz="1400" kern="0" dirty="0">
              <a:solidFill>
                <a:schemeClr val="bg1">
                  <a:lumMod val="50000"/>
                </a:schemeClr>
              </a:solidFill>
            </a:endParaRPr>
          </a:p>
        </p:txBody>
      </p:sp>
    </p:spTree>
    <p:extLst>
      <p:ext uri="{BB962C8B-B14F-4D97-AF65-F5344CB8AC3E}">
        <p14:creationId xmlns:p14="http://schemas.microsoft.com/office/powerpoint/2010/main" val="2842429017"/>
      </p:ext>
    </p:extLst>
  </p:cSld>
  <p:clrMapOvr>
    <a:masterClrMapping/>
  </p:clrMapOvr>
  <p:transition>
    <p:strips dir="rd"/>
  </p:transition>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4A82F3-FD62-D697-998C-C357C6D0328F}"/>
              </a:ext>
            </a:extLst>
          </p:cNvPr>
          <p:cNvSpPr>
            <a:spLocks noGrp="1"/>
          </p:cNvSpPr>
          <p:nvPr>
            <p:ph type="title"/>
          </p:nvPr>
        </p:nvSpPr>
        <p:spPr/>
        <p:txBody>
          <a:bodyPr/>
          <a:lstStyle/>
          <a:p>
            <a:r>
              <a:rPr lang="en-US" dirty="0"/>
              <a:t>Targets of Information Technology education</a:t>
            </a:r>
          </a:p>
        </p:txBody>
      </p:sp>
      <p:sp>
        <p:nvSpPr>
          <p:cNvPr id="3" name="Content Placeholder 2">
            <a:extLst>
              <a:ext uri="{FF2B5EF4-FFF2-40B4-BE49-F238E27FC236}">
                <a16:creationId xmlns:a16="http://schemas.microsoft.com/office/drawing/2014/main" id="{2BFC5451-AA5B-4BF5-687E-4AADF4D4B163}"/>
              </a:ext>
            </a:extLst>
          </p:cNvPr>
          <p:cNvSpPr>
            <a:spLocks noGrp="1"/>
          </p:cNvSpPr>
          <p:nvPr>
            <p:ph idx="1"/>
          </p:nvPr>
        </p:nvSpPr>
        <p:spPr/>
        <p:txBody>
          <a:bodyPr/>
          <a:lstStyle/>
          <a:p>
            <a:r>
              <a:rPr lang="en-US" dirty="0"/>
              <a:t>IT department personnel</a:t>
            </a:r>
          </a:p>
          <a:p>
            <a:r>
              <a:rPr lang="en-US" dirty="0"/>
              <a:t>CERN Employees and associates (MPEs and MPAs)</a:t>
            </a:r>
          </a:p>
          <a:p>
            <a:r>
              <a:rPr lang="en-US" dirty="0"/>
              <a:t>Member of CERN Collaborations</a:t>
            </a:r>
          </a:p>
          <a:p>
            <a:r>
              <a:rPr lang="en-US" dirty="0"/>
              <a:t>Persons affiliated with institutes having CERN collaboration agreements</a:t>
            </a:r>
          </a:p>
          <a:p>
            <a:r>
              <a:rPr lang="en-US" dirty="0">
                <a:solidFill>
                  <a:schemeClr val="tx1">
                    <a:lumMod val="75000"/>
                  </a:schemeClr>
                </a:solidFill>
              </a:rPr>
              <a:t>External with no affiliation with CERN, HEP or Academia.</a:t>
            </a:r>
          </a:p>
          <a:p>
            <a:pPr lvl="1"/>
            <a:r>
              <a:rPr lang="en-US" dirty="0">
                <a:solidFill>
                  <a:schemeClr val="tx1">
                    <a:lumMod val="75000"/>
                  </a:schemeClr>
                </a:solidFill>
              </a:rPr>
              <a:t>Industry</a:t>
            </a:r>
          </a:p>
          <a:p>
            <a:pPr lvl="1"/>
            <a:r>
              <a:rPr lang="en-US" dirty="0">
                <a:solidFill>
                  <a:schemeClr val="tx1">
                    <a:lumMod val="75000"/>
                  </a:schemeClr>
                </a:solidFill>
              </a:rPr>
              <a:t>Teachers</a:t>
            </a:r>
          </a:p>
          <a:p>
            <a:pPr lvl="1"/>
            <a:r>
              <a:rPr lang="en-US" dirty="0">
                <a:solidFill>
                  <a:schemeClr val="tx1">
                    <a:lumMod val="75000"/>
                  </a:schemeClr>
                </a:solidFill>
              </a:rPr>
              <a:t>General public</a:t>
            </a:r>
          </a:p>
        </p:txBody>
      </p:sp>
      <p:cxnSp>
        <p:nvCxnSpPr>
          <p:cNvPr id="5" name="Straight Arrow Connector 4">
            <a:extLst>
              <a:ext uri="{FF2B5EF4-FFF2-40B4-BE49-F238E27FC236}">
                <a16:creationId xmlns:a16="http://schemas.microsoft.com/office/drawing/2014/main" id="{1971A79F-0EE8-35F1-DDD5-36AB381E4067}"/>
              </a:ext>
            </a:extLst>
          </p:cNvPr>
          <p:cNvCxnSpPr>
            <a:cxnSpLocks/>
          </p:cNvCxnSpPr>
          <p:nvPr/>
        </p:nvCxnSpPr>
        <p:spPr bwMode="auto">
          <a:xfrm flipH="1" flipV="1">
            <a:off x="5375920" y="3861048"/>
            <a:ext cx="2520280" cy="720080"/>
          </a:xfrm>
          <a:prstGeom prst="straightConnector1">
            <a:avLst/>
          </a:prstGeom>
          <a:noFill/>
          <a:ln w="38100" cap="flat" cmpd="sng" algn="ctr">
            <a:solidFill>
              <a:schemeClr val="bg2"/>
            </a:solidFill>
            <a:prstDash val="solid"/>
            <a:round/>
            <a:headEnd type="none" w="med" len="med"/>
            <a:tailEnd type="triangle"/>
          </a:ln>
          <a:effectLst/>
        </p:spPr>
      </p:cxnSp>
      <p:sp>
        <p:nvSpPr>
          <p:cNvPr id="6" name="TextBox 5">
            <a:extLst>
              <a:ext uri="{FF2B5EF4-FFF2-40B4-BE49-F238E27FC236}">
                <a16:creationId xmlns:a16="http://schemas.microsoft.com/office/drawing/2014/main" id="{FC2C1440-0964-022E-793C-1F0DB6740C71}"/>
              </a:ext>
            </a:extLst>
          </p:cNvPr>
          <p:cNvSpPr txBox="1"/>
          <p:nvPr/>
        </p:nvSpPr>
        <p:spPr>
          <a:xfrm>
            <a:off x="5951984" y="4639401"/>
            <a:ext cx="5211683" cy="369332"/>
          </a:xfrm>
          <a:prstGeom prst="rect">
            <a:avLst/>
          </a:prstGeom>
          <a:noFill/>
        </p:spPr>
        <p:txBody>
          <a:bodyPr wrap="none" rtlCol="0">
            <a:spAutoFit/>
          </a:bodyPr>
          <a:lstStyle/>
          <a:p>
            <a:r>
              <a:rPr lang="en-US" dirty="0">
                <a:solidFill>
                  <a:schemeClr val="accent1">
                    <a:lumMod val="75000"/>
                  </a:schemeClr>
                </a:solidFill>
              </a:rPr>
              <a:t>Covered through the CERN School of Computing</a:t>
            </a:r>
          </a:p>
        </p:txBody>
      </p:sp>
    </p:spTree>
    <p:extLst>
      <p:ext uri="{BB962C8B-B14F-4D97-AF65-F5344CB8AC3E}">
        <p14:creationId xmlns:p14="http://schemas.microsoft.com/office/powerpoint/2010/main" val="796885190"/>
      </p:ext>
    </p:extLst>
  </p:cSld>
  <p:clrMapOvr>
    <a:masterClrMapping/>
  </p:clrMapOvr>
  <p:transition>
    <p:strips dir="rd"/>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9AB03D3-7DD5-0638-39E9-93FC0905C107}"/>
              </a:ext>
            </a:extLst>
          </p:cNvPr>
          <p:cNvSpPr>
            <a:spLocks noGrp="1"/>
          </p:cNvSpPr>
          <p:nvPr>
            <p:ph type="ctrTitle" sz="quarter"/>
          </p:nvPr>
        </p:nvSpPr>
        <p:spPr/>
        <p:txBody>
          <a:bodyPr/>
          <a:lstStyle/>
          <a:p>
            <a:r>
              <a:rPr lang="en-US" dirty="0"/>
              <a:t>CERN School of Computing</a:t>
            </a:r>
          </a:p>
        </p:txBody>
      </p:sp>
      <p:sp>
        <p:nvSpPr>
          <p:cNvPr id="5" name="Subtitle 4">
            <a:extLst>
              <a:ext uri="{FF2B5EF4-FFF2-40B4-BE49-F238E27FC236}">
                <a16:creationId xmlns:a16="http://schemas.microsoft.com/office/drawing/2014/main" id="{AE55AAD2-7B41-EC48-1BA6-4B9AD0C0A095}"/>
              </a:ext>
            </a:extLst>
          </p:cNvPr>
          <p:cNvSpPr>
            <a:spLocks noGrp="1"/>
          </p:cNvSpPr>
          <p:nvPr>
            <p:ph type="subTitle" sz="quarter" idx="1"/>
          </p:nvPr>
        </p:nvSpPr>
        <p:spPr/>
        <p:txBody>
          <a:bodyPr/>
          <a:lstStyle/>
          <a:p>
            <a:r>
              <a:rPr lang="en-US" dirty="0"/>
              <a:t>Kristina Gunne, Andrzej Nowicki, Alberto Pace</a:t>
            </a:r>
          </a:p>
        </p:txBody>
      </p:sp>
    </p:spTree>
    <p:extLst>
      <p:ext uri="{BB962C8B-B14F-4D97-AF65-F5344CB8AC3E}">
        <p14:creationId xmlns:p14="http://schemas.microsoft.com/office/powerpoint/2010/main" val="4088189776"/>
      </p:ext>
    </p:extLst>
  </p:cSld>
  <p:clrMapOvr>
    <a:masterClrMapping/>
  </p:clrMapOvr>
  <p:transition>
    <p:strips dir="rd"/>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20" name="Rectangle 4"/>
          <p:cNvSpPr>
            <a:spLocks noGrp="1" noChangeArrowheads="1"/>
          </p:cNvSpPr>
          <p:nvPr>
            <p:ph idx="1"/>
          </p:nvPr>
        </p:nvSpPr>
        <p:spPr>
          <a:xfrm>
            <a:off x="317821" y="1311926"/>
            <a:ext cx="11307510" cy="4441825"/>
          </a:xfrm>
        </p:spPr>
        <p:txBody>
          <a:bodyPr/>
          <a:lstStyle/>
          <a:p>
            <a:r>
              <a:rPr lang="en-US" dirty="0"/>
              <a:t>9 schools organized in 2023 - 24</a:t>
            </a:r>
          </a:p>
          <a:p>
            <a:pPr lvl="1"/>
            <a:r>
              <a:rPr lang="en-US" sz="1600" dirty="0"/>
              <a:t>Inverted School (March 23), Heterogeneous Computing (June 23), Main school in Estonia (Aug 23), Computer Security (Oct 23), Inverted School (April 24), Heterogeneous Computing (June 24), Main school in Germany (Sep 24), Machine Learning (Oct 24), IT Services (Nov 24)</a:t>
            </a:r>
          </a:p>
          <a:p>
            <a:r>
              <a:rPr lang="en-US" dirty="0"/>
              <a:t>Potential schools for 2025 - 26</a:t>
            </a:r>
          </a:p>
          <a:p>
            <a:pPr lvl="1"/>
            <a:r>
              <a:rPr lang="en-US" sz="1600" dirty="0"/>
              <a:t>Inverted School (March 25), Computer Security (April 25), Machine Learning (June 25), Main school in Sweden (July 25), Heterogeneous Computing (Oct 25), IT Services (Nov 25), Regional School in Latin America (Chile, early 26), …</a:t>
            </a:r>
          </a:p>
          <a:p>
            <a:pPr lvl="1"/>
            <a:endParaRPr lang="en-US" sz="2000" dirty="0"/>
          </a:p>
          <a:p>
            <a:pPr lvl="1"/>
            <a:endParaRPr lang="en-US" dirty="0"/>
          </a:p>
        </p:txBody>
      </p:sp>
      <p:sp>
        <p:nvSpPr>
          <p:cNvPr id="111618" name="Rectangle 2"/>
          <p:cNvSpPr>
            <a:spLocks noGrp="1" noChangeArrowheads="1"/>
          </p:cNvSpPr>
          <p:nvPr>
            <p:ph type="title"/>
          </p:nvPr>
        </p:nvSpPr>
        <p:spPr/>
        <p:txBody>
          <a:bodyPr/>
          <a:lstStyle/>
          <a:p>
            <a:r>
              <a:rPr lang="en-US" dirty="0"/>
              <a:t>CERN School of Computing</a:t>
            </a:r>
          </a:p>
        </p:txBody>
      </p:sp>
      <p:sp>
        <p:nvSpPr>
          <p:cNvPr id="5" name="TextBox 4">
            <a:extLst>
              <a:ext uri="{FF2B5EF4-FFF2-40B4-BE49-F238E27FC236}">
                <a16:creationId xmlns:a16="http://schemas.microsoft.com/office/drawing/2014/main" id="{BA3B85D4-D685-211A-959F-D99980CBF65E}"/>
              </a:ext>
            </a:extLst>
          </p:cNvPr>
          <p:cNvSpPr txBox="1"/>
          <p:nvPr/>
        </p:nvSpPr>
        <p:spPr>
          <a:xfrm>
            <a:off x="9135762" y="881350"/>
            <a:ext cx="3056238" cy="369332"/>
          </a:xfrm>
          <a:prstGeom prst="rect">
            <a:avLst/>
          </a:prstGeom>
          <a:noFill/>
        </p:spPr>
        <p:txBody>
          <a:bodyPr wrap="square">
            <a:spAutoFit/>
          </a:bodyPr>
          <a:lstStyle/>
          <a:p>
            <a:r>
              <a:rPr lang="en-US" dirty="0">
                <a:solidFill>
                  <a:schemeClr val="accent2">
                    <a:lumMod val="75000"/>
                  </a:schemeClr>
                </a:solidFill>
                <a:latin typeface="Arial" panose="020B0604020202020204" pitchFamily="34" charset="0"/>
                <a:cs typeface="Arial" panose="020B0604020202020204" pitchFamily="34" charset="0"/>
                <a:hlinkClick r:id="rId3"/>
              </a:rPr>
              <a:t>https://csc.web.cern.ch/</a:t>
            </a:r>
            <a:endParaRPr lang="en-US" dirty="0">
              <a:solidFill>
                <a:schemeClr val="accent2">
                  <a:lumMod val="75000"/>
                </a:schemeClr>
              </a:solidFill>
              <a:latin typeface="Arial" panose="020B0604020202020204" pitchFamily="34" charset="0"/>
              <a:cs typeface="Arial" panose="020B0604020202020204" pitchFamily="34" charset="0"/>
            </a:endParaRPr>
          </a:p>
        </p:txBody>
      </p:sp>
      <p:pic>
        <p:nvPicPr>
          <p:cNvPr id="1026" name="Picture 2">
            <a:extLst>
              <a:ext uri="{FF2B5EF4-FFF2-40B4-BE49-F238E27FC236}">
                <a16:creationId xmlns:a16="http://schemas.microsoft.com/office/drawing/2014/main" id="{BE1B845F-D3CA-FD50-4203-050402C8BEAB}"/>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27" t="26168" r="1503" b="10894"/>
          <a:stretch/>
        </p:blipFill>
        <p:spPr bwMode="auto">
          <a:xfrm>
            <a:off x="6432128" y="4461701"/>
            <a:ext cx="2516269" cy="108012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A group of people posing for a photo&#10;&#10;Description automatically generated">
            <a:extLst>
              <a:ext uri="{FF2B5EF4-FFF2-40B4-BE49-F238E27FC236}">
                <a16:creationId xmlns:a16="http://schemas.microsoft.com/office/drawing/2014/main" id="{936417C5-525B-EBEF-0CFD-5474DB6B7DB3}"/>
              </a:ext>
            </a:extLst>
          </p:cNvPr>
          <p:cNvPicPr>
            <a:picLocks noChangeAspect="1"/>
          </p:cNvPicPr>
          <p:nvPr/>
        </p:nvPicPr>
        <p:blipFill>
          <a:blip r:embed="rId5" cstate="print">
            <a:extLst>
              <a:ext uri="{28A0092B-C50C-407E-A947-70E740481C1C}">
                <a14:useLocalDpi xmlns:a14="http://schemas.microsoft.com/office/drawing/2010/main" val="0"/>
              </a:ext>
            </a:extLst>
          </a:blip>
          <a:srcRect l="6651" t="5900" r="4286" b="11151"/>
          <a:stretch/>
        </p:blipFill>
        <p:spPr>
          <a:xfrm>
            <a:off x="3709212" y="3790699"/>
            <a:ext cx="2541608" cy="1776876"/>
          </a:xfrm>
          <a:prstGeom prst="rect">
            <a:avLst/>
          </a:prstGeom>
        </p:spPr>
      </p:pic>
      <p:pic>
        <p:nvPicPr>
          <p:cNvPr id="20" name="Picture 19" descr="A group of people posing for a photo&#10;&#10;Description automatically generated">
            <a:extLst>
              <a:ext uri="{FF2B5EF4-FFF2-40B4-BE49-F238E27FC236}">
                <a16:creationId xmlns:a16="http://schemas.microsoft.com/office/drawing/2014/main" id="{F2825B3D-24CF-6B88-C9CC-2324D1523640}"/>
              </a:ext>
            </a:extLst>
          </p:cNvPr>
          <p:cNvPicPr>
            <a:picLocks noChangeAspect="1"/>
          </p:cNvPicPr>
          <p:nvPr/>
        </p:nvPicPr>
        <p:blipFill>
          <a:blip r:embed="rId6" cstate="print">
            <a:extLst>
              <a:ext uri="{28A0092B-C50C-407E-A947-70E740481C1C}">
                <a14:useLocalDpi xmlns:a14="http://schemas.microsoft.com/office/drawing/2010/main" val="0"/>
              </a:ext>
            </a:extLst>
          </a:blip>
          <a:srcRect t="31463" r="1004" b="8001"/>
          <a:stretch/>
        </p:blipFill>
        <p:spPr>
          <a:xfrm>
            <a:off x="8880989" y="3701142"/>
            <a:ext cx="2915328" cy="1188412"/>
          </a:xfrm>
          <a:prstGeom prst="rect">
            <a:avLst/>
          </a:prstGeom>
        </p:spPr>
      </p:pic>
      <p:pic>
        <p:nvPicPr>
          <p:cNvPr id="22" name="Picture 21" descr="A group of people posing for a photo&#10;&#10;Description automatically generated">
            <a:extLst>
              <a:ext uri="{FF2B5EF4-FFF2-40B4-BE49-F238E27FC236}">
                <a16:creationId xmlns:a16="http://schemas.microsoft.com/office/drawing/2014/main" id="{36271A1B-745C-1E54-3CCE-9D830C7791D4}"/>
              </a:ext>
            </a:extLst>
          </p:cNvPr>
          <p:cNvPicPr>
            <a:picLocks noChangeAspect="1"/>
          </p:cNvPicPr>
          <p:nvPr/>
        </p:nvPicPr>
        <p:blipFill>
          <a:blip r:embed="rId7" cstate="print">
            <a:extLst>
              <a:ext uri="{28A0092B-C50C-407E-A947-70E740481C1C}">
                <a14:useLocalDpi xmlns:a14="http://schemas.microsoft.com/office/drawing/2010/main" val="0"/>
              </a:ext>
            </a:extLst>
          </a:blip>
          <a:srcRect t="37742"/>
          <a:stretch/>
        </p:blipFill>
        <p:spPr>
          <a:xfrm>
            <a:off x="3799048" y="5753751"/>
            <a:ext cx="2779553" cy="974059"/>
          </a:xfrm>
          <a:prstGeom prst="rect">
            <a:avLst/>
          </a:prstGeom>
        </p:spPr>
      </p:pic>
      <p:pic>
        <p:nvPicPr>
          <p:cNvPr id="24" name="Picture 23" descr="A group of people posing for a photo&#10;&#10;Description automatically generated">
            <a:extLst>
              <a:ext uri="{FF2B5EF4-FFF2-40B4-BE49-F238E27FC236}">
                <a16:creationId xmlns:a16="http://schemas.microsoft.com/office/drawing/2014/main" id="{5B67713F-A02F-E1E3-3D0D-ED1C8BF3463A}"/>
              </a:ext>
            </a:extLst>
          </p:cNvPr>
          <p:cNvPicPr>
            <a:picLocks noChangeAspect="1"/>
          </p:cNvPicPr>
          <p:nvPr/>
        </p:nvPicPr>
        <p:blipFill>
          <a:blip r:embed="rId8" cstate="print">
            <a:extLst>
              <a:ext uri="{28A0092B-C50C-407E-A947-70E740481C1C}">
                <a14:useLocalDpi xmlns:a14="http://schemas.microsoft.com/office/drawing/2010/main" val="0"/>
              </a:ext>
            </a:extLst>
          </a:blip>
          <a:srcRect t="22390" b="17279"/>
          <a:stretch/>
        </p:blipFill>
        <p:spPr>
          <a:xfrm>
            <a:off x="205281" y="5105955"/>
            <a:ext cx="3295308" cy="1325490"/>
          </a:xfrm>
          <a:prstGeom prst="rect">
            <a:avLst/>
          </a:prstGeom>
        </p:spPr>
      </p:pic>
      <p:pic>
        <p:nvPicPr>
          <p:cNvPr id="26" name="Picture 25" descr="A group of people standing in a line&#10;&#10;Description automatically generated">
            <a:extLst>
              <a:ext uri="{FF2B5EF4-FFF2-40B4-BE49-F238E27FC236}">
                <a16:creationId xmlns:a16="http://schemas.microsoft.com/office/drawing/2014/main" id="{D952C8CA-3B69-2007-E538-DD589F14ECA8}"/>
              </a:ext>
            </a:extLst>
          </p:cNvPr>
          <p:cNvPicPr>
            <a:picLocks noChangeAspect="1"/>
          </p:cNvPicPr>
          <p:nvPr/>
        </p:nvPicPr>
        <p:blipFill>
          <a:blip r:embed="rId9" cstate="print">
            <a:extLst>
              <a:ext uri="{28A0092B-C50C-407E-A947-70E740481C1C}">
                <a14:useLocalDpi xmlns:a14="http://schemas.microsoft.com/office/drawing/2010/main" val="0"/>
              </a:ext>
            </a:extLst>
          </a:blip>
          <a:srcRect l="2497" t="26901" r="4607" b="24138"/>
          <a:stretch/>
        </p:blipFill>
        <p:spPr>
          <a:xfrm>
            <a:off x="7819331" y="5608194"/>
            <a:ext cx="4035756" cy="1197566"/>
          </a:xfrm>
          <a:prstGeom prst="rect">
            <a:avLst/>
          </a:prstGeom>
        </p:spPr>
      </p:pic>
      <p:pic>
        <p:nvPicPr>
          <p:cNvPr id="28" name="Picture 27" descr="A group of people posing for a photo&#10;&#10;Description automatically generated">
            <a:extLst>
              <a:ext uri="{FF2B5EF4-FFF2-40B4-BE49-F238E27FC236}">
                <a16:creationId xmlns:a16="http://schemas.microsoft.com/office/drawing/2014/main" id="{1A49DBEA-71DE-FFFA-20FC-83EDC7F388B0}"/>
              </a:ext>
            </a:extLst>
          </p:cNvPr>
          <p:cNvPicPr>
            <a:picLocks noChangeAspect="1"/>
          </p:cNvPicPr>
          <p:nvPr/>
        </p:nvPicPr>
        <p:blipFill>
          <a:blip r:embed="rId10" cstate="print">
            <a:extLst>
              <a:ext uri="{28A0092B-C50C-407E-A947-70E740481C1C}">
                <a14:useLocalDpi xmlns:a14="http://schemas.microsoft.com/office/drawing/2010/main" val="0"/>
              </a:ext>
            </a:extLst>
          </a:blip>
          <a:srcRect t="11151" b="16782"/>
          <a:stretch/>
        </p:blipFill>
        <p:spPr>
          <a:xfrm>
            <a:off x="205281" y="3837701"/>
            <a:ext cx="2899689" cy="1175475"/>
          </a:xfrm>
          <a:prstGeom prst="rect">
            <a:avLst/>
          </a:prstGeom>
        </p:spPr>
      </p:pic>
    </p:spTree>
    <p:extLst>
      <p:ext uri="{BB962C8B-B14F-4D97-AF65-F5344CB8AC3E}">
        <p14:creationId xmlns:p14="http://schemas.microsoft.com/office/powerpoint/2010/main" val="32039391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3C5AD7-CE42-4DD4-F60F-E63448E55308}"/>
              </a:ext>
            </a:extLst>
          </p:cNvPr>
          <p:cNvSpPr>
            <a:spLocks noGrp="1"/>
          </p:cNvSpPr>
          <p:nvPr>
            <p:ph type="title"/>
          </p:nvPr>
        </p:nvSpPr>
        <p:spPr/>
        <p:txBody>
          <a:bodyPr/>
          <a:lstStyle/>
          <a:p>
            <a:r>
              <a:rPr lang="en-US" dirty="0"/>
              <a:t>School vision, strategy, and plans</a:t>
            </a:r>
          </a:p>
        </p:txBody>
      </p:sp>
      <p:sp>
        <p:nvSpPr>
          <p:cNvPr id="3" name="Content Placeholder 2">
            <a:extLst>
              <a:ext uri="{FF2B5EF4-FFF2-40B4-BE49-F238E27FC236}">
                <a16:creationId xmlns:a16="http://schemas.microsoft.com/office/drawing/2014/main" id="{06F3556A-7EFE-5A98-7B28-AD73DE84864B}"/>
              </a:ext>
            </a:extLst>
          </p:cNvPr>
          <p:cNvSpPr>
            <a:spLocks noGrp="1"/>
          </p:cNvSpPr>
          <p:nvPr>
            <p:ph idx="1"/>
          </p:nvPr>
        </p:nvSpPr>
        <p:spPr>
          <a:xfrm>
            <a:off x="623392" y="1500174"/>
            <a:ext cx="10654208" cy="4441825"/>
          </a:xfrm>
        </p:spPr>
        <p:txBody>
          <a:bodyPr/>
          <a:lstStyle/>
          <a:p>
            <a:r>
              <a:rPr lang="en-US" dirty="0"/>
              <a:t>Attract the best PhD and Master students worldwide</a:t>
            </a:r>
          </a:p>
          <a:p>
            <a:r>
              <a:rPr lang="en-US" dirty="0"/>
              <a:t>Deliver education on Scientific Computing topics relevant to CERN research and on specific IT technologies developed at CERN</a:t>
            </a:r>
          </a:p>
          <a:p>
            <a:r>
              <a:rPr lang="en-US" dirty="0"/>
              <a:t>Create a network of lifetime links of participants across all scientific research laboratories, institutes and universities</a:t>
            </a:r>
          </a:p>
          <a:p>
            <a:pPr lvl="1"/>
            <a:r>
              <a:rPr lang="en-US" sz="2000" dirty="0"/>
              <a:t>Including those not directly involved in CERN research programs</a:t>
            </a:r>
          </a:p>
          <a:p>
            <a:r>
              <a:rPr lang="en-US" dirty="0"/>
              <a:t>Tactical directions:</a:t>
            </a:r>
          </a:p>
          <a:p>
            <a:pPr lvl="1"/>
            <a:r>
              <a:rPr lang="en-US" sz="2000" dirty="0"/>
              <a:t>Increase education on emerging and innovative technologies that will play majors roles in scientific research in future years (Machine Learning, Quantum Computing, AI, Heterogeneous Architectures, Datacenter technologies)</a:t>
            </a:r>
          </a:p>
          <a:p>
            <a:pPr lvl="1"/>
            <a:r>
              <a:rPr lang="en-US" sz="2000" dirty="0"/>
              <a:t>Increase geographical coverage (schools in Latin America in 2026, Asia, Middle-East)</a:t>
            </a:r>
          </a:p>
          <a:p>
            <a:pPr marL="914400" lvl="2" indent="0">
              <a:buNone/>
            </a:pPr>
            <a:endParaRPr lang="en-US" dirty="0"/>
          </a:p>
          <a:p>
            <a:endParaRPr lang="en-US" dirty="0"/>
          </a:p>
        </p:txBody>
      </p:sp>
    </p:spTree>
    <p:extLst>
      <p:ext uri="{BB962C8B-B14F-4D97-AF65-F5344CB8AC3E}">
        <p14:creationId xmlns:p14="http://schemas.microsoft.com/office/powerpoint/2010/main" val="4240810089"/>
      </p:ext>
    </p:extLst>
  </p:cSld>
  <p:clrMapOvr>
    <a:masterClrMapping/>
  </p:clrMapOvr>
  <p:transition>
    <p:strips dir="rd"/>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449669-F7A3-ECC7-9B1F-451AC287371F}"/>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C959249B-3B34-6903-A3C7-C6D0B6492E05}"/>
              </a:ext>
            </a:extLst>
          </p:cNvPr>
          <p:cNvSpPr>
            <a:spLocks noGrp="1"/>
          </p:cNvSpPr>
          <p:nvPr>
            <p:ph type="title"/>
          </p:nvPr>
        </p:nvSpPr>
        <p:spPr/>
        <p:txBody>
          <a:bodyPr/>
          <a:lstStyle/>
          <a:p>
            <a:r>
              <a:rPr lang="en-PL" dirty="0"/>
              <a:t>Overall</a:t>
            </a:r>
            <a:r>
              <a:rPr lang="en-US" dirty="0"/>
              <a:t> Evaluation CSC 2024 (excerpts)</a:t>
            </a:r>
            <a:endParaRPr lang="en-PL" dirty="0"/>
          </a:p>
        </p:txBody>
      </p:sp>
      <p:sp>
        <p:nvSpPr>
          <p:cNvPr id="5" name="Content Placeholder 4">
            <a:extLst>
              <a:ext uri="{FF2B5EF4-FFF2-40B4-BE49-F238E27FC236}">
                <a16:creationId xmlns:a16="http://schemas.microsoft.com/office/drawing/2014/main" id="{DDD8BEBC-2985-EEF4-A3D3-521FFE640747}"/>
              </a:ext>
            </a:extLst>
          </p:cNvPr>
          <p:cNvSpPr>
            <a:spLocks noGrp="1"/>
          </p:cNvSpPr>
          <p:nvPr>
            <p:ph idx="1"/>
          </p:nvPr>
        </p:nvSpPr>
        <p:spPr/>
        <p:txBody>
          <a:bodyPr>
            <a:normAutofit fontScale="92500" lnSpcReduction="10000"/>
          </a:bodyPr>
          <a:lstStyle/>
          <a:p>
            <a:pPr algn="l">
              <a:lnSpc>
                <a:spcPct val="120000"/>
              </a:lnSpc>
            </a:pPr>
            <a:r>
              <a:rPr lang="en-GB" b="0" i="1" dirty="0">
                <a:solidFill>
                  <a:srgbClr val="777777"/>
                </a:solidFill>
                <a:effectLst/>
                <a:latin typeface="Liberation Sans"/>
              </a:rPr>
              <a:t>The school was excellent, </a:t>
            </a:r>
            <a:r>
              <a:rPr lang="en-GB" b="1" i="1" dirty="0">
                <a:solidFill>
                  <a:srgbClr val="777777"/>
                </a:solidFill>
                <a:effectLst/>
                <a:latin typeface="Liberation Sans"/>
              </a:rPr>
              <a:t>one of the best experiences of my </a:t>
            </a:r>
            <a:r>
              <a:rPr lang="en-GB" b="0" i="1" dirty="0">
                <a:solidFill>
                  <a:srgbClr val="777777"/>
                </a:solidFill>
                <a:effectLst/>
                <a:latin typeface="Liberation Sans"/>
              </a:rPr>
              <a:t>life. I learnt a lot of new things, or at least I have now the instruments to study them alone. I appreciated the heterogenous environment, and the networking possibilities. I met so many amazing people, both within the students and the lecturers.</a:t>
            </a:r>
          </a:p>
          <a:p>
            <a:pPr algn="l">
              <a:lnSpc>
                <a:spcPct val="120000"/>
              </a:lnSpc>
            </a:pPr>
            <a:r>
              <a:rPr lang="en-GB" b="0" i="1" dirty="0">
                <a:solidFill>
                  <a:srgbClr val="777777"/>
                </a:solidFill>
                <a:effectLst/>
                <a:latin typeface="Liberation Sans"/>
              </a:rPr>
              <a:t>It has been the </a:t>
            </a:r>
            <a:r>
              <a:rPr lang="en-GB" b="1" i="1" dirty="0">
                <a:solidFill>
                  <a:srgbClr val="777777"/>
                </a:solidFill>
                <a:effectLst/>
                <a:latin typeface="Liberation Sans"/>
              </a:rPr>
              <a:t>best work-related event</a:t>
            </a:r>
            <a:r>
              <a:rPr lang="en-GB" b="0" i="1" dirty="0">
                <a:solidFill>
                  <a:srgbClr val="777777"/>
                </a:solidFill>
                <a:effectLst/>
                <a:latin typeface="Liberation Sans"/>
              </a:rPr>
              <a:t> I ever had in my life.</a:t>
            </a:r>
          </a:p>
          <a:p>
            <a:pPr algn="l">
              <a:lnSpc>
                <a:spcPct val="120000"/>
              </a:lnSpc>
            </a:pPr>
            <a:r>
              <a:rPr lang="en-GB" b="0" i="1" dirty="0">
                <a:solidFill>
                  <a:srgbClr val="777777"/>
                </a:solidFill>
                <a:effectLst/>
                <a:latin typeface="Liberation Sans"/>
              </a:rPr>
              <a:t>One of the best, if not the best, two weeks of my life! And I'm not exaggerating. Thank you to all the organizers, instructors, and the attendees!</a:t>
            </a:r>
          </a:p>
          <a:p>
            <a:pPr>
              <a:lnSpc>
                <a:spcPct val="120000"/>
              </a:lnSpc>
            </a:pPr>
            <a:r>
              <a:rPr lang="en-GB" b="0" i="1" dirty="0">
                <a:solidFill>
                  <a:srgbClr val="777777"/>
                </a:solidFill>
                <a:effectLst/>
                <a:latin typeface="Liberation Sans"/>
              </a:rPr>
              <a:t>Honestly </a:t>
            </a:r>
            <a:r>
              <a:rPr lang="en-GB" b="1" i="1" dirty="0">
                <a:solidFill>
                  <a:srgbClr val="777777"/>
                </a:solidFill>
                <a:effectLst/>
                <a:latin typeface="Liberation Sans"/>
              </a:rPr>
              <a:t>one of the best experiences I have ever had</a:t>
            </a:r>
            <a:r>
              <a:rPr lang="en-GB" b="0" i="1" dirty="0">
                <a:solidFill>
                  <a:srgbClr val="777777"/>
                </a:solidFill>
                <a:effectLst/>
                <a:latin typeface="Liberation Sans"/>
              </a:rPr>
              <a:t>, certainly in terms of academic events. The school itself was amazing, all the activities were perfect.</a:t>
            </a:r>
          </a:p>
          <a:p>
            <a:pPr algn="l">
              <a:lnSpc>
                <a:spcPct val="120000"/>
              </a:lnSpc>
            </a:pPr>
            <a:r>
              <a:rPr lang="en-GB" b="0" i="1" dirty="0">
                <a:solidFill>
                  <a:srgbClr val="777777"/>
                </a:solidFill>
                <a:effectLst/>
                <a:latin typeface="Liberation Sans"/>
              </a:rPr>
              <a:t>Organisation was brilliant. Lectures were brilliant. Social events were brilliant. All-in-all I hope I can come back to another version of the CSC in the future</a:t>
            </a:r>
            <a:endParaRPr lang="en-GB" b="0" i="0" dirty="0">
              <a:solidFill>
                <a:srgbClr val="777777"/>
              </a:solidFill>
              <a:effectLst/>
              <a:latin typeface="Liberation Sans"/>
            </a:endParaRPr>
          </a:p>
        </p:txBody>
      </p:sp>
    </p:spTree>
    <p:extLst>
      <p:ext uri="{BB962C8B-B14F-4D97-AF65-F5344CB8AC3E}">
        <p14:creationId xmlns:p14="http://schemas.microsoft.com/office/powerpoint/2010/main" val="518600051"/>
      </p:ext>
    </p:extLst>
  </p:cSld>
  <p:clrMapOvr>
    <a:masterClrMapping/>
  </p:clrMapOvr>
  <p:transition>
    <p:strips dir="rd"/>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5D5E9C-06F9-8746-86DE-BB05B87861ED}"/>
              </a:ext>
            </a:extLst>
          </p:cNvPr>
          <p:cNvSpPr>
            <a:spLocks noGrp="1"/>
          </p:cNvSpPr>
          <p:nvPr>
            <p:ph type="title"/>
          </p:nvPr>
        </p:nvSpPr>
        <p:spPr/>
        <p:txBody>
          <a:bodyPr/>
          <a:lstStyle/>
          <a:p>
            <a:r>
              <a:rPr lang="en-US" dirty="0"/>
              <a:t>Comparative advertisement</a:t>
            </a:r>
          </a:p>
        </p:txBody>
      </p:sp>
      <p:pic>
        <p:nvPicPr>
          <p:cNvPr id="6" name="Picture 5">
            <a:extLst>
              <a:ext uri="{FF2B5EF4-FFF2-40B4-BE49-F238E27FC236}">
                <a16:creationId xmlns:a16="http://schemas.microsoft.com/office/drawing/2014/main" id="{D3864DE5-FC64-ED21-4CE2-D689BA819E07}"/>
              </a:ext>
            </a:extLst>
          </p:cNvPr>
          <p:cNvPicPr>
            <a:picLocks noChangeAspect="1"/>
          </p:cNvPicPr>
          <p:nvPr/>
        </p:nvPicPr>
        <p:blipFill>
          <a:blip r:embed="rId2"/>
          <a:stretch>
            <a:fillRect/>
          </a:stretch>
        </p:blipFill>
        <p:spPr>
          <a:xfrm>
            <a:off x="309640" y="1268760"/>
            <a:ext cx="6502372" cy="5134951"/>
          </a:xfrm>
          <a:prstGeom prst="rect">
            <a:avLst/>
          </a:prstGeom>
        </p:spPr>
      </p:pic>
      <p:pic>
        <p:nvPicPr>
          <p:cNvPr id="10" name="Picture 9">
            <a:extLst>
              <a:ext uri="{FF2B5EF4-FFF2-40B4-BE49-F238E27FC236}">
                <a16:creationId xmlns:a16="http://schemas.microsoft.com/office/drawing/2014/main" id="{4889ACD0-87EB-9F46-E9A3-EBB092072F50}"/>
              </a:ext>
            </a:extLst>
          </p:cNvPr>
          <p:cNvPicPr>
            <a:picLocks noChangeAspect="1"/>
          </p:cNvPicPr>
          <p:nvPr/>
        </p:nvPicPr>
        <p:blipFill rotWithShape="1">
          <a:blip r:embed="rId3"/>
          <a:srcRect l="9354" r="10860" b="37400"/>
          <a:stretch/>
        </p:blipFill>
        <p:spPr>
          <a:xfrm>
            <a:off x="5182632" y="1235656"/>
            <a:ext cx="6708206" cy="3773031"/>
          </a:xfrm>
          <a:prstGeom prst="rect">
            <a:avLst/>
          </a:prstGeom>
        </p:spPr>
      </p:pic>
      <p:sp>
        <p:nvSpPr>
          <p:cNvPr id="11" name="Content Placeholder 2">
            <a:extLst>
              <a:ext uri="{FF2B5EF4-FFF2-40B4-BE49-F238E27FC236}">
                <a16:creationId xmlns:a16="http://schemas.microsoft.com/office/drawing/2014/main" id="{45B128B6-0EBD-46F0-5264-D10CDD16E9C3}"/>
              </a:ext>
            </a:extLst>
          </p:cNvPr>
          <p:cNvSpPr>
            <a:spLocks noGrp="1"/>
          </p:cNvSpPr>
          <p:nvPr>
            <p:ph idx="1"/>
          </p:nvPr>
        </p:nvSpPr>
        <p:spPr>
          <a:xfrm>
            <a:off x="6528047" y="5373256"/>
            <a:ext cx="5533405" cy="1072839"/>
          </a:xfrm>
        </p:spPr>
        <p:txBody>
          <a:bodyPr/>
          <a:lstStyle/>
          <a:p>
            <a:pPr marL="0" indent="0">
              <a:buNone/>
            </a:pPr>
            <a:r>
              <a:rPr lang="en-US" sz="1800" dirty="0"/>
              <a:t>637 CHF for a full week + lodging, meals, excursions</a:t>
            </a:r>
          </a:p>
          <a:p>
            <a:pPr marL="0" indent="0">
              <a:buNone/>
            </a:pPr>
            <a:r>
              <a:rPr lang="en-US" sz="1800" dirty="0"/>
              <a:t>560 CHF for 16 hours</a:t>
            </a:r>
          </a:p>
          <a:p>
            <a:pPr marL="0" indent="0">
              <a:buNone/>
            </a:pPr>
            <a:r>
              <a:rPr lang="en-US" sz="1800" dirty="0"/>
              <a:t>School on IT services: 420 CHF for a full week</a:t>
            </a:r>
          </a:p>
        </p:txBody>
      </p:sp>
      <p:sp>
        <p:nvSpPr>
          <p:cNvPr id="12" name="Oval 11">
            <a:extLst>
              <a:ext uri="{FF2B5EF4-FFF2-40B4-BE49-F238E27FC236}">
                <a16:creationId xmlns:a16="http://schemas.microsoft.com/office/drawing/2014/main" id="{50220AB6-96D6-27B7-D501-A041D0DA3510}"/>
              </a:ext>
            </a:extLst>
          </p:cNvPr>
          <p:cNvSpPr/>
          <p:nvPr/>
        </p:nvSpPr>
        <p:spPr>
          <a:xfrm>
            <a:off x="1055440" y="5301208"/>
            <a:ext cx="1656184" cy="720080"/>
          </a:xfrm>
          <a:prstGeom prst="ellipse">
            <a:avLst/>
          </a:prstGeom>
          <a:noFill/>
          <a:ln w="25400" cap="flat" cmpd="sng" algn="ctr">
            <a:solidFill>
              <a:srgbClr val="FF0000"/>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dirty="0">
              <a:ln>
                <a:noFill/>
              </a:ln>
              <a:noFill/>
              <a:effectLst/>
              <a:uLnTx/>
              <a:uFillTx/>
              <a:latin typeface="Arial"/>
              <a:ea typeface="+mn-ea"/>
              <a:cs typeface="+mn-cs"/>
            </a:endParaRPr>
          </a:p>
        </p:txBody>
      </p:sp>
      <p:sp>
        <p:nvSpPr>
          <p:cNvPr id="13" name="Oval 12">
            <a:extLst>
              <a:ext uri="{FF2B5EF4-FFF2-40B4-BE49-F238E27FC236}">
                <a16:creationId xmlns:a16="http://schemas.microsoft.com/office/drawing/2014/main" id="{126FF925-AA60-EDCE-7ECD-50FD318A1D2C}"/>
              </a:ext>
            </a:extLst>
          </p:cNvPr>
          <p:cNvSpPr/>
          <p:nvPr/>
        </p:nvSpPr>
        <p:spPr>
          <a:xfrm>
            <a:off x="6744072" y="4509120"/>
            <a:ext cx="2164308" cy="499567"/>
          </a:xfrm>
          <a:prstGeom prst="ellipse">
            <a:avLst/>
          </a:prstGeom>
          <a:noFill/>
          <a:ln w="25400" cap="flat" cmpd="sng" algn="ctr">
            <a:solidFill>
              <a:srgbClr val="FF0000"/>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dirty="0">
              <a:ln>
                <a:noFill/>
              </a:ln>
              <a:noFill/>
              <a:effectLst/>
              <a:uLnTx/>
              <a:uFillTx/>
              <a:latin typeface="Arial"/>
              <a:ea typeface="+mn-ea"/>
              <a:cs typeface="+mn-cs"/>
            </a:endParaRPr>
          </a:p>
        </p:txBody>
      </p:sp>
      <p:cxnSp>
        <p:nvCxnSpPr>
          <p:cNvPr id="15" name="Straight Arrow Connector 14">
            <a:extLst>
              <a:ext uri="{FF2B5EF4-FFF2-40B4-BE49-F238E27FC236}">
                <a16:creationId xmlns:a16="http://schemas.microsoft.com/office/drawing/2014/main" id="{6A7C2A7F-88F9-CD83-8A93-3B3CDCF767E5}"/>
              </a:ext>
            </a:extLst>
          </p:cNvPr>
          <p:cNvCxnSpPr>
            <a:stCxn id="12" idx="6"/>
          </p:cNvCxnSpPr>
          <p:nvPr/>
        </p:nvCxnSpPr>
        <p:spPr bwMode="auto">
          <a:xfrm>
            <a:off x="2711624" y="5661248"/>
            <a:ext cx="3816424" cy="248427"/>
          </a:xfrm>
          <a:prstGeom prst="straightConnector1">
            <a:avLst/>
          </a:prstGeom>
          <a:noFill/>
          <a:ln w="19050" cap="flat" cmpd="sng" algn="ctr">
            <a:solidFill>
              <a:srgbClr val="FF0000"/>
            </a:solidFill>
            <a:prstDash val="solid"/>
            <a:round/>
            <a:headEnd type="none" w="med" len="med"/>
            <a:tailEnd type="triangle"/>
          </a:ln>
          <a:effectLst/>
        </p:spPr>
      </p:cxnSp>
      <p:sp>
        <p:nvSpPr>
          <p:cNvPr id="17" name="Freeform: Shape 16">
            <a:extLst>
              <a:ext uri="{FF2B5EF4-FFF2-40B4-BE49-F238E27FC236}">
                <a16:creationId xmlns:a16="http://schemas.microsoft.com/office/drawing/2014/main" id="{50657795-F01F-677D-A07E-C1D2C47A15BD}"/>
              </a:ext>
            </a:extLst>
          </p:cNvPr>
          <p:cNvSpPr/>
          <p:nvPr/>
        </p:nvSpPr>
        <p:spPr>
          <a:xfrm>
            <a:off x="5843045" y="4759779"/>
            <a:ext cx="908819" cy="710292"/>
          </a:xfrm>
          <a:custGeom>
            <a:avLst/>
            <a:gdLst>
              <a:gd name="connsiteX0" fmla="*/ 908819 w 908819"/>
              <a:gd name="connsiteY0" fmla="*/ 0 h 710292"/>
              <a:gd name="connsiteX1" fmla="*/ 2584 w 908819"/>
              <a:gd name="connsiteY1" fmla="*/ 359228 h 710292"/>
              <a:gd name="connsiteX2" fmla="*/ 688384 w 908819"/>
              <a:gd name="connsiteY2" fmla="*/ 710292 h 710292"/>
            </a:gdLst>
            <a:ahLst/>
            <a:cxnLst>
              <a:cxn ang="0">
                <a:pos x="connsiteX0" y="connsiteY0"/>
              </a:cxn>
              <a:cxn ang="0">
                <a:pos x="connsiteX1" y="connsiteY1"/>
              </a:cxn>
              <a:cxn ang="0">
                <a:pos x="connsiteX2" y="connsiteY2"/>
              </a:cxn>
            </a:cxnLst>
            <a:rect l="l" t="t" r="r" b="b"/>
            <a:pathLst>
              <a:path w="908819" h="710292">
                <a:moveTo>
                  <a:pt x="908819" y="0"/>
                </a:moveTo>
                <a:cubicBezTo>
                  <a:pt x="474071" y="120423"/>
                  <a:pt x="39323" y="240846"/>
                  <a:pt x="2584" y="359228"/>
                </a:cubicBezTo>
                <a:cubicBezTo>
                  <a:pt x="-34155" y="477610"/>
                  <a:pt x="327114" y="593951"/>
                  <a:pt x="688384" y="710292"/>
                </a:cubicBezTo>
              </a:path>
            </a:pathLst>
          </a:custGeom>
          <a:noFill/>
          <a:ln w="25400" cap="flat" cmpd="sng" algn="ctr">
            <a:solidFill>
              <a:srgbClr val="FF0000"/>
            </a:solidFill>
            <a:prstDash val="solid"/>
            <a:headEnd type="none" w="med" len="med"/>
            <a:tailEnd type="triangle" w="med" len="med"/>
          </a:ln>
          <a:effectLst/>
        </p:spPr>
        <p:txBody>
          <a:bodyPr rtlCol="0" anchor="ctr"/>
          <a:lstStyle/>
          <a:p>
            <a:pPr algn="ctr"/>
            <a:endParaRPr lang="en-US"/>
          </a:p>
        </p:txBody>
      </p:sp>
    </p:spTree>
    <p:extLst>
      <p:ext uri="{BB962C8B-B14F-4D97-AF65-F5344CB8AC3E}">
        <p14:creationId xmlns:p14="http://schemas.microsoft.com/office/powerpoint/2010/main" val="2004237006"/>
      </p:ext>
    </p:extLst>
  </p:cSld>
  <p:clrMapOvr>
    <a:masterClrMapping/>
  </p:clrMapOvr>
  <p:transition>
    <p:strips dir="rd"/>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434CC7-7F3F-9169-0F30-01FD7D7DA74C}"/>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257C57BA-B14B-22B3-0E03-C5545EEF0C83}"/>
              </a:ext>
            </a:extLst>
          </p:cNvPr>
          <p:cNvSpPr>
            <a:spLocks noGrp="1"/>
          </p:cNvSpPr>
          <p:nvPr>
            <p:ph type="ctrTitle" sz="quarter"/>
          </p:nvPr>
        </p:nvSpPr>
        <p:spPr/>
        <p:txBody>
          <a:bodyPr/>
          <a:lstStyle/>
          <a:p>
            <a:r>
              <a:rPr lang="en-US" dirty="0"/>
              <a:t>NextGen Work Package 4</a:t>
            </a:r>
          </a:p>
        </p:txBody>
      </p:sp>
      <p:sp>
        <p:nvSpPr>
          <p:cNvPr id="5" name="Subtitle 4">
            <a:extLst>
              <a:ext uri="{FF2B5EF4-FFF2-40B4-BE49-F238E27FC236}">
                <a16:creationId xmlns:a16="http://schemas.microsoft.com/office/drawing/2014/main" id="{5A73E429-C718-5FC9-8E09-8B2A629CDD26}"/>
              </a:ext>
            </a:extLst>
          </p:cNvPr>
          <p:cNvSpPr>
            <a:spLocks noGrp="1"/>
          </p:cNvSpPr>
          <p:nvPr>
            <p:ph type="subTitle" sz="quarter" idx="1"/>
          </p:nvPr>
        </p:nvSpPr>
        <p:spPr/>
        <p:txBody>
          <a:bodyPr/>
          <a:lstStyle/>
          <a:p>
            <a:r>
              <a:rPr lang="en-US" dirty="0"/>
              <a:t>4.1 Outreach, 4.2 Education</a:t>
            </a:r>
          </a:p>
        </p:txBody>
      </p:sp>
    </p:spTree>
    <p:extLst>
      <p:ext uri="{BB962C8B-B14F-4D97-AF65-F5344CB8AC3E}">
        <p14:creationId xmlns:p14="http://schemas.microsoft.com/office/powerpoint/2010/main" val="4046028002"/>
      </p:ext>
    </p:extLst>
  </p:cSld>
  <p:clrMapOvr>
    <a:masterClrMapping/>
  </p:clrMapOvr>
  <p:transition>
    <p:strips dir="rd"/>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1DD162-43E9-EB3B-8951-91690C594F21}"/>
              </a:ext>
            </a:extLst>
          </p:cNvPr>
          <p:cNvSpPr>
            <a:spLocks noGrp="1"/>
          </p:cNvSpPr>
          <p:nvPr>
            <p:ph type="title"/>
          </p:nvPr>
        </p:nvSpPr>
        <p:spPr>
          <a:xfrm>
            <a:off x="838200" y="509504"/>
            <a:ext cx="7022432" cy="805949"/>
          </a:xfrm>
        </p:spPr>
        <p:txBody>
          <a:bodyPr>
            <a:normAutofit/>
          </a:bodyPr>
          <a:lstStyle/>
          <a:p>
            <a:r>
              <a:rPr lang="en-US" dirty="0"/>
              <a:t>Outreach (WP 4.1) in 2024</a:t>
            </a:r>
          </a:p>
        </p:txBody>
      </p:sp>
      <p:sp>
        <p:nvSpPr>
          <p:cNvPr id="3" name="Content Placeholder 2">
            <a:extLst>
              <a:ext uri="{FF2B5EF4-FFF2-40B4-BE49-F238E27FC236}">
                <a16:creationId xmlns:a16="http://schemas.microsoft.com/office/drawing/2014/main" id="{96D37915-2FD2-9DED-DAA9-529779982E66}"/>
              </a:ext>
            </a:extLst>
          </p:cNvPr>
          <p:cNvSpPr>
            <a:spLocks noGrp="1"/>
          </p:cNvSpPr>
          <p:nvPr>
            <p:ph idx="1"/>
          </p:nvPr>
        </p:nvSpPr>
        <p:spPr>
          <a:xfrm>
            <a:off x="838201" y="1435100"/>
            <a:ext cx="5752890" cy="4351338"/>
          </a:xfrm>
        </p:spPr>
        <p:txBody>
          <a:bodyPr>
            <a:normAutofit/>
          </a:bodyPr>
          <a:lstStyle/>
          <a:p>
            <a:r>
              <a:rPr lang="en-US" sz="2000" dirty="0"/>
              <a:t>Articles and social media presence</a:t>
            </a:r>
          </a:p>
          <a:p>
            <a:r>
              <a:rPr lang="en-US" sz="2000" dirty="0"/>
              <a:t>Web site</a:t>
            </a:r>
          </a:p>
          <a:p>
            <a:pPr lvl="1"/>
            <a:r>
              <a:rPr lang="en-US" sz="1800" dirty="0">
                <a:hlinkClick r:id="rId2"/>
              </a:rPr>
              <a:t>https://nextgentriggers.web.cern.ch/</a:t>
            </a:r>
            <a:r>
              <a:rPr lang="en-US" sz="1800" dirty="0"/>
              <a:t> </a:t>
            </a:r>
          </a:p>
          <a:p>
            <a:r>
              <a:rPr lang="en-US" sz="2000" dirty="0"/>
              <a:t>Events:</a:t>
            </a:r>
          </a:p>
          <a:p>
            <a:pPr lvl="1"/>
            <a:r>
              <a:rPr lang="en-US" sz="1600" dirty="0"/>
              <a:t>NextGen All Hands meeting, 24 September 2024 </a:t>
            </a:r>
            <a:r>
              <a:rPr lang="en-US" sz="1600" dirty="0">
                <a:hlinkClick r:id="rId3"/>
              </a:rPr>
              <a:t>https://indico.cern.ch/event/1421591/</a:t>
            </a:r>
            <a:r>
              <a:rPr lang="en-US" sz="1600" dirty="0"/>
              <a:t> </a:t>
            </a:r>
          </a:p>
          <a:p>
            <a:pPr lvl="1"/>
            <a:r>
              <a:rPr lang="en-US" sz="1600" dirty="0"/>
              <a:t>NextGen Technical Workshop, 25-27 November 2024 </a:t>
            </a:r>
            <a:r>
              <a:rPr lang="en-GB" sz="1600" u="sng" dirty="0">
                <a:solidFill>
                  <a:srgbClr val="467886"/>
                </a:solidFill>
                <a:effectLst/>
                <a:latin typeface="Aptos" panose="020B0004020202020204" pitchFamily="34" charset="0"/>
                <a:ea typeface="Aptos" panose="020B0004020202020204" pitchFamily="34" charset="0"/>
                <a:cs typeface="Aptos" panose="020B0004020202020204" pitchFamily="34" charset="0"/>
                <a:hlinkClick r:id="rId4"/>
              </a:rPr>
              <a:t>https://indico.cern.ch/event/1421629/</a:t>
            </a:r>
            <a:endParaRPr lang="en-GB" sz="1600" u="sng" dirty="0">
              <a:solidFill>
                <a:srgbClr val="467886"/>
              </a:solidFill>
              <a:effectLst/>
              <a:latin typeface="Aptos" panose="020B0004020202020204" pitchFamily="34" charset="0"/>
              <a:ea typeface="Aptos" panose="020B0004020202020204" pitchFamily="34" charset="0"/>
              <a:cs typeface="Aptos" panose="020B0004020202020204" pitchFamily="34" charset="0"/>
            </a:endParaRPr>
          </a:p>
          <a:p>
            <a:r>
              <a:rPr lang="en-US" sz="2000" dirty="0"/>
              <a:t>Exchange programme</a:t>
            </a:r>
          </a:p>
          <a:p>
            <a:r>
              <a:rPr lang="en-US" sz="2000" dirty="0"/>
              <a:t>Team: </a:t>
            </a:r>
          </a:p>
          <a:p>
            <a:pPr lvl="1"/>
            <a:r>
              <a:rPr lang="es-ES" sz="1600" u="sng" dirty="0"/>
              <a:t>Alex Lasa Lamarca</a:t>
            </a:r>
            <a:r>
              <a:rPr lang="es-ES" sz="1600" dirty="0"/>
              <a:t> and the IT-FTI </a:t>
            </a:r>
            <a:r>
              <a:rPr lang="es-ES" sz="1600" dirty="0" err="1"/>
              <a:t>Communication</a:t>
            </a:r>
            <a:r>
              <a:rPr lang="es-ES" sz="1600" dirty="0"/>
              <a:t> (Antonella del Rosso, Jana Fiserova)</a:t>
            </a:r>
            <a:endParaRPr lang="en-US" sz="1600" dirty="0"/>
          </a:p>
          <a:p>
            <a:endParaRPr lang="en-US" sz="2000" dirty="0"/>
          </a:p>
        </p:txBody>
      </p:sp>
      <p:pic>
        <p:nvPicPr>
          <p:cNvPr id="8" name="Picture 7">
            <a:extLst>
              <a:ext uri="{FF2B5EF4-FFF2-40B4-BE49-F238E27FC236}">
                <a16:creationId xmlns:a16="http://schemas.microsoft.com/office/drawing/2014/main" id="{A92A7EDF-335E-C0A0-EB85-18C213D1E425}"/>
              </a:ext>
            </a:extLst>
          </p:cNvPr>
          <p:cNvPicPr>
            <a:picLocks noChangeAspect="1"/>
          </p:cNvPicPr>
          <p:nvPr/>
        </p:nvPicPr>
        <p:blipFill>
          <a:blip r:embed="rId5"/>
          <a:stretch>
            <a:fillRect/>
          </a:stretch>
        </p:blipFill>
        <p:spPr>
          <a:xfrm>
            <a:off x="6591090" y="1315453"/>
            <a:ext cx="5414002" cy="4824914"/>
          </a:xfrm>
          <a:prstGeom prst="rect">
            <a:avLst/>
          </a:prstGeom>
        </p:spPr>
      </p:pic>
      <p:sp>
        <p:nvSpPr>
          <p:cNvPr id="20" name="Slide Number Placeholder 19">
            <a:extLst>
              <a:ext uri="{FF2B5EF4-FFF2-40B4-BE49-F238E27FC236}">
                <a16:creationId xmlns:a16="http://schemas.microsoft.com/office/drawing/2014/main" id="{231EAA83-DA8B-B585-0A7B-A0279F437ACF}"/>
              </a:ext>
            </a:extLst>
          </p:cNvPr>
          <p:cNvSpPr>
            <a:spLocks noGrp="1"/>
          </p:cNvSpPr>
          <p:nvPr>
            <p:ph type="sldNum" sz="quarter" idx="12"/>
          </p:nvPr>
        </p:nvSpPr>
        <p:spPr>
          <a:xfrm>
            <a:off x="11518102" y="6406773"/>
            <a:ext cx="429126" cy="365125"/>
          </a:xfrm>
          <a:prstGeom prst="rect">
            <a:avLst/>
          </a:prstGeom>
        </p:spPr>
        <p:txBody>
          <a:bodyPr vert="horz" lIns="91440" tIns="45720" rIns="91440" bIns="45720" rtlCol="0" anchor="ctr"/>
          <a:lstStyle>
            <a:defPPr>
              <a:defRPr lang="en-US"/>
            </a:defPPr>
            <a:lvl1pPr marL="0" algn="r" defTabSz="914400" rtl="0" eaLnBrk="1" latinLnBrk="0" hangingPunct="1">
              <a:defRPr sz="105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r" rtl="0">
              <a:spcBef>
                <a:spcPts val="0"/>
              </a:spcBef>
              <a:spcAft>
                <a:spcPts val="0"/>
              </a:spcAft>
              <a:buNone/>
            </a:pPr>
            <a:fld id="{00000000-1234-1234-1234-123412341234}" type="slidenum">
              <a:rPr lang="en-US" smtClean="0"/>
              <a:pPr marL="0" lvl="0" indent="0" algn="r" rtl="0">
                <a:spcBef>
                  <a:spcPts val="0"/>
                </a:spcBef>
                <a:spcAft>
                  <a:spcPts val="0"/>
                </a:spcAft>
                <a:buNone/>
              </a:pPr>
              <a:t>17</a:t>
            </a:fld>
            <a:endParaRPr lang="en-US"/>
          </a:p>
        </p:txBody>
      </p:sp>
    </p:spTree>
    <p:extLst>
      <p:ext uri="{BB962C8B-B14F-4D97-AF65-F5344CB8AC3E}">
        <p14:creationId xmlns:p14="http://schemas.microsoft.com/office/powerpoint/2010/main" val="1129176017"/>
      </p:ext>
    </p:extLst>
  </p:cSld>
  <p:clrMapOvr>
    <a:masterClrMapping/>
  </p:clrMapOvr>
  <p:transition>
    <p:strips dir="rd"/>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037D1A-C28B-1E36-23D1-410E7A900D89}"/>
              </a:ext>
            </a:extLst>
          </p:cNvPr>
          <p:cNvSpPr>
            <a:spLocks noGrp="1"/>
          </p:cNvSpPr>
          <p:nvPr>
            <p:ph type="title"/>
          </p:nvPr>
        </p:nvSpPr>
        <p:spPr>
          <a:xfrm>
            <a:off x="838200" y="509504"/>
            <a:ext cx="10402564" cy="805949"/>
          </a:xfrm>
        </p:spPr>
        <p:txBody>
          <a:bodyPr>
            <a:normAutofit/>
          </a:bodyPr>
          <a:lstStyle/>
          <a:p>
            <a:r>
              <a:rPr lang="en-US" dirty="0"/>
              <a:t>Education </a:t>
            </a:r>
            <a:r>
              <a:rPr lang="en-US" dirty="0" err="1"/>
              <a:t>Programmes</a:t>
            </a:r>
            <a:r>
              <a:rPr lang="en-US" dirty="0"/>
              <a:t> (WP 4.2) in 2024</a:t>
            </a:r>
          </a:p>
        </p:txBody>
      </p:sp>
      <p:sp>
        <p:nvSpPr>
          <p:cNvPr id="3" name="Content Placeholder 2">
            <a:extLst>
              <a:ext uri="{FF2B5EF4-FFF2-40B4-BE49-F238E27FC236}">
                <a16:creationId xmlns:a16="http://schemas.microsoft.com/office/drawing/2014/main" id="{01770AAB-2480-20C5-A60F-CB8C303D3680}"/>
              </a:ext>
            </a:extLst>
          </p:cNvPr>
          <p:cNvSpPr>
            <a:spLocks noGrp="1"/>
          </p:cNvSpPr>
          <p:nvPr>
            <p:ph idx="1"/>
          </p:nvPr>
        </p:nvSpPr>
        <p:spPr>
          <a:xfrm>
            <a:off x="838200" y="1435162"/>
            <a:ext cx="10391274" cy="4351338"/>
          </a:xfrm>
        </p:spPr>
        <p:txBody>
          <a:bodyPr>
            <a:normAutofit fontScale="92500" lnSpcReduction="20000"/>
          </a:bodyPr>
          <a:lstStyle/>
          <a:p>
            <a:pPr lvl="0"/>
            <a:r>
              <a:rPr lang="en-US" dirty="0">
                <a:sym typeface="Arial"/>
              </a:rPr>
              <a:t>Participation in several schools</a:t>
            </a:r>
          </a:p>
          <a:p>
            <a:pPr lvl="1"/>
            <a:r>
              <a:rPr lang="en-US" dirty="0">
                <a:sym typeface="Arial"/>
              </a:rPr>
              <a:t>International School of Triggers and Data Acquisition (ISOTDAQ) – June</a:t>
            </a:r>
          </a:p>
          <a:p>
            <a:pPr lvl="1"/>
            <a:r>
              <a:rPr lang="en-US" dirty="0">
                <a:sym typeface="Arial"/>
              </a:rPr>
              <a:t>CERN School of Computing – September</a:t>
            </a:r>
          </a:p>
          <a:p>
            <a:pPr lvl="1"/>
            <a:r>
              <a:rPr lang="en-US" dirty="0" err="1">
                <a:sym typeface="Arial"/>
              </a:rPr>
              <a:t>Smarthep</a:t>
            </a:r>
            <a:r>
              <a:rPr lang="en-US" dirty="0">
                <a:sym typeface="Arial"/>
              </a:rPr>
              <a:t> Edge Machine Learning School – September </a:t>
            </a:r>
          </a:p>
          <a:p>
            <a:pPr lvl="1"/>
            <a:r>
              <a:rPr lang="en-US" dirty="0">
                <a:sym typeface="Arial"/>
              </a:rPr>
              <a:t>School on “Artificial intelligence and modern physics” – Sep-Oct</a:t>
            </a:r>
          </a:p>
          <a:p>
            <a:pPr lvl="1"/>
            <a:r>
              <a:rPr lang="en-US" dirty="0">
                <a:sym typeface="Arial"/>
              </a:rPr>
              <a:t>Efficient Scientific School of INFN - October</a:t>
            </a:r>
          </a:p>
          <a:p>
            <a:pPr lvl="1"/>
            <a:r>
              <a:rPr lang="en-US" dirty="0">
                <a:sym typeface="Arial"/>
              </a:rPr>
              <a:t>Thematic School of Computing on Machine Learning – October</a:t>
            </a:r>
          </a:p>
          <a:p>
            <a:r>
              <a:rPr lang="en-US" dirty="0">
                <a:sym typeface="Arial"/>
              </a:rPr>
              <a:t>Advanced training courses on various technologies (at CERN or in industry)</a:t>
            </a:r>
          </a:p>
          <a:p>
            <a:pPr lvl="1"/>
            <a:r>
              <a:rPr lang="en-GB" dirty="0"/>
              <a:t>Parallel, High-performance, High-throughput Computing, C++, Python, Data handling, Machine Learning, CUDA, FPGA programming, VHDL, Networking, Neural Networks …</a:t>
            </a:r>
            <a:endParaRPr lang="en-US" dirty="0">
              <a:sym typeface="Arial"/>
            </a:endParaRPr>
          </a:p>
          <a:p>
            <a:r>
              <a:rPr lang="en-US" dirty="0"/>
              <a:t>Team:</a:t>
            </a:r>
          </a:p>
          <a:p>
            <a:pPr lvl="1"/>
            <a:r>
              <a:rPr lang="en-US" u="sng" dirty="0"/>
              <a:t>Felice Pantaleo</a:t>
            </a:r>
            <a:r>
              <a:rPr lang="en-US" dirty="0"/>
              <a:t>, </a:t>
            </a:r>
            <a:r>
              <a:rPr lang="en-GB" dirty="0"/>
              <a:t>Vicky Batsari</a:t>
            </a:r>
            <a:endParaRPr lang="en-US" dirty="0"/>
          </a:p>
        </p:txBody>
      </p:sp>
      <p:sp>
        <p:nvSpPr>
          <p:cNvPr id="5" name="Slide Number Placeholder 4">
            <a:extLst>
              <a:ext uri="{FF2B5EF4-FFF2-40B4-BE49-F238E27FC236}">
                <a16:creationId xmlns:a16="http://schemas.microsoft.com/office/drawing/2014/main" id="{DA07A876-7D6E-C660-4DA8-4F847261ADF9}"/>
              </a:ext>
            </a:extLst>
          </p:cNvPr>
          <p:cNvSpPr>
            <a:spLocks noGrp="1"/>
          </p:cNvSpPr>
          <p:nvPr>
            <p:ph type="sldNum" sz="quarter" idx="12"/>
          </p:nvPr>
        </p:nvSpPr>
        <p:spPr>
          <a:xfrm>
            <a:off x="11518102" y="6406773"/>
            <a:ext cx="429126" cy="365125"/>
          </a:xfrm>
          <a:prstGeom prst="rect">
            <a:avLst/>
          </a:prstGeom>
        </p:spPr>
        <p:txBody>
          <a:bodyPr vert="horz" lIns="91440" tIns="45720" rIns="91440" bIns="45720" rtlCol="0" anchor="ctr"/>
          <a:lstStyle>
            <a:defPPr>
              <a:defRPr lang="en-US"/>
            </a:defPPr>
            <a:lvl1pPr marL="0" algn="r" defTabSz="914400" rtl="0" eaLnBrk="1" latinLnBrk="0" hangingPunct="1">
              <a:defRPr sz="105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fld id="{00000000-1234-1234-1234-123412341234}" type="slidenum">
              <a:rPr lang="en-US" smtClean="0"/>
              <a:pPr lvl="0"/>
              <a:t>18</a:t>
            </a:fld>
            <a:endParaRPr lang="en-US"/>
          </a:p>
        </p:txBody>
      </p:sp>
    </p:spTree>
    <p:extLst>
      <p:ext uri="{BB962C8B-B14F-4D97-AF65-F5344CB8AC3E}">
        <p14:creationId xmlns:p14="http://schemas.microsoft.com/office/powerpoint/2010/main" val="3436819036"/>
      </p:ext>
    </p:extLst>
  </p:cSld>
  <p:clrMapOvr>
    <a:masterClrMapping/>
  </p:clrMapOvr>
  <p:transition>
    <p:strips dir="rd"/>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42C748-3FE2-00AD-C85B-9F482DEAD44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1FE5937-F522-9391-EE30-A5902977FFD5}"/>
              </a:ext>
            </a:extLst>
          </p:cNvPr>
          <p:cNvSpPr>
            <a:spLocks noGrp="1"/>
          </p:cNvSpPr>
          <p:nvPr>
            <p:ph type="title"/>
          </p:nvPr>
        </p:nvSpPr>
        <p:spPr/>
        <p:txBody>
          <a:bodyPr/>
          <a:lstStyle/>
          <a:p>
            <a:r>
              <a:rPr lang="en-US" dirty="0"/>
              <a:t>Conclusion: Your role</a:t>
            </a:r>
          </a:p>
        </p:txBody>
      </p:sp>
      <p:sp>
        <p:nvSpPr>
          <p:cNvPr id="3" name="Content Placeholder 2">
            <a:extLst>
              <a:ext uri="{FF2B5EF4-FFF2-40B4-BE49-F238E27FC236}">
                <a16:creationId xmlns:a16="http://schemas.microsoft.com/office/drawing/2014/main" id="{02CC89DE-8299-9337-49D5-F6FB6523C92D}"/>
              </a:ext>
            </a:extLst>
          </p:cNvPr>
          <p:cNvSpPr>
            <a:spLocks noGrp="1"/>
          </p:cNvSpPr>
          <p:nvPr>
            <p:ph idx="1"/>
          </p:nvPr>
        </p:nvSpPr>
        <p:spPr/>
        <p:txBody>
          <a:bodyPr/>
          <a:lstStyle/>
          <a:p>
            <a:r>
              <a:rPr lang="en-US" dirty="0"/>
              <a:t>Ensure you maintain or enhance your IT competencies through time.</a:t>
            </a:r>
          </a:p>
          <a:p>
            <a:endParaRPr lang="en-US" dirty="0"/>
          </a:p>
          <a:p>
            <a:r>
              <a:rPr lang="en-US" dirty="0"/>
              <a:t>Be an expert in technologies necessary to CERN’s research and the unique technologies developed at CERN</a:t>
            </a:r>
          </a:p>
          <a:p>
            <a:pPr lvl="1"/>
            <a:r>
              <a:rPr lang="en-US" dirty="0"/>
              <a:t>Become an expert in a specific field</a:t>
            </a:r>
          </a:p>
          <a:p>
            <a:pPr lvl="1"/>
            <a:r>
              <a:rPr lang="en-US" dirty="0"/>
              <a:t>Understand other fields</a:t>
            </a:r>
          </a:p>
          <a:p>
            <a:pPr lvl="1"/>
            <a:endParaRPr lang="en-US" dirty="0"/>
          </a:p>
          <a:p>
            <a:r>
              <a:rPr lang="en-US" dirty="0"/>
              <a:t>Ensure that you mentor and teach within every opportunity available in the IT department and in CERN Schools.</a:t>
            </a:r>
          </a:p>
          <a:p>
            <a:endParaRPr lang="en-US" dirty="0"/>
          </a:p>
        </p:txBody>
      </p:sp>
    </p:spTree>
    <p:extLst>
      <p:ext uri="{BB962C8B-B14F-4D97-AF65-F5344CB8AC3E}">
        <p14:creationId xmlns:p14="http://schemas.microsoft.com/office/powerpoint/2010/main" val="559234974"/>
      </p:ext>
    </p:extLst>
  </p:cSld>
  <p:clrMapOvr>
    <a:masterClrMapping/>
  </p:clrMapOvr>
  <p:transition>
    <p:strips dir="rd"/>
  </p:transition>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2" name="TextBox 21"/>
          <p:cNvSpPr txBox="1"/>
          <p:nvPr/>
        </p:nvSpPr>
        <p:spPr>
          <a:xfrm>
            <a:off x="7514276" y="4396487"/>
            <a:ext cx="578226" cy="923330"/>
          </a:xfrm>
          <a:prstGeom prst="rect">
            <a:avLst/>
          </a:prstGeom>
          <a:noFill/>
        </p:spPr>
        <p:txBody>
          <a:bodyPr wrap="square" rtlCol="0">
            <a:spAutoFit/>
          </a:bodyPr>
          <a:lstStyle/>
          <a:p>
            <a:pPr algn="ctr"/>
            <a:r>
              <a:rPr lang="en-US" sz="5400" b="1" dirty="0">
                <a:solidFill>
                  <a:srgbClr val="FF0000"/>
                </a:solidFill>
                <a:effectLst>
                  <a:outerShdw blurRad="38100" dist="38100" dir="2700000" algn="tl" rotWithShape="0">
                    <a:prstClr val="black"/>
                  </a:outerShdw>
                </a:effectLst>
              </a:rPr>
              <a:t>?</a:t>
            </a:r>
          </a:p>
        </p:txBody>
      </p:sp>
      <p:pic>
        <p:nvPicPr>
          <p:cNvPr id="10" name="Picture 2" descr="Capture-003924web"/>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1635968" y="4131238"/>
            <a:ext cx="2138192" cy="1469350"/>
          </a:xfrm>
          <a:prstGeom prst="rect">
            <a:avLst/>
          </a:prstGeom>
          <a:noFill/>
          <a:ln w="9525">
            <a:noFill/>
            <a:miter lim="800000"/>
            <a:headEnd/>
            <a:tailEnd/>
          </a:ln>
          <a:effectLst>
            <a:outerShdw blurRad="38100" dist="38100" dir="2700000" algn="tl" rotWithShape="0">
              <a:prstClr val="black"/>
            </a:outerShdw>
          </a:effectLst>
        </p:spPr>
      </p:pic>
      <p:sp>
        <p:nvSpPr>
          <p:cNvPr id="11" name="TextBox 10"/>
          <p:cNvSpPr txBox="1"/>
          <p:nvPr/>
        </p:nvSpPr>
        <p:spPr>
          <a:xfrm>
            <a:off x="4186808" y="5625642"/>
            <a:ext cx="2438400" cy="646331"/>
          </a:xfrm>
          <a:prstGeom prst="rect">
            <a:avLst/>
          </a:prstGeom>
          <a:noFill/>
        </p:spPr>
        <p:txBody>
          <a:bodyPr wrap="square" rtlCol="0">
            <a:spAutoFit/>
          </a:bodyPr>
          <a:lstStyle/>
          <a:p>
            <a:pPr algn="ctr"/>
            <a:r>
              <a:rPr lang="en-US" dirty="0">
                <a:solidFill>
                  <a:schemeClr val="bg2"/>
                </a:solidFill>
              </a:rPr>
              <a:t>Detecting particles</a:t>
            </a:r>
          </a:p>
          <a:p>
            <a:pPr algn="ctr"/>
            <a:r>
              <a:rPr lang="en-US" dirty="0">
                <a:solidFill>
                  <a:schemeClr val="bg2"/>
                </a:solidFill>
              </a:rPr>
              <a:t>(experiments)</a:t>
            </a:r>
          </a:p>
        </p:txBody>
      </p:sp>
      <p:sp>
        <p:nvSpPr>
          <p:cNvPr id="12" name="TextBox 11"/>
          <p:cNvSpPr txBox="1"/>
          <p:nvPr/>
        </p:nvSpPr>
        <p:spPr>
          <a:xfrm>
            <a:off x="1483568" y="5579039"/>
            <a:ext cx="2438400" cy="646331"/>
          </a:xfrm>
          <a:prstGeom prst="rect">
            <a:avLst/>
          </a:prstGeom>
          <a:noFill/>
        </p:spPr>
        <p:txBody>
          <a:bodyPr wrap="square" rtlCol="0">
            <a:spAutoFit/>
          </a:bodyPr>
          <a:lstStyle/>
          <a:p>
            <a:pPr algn="ctr"/>
            <a:r>
              <a:rPr lang="en-US" dirty="0">
                <a:solidFill>
                  <a:schemeClr val="bg2"/>
                </a:solidFill>
              </a:rPr>
              <a:t>Accelerating beams</a:t>
            </a:r>
          </a:p>
          <a:p>
            <a:pPr algn="ctr"/>
            <a:r>
              <a:rPr lang="en-US" dirty="0">
                <a:solidFill>
                  <a:schemeClr val="bg2"/>
                </a:solidFill>
              </a:rPr>
              <a:t>(accelerators)</a:t>
            </a:r>
          </a:p>
        </p:txBody>
      </p:sp>
      <p:pic>
        <p:nvPicPr>
          <p:cNvPr id="13" name="Picture 1033" descr="Grid_globe_V1"/>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7003505" y="4144196"/>
            <a:ext cx="1716921" cy="1447800"/>
          </a:xfrm>
          <a:prstGeom prst="rect">
            <a:avLst/>
          </a:prstGeom>
          <a:noFill/>
          <a:ln w="9525">
            <a:noFill/>
            <a:miter lim="800000"/>
            <a:headEnd/>
            <a:tailEnd/>
          </a:ln>
          <a:effectLst>
            <a:outerShdw blurRad="38100" dist="38100" dir="2700000" algn="tl" rotWithShape="0">
              <a:prstClr val="black"/>
            </a:outerShdw>
          </a:effectLst>
        </p:spPr>
      </p:pic>
      <p:sp>
        <p:nvSpPr>
          <p:cNvPr id="14" name="TextBox 13"/>
          <p:cNvSpPr txBox="1"/>
          <p:nvPr/>
        </p:nvSpPr>
        <p:spPr>
          <a:xfrm>
            <a:off x="6851104" y="5723054"/>
            <a:ext cx="1981200" cy="923330"/>
          </a:xfrm>
          <a:prstGeom prst="rect">
            <a:avLst/>
          </a:prstGeom>
          <a:noFill/>
        </p:spPr>
        <p:txBody>
          <a:bodyPr wrap="square" rtlCol="0">
            <a:spAutoFit/>
          </a:bodyPr>
          <a:lstStyle/>
          <a:p>
            <a:pPr algn="ctr"/>
            <a:r>
              <a:rPr lang="en-US" dirty="0">
                <a:solidFill>
                  <a:schemeClr val="bg2"/>
                </a:solidFill>
              </a:rPr>
              <a:t>Large-scale computing (Analysis)</a:t>
            </a:r>
          </a:p>
        </p:txBody>
      </p:sp>
      <p:pic>
        <p:nvPicPr>
          <p:cNvPr id="8" name="Picture 7" descr="cms_event.jpe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546871" y="4077073"/>
            <a:ext cx="1662621" cy="1582047"/>
          </a:xfrm>
          <a:prstGeom prst="rect">
            <a:avLst/>
          </a:prstGeom>
          <a:effectLst>
            <a:outerShdw blurRad="38100" dist="38100" dir="2700000" algn="tl" rotWithShape="0">
              <a:prstClr val="black"/>
            </a:outerShdw>
          </a:effectLst>
        </p:spPr>
      </p:pic>
      <p:sp>
        <p:nvSpPr>
          <p:cNvPr id="18" name="Right Arrow 17"/>
          <p:cNvSpPr/>
          <p:nvPr/>
        </p:nvSpPr>
        <p:spPr>
          <a:xfrm>
            <a:off x="3922070" y="4700598"/>
            <a:ext cx="563488" cy="360040"/>
          </a:xfrm>
          <a:prstGeom prst="rightArrow">
            <a:avLst/>
          </a:prstGeom>
          <a:effectLst>
            <a:glow rad="70000">
              <a:schemeClr val="accent6">
                <a:lumMod val="50000"/>
                <a:alpha val="50000"/>
              </a:schemeClr>
            </a:glow>
            <a:outerShdw blurRad="50800" dist="50800" dir="5400000" algn="ctr" rotWithShape="0">
              <a:schemeClr val="accent6">
                <a:lumMod val="50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Right Arrow 18"/>
          <p:cNvSpPr/>
          <p:nvPr/>
        </p:nvSpPr>
        <p:spPr>
          <a:xfrm>
            <a:off x="6343464" y="4701693"/>
            <a:ext cx="563488" cy="360040"/>
          </a:xfrm>
          <a:prstGeom prst="rightArrow">
            <a:avLst/>
          </a:prstGeom>
          <a:effectLst>
            <a:glow rad="70000">
              <a:schemeClr val="accent6">
                <a:lumMod val="50000"/>
                <a:alpha val="50000"/>
              </a:schemeClr>
            </a:glow>
            <a:outerShdw blurRad="50800" dist="50800" dir="5400000" algn="ctr" rotWithShape="0">
              <a:schemeClr val="accent6">
                <a:lumMod val="50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Right Arrow 19"/>
          <p:cNvSpPr/>
          <p:nvPr/>
        </p:nvSpPr>
        <p:spPr>
          <a:xfrm>
            <a:off x="8847802" y="4706333"/>
            <a:ext cx="563488" cy="360040"/>
          </a:xfrm>
          <a:prstGeom prst="rightArrow">
            <a:avLst/>
          </a:prstGeom>
          <a:effectLst>
            <a:glow rad="70000">
              <a:schemeClr val="accent6">
                <a:lumMod val="50000"/>
                <a:alpha val="50000"/>
              </a:schemeClr>
            </a:glow>
            <a:outerShdw blurRad="50800" dist="50800" dir="5400000" algn="ctr" rotWithShape="0">
              <a:schemeClr val="accent6">
                <a:lumMod val="50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 name="TextBox 20"/>
          <p:cNvSpPr txBox="1"/>
          <p:nvPr/>
        </p:nvSpPr>
        <p:spPr>
          <a:xfrm>
            <a:off x="9192344" y="4701693"/>
            <a:ext cx="1637532" cy="369332"/>
          </a:xfrm>
          <a:prstGeom prst="rect">
            <a:avLst/>
          </a:prstGeom>
          <a:noFill/>
        </p:spPr>
        <p:txBody>
          <a:bodyPr wrap="square" rtlCol="0">
            <a:spAutoFit/>
          </a:bodyPr>
          <a:lstStyle/>
          <a:p>
            <a:pPr algn="ctr"/>
            <a:r>
              <a:rPr lang="en-US" dirty="0">
                <a:solidFill>
                  <a:schemeClr val="bg2"/>
                </a:solidFill>
              </a:rPr>
              <a:t>Discovery</a:t>
            </a:r>
          </a:p>
        </p:txBody>
      </p:sp>
      <p:sp>
        <p:nvSpPr>
          <p:cNvPr id="6" name="Title 5"/>
          <p:cNvSpPr>
            <a:spLocks noGrp="1"/>
          </p:cNvSpPr>
          <p:nvPr>
            <p:ph type="title"/>
          </p:nvPr>
        </p:nvSpPr>
        <p:spPr/>
        <p:txBody>
          <a:bodyPr/>
          <a:lstStyle/>
          <a:p>
            <a:r>
              <a:rPr lang="en-US" dirty="0"/>
              <a:t>Education</a:t>
            </a:r>
          </a:p>
        </p:txBody>
      </p:sp>
      <p:sp>
        <p:nvSpPr>
          <p:cNvPr id="15" name="Isosceles Triangle 14"/>
          <p:cNvSpPr/>
          <p:nvPr/>
        </p:nvSpPr>
        <p:spPr bwMode="auto">
          <a:xfrm>
            <a:off x="4064676" y="1002433"/>
            <a:ext cx="2786428" cy="2186959"/>
          </a:xfrm>
          <a:prstGeom prst="triangle">
            <a:avLst/>
          </a:prstGeom>
          <a:gradFill flip="none" rotWithShape="1">
            <a:gsLst>
              <a:gs pos="100000">
                <a:srgbClr val="FFFF00">
                  <a:shade val="30000"/>
                  <a:satMod val="115000"/>
                </a:srgbClr>
              </a:gs>
              <a:gs pos="50000">
                <a:srgbClr val="FFFF00">
                  <a:shade val="67500"/>
                  <a:satMod val="115000"/>
                </a:srgbClr>
              </a:gs>
              <a:gs pos="0">
                <a:srgbClr val="FFFF00">
                  <a:shade val="100000"/>
                  <a:satMod val="115000"/>
                </a:srgbClr>
              </a:gs>
            </a:gsLst>
            <a:path path="circle">
              <a:fillToRect l="50000" t="50000" r="50000" b="50000"/>
            </a:path>
            <a:tileRect/>
          </a:gradFill>
          <a:ln w="12700" cap="flat" cmpd="sng" algn="ctr">
            <a:solidFill>
              <a:schemeClr val="hlink"/>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eaLnBrk="0" fontAlgn="base" hangingPunct="0">
              <a:spcBef>
                <a:spcPct val="0"/>
              </a:spcBef>
              <a:spcAft>
                <a:spcPct val="0"/>
              </a:spcAft>
            </a:pPr>
            <a:endParaRPr lang="en-GB" b="1">
              <a:latin typeface="Arial" charset="0"/>
            </a:endParaRPr>
          </a:p>
        </p:txBody>
      </p:sp>
      <p:sp>
        <p:nvSpPr>
          <p:cNvPr id="16" name="TextBox 15"/>
          <p:cNvSpPr txBox="1"/>
          <p:nvPr/>
        </p:nvSpPr>
        <p:spPr>
          <a:xfrm>
            <a:off x="4645695" y="3178746"/>
            <a:ext cx="1854684" cy="461665"/>
          </a:xfrm>
          <a:prstGeom prst="rect">
            <a:avLst/>
          </a:prstGeom>
          <a:noFill/>
        </p:spPr>
        <p:txBody>
          <a:bodyPr wrap="square" rtlCol="0">
            <a:spAutoFit/>
          </a:bodyPr>
          <a:lstStyle/>
          <a:p>
            <a:r>
              <a:rPr lang="en-US" sz="2400" b="1" dirty="0">
                <a:ln w="12700" cmpd="sng">
                  <a:solidFill>
                    <a:schemeClr val="accent4"/>
                  </a:solidFill>
                  <a:prstDash val="solid"/>
                </a:ln>
                <a:solidFill>
                  <a:schemeClr val="bg1">
                    <a:lumMod val="75000"/>
                  </a:schemeClr>
                </a:solidFill>
              </a:rPr>
              <a:t>Research</a:t>
            </a:r>
            <a:endParaRPr lang="en-GB" sz="2400" b="1" dirty="0">
              <a:solidFill>
                <a:schemeClr val="bg1">
                  <a:lumMod val="75000"/>
                </a:schemeClr>
              </a:solidFill>
            </a:endParaRPr>
          </a:p>
        </p:txBody>
      </p:sp>
      <p:sp>
        <p:nvSpPr>
          <p:cNvPr id="25" name="TextBox 24"/>
          <p:cNvSpPr txBox="1"/>
          <p:nvPr/>
        </p:nvSpPr>
        <p:spPr>
          <a:xfrm rot="3432337">
            <a:off x="5450755" y="1765241"/>
            <a:ext cx="1854684" cy="461665"/>
          </a:xfrm>
          <a:prstGeom prst="rect">
            <a:avLst/>
          </a:prstGeom>
          <a:noFill/>
        </p:spPr>
        <p:txBody>
          <a:bodyPr wrap="square" rtlCol="0">
            <a:spAutoFit/>
          </a:bodyPr>
          <a:lstStyle/>
          <a:p>
            <a:r>
              <a:rPr lang="en-US" sz="2400" b="1" dirty="0">
                <a:ln w="12700" cmpd="sng">
                  <a:solidFill>
                    <a:schemeClr val="accent4"/>
                  </a:solidFill>
                  <a:prstDash val="solid"/>
                </a:ln>
                <a:solidFill>
                  <a:schemeClr val="bg1">
                    <a:lumMod val="75000"/>
                  </a:schemeClr>
                </a:solidFill>
              </a:rPr>
              <a:t>Education</a:t>
            </a:r>
            <a:endParaRPr lang="en-GB" sz="2400" b="1" dirty="0">
              <a:solidFill>
                <a:schemeClr val="bg1">
                  <a:lumMod val="75000"/>
                </a:schemeClr>
              </a:solidFill>
            </a:endParaRPr>
          </a:p>
        </p:txBody>
      </p:sp>
      <p:sp>
        <p:nvSpPr>
          <p:cNvPr id="26" name="TextBox 25"/>
          <p:cNvSpPr txBox="1"/>
          <p:nvPr/>
        </p:nvSpPr>
        <p:spPr>
          <a:xfrm rot="18197101">
            <a:off x="3667311" y="1659907"/>
            <a:ext cx="1854684" cy="461665"/>
          </a:xfrm>
          <a:prstGeom prst="rect">
            <a:avLst/>
          </a:prstGeom>
          <a:noFill/>
        </p:spPr>
        <p:txBody>
          <a:bodyPr wrap="square" rtlCol="0">
            <a:spAutoFit/>
          </a:bodyPr>
          <a:lstStyle/>
          <a:p>
            <a:r>
              <a:rPr lang="en-US" sz="2400" b="1" dirty="0">
                <a:ln w="12700" cmpd="sng">
                  <a:solidFill>
                    <a:schemeClr val="accent4"/>
                  </a:solidFill>
                  <a:prstDash val="solid"/>
                </a:ln>
                <a:solidFill>
                  <a:schemeClr val="bg1">
                    <a:lumMod val="75000"/>
                  </a:schemeClr>
                </a:solidFill>
              </a:rPr>
              <a:t>Innovation</a:t>
            </a:r>
            <a:endParaRPr lang="en-GB" sz="2400" b="1" dirty="0">
              <a:solidFill>
                <a:schemeClr val="bg1">
                  <a:lumMod val="75000"/>
                </a:schemeClr>
              </a:solidFill>
            </a:endParaRPr>
          </a:p>
        </p:txBody>
      </p:sp>
      <p:sp>
        <p:nvSpPr>
          <p:cNvPr id="27" name="TextBox 26"/>
          <p:cNvSpPr txBox="1"/>
          <p:nvPr/>
        </p:nvSpPr>
        <p:spPr>
          <a:xfrm>
            <a:off x="4207266" y="2113313"/>
            <a:ext cx="2531462" cy="1077218"/>
          </a:xfrm>
          <a:prstGeom prst="rect">
            <a:avLst/>
          </a:prstGeom>
          <a:noFill/>
        </p:spPr>
        <p:txBody>
          <a:bodyPr wrap="none" rtlCol="0">
            <a:spAutoFit/>
          </a:bodyPr>
          <a:lstStyle/>
          <a:p>
            <a:pPr algn="ctr"/>
            <a:r>
              <a:rPr lang="en-US" sz="2800" dirty="0">
                <a:solidFill>
                  <a:schemeClr val="accent2">
                    <a:lumMod val="50000"/>
                  </a:schemeClr>
                </a:solidFill>
              </a:rPr>
              <a:t>CERN</a:t>
            </a:r>
          </a:p>
          <a:p>
            <a:endParaRPr lang="en-US" dirty="0">
              <a:solidFill>
                <a:schemeClr val="accent2">
                  <a:lumMod val="50000"/>
                </a:schemeClr>
              </a:solidFill>
            </a:endParaRPr>
          </a:p>
          <a:p>
            <a:r>
              <a:rPr lang="en-US" dirty="0">
                <a:solidFill>
                  <a:schemeClr val="accent2">
                    <a:lumMod val="50000"/>
                  </a:schemeClr>
                </a:solidFill>
              </a:rPr>
              <a:t>Mission: uniting people</a:t>
            </a:r>
            <a:endParaRPr lang="en-GB" dirty="0">
              <a:solidFill>
                <a:schemeClr val="accent2">
                  <a:lumMod val="50000"/>
                </a:schemeClr>
              </a:solidFill>
            </a:endParaRPr>
          </a:p>
        </p:txBody>
      </p:sp>
      <p:sp>
        <p:nvSpPr>
          <p:cNvPr id="17" name="Oval 16"/>
          <p:cNvSpPr/>
          <p:nvPr/>
        </p:nvSpPr>
        <p:spPr>
          <a:xfrm rot="3245813">
            <a:off x="5266197" y="1466063"/>
            <a:ext cx="2145656" cy="869293"/>
          </a:xfrm>
          <a:prstGeom prst="ellipse">
            <a:avLst/>
          </a:prstGeom>
          <a:noFill/>
          <a:ln w="571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480030003"/>
      </p:ext>
    </p:extLst>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03905856-F0F5-444D-8654-328020ED4631}"/>
              </a:ext>
            </a:extLst>
          </p:cNvPr>
          <p:cNvSpPr txBox="1">
            <a:spLocks/>
          </p:cNvSpPr>
          <p:nvPr/>
        </p:nvSpPr>
        <p:spPr>
          <a:xfrm>
            <a:off x="609598" y="233493"/>
            <a:ext cx="11028437" cy="933331"/>
          </a:xfrm>
          <a:prstGeom prst="rect">
            <a:avLst/>
          </a:prstGeom>
        </p:spPr>
        <p:txBody>
          <a:bodyPr vert="horz" lIns="45720" rIns="45720" anchor="t">
            <a:noAutofit/>
          </a:bodyPr>
          <a:lstStyle>
            <a:lvl1pPr algn="l" rtl="0" eaLnBrk="1" latinLnBrk="0" hangingPunct="1">
              <a:spcBef>
                <a:spcPct val="0"/>
              </a:spcBef>
              <a:buNone/>
              <a:defRPr kumimoji="0" sz="6133"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sz="2400" b="0" i="0" u="none" strike="noStrike" kern="1200" cap="none" spc="0" normalizeH="0" baseline="0" noProof="0">
                <a:ln>
                  <a:noFill/>
                </a:ln>
                <a:solidFill>
                  <a:srgbClr val="0055A0"/>
                </a:solidFill>
                <a:effectLst/>
                <a:uLnTx/>
                <a:uFillTx/>
                <a:latin typeface="Arial"/>
                <a:ea typeface="+mj-ea"/>
                <a:cs typeface="+mj-cs"/>
              </a:rPr>
              <a:t>Learning and Education: Functional overview</a:t>
            </a: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sz="1200" b="0" i="0" u="none" strike="noStrike" kern="1200" cap="none" spc="0" normalizeH="0" baseline="0" noProof="0">
                <a:ln>
                  <a:noFill/>
                </a:ln>
                <a:solidFill>
                  <a:srgbClr val="0055A0"/>
                </a:solidFill>
                <a:effectLst/>
                <a:uLnTx/>
                <a:uFillTx/>
                <a:latin typeface="Arial"/>
                <a:ea typeface="+mj-ea"/>
                <a:cs typeface="+mj-cs"/>
              </a:rPr>
              <a:t>The Learning and Education team is responsible to define and execute the processes and mechanisms through which the IT Department builds and transmits knowledge to support its current and future strategic objectives. This includes supporting the internal evolution of skills and behaviours, collecting and organising learning resources, and contributing to wider knowledge creation for science and society via initiatives like the CERN School of Computing and the CERN openlab Summer Student programme.</a:t>
            </a:r>
            <a:endParaRPr kumimoji="0" lang="en-GB" sz="2400" b="0" i="0" u="none" strike="noStrike" kern="1200" cap="none" spc="0" normalizeH="0" baseline="0" noProof="0">
              <a:ln>
                <a:noFill/>
              </a:ln>
              <a:solidFill>
                <a:srgbClr val="0055A0"/>
              </a:solidFill>
              <a:effectLst/>
              <a:uLnTx/>
              <a:uFillTx/>
              <a:latin typeface="Arial"/>
              <a:ea typeface="+mj-ea"/>
              <a:cs typeface="+mj-cs"/>
            </a:endParaRPr>
          </a:p>
        </p:txBody>
      </p:sp>
      <p:sp>
        <p:nvSpPr>
          <p:cNvPr id="46" name="Rectangle 45">
            <a:extLst>
              <a:ext uri="{FF2B5EF4-FFF2-40B4-BE49-F238E27FC236}">
                <a16:creationId xmlns:a16="http://schemas.microsoft.com/office/drawing/2014/main" id="{90000DBE-BB4B-4EB8-8273-BB8714AC642D}"/>
              </a:ext>
            </a:extLst>
          </p:cNvPr>
          <p:cNvSpPr/>
          <p:nvPr/>
        </p:nvSpPr>
        <p:spPr>
          <a:xfrm>
            <a:off x="406641" y="2857290"/>
            <a:ext cx="5574611" cy="1512819"/>
          </a:xfrm>
          <a:prstGeom prst="rect">
            <a:avLst/>
          </a:prstGeom>
          <a:solidFill>
            <a:schemeClr val="bg1"/>
          </a:solidFill>
          <a:ln w="9525" cap="flat" cmpd="sng" algn="ctr">
            <a:solidFill>
              <a:schemeClr val="tx1"/>
            </a:solidFill>
            <a:prstDash val="solid"/>
          </a:ln>
          <a:effectLst/>
        </p:spPr>
        <p:txBody>
          <a:bodyPr lIns="108000" rIns="108000" rtlCol="0" anchor="ctr"/>
          <a:lstStyle/>
          <a:p>
            <a:pPr marL="171450" marR="0" lvl="0" indent="-171450" algn="l" defTabSz="914368" rtl="0" eaLnBrk="1" fontAlgn="auto" latinLnBrk="0" hangingPunct="1">
              <a:lnSpc>
                <a:spcPct val="100000"/>
              </a:lnSpc>
              <a:spcBef>
                <a:spcPts val="200"/>
              </a:spcBef>
              <a:spcAft>
                <a:spcPts val="0"/>
              </a:spcAft>
              <a:buClrTx/>
              <a:buSzTx/>
              <a:buFont typeface="Arial" panose="020B0604020202020204" pitchFamily="34" charset="0"/>
              <a:buChar char="•"/>
              <a:tabLst/>
              <a:defRPr/>
            </a:pPr>
            <a:r>
              <a:rPr kumimoji="0" lang="en-GB" sz="1000" b="0" i="0" u="none" strike="noStrike" kern="0" cap="none" spc="0" normalizeH="0" baseline="0" noProof="0">
                <a:ln>
                  <a:noFill/>
                </a:ln>
                <a:solidFill>
                  <a:srgbClr val="4D4D4D"/>
                </a:solidFill>
                <a:effectLst/>
                <a:uLnTx/>
                <a:uFillTx/>
                <a:latin typeface="Arial"/>
                <a:ea typeface="+mn-ea"/>
                <a:cs typeface="+mn-cs"/>
              </a:rPr>
              <a:t>Deliver and monitor learning and education opportunities for members of the CERN IT department to support the evolution of skills in technical, communication and management domains</a:t>
            </a:r>
          </a:p>
          <a:p>
            <a:pPr marL="171450" marR="0" lvl="0" indent="-171450" algn="l" defTabSz="914368" rtl="0" eaLnBrk="1" fontAlgn="auto" latinLnBrk="0" hangingPunct="1">
              <a:lnSpc>
                <a:spcPct val="100000"/>
              </a:lnSpc>
              <a:spcBef>
                <a:spcPts val="200"/>
              </a:spcBef>
              <a:spcAft>
                <a:spcPts val="0"/>
              </a:spcAft>
              <a:buClrTx/>
              <a:buSzTx/>
              <a:buFont typeface="Arial" panose="020B0604020202020204" pitchFamily="34" charset="0"/>
              <a:buChar char="•"/>
              <a:tabLst/>
              <a:defRPr/>
            </a:pPr>
            <a:r>
              <a:rPr kumimoji="0" lang="en-GB" sz="1000" b="0" i="0" u="none" strike="noStrike" kern="0" cap="none" spc="0" normalizeH="0" baseline="0" noProof="0">
                <a:ln>
                  <a:noFill/>
                </a:ln>
                <a:solidFill>
                  <a:srgbClr val="4D4D4D"/>
                </a:solidFill>
                <a:effectLst/>
                <a:uLnTx/>
                <a:uFillTx/>
                <a:latin typeface="Arial"/>
                <a:ea typeface="+mn-ea"/>
                <a:cs typeface="+mn-cs"/>
              </a:rPr>
              <a:t>Ensure that members of the IT Department receive continuous education in relevant technologies to keep their competencies updated and increase motivation</a:t>
            </a:r>
          </a:p>
          <a:p>
            <a:pPr marL="171450" marR="0" lvl="0" indent="-171450" algn="l" defTabSz="914368" rtl="0" eaLnBrk="1" fontAlgn="auto" latinLnBrk="0" hangingPunct="1">
              <a:lnSpc>
                <a:spcPct val="100000"/>
              </a:lnSpc>
              <a:spcBef>
                <a:spcPts val="200"/>
              </a:spcBef>
              <a:spcAft>
                <a:spcPts val="0"/>
              </a:spcAft>
              <a:buClrTx/>
              <a:buSzTx/>
              <a:buFont typeface="Arial" panose="020B0604020202020204" pitchFamily="34" charset="0"/>
              <a:buChar char="•"/>
              <a:tabLst/>
              <a:defRPr/>
            </a:pPr>
            <a:r>
              <a:rPr kumimoji="0" lang="en-GB" sz="1000" b="0" i="0" u="none" strike="noStrike" kern="0" cap="none" spc="0" normalizeH="0" baseline="0" noProof="0">
                <a:ln>
                  <a:noFill/>
                </a:ln>
                <a:solidFill>
                  <a:srgbClr val="4D4D4D"/>
                </a:solidFill>
                <a:effectLst/>
                <a:uLnTx/>
                <a:uFillTx/>
                <a:latin typeface="Arial"/>
                <a:ea typeface="+mn-ea"/>
                <a:cs typeface="+mn-cs"/>
              </a:rPr>
              <a:t>Deliver education programmes on IT technologies on topics relevant to CERN and to scientific research and applications and based on IT Department competences and values</a:t>
            </a:r>
          </a:p>
        </p:txBody>
      </p:sp>
      <p:sp>
        <p:nvSpPr>
          <p:cNvPr id="48" name="Rectangle 47">
            <a:extLst>
              <a:ext uri="{FF2B5EF4-FFF2-40B4-BE49-F238E27FC236}">
                <a16:creationId xmlns:a16="http://schemas.microsoft.com/office/drawing/2014/main" id="{764E0A18-33AC-4DF7-91CE-5310455EF306}"/>
              </a:ext>
            </a:extLst>
          </p:cNvPr>
          <p:cNvSpPr/>
          <p:nvPr/>
        </p:nvSpPr>
        <p:spPr>
          <a:xfrm>
            <a:off x="6210746" y="2862176"/>
            <a:ext cx="5574611" cy="1495428"/>
          </a:xfrm>
          <a:prstGeom prst="rect">
            <a:avLst/>
          </a:prstGeom>
          <a:solidFill>
            <a:schemeClr val="bg1"/>
          </a:solidFill>
          <a:ln w="9525" cap="flat" cmpd="sng" algn="ctr">
            <a:solidFill>
              <a:schemeClr val="tx1"/>
            </a:solidFill>
            <a:prstDash val="solid"/>
          </a:ln>
          <a:effectLst/>
        </p:spPr>
        <p:txBody>
          <a:bodyPr lIns="108000" rIns="108000" rtlCol="0" anchor="ctr"/>
          <a:lstStyle/>
          <a:p>
            <a:pPr marL="171450" marR="0" lvl="0" indent="-171450" algn="l" defTabSz="914368" rtl="0" eaLnBrk="1" fontAlgn="auto" latinLnBrk="0" hangingPunct="1">
              <a:lnSpc>
                <a:spcPct val="100000"/>
              </a:lnSpc>
              <a:spcBef>
                <a:spcPts val="200"/>
              </a:spcBef>
              <a:spcAft>
                <a:spcPts val="0"/>
              </a:spcAft>
              <a:buClrTx/>
              <a:buSzTx/>
              <a:buFont typeface="Arial" panose="020B0604020202020204" pitchFamily="34" charset="0"/>
              <a:buChar char="•"/>
              <a:tabLst/>
              <a:defRPr/>
            </a:pPr>
            <a:r>
              <a:rPr kumimoji="0" lang="en-GB" sz="1000" b="0" i="0" u="none" strike="noStrike" kern="0" cap="none" spc="0" normalizeH="0" baseline="0" noProof="0">
                <a:ln>
                  <a:noFill/>
                </a:ln>
                <a:solidFill>
                  <a:srgbClr val="4D4D4D"/>
                </a:solidFill>
                <a:effectLst/>
                <a:uLnTx/>
                <a:uFillTx/>
                <a:latin typeface="Arial"/>
                <a:ea typeface="+mn-ea"/>
                <a:cs typeface="+mn-cs"/>
              </a:rPr>
              <a:t>Increased skills</a:t>
            </a:r>
            <a:r>
              <a:rPr kumimoji="0" lang="en-150" sz="1000" b="0" i="0" u="none" strike="noStrike" kern="0" cap="none" spc="0" normalizeH="0" baseline="0" noProof="0">
                <a:ln>
                  <a:noFill/>
                </a:ln>
                <a:solidFill>
                  <a:srgbClr val="4D4D4D"/>
                </a:solidFill>
                <a:effectLst/>
                <a:uLnTx/>
                <a:uFillTx/>
                <a:latin typeface="Arial"/>
                <a:ea typeface="+mn-ea"/>
                <a:cs typeface="+mn-cs"/>
              </a:rPr>
              <a:t>, competencies</a:t>
            </a:r>
            <a:r>
              <a:rPr kumimoji="0" lang="en-GB" sz="1000" b="0" i="0" u="none" strike="noStrike" kern="0" cap="none" spc="0" normalizeH="0" baseline="0" noProof="0">
                <a:ln>
                  <a:noFill/>
                </a:ln>
                <a:solidFill>
                  <a:srgbClr val="4D4D4D"/>
                </a:solidFill>
                <a:effectLst/>
                <a:uLnTx/>
                <a:uFillTx/>
                <a:latin typeface="Arial"/>
                <a:ea typeface="+mn-ea"/>
                <a:cs typeface="+mn-cs"/>
              </a:rPr>
              <a:t> and </a:t>
            </a:r>
            <a:r>
              <a:rPr kumimoji="0" lang="en-150" sz="1000" b="0" i="0" u="none" strike="noStrike" kern="0" cap="none" spc="0" normalizeH="0" baseline="0" noProof="0">
                <a:ln>
                  <a:noFill/>
                </a:ln>
                <a:solidFill>
                  <a:srgbClr val="4D4D4D"/>
                </a:solidFill>
                <a:effectLst/>
                <a:uLnTx/>
                <a:uFillTx/>
                <a:latin typeface="Arial"/>
                <a:ea typeface="+mn-ea"/>
                <a:cs typeface="+mn-cs"/>
              </a:rPr>
              <a:t>overall </a:t>
            </a:r>
            <a:r>
              <a:rPr kumimoji="0" lang="en-GB" sz="1000" b="0" i="0" u="none" strike="noStrike" kern="0" cap="none" spc="0" normalizeH="0" baseline="0" noProof="0">
                <a:ln>
                  <a:noFill/>
                </a:ln>
                <a:solidFill>
                  <a:srgbClr val="4D4D4D"/>
                </a:solidFill>
                <a:effectLst/>
                <a:uLnTx/>
                <a:uFillTx/>
                <a:latin typeface="Arial"/>
                <a:ea typeface="+mn-ea"/>
                <a:cs typeface="+mn-cs"/>
              </a:rPr>
              <a:t>motivation of IT Department members</a:t>
            </a:r>
          </a:p>
          <a:p>
            <a:pPr marL="171450" marR="0" lvl="0" indent="-171450" algn="l" defTabSz="914368" rtl="0" eaLnBrk="1" fontAlgn="auto" latinLnBrk="0" hangingPunct="1">
              <a:lnSpc>
                <a:spcPct val="100000"/>
              </a:lnSpc>
              <a:spcBef>
                <a:spcPts val="200"/>
              </a:spcBef>
              <a:spcAft>
                <a:spcPts val="0"/>
              </a:spcAft>
              <a:buClrTx/>
              <a:buSzTx/>
              <a:buFont typeface="Arial" panose="020B0604020202020204" pitchFamily="34" charset="0"/>
              <a:buChar char="•"/>
              <a:tabLst/>
              <a:defRPr/>
            </a:pPr>
            <a:r>
              <a:rPr kumimoji="0" lang="en-GB" sz="1000" b="0" i="0" u="none" strike="noStrike" kern="0" cap="none" spc="0" normalizeH="0" baseline="0" noProof="0">
                <a:ln>
                  <a:noFill/>
                </a:ln>
                <a:solidFill>
                  <a:srgbClr val="4D4D4D"/>
                </a:solidFill>
                <a:effectLst/>
                <a:uLnTx/>
                <a:uFillTx/>
                <a:latin typeface="Arial"/>
                <a:ea typeface="+mn-ea"/>
                <a:cs typeface="+mn-cs"/>
              </a:rPr>
              <a:t>Increased number of education opportunities</a:t>
            </a:r>
            <a:r>
              <a:rPr kumimoji="0" lang="en-150" sz="1000" b="0" i="0" u="none" strike="noStrike" kern="0" cap="none" spc="0" normalizeH="0" baseline="0" noProof="0">
                <a:ln>
                  <a:noFill/>
                </a:ln>
                <a:solidFill>
                  <a:srgbClr val="4D4D4D"/>
                </a:solidFill>
                <a:effectLst/>
                <a:uLnTx/>
                <a:uFillTx/>
                <a:latin typeface="Arial"/>
                <a:ea typeface="+mn-ea"/>
                <a:cs typeface="+mn-cs"/>
              </a:rPr>
              <a:t> in the Department</a:t>
            </a:r>
            <a:r>
              <a:rPr kumimoji="0" lang="en-GB" sz="1000" b="0" i="0" u="none" strike="noStrike" kern="0" cap="none" spc="0" normalizeH="0" baseline="0" noProof="0">
                <a:ln>
                  <a:noFill/>
                </a:ln>
                <a:solidFill>
                  <a:srgbClr val="4D4D4D"/>
                </a:solidFill>
                <a:effectLst/>
                <a:uLnTx/>
                <a:uFillTx/>
                <a:latin typeface="Arial"/>
                <a:ea typeface="+mn-ea"/>
                <a:cs typeface="+mn-cs"/>
              </a:rPr>
              <a:t>, including Master &amp; PhD students</a:t>
            </a:r>
            <a:endParaRPr kumimoji="0" lang="en-150" sz="1000" b="0" i="0" u="none" strike="noStrike" kern="0" cap="none" spc="0" normalizeH="0" baseline="0" noProof="0">
              <a:ln>
                <a:noFill/>
              </a:ln>
              <a:solidFill>
                <a:srgbClr val="4D4D4D"/>
              </a:solidFill>
              <a:effectLst/>
              <a:uLnTx/>
              <a:uFillTx/>
              <a:latin typeface="Arial"/>
              <a:ea typeface="+mn-ea"/>
              <a:cs typeface="+mn-cs"/>
            </a:endParaRPr>
          </a:p>
          <a:p>
            <a:pPr marL="171450" marR="0" lvl="0" indent="-171450" algn="l" defTabSz="914368" rtl="0" eaLnBrk="1" fontAlgn="auto" latinLnBrk="0" hangingPunct="1">
              <a:lnSpc>
                <a:spcPct val="100000"/>
              </a:lnSpc>
              <a:spcBef>
                <a:spcPts val="200"/>
              </a:spcBef>
              <a:spcAft>
                <a:spcPts val="0"/>
              </a:spcAft>
              <a:buClrTx/>
              <a:buSzTx/>
              <a:buFont typeface="Arial" panose="020B0604020202020204" pitchFamily="34" charset="0"/>
              <a:buChar char="•"/>
              <a:tabLst/>
              <a:defRPr/>
            </a:pPr>
            <a:r>
              <a:rPr kumimoji="0" lang="en-GB" sz="1000" b="0" i="0" u="none" strike="noStrike" kern="0" cap="none" spc="0" normalizeH="0" baseline="0" noProof="0">
                <a:ln>
                  <a:noFill/>
                </a:ln>
                <a:solidFill>
                  <a:srgbClr val="4D4D4D"/>
                </a:solidFill>
                <a:effectLst/>
                <a:uLnTx/>
                <a:uFillTx/>
                <a:latin typeface="Arial"/>
                <a:ea typeface="+mn-ea"/>
                <a:cs typeface="+mn-cs"/>
              </a:rPr>
              <a:t>Increased number of educators among IT Department experts on relevant topics</a:t>
            </a:r>
          </a:p>
          <a:p>
            <a:pPr marL="171450" marR="0" lvl="0" indent="-171450" algn="l" defTabSz="914368" rtl="0" eaLnBrk="1" fontAlgn="auto" latinLnBrk="0" hangingPunct="1">
              <a:lnSpc>
                <a:spcPct val="100000"/>
              </a:lnSpc>
              <a:spcBef>
                <a:spcPts val="200"/>
              </a:spcBef>
              <a:spcAft>
                <a:spcPts val="0"/>
              </a:spcAft>
              <a:buClrTx/>
              <a:buSzTx/>
              <a:buFont typeface="Arial" panose="020B0604020202020204" pitchFamily="34" charset="0"/>
              <a:buChar char="•"/>
              <a:tabLst/>
              <a:defRPr/>
            </a:pPr>
            <a:r>
              <a:rPr kumimoji="0" lang="en-GB" sz="1000" b="0" i="0" u="none" strike="noStrike" kern="0" cap="none" spc="0" normalizeH="0" baseline="0" noProof="0">
                <a:ln>
                  <a:noFill/>
                </a:ln>
                <a:solidFill>
                  <a:srgbClr val="4D4D4D"/>
                </a:solidFill>
                <a:effectLst/>
                <a:uLnTx/>
                <a:uFillTx/>
                <a:latin typeface="Arial"/>
                <a:ea typeface="+mn-ea"/>
                <a:cs typeface="+mn-cs"/>
              </a:rPr>
              <a:t>Increased recognition of </a:t>
            </a:r>
            <a:r>
              <a:rPr kumimoji="0" lang="en-150" sz="1000" b="0" i="0" u="none" strike="noStrike" kern="0" cap="none" spc="0" normalizeH="0" baseline="0" noProof="0">
                <a:ln>
                  <a:noFill/>
                </a:ln>
                <a:solidFill>
                  <a:srgbClr val="4D4D4D"/>
                </a:solidFill>
                <a:effectLst/>
                <a:uLnTx/>
                <a:uFillTx/>
                <a:latin typeface="Arial"/>
                <a:ea typeface="+mn-ea"/>
                <a:cs typeface="+mn-cs"/>
              </a:rPr>
              <a:t>people </a:t>
            </a:r>
            <a:r>
              <a:rPr kumimoji="0" lang="en-GB" sz="1000" b="0" i="0" u="none" strike="noStrike" kern="0" cap="none" spc="0" normalizeH="0" baseline="0" noProof="0">
                <a:ln>
                  <a:noFill/>
                </a:ln>
                <a:solidFill>
                  <a:srgbClr val="4D4D4D"/>
                </a:solidFill>
                <a:effectLst/>
                <a:uLnTx/>
                <a:uFillTx/>
                <a:latin typeface="Arial"/>
                <a:ea typeface="+mn-ea"/>
                <a:cs typeface="+mn-cs"/>
              </a:rPr>
              <a:t>able to </a:t>
            </a:r>
            <a:r>
              <a:rPr kumimoji="0" lang="en-150" sz="1000" b="0" i="0" u="none" strike="noStrike" kern="0" cap="none" spc="0" normalizeH="0" baseline="0" noProof="0">
                <a:ln>
                  <a:noFill/>
                </a:ln>
                <a:solidFill>
                  <a:srgbClr val="4D4D4D"/>
                </a:solidFill>
                <a:effectLst/>
                <a:uLnTx/>
                <a:uFillTx/>
                <a:latin typeface="Arial"/>
                <a:ea typeface="+mn-ea"/>
                <a:cs typeface="+mn-cs"/>
              </a:rPr>
              <a:t>educate and </a:t>
            </a:r>
            <a:r>
              <a:rPr kumimoji="0" lang="en-GB" sz="1000" b="0" i="0" u="none" strike="noStrike" kern="0" cap="none" spc="0" normalizeH="0" baseline="0" noProof="0">
                <a:ln>
                  <a:noFill/>
                </a:ln>
                <a:solidFill>
                  <a:srgbClr val="4D4D4D"/>
                </a:solidFill>
                <a:effectLst/>
                <a:uLnTx/>
                <a:uFillTx/>
                <a:latin typeface="Arial"/>
                <a:ea typeface="+mn-ea"/>
                <a:cs typeface="+mn-cs"/>
              </a:rPr>
              <a:t>transfer knowledge</a:t>
            </a:r>
          </a:p>
          <a:p>
            <a:pPr marL="171450" marR="0" lvl="0" indent="-171450" algn="l" defTabSz="914368" rtl="0" eaLnBrk="1" fontAlgn="auto" latinLnBrk="0" hangingPunct="1">
              <a:lnSpc>
                <a:spcPct val="100000"/>
              </a:lnSpc>
              <a:spcBef>
                <a:spcPts val="200"/>
              </a:spcBef>
              <a:spcAft>
                <a:spcPts val="0"/>
              </a:spcAft>
              <a:buClrTx/>
              <a:buSzTx/>
              <a:buFont typeface="Arial" panose="020B0604020202020204" pitchFamily="34" charset="0"/>
              <a:buChar char="•"/>
              <a:tabLst/>
              <a:defRPr/>
            </a:pPr>
            <a:r>
              <a:rPr kumimoji="0" lang="en-GB" sz="1000" b="0" i="0" u="none" strike="noStrike" kern="0" cap="none" spc="0" normalizeH="0" baseline="0" noProof="0">
                <a:ln>
                  <a:noFill/>
                </a:ln>
                <a:solidFill>
                  <a:srgbClr val="4D4D4D"/>
                </a:solidFill>
                <a:effectLst/>
                <a:uLnTx/>
                <a:uFillTx/>
                <a:latin typeface="Arial"/>
                <a:ea typeface="+mn-ea"/>
                <a:cs typeface="+mn-cs"/>
              </a:rPr>
              <a:t>Increased visibility and impact of IT Dep expertise via </a:t>
            </a:r>
            <a:r>
              <a:rPr kumimoji="0" lang="en-150" sz="1000" b="0" i="0" u="none" strike="noStrike" kern="0" cap="none" spc="0" normalizeH="0" baseline="0" noProof="0">
                <a:ln>
                  <a:noFill/>
                </a:ln>
                <a:solidFill>
                  <a:srgbClr val="4D4D4D"/>
                </a:solidFill>
                <a:effectLst/>
                <a:uLnTx/>
                <a:uFillTx/>
                <a:latin typeface="Arial"/>
                <a:ea typeface="+mn-ea"/>
                <a:cs typeface="+mn-cs"/>
              </a:rPr>
              <a:t>participation and feedback on </a:t>
            </a:r>
            <a:r>
              <a:rPr kumimoji="0" lang="en-GB" sz="1000" b="0" i="0" u="none" strike="noStrike" kern="0" cap="none" spc="0" normalizeH="0" baseline="0" noProof="0">
                <a:ln>
                  <a:noFill/>
                </a:ln>
                <a:solidFill>
                  <a:srgbClr val="4D4D4D"/>
                </a:solidFill>
                <a:effectLst/>
                <a:uLnTx/>
                <a:uFillTx/>
                <a:latin typeface="Arial"/>
                <a:ea typeface="+mn-ea"/>
                <a:cs typeface="+mn-cs"/>
              </a:rPr>
              <a:t>CERN School(s) of Computing </a:t>
            </a:r>
            <a:r>
              <a:rPr kumimoji="0" lang="en-150" sz="1000" b="0" i="0" u="none" strike="noStrike" kern="0" cap="none" spc="0" normalizeH="0" baseline="0" noProof="0">
                <a:ln>
                  <a:noFill/>
                </a:ln>
                <a:solidFill>
                  <a:srgbClr val="4D4D4D"/>
                </a:solidFill>
                <a:effectLst/>
                <a:uLnTx/>
                <a:uFillTx/>
                <a:latin typeface="Arial"/>
                <a:ea typeface="+mn-ea"/>
                <a:cs typeface="+mn-cs"/>
              </a:rPr>
              <a:t>and other programmes</a:t>
            </a:r>
            <a:endParaRPr kumimoji="0" lang="en-GB" sz="1000" b="0" i="0" u="none" strike="noStrike" kern="0" cap="none" spc="0" normalizeH="0" baseline="0" noProof="0">
              <a:ln>
                <a:noFill/>
              </a:ln>
              <a:solidFill>
                <a:srgbClr val="4D4D4D"/>
              </a:solidFill>
              <a:effectLst/>
              <a:uLnTx/>
              <a:uFillTx/>
              <a:latin typeface="Arial"/>
              <a:ea typeface="+mn-ea"/>
              <a:cs typeface="+mn-cs"/>
            </a:endParaRPr>
          </a:p>
        </p:txBody>
      </p:sp>
      <p:sp>
        <p:nvSpPr>
          <p:cNvPr id="49" name="Rectangle 48">
            <a:extLst>
              <a:ext uri="{FF2B5EF4-FFF2-40B4-BE49-F238E27FC236}">
                <a16:creationId xmlns:a16="http://schemas.microsoft.com/office/drawing/2014/main" id="{2CB64478-07CE-44CA-9C6D-8F6C7FDFDE2E}"/>
              </a:ext>
            </a:extLst>
          </p:cNvPr>
          <p:cNvSpPr/>
          <p:nvPr/>
        </p:nvSpPr>
        <p:spPr>
          <a:xfrm>
            <a:off x="854230" y="2533290"/>
            <a:ext cx="4679432" cy="360000"/>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lIns="72000" rIns="72000" rtlCol="0" anchor="ctr"/>
          <a:lstStyle/>
          <a:p>
            <a:pPr marL="0" marR="0" lvl="0" indent="0" algn="ctr" defTabSz="914368" rtl="0" eaLnBrk="1" fontAlgn="auto" latinLnBrk="0" hangingPunct="1">
              <a:lnSpc>
                <a:spcPct val="100000"/>
              </a:lnSpc>
              <a:spcBef>
                <a:spcPts val="600"/>
              </a:spcBef>
              <a:spcAft>
                <a:spcPts val="0"/>
              </a:spcAft>
              <a:buClrTx/>
              <a:buSzTx/>
              <a:buFontTx/>
              <a:buNone/>
              <a:tabLst/>
              <a:defRPr/>
            </a:pPr>
            <a:r>
              <a:rPr kumimoji="0" lang="en-GB" sz="1000" b="0" i="0" u="none" strike="noStrike" kern="0" cap="none" spc="300" normalizeH="0" baseline="0" noProof="0">
                <a:ln>
                  <a:noFill/>
                </a:ln>
                <a:solidFill>
                  <a:srgbClr val="4D4D4D"/>
                </a:solidFill>
                <a:effectLst/>
                <a:uLnTx/>
                <a:uFillTx/>
                <a:latin typeface="Arial"/>
                <a:ea typeface="+mn-ea"/>
                <a:cs typeface="+mn-cs"/>
              </a:rPr>
              <a:t>KEY ROLES &amp; RESPONSIBILITIES</a:t>
            </a:r>
            <a:endParaRPr kumimoji="0" lang="en-GB" sz="2800" b="0" i="0" u="none" strike="noStrike" kern="0" cap="none" spc="0" normalizeH="0" baseline="0" noProof="0">
              <a:ln>
                <a:noFill/>
              </a:ln>
              <a:solidFill>
                <a:srgbClr val="4D4D4D"/>
              </a:solidFill>
              <a:effectLst/>
              <a:uLnTx/>
              <a:uFillTx/>
              <a:latin typeface="Arial"/>
              <a:ea typeface="+mn-ea"/>
              <a:cs typeface="+mn-cs"/>
            </a:endParaRPr>
          </a:p>
        </p:txBody>
      </p:sp>
      <p:sp>
        <p:nvSpPr>
          <p:cNvPr id="50" name="Rectangle 49">
            <a:extLst>
              <a:ext uri="{FF2B5EF4-FFF2-40B4-BE49-F238E27FC236}">
                <a16:creationId xmlns:a16="http://schemas.microsoft.com/office/drawing/2014/main" id="{B6B734ED-89B1-4F00-8DB9-559860E817C7}"/>
              </a:ext>
            </a:extLst>
          </p:cNvPr>
          <p:cNvSpPr/>
          <p:nvPr/>
        </p:nvSpPr>
        <p:spPr>
          <a:xfrm>
            <a:off x="6658335" y="2533290"/>
            <a:ext cx="4679432" cy="360000"/>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lIns="72000" rIns="72000" rtlCol="0" anchor="ctr"/>
          <a:lstStyle/>
          <a:p>
            <a:pPr marL="0" marR="0" lvl="0" indent="0" algn="ctr" defTabSz="914368" rtl="0" eaLnBrk="1" fontAlgn="auto" latinLnBrk="0" hangingPunct="1">
              <a:lnSpc>
                <a:spcPct val="100000"/>
              </a:lnSpc>
              <a:spcBef>
                <a:spcPts val="600"/>
              </a:spcBef>
              <a:spcAft>
                <a:spcPts val="0"/>
              </a:spcAft>
              <a:buClrTx/>
              <a:buSzTx/>
              <a:buFontTx/>
              <a:buNone/>
              <a:tabLst/>
              <a:defRPr/>
            </a:pPr>
            <a:r>
              <a:rPr kumimoji="0" lang="en-GB" sz="1000" b="0" i="0" u="none" strike="noStrike" kern="0" cap="none" spc="300" normalizeH="0" baseline="0" noProof="0">
                <a:ln>
                  <a:noFill/>
                </a:ln>
                <a:solidFill>
                  <a:srgbClr val="4D4D4D"/>
                </a:solidFill>
                <a:effectLst/>
                <a:uLnTx/>
                <a:uFillTx/>
                <a:latin typeface="Arial"/>
                <a:ea typeface="+mn-ea"/>
                <a:cs typeface="+mn-cs"/>
              </a:rPr>
              <a:t>MEASURES OF SUCCESS</a:t>
            </a:r>
            <a:endParaRPr kumimoji="0" lang="en-GB" sz="2800" b="0" i="0" u="none" strike="noStrike" kern="0" cap="none" spc="0" normalizeH="0" baseline="0" noProof="0">
              <a:ln>
                <a:noFill/>
              </a:ln>
              <a:solidFill>
                <a:srgbClr val="4D4D4D"/>
              </a:solidFill>
              <a:effectLst/>
              <a:uLnTx/>
              <a:uFillTx/>
              <a:latin typeface="Arial"/>
              <a:ea typeface="+mn-ea"/>
              <a:cs typeface="+mn-cs"/>
            </a:endParaRPr>
          </a:p>
        </p:txBody>
      </p:sp>
      <p:sp>
        <p:nvSpPr>
          <p:cNvPr id="51" name="Rectangle 50">
            <a:extLst>
              <a:ext uri="{FF2B5EF4-FFF2-40B4-BE49-F238E27FC236}">
                <a16:creationId xmlns:a16="http://schemas.microsoft.com/office/drawing/2014/main" id="{DF9A4AEB-3402-4769-9DE1-B5B36FBF0D30}"/>
              </a:ext>
            </a:extLst>
          </p:cNvPr>
          <p:cNvSpPr/>
          <p:nvPr/>
        </p:nvSpPr>
        <p:spPr>
          <a:xfrm>
            <a:off x="406641" y="4560918"/>
            <a:ext cx="2712480" cy="1560104"/>
          </a:xfrm>
          <a:prstGeom prst="rect">
            <a:avLst/>
          </a:prstGeom>
          <a:solidFill>
            <a:schemeClr val="bg1"/>
          </a:solidFill>
          <a:ln w="9525" cap="flat" cmpd="sng" algn="ctr">
            <a:solidFill>
              <a:schemeClr val="tx1"/>
            </a:solidFill>
            <a:prstDash val="solid"/>
          </a:ln>
          <a:effectLst/>
        </p:spPr>
        <p:txBody>
          <a:bodyPr lIns="108000" rIns="108000" rtlCol="0" anchor="ctr"/>
          <a:lstStyle/>
          <a:p>
            <a:pPr marL="0" marR="0" lvl="0" indent="0" algn="l" defTabSz="914368" rtl="0" eaLnBrk="1" fontAlgn="auto" latinLnBrk="0" hangingPunct="1">
              <a:lnSpc>
                <a:spcPct val="100000"/>
              </a:lnSpc>
              <a:spcBef>
                <a:spcPts val="300"/>
              </a:spcBef>
              <a:spcAft>
                <a:spcPts val="0"/>
              </a:spcAft>
              <a:buClrTx/>
              <a:buSzTx/>
              <a:buFontTx/>
              <a:buNone/>
              <a:tabLst/>
              <a:defRPr/>
            </a:pPr>
            <a:endParaRPr kumimoji="0" lang="en-GB" sz="1000" b="0" i="0" u="none" strike="noStrike" kern="0" cap="none" spc="0" normalizeH="0" baseline="0" noProof="0">
              <a:ln>
                <a:noFill/>
              </a:ln>
              <a:solidFill>
                <a:srgbClr val="4D4D4D"/>
              </a:solidFill>
              <a:effectLst/>
              <a:uLnTx/>
              <a:uFillTx/>
              <a:latin typeface="Arial"/>
              <a:ea typeface="+mn-ea"/>
              <a:cs typeface="+mn-cs"/>
            </a:endParaRPr>
          </a:p>
        </p:txBody>
      </p:sp>
      <p:sp>
        <p:nvSpPr>
          <p:cNvPr id="52" name="Rectangle 51">
            <a:extLst>
              <a:ext uri="{FF2B5EF4-FFF2-40B4-BE49-F238E27FC236}">
                <a16:creationId xmlns:a16="http://schemas.microsoft.com/office/drawing/2014/main" id="{4EC7BC07-A11D-4986-A2BB-D3D4791C4B2B}"/>
              </a:ext>
            </a:extLst>
          </p:cNvPr>
          <p:cNvSpPr/>
          <p:nvPr/>
        </p:nvSpPr>
        <p:spPr>
          <a:xfrm>
            <a:off x="568036" y="4392756"/>
            <a:ext cx="2403764" cy="360000"/>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lIns="72000" rIns="72000" rtlCol="0" anchor="ctr"/>
          <a:lstStyle/>
          <a:p>
            <a:pPr marL="0" marR="0" lvl="0" indent="0" algn="r" defTabSz="914368" rtl="0" eaLnBrk="1" fontAlgn="auto" latinLnBrk="0" hangingPunct="1">
              <a:lnSpc>
                <a:spcPct val="100000"/>
              </a:lnSpc>
              <a:spcBef>
                <a:spcPts val="600"/>
              </a:spcBef>
              <a:spcAft>
                <a:spcPts val="0"/>
              </a:spcAft>
              <a:buClrTx/>
              <a:buSzTx/>
              <a:buFontTx/>
              <a:buNone/>
              <a:tabLst/>
              <a:defRPr/>
            </a:pPr>
            <a:r>
              <a:rPr kumimoji="0" lang="en-GB" sz="1000" b="0" i="0" u="none" strike="noStrike" kern="0" cap="none" spc="300" normalizeH="0" baseline="0" noProof="0">
                <a:ln>
                  <a:noFill/>
                </a:ln>
                <a:solidFill>
                  <a:srgbClr val="4D4D4D"/>
                </a:solidFill>
                <a:effectLst/>
                <a:uLnTx/>
                <a:uFillTx/>
                <a:latin typeface="Arial"/>
                <a:ea typeface="+mn-ea"/>
                <a:cs typeface="+mn-cs"/>
              </a:rPr>
              <a:t>KEY</a:t>
            </a:r>
            <a:br>
              <a:rPr kumimoji="0" lang="en-GB" sz="1000" b="0" i="0" u="none" strike="noStrike" kern="0" cap="none" spc="300" normalizeH="0" baseline="0" noProof="0">
                <a:ln>
                  <a:noFill/>
                </a:ln>
                <a:solidFill>
                  <a:srgbClr val="4D4D4D"/>
                </a:solidFill>
                <a:effectLst/>
                <a:uLnTx/>
                <a:uFillTx/>
                <a:latin typeface="Arial"/>
                <a:ea typeface="+mn-ea"/>
                <a:cs typeface="+mn-cs"/>
              </a:rPr>
            </a:br>
            <a:r>
              <a:rPr kumimoji="0" lang="en-GB" sz="1000" b="0" i="0" u="none" strike="noStrike" kern="0" cap="none" spc="300" normalizeH="0" baseline="0" noProof="0">
                <a:ln>
                  <a:noFill/>
                </a:ln>
                <a:solidFill>
                  <a:srgbClr val="4D4D4D"/>
                </a:solidFill>
                <a:effectLst/>
                <a:uLnTx/>
                <a:uFillTx/>
                <a:latin typeface="Arial"/>
                <a:ea typeface="+mn-ea"/>
                <a:cs typeface="+mn-cs"/>
              </a:rPr>
              <a:t>CAPABILITIES</a:t>
            </a:r>
            <a:endParaRPr kumimoji="0" lang="en-GB" sz="2800" b="0" i="0" u="none" strike="noStrike" kern="0" cap="none" spc="0" normalizeH="0" baseline="0" noProof="0">
              <a:ln>
                <a:noFill/>
              </a:ln>
              <a:solidFill>
                <a:srgbClr val="4D4D4D"/>
              </a:solidFill>
              <a:effectLst/>
              <a:uLnTx/>
              <a:uFillTx/>
              <a:latin typeface="Arial"/>
              <a:ea typeface="+mn-ea"/>
              <a:cs typeface="+mn-cs"/>
            </a:endParaRPr>
          </a:p>
        </p:txBody>
      </p:sp>
      <p:sp>
        <p:nvSpPr>
          <p:cNvPr id="57" name="Rectangle 56">
            <a:extLst>
              <a:ext uri="{FF2B5EF4-FFF2-40B4-BE49-F238E27FC236}">
                <a16:creationId xmlns:a16="http://schemas.microsoft.com/office/drawing/2014/main" id="{7E1FFC7A-5F12-4D6B-8CD7-F8F4C0010FC9}"/>
              </a:ext>
            </a:extLst>
          </p:cNvPr>
          <p:cNvSpPr/>
          <p:nvPr/>
        </p:nvSpPr>
        <p:spPr>
          <a:xfrm>
            <a:off x="3268772" y="4560918"/>
            <a:ext cx="2712480" cy="1560104"/>
          </a:xfrm>
          <a:prstGeom prst="rect">
            <a:avLst/>
          </a:prstGeom>
          <a:solidFill>
            <a:schemeClr val="bg1"/>
          </a:solidFill>
          <a:ln w="9525" cap="flat" cmpd="sng" algn="ctr">
            <a:solidFill>
              <a:schemeClr val="tx1"/>
            </a:solidFill>
            <a:prstDash val="solid"/>
          </a:ln>
          <a:effectLst/>
        </p:spPr>
        <p:txBody>
          <a:bodyPr lIns="108000" rIns="108000" rtlCol="0" anchor="ctr"/>
          <a:lstStyle/>
          <a:p>
            <a:pPr marL="0" marR="0" lvl="0" indent="0" algn="l" defTabSz="914368" rtl="0" eaLnBrk="1" fontAlgn="auto" latinLnBrk="0" hangingPunct="1">
              <a:lnSpc>
                <a:spcPct val="100000"/>
              </a:lnSpc>
              <a:spcBef>
                <a:spcPts val="300"/>
              </a:spcBef>
              <a:spcAft>
                <a:spcPts val="0"/>
              </a:spcAft>
              <a:buClrTx/>
              <a:buSzTx/>
              <a:buFontTx/>
              <a:buNone/>
              <a:tabLst/>
              <a:defRPr/>
            </a:pPr>
            <a:r>
              <a:rPr kumimoji="0" lang="en-GB" sz="1000" b="0" i="0" u="none" strike="noStrike" kern="0" cap="none" spc="0" normalizeH="0" baseline="0" noProof="0">
                <a:ln>
                  <a:noFill/>
                </a:ln>
                <a:solidFill>
                  <a:srgbClr val="4D4D4D"/>
                </a:solidFill>
                <a:effectLst/>
                <a:uLnTx/>
                <a:uFillTx/>
                <a:latin typeface="Arial"/>
                <a:ea typeface="+mn-ea"/>
                <a:cs typeface="+mn-cs"/>
              </a:rPr>
              <a:t>As the Connector: 40%</a:t>
            </a:r>
          </a:p>
          <a:p>
            <a:pPr marL="0" marR="0" lvl="0" indent="0" algn="l" defTabSz="914368" rtl="0" eaLnBrk="1" fontAlgn="auto" latinLnBrk="0" hangingPunct="1">
              <a:lnSpc>
                <a:spcPct val="100000"/>
              </a:lnSpc>
              <a:spcBef>
                <a:spcPts val="300"/>
              </a:spcBef>
              <a:spcAft>
                <a:spcPts val="0"/>
              </a:spcAft>
              <a:buClrTx/>
              <a:buSzTx/>
              <a:buFontTx/>
              <a:buNone/>
              <a:tabLst/>
              <a:defRPr/>
            </a:pPr>
            <a:r>
              <a:rPr kumimoji="0" lang="en-GB" sz="1000" b="0" i="0" u="none" strike="noStrike" kern="0" cap="none" spc="0" normalizeH="0" baseline="0" noProof="0">
                <a:ln>
                  <a:noFill/>
                </a:ln>
                <a:solidFill>
                  <a:srgbClr val="4D4D4D"/>
                </a:solidFill>
                <a:effectLst/>
                <a:uLnTx/>
                <a:uFillTx/>
                <a:latin typeface="Arial"/>
                <a:ea typeface="+mn-ea"/>
                <a:cs typeface="+mn-cs"/>
              </a:rPr>
              <a:t>As the Pioneer: 30%</a:t>
            </a:r>
          </a:p>
          <a:p>
            <a:pPr marL="0" marR="0" lvl="0" indent="0" algn="l" defTabSz="914368" rtl="0" eaLnBrk="1" fontAlgn="auto" latinLnBrk="0" hangingPunct="1">
              <a:lnSpc>
                <a:spcPct val="100000"/>
              </a:lnSpc>
              <a:spcBef>
                <a:spcPts val="300"/>
              </a:spcBef>
              <a:spcAft>
                <a:spcPts val="0"/>
              </a:spcAft>
              <a:buClrTx/>
              <a:buSzTx/>
              <a:buFontTx/>
              <a:buNone/>
              <a:tabLst/>
              <a:defRPr/>
            </a:pPr>
            <a:r>
              <a:rPr kumimoji="0" lang="en-GB" sz="1000" b="0" i="0" u="none" strike="noStrike" kern="0" cap="none" spc="0" normalizeH="0" baseline="0" noProof="0">
                <a:ln>
                  <a:noFill/>
                </a:ln>
                <a:solidFill>
                  <a:srgbClr val="4D4D4D"/>
                </a:solidFill>
                <a:effectLst/>
                <a:uLnTx/>
                <a:uFillTx/>
                <a:latin typeface="Arial"/>
                <a:ea typeface="+mn-ea"/>
                <a:cs typeface="+mn-cs"/>
              </a:rPr>
              <a:t>As the provider: 20%</a:t>
            </a:r>
          </a:p>
          <a:p>
            <a:pPr marL="0" marR="0" lvl="0" indent="0" algn="l" defTabSz="914368" rtl="0" eaLnBrk="1" fontAlgn="auto" latinLnBrk="0" hangingPunct="1">
              <a:lnSpc>
                <a:spcPct val="100000"/>
              </a:lnSpc>
              <a:spcBef>
                <a:spcPts val="300"/>
              </a:spcBef>
              <a:spcAft>
                <a:spcPts val="0"/>
              </a:spcAft>
              <a:buClrTx/>
              <a:buSzTx/>
              <a:buFontTx/>
              <a:buNone/>
              <a:tabLst/>
              <a:defRPr/>
            </a:pPr>
            <a:r>
              <a:rPr kumimoji="0" lang="en-GB" sz="1000" b="0" i="0" u="none" strike="noStrike" kern="0" cap="none" spc="0" normalizeH="0" baseline="0" noProof="0">
                <a:ln>
                  <a:noFill/>
                </a:ln>
                <a:solidFill>
                  <a:srgbClr val="4D4D4D"/>
                </a:solidFill>
                <a:effectLst/>
                <a:uLnTx/>
                <a:uFillTx/>
                <a:latin typeface="Arial"/>
                <a:ea typeface="+mn-ea"/>
                <a:cs typeface="+mn-cs"/>
              </a:rPr>
              <a:t>As the Optimiser: 10%</a:t>
            </a:r>
          </a:p>
          <a:p>
            <a:pPr marL="0" marR="0" lvl="0" indent="0" algn="l" defTabSz="914368" rtl="0" eaLnBrk="1" fontAlgn="auto" latinLnBrk="0" hangingPunct="1">
              <a:lnSpc>
                <a:spcPct val="100000"/>
              </a:lnSpc>
              <a:spcBef>
                <a:spcPts val="300"/>
              </a:spcBef>
              <a:spcAft>
                <a:spcPts val="0"/>
              </a:spcAft>
              <a:buClrTx/>
              <a:buSzTx/>
              <a:buFontTx/>
              <a:buNone/>
              <a:tabLst/>
              <a:defRPr/>
            </a:pPr>
            <a:endParaRPr kumimoji="0" lang="en-GB" sz="1000" b="0" i="0" u="none" strike="noStrike" kern="0" cap="none" spc="0" normalizeH="0" baseline="0" noProof="0">
              <a:ln>
                <a:noFill/>
              </a:ln>
              <a:solidFill>
                <a:srgbClr val="4D4D4D"/>
              </a:solidFill>
              <a:effectLst/>
              <a:uLnTx/>
              <a:uFillTx/>
              <a:latin typeface="Arial"/>
              <a:ea typeface="+mn-ea"/>
              <a:cs typeface="+mn-cs"/>
            </a:endParaRPr>
          </a:p>
        </p:txBody>
      </p:sp>
      <p:sp>
        <p:nvSpPr>
          <p:cNvPr id="58" name="Rectangle 57">
            <a:extLst>
              <a:ext uri="{FF2B5EF4-FFF2-40B4-BE49-F238E27FC236}">
                <a16:creationId xmlns:a16="http://schemas.microsoft.com/office/drawing/2014/main" id="{BA2323C9-D870-4F24-93E6-8F1C0CFF3C3D}"/>
              </a:ext>
            </a:extLst>
          </p:cNvPr>
          <p:cNvSpPr/>
          <p:nvPr/>
        </p:nvSpPr>
        <p:spPr>
          <a:xfrm>
            <a:off x="3430167" y="4392756"/>
            <a:ext cx="2403764" cy="360000"/>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lIns="72000" rIns="72000" rtlCol="0" anchor="ctr"/>
          <a:lstStyle/>
          <a:p>
            <a:pPr marL="0" marR="0" lvl="0" indent="0" algn="r" defTabSz="914368" rtl="0" eaLnBrk="1" fontAlgn="auto" latinLnBrk="0" hangingPunct="1">
              <a:lnSpc>
                <a:spcPct val="100000"/>
              </a:lnSpc>
              <a:spcBef>
                <a:spcPts val="600"/>
              </a:spcBef>
              <a:spcAft>
                <a:spcPts val="0"/>
              </a:spcAft>
              <a:buClrTx/>
              <a:buSzTx/>
              <a:buFontTx/>
              <a:buNone/>
              <a:tabLst/>
              <a:defRPr/>
            </a:pPr>
            <a:r>
              <a:rPr kumimoji="0" lang="en-GB" sz="1000" b="0" i="0" u="none" strike="noStrike" kern="0" cap="none" spc="300" normalizeH="0" baseline="0" noProof="0">
                <a:ln>
                  <a:noFill/>
                </a:ln>
                <a:solidFill>
                  <a:srgbClr val="4D4D4D"/>
                </a:solidFill>
                <a:effectLst/>
                <a:uLnTx/>
                <a:uFillTx/>
                <a:latin typeface="Arial"/>
                <a:ea typeface="+mn-ea"/>
                <a:cs typeface="+mn-cs"/>
              </a:rPr>
              <a:t>ROLES</a:t>
            </a:r>
            <a:br>
              <a:rPr kumimoji="0" lang="en-GB" sz="1000" b="0" i="0" u="none" strike="noStrike" kern="0" cap="none" spc="300" normalizeH="0" baseline="0" noProof="0">
                <a:ln>
                  <a:noFill/>
                </a:ln>
                <a:solidFill>
                  <a:srgbClr val="4D4D4D"/>
                </a:solidFill>
                <a:effectLst/>
                <a:uLnTx/>
                <a:uFillTx/>
                <a:latin typeface="Arial"/>
                <a:ea typeface="+mn-ea"/>
                <a:cs typeface="+mn-cs"/>
              </a:rPr>
            </a:br>
            <a:r>
              <a:rPr kumimoji="0" lang="en-GB" sz="1000" b="0" i="0" u="none" strike="noStrike" kern="0" cap="none" spc="300" normalizeH="0" baseline="0" noProof="0">
                <a:ln>
                  <a:noFill/>
                </a:ln>
                <a:solidFill>
                  <a:srgbClr val="4D4D4D"/>
                </a:solidFill>
                <a:effectLst/>
                <a:uLnTx/>
                <a:uFillTx/>
                <a:latin typeface="Arial"/>
                <a:ea typeface="+mn-ea"/>
                <a:cs typeface="+mn-cs"/>
              </a:rPr>
              <a:t>FRAMEWORK</a:t>
            </a:r>
            <a:endParaRPr kumimoji="0" lang="en-GB" sz="2800" b="0" i="0" u="none" strike="noStrike" kern="0" cap="none" spc="0" normalizeH="0" baseline="0" noProof="0">
              <a:ln>
                <a:noFill/>
              </a:ln>
              <a:solidFill>
                <a:srgbClr val="4D4D4D"/>
              </a:solidFill>
              <a:effectLst/>
              <a:uLnTx/>
              <a:uFillTx/>
              <a:latin typeface="Arial"/>
              <a:ea typeface="+mn-ea"/>
              <a:cs typeface="+mn-cs"/>
            </a:endParaRPr>
          </a:p>
        </p:txBody>
      </p:sp>
      <p:sp>
        <p:nvSpPr>
          <p:cNvPr id="59" name="Rectangle 58">
            <a:extLst>
              <a:ext uri="{FF2B5EF4-FFF2-40B4-BE49-F238E27FC236}">
                <a16:creationId xmlns:a16="http://schemas.microsoft.com/office/drawing/2014/main" id="{4CDBB506-A3F5-4CE5-9B1B-594D51D7050A}"/>
              </a:ext>
            </a:extLst>
          </p:cNvPr>
          <p:cNvSpPr/>
          <p:nvPr/>
        </p:nvSpPr>
        <p:spPr>
          <a:xfrm>
            <a:off x="6210746" y="4560918"/>
            <a:ext cx="2712480" cy="1560104"/>
          </a:xfrm>
          <a:prstGeom prst="rect">
            <a:avLst/>
          </a:prstGeom>
          <a:solidFill>
            <a:schemeClr val="bg1"/>
          </a:solidFill>
          <a:ln w="9525" cap="flat" cmpd="sng" algn="ctr">
            <a:solidFill>
              <a:schemeClr val="tx1"/>
            </a:solidFill>
            <a:prstDash val="solid"/>
          </a:ln>
          <a:effectLst/>
        </p:spPr>
        <p:txBody>
          <a:bodyPr lIns="108000" rIns="108000" rtlCol="0" anchor="ctr"/>
          <a:lstStyle/>
          <a:p>
            <a:pPr marL="171450" marR="0" lvl="0" indent="-171450" algn="l" defTabSz="914368" rtl="0" eaLnBrk="1" fontAlgn="auto" latinLnBrk="0" hangingPunct="1">
              <a:lnSpc>
                <a:spcPct val="100000"/>
              </a:lnSpc>
              <a:spcBef>
                <a:spcPts val="300"/>
              </a:spcBef>
              <a:spcAft>
                <a:spcPts val="0"/>
              </a:spcAft>
              <a:buClrTx/>
              <a:buSzTx/>
              <a:buFont typeface="Arial" panose="020B0604020202020204" pitchFamily="34" charset="0"/>
              <a:buChar char="•"/>
              <a:tabLst/>
              <a:defRPr/>
            </a:pPr>
            <a:r>
              <a:rPr kumimoji="0" lang="en-150" sz="1000" b="0" i="0" u="none" strike="noStrike" kern="0" cap="none" spc="0" normalizeH="0" baseline="0" noProof="0">
                <a:ln>
                  <a:noFill/>
                </a:ln>
                <a:solidFill>
                  <a:srgbClr val="4D4D4D"/>
                </a:solidFill>
                <a:effectLst/>
                <a:uLnTx/>
                <a:uFillTx/>
                <a:latin typeface="Arial"/>
                <a:ea typeface="+mn-ea"/>
                <a:cs typeface="+mn-cs"/>
              </a:rPr>
              <a:t>Participation in bi-weekly Group management meeting</a:t>
            </a:r>
          </a:p>
          <a:p>
            <a:pPr marL="171450" marR="0" lvl="0" indent="-171450" algn="l" defTabSz="914368" rtl="0" eaLnBrk="1" fontAlgn="auto" latinLnBrk="0" hangingPunct="1">
              <a:lnSpc>
                <a:spcPct val="100000"/>
              </a:lnSpc>
              <a:spcBef>
                <a:spcPts val="300"/>
              </a:spcBef>
              <a:spcAft>
                <a:spcPts val="0"/>
              </a:spcAft>
              <a:buClrTx/>
              <a:buSzTx/>
              <a:buFont typeface="Arial" panose="020B0604020202020204" pitchFamily="34" charset="0"/>
              <a:buChar char="•"/>
              <a:tabLst/>
              <a:defRPr/>
            </a:pPr>
            <a:r>
              <a:rPr kumimoji="0" lang="en-150" sz="1000" b="0" i="0" u="none" strike="noStrike" kern="0" cap="none" spc="0" normalizeH="0" baseline="0" noProof="0">
                <a:ln>
                  <a:noFill/>
                </a:ln>
                <a:solidFill>
                  <a:srgbClr val="4D4D4D"/>
                </a:solidFill>
                <a:effectLst/>
                <a:uLnTx/>
                <a:uFillTx/>
                <a:latin typeface="Arial"/>
                <a:ea typeface="+mn-ea"/>
                <a:cs typeface="+mn-cs"/>
              </a:rPr>
              <a:t>Chairing of the IT Department Learning and Education Steering Board</a:t>
            </a:r>
          </a:p>
          <a:p>
            <a:pPr marL="171450" marR="0" lvl="0" indent="-171450" algn="l" defTabSz="914368" rtl="0" eaLnBrk="1" fontAlgn="auto" latinLnBrk="0" hangingPunct="1">
              <a:lnSpc>
                <a:spcPct val="100000"/>
              </a:lnSpc>
              <a:spcBef>
                <a:spcPts val="300"/>
              </a:spcBef>
              <a:spcAft>
                <a:spcPts val="0"/>
              </a:spcAft>
              <a:buClrTx/>
              <a:buSzTx/>
              <a:buFont typeface="Arial" panose="020B0604020202020204" pitchFamily="34" charset="0"/>
              <a:buChar char="•"/>
              <a:tabLst/>
              <a:defRPr/>
            </a:pPr>
            <a:r>
              <a:rPr kumimoji="0" lang="en-150" sz="1000" b="0" i="0" u="none" strike="noStrike" kern="0" cap="none" spc="0" normalizeH="0" baseline="0" noProof="0">
                <a:ln>
                  <a:noFill/>
                </a:ln>
                <a:solidFill>
                  <a:srgbClr val="4D4D4D"/>
                </a:solidFill>
                <a:effectLst/>
                <a:uLnTx/>
                <a:uFillTx/>
                <a:latin typeface="Arial"/>
                <a:ea typeface="+mn-ea"/>
                <a:cs typeface="+mn-cs"/>
              </a:rPr>
              <a:t>Chairing and participation in the CSC Board and other similar bodies as needed</a:t>
            </a:r>
            <a:endParaRPr kumimoji="0" lang="en-GB" sz="1000" b="0" i="0" u="none" strike="noStrike" kern="0" cap="none" spc="0" normalizeH="0" baseline="0" noProof="0">
              <a:ln>
                <a:noFill/>
              </a:ln>
              <a:solidFill>
                <a:srgbClr val="4D4D4D"/>
              </a:solidFill>
              <a:effectLst/>
              <a:uLnTx/>
              <a:uFillTx/>
              <a:latin typeface="Arial"/>
              <a:ea typeface="+mn-ea"/>
              <a:cs typeface="+mn-cs"/>
            </a:endParaRPr>
          </a:p>
        </p:txBody>
      </p:sp>
      <p:sp>
        <p:nvSpPr>
          <p:cNvPr id="60" name="Rectangle 59">
            <a:extLst>
              <a:ext uri="{FF2B5EF4-FFF2-40B4-BE49-F238E27FC236}">
                <a16:creationId xmlns:a16="http://schemas.microsoft.com/office/drawing/2014/main" id="{C6D825D9-EAC2-41B1-BC84-5CFD84E2DDC0}"/>
              </a:ext>
            </a:extLst>
          </p:cNvPr>
          <p:cNvSpPr/>
          <p:nvPr/>
        </p:nvSpPr>
        <p:spPr>
          <a:xfrm>
            <a:off x="6372141" y="4392756"/>
            <a:ext cx="2403764" cy="360000"/>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lIns="72000" rIns="72000" rtlCol="0" anchor="ctr"/>
          <a:lstStyle/>
          <a:p>
            <a:pPr marL="0" marR="0" lvl="0" indent="0" algn="r" defTabSz="914368" rtl="0" eaLnBrk="1" fontAlgn="auto" latinLnBrk="0" hangingPunct="1">
              <a:lnSpc>
                <a:spcPct val="100000"/>
              </a:lnSpc>
              <a:spcBef>
                <a:spcPts val="600"/>
              </a:spcBef>
              <a:spcAft>
                <a:spcPts val="0"/>
              </a:spcAft>
              <a:buClrTx/>
              <a:buSzTx/>
              <a:buFontTx/>
              <a:buNone/>
              <a:tabLst/>
              <a:defRPr/>
            </a:pPr>
            <a:r>
              <a:rPr kumimoji="0" lang="en-GB" sz="1000" b="0" i="0" u="none" strike="noStrike" kern="0" cap="none" spc="300" normalizeH="0" baseline="0" noProof="0">
                <a:ln>
                  <a:noFill/>
                </a:ln>
                <a:solidFill>
                  <a:srgbClr val="4D4D4D"/>
                </a:solidFill>
                <a:effectLst/>
                <a:uLnTx/>
                <a:uFillTx/>
                <a:latin typeface="Arial"/>
                <a:ea typeface="+mn-ea"/>
                <a:cs typeface="+mn-cs"/>
              </a:rPr>
              <a:t>GOVERNANCE STRUCTURES</a:t>
            </a:r>
            <a:endParaRPr kumimoji="0" lang="en-GB" sz="2800" b="0" i="0" u="none" strike="noStrike" kern="0" cap="none" spc="0" normalizeH="0" baseline="0" noProof="0">
              <a:ln>
                <a:noFill/>
              </a:ln>
              <a:solidFill>
                <a:srgbClr val="4D4D4D"/>
              </a:solidFill>
              <a:effectLst/>
              <a:uLnTx/>
              <a:uFillTx/>
              <a:latin typeface="Arial"/>
              <a:ea typeface="+mn-ea"/>
              <a:cs typeface="+mn-cs"/>
            </a:endParaRPr>
          </a:p>
        </p:txBody>
      </p:sp>
      <p:sp>
        <p:nvSpPr>
          <p:cNvPr id="61" name="Rectangle 60">
            <a:extLst>
              <a:ext uri="{FF2B5EF4-FFF2-40B4-BE49-F238E27FC236}">
                <a16:creationId xmlns:a16="http://schemas.microsoft.com/office/drawing/2014/main" id="{9D8F99B1-3D64-446F-B33B-93EDDED69923}"/>
              </a:ext>
            </a:extLst>
          </p:cNvPr>
          <p:cNvSpPr/>
          <p:nvPr/>
        </p:nvSpPr>
        <p:spPr>
          <a:xfrm>
            <a:off x="9072877" y="4560918"/>
            <a:ext cx="2712480" cy="1560104"/>
          </a:xfrm>
          <a:prstGeom prst="rect">
            <a:avLst/>
          </a:prstGeom>
          <a:solidFill>
            <a:schemeClr val="bg1"/>
          </a:solidFill>
          <a:ln w="9525" cap="flat" cmpd="sng" algn="ctr">
            <a:solidFill>
              <a:schemeClr val="tx1"/>
            </a:solidFill>
            <a:prstDash val="solid"/>
          </a:ln>
          <a:effectLst/>
        </p:spPr>
        <p:txBody>
          <a:bodyPr lIns="108000" rIns="108000" rtlCol="0" anchor="ctr"/>
          <a:lstStyle/>
          <a:p>
            <a:pPr marL="171450" marR="0" lvl="0" indent="-171450" algn="l" defTabSz="914368" rtl="0" eaLnBrk="1" fontAlgn="auto" latinLnBrk="0" hangingPunct="1">
              <a:lnSpc>
                <a:spcPct val="100000"/>
              </a:lnSpc>
              <a:spcBef>
                <a:spcPts val="300"/>
              </a:spcBef>
              <a:spcAft>
                <a:spcPts val="0"/>
              </a:spcAft>
              <a:buClrTx/>
              <a:buSzTx/>
              <a:buFont typeface="Arial" panose="020B0604020202020204" pitchFamily="34" charset="0"/>
              <a:buChar char="•"/>
              <a:tabLst/>
              <a:defRPr/>
            </a:pPr>
            <a:r>
              <a:rPr kumimoji="0" lang="en-150" sz="1000" b="0" i="0" u="none" strike="noStrike" kern="0" cap="none" spc="0" normalizeH="0" baseline="0" noProof="0">
                <a:ln>
                  <a:noFill/>
                </a:ln>
                <a:solidFill>
                  <a:srgbClr val="4D4D4D"/>
                </a:solidFill>
                <a:effectLst/>
                <a:uLnTx/>
                <a:uFillTx/>
                <a:latin typeface="Arial"/>
                <a:ea typeface="+mn-ea"/>
                <a:cs typeface="+mn-cs"/>
              </a:rPr>
              <a:t>Fragmentation of </a:t>
            </a:r>
            <a:r>
              <a:rPr kumimoji="0" lang="en-GB" sz="1000" b="0" i="0" u="none" strike="noStrike" kern="0" cap="none" spc="0" normalizeH="0" baseline="0" noProof="0">
                <a:ln>
                  <a:noFill/>
                </a:ln>
                <a:solidFill>
                  <a:srgbClr val="4D4D4D"/>
                </a:solidFill>
                <a:effectLst/>
                <a:uLnTx/>
                <a:uFillTx/>
                <a:latin typeface="Arial"/>
                <a:ea typeface="+mn-ea"/>
                <a:cs typeface="+mn-cs"/>
              </a:rPr>
              <a:t>activities and initiatives</a:t>
            </a:r>
            <a:r>
              <a:rPr kumimoji="0" lang="en-150" sz="1000" b="0" i="0" u="none" strike="noStrike" kern="0" cap="none" spc="0" normalizeH="0" baseline="0" noProof="0">
                <a:ln>
                  <a:noFill/>
                </a:ln>
                <a:solidFill>
                  <a:srgbClr val="4D4D4D"/>
                </a:solidFill>
                <a:effectLst/>
                <a:uLnTx/>
                <a:uFillTx/>
                <a:latin typeface="Arial"/>
                <a:ea typeface="+mn-ea"/>
                <a:cs typeface="+mn-cs"/>
              </a:rPr>
              <a:t> </a:t>
            </a:r>
            <a:r>
              <a:rPr kumimoji="0" lang="en-GB" sz="1000" b="0" i="0" u="none" strike="noStrike" kern="0" cap="none" spc="0" normalizeH="0" baseline="0" noProof="0">
                <a:ln>
                  <a:noFill/>
                </a:ln>
                <a:solidFill>
                  <a:srgbClr val="4D4D4D"/>
                </a:solidFill>
                <a:effectLst/>
                <a:uLnTx/>
                <a:uFillTx/>
                <a:latin typeface="Arial"/>
                <a:ea typeface="+mn-ea"/>
                <a:cs typeface="+mn-cs"/>
              </a:rPr>
              <a:t>across groups, departments, and sectors.</a:t>
            </a:r>
          </a:p>
          <a:p>
            <a:pPr marL="171450" marR="0" lvl="0" indent="-171450" algn="l" defTabSz="914368" rtl="0" eaLnBrk="1" fontAlgn="auto" latinLnBrk="0" hangingPunct="1">
              <a:lnSpc>
                <a:spcPct val="100000"/>
              </a:lnSpc>
              <a:spcBef>
                <a:spcPts val="300"/>
              </a:spcBef>
              <a:spcAft>
                <a:spcPts val="0"/>
              </a:spcAft>
              <a:buClrTx/>
              <a:buSzTx/>
              <a:buFont typeface="Arial" panose="020B0604020202020204" pitchFamily="34" charset="0"/>
              <a:buChar char="•"/>
              <a:tabLst/>
              <a:defRPr/>
            </a:pPr>
            <a:r>
              <a:rPr kumimoji="0" lang="en-150" sz="1000" b="0" i="0" u="none" strike="noStrike" kern="0" cap="none" spc="0" normalizeH="0" baseline="0" noProof="0">
                <a:ln>
                  <a:noFill/>
                </a:ln>
                <a:solidFill>
                  <a:srgbClr val="4D4D4D"/>
                </a:solidFill>
                <a:effectLst/>
                <a:uLnTx/>
                <a:uFillTx/>
                <a:latin typeface="Arial"/>
                <a:ea typeface="+mn-ea"/>
                <a:cs typeface="+mn-cs"/>
              </a:rPr>
              <a:t>Lack of a </a:t>
            </a:r>
            <a:r>
              <a:rPr kumimoji="0" lang="en-GB" sz="1000" b="0" i="0" u="none" strike="noStrike" kern="0" cap="none" spc="0" normalizeH="0" baseline="0" noProof="0">
                <a:ln>
                  <a:noFill/>
                </a:ln>
                <a:solidFill>
                  <a:srgbClr val="4D4D4D"/>
                </a:solidFill>
                <a:effectLst/>
                <a:uLnTx/>
                <a:uFillTx/>
                <a:latin typeface="Arial"/>
                <a:ea typeface="+mn-ea"/>
                <a:cs typeface="+mn-cs"/>
              </a:rPr>
              <a:t>clear place in the IT department </a:t>
            </a:r>
            <a:r>
              <a:rPr kumimoji="0" lang="en-150" sz="1000" b="0" i="0" u="none" strike="noStrike" kern="0" cap="none" spc="0" normalizeH="0" baseline="0" noProof="0">
                <a:ln>
                  <a:noFill/>
                </a:ln>
                <a:solidFill>
                  <a:srgbClr val="4D4D4D"/>
                </a:solidFill>
                <a:effectLst/>
                <a:uLnTx/>
                <a:uFillTx/>
                <a:latin typeface="Arial"/>
                <a:ea typeface="+mn-ea"/>
                <a:cs typeface="+mn-cs"/>
              </a:rPr>
              <a:t>t</a:t>
            </a:r>
            <a:r>
              <a:rPr kumimoji="0" lang="en-GB" sz="1000" b="0" i="0" u="none" strike="noStrike" kern="0" cap="none" spc="0" normalizeH="0" baseline="0" noProof="0">
                <a:ln>
                  <a:noFill/>
                </a:ln>
                <a:solidFill>
                  <a:srgbClr val="4D4D4D"/>
                </a:solidFill>
                <a:effectLst/>
                <a:uLnTx/>
                <a:uFillTx/>
                <a:latin typeface="Arial"/>
                <a:ea typeface="+mn-ea"/>
                <a:cs typeface="+mn-cs"/>
              </a:rPr>
              <a:t>o discuss IT education matters</a:t>
            </a:r>
          </a:p>
          <a:p>
            <a:pPr marL="171450" marR="0" lvl="0" indent="-171450" algn="l" defTabSz="914368" rtl="0" eaLnBrk="1" fontAlgn="auto" latinLnBrk="0" hangingPunct="1">
              <a:lnSpc>
                <a:spcPct val="100000"/>
              </a:lnSpc>
              <a:spcBef>
                <a:spcPts val="300"/>
              </a:spcBef>
              <a:spcAft>
                <a:spcPts val="0"/>
              </a:spcAft>
              <a:buClrTx/>
              <a:buSzTx/>
              <a:buFont typeface="Arial" panose="020B0604020202020204" pitchFamily="34" charset="0"/>
              <a:buChar char="•"/>
              <a:tabLst/>
              <a:defRPr/>
            </a:pPr>
            <a:r>
              <a:rPr kumimoji="0" lang="en-150" sz="1000" b="0" i="0" u="none" strike="noStrike" kern="0" cap="none" spc="0" normalizeH="0" baseline="0" noProof="0">
                <a:ln>
                  <a:noFill/>
                </a:ln>
                <a:solidFill>
                  <a:srgbClr val="4D4D4D"/>
                </a:solidFill>
                <a:effectLst/>
                <a:uLnTx/>
                <a:uFillTx/>
                <a:latin typeface="Arial"/>
                <a:ea typeface="+mn-ea"/>
                <a:cs typeface="+mn-cs"/>
              </a:rPr>
              <a:t>Diminishing attractiveness of IT Department as employee in IT domains</a:t>
            </a:r>
            <a:endParaRPr kumimoji="0" lang="en-GB" sz="1000" b="0" i="0" u="none" strike="noStrike" kern="0" cap="none" spc="0" normalizeH="0" baseline="0" noProof="0">
              <a:ln>
                <a:noFill/>
              </a:ln>
              <a:solidFill>
                <a:srgbClr val="4D4D4D"/>
              </a:solidFill>
              <a:effectLst/>
              <a:uLnTx/>
              <a:uFillTx/>
              <a:latin typeface="Arial"/>
              <a:ea typeface="+mn-ea"/>
              <a:cs typeface="+mn-cs"/>
            </a:endParaRPr>
          </a:p>
        </p:txBody>
      </p:sp>
      <p:sp>
        <p:nvSpPr>
          <p:cNvPr id="62" name="Rectangle 61">
            <a:extLst>
              <a:ext uri="{FF2B5EF4-FFF2-40B4-BE49-F238E27FC236}">
                <a16:creationId xmlns:a16="http://schemas.microsoft.com/office/drawing/2014/main" id="{5ABE862F-A766-482E-A532-98E582C34177}"/>
              </a:ext>
            </a:extLst>
          </p:cNvPr>
          <p:cNvSpPr/>
          <p:nvPr/>
        </p:nvSpPr>
        <p:spPr>
          <a:xfrm>
            <a:off x="9234272" y="4392756"/>
            <a:ext cx="2403764" cy="360000"/>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lIns="72000" rIns="72000" rtlCol="0" anchor="ctr"/>
          <a:lstStyle/>
          <a:p>
            <a:pPr marL="0" marR="0" lvl="0" indent="0" algn="r" defTabSz="914368" rtl="0" eaLnBrk="1" fontAlgn="auto" latinLnBrk="0" hangingPunct="1">
              <a:lnSpc>
                <a:spcPct val="100000"/>
              </a:lnSpc>
              <a:spcBef>
                <a:spcPts val="600"/>
              </a:spcBef>
              <a:spcAft>
                <a:spcPts val="0"/>
              </a:spcAft>
              <a:buClrTx/>
              <a:buSzTx/>
              <a:buFontTx/>
              <a:buNone/>
              <a:tabLst/>
              <a:defRPr/>
            </a:pPr>
            <a:r>
              <a:rPr kumimoji="0" lang="en-GB" sz="1000" b="0" i="0" u="none" strike="noStrike" kern="0" cap="none" spc="300" normalizeH="0" baseline="0" noProof="0">
                <a:ln>
                  <a:noFill/>
                </a:ln>
                <a:solidFill>
                  <a:srgbClr val="4D4D4D"/>
                </a:solidFill>
                <a:effectLst/>
                <a:uLnTx/>
                <a:uFillTx/>
                <a:latin typeface="Arial"/>
                <a:ea typeface="+mn-ea"/>
                <a:cs typeface="+mn-cs"/>
              </a:rPr>
              <a:t>PAIN POINTS ADDRESSED</a:t>
            </a:r>
            <a:endParaRPr kumimoji="0" lang="en-GB" sz="2800" b="0" i="0" u="none" strike="noStrike" kern="0" cap="none" spc="0" normalizeH="0" baseline="0" noProof="0">
              <a:ln>
                <a:noFill/>
              </a:ln>
              <a:solidFill>
                <a:srgbClr val="4D4D4D"/>
              </a:solidFill>
              <a:effectLst/>
              <a:uLnTx/>
              <a:uFillTx/>
              <a:latin typeface="Arial"/>
              <a:ea typeface="+mn-ea"/>
              <a:cs typeface="+mn-cs"/>
            </a:endParaRPr>
          </a:p>
        </p:txBody>
      </p:sp>
      <p:pic>
        <p:nvPicPr>
          <p:cNvPr id="3" name="Picture 2" descr="Shape&#10;&#10;Description automatically generated with low confidence">
            <a:extLst>
              <a:ext uri="{FF2B5EF4-FFF2-40B4-BE49-F238E27FC236}">
                <a16:creationId xmlns:a16="http://schemas.microsoft.com/office/drawing/2014/main" id="{012BE3ED-DB4B-4A61-8E01-7AFC8F0D045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9818" t="6517" r="30805" b="26032"/>
          <a:stretch/>
        </p:blipFill>
        <p:spPr>
          <a:xfrm>
            <a:off x="9357147" y="4422836"/>
            <a:ext cx="168132" cy="288000"/>
          </a:xfrm>
          <a:prstGeom prst="rect">
            <a:avLst/>
          </a:prstGeom>
        </p:spPr>
      </p:pic>
      <p:pic>
        <p:nvPicPr>
          <p:cNvPr id="5" name="Picture 4" descr="Shape&#10;&#10;Description automatically generated with low confidence">
            <a:extLst>
              <a:ext uri="{FF2B5EF4-FFF2-40B4-BE49-F238E27FC236}">
                <a16:creationId xmlns:a16="http://schemas.microsoft.com/office/drawing/2014/main" id="{8CEF4CB3-ACC6-4FF5-B67B-7D92E4CD639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4225" t="17978" r="23693" b="36523"/>
          <a:stretch/>
        </p:blipFill>
        <p:spPr>
          <a:xfrm>
            <a:off x="6456248" y="4422836"/>
            <a:ext cx="329672" cy="288000"/>
          </a:xfrm>
          <a:prstGeom prst="rect">
            <a:avLst/>
          </a:prstGeom>
        </p:spPr>
      </p:pic>
      <p:pic>
        <p:nvPicPr>
          <p:cNvPr id="64" name="Picture 63" descr="Shape&#10;&#10;Description automatically generated with low confidence">
            <a:extLst>
              <a:ext uri="{FF2B5EF4-FFF2-40B4-BE49-F238E27FC236}">
                <a16:creationId xmlns:a16="http://schemas.microsoft.com/office/drawing/2014/main" id="{FFF62EAA-F07D-4848-9E46-636CBECF0308}"/>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0716" r="10239" b="20483"/>
          <a:stretch/>
        </p:blipFill>
        <p:spPr>
          <a:xfrm>
            <a:off x="711084" y="4422836"/>
            <a:ext cx="286292" cy="288000"/>
          </a:xfrm>
          <a:prstGeom prst="rect">
            <a:avLst/>
          </a:prstGeom>
        </p:spPr>
      </p:pic>
      <p:pic>
        <p:nvPicPr>
          <p:cNvPr id="66" name="Picture 65" descr="Shape&#10;&#10;Description automatically generated with low confidence">
            <a:extLst>
              <a:ext uri="{FF2B5EF4-FFF2-40B4-BE49-F238E27FC236}">
                <a16:creationId xmlns:a16="http://schemas.microsoft.com/office/drawing/2014/main" id="{288FAF87-8FF9-4ED8-8D4F-A595A21931EC}"/>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6067" t="4466" r="16235" b="26236"/>
          <a:stretch/>
        </p:blipFill>
        <p:spPr>
          <a:xfrm>
            <a:off x="6777381" y="2569290"/>
            <a:ext cx="281352" cy="288000"/>
          </a:xfrm>
          <a:prstGeom prst="rect">
            <a:avLst/>
          </a:prstGeom>
        </p:spPr>
      </p:pic>
      <p:pic>
        <p:nvPicPr>
          <p:cNvPr id="68" name="Picture 67" descr="Shape&#10;&#10;Description automatically generated with low confidence">
            <a:extLst>
              <a:ext uri="{FF2B5EF4-FFF2-40B4-BE49-F238E27FC236}">
                <a16:creationId xmlns:a16="http://schemas.microsoft.com/office/drawing/2014/main" id="{DD637A7B-506F-4CC2-A178-CC56EA8BCE9E}"/>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9316" r="9830" b="21311"/>
          <a:stretch/>
        </p:blipFill>
        <p:spPr>
          <a:xfrm>
            <a:off x="972898" y="2569290"/>
            <a:ext cx="295922" cy="288000"/>
          </a:xfrm>
          <a:prstGeom prst="rect">
            <a:avLst/>
          </a:prstGeom>
        </p:spPr>
      </p:pic>
      <p:pic>
        <p:nvPicPr>
          <p:cNvPr id="72" name="Picture 71" descr="Shape&#10;&#10;Description automatically generated with low confidence">
            <a:extLst>
              <a:ext uri="{FF2B5EF4-FFF2-40B4-BE49-F238E27FC236}">
                <a16:creationId xmlns:a16="http://schemas.microsoft.com/office/drawing/2014/main" id="{10F354CA-96D8-4ED5-8865-472E7E62559E}"/>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10017" r="9807" b="21877"/>
          <a:stretch/>
        </p:blipFill>
        <p:spPr>
          <a:xfrm>
            <a:off x="3536412" y="4422836"/>
            <a:ext cx="295571" cy="288000"/>
          </a:xfrm>
          <a:prstGeom prst="rect">
            <a:avLst/>
          </a:prstGeom>
        </p:spPr>
      </p:pic>
      <p:sp>
        <p:nvSpPr>
          <p:cNvPr id="55" name="Rectangle 5">
            <a:extLst>
              <a:ext uri="{FF2B5EF4-FFF2-40B4-BE49-F238E27FC236}">
                <a16:creationId xmlns:a16="http://schemas.microsoft.com/office/drawing/2014/main" id="{E788A1CF-F1A9-49F3-BD58-739880DA926C}"/>
              </a:ext>
            </a:extLst>
          </p:cNvPr>
          <p:cNvSpPr>
            <a:spLocks noChangeArrowheads="1"/>
          </p:cNvSpPr>
          <p:nvPr/>
        </p:nvSpPr>
        <p:spPr bwMode="auto">
          <a:xfrm>
            <a:off x="568035" y="4772342"/>
            <a:ext cx="1134605" cy="465218"/>
          </a:xfrm>
          <a:prstGeom prst="rect">
            <a:avLst/>
          </a:prstGeom>
          <a:solidFill>
            <a:schemeClr val="bg1">
              <a:lumMod val="95000"/>
            </a:schemeClr>
          </a:solidFill>
          <a:ln w="9525" cap="flat" cmpd="sng" algn="ctr">
            <a:solidFill>
              <a:schemeClr val="bg1">
                <a:lumMod val="95000"/>
              </a:schemeClr>
            </a:solidFill>
            <a:prstDash val="solid"/>
          </a:ln>
          <a:effectLst/>
        </p:spPr>
        <p:txBody>
          <a:bodyPr lIns="18000" rIns="18000" rtlCol="0" anchor="ctr"/>
          <a:lstStyle/>
          <a:p>
            <a:pPr marL="0" marR="0" lvl="0" indent="0" algn="ctr" defTabSz="914368" rtl="0" eaLnBrk="1" fontAlgn="auto" latinLnBrk="0" hangingPunct="1">
              <a:lnSpc>
                <a:spcPct val="100000"/>
              </a:lnSpc>
              <a:spcBef>
                <a:spcPts val="0"/>
              </a:spcBef>
              <a:spcAft>
                <a:spcPts val="0"/>
              </a:spcAft>
              <a:buClrTx/>
              <a:buSzTx/>
              <a:buFontTx/>
              <a:buNone/>
              <a:tabLst/>
              <a:defRPr/>
            </a:pPr>
            <a:r>
              <a:rPr kumimoji="0" lang="en-GB" sz="900" b="0" i="0" u="none" strike="noStrike" kern="0" cap="none" spc="0" normalizeH="0" baseline="0" noProof="0">
                <a:ln>
                  <a:noFill/>
                </a:ln>
                <a:solidFill>
                  <a:srgbClr val="4D4D4D">
                    <a:lumMod val="50000"/>
                  </a:srgbClr>
                </a:solidFill>
                <a:effectLst/>
                <a:uLnTx/>
                <a:uFillTx/>
                <a:latin typeface="Arial"/>
                <a:ea typeface="Soleil Light" charset="0"/>
                <a:cs typeface="Soleil Light" charset="0"/>
              </a:rPr>
              <a:t>Digital Literacy</a:t>
            </a:r>
          </a:p>
        </p:txBody>
      </p:sp>
      <p:sp>
        <p:nvSpPr>
          <p:cNvPr id="56" name="Rectangle 5">
            <a:extLst>
              <a:ext uri="{FF2B5EF4-FFF2-40B4-BE49-F238E27FC236}">
                <a16:creationId xmlns:a16="http://schemas.microsoft.com/office/drawing/2014/main" id="{BC92DDF9-46C7-4535-9AD6-54E44957D61E}"/>
              </a:ext>
            </a:extLst>
          </p:cNvPr>
          <p:cNvSpPr>
            <a:spLocks noChangeArrowheads="1"/>
          </p:cNvSpPr>
          <p:nvPr/>
        </p:nvSpPr>
        <p:spPr bwMode="auto">
          <a:xfrm>
            <a:off x="1837195" y="4772342"/>
            <a:ext cx="1134605" cy="465218"/>
          </a:xfrm>
          <a:prstGeom prst="rect">
            <a:avLst/>
          </a:prstGeom>
          <a:solidFill>
            <a:schemeClr val="bg1">
              <a:lumMod val="95000"/>
            </a:schemeClr>
          </a:solidFill>
          <a:ln w="9525" cap="flat" cmpd="sng" algn="ctr">
            <a:solidFill>
              <a:schemeClr val="bg1">
                <a:lumMod val="95000"/>
              </a:schemeClr>
            </a:solidFill>
            <a:prstDash val="solid"/>
          </a:ln>
          <a:effectLst/>
        </p:spPr>
        <p:txBody>
          <a:bodyPr lIns="18000" rIns="18000" rtlCol="0" anchor="ctr"/>
          <a:lstStyle/>
          <a:p>
            <a:pPr marL="0" marR="0" lvl="0" indent="0" algn="ctr" defTabSz="914368" rtl="0" eaLnBrk="1" fontAlgn="auto" latinLnBrk="0" hangingPunct="1">
              <a:lnSpc>
                <a:spcPct val="100000"/>
              </a:lnSpc>
              <a:spcBef>
                <a:spcPts val="0"/>
              </a:spcBef>
              <a:spcAft>
                <a:spcPts val="0"/>
              </a:spcAft>
              <a:buClrTx/>
              <a:buSzTx/>
              <a:buFontTx/>
              <a:buNone/>
              <a:tabLst/>
              <a:defRPr/>
            </a:pPr>
            <a:r>
              <a:rPr kumimoji="0" lang="en-150" sz="900" b="0" i="0" u="none" strike="noStrike" kern="0" cap="none" spc="0" normalizeH="0" baseline="0" noProof="0">
                <a:ln>
                  <a:noFill/>
                </a:ln>
                <a:solidFill>
                  <a:srgbClr val="4D4D4D">
                    <a:lumMod val="50000"/>
                  </a:srgbClr>
                </a:solidFill>
                <a:effectLst/>
                <a:uLnTx/>
                <a:uFillTx/>
                <a:latin typeface="Arial"/>
                <a:ea typeface="Soleil Light" charset="0"/>
                <a:cs typeface="Soleil Light" charset="0"/>
              </a:rPr>
              <a:t>Knowledge Sharing</a:t>
            </a:r>
            <a:endParaRPr kumimoji="0" lang="en-GB" sz="900" b="0" i="0" u="none" strike="noStrike" kern="0" cap="none" spc="0" normalizeH="0" baseline="0" noProof="0">
              <a:ln>
                <a:noFill/>
              </a:ln>
              <a:solidFill>
                <a:srgbClr val="4D4D4D">
                  <a:lumMod val="50000"/>
                </a:srgbClr>
              </a:solidFill>
              <a:effectLst/>
              <a:uLnTx/>
              <a:uFillTx/>
              <a:latin typeface="Arial"/>
              <a:ea typeface="Soleil Light" charset="0"/>
              <a:cs typeface="Soleil Light" charset="0"/>
            </a:endParaRPr>
          </a:p>
        </p:txBody>
      </p:sp>
      <p:sp>
        <p:nvSpPr>
          <p:cNvPr id="63" name="Rectangle 5">
            <a:extLst>
              <a:ext uri="{FF2B5EF4-FFF2-40B4-BE49-F238E27FC236}">
                <a16:creationId xmlns:a16="http://schemas.microsoft.com/office/drawing/2014/main" id="{C2FB0413-7DC7-400E-B211-F9370481F186}"/>
              </a:ext>
            </a:extLst>
          </p:cNvPr>
          <p:cNvSpPr>
            <a:spLocks noChangeArrowheads="1"/>
          </p:cNvSpPr>
          <p:nvPr/>
        </p:nvSpPr>
        <p:spPr bwMode="auto">
          <a:xfrm>
            <a:off x="568035" y="5297052"/>
            <a:ext cx="1134605" cy="465218"/>
          </a:xfrm>
          <a:prstGeom prst="rect">
            <a:avLst/>
          </a:prstGeom>
          <a:solidFill>
            <a:schemeClr val="bg1">
              <a:lumMod val="95000"/>
            </a:schemeClr>
          </a:solidFill>
          <a:ln w="9525" cap="flat" cmpd="sng" algn="ctr">
            <a:solidFill>
              <a:schemeClr val="bg1">
                <a:lumMod val="95000"/>
              </a:schemeClr>
            </a:solidFill>
            <a:prstDash val="solid"/>
          </a:ln>
          <a:effectLst/>
        </p:spPr>
        <p:txBody>
          <a:bodyPr lIns="18000" rIns="18000" rtlCol="0" anchor="ctr"/>
          <a:lstStyle/>
          <a:p>
            <a:pPr marL="0" marR="0" lvl="0" indent="0" algn="ctr" defTabSz="914368" rtl="0" eaLnBrk="1" fontAlgn="auto" latinLnBrk="0" hangingPunct="1">
              <a:lnSpc>
                <a:spcPct val="100000"/>
              </a:lnSpc>
              <a:spcBef>
                <a:spcPts val="0"/>
              </a:spcBef>
              <a:spcAft>
                <a:spcPts val="0"/>
              </a:spcAft>
              <a:buClrTx/>
              <a:buSzTx/>
              <a:buFontTx/>
              <a:buNone/>
              <a:tabLst/>
              <a:defRPr/>
            </a:pPr>
            <a:r>
              <a:rPr kumimoji="0" lang="en-150" sz="900" b="0" i="0" u="none" strike="noStrike" kern="0" cap="none" spc="0" normalizeH="0" baseline="0" noProof="0">
                <a:ln>
                  <a:noFill/>
                </a:ln>
                <a:solidFill>
                  <a:srgbClr val="4D4D4D">
                    <a:lumMod val="50000"/>
                  </a:srgbClr>
                </a:solidFill>
                <a:effectLst/>
                <a:uLnTx/>
                <a:uFillTx/>
                <a:latin typeface="Arial"/>
                <a:ea typeface="Soleil Light" charset="0"/>
                <a:cs typeface="Soleil Light" charset="0"/>
              </a:rPr>
              <a:t>Talent growth</a:t>
            </a:r>
            <a:endParaRPr kumimoji="0" lang="en-GB" sz="900" b="0" i="0" u="none" strike="noStrike" kern="0" cap="none" spc="0" normalizeH="0" baseline="0" noProof="0">
              <a:ln>
                <a:noFill/>
              </a:ln>
              <a:solidFill>
                <a:srgbClr val="4D4D4D">
                  <a:lumMod val="50000"/>
                </a:srgbClr>
              </a:solidFill>
              <a:effectLst/>
              <a:uLnTx/>
              <a:uFillTx/>
              <a:latin typeface="Arial"/>
              <a:ea typeface="Soleil Light" charset="0"/>
              <a:cs typeface="Soleil Light" charset="0"/>
            </a:endParaRPr>
          </a:p>
        </p:txBody>
      </p:sp>
      <p:sp>
        <p:nvSpPr>
          <p:cNvPr id="65" name="Rectangle 5">
            <a:extLst>
              <a:ext uri="{FF2B5EF4-FFF2-40B4-BE49-F238E27FC236}">
                <a16:creationId xmlns:a16="http://schemas.microsoft.com/office/drawing/2014/main" id="{46C93733-86F6-4770-A446-242DDD861C83}"/>
              </a:ext>
            </a:extLst>
          </p:cNvPr>
          <p:cNvSpPr>
            <a:spLocks noChangeArrowheads="1"/>
          </p:cNvSpPr>
          <p:nvPr/>
        </p:nvSpPr>
        <p:spPr bwMode="auto">
          <a:xfrm>
            <a:off x="1837195" y="5297052"/>
            <a:ext cx="1134605" cy="465218"/>
          </a:xfrm>
          <a:prstGeom prst="rect">
            <a:avLst/>
          </a:prstGeom>
          <a:solidFill>
            <a:schemeClr val="bg1">
              <a:lumMod val="95000"/>
            </a:schemeClr>
          </a:solidFill>
          <a:ln w="9525" cap="flat" cmpd="sng" algn="ctr">
            <a:solidFill>
              <a:schemeClr val="bg1">
                <a:lumMod val="95000"/>
              </a:schemeClr>
            </a:solidFill>
            <a:prstDash val="solid"/>
          </a:ln>
          <a:effectLst/>
        </p:spPr>
        <p:txBody>
          <a:bodyPr lIns="18000" rIns="18000" rtlCol="0" anchor="ctr"/>
          <a:lstStyle/>
          <a:p>
            <a:pPr marL="0" marR="0" lvl="0" indent="0" algn="ctr" defTabSz="914368" rtl="0" eaLnBrk="1" fontAlgn="auto" latinLnBrk="0" hangingPunct="1">
              <a:lnSpc>
                <a:spcPct val="100000"/>
              </a:lnSpc>
              <a:spcBef>
                <a:spcPts val="0"/>
              </a:spcBef>
              <a:spcAft>
                <a:spcPts val="0"/>
              </a:spcAft>
              <a:buClrTx/>
              <a:buSzTx/>
              <a:buFontTx/>
              <a:buNone/>
              <a:tabLst/>
              <a:defRPr/>
            </a:pPr>
            <a:r>
              <a:rPr kumimoji="0" lang="en-150" sz="900" b="0" i="0" u="none" strike="noStrike" kern="0" cap="none" spc="0" normalizeH="0" baseline="0" noProof="0">
                <a:ln>
                  <a:noFill/>
                </a:ln>
                <a:solidFill>
                  <a:srgbClr val="4D4D4D">
                    <a:lumMod val="50000"/>
                  </a:srgbClr>
                </a:solidFill>
                <a:effectLst/>
                <a:uLnTx/>
                <a:uFillTx/>
                <a:latin typeface="Arial"/>
                <a:ea typeface="Soleil Light" charset="0"/>
                <a:cs typeface="Soleil Light" charset="0"/>
              </a:rPr>
              <a:t>Programme</a:t>
            </a:r>
          </a:p>
          <a:p>
            <a:pPr marL="0" marR="0" lvl="0" indent="0" algn="ctr" defTabSz="914368" rtl="0" eaLnBrk="1" fontAlgn="auto" latinLnBrk="0" hangingPunct="1">
              <a:lnSpc>
                <a:spcPct val="100000"/>
              </a:lnSpc>
              <a:spcBef>
                <a:spcPts val="0"/>
              </a:spcBef>
              <a:spcAft>
                <a:spcPts val="0"/>
              </a:spcAft>
              <a:buClrTx/>
              <a:buSzTx/>
              <a:buFontTx/>
              <a:buNone/>
              <a:tabLst/>
              <a:defRPr/>
            </a:pPr>
            <a:r>
              <a:rPr kumimoji="0" lang="en-150" sz="900" b="0" i="0" u="none" strike="noStrike" kern="0" cap="none" spc="0" normalizeH="0" baseline="0" noProof="0">
                <a:ln>
                  <a:noFill/>
                </a:ln>
                <a:solidFill>
                  <a:srgbClr val="4D4D4D">
                    <a:lumMod val="50000"/>
                  </a:srgbClr>
                </a:solidFill>
                <a:effectLst/>
                <a:uLnTx/>
                <a:uFillTx/>
                <a:latin typeface="Arial"/>
                <a:ea typeface="Soleil Light" charset="0"/>
                <a:cs typeface="Soleil Light" charset="0"/>
              </a:rPr>
              <a:t>management</a:t>
            </a:r>
            <a:endParaRPr kumimoji="0" lang="en-GB" sz="900" b="0" i="0" u="none" strike="noStrike" kern="0" cap="none" spc="0" normalizeH="0" baseline="0" noProof="0">
              <a:ln>
                <a:noFill/>
              </a:ln>
              <a:solidFill>
                <a:srgbClr val="4D4D4D">
                  <a:lumMod val="50000"/>
                </a:srgbClr>
              </a:solidFill>
              <a:effectLst/>
              <a:uLnTx/>
              <a:uFillTx/>
              <a:latin typeface="Arial"/>
              <a:ea typeface="Soleil Light" charset="0"/>
              <a:cs typeface="Soleil Light" charset="0"/>
            </a:endParaRPr>
          </a:p>
        </p:txBody>
      </p:sp>
      <p:sp>
        <p:nvSpPr>
          <p:cNvPr id="4" name="Date Placeholder 3">
            <a:extLst>
              <a:ext uri="{FF2B5EF4-FFF2-40B4-BE49-F238E27FC236}">
                <a16:creationId xmlns:a16="http://schemas.microsoft.com/office/drawing/2014/main" id="{87CA14BF-9FAF-53BD-9E05-08F2700FFF73}"/>
              </a:ext>
            </a:extLst>
          </p:cNvPr>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srgbClr val="0055A0">
                    <a:tint val="75000"/>
                  </a:srgbClr>
                </a:solidFill>
                <a:effectLst/>
                <a:uLnTx/>
                <a:uFillTx/>
                <a:latin typeface="Arial"/>
                <a:ea typeface="+mn-ea"/>
                <a:cs typeface="+mn-cs"/>
              </a:rPr>
              <a:t>22/09/2024</a:t>
            </a:r>
          </a:p>
        </p:txBody>
      </p:sp>
      <p:sp>
        <p:nvSpPr>
          <p:cNvPr id="7" name="Footer Placeholder 6">
            <a:extLst>
              <a:ext uri="{FF2B5EF4-FFF2-40B4-BE49-F238E27FC236}">
                <a16:creationId xmlns:a16="http://schemas.microsoft.com/office/drawing/2014/main" id="{75FAA3E2-12FF-646E-65B1-EC24CBDDDD9B}"/>
              </a:ext>
            </a:extLst>
          </p:cNvPr>
          <p:cNvSpPr>
            <a:spLocks noGrp="1"/>
          </p:cNvSpPr>
          <p:nvPr>
            <p:ph type="ftr" sz="quarter" idx="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srgbClr val="0055A0">
                    <a:tint val="75000"/>
                  </a:srgbClr>
                </a:solidFill>
                <a:effectLst/>
                <a:uLnTx/>
                <a:uFillTx/>
                <a:latin typeface="Arial"/>
                <a:ea typeface="+mn-ea"/>
                <a:cs typeface="+mn-cs"/>
              </a:rPr>
              <a:t>AP</a:t>
            </a:r>
          </a:p>
        </p:txBody>
      </p:sp>
      <p:graphicFrame>
        <p:nvGraphicFramePr>
          <p:cNvPr id="2" name="Diagram 1">
            <a:extLst>
              <a:ext uri="{FF2B5EF4-FFF2-40B4-BE49-F238E27FC236}">
                <a16:creationId xmlns:a16="http://schemas.microsoft.com/office/drawing/2014/main" id="{20EE5298-B4F9-F327-9B1E-DD8A3FE2104F}"/>
              </a:ext>
            </a:extLst>
          </p:cNvPr>
          <p:cNvGraphicFramePr/>
          <p:nvPr/>
        </p:nvGraphicFramePr>
        <p:xfrm>
          <a:off x="1099422" y="1185473"/>
          <a:ext cx="10048788" cy="1401168"/>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extLst>
      <p:ext uri="{BB962C8B-B14F-4D97-AF65-F5344CB8AC3E}">
        <p14:creationId xmlns:p14="http://schemas.microsoft.com/office/powerpoint/2010/main" val="16282706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9C3540-9AEE-FAB4-BCAA-C4A2A63FCAF4}"/>
              </a:ext>
            </a:extLst>
          </p:cNvPr>
          <p:cNvSpPr>
            <a:spLocks noGrp="1"/>
          </p:cNvSpPr>
          <p:nvPr>
            <p:ph type="title"/>
          </p:nvPr>
        </p:nvSpPr>
        <p:spPr/>
        <p:txBody>
          <a:bodyPr/>
          <a:lstStyle/>
          <a:p>
            <a:r>
              <a:rPr lang="en-US" dirty="0"/>
              <a:t>Education in IT-FTI</a:t>
            </a:r>
          </a:p>
        </p:txBody>
      </p:sp>
      <p:sp>
        <p:nvSpPr>
          <p:cNvPr id="3" name="Content Placeholder 2">
            <a:extLst>
              <a:ext uri="{FF2B5EF4-FFF2-40B4-BE49-F238E27FC236}">
                <a16:creationId xmlns:a16="http://schemas.microsoft.com/office/drawing/2014/main" id="{C6E1C772-4FFA-7BCE-3E4F-F6BDB6A51D68}"/>
              </a:ext>
            </a:extLst>
          </p:cNvPr>
          <p:cNvSpPr>
            <a:spLocks noGrp="1"/>
          </p:cNvSpPr>
          <p:nvPr>
            <p:ph idx="1"/>
          </p:nvPr>
        </p:nvSpPr>
        <p:spPr/>
        <p:txBody>
          <a:bodyPr/>
          <a:lstStyle/>
          <a:p>
            <a:r>
              <a:rPr lang="en-US" dirty="0"/>
              <a:t>3 activities</a:t>
            </a:r>
          </a:p>
          <a:p>
            <a:pPr lvl="1"/>
            <a:r>
              <a:rPr lang="en-US" dirty="0"/>
              <a:t>IT Education</a:t>
            </a:r>
          </a:p>
          <a:p>
            <a:pPr lvl="1"/>
            <a:r>
              <a:rPr lang="en-US" dirty="0"/>
              <a:t>CERN School of Computing</a:t>
            </a:r>
          </a:p>
          <a:p>
            <a:pPr lvl="1"/>
            <a:r>
              <a:rPr lang="en-US" dirty="0"/>
              <a:t>NextGen WP4</a:t>
            </a:r>
          </a:p>
          <a:p>
            <a:pPr lvl="1"/>
            <a:endParaRPr lang="en-US" dirty="0"/>
          </a:p>
        </p:txBody>
      </p:sp>
    </p:spTree>
    <p:extLst>
      <p:ext uri="{BB962C8B-B14F-4D97-AF65-F5344CB8AC3E}">
        <p14:creationId xmlns:p14="http://schemas.microsoft.com/office/powerpoint/2010/main" val="1111169689"/>
      </p:ext>
    </p:extLst>
  </p:cSld>
  <p:clrMapOvr>
    <a:masterClrMapping/>
  </p:clrMapOvr>
  <p:transition>
    <p:strips dir="r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121EA2E-4ECC-DFFA-4166-C686540F95E4}"/>
              </a:ext>
            </a:extLst>
          </p:cNvPr>
          <p:cNvSpPr>
            <a:spLocks noGrp="1"/>
          </p:cNvSpPr>
          <p:nvPr>
            <p:ph type="ctrTitle" sz="quarter"/>
          </p:nvPr>
        </p:nvSpPr>
        <p:spPr/>
        <p:txBody>
          <a:bodyPr/>
          <a:lstStyle/>
          <a:p>
            <a:r>
              <a:rPr lang="en-US" dirty="0"/>
              <a:t>IT Education</a:t>
            </a:r>
          </a:p>
        </p:txBody>
      </p:sp>
      <p:sp>
        <p:nvSpPr>
          <p:cNvPr id="5" name="Subtitle 4">
            <a:extLst>
              <a:ext uri="{FF2B5EF4-FFF2-40B4-BE49-F238E27FC236}">
                <a16:creationId xmlns:a16="http://schemas.microsoft.com/office/drawing/2014/main" id="{2047161F-9C55-9790-F9C5-B1473FF6C467}"/>
              </a:ext>
            </a:extLst>
          </p:cNvPr>
          <p:cNvSpPr>
            <a:spLocks noGrp="1"/>
          </p:cNvSpPr>
          <p:nvPr>
            <p:ph type="subTitle" sz="quarter" idx="1"/>
          </p:nvPr>
        </p:nvSpPr>
        <p:spPr/>
        <p:txBody>
          <a:bodyPr/>
          <a:lstStyle/>
          <a:p>
            <a:endParaRPr lang="en-US"/>
          </a:p>
        </p:txBody>
      </p:sp>
    </p:spTree>
    <p:extLst>
      <p:ext uri="{BB962C8B-B14F-4D97-AF65-F5344CB8AC3E}">
        <p14:creationId xmlns:p14="http://schemas.microsoft.com/office/powerpoint/2010/main" val="3081224433"/>
      </p:ext>
    </p:extLst>
  </p:cSld>
  <p:clrMapOvr>
    <a:masterClrMapping/>
  </p:clrMapOvr>
  <p:transition>
    <p:strips dir="r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567443-1E04-EE1D-FBB7-96ED51E7AD7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E5BC2AB-7016-B99A-12C9-2F70E58A105E}"/>
              </a:ext>
            </a:extLst>
          </p:cNvPr>
          <p:cNvSpPr>
            <a:spLocks noGrp="1"/>
          </p:cNvSpPr>
          <p:nvPr>
            <p:ph type="title"/>
          </p:nvPr>
        </p:nvSpPr>
        <p:spPr/>
        <p:txBody>
          <a:bodyPr/>
          <a:lstStyle/>
          <a:p>
            <a:r>
              <a:rPr lang="en-US" dirty="0"/>
              <a:t>Vision</a:t>
            </a:r>
          </a:p>
        </p:txBody>
      </p:sp>
      <p:sp>
        <p:nvSpPr>
          <p:cNvPr id="3" name="Content Placeholder 2">
            <a:extLst>
              <a:ext uri="{FF2B5EF4-FFF2-40B4-BE49-F238E27FC236}">
                <a16:creationId xmlns:a16="http://schemas.microsoft.com/office/drawing/2014/main" id="{019CE705-7027-D6CC-A751-9252848E86EB}"/>
              </a:ext>
            </a:extLst>
          </p:cNvPr>
          <p:cNvSpPr>
            <a:spLocks noGrp="1"/>
          </p:cNvSpPr>
          <p:nvPr>
            <p:ph idx="1"/>
          </p:nvPr>
        </p:nvSpPr>
        <p:spPr/>
        <p:txBody>
          <a:bodyPr/>
          <a:lstStyle/>
          <a:p>
            <a:r>
              <a:rPr lang="en-US" dirty="0"/>
              <a:t>Ensure all CERN personnel maintain or enhance their IT competencies throughout their tenure.</a:t>
            </a:r>
          </a:p>
          <a:p>
            <a:endParaRPr lang="en-US" dirty="0"/>
          </a:p>
          <a:p>
            <a:r>
              <a:rPr lang="en-US" dirty="0"/>
              <a:t>Deliver IT education relevant to CERN’s research and CERN unique technologies.</a:t>
            </a:r>
          </a:p>
          <a:p>
            <a:endParaRPr lang="en-US" dirty="0"/>
          </a:p>
          <a:p>
            <a:r>
              <a:rPr lang="en-US" dirty="0"/>
              <a:t>Promote mentorship and teaching within the IT department, recognizing contributors to education.</a:t>
            </a:r>
          </a:p>
          <a:p>
            <a:endParaRPr lang="en-US" dirty="0"/>
          </a:p>
        </p:txBody>
      </p:sp>
    </p:spTree>
    <p:extLst>
      <p:ext uri="{BB962C8B-B14F-4D97-AF65-F5344CB8AC3E}">
        <p14:creationId xmlns:p14="http://schemas.microsoft.com/office/powerpoint/2010/main" val="1375900640"/>
      </p:ext>
    </p:extLst>
  </p:cSld>
  <p:clrMapOvr>
    <a:masterClrMapping/>
  </p:clrMapOvr>
  <p:transition>
    <p:strips dir="r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34D23F-7529-228D-6D3D-88190640B63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24C0FB0-D368-D47C-1282-DE184F1F8E3D}"/>
              </a:ext>
            </a:extLst>
          </p:cNvPr>
          <p:cNvSpPr>
            <a:spLocks noGrp="1"/>
          </p:cNvSpPr>
          <p:nvPr>
            <p:ph type="title"/>
          </p:nvPr>
        </p:nvSpPr>
        <p:spPr/>
        <p:txBody>
          <a:bodyPr/>
          <a:lstStyle/>
          <a:p>
            <a:r>
              <a:rPr lang="en-US" dirty="0"/>
              <a:t>To be created (proposal):</a:t>
            </a:r>
            <a:br>
              <a:rPr lang="en-US" dirty="0"/>
            </a:br>
            <a:r>
              <a:rPr lang="en-US" dirty="0"/>
              <a:t>Learning and Education Steering Committee</a:t>
            </a:r>
            <a:endParaRPr lang="en-US" dirty="0">
              <a:solidFill>
                <a:srgbClr val="FF0000"/>
              </a:solidFill>
            </a:endParaRPr>
          </a:p>
        </p:txBody>
      </p:sp>
      <p:sp>
        <p:nvSpPr>
          <p:cNvPr id="3" name="Content Placeholder 2">
            <a:extLst>
              <a:ext uri="{FF2B5EF4-FFF2-40B4-BE49-F238E27FC236}">
                <a16:creationId xmlns:a16="http://schemas.microsoft.com/office/drawing/2014/main" id="{41998AE7-2A31-253B-C27B-3C9157552A60}"/>
              </a:ext>
            </a:extLst>
          </p:cNvPr>
          <p:cNvSpPr>
            <a:spLocks noGrp="1"/>
          </p:cNvSpPr>
          <p:nvPr>
            <p:ph idx="1"/>
          </p:nvPr>
        </p:nvSpPr>
        <p:spPr>
          <a:xfrm>
            <a:off x="551384" y="1700808"/>
            <a:ext cx="10363200" cy="4441825"/>
          </a:xfrm>
        </p:spPr>
        <p:txBody>
          <a:bodyPr/>
          <a:lstStyle/>
          <a:p>
            <a:r>
              <a:rPr lang="en-US" sz="2000" dirty="0"/>
              <a:t>Strategic oversight: </a:t>
            </a:r>
          </a:p>
          <a:p>
            <a:pPr lvl="1"/>
            <a:r>
              <a:rPr lang="en-US" sz="2000" dirty="0"/>
              <a:t>Define/Implement the strategic vision and priorities for IT education within the department (or organization).</a:t>
            </a:r>
          </a:p>
          <a:p>
            <a:pPr lvl="1"/>
            <a:r>
              <a:rPr lang="en-US" sz="2000" dirty="0"/>
              <a:t>Align educational initiatives with the department's mission and organizational goals.</a:t>
            </a:r>
          </a:p>
          <a:p>
            <a:r>
              <a:rPr lang="en-US" sz="2000" dirty="0"/>
              <a:t>Educational offerings:</a:t>
            </a:r>
          </a:p>
          <a:p>
            <a:pPr lvl="1"/>
            <a:r>
              <a:rPr lang="en-US" sz="2000" dirty="0"/>
              <a:t>Review and approve education and training programs for IT personnel.</a:t>
            </a:r>
          </a:p>
          <a:p>
            <a:pPr lvl="1"/>
            <a:r>
              <a:rPr lang="en-US" sz="2000" dirty="0"/>
              <a:t>Evaluate the relevance and quality of new and existing initiatives (e.g., workshops, seminars, academic partnerships).</a:t>
            </a:r>
          </a:p>
          <a:p>
            <a:pPr lvl="1"/>
            <a:r>
              <a:rPr lang="en-US" sz="2000" dirty="0"/>
              <a:t>Integrate emerging technologies and methodologies into educational programs.</a:t>
            </a:r>
          </a:p>
          <a:p>
            <a:r>
              <a:rPr lang="en-US" sz="2000" dirty="0"/>
              <a:t>Establish policies for continuous learning, professional development requirements for staff involved in IT technologies</a:t>
            </a:r>
          </a:p>
          <a:p>
            <a:r>
              <a:rPr lang="en-US" sz="2000" dirty="0"/>
              <a:t>Monitoring and Evaluation</a:t>
            </a:r>
          </a:p>
          <a:p>
            <a:pPr lvl="1"/>
            <a:r>
              <a:rPr lang="en-US" sz="2000" dirty="0"/>
              <a:t>Define frameworks for assessing educational initiatives impact. Track the effectiveness and reach of educational initiatives.</a:t>
            </a:r>
          </a:p>
          <a:p>
            <a:pPr marL="0" indent="0">
              <a:buNone/>
            </a:pPr>
            <a:endParaRPr lang="en-US" sz="2000" dirty="0"/>
          </a:p>
        </p:txBody>
      </p:sp>
    </p:spTree>
    <p:extLst>
      <p:ext uri="{BB962C8B-B14F-4D97-AF65-F5344CB8AC3E}">
        <p14:creationId xmlns:p14="http://schemas.microsoft.com/office/powerpoint/2010/main" val="2236224262"/>
      </p:ext>
    </p:extLst>
  </p:cSld>
  <p:clrMapOvr>
    <a:masterClrMapping/>
  </p:clrMapOvr>
  <p:transition>
    <p:strips dir="rd"/>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702D50-47A9-9DFD-A364-F1465B2134E9}"/>
              </a:ext>
            </a:extLst>
          </p:cNvPr>
          <p:cNvSpPr>
            <a:spLocks noGrp="1"/>
          </p:cNvSpPr>
          <p:nvPr>
            <p:ph type="title"/>
          </p:nvPr>
        </p:nvSpPr>
        <p:spPr/>
        <p:txBody>
          <a:bodyPr/>
          <a:lstStyle/>
          <a:p>
            <a:r>
              <a:rPr lang="en-US" sz="3600" dirty="0"/>
              <a:t>IT education </a:t>
            </a:r>
            <a:r>
              <a:rPr lang="en-US" sz="3600" i="1" dirty="0"/>
              <a:t>may </a:t>
            </a:r>
            <a:r>
              <a:rPr lang="en-US" sz="3600" dirty="0"/>
              <a:t>include</a:t>
            </a:r>
            <a:endParaRPr lang="en-US" dirty="0"/>
          </a:p>
        </p:txBody>
      </p:sp>
      <p:sp>
        <p:nvSpPr>
          <p:cNvPr id="3" name="Content Placeholder 2">
            <a:extLst>
              <a:ext uri="{FF2B5EF4-FFF2-40B4-BE49-F238E27FC236}">
                <a16:creationId xmlns:a16="http://schemas.microsoft.com/office/drawing/2014/main" id="{B69F67CD-4470-1B23-9FA1-3D51DA775E4A}"/>
              </a:ext>
            </a:extLst>
          </p:cNvPr>
          <p:cNvSpPr>
            <a:spLocks noGrp="1"/>
          </p:cNvSpPr>
          <p:nvPr>
            <p:ph idx="1"/>
          </p:nvPr>
        </p:nvSpPr>
        <p:spPr/>
        <p:txBody>
          <a:bodyPr/>
          <a:lstStyle/>
          <a:p>
            <a:r>
              <a:rPr lang="en-US" dirty="0"/>
              <a:t>Technical training activities (DTO)</a:t>
            </a:r>
          </a:p>
          <a:p>
            <a:r>
              <a:rPr lang="en-US" dirty="0"/>
              <a:t>Communication training activities (DTO)</a:t>
            </a:r>
          </a:p>
          <a:p>
            <a:r>
              <a:rPr lang="en-US" dirty="0"/>
              <a:t>Leadership and Management training (DTO)</a:t>
            </a:r>
          </a:p>
          <a:p>
            <a:r>
              <a:rPr lang="en-US" dirty="0"/>
              <a:t>Academic Training (</a:t>
            </a:r>
            <a:r>
              <a:rPr lang="en-US" dirty="0">
                <a:hlinkClick r:id="rId2"/>
              </a:rPr>
              <a:t>https://academictraining.cern.ch/</a:t>
            </a:r>
            <a:r>
              <a:rPr lang="en-US" dirty="0"/>
              <a:t>) </a:t>
            </a:r>
          </a:p>
          <a:p>
            <a:r>
              <a:rPr lang="en-US" dirty="0"/>
              <a:t>Post-conferences workshops and support to workshop where IT technology is disseminated</a:t>
            </a:r>
          </a:p>
          <a:p>
            <a:r>
              <a:rPr lang="en-US" dirty="0"/>
              <a:t>IT Seminars</a:t>
            </a:r>
          </a:p>
          <a:p>
            <a:r>
              <a:rPr lang="en-US" dirty="0"/>
              <a:t>IT Education Catalogue (</a:t>
            </a:r>
            <a:r>
              <a:rPr lang="en-US" dirty="0">
                <a:hlinkClick r:id="rId3"/>
              </a:rPr>
              <a:t>https://it-edu.web.cern.ch/</a:t>
            </a:r>
            <a:r>
              <a:rPr lang="en-US" dirty="0"/>
              <a:t>)</a:t>
            </a:r>
          </a:p>
          <a:p>
            <a:r>
              <a:rPr lang="en-US" dirty="0"/>
              <a:t>Online Training (Udemy, </a:t>
            </a:r>
            <a:r>
              <a:rPr lang="en-US" dirty="0" err="1"/>
              <a:t>Linkedin</a:t>
            </a:r>
            <a:r>
              <a:rPr lang="en-US" dirty="0"/>
              <a:t> Training, </a:t>
            </a:r>
            <a:r>
              <a:rPr lang="en-US" dirty="0" err="1"/>
              <a:t>Youtube</a:t>
            </a:r>
            <a:r>
              <a:rPr lang="en-US" dirty="0"/>
              <a:t>, …) </a:t>
            </a:r>
          </a:p>
          <a:p>
            <a:r>
              <a:rPr lang="en-US" dirty="0"/>
              <a:t>Students </a:t>
            </a:r>
            <a:r>
              <a:rPr lang="en-US" dirty="0" err="1"/>
              <a:t>programmes</a:t>
            </a:r>
            <a:r>
              <a:rPr lang="en-US" dirty="0"/>
              <a:t> </a:t>
            </a:r>
          </a:p>
          <a:p>
            <a:pPr lvl="1"/>
            <a:r>
              <a:rPr lang="en-US" dirty="0" err="1"/>
              <a:t>Summet</a:t>
            </a:r>
            <a:r>
              <a:rPr lang="en-US" dirty="0"/>
              <a:t> / Technical / Doctoral</a:t>
            </a:r>
          </a:p>
          <a:p>
            <a:pPr lvl="1"/>
            <a:endParaRPr lang="en-US" dirty="0"/>
          </a:p>
          <a:p>
            <a:pPr lvl="1"/>
            <a:endParaRPr lang="en-US" dirty="0"/>
          </a:p>
          <a:p>
            <a:pPr lvl="1"/>
            <a:endParaRPr lang="en-US" dirty="0"/>
          </a:p>
          <a:p>
            <a:pPr lvl="1"/>
            <a:endParaRPr lang="en-US" dirty="0"/>
          </a:p>
        </p:txBody>
      </p:sp>
    </p:spTree>
    <p:extLst>
      <p:ext uri="{BB962C8B-B14F-4D97-AF65-F5344CB8AC3E}">
        <p14:creationId xmlns:p14="http://schemas.microsoft.com/office/powerpoint/2010/main" val="3659293059"/>
      </p:ext>
    </p:extLst>
  </p:cSld>
  <p:clrMapOvr>
    <a:masterClrMapping/>
  </p:clrMapOvr>
  <p:transition>
    <p:strips dir="rd"/>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08838F-A84E-565D-1237-EE8F142BCD7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47B9FF1-610F-3C75-61C3-3C2A44A0260B}"/>
              </a:ext>
            </a:extLst>
          </p:cNvPr>
          <p:cNvSpPr>
            <a:spLocks noGrp="1"/>
          </p:cNvSpPr>
          <p:nvPr>
            <p:ph type="title"/>
          </p:nvPr>
        </p:nvSpPr>
        <p:spPr/>
        <p:txBody>
          <a:bodyPr/>
          <a:lstStyle/>
          <a:p>
            <a:r>
              <a:rPr lang="en-US" sz="3600" dirty="0"/>
              <a:t>Priorities for IT education (to be approved) </a:t>
            </a:r>
            <a:endParaRPr lang="en-US" dirty="0"/>
          </a:p>
        </p:txBody>
      </p:sp>
      <p:sp>
        <p:nvSpPr>
          <p:cNvPr id="3" name="Content Placeholder 2">
            <a:extLst>
              <a:ext uri="{FF2B5EF4-FFF2-40B4-BE49-F238E27FC236}">
                <a16:creationId xmlns:a16="http://schemas.microsoft.com/office/drawing/2014/main" id="{CD3E3CBF-5494-2D77-1B59-39A0A5E86E29}"/>
              </a:ext>
            </a:extLst>
          </p:cNvPr>
          <p:cNvSpPr>
            <a:spLocks noGrp="1"/>
          </p:cNvSpPr>
          <p:nvPr>
            <p:ph idx="1"/>
          </p:nvPr>
        </p:nvSpPr>
        <p:spPr/>
        <p:txBody>
          <a:bodyPr/>
          <a:lstStyle/>
          <a:p>
            <a:r>
              <a:rPr lang="en-US" dirty="0"/>
              <a:t>Should focus on beginners and Intermediate education levels</a:t>
            </a:r>
          </a:p>
          <a:p>
            <a:pPr lvl="1"/>
            <a:r>
              <a:rPr lang="en-US" dirty="0"/>
              <a:t>Ensure onboarding of newcomers</a:t>
            </a:r>
          </a:p>
          <a:p>
            <a:pPr lvl="1"/>
            <a:r>
              <a:rPr lang="en-US" dirty="0"/>
              <a:t>Avoid leaving people behind at technology changes</a:t>
            </a:r>
          </a:p>
          <a:p>
            <a:pPr lvl="1"/>
            <a:r>
              <a:rPr lang="en-US" dirty="0"/>
              <a:t>Advanced training organized on-demand for specific cases</a:t>
            </a:r>
          </a:p>
          <a:p>
            <a:r>
              <a:rPr lang="en-US" dirty="0"/>
              <a:t>Areas where improved education is needed</a:t>
            </a:r>
          </a:p>
          <a:p>
            <a:pPr lvl="1"/>
            <a:r>
              <a:rPr lang="en-US" dirty="0"/>
              <a:t>Technologies developed at CERN</a:t>
            </a:r>
          </a:p>
          <a:p>
            <a:pPr lvl="1"/>
            <a:r>
              <a:rPr lang="en-US" dirty="0"/>
              <a:t>Advanced technologies relevant to CERN research</a:t>
            </a:r>
          </a:p>
          <a:p>
            <a:r>
              <a:rPr lang="en-US" dirty="0"/>
              <a:t>Increase the lecturers from the IT department</a:t>
            </a:r>
          </a:p>
          <a:p>
            <a:r>
              <a:rPr lang="en-US" dirty="0"/>
              <a:t>Increase the level of projects offered to students by the IT department</a:t>
            </a:r>
          </a:p>
          <a:p>
            <a:pPr lvl="1"/>
            <a:r>
              <a:rPr lang="en-US" dirty="0"/>
              <a:t>Applies to both technical and doctoral students</a:t>
            </a:r>
          </a:p>
          <a:p>
            <a:pPr lvl="1"/>
            <a:r>
              <a:rPr lang="en-US" dirty="0"/>
              <a:t>Ensure that the investment is not lost when the student leaves</a:t>
            </a:r>
          </a:p>
          <a:p>
            <a:endParaRPr lang="en-US" dirty="0"/>
          </a:p>
          <a:p>
            <a:endParaRPr lang="en-US" dirty="0"/>
          </a:p>
          <a:p>
            <a:pPr lvl="1"/>
            <a:endParaRPr lang="en-US" dirty="0"/>
          </a:p>
          <a:p>
            <a:pPr lvl="1"/>
            <a:endParaRPr lang="en-US" dirty="0"/>
          </a:p>
          <a:p>
            <a:pPr lvl="1"/>
            <a:endParaRPr lang="en-US" dirty="0"/>
          </a:p>
          <a:p>
            <a:pPr lvl="1"/>
            <a:endParaRPr lang="en-US" dirty="0"/>
          </a:p>
        </p:txBody>
      </p:sp>
    </p:spTree>
    <p:extLst>
      <p:ext uri="{BB962C8B-B14F-4D97-AF65-F5344CB8AC3E}">
        <p14:creationId xmlns:p14="http://schemas.microsoft.com/office/powerpoint/2010/main" val="2794181697"/>
      </p:ext>
    </p:extLst>
  </p:cSld>
  <p:clrMapOvr>
    <a:masterClrMapping/>
  </p:clrMapOvr>
  <p:transition>
    <p:strips dir="rd"/>
  </p:transition>
</p:sld>
</file>

<file path=ppt/theme/theme1.xml><?xml version="1.0" encoding="utf-8"?>
<a:theme xmlns:a="http://schemas.openxmlformats.org/drawingml/2006/main" name="On-Screen Presentation 1">
  <a:themeElements>
    <a:clrScheme name="Custom 4">
      <a:dk1>
        <a:srgbClr val="2A004E"/>
      </a:dk1>
      <a:lt1>
        <a:srgbClr val="FFFFFF"/>
      </a:lt1>
      <a:dk2>
        <a:srgbClr val="006665"/>
      </a:dk2>
      <a:lt2>
        <a:srgbClr val="00CCCC"/>
      </a:lt2>
      <a:accent1>
        <a:srgbClr val="009998"/>
      </a:accent1>
      <a:accent2>
        <a:srgbClr val="0000FF"/>
      </a:accent2>
      <a:accent3>
        <a:srgbClr val="B3AAC8"/>
      </a:accent3>
      <a:accent4>
        <a:srgbClr val="DADADA"/>
      </a:accent4>
      <a:accent5>
        <a:srgbClr val="E8AAC8"/>
      </a:accent5>
      <a:accent6>
        <a:srgbClr val="0000E7"/>
      </a:accent6>
      <a:hlink>
        <a:srgbClr val="0000BF"/>
      </a:hlink>
      <a:folHlink>
        <a:srgbClr val="0000BF"/>
      </a:folHlink>
    </a:clrScheme>
    <a:fontScheme name="On-Screen Presentation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BBE0E3"/>
        </a:solidFill>
        <a:ln w="25400" cap="flat" cmpd="sng" algn="ctr">
          <a:solidFill>
            <a:srgbClr val="BBE0E3">
              <a:shade val="50000"/>
            </a:srgbClr>
          </a:solidFill>
          <a:prstDash val="solid"/>
        </a:ln>
        <a:effectLst/>
      </a:spPr>
      <a:bodyPr rtlCol="0" anchor="ctr"/>
      <a:lstStyle>
        <a:defPPr marL="0" marR="0" indent="0" algn="ctr" defTabSz="914400" eaLnBrk="1" fontAlgn="auto" latinLnBrk="0" hangingPunct="1">
          <a:lnSpc>
            <a:spcPct val="100000"/>
          </a:lnSpc>
          <a:spcBef>
            <a:spcPts val="0"/>
          </a:spcBef>
          <a:spcAft>
            <a:spcPts val="0"/>
          </a:spcAft>
          <a:buClrTx/>
          <a:buSzTx/>
          <a:buFontTx/>
          <a:buNone/>
          <a:tabLst/>
          <a:defRPr kumimoji="0" sz="1800" b="0" i="0" u="none" strike="noStrike" kern="0" cap="none" spc="0" normalizeH="0" baseline="0" noProof="0" dirty="0" smtClean="0">
            <a:ln>
              <a:noFill/>
            </a:ln>
            <a:solidFill>
              <a:schemeClr val="bg2"/>
            </a:solidFill>
            <a:effectLst/>
            <a:uLnTx/>
            <a:uFillTx/>
            <a:latin typeface="Arial"/>
            <a:ea typeface="+mn-ea"/>
            <a:cs typeface="+mn-cs"/>
          </a:defRPr>
        </a:defPPr>
      </a:lstStyle>
    </a:spDef>
    <a:lnDef>
      <a:spPr bwMode="auto">
        <a:noFill/>
        <a:ln w="38100" cap="flat" cmpd="sng" algn="ctr">
          <a:solidFill>
            <a:schemeClr val="bg2"/>
          </a:solidFill>
          <a:prstDash val="solid"/>
          <a:round/>
          <a:headEnd type="none" w="med" len="med"/>
          <a:tailEnd type="none" w="med" len="med"/>
        </a:ln>
        <a:effectLst/>
      </a:spPr>
      <a:bodyPr/>
      <a:lstStyle/>
    </a:lnDef>
  </a:objectDefaults>
  <a:extraClrSchemeLst>
    <a:extraClrScheme>
      <a:clrScheme name="On-Screen Presentation 1 1">
        <a:dk1>
          <a:srgbClr val="2A004E"/>
        </a:dk1>
        <a:lt1>
          <a:srgbClr val="FFFFFF"/>
        </a:lt1>
        <a:dk2>
          <a:srgbClr val="500093"/>
        </a:dk2>
        <a:lt2>
          <a:srgbClr val="00CCCC"/>
        </a:lt2>
        <a:accent1>
          <a:srgbClr val="D60093"/>
        </a:accent1>
        <a:accent2>
          <a:srgbClr val="0000FF"/>
        </a:accent2>
        <a:accent3>
          <a:srgbClr val="B3AAC8"/>
        </a:accent3>
        <a:accent4>
          <a:srgbClr val="DADADA"/>
        </a:accent4>
        <a:accent5>
          <a:srgbClr val="E8AAC8"/>
        </a:accent5>
        <a:accent6>
          <a:srgbClr val="0000E7"/>
        </a:accent6>
        <a:hlink>
          <a:srgbClr val="FFFF00"/>
        </a:hlink>
        <a:folHlink>
          <a:srgbClr val="7500D7"/>
        </a:folHlink>
      </a:clrScheme>
      <a:clrMap bg1="dk2" tx1="lt1" bg2="dk1" tx2="lt2" accent1="accent1" accent2="accent2" accent3="accent3" accent4="accent4" accent5="accent5" accent6="accent6" hlink="hlink" folHlink="folHlink"/>
    </a:extraClrScheme>
    <a:extraClrScheme>
      <a:clrScheme name="On-Screen Presentation 1 2">
        <a:dk1>
          <a:srgbClr val="000000"/>
        </a:dk1>
        <a:lt1>
          <a:srgbClr val="FFFFFF"/>
        </a:lt1>
        <a:dk2>
          <a:srgbClr val="000000"/>
        </a:dk2>
        <a:lt2>
          <a:srgbClr val="CCECFF"/>
        </a:lt2>
        <a:accent1>
          <a:srgbClr val="CC99FF"/>
        </a:accent1>
        <a:accent2>
          <a:srgbClr val="3366FF"/>
        </a:accent2>
        <a:accent3>
          <a:srgbClr val="FFFFFF"/>
        </a:accent3>
        <a:accent4>
          <a:srgbClr val="000000"/>
        </a:accent4>
        <a:accent5>
          <a:srgbClr val="E2CAFF"/>
        </a:accent5>
        <a:accent6>
          <a:srgbClr val="2D5CE7"/>
        </a:accent6>
        <a:hlink>
          <a:srgbClr val="00CCFF"/>
        </a:hlink>
        <a:folHlink>
          <a:srgbClr val="99CCFF"/>
        </a:folHlink>
      </a:clrScheme>
      <a:clrMap bg1="lt1" tx1="dk1" bg2="lt2" tx2="dk2" accent1="accent1" accent2="accent2" accent3="accent3" accent4="accent4" accent5="accent5" accent6="accent6" hlink="hlink" folHlink="folHlink"/>
    </a:extraClrScheme>
    <a:extraClrScheme>
      <a:clrScheme name="On-Screen Presentation 1 3">
        <a:dk1>
          <a:srgbClr val="000000"/>
        </a:dk1>
        <a:lt1>
          <a:srgbClr val="FFFFFF"/>
        </a:lt1>
        <a:dk2>
          <a:srgbClr val="000000"/>
        </a:dk2>
        <a:lt2>
          <a:srgbClr val="969696"/>
        </a:lt2>
        <a:accent1>
          <a:srgbClr val="777777"/>
        </a:accent1>
        <a:accent2>
          <a:srgbClr val="CBCBCB"/>
        </a:accent2>
        <a:accent3>
          <a:srgbClr val="FFFFFF"/>
        </a:accent3>
        <a:accent4>
          <a:srgbClr val="000000"/>
        </a:accent4>
        <a:accent5>
          <a:srgbClr val="BDBDBD"/>
        </a:accent5>
        <a:accent6>
          <a:srgbClr val="B8B8B8"/>
        </a:accent6>
        <a:hlink>
          <a:srgbClr val="4D4D4D"/>
        </a:hlink>
        <a:folHlink>
          <a:srgbClr val="DDDDDD"/>
        </a:folHlink>
      </a:clrScheme>
      <a:clrMap bg1="lt1" tx1="dk1" bg2="lt2" tx2="dk2" accent1="accent1" accent2="accent2" accent3="accent3" accent4="accent4" accent5="accent5" accent6="accent6" hlink="hlink" folHlink="folHlink"/>
    </a:extraClrScheme>
    <a:extraClrScheme>
      <a:clrScheme name="On-Screen Presentation 1 4">
        <a:dk1>
          <a:srgbClr val="000000"/>
        </a:dk1>
        <a:lt1>
          <a:srgbClr val="00CCCC"/>
        </a:lt1>
        <a:dk2>
          <a:srgbClr val="FFFFCC"/>
        </a:dk2>
        <a:lt2>
          <a:srgbClr val="009999"/>
        </a:lt2>
        <a:accent1>
          <a:srgbClr val="CC99FF"/>
        </a:accent1>
        <a:accent2>
          <a:srgbClr val="3366FF"/>
        </a:accent2>
        <a:accent3>
          <a:srgbClr val="AAE2E2"/>
        </a:accent3>
        <a:accent4>
          <a:srgbClr val="000000"/>
        </a:accent4>
        <a:accent5>
          <a:srgbClr val="E2CAFF"/>
        </a:accent5>
        <a:accent6>
          <a:srgbClr val="2D5CE7"/>
        </a:accent6>
        <a:hlink>
          <a:srgbClr val="00CCFF"/>
        </a:hlink>
        <a:folHlink>
          <a:srgbClr val="00FFCC"/>
        </a:folHlink>
      </a:clrScheme>
      <a:clrMap bg1="lt1" tx1="dk1" bg2="lt2" tx2="dk2" accent1="accent1" accent2="accent2" accent3="accent3" accent4="accent4" accent5="accent5" accent6="accent6" hlink="hlink" folHlink="folHlink"/>
    </a:extraClrScheme>
    <a:extraClrScheme>
      <a:clrScheme name="On-Screen Presentation 1 5">
        <a:dk1>
          <a:srgbClr val="003300"/>
        </a:dk1>
        <a:lt1>
          <a:srgbClr val="FFFFFF"/>
        </a:lt1>
        <a:dk2>
          <a:srgbClr val="669900"/>
        </a:dk2>
        <a:lt2>
          <a:srgbClr val="FFCC66"/>
        </a:lt2>
        <a:accent1>
          <a:srgbClr val="990033"/>
        </a:accent1>
        <a:accent2>
          <a:srgbClr val="FF9933"/>
        </a:accent2>
        <a:accent3>
          <a:srgbClr val="B8CAAA"/>
        </a:accent3>
        <a:accent4>
          <a:srgbClr val="DADADA"/>
        </a:accent4>
        <a:accent5>
          <a:srgbClr val="CAAAAD"/>
        </a:accent5>
        <a:accent6>
          <a:srgbClr val="E78A2D"/>
        </a:accent6>
        <a:hlink>
          <a:srgbClr val="CCCC00"/>
        </a:hlink>
        <a:folHlink>
          <a:srgbClr val="009900"/>
        </a:folHlink>
      </a:clrScheme>
      <a:clrMap bg1="dk2" tx1="lt1" bg2="dk1" tx2="lt2" accent1="accent1" accent2="accent2" accent3="accent3" accent4="accent4" accent5="accent5" accent6="accent6" hlink="hlink" folHlink="folHlink"/>
    </a:extraClrScheme>
    <a:extraClrScheme>
      <a:clrScheme name="On-Screen Presentation 1 6">
        <a:dk1>
          <a:srgbClr val="663300"/>
        </a:dk1>
        <a:lt1>
          <a:srgbClr val="FFFFFF"/>
        </a:lt1>
        <a:dk2>
          <a:srgbClr val="CC6600"/>
        </a:dk2>
        <a:lt2>
          <a:srgbClr val="FFCC00"/>
        </a:lt2>
        <a:accent1>
          <a:srgbClr val="990033"/>
        </a:accent1>
        <a:accent2>
          <a:srgbClr val="FF0033"/>
        </a:accent2>
        <a:accent3>
          <a:srgbClr val="E2B8AA"/>
        </a:accent3>
        <a:accent4>
          <a:srgbClr val="DADADA"/>
        </a:accent4>
        <a:accent5>
          <a:srgbClr val="CAAAAD"/>
        </a:accent5>
        <a:accent6>
          <a:srgbClr val="E7002D"/>
        </a:accent6>
        <a:hlink>
          <a:srgbClr val="CCCC00"/>
        </a:hlink>
        <a:folHlink>
          <a:srgbClr val="FF9900"/>
        </a:folHlink>
      </a:clrScheme>
      <a:clrMap bg1="dk2" tx1="lt1" bg2="dk1" tx2="lt2" accent1="accent1" accent2="accent2" accent3="accent3" accent4="accent4" accent5="accent5" accent6="accent6" hlink="hlink" folHlink="folHlink"/>
    </a:extraClrScheme>
    <a:extraClrScheme>
      <a:clrScheme name="On-Screen Presentation 1 7">
        <a:dk1>
          <a:srgbClr val="660033"/>
        </a:dk1>
        <a:lt1>
          <a:srgbClr val="FFFFFF"/>
        </a:lt1>
        <a:dk2>
          <a:srgbClr val="990066"/>
        </a:dk2>
        <a:lt2>
          <a:srgbClr val="FFFF66"/>
        </a:lt2>
        <a:accent1>
          <a:srgbClr val="9933FF"/>
        </a:accent1>
        <a:accent2>
          <a:srgbClr val="00CCCC"/>
        </a:accent2>
        <a:accent3>
          <a:srgbClr val="CAAAB8"/>
        </a:accent3>
        <a:accent4>
          <a:srgbClr val="DADADA"/>
        </a:accent4>
        <a:accent5>
          <a:srgbClr val="CAADFF"/>
        </a:accent5>
        <a:accent6>
          <a:srgbClr val="00B9B9"/>
        </a:accent6>
        <a:hlink>
          <a:srgbClr val="CC66FF"/>
        </a:hlink>
        <a:folHlink>
          <a:srgbClr val="D60093"/>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2023-09-18-CSC-Template.potx" id="{BB689A74-A98D-4D11-81E1-33B72FE0C3DD}" vid="{9333B777-03C7-469A-80BB-DC0A148DABD1}"/>
    </a:ext>
  </a:extLst>
</a:theme>
</file>

<file path=ppt/theme/theme2.xml><?xml version="1.0" encoding="utf-8"?>
<a:theme xmlns:a="http://schemas.openxmlformats.org/drawingml/2006/main" name="1_CERN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que">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1526</Words>
  <Application>Microsoft Office PowerPoint</Application>
  <PresentationFormat>Widescreen</PresentationFormat>
  <Paragraphs>179</Paragraphs>
  <Slides>19</Slides>
  <Notes>2</Notes>
  <HiddenSlides>2</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19</vt:i4>
      </vt:variant>
    </vt:vector>
  </HeadingPairs>
  <TitlesOfParts>
    <vt:vector size="27" baseType="lpstr">
      <vt:lpstr>Aptos</vt:lpstr>
      <vt:lpstr>Arial</vt:lpstr>
      <vt:lpstr>Calibri</vt:lpstr>
      <vt:lpstr>Liberation Sans</vt:lpstr>
      <vt:lpstr>Optima</vt:lpstr>
      <vt:lpstr>Wingdings</vt:lpstr>
      <vt:lpstr>On-Screen Presentation 1</vt:lpstr>
      <vt:lpstr>1_CERNCorporate16-9</vt:lpstr>
      <vt:lpstr>Education</vt:lpstr>
      <vt:lpstr>Education</vt:lpstr>
      <vt:lpstr>PowerPoint Presentation</vt:lpstr>
      <vt:lpstr>Education in IT-FTI</vt:lpstr>
      <vt:lpstr>IT Education</vt:lpstr>
      <vt:lpstr>Vision</vt:lpstr>
      <vt:lpstr>To be created (proposal): Learning and Education Steering Committee</vt:lpstr>
      <vt:lpstr>IT education may include</vt:lpstr>
      <vt:lpstr>Priorities for IT education (to be approved) </vt:lpstr>
      <vt:lpstr>Targets of Information Technology education</vt:lpstr>
      <vt:lpstr>CERN School of Computing</vt:lpstr>
      <vt:lpstr>CERN School of Computing</vt:lpstr>
      <vt:lpstr>School vision, strategy, and plans</vt:lpstr>
      <vt:lpstr>Overall Evaluation CSC 2024 (excerpts)</vt:lpstr>
      <vt:lpstr>Comparative advertisement</vt:lpstr>
      <vt:lpstr>NextGen Work Package 4</vt:lpstr>
      <vt:lpstr>Outreach (WP 4.1) in 2024</vt:lpstr>
      <vt:lpstr>Education Programmes (WP 4.2) in 2024</vt:lpstr>
      <vt:lpstr>Conclusion: Your role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series of lectures*</dc:title>
  <dc:creator>Alberto Pace</dc:creator>
  <cp:keywords>Data Technologies - CERN School of computing Data Management Security</cp:keywords>
  <cp:lastModifiedBy>Alberto Pace</cp:lastModifiedBy>
  <cp:revision>172</cp:revision>
  <dcterms:created xsi:type="dcterms:W3CDTF">2023-05-30T15:24:10Z</dcterms:created>
  <dcterms:modified xsi:type="dcterms:W3CDTF">2024-12-11T16:37:38Z</dcterms:modified>
</cp:coreProperties>
</file>