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2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59"/>
  </p:normalViewPr>
  <p:slideViewPr>
    <p:cSldViewPr snapToGrid="0">
      <p:cViewPr varScale="1">
        <p:scale>
          <a:sx n="114" d="100"/>
          <a:sy n="114" d="100"/>
        </p:scale>
        <p:origin x="4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5428A-407F-0273-A3F6-D69F0272AC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F89007-0E69-7BB7-7D26-23DDE8234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4CE7F-70B1-CEC8-DCA1-37AAC8A8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518DED-4AC0-93E4-EE6B-A5163D8E5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7F506-6B6C-195A-4D33-410A43EE7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28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1944B-4088-0063-54E3-404D95949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F18536-5C36-64B1-E8BE-40669AEC1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D7FA88-0F3F-D2FE-C7DD-171FBE133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5AB11-497F-3ACB-2809-52ED6F17A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7EB06-2353-37CA-D8FE-9468811D0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35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88180E-CF99-21B8-0AF2-3DA2A2C0DA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AA2A7D-9DB9-7880-BFCE-6E5C7FB59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07815-B2DF-F2D0-53E8-5F2A5011C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9D6CA-DAF3-2ABA-1314-ACE84DC17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AFEB1-774A-7514-5A4D-A22E2FCF5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8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DF773-CD3C-BAF2-FC88-22D28ADCB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A8D89-0A84-9038-993C-0D1D998D80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9E386-CABD-9F90-36A3-1195F7E32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52BDF6-4F21-6EB1-25A8-14CA7358F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F7211-2150-B341-ECFF-454DB110D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1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D923D-6ACB-685D-3CFE-57AF285D7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A77AA-2A03-CE3A-DC68-F0ED2E006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D985B-C75B-0BA6-00E6-47B505222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2003A-FD13-2E86-6C2D-2A60C283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3ED32-47A4-0625-DFDB-954FEF2B8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2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DE270-14CD-7219-75EF-2A5C8D62A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5D32B-B278-B131-91CA-4132867724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2B1F5E-09BA-F34B-5CEA-9DC5501341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424A5-D23F-9DF9-2C8B-924A8904CD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AA05FC-E48D-660D-6051-936839B08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B0E6FC-E74E-B325-0700-0FE837B02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9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65D74-A4B3-FBF1-1ACD-EEF70BE71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31401B-71C6-54C4-1C0A-F04BA60EB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A0E9DC-7F19-B19F-18D1-FCB59F042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955EB0-CCBA-2C77-7410-C1F74B739F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1F5E0A-456C-0E65-E4C0-9103109C97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3AE5E5-9B67-18E1-2D15-16B9317CC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79543B-C248-BF0C-1008-DEFCE34EB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AB26B5-B2DF-1D47-8358-C2EDFCC75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C044C-1FE5-DFF8-CA51-386D1AE1E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CE83BC-E885-7558-471F-163711190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B3BCA8-A0AA-E056-521F-0AF83BEA6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AE44B1-A2B2-1B21-6578-056B8EAEC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147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33E90F-1833-5219-A2F5-74B832E5D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DF6E1E-BCE3-21B9-3D75-0AA155851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5ECA4-05D3-BF93-1095-58EB4E360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44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0BEE1-6895-8124-26AE-3FE79CE9A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B11B0-7B74-C119-0837-B77397C82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49AAA-EA94-4F39-6762-CF5D0E47B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F2C5B-DBB8-6E0D-F7E5-F9EF1E0AF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7F013C-43CF-DC1B-D4C9-7D8195048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878E14-11B1-9D1E-5AC5-E9B27CA5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44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D30B7-6EB7-11C6-E62D-73519AEA1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D3565C-2200-38B0-2AFD-B0A9A28185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2ECBDE-15AE-2C1F-E870-919C6FFEB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242067-267D-E34D-269D-27F1268C8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57A7B2-3C6B-83C1-8C90-1428DAAD6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3FA55-F69B-1D2E-B583-01CD3542E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7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13668A-A9EE-218E-9DA9-2731DD66D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777A83-2715-8939-5AE3-5C5E37FB6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5F5D7-DF73-E8E0-9145-B170F54631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EC1D6E-C345-A343-9A15-D33BD4826109}" type="datetimeFigureOut">
              <a:rPr lang="en-US" smtClean="0"/>
              <a:t>1/15/25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F76939-12AC-B8CB-6958-3CAEDA6F4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2BB47-91AA-0E58-AD3B-22B0B87B4D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0F52B97-AC10-8244-86F0-2B3FEB8BE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0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ymatech.com/product-pages/gan-substrates-bulk-c-plan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E0A48-5034-C29E-656A-CDF3AAA1E0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FF0000"/>
                </a:solidFill>
              </a:rPr>
              <a:t>GaN</a:t>
            </a:r>
            <a:r>
              <a:rPr lang="en-US" b="1" dirty="0">
                <a:solidFill>
                  <a:srgbClr val="FF0000"/>
                </a:solidFill>
              </a:rPr>
              <a:t> Wafer Procurement Update</a:t>
            </a:r>
          </a:p>
        </p:txBody>
      </p:sp>
    </p:spTree>
    <p:extLst>
      <p:ext uri="{BB962C8B-B14F-4D97-AF65-F5344CB8AC3E}">
        <p14:creationId xmlns:p14="http://schemas.microsoft.com/office/powerpoint/2010/main" val="3258867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C2DB0-194A-DFBA-7151-F9B38FDAE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46" y="192507"/>
            <a:ext cx="10515600" cy="821444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GaN</a:t>
            </a:r>
            <a:r>
              <a:rPr lang="en-US" b="1" dirty="0">
                <a:solidFill>
                  <a:srgbClr val="FF0000"/>
                </a:solidFill>
              </a:rPr>
              <a:t> Wafer Specs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43A13-58A9-F19B-3334-CDE49392C9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788" y="1024519"/>
            <a:ext cx="11550316" cy="3090281"/>
          </a:xfrm>
        </p:spPr>
        <p:txBody>
          <a:bodyPr>
            <a:norm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Investigating the procurement of 3-5 2” or 4” </a:t>
            </a:r>
            <a:r>
              <a:rPr lang="en-CA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C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wafers on either native (</a:t>
            </a:r>
            <a:r>
              <a:rPr lang="en-CA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C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substrates or on </a:t>
            </a:r>
            <a:r>
              <a:rPr lang="en-CA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SiC</a:t>
            </a:r>
            <a:r>
              <a:rPr lang="en-C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substrates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Epi-grown layer thickness 10</a:t>
            </a:r>
            <a:r>
              <a:rPr lang="en-CA" dirty="0">
                <a:solidFill>
                  <a:srgbClr val="1B2BC7"/>
                </a:solidFill>
                <a:latin typeface="Symbol" pitchFamily="2" charset="2"/>
                <a:cs typeface="Times New Roman" panose="02020603050405020304" pitchFamily="18" charset="0"/>
              </a:rPr>
              <a:t>m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Substrate: </a:t>
            </a:r>
            <a:r>
              <a:rPr lang="en-CA" dirty="0" err="1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amonno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-thermal for native </a:t>
            </a:r>
            <a:r>
              <a:rPr lang="en-CA" dirty="0" err="1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substrates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Epi carrier concentration: &lt;5×10</a:t>
            </a:r>
            <a:r>
              <a:rPr lang="en-CA" baseline="30000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CA" baseline="30000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i.e. no-intentional doping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Front side surface: as grown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Back side surface: optical polish</a:t>
            </a:r>
          </a:p>
        </p:txBody>
      </p:sp>
    </p:spTree>
    <p:extLst>
      <p:ext uri="{BB962C8B-B14F-4D97-AF65-F5344CB8AC3E}">
        <p14:creationId xmlns:p14="http://schemas.microsoft.com/office/powerpoint/2010/main" val="3423502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82D014A-692D-AD9D-0D1A-49FAFF7F5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146" y="192507"/>
            <a:ext cx="10515600" cy="821444"/>
          </a:xfrm>
        </p:spPr>
        <p:txBody>
          <a:bodyPr/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GaN</a:t>
            </a:r>
            <a:r>
              <a:rPr lang="en-US" b="1" dirty="0">
                <a:solidFill>
                  <a:srgbClr val="FF0000"/>
                </a:solidFill>
              </a:rPr>
              <a:t> Wafer Purchase/Vendors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41ABB7-FFC6-F5B4-C6D8-A46794B136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788" y="1080274"/>
            <a:ext cx="11550316" cy="5279726"/>
          </a:xfrm>
        </p:spPr>
        <p:txBody>
          <a:bodyPr>
            <a:normAutofit lnSpcReduction="10000"/>
          </a:bodyPr>
          <a:lstStyle/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Received quote from </a:t>
            </a:r>
            <a:r>
              <a:rPr lang="en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Kyma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Tech (see 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$9k for 2” wafers and up to $20k for 4” wafers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lower if we provide the substrates, &lt;$2.5k irrespective of wafer size</a:t>
            </a:r>
          </a:p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the holidays started discussions with </a:t>
            </a:r>
            <a:r>
              <a:rPr lang="en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substrate provider</a:t>
            </a:r>
          </a:p>
          <a:p>
            <a:pPr lvl="1"/>
            <a:r>
              <a:rPr lang="en-CA" dirty="0" err="1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Unipress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offshoot of Institute of High Pressure Physics Polish Academy of Sciences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CA" baseline="30000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meeting on 2024/12/13, 2</a:t>
            </a:r>
            <a:r>
              <a:rPr lang="en-CA" baseline="30000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meeting on 2025/01/17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Provided initial specifications (similar to </a:t>
            </a:r>
            <a:r>
              <a:rPr lang="en-CA" dirty="0" err="1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Kyma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see previous slide)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Discussed the possibility of achieving p-doping – fabricate </a:t>
            </a:r>
            <a:r>
              <a:rPr lang="en-CA" dirty="0" err="1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p-n junction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discussed the possibility of </a:t>
            </a:r>
            <a:r>
              <a:rPr lang="en-CA" dirty="0" err="1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AlGaN</a:t>
            </a:r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layer (heterostructures)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for a collaborative effort to develop 2”- 4” substrates</a:t>
            </a:r>
          </a:p>
          <a:p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NRC/Carleton starting the process to purchase 2-3 3” </a:t>
            </a:r>
            <a:r>
              <a:rPr lang="en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GaN</a:t>
            </a: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wafers on </a:t>
            </a:r>
            <a:r>
              <a:rPr lang="en-C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SiC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Developing mask for above size – process to the HEMT stage</a:t>
            </a:r>
          </a:p>
          <a:p>
            <a:pPr lvl="1"/>
            <a:r>
              <a:rPr lang="en-CA" dirty="0">
                <a:solidFill>
                  <a:srgbClr val="1B2BC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DC and RF characterization at NRC</a:t>
            </a:r>
          </a:p>
        </p:txBody>
      </p:sp>
    </p:spTree>
    <p:extLst>
      <p:ext uri="{BB962C8B-B14F-4D97-AF65-F5344CB8AC3E}">
        <p14:creationId xmlns:p14="http://schemas.microsoft.com/office/powerpoint/2010/main" val="2917490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218</Words>
  <Application>Microsoft Macintosh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Aptos Display</vt:lpstr>
      <vt:lpstr>Arial</vt:lpstr>
      <vt:lpstr>Symbol</vt:lpstr>
      <vt:lpstr>Times New Roman</vt:lpstr>
      <vt:lpstr>Office Theme</vt:lpstr>
      <vt:lpstr>GaN Wafer Procurement Update</vt:lpstr>
      <vt:lpstr>GaN Wafer Specs</vt:lpstr>
      <vt:lpstr>GaN Wafer Purchase/Vendors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Thomas Koffas</dc:creator>
  <cp:lastModifiedBy>Thomas Koffas</cp:lastModifiedBy>
  <cp:revision>34</cp:revision>
  <dcterms:created xsi:type="dcterms:W3CDTF">2024-10-01T12:59:33Z</dcterms:created>
  <dcterms:modified xsi:type="dcterms:W3CDTF">2025-01-15T16:11:07Z</dcterms:modified>
</cp:coreProperties>
</file>