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7" r:id="rId3"/>
    <p:sldId id="271" r:id="rId4"/>
    <p:sldId id="275" r:id="rId5"/>
    <p:sldId id="278" r:id="rId6"/>
    <p:sldId id="276" r:id="rId7"/>
    <p:sldId id="279" r:id="rId8"/>
    <p:sldId id="27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6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950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438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044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018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3472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495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7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06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53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226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25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47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79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59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658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752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864930C-278F-45F2-A060-658B04C4D31D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472F0D-E911-44AD-97D5-2881CA6F7C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0380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1840" y="1114809"/>
            <a:ext cx="5645425" cy="906015"/>
          </a:xfrm>
        </p:spPr>
        <p:txBody>
          <a:bodyPr>
            <a:noAutofit/>
          </a:bodyPr>
          <a:lstStyle/>
          <a:p>
            <a:r>
              <a:rPr lang="fr-FR" sz="54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ALICE  GAS SYSTEMS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9268968" y="6175741"/>
            <a:ext cx="2825496" cy="58230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sz="36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4227973" y="2792046"/>
            <a:ext cx="2801112" cy="10058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400" dirty="0" err="1"/>
              <a:t>Activities</a:t>
            </a:r>
            <a:r>
              <a:rPr lang="fr-FR" sz="2400" dirty="0"/>
              <a:t> to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done</a:t>
            </a:r>
            <a:r>
              <a:rPr lang="fr-FR" sz="2400" dirty="0"/>
              <a:t> in 2025</a:t>
            </a:r>
          </a:p>
          <a:p>
            <a:pPr lvl="1"/>
            <a:r>
              <a:rPr lang="fr-FR" dirty="0"/>
              <a:t>03 </a:t>
            </a:r>
            <a:r>
              <a:rPr lang="fr-FR" dirty="0" err="1"/>
              <a:t>February</a:t>
            </a:r>
            <a:r>
              <a:rPr lang="fr-FR" dirty="0"/>
              <a:t> 2025</a:t>
            </a:r>
          </a:p>
        </p:txBody>
      </p:sp>
      <p:sp>
        <p:nvSpPr>
          <p:cNvPr id="12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13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86438" y="6175741"/>
            <a:ext cx="3128791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</p:spTree>
    <p:extLst>
      <p:ext uri="{BB962C8B-B14F-4D97-AF65-F5344CB8AC3E}">
        <p14:creationId xmlns:p14="http://schemas.microsoft.com/office/powerpoint/2010/main" val="167940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5841" y="495183"/>
            <a:ext cx="5293978" cy="641941"/>
          </a:xfrm>
        </p:spPr>
        <p:txBody>
          <a:bodyPr>
            <a:noAutofit/>
          </a:bodyPr>
          <a:lstStyle/>
          <a:p>
            <a:r>
              <a:rPr lang="fr-FR" sz="3600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Activities</a:t>
            </a:r>
            <a:r>
              <a:rPr lang="fr-FR" sz="36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 for 2025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9268968" y="6175741"/>
            <a:ext cx="2825496" cy="58230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sz="36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60604" y="1737361"/>
            <a:ext cx="7630668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/>
              <a:t>* </a:t>
            </a:r>
            <a:r>
              <a:rPr lang="fr-FR" dirty="0"/>
              <a:t>TPC </a:t>
            </a:r>
            <a:r>
              <a:rPr lang="fr-FR" dirty="0" err="1"/>
              <a:t>Pump</a:t>
            </a:r>
            <a:r>
              <a:rPr lang="fr-FR" dirty="0"/>
              <a:t> dumper</a:t>
            </a:r>
          </a:p>
        </p:txBody>
      </p:sp>
      <p:sp>
        <p:nvSpPr>
          <p:cNvPr id="12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</a:t>
            </a:r>
            <a:r>
              <a:rPr lang="fr-FR" dirty="0" err="1"/>
              <a:t>Menezs</a:t>
            </a:r>
            <a:endParaRPr lang="fr-FR" dirty="0"/>
          </a:p>
        </p:txBody>
      </p:sp>
      <p:sp>
        <p:nvSpPr>
          <p:cNvPr id="13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6175741"/>
            <a:ext cx="3201740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ED/DT/FS – </a:t>
            </a:r>
            <a:r>
              <a:rPr lang="fr-FR" dirty="0" err="1"/>
              <a:t>Gas</a:t>
            </a:r>
            <a:r>
              <a:rPr lang="fr-FR" dirty="0"/>
              <a:t> Group</a:t>
            </a:r>
          </a:p>
        </p:txBody>
      </p:sp>
      <p:sp>
        <p:nvSpPr>
          <p:cNvPr id="11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257556" y="2364604"/>
            <a:ext cx="7630668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/>
              <a:t>* </a:t>
            </a:r>
            <a:r>
              <a:rPr lang="fr-FR" dirty="0"/>
              <a:t>Big volume to </a:t>
            </a:r>
            <a:r>
              <a:rPr lang="fr-FR" dirty="0" err="1"/>
              <a:t>remove</a:t>
            </a:r>
            <a:endParaRPr lang="fr-FR" dirty="0"/>
          </a:p>
        </p:txBody>
      </p:sp>
      <p:pic>
        <p:nvPicPr>
          <p:cNvPr id="8" name="Picture 7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B862A3DA-B656-F8CB-69C5-F13650DB8E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432" y="844013"/>
            <a:ext cx="6586432" cy="4798612"/>
          </a:xfrm>
          <a:prstGeom prst="rect">
            <a:avLst/>
          </a:prstGeom>
        </p:spPr>
      </p:pic>
      <p:sp>
        <p:nvSpPr>
          <p:cNvPr id="3" name="Espace réservé du contenu 7">
            <a:extLst>
              <a:ext uri="{FF2B5EF4-FFF2-40B4-BE49-F238E27FC236}">
                <a16:creationId xmlns:a16="http://schemas.microsoft.com/office/drawing/2014/main" id="{09676160-2315-B36F-E103-4C252D4F8969}"/>
              </a:ext>
            </a:extLst>
          </p:cNvPr>
          <p:cNvSpPr txBox="1">
            <a:spLocks/>
          </p:cNvSpPr>
          <p:nvPr/>
        </p:nvSpPr>
        <p:spPr>
          <a:xfrm>
            <a:off x="257556" y="2998424"/>
            <a:ext cx="7630668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/>
              <a:t>* </a:t>
            </a:r>
            <a:r>
              <a:rPr lang="fr-FR" dirty="0"/>
              <a:t>TRD </a:t>
            </a:r>
            <a:r>
              <a:rPr lang="fr-FR" dirty="0" err="1"/>
              <a:t>pumps</a:t>
            </a:r>
            <a:endParaRPr lang="fr-FR" dirty="0"/>
          </a:p>
        </p:txBody>
      </p:sp>
      <p:sp>
        <p:nvSpPr>
          <p:cNvPr id="5" name="Espace réservé du contenu 7">
            <a:extLst>
              <a:ext uri="{FF2B5EF4-FFF2-40B4-BE49-F238E27FC236}">
                <a16:creationId xmlns:a16="http://schemas.microsoft.com/office/drawing/2014/main" id="{55EB5464-05B5-6C1E-8817-8C95988ED3ED}"/>
              </a:ext>
            </a:extLst>
          </p:cNvPr>
          <p:cNvSpPr txBox="1">
            <a:spLocks/>
          </p:cNvSpPr>
          <p:nvPr/>
        </p:nvSpPr>
        <p:spPr>
          <a:xfrm>
            <a:off x="257556" y="3632244"/>
            <a:ext cx="7630668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/>
              <a:t>* </a:t>
            </a:r>
            <a:r>
              <a:rPr lang="fr-FR" dirty="0"/>
              <a:t>TRD </a:t>
            </a:r>
            <a:r>
              <a:rPr lang="fr-FR" dirty="0" err="1"/>
              <a:t>recovery</a:t>
            </a:r>
            <a:r>
              <a:rPr lang="fr-FR" dirty="0"/>
              <a:t> insulation</a:t>
            </a:r>
          </a:p>
        </p:txBody>
      </p:sp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4F8809A3-1620-04C5-8CFD-208498AB6BFA}"/>
              </a:ext>
            </a:extLst>
          </p:cNvPr>
          <p:cNvSpPr txBox="1">
            <a:spLocks/>
          </p:cNvSpPr>
          <p:nvPr/>
        </p:nvSpPr>
        <p:spPr>
          <a:xfrm>
            <a:off x="257556" y="4266064"/>
            <a:ext cx="7630668" cy="64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2400" dirty="0"/>
              <a:t>* </a:t>
            </a:r>
            <a:r>
              <a:rPr lang="fr-FR" dirty="0"/>
              <a:t>TOF gas mixture </a:t>
            </a:r>
            <a:r>
              <a:rPr lang="fr-FR" dirty="0" err="1"/>
              <a:t>recuperation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978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257556" y="1487277"/>
            <a:ext cx="5220452" cy="46270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TPC </a:t>
            </a:r>
            <a:r>
              <a:rPr lang="fr-FR" b="1" dirty="0" err="1"/>
              <a:t>pump</a:t>
            </a:r>
            <a:r>
              <a:rPr lang="fr-FR" b="1" dirty="0"/>
              <a:t> dumper in </a:t>
            </a:r>
            <a:r>
              <a:rPr lang="fr-FR" b="1" dirty="0" err="1"/>
              <a:t>low</a:t>
            </a:r>
            <a:r>
              <a:rPr lang="fr-FR" b="1" dirty="0"/>
              <a:t> pressure </a:t>
            </a:r>
            <a:r>
              <a:rPr lang="fr-FR" b="1" dirty="0" err="1"/>
              <a:t>side</a:t>
            </a:r>
            <a:endParaRPr lang="fr-FR" b="1" dirty="0"/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4064967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Activities</a:t>
            </a:r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 in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72177B-F06F-94A0-62B4-DCE36614A229}"/>
              </a:ext>
            </a:extLst>
          </p:cNvPr>
          <p:cNvSpPr txBox="1">
            <a:spLocks/>
          </p:cNvSpPr>
          <p:nvPr/>
        </p:nvSpPr>
        <p:spPr>
          <a:xfrm>
            <a:off x="395423" y="2209227"/>
            <a:ext cx="4944717" cy="14774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sz="1200" dirty="0" err="1"/>
              <a:t>Request</a:t>
            </a:r>
            <a:r>
              <a:rPr lang="fr-FR" sz="1200" dirty="0"/>
              <a:t> made by Chilo to have one volumes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compartment</a:t>
            </a:r>
            <a:r>
              <a:rPr lang="fr-FR" sz="1200" dirty="0"/>
              <a:t> to </a:t>
            </a:r>
            <a:r>
              <a:rPr lang="fr-FR" sz="1200" dirty="0" err="1"/>
              <a:t>reduce</a:t>
            </a:r>
            <a:r>
              <a:rPr lang="fr-FR" sz="1200" dirty="0"/>
              <a:t> the impact of the </a:t>
            </a:r>
            <a:r>
              <a:rPr lang="fr-FR" sz="1200" dirty="0" err="1"/>
              <a:t>pump</a:t>
            </a:r>
            <a:r>
              <a:rPr lang="fr-FR" sz="1200" dirty="0"/>
              <a:t> variation </a:t>
            </a:r>
            <a:r>
              <a:rPr lang="fr-FR" sz="1200" dirty="0" err="1"/>
              <a:t>transmitted</a:t>
            </a:r>
            <a:r>
              <a:rPr lang="fr-FR" sz="1200" dirty="0"/>
              <a:t> by the </a:t>
            </a:r>
          </a:p>
        </p:txBody>
      </p:sp>
      <p:pic>
        <p:nvPicPr>
          <p:cNvPr id="8" name="Picture 7" descr="A machine with many metal parts&#10;&#10;Description automatically generated with medium confidence">
            <a:extLst>
              <a:ext uri="{FF2B5EF4-FFF2-40B4-BE49-F238E27FC236}">
                <a16:creationId xmlns:a16="http://schemas.microsoft.com/office/drawing/2014/main" id="{7F5DAE55-F43C-954A-8681-616DDA582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70" y="733529"/>
            <a:ext cx="3854799" cy="513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093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257556" y="1487277"/>
            <a:ext cx="5220452" cy="46270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Big </a:t>
            </a:r>
            <a:r>
              <a:rPr lang="fr-FR" b="1" dirty="0" err="1"/>
              <a:t>braun</a:t>
            </a:r>
            <a:r>
              <a:rPr lang="fr-FR" b="1" dirty="0"/>
              <a:t> volume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4064967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Activities</a:t>
            </a:r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 in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72177B-F06F-94A0-62B4-DCE36614A229}"/>
              </a:ext>
            </a:extLst>
          </p:cNvPr>
          <p:cNvSpPr txBox="1">
            <a:spLocks/>
          </p:cNvSpPr>
          <p:nvPr/>
        </p:nvSpPr>
        <p:spPr>
          <a:xfrm>
            <a:off x="395424" y="2209227"/>
            <a:ext cx="2779856" cy="1046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CH" sz="1200" dirty="0"/>
              <a:t>C</a:t>
            </a:r>
            <a:r>
              <a:rPr lang="fr-FR" sz="1200" dirty="0"/>
              <a:t>ERN </a:t>
            </a:r>
            <a:r>
              <a:rPr lang="fr-FR" sz="1200" dirty="0" err="1"/>
              <a:t>safety</a:t>
            </a:r>
            <a:r>
              <a:rPr lang="fr-FR" sz="1200" dirty="0"/>
              <a:t> </a:t>
            </a:r>
            <a:r>
              <a:rPr lang="fr-FR" sz="1200" dirty="0" err="1"/>
              <a:t>requested</a:t>
            </a:r>
            <a:r>
              <a:rPr lang="fr-FR" sz="1200" dirty="0"/>
              <a:t> the pressure test ( </a:t>
            </a:r>
            <a:r>
              <a:rPr lang="fr-FR" sz="1200" dirty="0" err="1"/>
              <a:t>every</a:t>
            </a:r>
            <a:r>
              <a:rPr lang="fr-FR" sz="1200" dirty="0"/>
              <a:t> 10 </a:t>
            </a:r>
            <a:r>
              <a:rPr lang="fr-FR" sz="1200" dirty="0" err="1"/>
              <a:t>years</a:t>
            </a:r>
            <a:r>
              <a:rPr lang="fr-FR" sz="1200" dirty="0"/>
              <a:t>)</a:t>
            </a:r>
          </a:p>
        </p:txBody>
      </p:sp>
      <p:pic>
        <p:nvPicPr>
          <p:cNvPr id="8" name="Picture 7" descr="A large tank with a valve&#10;&#10;Description automatically generated with medium confidence">
            <a:extLst>
              <a:ext uri="{FF2B5EF4-FFF2-40B4-BE49-F238E27FC236}">
                <a16:creationId xmlns:a16="http://schemas.microsoft.com/office/drawing/2014/main" id="{2CEA3AE7-7D5D-EFBC-45A6-43B53CC68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303" y="1381308"/>
            <a:ext cx="4259180" cy="374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069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257556" y="1487277"/>
            <a:ext cx="5220452" cy="46270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TRD </a:t>
            </a:r>
            <a:r>
              <a:rPr lang="fr-FR" b="1" dirty="0" err="1"/>
              <a:t>Pumps</a:t>
            </a:r>
            <a:r>
              <a:rPr lang="fr-FR" b="1" dirty="0"/>
              <a:t> to change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4064967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Activities</a:t>
            </a:r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 in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72177B-F06F-94A0-62B4-DCE36614A229}"/>
              </a:ext>
            </a:extLst>
          </p:cNvPr>
          <p:cNvSpPr txBox="1">
            <a:spLocks/>
          </p:cNvSpPr>
          <p:nvPr/>
        </p:nvSpPr>
        <p:spPr>
          <a:xfrm>
            <a:off x="395424" y="2209227"/>
            <a:ext cx="2779856" cy="1046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sz="1200" dirty="0" err="1"/>
              <a:t>Requested</a:t>
            </a:r>
            <a:r>
              <a:rPr lang="fr-FR" sz="1200" dirty="0"/>
              <a:t> by the standard gas system maintenance plan</a:t>
            </a:r>
          </a:p>
        </p:txBody>
      </p:sp>
      <p:pic>
        <p:nvPicPr>
          <p:cNvPr id="4" name="Picture 3" descr="A metal shelf with several white fans&#10;&#10;Description automatically generated with medium confidence">
            <a:extLst>
              <a:ext uri="{FF2B5EF4-FFF2-40B4-BE49-F238E27FC236}">
                <a16:creationId xmlns:a16="http://schemas.microsoft.com/office/drawing/2014/main" id="{CA2BC432-ABF2-37B7-8B75-5EDD4A615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485" y="805777"/>
            <a:ext cx="3681011" cy="490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409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B176FA42-0573-463E-A84D-EC2444980E9C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662DC25-9749-430D-85CC-6F4C236870AE}"/>
              </a:ext>
            </a:extLst>
          </p:cNvPr>
          <p:cNvSpPr txBox="1">
            <a:spLocks/>
          </p:cNvSpPr>
          <p:nvPr/>
        </p:nvSpPr>
        <p:spPr>
          <a:xfrm>
            <a:off x="257556" y="1487277"/>
            <a:ext cx="5220452" cy="46270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TRD </a:t>
            </a:r>
            <a:r>
              <a:rPr lang="fr-FR" b="1" dirty="0" err="1"/>
              <a:t>recovery</a:t>
            </a:r>
            <a:r>
              <a:rPr lang="fr-FR" b="1" dirty="0"/>
              <a:t> insulation to </a:t>
            </a:r>
            <a:r>
              <a:rPr lang="fr-FR" b="1" dirty="0" err="1"/>
              <a:t>be</a:t>
            </a:r>
            <a:r>
              <a:rPr lang="fr-FR" b="1" dirty="0"/>
              <a:t> </a:t>
            </a:r>
            <a:r>
              <a:rPr lang="fr-FR" b="1" dirty="0" err="1"/>
              <a:t>redone</a:t>
            </a:r>
            <a:endParaRPr lang="fr-FR" b="1" dirty="0"/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4064967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Activities</a:t>
            </a:r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 in 2025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72177B-F06F-94A0-62B4-DCE36614A229}"/>
              </a:ext>
            </a:extLst>
          </p:cNvPr>
          <p:cNvSpPr txBox="1">
            <a:spLocks/>
          </p:cNvSpPr>
          <p:nvPr/>
        </p:nvSpPr>
        <p:spPr>
          <a:xfrm>
            <a:off x="395424" y="2209227"/>
            <a:ext cx="2779856" cy="1046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sz="1200" dirty="0" err="1"/>
              <a:t>Requested</a:t>
            </a:r>
            <a:r>
              <a:rPr lang="fr-FR" sz="1200" dirty="0"/>
              <a:t> by Me</a:t>
            </a:r>
          </a:p>
        </p:txBody>
      </p:sp>
      <p:pic>
        <p:nvPicPr>
          <p:cNvPr id="4" name="Picture 3" descr="A large piece of material on a machine&#10;&#10;Description automatically generated">
            <a:extLst>
              <a:ext uri="{FF2B5EF4-FFF2-40B4-BE49-F238E27FC236}">
                <a16:creationId xmlns:a16="http://schemas.microsoft.com/office/drawing/2014/main" id="{015B88D7-C96E-2A52-DE71-10342A6F5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893" y="1718631"/>
            <a:ext cx="4787045" cy="359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64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F9F30-E8BF-2E34-F1DF-0A13AAB6C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40B21189-1906-318D-21C6-E862BBD78684}"/>
              </a:ext>
            </a:extLst>
          </p:cNvPr>
          <p:cNvSpPr txBox="1">
            <a:spLocks/>
          </p:cNvSpPr>
          <p:nvPr/>
        </p:nvSpPr>
        <p:spPr>
          <a:xfrm>
            <a:off x="8034528" y="6242862"/>
            <a:ext cx="4059936" cy="4480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/>
              <a:t>Louis-Philippe De Menezes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121590F-C562-841A-21FC-91268C3C767C}"/>
              </a:ext>
            </a:extLst>
          </p:cNvPr>
          <p:cNvSpPr txBox="1">
            <a:spLocks/>
          </p:cNvSpPr>
          <p:nvPr/>
        </p:nvSpPr>
        <p:spPr>
          <a:xfrm>
            <a:off x="257556" y="1487277"/>
            <a:ext cx="5838444" cy="46270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TOF gas mixture </a:t>
            </a:r>
            <a:r>
              <a:rPr lang="fr-FR" b="1" dirty="0" err="1"/>
              <a:t>recuperation</a:t>
            </a:r>
            <a:r>
              <a:rPr lang="fr-FR" b="1" dirty="0"/>
              <a:t> to </a:t>
            </a:r>
            <a:r>
              <a:rPr lang="fr-FR" b="1" dirty="0" err="1"/>
              <a:t>prepare</a:t>
            </a:r>
            <a:r>
              <a:rPr lang="fr-FR" b="1" dirty="0"/>
              <a:t> </a:t>
            </a:r>
            <a:r>
              <a:rPr lang="fr-FR" b="1"/>
              <a:t>for LS</a:t>
            </a:r>
          </a:p>
          <a:p>
            <a:pPr>
              <a:buFont typeface="Arial" panose="020B0604020202020204" pitchFamily="34" charset="0"/>
              <a:buChar char="•"/>
            </a:pPr>
            <a:endParaRPr lang="fr-FR" b="1" dirty="0"/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683E0CA9-FE3D-CD10-B8E7-2D2118AB1F9E}"/>
              </a:ext>
            </a:extLst>
          </p:cNvPr>
          <p:cNvSpPr txBox="1">
            <a:spLocks/>
          </p:cNvSpPr>
          <p:nvPr/>
        </p:nvSpPr>
        <p:spPr>
          <a:xfrm>
            <a:off x="1165401" y="352770"/>
            <a:ext cx="4064967" cy="90601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Activities</a:t>
            </a:r>
            <a:r>
              <a:rPr lang="fr-FR" b="1" dirty="0">
                <a:latin typeface="Cordia New" panose="020B0304020202020204" pitchFamily="34" charset="-34"/>
                <a:cs typeface="Cordia New" panose="020B0304020202020204" pitchFamily="34" charset="-34"/>
              </a:rPr>
              <a:t> in 2025</a:t>
            </a:r>
          </a:p>
        </p:txBody>
      </p:sp>
    </p:spTree>
    <p:extLst>
      <p:ext uri="{BB962C8B-B14F-4D97-AF65-F5344CB8AC3E}">
        <p14:creationId xmlns:p14="http://schemas.microsoft.com/office/powerpoint/2010/main" val="2693771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FC25E-BDB4-496C-B668-3CC4F5D6159C}"/>
              </a:ext>
            </a:extLst>
          </p:cNvPr>
          <p:cNvSpPr txBox="1">
            <a:spLocks/>
          </p:cNvSpPr>
          <p:nvPr/>
        </p:nvSpPr>
        <p:spPr>
          <a:xfrm>
            <a:off x="4133088" y="2632713"/>
            <a:ext cx="3374136" cy="9060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5400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ThANK</a:t>
            </a:r>
            <a:r>
              <a:rPr lang="fr-FR" sz="54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fr-FR" sz="5400" b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you</a:t>
            </a:r>
            <a:r>
              <a:rPr lang="fr-FR" sz="54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268789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4942</TotalTime>
  <Words>162</Words>
  <Application>Microsoft Office PowerPoint</Application>
  <PresentationFormat>Grand écran</PresentationFormat>
  <Paragraphs>33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Cordia New</vt:lpstr>
      <vt:lpstr>Wingdings 3</vt:lpstr>
      <vt:lpstr>Slice</vt:lpstr>
      <vt:lpstr>ALICE  GAS SYSTEMS</vt:lpstr>
      <vt:lpstr>Activities for 2025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GAZ</dc:title>
  <dc:creator>patrick carrie</dc:creator>
  <cp:lastModifiedBy>Louis-Philippe De Menezes</cp:lastModifiedBy>
  <cp:revision>92</cp:revision>
  <dcterms:created xsi:type="dcterms:W3CDTF">2017-11-23T16:16:48Z</dcterms:created>
  <dcterms:modified xsi:type="dcterms:W3CDTF">2025-02-03T00:23:29Z</dcterms:modified>
</cp:coreProperties>
</file>