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6" r:id="rId3"/>
  </p:sldIdLst>
  <p:sldSz cx="10693400" cy="7556500"/>
  <p:notesSz cx="6797675" cy="9926638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Overpass" panose="020B0604020202020204" charset="0"/>
      <p:regular r:id="rId8"/>
      <p:bold r:id="rId9"/>
      <p:italic r:id="rId10"/>
      <p:boldItalic r:id="rId11"/>
    </p:embeddedFont>
    <p:embeddedFont>
      <p:font typeface="Overpass Bold" panose="020B0604020202020204" charset="0"/>
      <p:bold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85" d="100"/>
          <a:sy n="85" d="100"/>
        </p:scale>
        <p:origin x="965" y="58"/>
      </p:cViewPr>
      <p:guideLst>
        <p:guide orient="horz" pos="2160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heme" Target="theme/theme1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95098" y="195098"/>
            <a:ext cx="10247181" cy="7164427"/>
            <a:chOff x="0" y="0"/>
            <a:chExt cx="4249769" cy="297127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249769" cy="2971271"/>
            </a:xfrm>
            <a:custGeom>
              <a:avLst/>
              <a:gdLst/>
              <a:ahLst/>
              <a:cxnLst/>
              <a:rect l="l" t="t" r="r" b="b"/>
              <a:pathLst>
                <a:path w="4249769" h="2971271">
                  <a:moveTo>
                    <a:pt x="0" y="0"/>
                  </a:moveTo>
                  <a:lnTo>
                    <a:pt x="4249769" y="0"/>
                  </a:lnTo>
                  <a:lnTo>
                    <a:pt x="4249769" y="2971271"/>
                  </a:lnTo>
                  <a:lnTo>
                    <a:pt x="0" y="2971271"/>
                  </a:lnTo>
                  <a:close/>
                </a:path>
              </a:pathLst>
            </a:custGeom>
            <a:solidFill>
              <a:srgbClr val="03004A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249769" cy="3009371"/>
            </a:xfrm>
            <a:prstGeom prst="rect">
              <a:avLst/>
            </a:prstGeom>
          </p:spPr>
          <p:txBody>
            <a:bodyPr lIns="32261" tIns="32261" rIns="32261" bIns="32261" rtlCol="0" anchor="ctr"/>
            <a:lstStyle/>
            <a:p>
              <a:pPr algn="ctr">
                <a:lnSpc>
                  <a:spcPts val="1707"/>
                </a:lnSpc>
              </a:pPr>
              <a:endParaRPr/>
            </a:p>
          </p:txBody>
        </p:sp>
      </p:grpSp>
      <p:pic>
        <p:nvPicPr>
          <p:cNvPr id="69" name="Immagine 6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598" y="195097"/>
            <a:ext cx="10263502" cy="7256295"/>
          </a:xfrm>
          <a:prstGeom prst="rect">
            <a:avLst/>
          </a:prstGeom>
        </p:spPr>
      </p:pic>
      <p:sp>
        <p:nvSpPr>
          <p:cNvPr id="6" name="Freeform 6"/>
          <p:cNvSpPr/>
          <p:nvPr/>
        </p:nvSpPr>
        <p:spPr>
          <a:xfrm>
            <a:off x="3730003" y="6808456"/>
            <a:ext cx="917553" cy="451928"/>
          </a:xfrm>
          <a:custGeom>
            <a:avLst/>
            <a:gdLst/>
            <a:ahLst/>
            <a:cxnLst/>
            <a:rect l="l" t="t" r="r" b="b"/>
            <a:pathLst>
              <a:path w="917553" h="451928">
                <a:moveTo>
                  <a:pt x="0" y="0"/>
                </a:moveTo>
                <a:lnTo>
                  <a:pt x="917552" y="0"/>
                </a:lnTo>
                <a:lnTo>
                  <a:pt x="917552" y="451928"/>
                </a:lnTo>
                <a:lnTo>
                  <a:pt x="0" y="451928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b="-40767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222221" y="2954124"/>
            <a:ext cx="5096279" cy="3491126"/>
          </a:xfrm>
          <a:custGeom>
            <a:avLst/>
            <a:gdLst/>
            <a:ahLst/>
            <a:cxnLst/>
            <a:rect l="l" t="t" r="r" b="b"/>
            <a:pathLst>
              <a:path w="1826392" h="1251141">
                <a:moveTo>
                  <a:pt x="0" y="0"/>
                </a:moveTo>
                <a:lnTo>
                  <a:pt x="1826392" y="0"/>
                </a:lnTo>
                <a:lnTo>
                  <a:pt x="1826392" y="1251141"/>
                </a:lnTo>
                <a:lnTo>
                  <a:pt x="0" y="1251141"/>
                </a:lnTo>
                <a:close/>
              </a:path>
            </a:pathLst>
          </a:custGeom>
          <a:solidFill>
            <a:srgbClr val="FFFFFF"/>
          </a:solidFill>
        </p:spPr>
      </p:sp>
      <p:sp>
        <p:nvSpPr>
          <p:cNvPr id="9" name="TextBox 9"/>
          <p:cNvSpPr txBox="1"/>
          <p:nvPr/>
        </p:nvSpPr>
        <p:spPr>
          <a:xfrm>
            <a:off x="5346000" y="2934768"/>
            <a:ext cx="5096279" cy="3597438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1707"/>
              </a:lnSpc>
            </a:pPr>
            <a:endParaRPr/>
          </a:p>
        </p:txBody>
      </p:sp>
      <p:sp>
        <p:nvSpPr>
          <p:cNvPr id="10" name="Freeform 10"/>
          <p:cNvSpPr/>
          <p:nvPr/>
        </p:nvSpPr>
        <p:spPr>
          <a:xfrm>
            <a:off x="3418724" y="3006257"/>
            <a:ext cx="4641423" cy="2863459"/>
          </a:xfrm>
          <a:custGeom>
            <a:avLst/>
            <a:gdLst/>
            <a:ahLst/>
            <a:cxnLst/>
            <a:rect l="l" t="t" r="r" b="b"/>
            <a:pathLst>
              <a:path w="4641423" h="2863459">
                <a:moveTo>
                  <a:pt x="0" y="0"/>
                </a:moveTo>
                <a:lnTo>
                  <a:pt x="4641423" y="0"/>
                </a:lnTo>
                <a:lnTo>
                  <a:pt x="4641423" y="2863459"/>
                </a:lnTo>
                <a:lnTo>
                  <a:pt x="0" y="286345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983" t="-2364" r="-1739" b="-4852"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4137321" y="5961583"/>
            <a:ext cx="579252" cy="417732"/>
          </a:xfrm>
          <a:custGeom>
            <a:avLst/>
            <a:gdLst/>
            <a:ahLst/>
            <a:cxnLst/>
            <a:rect l="l" t="t" r="r" b="b"/>
            <a:pathLst>
              <a:path w="579252" h="417732">
                <a:moveTo>
                  <a:pt x="0" y="0"/>
                </a:moveTo>
                <a:lnTo>
                  <a:pt x="579252" y="0"/>
                </a:lnTo>
                <a:lnTo>
                  <a:pt x="579252" y="417732"/>
                </a:lnTo>
                <a:lnTo>
                  <a:pt x="0" y="41773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r="-36677" b="-192134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4746921" y="5975265"/>
            <a:ext cx="901553" cy="390367"/>
          </a:xfrm>
          <a:custGeom>
            <a:avLst/>
            <a:gdLst/>
            <a:ahLst/>
            <a:cxnLst/>
            <a:rect l="l" t="t" r="r" b="b"/>
            <a:pathLst>
              <a:path w="901553" h="390367">
                <a:moveTo>
                  <a:pt x="0" y="0"/>
                </a:moveTo>
                <a:lnTo>
                  <a:pt x="901553" y="0"/>
                </a:lnTo>
                <a:lnTo>
                  <a:pt x="901553" y="390368"/>
                </a:lnTo>
                <a:lnTo>
                  <a:pt x="0" y="39036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142632" b="-113353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5737521" y="5975264"/>
            <a:ext cx="760498" cy="390367"/>
          </a:xfrm>
          <a:custGeom>
            <a:avLst/>
            <a:gdLst/>
            <a:ahLst/>
            <a:cxnLst/>
            <a:rect l="l" t="t" r="r" b="b"/>
            <a:pathLst>
              <a:path w="760498" h="390367">
                <a:moveTo>
                  <a:pt x="0" y="0"/>
                </a:moveTo>
                <a:lnTo>
                  <a:pt x="760498" y="0"/>
                </a:lnTo>
                <a:lnTo>
                  <a:pt x="760498" y="390368"/>
                </a:lnTo>
                <a:lnTo>
                  <a:pt x="0" y="3903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852" t="-244686" r="-10932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3168899" y="386572"/>
            <a:ext cx="28788" cy="573928"/>
          </a:xfrm>
          <a:custGeom>
            <a:avLst/>
            <a:gdLst/>
            <a:ahLst/>
            <a:cxnLst/>
            <a:rect l="l" t="t" r="r" b="b"/>
            <a:pathLst>
              <a:path w="28788" h="573928">
                <a:moveTo>
                  <a:pt x="0" y="0"/>
                </a:moveTo>
                <a:lnTo>
                  <a:pt x="28788" y="0"/>
                </a:lnTo>
                <a:lnTo>
                  <a:pt x="28788" y="573927"/>
                </a:lnTo>
                <a:lnTo>
                  <a:pt x="0" y="573927"/>
                </a:lnTo>
                <a:lnTo>
                  <a:pt x="0" y="0"/>
                </a:lnTo>
                <a:close/>
              </a:path>
            </a:pathLst>
          </a:cu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grpSp>
        <p:nvGrpSpPr>
          <p:cNvPr id="15" name="Group 15"/>
          <p:cNvGrpSpPr>
            <a:grpSpLocks noChangeAspect="1"/>
          </p:cNvGrpSpPr>
          <p:nvPr/>
        </p:nvGrpSpPr>
        <p:grpSpPr>
          <a:xfrm>
            <a:off x="3248980" y="871455"/>
            <a:ext cx="159510" cy="85999"/>
            <a:chOff x="0" y="0"/>
            <a:chExt cx="1246708" cy="672160"/>
          </a:xfrm>
        </p:grpSpPr>
        <p:sp>
          <p:nvSpPr>
            <p:cNvPr id="16" name="Freeform 16"/>
            <p:cNvSpPr/>
            <p:nvPr/>
          </p:nvSpPr>
          <p:spPr>
            <a:xfrm>
              <a:off x="63500" y="237109"/>
              <a:ext cx="318389" cy="366903"/>
            </a:xfrm>
            <a:custGeom>
              <a:avLst/>
              <a:gdLst/>
              <a:ahLst/>
              <a:cxnLst/>
              <a:rect l="l" t="t" r="r" b="b"/>
              <a:pathLst>
                <a:path w="318389" h="366903">
                  <a:moveTo>
                    <a:pt x="122936" y="334010"/>
                  </a:moveTo>
                  <a:cubicBezTo>
                    <a:pt x="134747" y="334010"/>
                    <a:pt x="146431" y="330708"/>
                    <a:pt x="157734" y="324104"/>
                  </a:cubicBezTo>
                  <a:cubicBezTo>
                    <a:pt x="169037" y="317500"/>
                    <a:pt x="179832" y="306197"/>
                    <a:pt x="189865" y="290322"/>
                  </a:cubicBezTo>
                  <a:lnTo>
                    <a:pt x="189865" y="154305"/>
                  </a:lnTo>
                  <a:cubicBezTo>
                    <a:pt x="183515" y="163830"/>
                    <a:pt x="173863" y="171577"/>
                    <a:pt x="160782" y="177546"/>
                  </a:cubicBezTo>
                  <a:cubicBezTo>
                    <a:pt x="147701" y="183515"/>
                    <a:pt x="134620" y="189992"/>
                    <a:pt x="121158" y="196977"/>
                  </a:cubicBezTo>
                  <a:cubicBezTo>
                    <a:pt x="107696" y="203962"/>
                    <a:pt x="96266" y="213487"/>
                    <a:pt x="86741" y="225298"/>
                  </a:cubicBezTo>
                  <a:cubicBezTo>
                    <a:pt x="77216" y="237109"/>
                    <a:pt x="72390" y="253492"/>
                    <a:pt x="72390" y="274447"/>
                  </a:cubicBezTo>
                  <a:cubicBezTo>
                    <a:pt x="72390" y="294894"/>
                    <a:pt x="77216" y="310007"/>
                    <a:pt x="86741" y="319532"/>
                  </a:cubicBezTo>
                  <a:cubicBezTo>
                    <a:pt x="96266" y="329057"/>
                    <a:pt x="108331" y="333883"/>
                    <a:pt x="122936" y="333883"/>
                  </a:cubicBezTo>
                  <a:moveTo>
                    <a:pt x="85344" y="366649"/>
                  </a:moveTo>
                  <a:cubicBezTo>
                    <a:pt x="55372" y="366649"/>
                    <a:pt x="33528" y="359029"/>
                    <a:pt x="20193" y="343789"/>
                  </a:cubicBezTo>
                  <a:cubicBezTo>
                    <a:pt x="6858" y="328549"/>
                    <a:pt x="0" y="309118"/>
                    <a:pt x="0" y="285496"/>
                  </a:cubicBezTo>
                  <a:cubicBezTo>
                    <a:pt x="0" y="265938"/>
                    <a:pt x="4572" y="249936"/>
                    <a:pt x="13716" y="237744"/>
                  </a:cubicBezTo>
                  <a:cubicBezTo>
                    <a:pt x="22860" y="225552"/>
                    <a:pt x="34544" y="215265"/>
                    <a:pt x="48895" y="207391"/>
                  </a:cubicBezTo>
                  <a:cubicBezTo>
                    <a:pt x="63246" y="199517"/>
                    <a:pt x="78486" y="192532"/>
                    <a:pt x="94615" y="186944"/>
                  </a:cubicBezTo>
                  <a:cubicBezTo>
                    <a:pt x="110744" y="181356"/>
                    <a:pt x="126111" y="175768"/>
                    <a:pt x="140462" y="170561"/>
                  </a:cubicBezTo>
                  <a:cubicBezTo>
                    <a:pt x="154813" y="165354"/>
                    <a:pt x="166624" y="159258"/>
                    <a:pt x="176022" y="152400"/>
                  </a:cubicBezTo>
                  <a:cubicBezTo>
                    <a:pt x="185420" y="145542"/>
                    <a:pt x="189992" y="136906"/>
                    <a:pt x="189992" y="126492"/>
                  </a:cubicBezTo>
                  <a:lnTo>
                    <a:pt x="189992" y="79883"/>
                  </a:lnTo>
                  <a:cubicBezTo>
                    <a:pt x="189992" y="63500"/>
                    <a:pt x="187325" y="50419"/>
                    <a:pt x="182118" y="40640"/>
                  </a:cubicBezTo>
                  <a:cubicBezTo>
                    <a:pt x="176911" y="30861"/>
                    <a:pt x="169799" y="23876"/>
                    <a:pt x="160909" y="19812"/>
                  </a:cubicBezTo>
                  <a:cubicBezTo>
                    <a:pt x="152019" y="15748"/>
                    <a:pt x="141478" y="13716"/>
                    <a:pt x="129159" y="13716"/>
                  </a:cubicBezTo>
                  <a:cubicBezTo>
                    <a:pt x="118618" y="13716"/>
                    <a:pt x="107569" y="15240"/>
                    <a:pt x="95758" y="18161"/>
                  </a:cubicBezTo>
                  <a:cubicBezTo>
                    <a:pt x="83947" y="21082"/>
                    <a:pt x="74549" y="26924"/>
                    <a:pt x="67691" y="35560"/>
                  </a:cubicBezTo>
                  <a:cubicBezTo>
                    <a:pt x="77724" y="38354"/>
                    <a:pt x="85979" y="43688"/>
                    <a:pt x="92583" y="51562"/>
                  </a:cubicBezTo>
                  <a:cubicBezTo>
                    <a:pt x="99187" y="59436"/>
                    <a:pt x="102489" y="69469"/>
                    <a:pt x="102489" y="81280"/>
                  </a:cubicBezTo>
                  <a:cubicBezTo>
                    <a:pt x="102489" y="94107"/>
                    <a:pt x="98298" y="104013"/>
                    <a:pt x="89789" y="111379"/>
                  </a:cubicBezTo>
                  <a:cubicBezTo>
                    <a:pt x="81280" y="118745"/>
                    <a:pt x="70739" y="122301"/>
                    <a:pt x="58039" y="122301"/>
                  </a:cubicBezTo>
                  <a:cubicBezTo>
                    <a:pt x="43942" y="122301"/>
                    <a:pt x="33401" y="117856"/>
                    <a:pt x="26670" y="108966"/>
                  </a:cubicBezTo>
                  <a:cubicBezTo>
                    <a:pt x="19939" y="100076"/>
                    <a:pt x="16383" y="89789"/>
                    <a:pt x="16383" y="77851"/>
                  </a:cubicBezTo>
                  <a:cubicBezTo>
                    <a:pt x="16383" y="65532"/>
                    <a:pt x="19431" y="55499"/>
                    <a:pt x="25654" y="47752"/>
                  </a:cubicBezTo>
                  <a:cubicBezTo>
                    <a:pt x="31877" y="40005"/>
                    <a:pt x="39878" y="32766"/>
                    <a:pt x="49911" y="25908"/>
                  </a:cubicBezTo>
                  <a:cubicBezTo>
                    <a:pt x="60833" y="18669"/>
                    <a:pt x="74930" y="12446"/>
                    <a:pt x="91948" y="7493"/>
                  </a:cubicBezTo>
                  <a:cubicBezTo>
                    <a:pt x="108966" y="2540"/>
                    <a:pt x="128016" y="0"/>
                    <a:pt x="148971" y="0"/>
                  </a:cubicBezTo>
                  <a:cubicBezTo>
                    <a:pt x="168529" y="0"/>
                    <a:pt x="185547" y="2159"/>
                    <a:pt x="199898" y="6477"/>
                  </a:cubicBezTo>
                  <a:cubicBezTo>
                    <a:pt x="214249" y="10795"/>
                    <a:pt x="226187" y="17780"/>
                    <a:pt x="235712" y="27305"/>
                  </a:cubicBezTo>
                  <a:cubicBezTo>
                    <a:pt x="247015" y="37846"/>
                    <a:pt x="254635" y="50927"/>
                    <a:pt x="258191" y="66548"/>
                  </a:cubicBezTo>
                  <a:cubicBezTo>
                    <a:pt x="261747" y="82169"/>
                    <a:pt x="263652" y="101219"/>
                    <a:pt x="263652" y="123571"/>
                  </a:cubicBezTo>
                  <a:lnTo>
                    <a:pt x="263652" y="312166"/>
                  </a:lnTo>
                  <a:cubicBezTo>
                    <a:pt x="263652" y="323088"/>
                    <a:pt x="264922" y="331089"/>
                    <a:pt x="267716" y="336042"/>
                  </a:cubicBezTo>
                  <a:cubicBezTo>
                    <a:pt x="270510" y="340995"/>
                    <a:pt x="275463" y="343535"/>
                    <a:pt x="282829" y="343535"/>
                  </a:cubicBezTo>
                  <a:cubicBezTo>
                    <a:pt x="288290" y="343535"/>
                    <a:pt x="293243" y="342138"/>
                    <a:pt x="297815" y="339471"/>
                  </a:cubicBezTo>
                  <a:cubicBezTo>
                    <a:pt x="302387" y="336804"/>
                    <a:pt x="306959" y="333502"/>
                    <a:pt x="311531" y="329946"/>
                  </a:cubicBezTo>
                  <a:lnTo>
                    <a:pt x="318389" y="341630"/>
                  </a:lnTo>
                  <a:cubicBezTo>
                    <a:pt x="308864" y="349377"/>
                    <a:pt x="299085" y="355473"/>
                    <a:pt x="289306" y="360045"/>
                  </a:cubicBezTo>
                  <a:cubicBezTo>
                    <a:pt x="279527" y="364617"/>
                    <a:pt x="267081" y="366903"/>
                    <a:pt x="252095" y="366903"/>
                  </a:cubicBezTo>
                  <a:cubicBezTo>
                    <a:pt x="227076" y="366903"/>
                    <a:pt x="210566" y="360934"/>
                    <a:pt x="202565" y="349123"/>
                  </a:cubicBezTo>
                  <a:cubicBezTo>
                    <a:pt x="194564" y="337312"/>
                    <a:pt x="190373" y="323596"/>
                    <a:pt x="189865" y="308102"/>
                  </a:cubicBezTo>
                  <a:cubicBezTo>
                    <a:pt x="176657" y="330454"/>
                    <a:pt x="161036" y="345821"/>
                    <a:pt x="143129" y="354203"/>
                  </a:cubicBezTo>
                  <a:cubicBezTo>
                    <a:pt x="125222" y="362585"/>
                    <a:pt x="105918" y="366776"/>
                    <a:pt x="85344" y="366776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id="17" name="Freeform 17"/>
            <p:cNvSpPr/>
            <p:nvPr/>
          </p:nvSpPr>
          <p:spPr>
            <a:xfrm>
              <a:off x="402463" y="236982"/>
              <a:ext cx="383032" cy="362204"/>
            </a:xfrm>
            <a:custGeom>
              <a:avLst/>
              <a:gdLst/>
              <a:ahLst/>
              <a:cxnLst/>
              <a:rect l="l" t="t" r="r" b="b"/>
              <a:pathLst>
                <a:path w="383032" h="362204">
                  <a:moveTo>
                    <a:pt x="237617" y="0"/>
                  </a:moveTo>
                  <a:cubicBezTo>
                    <a:pt x="255905" y="0"/>
                    <a:pt x="270764" y="2413"/>
                    <a:pt x="282321" y="7239"/>
                  </a:cubicBezTo>
                  <a:cubicBezTo>
                    <a:pt x="293878" y="12065"/>
                    <a:pt x="303657" y="18542"/>
                    <a:pt x="311404" y="26670"/>
                  </a:cubicBezTo>
                  <a:cubicBezTo>
                    <a:pt x="319659" y="35306"/>
                    <a:pt x="325374" y="46482"/>
                    <a:pt x="328803" y="60198"/>
                  </a:cubicBezTo>
                  <a:cubicBezTo>
                    <a:pt x="332232" y="73914"/>
                    <a:pt x="334010" y="92329"/>
                    <a:pt x="334010" y="115570"/>
                  </a:cubicBezTo>
                  <a:lnTo>
                    <a:pt x="334010" y="298577"/>
                  </a:lnTo>
                  <a:cubicBezTo>
                    <a:pt x="334010" y="317754"/>
                    <a:pt x="337693" y="330708"/>
                    <a:pt x="345186" y="337566"/>
                  </a:cubicBezTo>
                  <a:cubicBezTo>
                    <a:pt x="352679" y="344424"/>
                    <a:pt x="365379" y="347853"/>
                    <a:pt x="383032" y="347853"/>
                  </a:cubicBezTo>
                  <a:lnTo>
                    <a:pt x="383032" y="362204"/>
                  </a:lnTo>
                  <a:cubicBezTo>
                    <a:pt x="375285" y="361696"/>
                    <a:pt x="363220" y="361188"/>
                    <a:pt x="346837" y="360553"/>
                  </a:cubicBezTo>
                  <a:cubicBezTo>
                    <a:pt x="330454" y="359918"/>
                    <a:pt x="314198" y="359537"/>
                    <a:pt x="298323" y="359537"/>
                  </a:cubicBezTo>
                  <a:cubicBezTo>
                    <a:pt x="282829" y="359537"/>
                    <a:pt x="267462" y="359918"/>
                    <a:pt x="252222" y="360553"/>
                  </a:cubicBezTo>
                  <a:cubicBezTo>
                    <a:pt x="236982" y="361188"/>
                    <a:pt x="225425" y="361823"/>
                    <a:pt x="217805" y="362204"/>
                  </a:cubicBezTo>
                  <a:lnTo>
                    <a:pt x="217805" y="347726"/>
                  </a:lnTo>
                  <a:cubicBezTo>
                    <a:pt x="233299" y="347726"/>
                    <a:pt x="244221" y="344297"/>
                    <a:pt x="250571" y="337439"/>
                  </a:cubicBezTo>
                  <a:cubicBezTo>
                    <a:pt x="256921" y="330581"/>
                    <a:pt x="260223" y="317627"/>
                    <a:pt x="260223" y="298450"/>
                  </a:cubicBezTo>
                  <a:lnTo>
                    <a:pt x="260223" y="96393"/>
                  </a:lnTo>
                  <a:cubicBezTo>
                    <a:pt x="260223" y="83185"/>
                    <a:pt x="259080" y="71247"/>
                    <a:pt x="256794" y="60579"/>
                  </a:cubicBezTo>
                  <a:cubicBezTo>
                    <a:pt x="254508" y="49911"/>
                    <a:pt x="249682" y="41275"/>
                    <a:pt x="242443" y="34671"/>
                  </a:cubicBezTo>
                  <a:cubicBezTo>
                    <a:pt x="235204" y="28067"/>
                    <a:pt x="224282" y="24765"/>
                    <a:pt x="209677" y="24765"/>
                  </a:cubicBezTo>
                  <a:cubicBezTo>
                    <a:pt x="184150" y="24765"/>
                    <a:pt x="163322" y="35179"/>
                    <a:pt x="147193" y="56134"/>
                  </a:cubicBezTo>
                  <a:cubicBezTo>
                    <a:pt x="131064" y="77089"/>
                    <a:pt x="122936" y="102997"/>
                    <a:pt x="122936" y="133985"/>
                  </a:cubicBezTo>
                  <a:lnTo>
                    <a:pt x="122936" y="298577"/>
                  </a:lnTo>
                  <a:cubicBezTo>
                    <a:pt x="122936" y="317754"/>
                    <a:pt x="126238" y="330708"/>
                    <a:pt x="132842" y="337566"/>
                  </a:cubicBezTo>
                  <a:cubicBezTo>
                    <a:pt x="139446" y="344424"/>
                    <a:pt x="150241" y="347853"/>
                    <a:pt x="165227" y="347853"/>
                  </a:cubicBezTo>
                  <a:lnTo>
                    <a:pt x="165227" y="362204"/>
                  </a:lnTo>
                  <a:cubicBezTo>
                    <a:pt x="157988" y="361696"/>
                    <a:pt x="146939" y="361188"/>
                    <a:pt x="132207" y="360553"/>
                  </a:cubicBezTo>
                  <a:cubicBezTo>
                    <a:pt x="117475" y="359918"/>
                    <a:pt x="101981" y="359537"/>
                    <a:pt x="86106" y="359537"/>
                  </a:cubicBezTo>
                  <a:cubicBezTo>
                    <a:pt x="70612" y="359537"/>
                    <a:pt x="54483" y="359918"/>
                    <a:pt x="37592" y="360553"/>
                  </a:cubicBezTo>
                  <a:cubicBezTo>
                    <a:pt x="20701" y="361188"/>
                    <a:pt x="8128" y="361823"/>
                    <a:pt x="0" y="362204"/>
                  </a:cubicBezTo>
                  <a:lnTo>
                    <a:pt x="0" y="347726"/>
                  </a:lnTo>
                  <a:cubicBezTo>
                    <a:pt x="17780" y="347726"/>
                    <a:pt x="30353" y="344297"/>
                    <a:pt x="37973" y="337439"/>
                  </a:cubicBezTo>
                  <a:cubicBezTo>
                    <a:pt x="45593" y="330581"/>
                    <a:pt x="49276" y="317627"/>
                    <a:pt x="49276" y="298450"/>
                  </a:cubicBezTo>
                  <a:lnTo>
                    <a:pt x="49276" y="84074"/>
                  </a:lnTo>
                  <a:cubicBezTo>
                    <a:pt x="49276" y="63627"/>
                    <a:pt x="45847" y="48514"/>
                    <a:pt x="38989" y="38608"/>
                  </a:cubicBezTo>
                  <a:cubicBezTo>
                    <a:pt x="32131" y="28702"/>
                    <a:pt x="19177" y="23876"/>
                    <a:pt x="127" y="23876"/>
                  </a:cubicBezTo>
                  <a:lnTo>
                    <a:pt x="127" y="9652"/>
                  </a:lnTo>
                  <a:cubicBezTo>
                    <a:pt x="14732" y="11049"/>
                    <a:pt x="28829" y="11684"/>
                    <a:pt x="42545" y="11684"/>
                  </a:cubicBezTo>
                  <a:cubicBezTo>
                    <a:pt x="58039" y="11684"/>
                    <a:pt x="72390" y="10922"/>
                    <a:pt x="85852" y="9271"/>
                  </a:cubicBezTo>
                  <a:cubicBezTo>
                    <a:pt x="99314" y="7620"/>
                    <a:pt x="111760" y="5334"/>
                    <a:pt x="123063" y="2032"/>
                  </a:cubicBezTo>
                  <a:lnTo>
                    <a:pt x="123063" y="76454"/>
                  </a:lnTo>
                  <a:cubicBezTo>
                    <a:pt x="134874" y="48260"/>
                    <a:pt x="151130" y="28448"/>
                    <a:pt x="171831" y="17018"/>
                  </a:cubicBezTo>
                  <a:cubicBezTo>
                    <a:pt x="192532" y="5588"/>
                    <a:pt x="214503" y="0"/>
                    <a:pt x="237744" y="0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id="18" name="Freeform 18"/>
            <p:cNvSpPr/>
            <p:nvPr/>
          </p:nvSpPr>
          <p:spPr>
            <a:xfrm>
              <a:off x="826770" y="63500"/>
              <a:ext cx="356489" cy="545084"/>
            </a:xfrm>
            <a:custGeom>
              <a:avLst/>
              <a:gdLst/>
              <a:ahLst/>
              <a:cxnLst/>
              <a:rect l="l" t="t" r="r" b="b"/>
              <a:pathLst>
                <a:path w="356489" h="545084">
                  <a:moveTo>
                    <a:pt x="307340" y="0"/>
                  </a:moveTo>
                  <a:lnTo>
                    <a:pt x="307340" y="461137"/>
                  </a:lnTo>
                  <a:cubicBezTo>
                    <a:pt x="307340" y="481584"/>
                    <a:pt x="310896" y="496824"/>
                    <a:pt x="317881" y="506603"/>
                  </a:cubicBezTo>
                  <a:cubicBezTo>
                    <a:pt x="324866" y="516382"/>
                    <a:pt x="337820" y="521335"/>
                    <a:pt x="356489" y="521335"/>
                  </a:cubicBezTo>
                  <a:lnTo>
                    <a:pt x="356489" y="535686"/>
                  </a:lnTo>
                  <a:cubicBezTo>
                    <a:pt x="342392" y="534289"/>
                    <a:pt x="328295" y="533654"/>
                    <a:pt x="314071" y="533654"/>
                  </a:cubicBezTo>
                  <a:cubicBezTo>
                    <a:pt x="298577" y="533654"/>
                    <a:pt x="284099" y="534289"/>
                    <a:pt x="270637" y="535686"/>
                  </a:cubicBezTo>
                  <a:cubicBezTo>
                    <a:pt x="257175" y="537083"/>
                    <a:pt x="244856" y="539496"/>
                    <a:pt x="233426" y="543179"/>
                  </a:cubicBezTo>
                  <a:lnTo>
                    <a:pt x="233426" y="81915"/>
                  </a:lnTo>
                  <a:cubicBezTo>
                    <a:pt x="233426" y="61468"/>
                    <a:pt x="229997" y="46228"/>
                    <a:pt x="222885" y="36449"/>
                  </a:cubicBezTo>
                  <a:cubicBezTo>
                    <a:pt x="215773" y="26670"/>
                    <a:pt x="202946" y="21717"/>
                    <a:pt x="184277" y="21717"/>
                  </a:cubicBezTo>
                  <a:lnTo>
                    <a:pt x="184277" y="7493"/>
                  </a:lnTo>
                  <a:cubicBezTo>
                    <a:pt x="198882" y="8890"/>
                    <a:pt x="212979" y="9525"/>
                    <a:pt x="226695" y="9525"/>
                  </a:cubicBezTo>
                  <a:cubicBezTo>
                    <a:pt x="241681" y="9525"/>
                    <a:pt x="256032" y="8763"/>
                    <a:pt x="269748" y="7112"/>
                  </a:cubicBezTo>
                  <a:cubicBezTo>
                    <a:pt x="283464" y="5461"/>
                    <a:pt x="295910" y="3175"/>
                    <a:pt x="307340" y="0"/>
                  </a:cubicBezTo>
                  <a:moveTo>
                    <a:pt x="153543" y="173482"/>
                  </a:moveTo>
                  <a:cubicBezTo>
                    <a:pt x="173609" y="173482"/>
                    <a:pt x="191897" y="177800"/>
                    <a:pt x="208534" y="186436"/>
                  </a:cubicBezTo>
                  <a:cubicBezTo>
                    <a:pt x="225171" y="195072"/>
                    <a:pt x="236855" y="209677"/>
                    <a:pt x="243713" y="230124"/>
                  </a:cubicBezTo>
                  <a:lnTo>
                    <a:pt x="235458" y="237617"/>
                  </a:lnTo>
                  <a:cubicBezTo>
                    <a:pt x="229108" y="221234"/>
                    <a:pt x="219837" y="209296"/>
                    <a:pt x="207518" y="201803"/>
                  </a:cubicBezTo>
                  <a:cubicBezTo>
                    <a:pt x="195199" y="194310"/>
                    <a:pt x="181229" y="190500"/>
                    <a:pt x="165862" y="190500"/>
                  </a:cubicBezTo>
                  <a:cubicBezTo>
                    <a:pt x="139954" y="190500"/>
                    <a:pt x="118745" y="204216"/>
                    <a:pt x="102362" y="231902"/>
                  </a:cubicBezTo>
                  <a:cubicBezTo>
                    <a:pt x="85979" y="259588"/>
                    <a:pt x="77978" y="301879"/>
                    <a:pt x="78486" y="359283"/>
                  </a:cubicBezTo>
                  <a:cubicBezTo>
                    <a:pt x="78486" y="397129"/>
                    <a:pt x="81661" y="427990"/>
                    <a:pt x="88011" y="451866"/>
                  </a:cubicBezTo>
                  <a:cubicBezTo>
                    <a:pt x="94361" y="475742"/>
                    <a:pt x="103886" y="493395"/>
                    <a:pt x="116332" y="504825"/>
                  </a:cubicBezTo>
                  <a:cubicBezTo>
                    <a:pt x="128778" y="516255"/>
                    <a:pt x="144018" y="521970"/>
                    <a:pt x="161798" y="521970"/>
                  </a:cubicBezTo>
                  <a:cubicBezTo>
                    <a:pt x="179578" y="521970"/>
                    <a:pt x="195580" y="514477"/>
                    <a:pt x="210058" y="499364"/>
                  </a:cubicBezTo>
                  <a:cubicBezTo>
                    <a:pt x="224536" y="484251"/>
                    <a:pt x="232918" y="462661"/>
                    <a:pt x="235585" y="434467"/>
                  </a:cubicBezTo>
                  <a:lnTo>
                    <a:pt x="241808" y="448818"/>
                  </a:lnTo>
                  <a:cubicBezTo>
                    <a:pt x="237236" y="479806"/>
                    <a:pt x="226314" y="503555"/>
                    <a:pt x="209042" y="520192"/>
                  </a:cubicBezTo>
                  <a:cubicBezTo>
                    <a:pt x="191770" y="536829"/>
                    <a:pt x="168529" y="545084"/>
                    <a:pt x="139319" y="545084"/>
                  </a:cubicBezTo>
                  <a:cubicBezTo>
                    <a:pt x="111506" y="545084"/>
                    <a:pt x="87122" y="538353"/>
                    <a:pt x="65913" y="524891"/>
                  </a:cubicBezTo>
                  <a:cubicBezTo>
                    <a:pt x="44704" y="511429"/>
                    <a:pt x="28448" y="490982"/>
                    <a:pt x="17018" y="463423"/>
                  </a:cubicBezTo>
                  <a:cubicBezTo>
                    <a:pt x="5588" y="435864"/>
                    <a:pt x="0" y="401193"/>
                    <a:pt x="0" y="359283"/>
                  </a:cubicBezTo>
                  <a:cubicBezTo>
                    <a:pt x="0" y="317881"/>
                    <a:pt x="6985" y="283337"/>
                    <a:pt x="20828" y="255778"/>
                  </a:cubicBezTo>
                  <a:cubicBezTo>
                    <a:pt x="34671" y="228219"/>
                    <a:pt x="53213" y="207645"/>
                    <a:pt x="76454" y="193929"/>
                  </a:cubicBezTo>
                  <a:cubicBezTo>
                    <a:pt x="99695" y="180213"/>
                    <a:pt x="125476" y="173482"/>
                    <a:pt x="153670" y="173482"/>
                  </a:cubicBezTo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9" name="Freeform 19"/>
          <p:cNvSpPr/>
          <p:nvPr/>
        </p:nvSpPr>
        <p:spPr>
          <a:xfrm>
            <a:off x="3248980" y="385360"/>
            <a:ext cx="236106" cy="269820"/>
          </a:xfrm>
          <a:custGeom>
            <a:avLst/>
            <a:gdLst/>
            <a:ahLst/>
            <a:cxnLst/>
            <a:rect l="l" t="t" r="r" b="b"/>
            <a:pathLst>
              <a:path w="236106" h="269820">
                <a:moveTo>
                  <a:pt x="0" y="0"/>
                </a:moveTo>
                <a:lnTo>
                  <a:pt x="236107" y="0"/>
                </a:lnTo>
                <a:lnTo>
                  <a:pt x="236107" y="269819"/>
                </a:lnTo>
                <a:lnTo>
                  <a:pt x="0" y="269819"/>
                </a:lnTo>
                <a:lnTo>
                  <a:pt x="0" y="0"/>
                </a:lnTo>
                <a:close/>
              </a:path>
            </a:pathLst>
          </a:custGeo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3418724" y="872854"/>
            <a:ext cx="440164" cy="84602"/>
          </a:xfrm>
          <a:custGeom>
            <a:avLst/>
            <a:gdLst/>
            <a:ahLst/>
            <a:cxnLst/>
            <a:rect l="l" t="t" r="r" b="b"/>
            <a:pathLst>
              <a:path w="440164" h="84602">
                <a:moveTo>
                  <a:pt x="0" y="0"/>
                </a:moveTo>
                <a:lnTo>
                  <a:pt x="440164" y="0"/>
                </a:lnTo>
                <a:lnTo>
                  <a:pt x="440164" y="84602"/>
                </a:lnTo>
                <a:lnTo>
                  <a:pt x="0" y="84602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3249244" y="671262"/>
            <a:ext cx="756500" cy="197182"/>
          </a:xfrm>
          <a:custGeom>
            <a:avLst/>
            <a:gdLst/>
            <a:ahLst/>
            <a:cxnLst/>
            <a:rect l="l" t="t" r="r" b="b"/>
            <a:pathLst>
              <a:path w="756500" h="197182">
                <a:moveTo>
                  <a:pt x="0" y="0"/>
                </a:moveTo>
                <a:lnTo>
                  <a:pt x="756499" y="0"/>
                </a:lnTo>
                <a:lnTo>
                  <a:pt x="756499" y="197182"/>
                </a:lnTo>
                <a:lnTo>
                  <a:pt x="0" y="197182"/>
                </a:lnTo>
                <a:lnTo>
                  <a:pt x="0" y="0"/>
                </a:lnTo>
                <a:close/>
              </a:path>
            </a:pathLst>
          </a:custGeom>
          <a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5368858" y="425568"/>
            <a:ext cx="1072042" cy="527043"/>
          </a:xfrm>
          <a:custGeom>
            <a:avLst/>
            <a:gdLst/>
            <a:ahLst/>
            <a:cxnLst/>
            <a:rect l="l" t="t" r="r" b="b"/>
            <a:pathLst>
              <a:path w="1072042" h="527043">
                <a:moveTo>
                  <a:pt x="0" y="0"/>
                </a:moveTo>
                <a:lnTo>
                  <a:pt x="1072042" y="0"/>
                </a:lnTo>
                <a:lnTo>
                  <a:pt x="1072042" y="527042"/>
                </a:lnTo>
                <a:lnTo>
                  <a:pt x="0" y="527042"/>
                </a:lnTo>
                <a:lnTo>
                  <a:pt x="0" y="0"/>
                </a:lnTo>
                <a:close/>
              </a:path>
            </a:pathLst>
          </a:custGeom>
          <a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l="-2435" r="-4687" b="-8947"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4191410" y="343128"/>
            <a:ext cx="991782" cy="691922"/>
          </a:xfrm>
          <a:custGeom>
            <a:avLst/>
            <a:gdLst/>
            <a:ahLst/>
            <a:cxnLst/>
            <a:rect l="l" t="t" r="r" b="b"/>
            <a:pathLst>
              <a:path w="991782" h="691922">
                <a:moveTo>
                  <a:pt x="0" y="0"/>
                </a:moveTo>
                <a:lnTo>
                  <a:pt x="991782" y="0"/>
                </a:lnTo>
                <a:lnTo>
                  <a:pt x="991782" y="691922"/>
                </a:lnTo>
                <a:lnTo>
                  <a:pt x="0" y="691922"/>
                </a:lnTo>
                <a:lnTo>
                  <a:pt x="0" y="0"/>
                </a:lnTo>
                <a:close/>
              </a:path>
            </a:pathLst>
          </a:custGeom>
          <a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l="-4922"/>
            </a:stretch>
          </a:blipFill>
        </p:spPr>
      </p:sp>
      <p:grpSp>
        <p:nvGrpSpPr>
          <p:cNvPr id="24" name="Group 24"/>
          <p:cNvGrpSpPr/>
          <p:nvPr/>
        </p:nvGrpSpPr>
        <p:grpSpPr>
          <a:xfrm>
            <a:off x="6627819" y="402170"/>
            <a:ext cx="1385881" cy="538185"/>
            <a:chOff x="0" y="0"/>
            <a:chExt cx="1847842" cy="717580"/>
          </a:xfrm>
        </p:grpSpPr>
        <p:grpSp>
          <p:nvGrpSpPr>
            <p:cNvPr id="25" name="Group 25"/>
            <p:cNvGrpSpPr>
              <a:grpSpLocks noChangeAspect="1"/>
            </p:cNvGrpSpPr>
            <p:nvPr/>
          </p:nvGrpSpPr>
          <p:grpSpPr>
            <a:xfrm>
              <a:off x="0" y="477662"/>
              <a:ext cx="477840" cy="97384"/>
              <a:chOff x="0" y="0"/>
              <a:chExt cx="2318080" cy="472427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63500" y="63500"/>
                <a:ext cx="236220" cy="345567"/>
              </a:xfrm>
              <a:custGeom>
                <a:avLst/>
                <a:gdLst/>
                <a:ahLst/>
                <a:cxnLst/>
                <a:rect l="l" t="t" r="r" b="b"/>
                <a:pathLst>
                  <a:path w="236220" h="345567">
                    <a:moveTo>
                      <a:pt x="58293" y="333502"/>
                    </a:moveTo>
                    <a:cubicBezTo>
                      <a:pt x="40132" y="325628"/>
                      <a:pt x="25908" y="314325"/>
                      <a:pt x="15494" y="299720"/>
                    </a:cubicBezTo>
                    <a:cubicBezTo>
                      <a:pt x="5080" y="285115"/>
                      <a:pt x="0" y="268224"/>
                      <a:pt x="0" y="248793"/>
                    </a:cubicBezTo>
                    <a:lnTo>
                      <a:pt x="59309" y="248793"/>
                    </a:lnTo>
                    <a:cubicBezTo>
                      <a:pt x="60579" y="263398"/>
                      <a:pt x="66294" y="275336"/>
                      <a:pt x="76581" y="284734"/>
                    </a:cubicBezTo>
                    <a:cubicBezTo>
                      <a:pt x="86868" y="294132"/>
                      <a:pt x="101092" y="298831"/>
                      <a:pt x="119507" y="298831"/>
                    </a:cubicBezTo>
                    <a:cubicBezTo>
                      <a:pt x="138684" y="298831"/>
                      <a:pt x="153543" y="294259"/>
                      <a:pt x="164211" y="284988"/>
                    </a:cubicBezTo>
                    <a:cubicBezTo>
                      <a:pt x="174879" y="275717"/>
                      <a:pt x="180213" y="263906"/>
                      <a:pt x="180213" y="249301"/>
                    </a:cubicBezTo>
                    <a:cubicBezTo>
                      <a:pt x="180213" y="237998"/>
                      <a:pt x="176911" y="228727"/>
                      <a:pt x="170307" y="221615"/>
                    </a:cubicBezTo>
                    <a:cubicBezTo>
                      <a:pt x="163703" y="214503"/>
                      <a:pt x="155448" y="209042"/>
                      <a:pt x="145542" y="205105"/>
                    </a:cubicBezTo>
                    <a:cubicBezTo>
                      <a:pt x="135636" y="201168"/>
                      <a:pt x="122047" y="196977"/>
                      <a:pt x="104521" y="192532"/>
                    </a:cubicBezTo>
                    <a:cubicBezTo>
                      <a:pt x="82423" y="186690"/>
                      <a:pt x="64643" y="180848"/>
                      <a:pt x="50800" y="174752"/>
                    </a:cubicBezTo>
                    <a:cubicBezTo>
                      <a:pt x="36957" y="168656"/>
                      <a:pt x="25273" y="159512"/>
                      <a:pt x="15621" y="146812"/>
                    </a:cubicBezTo>
                    <a:cubicBezTo>
                      <a:pt x="5969" y="134112"/>
                      <a:pt x="1016" y="117348"/>
                      <a:pt x="1016" y="96266"/>
                    </a:cubicBezTo>
                    <a:cubicBezTo>
                      <a:pt x="1016" y="76835"/>
                      <a:pt x="5842" y="59817"/>
                      <a:pt x="15621" y="45212"/>
                    </a:cubicBezTo>
                    <a:cubicBezTo>
                      <a:pt x="25400" y="30607"/>
                      <a:pt x="38862" y="19431"/>
                      <a:pt x="56388" y="11684"/>
                    </a:cubicBezTo>
                    <a:cubicBezTo>
                      <a:pt x="73914" y="3937"/>
                      <a:pt x="94107" y="0"/>
                      <a:pt x="117094" y="0"/>
                    </a:cubicBezTo>
                    <a:cubicBezTo>
                      <a:pt x="149733" y="0"/>
                      <a:pt x="176657" y="8128"/>
                      <a:pt x="197485" y="24511"/>
                    </a:cubicBezTo>
                    <a:cubicBezTo>
                      <a:pt x="218313" y="40894"/>
                      <a:pt x="229997" y="63246"/>
                      <a:pt x="232156" y="91821"/>
                    </a:cubicBezTo>
                    <a:lnTo>
                      <a:pt x="171069" y="91821"/>
                    </a:lnTo>
                    <a:cubicBezTo>
                      <a:pt x="170053" y="79502"/>
                      <a:pt x="164211" y="68961"/>
                      <a:pt x="153543" y="60198"/>
                    </a:cubicBezTo>
                    <a:cubicBezTo>
                      <a:pt x="142875" y="51435"/>
                      <a:pt x="128778" y="47117"/>
                      <a:pt x="111252" y="47117"/>
                    </a:cubicBezTo>
                    <a:cubicBezTo>
                      <a:pt x="95377" y="47117"/>
                      <a:pt x="82423" y="51181"/>
                      <a:pt x="72390" y="59309"/>
                    </a:cubicBezTo>
                    <a:cubicBezTo>
                      <a:pt x="62357" y="67437"/>
                      <a:pt x="57404" y="79121"/>
                      <a:pt x="57404" y="94361"/>
                    </a:cubicBezTo>
                    <a:cubicBezTo>
                      <a:pt x="57404" y="104775"/>
                      <a:pt x="60579" y="113284"/>
                      <a:pt x="66929" y="119888"/>
                    </a:cubicBezTo>
                    <a:cubicBezTo>
                      <a:pt x="73279" y="126492"/>
                      <a:pt x="81280" y="131826"/>
                      <a:pt x="90932" y="135636"/>
                    </a:cubicBezTo>
                    <a:cubicBezTo>
                      <a:pt x="100584" y="139446"/>
                      <a:pt x="113919" y="143764"/>
                      <a:pt x="130810" y="148209"/>
                    </a:cubicBezTo>
                    <a:cubicBezTo>
                      <a:pt x="153162" y="154305"/>
                      <a:pt x="171323" y="160528"/>
                      <a:pt x="185420" y="166624"/>
                    </a:cubicBezTo>
                    <a:cubicBezTo>
                      <a:pt x="199517" y="172720"/>
                      <a:pt x="211455" y="182245"/>
                      <a:pt x="221361" y="195072"/>
                    </a:cubicBezTo>
                    <a:cubicBezTo>
                      <a:pt x="231267" y="207899"/>
                      <a:pt x="236220" y="224917"/>
                      <a:pt x="236220" y="246380"/>
                    </a:cubicBezTo>
                    <a:cubicBezTo>
                      <a:pt x="236220" y="263525"/>
                      <a:pt x="231648" y="279781"/>
                      <a:pt x="222377" y="295021"/>
                    </a:cubicBezTo>
                    <a:cubicBezTo>
                      <a:pt x="213106" y="310261"/>
                      <a:pt x="199644" y="322453"/>
                      <a:pt x="181991" y="331724"/>
                    </a:cubicBezTo>
                    <a:cubicBezTo>
                      <a:pt x="164338" y="340995"/>
                      <a:pt x="143510" y="345567"/>
                      <a:pt x="119507" y="345567"/>
                    </a:cubicBezTo>
                    <a:cubicBezTo>
                      <a:pt x="96901" y="345567"/>
                      <a:pt x="76454" y="341630"/>
                      <a:pt x="58293" y="333629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7" name="Freeform 27"/>
              <p:cNvSpPr/>
              <p:nvPr/>
            </p:nvSpPr>
            <p:spPr>
              <a:xfrm>
                <a:off x="383159" y="63500"/>
                <a:ext cx="329438" cy="344932"/>
              </a:xfrm>
              <a:custGeom>
                <a:avLst/>
                <a:gdLst/>
                <a:ahLst/>
                <a:cxnLst/>
                <a:rect l="l" t="t" r="r" b="b"/>
                <a:pathLst>
                  <a:path w="329438" h="344932">
                    <a:moveTo>
                      <a:pt x="23114" y="83566"/>
                    </a:moveTo>
                    <a:cubicBezTo>
                      <a:pt x="38481" y="57277"/>
                      <a:pt x="59436" y="36830"/>
                      <a:pt x="85852" y="22098"/>
                    </a:cubicBezTo>
                    <a:cubicBezTo>
                      <a:pt x="112268" y="7366"/>
                      <a:pt x="141097" y="0"/>
                      <a:pt x="172466" y="0"/>
                    </a:cubicBezTo>
                    <a:cubicBezTo>
                      <a:pt x="208407" y="0"/>
                      <a:pt x="240411" y="8763"/>
                      <a:pt x="268351" y="26416"/>
                    </a:cubicBezTo>
                    <a:cubicBezTo>
                      <a:pt x="296291" y="44069"/>
                      <a:pt x="316738" y="69088"/>
                      <a:pt x="329311" y="101473"/>
                    </a:cubicBezTo>
                    <a:lnTo>
                      <a:pt x="262890" y="101473"/>
                    </a:lnTo>
                    <a:cubicBezTo>
                      <a:pt x="254127" y="83693"/>
                      <a:pt x="241935" y="70358"/>
                      <a:pt x="226441" y="61595"/>
                    </a:cubicBezTo>
                    <a:cubicBezTo>
                      <a:pt x="210947" y="52832"/>
                      <a:pt x="192913" y="48514"/>
                      <a:pt x="172466" y="48514"/>
                    </a:cubicBezTo>
                    <a:cubicBezTo>
                      <a:pt x="150114" y="48514"/>
                      <a:pt x="130175" y="53467"/>
                      <a:pt x="112649" y="63627"/>
                    </a:cubicBezTo>
                    <a:cubicBezTo>
                      <a:pt x="95123" y="73787"/>
                      <a:pt x="81534" y="88011"/>
                      <a:pt x="71628" y="106807"/>
                    </a:cubicBezTo>
                    <a:cubicBezTo>
                      <a:pt x="61722" y="125603"/>
                      <a:pt x="56769" y="147447"/>
                      <a:pt x="56769" y="172466"/>
                    </a:cubicBezTo>
                    <a:cubicBezTo>
                      <a:pt x="56769" y="197485"/>
                      <a:pt x="61722" y="219202"/>
                      <a:pt x="71628" y="237998"/>
                    </a:cubicBezTo>
                    <a:cubicBezTo>
                      <a:pt x="81534" y="256794"/>
                      <a:pt x="95123" y="271272"/>
                      <a:pt x="112649" y="281432"/>
                    </a:cubicBezTo>
                    <a:cubicBezTo>
                      <a:pt x="130175" y="291592"/>
                      <a:pt x="150114" y="296799"/>
                      <a:pt x="172466" y="296799"/>
                    </a:cubicBezTo>
                    <a:cubicBezTo>
                      <a:pt x="192913" y="296799"/>
                      <a:pt x="210820" y="292354"/>
                      <a:pt x="226441" y="283718"/>
                    </a:cubicBezTo>
                    <a:cubicBezTo>
                      <a:pt x="242062" y="275082"/>
                      <a:pt x="254127" y="261747"/>
                      <a:pt x="262890" y="243840"/>
                    </a:cubicBezTo>
                    <a:lnTo>
                      <a:pt x="329438" y="243840"/>
                    </a:lnTo>
                    <a:cubicBezTo>
                      <a:pt x="316865" y="276225"/>
                      <a:pt x="296545" y="301117"/>
                      <a:pt x="268478" y="318643"/>
                    </a:cubicBezTo>
                    <a:cubicBezTo>
                      <a:pt x="240411" y="336169"/>
                      <a:pt x="208534" y="344932"/>
                      <a:pt x="172593" y="344932"/>
                    </a:cubicBezTo>
                    <a:cubicBezTo>
                      <a:pt x="140843" y="344932"/>
                      <a:pt x="111887" y="337566"/>
                      <a:pt x="85598" y="322834"/>
                    </a:cubicBezTo>
                    <a:cubicBezTo>
                      <a:pt x="59309" y="308102"/>
                      <a:pt x="38608" y="287655"/>
                      <a:pt x="23114" y="261366"/>
                    </a:cubicBezTo>
                    <a:cubicBezTo>
                      <a:pt x="7620" y="235077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8" name="Freeform 28"/>
              <p:cNvSpPr/>
              <p:nvPr/>
            </p:nvSpPr>
            <p:spPr>
              <a:xfrm>
                <a:off x="813562" y="67818"/>
                <a:ext cx="55499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55499" h="337693">
                    <a:moveTo>
                      <a:pt x="55499" y="337693"/>
                    </a:moveTo>
                    <a:lnTo>
                      <a:pt x="0" y="337693"/>
                    </a:lnTo>
                    <a:lnTo>
                      <a:pt x="0" y="0"/>
                    </a:lnTo>
                    <a:lnTo>
                      <a:pt x="5537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9" name="Freeform 29"/>
              <p:cNvSpPr/>
              <p:nvPr/>
            </p:nvSpPr>
            <p:spPr>
              <a:xfrm>
                <a:off x="978281" y="67437"/>
                <a:ext cx="186563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186563" h="338074">
                    <a:moveTo>
                      <a:pt x="55372" y="45085"/>
                    </a:moveTo>
                    <a:lnTo>
                      <a:pt x="55372" y="144145"/>
                    </a:lnTo>
                    <a:lnTo>
                      <a:pt x="171958" y="144145"/>
                    </a:lnTo>
                    <a:lnTo>
                      <a:pt x="171958" y="189357"/>
                    </a:lnTo>
                    <a:lnTo>
                      <a:pt x="55372" y="189357"/>
                    </a:lnTo>
                    <a:lnTo>
                      <a:pt x="55372" y="292862"/>
                    </a:lnTo>
                    <a:lnTo>
                      <a:pt x="186563" y="292862"/>
                    </a:lnTo>
                    <a:lnTo>
                      <a:pt x="186563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186563" y="0"/>
                    </a:lnTo>
                    <a:lnTo>
                      <a:pt x="186563" y="4508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0" name="Freeform 30"/>
              <p:cNvSpPr/>
              <p:nvPr/>
            </p:nvSpPr>
            <p:spPr>
              <a:xfrm>
                <a:off x="1269365" y="67437"/>
                <a:ext cx="277368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277368" h="338074">
                    <a:moveTo>
                      <a:pt x="277368" y="338074"/>
                    </a:moveTo>
                    <a:lnTo>
                      <a:pt x="221996" y="338074"/>
                    </a:lnTo>
                    <a:lnTo>
                      <a:pt x="55372" y="85979"/>
                    </a:lnTo>
                    <a:lnTo>
                      <a:pt x="55372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55372" y="0"/>
                    </a:lnTo>
                    <a:lnTo>
                      <a:pt x="221996" y="251714"/>
                    </a:lnTo>
                    <a:lnTo>
                      <a:pt x="221996" y="0"/>
                    </a:lnTo>
                    <a:lnTo>
                      <a:pt x="27736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1" name="Freeform 31"/>
              <p:cNvSpPr/>
              <p:nvPr/>
            </p:nvSpPr>
            <p:spPr>
              <a:xfrm>
                <a:off x="1637411" y="63500"/>
                <a:ext cx="329565" cy="344932"/>
              </a:xfrm>
              <a:custGeom>
                <a:avLst/>
                <a:gdLst/>
                <a:ahLst/>
                <a:cxnLst/>
                <a:rect l="l" t="t" r="r" b="b"/>
                <a:pathLst>
                  <a:path w="329565" h="344932">
                    <a:moveTo>
                      <a:pt x="23241" y="83566"/>
                    </a:moveTo>
                    <a:cubicBezTo>
                      <a:pt x="38608" y="57277"/>
                      <a:pt x="59563" y="36830"/>
                      <a:pt x="85979" y="22098"/>
                    </a:cubicBezTo>
                    <a:cubicBezTo>
                      <a:pt x="112395" y="7366"/>
                      <a:pt x="141224" y="0"/>
                      <a:pt x="172593" y="0"/>
                    </a:cubicBezTo>
                    <a:cubicBezTo>
                      <a:pt x="208534" y="0"/>
                      <a:pt x="240538" y="8763"/>
                      <a:pt x="268605" y="26416"/>
                    </a:cubicBezTo>
                    <a:cubicBezTo>
                      <a:pt x="296672" y="44069"/>
                      <a:pt x="316992" y="69088"/>
                      <a:pt x="329565" y="101473"/>
                    </a:cubicBezTo>
                    <a:lnTo>
                      <a:pt x="263017" y="101473"/>
                    </a:lnTo>
                    <a:cubicBezTo>
                      <a:pt x="254254" y="83693"/>
                      <a:pt x="242062" y="70358"/>
                      <a:pt x="226568" y="61595"/>
                    </a:cubicBezTo>
                    <a:cubicBezTo>
                      <a:pt x="211074" y="52832"/>
                      <a:pt x="193040" y="48514"/>
                      <a:pt x="172593" y="48514"/>
                    </a:cubicBezTo>
                    <a:cubicBezTo>
                      <a:pt x="150241" y="48514"/>
                      <a:pt x="130302" y="53467"/>
                      <a:pt x="112903" y="63627"/>
                    </a:cubicBezTo>
                    <a:cubicBezTo>
                      <a:pt x="95504" y="73787"/>
                      <a:pt x="81788" y="88011"/>
                      <a:pt x="71882" y="106807"/>
                    </a:cubicBezTo>
                    <a:cubicBezTo>
                      <a:pt x="61976" y="125603"/>
                      <a:pt x="57023" y="147447"/>
                      <a:pt x="57023" y="172466"/>
                    </a:cubicBezTo>
                    <a:cubicBezTo>
                      <a:pt x="57023" y="197485"/>
                      <a:pt x="61976" y="219202"/>
                      <a:pt x="71882" y="237998"/>
                    </a:cubicBezTo>
                    <a:cubicBezTo>
                      <a:pt x="81788" y="256794"/>
                      <a:pt x="95377" y="271272"/>
                      <a:pt x="112903" y="281432"/>
                    </a:cubicBezTo>
                    <a:cubicBezTo>
                      <a:pt x="130429" y="291592"/>
                      <a:pt x="150368" y="296799"/>
                      <a:pt x="172593" y="296799"/>
                    </a:cubicBezTo>
                    <a:cubicBezTo>
                      <a:pt x="193040" y="296799"/>
                      <a:pt x="210947" y="292354"/>
                      <a:pt x="226568" y="283718"/>
                    </a:cubicBezTo>
                    <a:cubicBezTo>
                      <a:pt x="242189" y="275082"/>
                      <a:pt x="254254" y="261747"/>
                      <a:pt x="263017" y="243840"/>
                    </a:cubicBezTo>
                    <a:lnTo>
                      <a:pt x="329565" y="243840"/>
                    </a:lnTo>
                    <a:cubicBezTo>
                      <a:pt x="316992" y="276225"/>
                      <a:pt x="296672" y="301117"/>
                      <a:pt x="268605" y="318643"/>
                    </a:cubicBezTo>
                    <a:cubicBezTo>
                      <a:pt x="240538" y="336169"/>
                      <a:pt x="208661" y="344932"/>
                      <a:pt x="172593" y="344932"/>
                    </a:cubicBezTo>
                    <a:cubicBezTo>
                      <a:pt x="140843" y="344932"/>
                      <a:pt x="111887" y="337566"/>
                      <a:pt x="85598" y="322834"/>
                    </a:cubicBezTo>
                    <a:cubicBezTo>
                      <a:pt x="59309" y="308102"/>
                      <a:pt x="38608" y="287655"/>
                      <a:pt x="23114" y="261366"/>
                    </a:cubicBezTo>
                    <a:cubicBezTo>
                      <a:pt x="7620" y="235077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2" name="Freeform 32"/>
              <p:cNvSpPr/>
              <p:nvPr/>
            </p:nvSpPr>
            <p:spPr>
              <a:xfrm>
                <a:off x="2068068" y="67437"/>
                <a:ext cx="186563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186563" h="338074">
                    <a:moveTo>
                      <a:pt x="55372" y="45085"/>
                    </a:moveTo>
                    <a:lnTo>
                      <a:pt x="55372" y="144145"/>
                    </a:lnTo>
                    <a:lnTo>
                      <a:pt x="171958" y="144145"/>
                    </a:lnTo>
                    <a:lnTo>
                      <a:pt x="171958" y="189357"/>
                    </a:lnTo>
                    <a:lnTo>
                      <a:pt x="55372" y="189357"/>
                    </a:lnTo>
                    <a:lnTo>
                      <a:pt x="55372" y="292862"/>
                    </a:lnTo>
                    <a:lnTo>
                      <a:pt x="186563" y="292862"/>
                    </a:lnTo>
                    <a:lnTo>
                      <a:pt x="186563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186563" y="0"/>
                    </a:lnTo>
                    <a:lnTo>
                      <a:pt x="186563" y="4508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33" name="Group 33"/>
            <p:cNvGrpSpPr>
              <a:grpSpLocks noChangeAspect="1"/>
            </p:cNvGrpSpPr>
            <p:nvPr/>
          </p:nvGrpSpPr>
          <p:grpSpPr>
            <a:xfrm>
              <a:off x="502629" y="478466"/>
              <a:ext cx="247002" cy="95884"/>
              <a:chOff x="0" y="0"/>
              <a:chExt cx="1198245" cy="46515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63500" y="63500"/>
                <a:ext cx="306070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306070" h="338074">
                    <a:moveTo>
                      <a:pt x="207899" y="224028"/>
                    </a:moveTo>
                    <a:lnTo>
                      <a:pt x="153035" y="67056"/>
                    </a:lnTo>
                    <a:lnTo>
                      <a:pt x="97663" y="224028"/>
                    </a:lnTo>
                    <a:close/>
                    <a:moveTo>
                      <a:pt x="223393" y="269240"/>
                    </a:moveTo>
                    <a:lnTo>
                      <a:pt x="82169" y="269240"/>
                    </a:lnTo>
                    <a:lnTo>
                      <a:pt x="57785" y="338074"/>
                    </a:lnTo>
                    <a:lnTo>
                      <a:pt x="0" y="338074"/>
                    </a:lnTo>
                    <a:lnTo>
                      <a:pt x="121031" y="0"/>
                    </a:lnTo>
                    <a:lnTo>
                      <a:pt x="185166" y="0"/>
                    </a:lnTo>
                    <a:lnTo>
                      <a:pt x="306070" y="338074"/>
                    </a:lnTo>
                    <a:lnTo>
                      <a:pt x="247777" y="33807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5" name="Freeform 35"/>
              <p:cNvSpPr/>
              <p:nvPr/>
            </p:nvSpPr>
            <p:spPr>
              <a:xfrm>
                <a:off x="458470" y="63500"/>
                <a:ext cx="277368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277368" h="338074">
                    <a:moveTo>
                      <a:pt x="277368" y="338074"/>
                    </a:moveTo>
                    <a:lnTo>
                      <a:pt x="221996" y="338074"/>
                    </a:lnTo>
                    <a:lnTo>
                      <a:pt x="55372" y="85979"/>
                    </a:lnTo>
                    <a:lnTo>
                      <a:pt x="55372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55372" y="0"/>
                    </a:lnTo>
                    <a:lnTo>
                      <a:pt x="221996" y="251714"/>
                    </a:lnTo>
                    <a:lnTo>
                      <a:pt x="221996" y="0"/>
                    </a:lnTo>
                    <a:lnTo>
                      <a:pt x="27736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6" name="Freeform 36"/>
              <p:cNvSpPr/>
              <p:nvPr/>
            </p:nvSpPr>
            <p:spPr>
              <a:xfrm>
                <a:off x="845185" y="64008"/>
                <a:ext cx="289560" cy="337820"/>
              </a:xfrm>
              <a:custGeom>
                <a:avLst/>
                <a:gdLst/>
                <a:ahLst/>
                <a:cxnLst/>
                <a:rect l="l" t="t" r="r" b="b"/>
                <a:pathLst>
                  <a:path w="289560" h="337820">
                    <a:moveTo>
                      <a:pt x="201168" y="260350"/>
                    </a:moveTo>
                    <a:cubicBezTo>
                      <a:pt x="222250" y="239014"/>
                      <a:pt x="232791" y="208915"/>
                      <a:pt x="232791" y="170053"/>
                    </a:cubicBezTo>
                    <a:cubicBezTo>
                      <a:pt x="232791" y="130810"/>
                      <a:pt x="222250" y="100203"/>
                      <a:pt x="201168" y="78232"/>
                    </a:cubicBezTo>
                    <a:cubicBezTo>
                      <a:pt x="180086" y="56261"/>
                      <a:pt x="149860" y="45212"/>
                      <a:pt x="110363" y="45212"/>
                    </a:cubicBezTo>
                    <a:lnTo>
                      <a:pt x="55372" y="45212"/>
                    </a:lnTo>
                    <a:lnTo>
                      <a:pt x="55372" y="292481"/>
                    </a:lnTo>
                    <a:lnTo>
                      <a:pt x="110236" y="292481"/>
                    </a:lnTo>
                    <a:cubicBezTo>
                      <a:pt x="149733" y="292481"/>
                      <a:pt x="179959" y="281813"/>
                      <a:pt x="201041" y="260477"/>
                    </a:cubicBezTo>
                    <a:moveTo>
                      <a:pt x="204724" y="20701"/>
                    </a:moveTo>
                    <a:cubicBezTo>
                      <a:pt x="231775" y="34417"/>
                      <a:pt x="252603" y="54229"/>
                      <a:pt x="267462" y="80010"/>
                    </a:cubicBezTo>
                    <a:cubicBezTo>
                      <a:pt x="282321" y="105791"/>
                      <a:pt x="289560" y="135763"/>
                      <a:pt x="289560" y="170180"/>
                    </a:cubicBezTo>
                    <a:cubicBezTo>
                      <a:pt x="289560" y="204597"/>
                      <a:pt x="282194" y="234315"/>
                      <a:pt x="267462" y="259588"/>
                    </a:cubicBezTo>
                    <a:cubicBezTo>
                      <a:pt x="252730" y="284861"/>
                      <a:pt x="231775" y="304165"/>
                      <a:pt x="204724" y="317627"/>
                    </a:cubicBezTo>
                    <a:cubicBezTo>
                      <a:pt x="177673" y="331089"/>
                      <a:pt x="146177" y="337820"/>
                      <a:pt x="110236" y="337820"/>
                    </a:cubicBezTo>
                    <a:lnTo>
                      <a:pt x="0" y="337820"/>
                    </a:lnTo>
                    <a:lnTo>
                      <a:pt x="0" y="0"/>
                    </a:lnTo>
                    <a:lnTo>
                      <a:pt x="110236" y="0"/>
                    </a:lnTo>
                    <a:cubicBezTo>
                      <a:pt x="146177" y="0"/>
                      <a:pt x="177673" y="6858"/>
                      <a:pt x="204724" y="20701"/>
                    </a:cubicBezTo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37" name="Group 37"/>
            <p:cNvGrpSpPr>
              <a:grpSpLocks noChangeAspect="1"/>
            </p:cNvGrpSpPr>
            <p:nvPr/>
          </p:nvGrpSpPr>
          <p:grpSpPr>
            <a:xfrm>
              <a:off x="621659" y="0"/>
              <a:ext cx="604524" cy="425332"/>
              <a:chOff x="0" y="0"/>
              <a:chExt cx="2932646" cy="2063356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964311" y="571627"/>
                <a:ext cx="1014730" cy="950087"/>
              </a:xfrm>
              <a:custGeom>
                <a:avLst/>
                <a:gdLst/>
                <a:ahLst/>
                <a:cxnLst/>
                <a:rect l="l" t="t" r="r" b="b"/>
                <a:pathLst>
                  <a:path w="1014730" h="950087">
                    <a:moveTo>
                      <a:pt x="503555" y="7493"/>
                    </a:moveTo>
                    <a:lnTo>
                      <a:pt x="0" y="702818"/>
                    </a:lnTo>
                    <a:cubicBezTo>
                      <a:pt x="22479" y="791210"/>
                      <a:pt x="56896" y="873633"/>
                      <a:pt x="101854" y="950087"/>
                    </a:cubicBezTo>
                    <a:lnTo>
                      <a:pt x="434594" y="491490"/>
                    </a:lnTo>
                    <a:lnTo>
                      <a:pt x="436118" y="488442"/>
                    </a:lnTo>
                    <a:cubicBezTo>
                      <a:pt x="482600" y="443484"/>
                      <a:pt x="557530" y="443484"/>
                      <a:pt x="604012" y="488442"/>
                    </a:cubicBezTo>
                    <a:lnTo>
                      <a:pt x="608584" y="494411"/>
                    </a:lnTo>
                    <a:lnTo>
                      <a:pt x="918845" y="921639"/>
                    </a:lnTo>
                    <a:cubicBezTo>
                      <a:pt x="962279" y="842137"/>
                      <a:pt x="995299" y="756793"/>
                      <a:pt x="1014730" y="665353"/>
                    </a:cubicBezTo>
                    <a:lnTo>
                      <a:pt x="537972" y="7493"/>
                    </a:lnTo>
                    <a:cubicBezTo>
                      <a:pt x="527431" y="0"/>
                      <a:pt x="512445" y="0"/>
                      <a:pt x="503555" y="7493"/>
                    </a:cubicBezTo>
                  </a:path>
                </a:pathLst>
              </a:custGeom>
              <a:solidFill>
                <a:srgbClr val="4A8BC9"/>
              </a:solidFill>
            </p:spPr>
          </p:sp>
          <p:sp>
            <p:nvSpPr>
              <p:cNvPr id="39" name="Freeform 39"/>
              <p:cNvSpPr/>
              <p:nvPr/>
            </p:nvSpPr>
            <p:spPr>
              <a:xfrm>
                <a:off x="63500" y="63500"/>
                <a:ext cx="2805684" cy="1936242"/>
              </a:xfrm>
              <a:custGeom>
                <a:avLst/>
                <a:gdLst/>
                <a:ahLst/>
                <a:cxnLst/>
                <a:rect l="l" t="t" r="r" b="b"/>
                <a:pathLst>
                  <a:path w="2805684" h="1936242">
                    <a:moveTo>
                      <a:pt x="2805684" y="960755"/>
                    </a:moveTo>
                    <a:cubicBezTo>
                      <a:pt x="2805684" y="724027"/>
                      <a:pt x="2720213" y="496189"/>
                      <a:pt x="2564384" y="319278"/>
                    </a:cubicBezTo>
                    <a:lnTo>
                      <a:pt x="2414524" y="451104"/>
                    </a:lnTo>
                    <a:cubicBezTo>
                      <a:pt x="2538857" y="591947"/>
                      <a:pt x="2607818" y="771906"/>
                      <a:pt x="2607818" y="960755"/>
                    </a:cubicBezTo>
                    <a:close/>
                    <a:moveTo>
                      <a:pt x="2522474" y="1320419"/>
                    </a:moveTo>
                    <a:lnTo>
                      <a:pt x="2699258" y="1410335"/>
                    </a:lnTo>
                    <a:cubicBezTo>
                      <a:pt x="2735199" y="1341374"/>
                      <a:pt x="2762250" y="1269492"/>
                      <a:pt x="2780284" y="1194562"/>
                    </a:cubicBezTo>
                    <a:lnTo>
                      <a:pt x="2585339" y="1148080"/>
                    </a:lnTo>
                    <a:cubicBezTo>
                      <a:pt x="2571750" y="1208024"/>
                      <a:pt x="2550922" y="1265047"/>
                      <a:pt x="2522347" y="1320419"/>
                    </a:cubicBezTo>
                    <a:moveTo>
                      <a:pt x="2285619" y="1594739"/>
                    </a:moveTo>
                    <a:lnTo>
                      <a:pt x="2400935" y="1756537"/>
                    </a:lnTo>
                    <a:cubicBezTo>
                      <a:pt x="2463927" y="1711579"/>
                      <a:pt x="2520823" y="1659128"/>
                      <a:pt x="2571750" y="1600581"/>
                    </a:cubicBezTo>
                    <a:lnTo>
                      <a:pt x="2420366" y="1470279"/>
                    </a:lnTo>
                    <a:cubicBezTo>
                      <a:pt x="2379980" y="1516761"/>
                      <a:pt x="2334895" y="1558671"/>
                      <a:pt x="2285492" y="1594612"/>
                    </a:cubicBezTo>
                    <a:moveTo>
                      <a:pt x="2279523" y="338582"/>
                    </a:moveTo>
                    <a:lnTo>
                      <a:pt x="2394966" y="175260"/>
                    </a:lnTo>
                    <a:cubicBezTo>
                      <a:pt x="2230120" y="59944"/>
                      <a:pt x="2038223" y="0"/>
                      <a:pt x="1837436" y="0"/>
                    </a:cubicBezTo>
                    <a:cubicBezTo>
                      <a:pt x="1681607" y="0"/>
                      <a:pt x="1533144" y="37465"/>
                      <a:pt x="1402715" y="103378"/>
                    </a:cubicBezTo>
                    <a:cubicBezTo>
                      <a:pt x="1272413" y="37465"/>
                      <a:pt x="1124077" y="0"/>
                      <a:pt x="968121" y="0"/>
                    </a:cubicBezTo>
                    <a:cubicBezTo>
                      <a:pt x="434594" y="0"/>
                      <a:pt x="0" y="434594"/>
                      <a:pt x="0" y="968121"/>
                    </a:cubicBezTo>
                    <a:cubicBezTo>
                      <a:pt x="0" y="1501648"/>
                      <a:pt x="434594" y="1936242"/>
                      <a:pt x="968121" y="1936242"/>
                    </a:cubicBezTo>
                    <a:cubicBezTo>
                      <a:pt x="1123950" y="1936242"/>
                      <a:pt x="1272413" y="1898777"/>
                      <a:pt x="1402715" y="1832864"/>
                    </a:cubicBezTo>
                    <a:cubicBezTo>
                      <a:pt x="1533144" y="1898904"/>
                      <a:pt x="1681480" y="1936242"/>
                      <a:pt x="1837436" y="1936242"/>
                    </a:cubicBezTo>
                    <a:cubicBezTo>
                      <a:pt x="1960245" y="1936242"/>
                      <a:pt x="2080260" y="1913763"/>
                      <a:pt x="2194052" y="1868805"/>
                    </a:cubicBezTo>
                    <a:lnTo>
                      <a:pt x="2120646" y="1684528"/>
                    </a:lnTo>
                    <a:cubicBezTo>
                      <a:pt x="2030730" y="1718945"/>
                      <a:pt x="1934718" y="1738376"/>
                      <a:pt x="1837436" y="1738376"/>
                    </a:cubicBezTo>
                    <a:cubicBezTo>
                      <a:pt x="1755013" y="1738376"/>
                      <a:pt x="1675638" y="1724914"/>
                      <a:pt x="1602105" y="1700911"/>
                    </a:cubicBezTo>
                    <a:cubicBezTo>
                      <a:pt x="1665097" y="1645412"/>
                      <a:pt x="1720469" y="1582547"/>
                      <a:pt x="1768475" y="1513586"/>
                    </a:cubicBezTo>
                    <a:lnTo>
                      <a:pt x="1438783" y="1059561"/>
                    </a:lnTo>
                    <a:cubicBezTo>
                      <a:pt x="1428242" y="1050671"/>
                      <a:pt x="1413256" y="1050671"/>
                      <a:pt x="1404366" y="1059561"/>
                    </a:cubicBezTo>
                    <a:lnTo>
                      <a:pt x="1056640" y="1539240"/>
                    </a:lnTo>
                    <a:cubicBezTo>
                      <a:pt x="1100074" y="1597660"/>
                      <a:pt x="1149604" y="1653032"/>
                      <a:pt x="1204976" y="1701038"/>
                    </a:cubicBezTo>
                    <a:cubicBezTo>
                      <a:pt x="1130046" y="1725041"/>
                      <a:pt x="1050671" y="1738503"/>
                      <a:pt x="968248" y="1738503"/>
                    </a:cubicBezTo>
                    <a:cubicBezTo>
                      <a:pt x="544068" y="1738503"/>
                      <a:pt x="199390" y="1392301"/>
                      <a:pt x="199390" y="968121"/>
                    </a:cubicBezTo>
                    <a:cubicBezTo>
                      <a:pt x="199390" y="543941"/>
                      <a:pt x="543941" y="199390"/>
                      <a:pt x="968121" y="199390"/>
                    </a:cubicBezTo>
                    <a:cubicBezTo>
                      <a:pt x="1050544" y="199390"/>
                      <a:pt x="1129919" y="211328"/>
                      <a:pt x="1204849" y="235331"/>
                    </a:cubicBezTo>
                    <a:cubicBezTo>
                      <a:pt x="999490" y="413639"/>
                      <a:pt x="869188" y="675894"/>
                      <a:pt x="869188" y="968121"/>
                    </a:cubicBezTo>
                    <a:cubicBezTo>
                      <a:pt x="869188" y="1009142"/>
                      <a:pt x="871728" y="1049528"/>
                      <a:pt x="876681" y="1089533"/>
                    </a:cubicBezTo>
                    <a:lnTo>
                      <a:pt x="1335278" y="457073"/>
                    </a:lnTo>
                    <a:lnTo>
                      <a:pt x="1336802" y="454025"/>
                    </a:lnTo>
                    <a:cubicBezTo>
                      <a:pt x="1383284" y="407543"/>
                      <a:pt x="1458214" y="407543"/>
                      <a:pt x="1504696" y="454025"/>
                    </a:cubicBezTo>
                    <a:lnTo>
                      <a:pt x="1509141" y="459994"/>
                    </a:lnTo>
                    <a:lnTo>
                      <a:pt x="1933321" y="1044575"/>
                    </a:lnTo>
                    <a:cubicBezTo>
                      <a:pt x="1935353" y="1019683"/>
                      <a:pt x="1936750" y="994156"/>
                      <a:pt x="1937766" y="968121"/>
                    </a:cubicBezTo>
                    <a:cubicBezTo>
                      <a:pt x="1937766" y="675894"/>
                      <a:pt x="1807337" y="413639"/>
                      <a:pt x="1601978" y="235331"/>
                    </a:cubicBezTo>
                    <a:cubicBezTo>
                      <a:pt x="1675511" y="211328"/>
                      <a:pt x="1754886" y="199390"/>
                      <a:pt x="1837309" y="199390"/>
                    </a:cubicBezTo>
                    <a:cubicBezTo>
                      <a:pt x="1996186" y="199390"/>
                      <a:pt x="2148967" y="247269"/>
                      <a:pt x="2279396" y="338709"/>
                    </a:cubicBezTo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40" name="Group 40"/>
            <p:cNvGrpSpPr>
              <a:grpSpLocks noChangeAspect="1"/>
            </p:cNvGrpSpPr>
            <p:nvPr/>
          </p:nvGrpSpPr>
          <p:grpSpPr>
            <a:xfrm>
              <a:off x="567625" y="595058"/>
              <a:ext cx="712587" cy="122522"/>
              <a:chOff x="0" y="0"/>
              <a:chExt cx="3456876" cy="594373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63500" y="63500"/>
                <a:ext cx="343535" cy="336169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336169">
                    <a:moveTo>
                      <a:pt x="343535" y="0"/>
                    </a:moveTo>
                    <a:lnTo>
                      <a:pt x="343535" y="336169"/>
                    </a:lnTo>
                    <a:lnTo>
                      <a:pt x="299339" y="336169"/>
                    </a:lnTo>
                    <a:lnTo>
                      <a:pt x="299339" y="85471"/>
                    </a:lnTo>
                    <a:lnTo>
                      <a:pt x="187579" y="336169"/>
                    </a:lnTo>
                    <a:lnTo>
                      <a:pt x="156464" y="336169"/>
                    </a:lnTo>
                    <a:lnTo>
                      <a:pt x="44196" y="85090"/>
                    </a:lnTo>
                    <a:lnTo>
                      <a:pt x="44196" y="336169"/>
                    </a:lnTo>
                    <a:lnTo>
                      <a:pt x="0" y="336169"/>
                    </a:lnTo>
                    <a:lnTo>
                      <a:pt x="0" y="0"/>
                    </a:lnTo>
                    <a:lnTo>
                      <a:pt x="47625" y="0"/>
                    </a:lnTo>
                    <a:lnTo>
                      <a:pt x="171958" y="277876"/>
                    </a:lnTo>
                    <a:lnTo>
                      <a:pt x="29629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2" name="Freeform 42"/>
              <p:cNvSpPr/>
              <p:nvPr/>
            </p:nvSpPr>
            <p:spPr>
              <a:xfrm>
                <a:off x="513842" y="128905"/>
                <a:ext cx="269240" cy="275082"/>
              </a:xfrm>
              <a:custGeom>
                <a:avLst/>
                <a:gdLst/>
                <a:ahLst/>
                <a:cxnLst/>
                <a:rect l="l" t="t" r="r" b="b"/>
                <a:pathLst>
                  <a:path w="269240" h="275082">
                    <a:moveTo>
                      <a:pt x="177292" y="225171"/>
                    </a:moveTo>
                    <a:cubicBezTo>
                      <a:pt x="191262" y="217678"/>
                      <a:pt x="202438" y="206502"/>
                      <a:pt x="211074" y="191643"/>
                    </a:cubicBezTo>
                    <a:cubicBezTo>
                      <a:pt x="219710" y="176784"/>
                      <a:pt x="223901" y="158623"/>
                      <a:pt x="223901" y="137160"/>
                    </a:cubicBezTo>
                    <a:cubicBezTo>
                      <a:pt x="223901" y="115697"/>
                      <a:pt x="219710" y="97663"/>
                      <a:pt x="211328" y="82804"/>
                    </a:cubicBezTo>
                    <a:cubicBezTo>
                      <a:pt x="202946" y="67945"/>
                      <a:pt x="191897" y="56769"/>
                      <a:pt x="178308" y="49530"/>
                    </a:cubicBezTo>
                    <a:cubicBezTo>
                      <a:pt x="164719" y="42291"/>
                      <a:pt x="149987" y="38608"/>
                      <a:pt x="134112" y="38608"/>
                    </a:cubicBezTo>
                    <a:cubicBezTo>
                      <a:pt x="117856" y="38608"/>
                      <a:pt x="103124" y="42291"/>
                      <a:pt x="89662" y="49530"/>
                    </a:cubicBezTo>
                    <a:cubicBezTo>
                      <a:pt x="76200" y="56769"/>
                      <a:pt x="65405" y="67945"/>
                      <a:pt x="57404" y="82804"/>
                    </a:cubicBezTo>
                    <a:cubicBezTo>
                      <a:pt x="49403" y="97663"/>
                      <a:pt x="45212" y="115824"/>
                      <a:pt x="45212" y="137160"/>
                    </a:cubicBezTo>
                    <a:cubicBezTo>
                      <a:pt x="45212" y="158877"/>
                      <a:pt x="49149" y="177165"/>
                      <a:pt x="57150" y="192024"/>
                    </a:cubicBezTo>
                    <a:cubicBezTo>
                      <a:pt x="65151" y="206883"/>
                      <a:pt x="75692" y="218059"/>
                      <a:pt x="89027" y="225298"/>
                    </a:cubicBezTo>
                    <a:cubicBezTo>
                      <a:pt x="102362" y="232537"/>
                      <a:pt x="116840" y="236220"/>
                      <a:pt x="132715" y="236220"/>
                    </a:cubicBezTo>
                    <a:cubicBezTo>
                      <a:pt x="148590" y="236220"/>
                      <a:pt x="163449" y="232537"/>
                      <a:pt x="177419" y="225044"/>
                    </a:cubicBezTo>
                    <a:moveTo>
                      <a:pt x="64897" y="258064"/>
                    </a:moveTo>
                    <a:cubicBezTo>
                      <a:pt x="44704" y="246761"/>
                      <a:pt x="28829" y="230632"/>
                      <a:pt x="17272" y="209677"/>
                    </a:cubicBezTo>
                    <a:cubicBezTo>
                      <a:pt x="5715" y="188722"/>
                      <a:pt x="0" y="164592"/>
                      <a:pt x="0" y="137033"/>
                    </a:cubicBezTo>
                    <a:cubicBezTo>
                      <a:pt x="0" y="109855"/>
                      <a:pt x="5842" y="85725"/>
                      <a:pt x="17780" y="64897"/>
                    </a:cubicBezTo>
                    <a:cubicBezTo>
                      <a:pt x="29718" y="44069"/>
                      <a:pt x="45720" y="27940"/>
                      <a:pt x="66167" y="16764"/>
                    </a:cubicBezTo>
                    <a:cubicBezTo>
                      <a:pt x="86614" y="5588"/>
                      <a:pt x="109347" y="0"/>
                      <a:pt x="134620" y="0"/>
                    </a:cubicBezTo>
                    <a:cubicBezTo>
                      <a:pt x="159893" y="0"/>
                      <a:pt x="182753" y="5588"/>
                      <a:pt x="203073" y="16764"/>
                    </a:cubicBezTo>
                    <a:cubicBezTo>
                      <a:pt x="223393" y="27940"/>
                      <a:pt x="239649" y="43942"/>
                      <a:pt x="251460" y="64643"/>
                    </a:cubicBezTo>
                    <a:cubicBezTo>
                      <a:pt x="263271" y="85344"/>
                      <a:pt x="269240" y="109474"/>
                      <a:pt x="269240" y="137033"/>
                    </a:cubicBezTo>
                    <a:cubicBezTo>
                      <a:pt x="269240" y="164592"/>
                      <a:pt x="263144" y="188722"/>
                      <a:pt x="251079" y="209677"/>
                    </a:cubicBezTo>
                    <a:cubicBezTo>
                      <a:pt x="239014" y="230632"/>
                      <a:pt x="222504" y="246634"/>
                      <a:pt x="201803" y="258064"/>
                    </a:cubicBezTo>
                    <a:cubicBezTo>
                      <a:pt x="181102" y="269494"/>
                      <a:pt x="158115" y="275082"/>
                      <a:pt x="132842" y="275082"/>
                    </a:cubicBezTo>
                    <a:cubicBezTo>
                      <a:pt x="107950" y="275082"/>
                      <a:pt x="85344" y="269367"/>
                      <a:pt x="65024" y="258064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3" name="Freeform 43"/>
              <p:cNvSpPr/>
              <p:nvPr/>
            </p:nvSpPr>
            <p:spPr>
              <a:xfrm>
                <a:off x="889889" y="128524"/>
                <a:ext cx="238506" cy="271145"/>
              </a:xfrm>
              <a:custGeom>
                <a:avLst/>
                <a:gdLst/>
                <a:ahLst/>
                <a:cxnLst/>
                <a:rect l="l" t="t" r="r" b="b"/>
                <a:pathLst>
                  <a:path w="238506" h="271145">
                    <a:moveTo>
                      <a:pt x="208407" y="29464"/>
                    </a:moveTo>
                    <a:cubicBezTo>
                      <a:pt x="228473" y="49022"/>
                      <a:pt x="238506" y="77343"/>
                      <a:pt x="238506" y="114300"/>
                    </a:cubicBezTo>
                    <a:lnTo>
                      <a:pt x="238506" y="271145"/>
                    </a:lnTo>
                    <a:lnTo>
                      <a:pt x="194818" y="271145"/>
                    </a:lnTo>
                    <a:lnTo>
                      <a:pt x="194818" y="120523"/>
                    </a:lnTo>
                    <a:cubicBezTo>
                      <a:pt x="194818" y="93980"/>
                      <a:pt x="188214" y="73660"/>
                      <a:pt x="174879" y="59563"/>
                    </a:cubicBezTo>
                    <a:cubicBezTo>
                      <a:pt x="161544" y="45466"/>
                      <a:pt x="143510" y="38481"/>
                      <a:pt x="120523" y="38481"/>
                    </a:cubicBezTo>
                    <a:cubicBezTo>
                      <a:pt x="97155" y="38481"/>
                      <a:pt x="78613" y="45720"/>
                      <a:pt x="64897" y="60325"/>
                    </a:cubicBezTo>
                    <a:cubicBezTo>
                      <a:pt x="51181" y="74930"/>
                      <a:pt x="44323" y="96139"/>
                      <a:pt x="44323" y="123952"/>
                    </a:cubicBezTo>
                    <a:lnTo>
                      <a:pt x="44323" y="271145"/>
                    </a:lnTo>
                    <a:lnTo>
                      <a:pt x="0" y="271145"/>
                    </a:lnTo>
                    <a:lnTo>
                      <a:pt x="0" y="4953"/>
                    </a:lnTo>
                    <a:lnTo>
                      <a:pt x="44196" y="4953"/>
                    </a:lnTo>
                    <a:lnTo>
                      <a:pt x="44196" y="42799"/>
                    </a:lnTo>
                    <a:cubicBezTo>
                      <a:pt x="52959" y="29210"/>
                      <a:pt x="64770" y="18669"/>
                      <a:pt x="79883" y="11176"/>
                    </a:cubicBezTo>
                    <a:cubicBezTo>
                      <a:pt x="94996" y="3683"/>
                      <a:pt x="111506" y="0"/>
                      <a:pt x="129667" y="0"/>
                    </a:cubicBezTo>
                    <a:cubicBezTo>
                      <a:pt x="162052" y="0"/>
                      <a:pt x="188341" y="9779"/>
                      <a:pt x="208407" y="29337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4" name="Freeform 44"/>
              <p:cNvSpPr/>
              <p:nvPr/>
            </p:nvSpPr>
            <p:spPr>
              <a:xfrm>
                <a:off x="1224661" y="66421"/>
                <a:ext cx="148209" cy="333248"/>
              </a:xfrm>
              <a:custGeom>
                <a:avLst/>
                <a:gdLst/>
                <a:ahLst/>
                <a:cxnLst/>
                <a:rect l="l" t="t" r="r" b="b"/>
                <a:pathLst>
                  <a:path w="148209" h="333248">
                    <a:moveTo>
                      <a:pt x="78740" y="103505"/>
                    </a:moveTo>
                    <a:lnTo>
                      <a:pt x="78740" y="260350"/>
                    </a:lnTo>
                    <a:cubicBezTo>
                      <a:pt x="78740" y="273304"/>
                      <a:pt x="81534" y="282448"/>
                      <a:pt x="86995" y="287782"/>
                    </a:cubicBezTo>
                    <a:cubicBezTo>
                      <a:pt x="92456" y="293116"/>
                      <a:pt x="102108" y="295783"/>
                      <a:pt x="115697" y="295783"/>
                    </a:cubicBezTo>
                    <a:lnTo>
                      <a:pt x="148209" y="295783"/>
                    </a:lnTo>
                    <a:lnTo>
                      <a:pt x="148209" y="333248"/>
                    </a:lnTo>
                    <a:lnTo>
                      <a:pt x="108331" y="333248"/>
                    </a:lnTo>
                    <a:cubicBezTo>
                      <a:pt x="83693" y="333248"/>
                      <a:pt x="65278" y="327533"/>
                      <a:pt x="52959" y="316230"/>
                    </a:cubicBezTo>
                    <a:cubicBezTo>
                      <a:pt x="40640" y="304927"/>
                      <a:pt x="34544" y="286258"/>
                      <a:pt x="34544" y="260350"/>
                    </a:cubicBezTo>
                    <a:lnTo>
                      <a:pt x="34544" y="103505"/>
                    </a:lnTo>
                    <a:lnTo>
                      <a:pt x="0" y="103505"/>
                    </a:lnTo>
                    <a:lnTo>
                      <a:pt x="0" y="67056"/>
                    </a:lnTo>
                    <a:lnTo>
                      <a:pt x="34544" y="67056"/>
                    </a:lnTo>
                    <a:lnTo>
                      <a:pt x="34544" y="0"/>
                    </a:lnTo>
                    <a:lnTo>
                      <a:pt x="78740" y="0"/>
                    </a:lnTo>
                    <a:lnTo>
                      <a:pt x="78740" y="67056"/>
                    </a:lnTo>
                    <a:lnTo>
                      <a:pt x="148209" y="67056"/>
                    </a:lnTo>
                    <a:lnTo>
                      <a:pt x="148209" y="10350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5" name="Freeform 45"/>
              <p:cNvSpPr/>
              <p:nvPr/>
            </p:nvSpPr>
            <p:spPr>
              <a:xfrm>
                <a:off x="1458341" y="129032"/>
                <a:ext cx="259334" cy="275082"/>
              </a:xfrm>
              <a:custGeom>
                <a:avLst/>
                <a:gdLst/>
                <a:ahLst/>
                <a:cxnLst/>
                <a:rect l="l" t="t" r="r" b="b"/>
                <a:pathLst>
                  <a:path w="259334" h="275082">
                    <a:moveTo>
                      <a:pt x="202565" y="74676"/>
                    </a:moveTo>
                    <a:cubicBezTo>
                      <a:pt x="195072" y="62484"/>
                      <a:pt x="185039" y="53340"/>
                      <a:pt x="172212" y="46990"/>
                    </a:cubicBezTo>
                    <a:cubicBezTo>
                      <a:pt x="159385" y="40640"/>
                      <a:pt x="145288" y="37465"/>
                      <a:pt x="129667" y="37465"/>
                    </a:cubicBezTo>
                    <a:cubicBezTo>
                      <a:pt x="107315" y="37465"/>
                      <a:pt x="88265" y="44577"/>
                      <a:pt x="72644" y="58801"/>
                    </a:cubicBezTo>
                    <a:cubicBezTo>
                      <a:pt x="57023" y="73025"/>
                      <a:pt x="48006" y="92837"/>
                      <a:pt x="45720" y="118110"/>
                    </a:cubicBezTo>
                    <a:lnTo>
                      <a:pt x="213868" y="118110"/>
                    </a:lnTo>
                    <a:cubicBezTo>
                      <a:pt x="213868" y="101219"/>
                      <a:pt x="210185" y="86741"/>
                      <a:pt x="202692" y="74676"/>
                    </a:cubicBezTo>
                    <a:moveTo>
                      <a:pt x="258064" y="154178"/>
                    </a:moveTo>
                    <a:lnTo>
                      <a:pt x="45212" y="154178"/>
                    </a:lnTo>
                    <a:cubicBezTo>
                      <a:pt x="46863" y="180467"/>
                      <a:pt x="55880" y="200914"/>
                      <a:pt x="72136" y="215646"/>
                    </a:cubicBezTo>
                    <a:cubicBezTo>
                      <a:pt x="88392" y="230378"/>
                      <a:pt x="108331" y="237744"/>
                      <a:pt x="131699" y="237744"/>
                    </a:cubicBezTo>
                    <a:cubicBezTo>
                      <a:pt x="150749" y="237744"/>
                      <a:pt x="166751" y="233299"/>
                      <a:pt x="179578" y="224409"/>
                    </a:cubicBezTo>
                    <a:cubicBezTo>
                      <a:pt x="192405" y="215519"/>
                      <a:pt x="201295" y="203581"/>
                      <a:pt x="206502" y="188722"/>
                    </a:cubicBezTo>
                    <a:lnTo>
                      <a:pt x="254127" y="188722"/>
                    </a:lnTo>
                    <a:cubicBezTo>
                      <a:pt x="247015" y="214249"/>
                      <a:pt x="232791" y="235077"/>
                      <a:pt x="211328" y="251079"/>
                    </a:cubicBezTo>
                    <a:cubicBezTo>
                      <a:pt x="189865" y="267081"/>
                      <a:pt x="163322" y="275082"/>
                      <a:pt x="131699" y="275082"/>
                    </a:cubicBezTo>
                    <a:cubicBezTo>
                      <a:pt x="106426" y="275082"/>
                      <a:pt x="83820" y="269367"/>
                      <a:pt x="63881" y="258064"/>
                    </a:cubicBezTo>
                    <a:cubicBezTo>
                      <a:pt x="43942" y="246761"/>
                      <a:pt x="28321" y="230632"/>
                      <a:pt x="17018" y="209677"/>
                    </a:cubicBezTo>
                    <a:cubicBezTo>
                      <a:pt x="5715" y="188722"/>
                      <a:pt x="0" y="164592"/>
                      <a:pt x="0" y="137033"/>
                    </a:cubicBezTo>
                    <a:cubicBezTo>
                      <a:pt x="0" y="109474"/>
                      <a:pt x="5461" y="85344"/>
                      <a:pt x="16510" y="64643"/>
                    </a:cubicBezTo>
                    <a:cubicBezTo>
                      <a:pt x="27559" y="43942"/>
                      <a:pt x="42926" y="27940"/>
                      <a:pt x="62865" y="16764"/>
                    </a:cubicBezTo>
                    <a:cubicBezTo>
                      <a:pt x="82804" y="5588"/>
                      <a:pt x="105664" y="0"/>
                      <a:pt x="131572" y="0"/>
                    </a:cubicBezTo>
                    <a:cubicBezTo>
                      <a:pt x="156845" y="0"/>
                      <a:pt x="179197" y="5461"/>
                      <a:pt x="198628" y="16510"/>
                    </a:cubicBezTo>
                    <a:cubicBezTo>
                      <a:pt x="218059" y="27559"/>
                      <a:pt x="233045" y="42672"/>
                      <a:pt x="243586" y="61976"/>
                    </a:cubicBezTo>
                    <a:cubicBezTo>
                      <a:pt x="254127" y="81280"/>
                      <a:pt x="259334" y="102997"/>
                      <a:pt x="259334" y="127381"/>
                    </a:cubicBezTo>
                    <a:cubicBezTo>
                      <a:pt x="259334" y="135763"/>
                      <a:pt x="258826" y="144653"/>
                      <a:pt x="257937" y="154051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6" name="Freeform 46"/>
              <p:cNvSpPr/>
              <p:nvPr/>
            </p:nvSpPr>
            <p:spPr>
              <a:xfrm>
                <a:off x="1824736" y="128524"/>
                <a:ext cx="238379" cy="271145"/>
              </a:xfrm>
              <a:custGeom>
                <a:avLst/>
                <a:gdLst/>
                <a:ahLst/>
                <a:cxnLst/>
                <a:rect l="l" t="t" r="r" b="b"/>
                <a:pathLst>
                  <a:path w="238379" h="271145">
                    <a:moveTo>
                      <a:pt x="208280" y="29464"/>
                    </a:moveTo>
                    <a:cubicBezTo>
                      <a:pt x="228346" y="49022"/>
                      <a:pt x="238379" y="77343"/>
                      <a:pt x="238379" y="114300"/>
                    </a:cubicBezTo>
                    <a:lnTo>
                      <a:pt x="238379" y="271145"/>
                    </a:lnTo>
                    <a:lnTo>
                      <a:pt x="194691" y="271145"/>
                    </a:lnTo>
                    <a:lnTo>
                      <a:pt x="194691" y="120523"/>
                    </a:lnTo>
                    <a:cubicBezTo>
                      <a:pt x="194691" y="93980"/>
                      <a:pt x="188087" y="73660"/>
                      <a:pt x="174752" y="59563"/>
                    </a:cubicBezTo>
                    <a:cubicBezTo>
                      <a:pt x="161417" y="45466"/>
                      <a:pt x="143383" y="38481"/>
                      <a:pt x="120396" y="38481"/>
                    </a:cubicBezTo>
                    <a:cubicBezTo>
                      <a:pt x="97028" y="38481"/>
                      <a:pt x="78486" y="45720"/>
                      <a:pt x="64770" y="60325"/>
                    </a:cubicBezTo>
                    <a:cubicBezTo>
                      <a:pt x="51054" y="74930"/>
                      <a:pt x="44196" y="96139"/>
                      <a:pt x="44196" y="123952"/>
                    </a:cubicBezTo>
                    <a:lnTo>
                      <a:pt x="44196" y="271145"/>
                    </a:lnTo>
                    <a:lnTo>
                      <a:pt x="0" y="271145"/>
                    </a:lnTo>
                    <a:lnTo>
                      <a:pt x="0" y="4953"/>
                    </a:lnTo>
                    <a:lnTo>
                      <a:pt x="44196" y="4953"/>
                    </a:lnTo>
                    <a:lnTo>
                      <a:pt x="44196" y="42799"/>
                    </a:lnTo>
                    <a:cubicBezTo>
                      <a:pt x="52959" y="29210"/>
                      <a:pt x="64770" y="18669"/>
                      <a:pt x="79883" y="11176"/>
                    </a:cubicBezTo>
                    <a:cubicBezTo>
                      <a:pt x="94996" y="3683"/>
                      <a:pt x="111506" y="0"/>
                      <a:pt x="129667" y="0"/>
                    </a:cubicBezTo>
                    <a:cubicBezTo>
                      <a:pt x="162052" y="0"/>
                      <a:pt x="188341" y="9779"/>
                      <a:pt x="208407" y="29337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7" name="Freeform 47"/>
              <p:cNvSpPr/>
              <p:nvPr/>
            </p:nvSpPr>
            <p:spPr>
              <a:xfrm>
                <a:off x="2167636" y="129032"/>
                <a:ext cx="259334" cy="275082"/>
              </a:xfrm>
              <a:custGeom>
                <a:avLst/>
                <a:gdLst/>
                <a:ahLst/>
                <a:cxnLst/>
                <a:rect l="l" t="t" r="r" b="b"/>
                <a:pathLst>
                  <a:path w="259334" h="275082">
                    <a:moveTo>
                      <a:pt x="202565" y="74676"/>
                    </a:moveTo>
                    <a:cubicBezTo>
                      <a:pt x="195072" y="62484"/>
                      <a:pt x="185039" y="53340"/>
                      <a:pt x="172212" y="46990"/>
                    </a:cubicBezTo>
                    <a:cubicBezTo>
                      <a:pt x="159385" y="40640"/>
                      <a:pt x="145288" y="37465"/>
                      <a:pt x="129667" y="37465"/>
                    </a:cubicBezTo>
                    <a:cubicBezTo>
                      <a:pt x="107315" y="37465"/>
                      <a:pt x="88265" y="44577"/>
                      <a:pt x="72644" y="58801"/>
                    </a:cubicBezTo>
                    <a:cubicBezTo>
                      <a:pt x="57023" y="73025"/>
                      <a:pt x="48006" y="92837"/>
                      <a:pt x="45720" y="118110"/>
                    </a:cubicBezTo>
                    <a:lnTo>
                      <a:pt x="213868" y="118110"/>
                    </a:lnTo>
                    <a:cubicBezTo>
                      <a:pt x="213868" y="101219"/>
                      <a:pt x="210185" y="86741"/>
                      <a:pt x="202692" y="74676"/>
                    </a:cubicBezTo>
                    <a:moveTo>
                      <a:pt x="258064" y="154178"/>
                    </a:moveTo>
                    <a:lnTo>
                      <a:pt x="45212" y="154178"/>
                    </a:lnTo>
                    <a:cubicBezTo>
                      <a:pt x="46863" y="180467"/>
                      <a:pt x="55880" y="200914"/>
                      <a:pt x="72136" y="215646"/>
                    </a:cubicBezTo>
                    <a:cubicBezTo>
                      <a:pt x="88392" y="230378"/>
                      <a:pt x="108331" y="237744"/>
                      <a:pt x="131699" y="237744"/>
                    </a:cubicBezTo>
                    <a:cubicBezTo>
                      <a:pt x="150749" y="237744"/>
                      <a:pt x="166751" y="233299"/>
                      <a:pt x="179578" y="224409"/>
                    </a:cubicBezTo>
                    <a:cubicBezTo>
                      <a:pt x="192405" y="215519"/>
                      <a:pt x="201295" y="203581"/>
                      <a:pt x="206502" y="188722"/>
                    </a:cubicBezTo>
                    <a:lnTo>
                      <a:pt x="254127" y="188722"/>
                    </a:lnTo>
                    <a:cubicBezTo>
                      <a:pt x="247015" y="214249"/>
                      <a:pt x="232791" y="235077"/>
                      <a:pt x="211328" y="251079"/>
                    </a:cubicBezTo>
                    <a:cubicBezTo>
                      <a:pt x="189865" y="267081"/>
                      <a:pt x="163322" y="275082"/>
                      <a:pt x="131699" y="275082"/>
                    </a:cubicBezTo>
                    <a:cubicBezTo>
                      <a:pt x="106426" y="275082"/>
                      <a:pt x="83820" y="269367"/>
                      <a:pt x="63881" y="258064"/>
                    </a:cubicBezTo>
                    <a:cubicBezTo>
                      <a:pt x="43942" y="246761"/>
                      <a:pt x="28321" y="230632"/>
                      <a:pt x="17018" y="209677"/>
                    </a:cubicBezTo>
                    <a:cubicBezTo>
                      <a:pt x="5715" y="188722"/>
                      <a:pt x="0" y="164592"/>
                      <a:pt x="0" y="137033"/>
                    </a:cubicBezTo>
                    <a:cubicBezTo>
                      <a:pt x="0" y="109474"/>
                      <a:pt x="5461" y="85344"/>
                      <a:pt x="16510" y="64643"/>
                    </a:cubicBezTo>
                    <a:cubicBezTo>
                      <a:pt x="27559" y="43942"/>
                      <a:pt x="42926" y="27940"/>
                      <a:pt x="62865" y="16764"/>
                    </a:cubicBezTo>
                    <a:cubicBezTo>
                      <a:pt x="82804" y="5588"/>
                      <a:pt x="105664" y="0"/>
                      <a:pt x="131572" y="0"/>
                    </a:cubicBezTo>
                    <a:cubicBezTo>
                      <a:pt x="156845" y="0"/>
                      <a:pt x="179197" y="5461"/>
                      <a:pt x="198628" y="16510"/>
                    </a:cubicBezTo>
                    <a:cubicBezTo>
                      <a:pt x="218059" y="27559"/>
                      <a:pt x="233045" y="42672"/>
                      <a:pt x="243586" y="61976"/>
                    </a:cubicBezTo>
                    <a:cubicBezTo>
                      <a:pt x="254127" y="81280"/>
                      <a:pt x="259334" y="102997"/>
                      <a:pt x="259334" y="127381"/>
                    </a:cubicBezTo>
                    <a:cubicBezTo>
                      <a:pt x="259334" y="135763"/>
                      <a:pt x="258826" y="144653"/>
                      <a:pt x="257937" y="154051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8" name="Freeform 48"/>
              <p:cNvSpPr/>
              <p:nvPr/>
            </p:nvSpPr>
            <p:spPr>
              <a:xfrm>
                <a:off x="2517521" y="129032"/>
                <a:ext cx="270129" cy="401828"/>
              </a:xfrm>
              <a:custGeom>
                <a:avLst/>
                <a:gdLst/>
                <a:ahLst/>
                <a:cxnLst/>
                <a:rect l="l" t="t" r="r" b="b"/>
                <a:pathLst>
                  <a:path w="270129" h="401828">
                    <a:moveTo>
                      <a:pt x="213233" y="84582"/>
                    </a:moveTo>
                    <a:cubicBezTo>
                      <a:pt x="205105" y="69723"/>
                      <a:pt x="194183" y="58293"/>
                      <a:pt x="180467" y="50292"/>
                    </a:cubicBezTo>
                    <a:cubicBezTo>
                      <a:pt x="166751" y="42291"/>
                      <a:pt x="151511" y="38354"/>
                      <a:pt x="135001" y="38354"/>
                    </a:cubicBezTo>
                    <a:cubicBezTo>
                      <a:pt x="118491" y="38354"/>
                      <a:pt x="103378" y="42291"/>
                      <a:pt x="89789" y="50038"/>
                    </a:cubicBezTo>
                    <a:cubicBezTo>
                      <a:pt x="76200" y="57785"/>
                      <a:pt x="65278" y="69215"/>
                      <a:pt x="57277" y="84074"/>
                    </a:cubicBezTo>
                    <a:cubicBezTo>
                      <a:pt x="49276" y="98933"/>
                      <a:pt x="45085" y="116459"/>
                      <a:pt x="45085" y="136525"/>
                    </a:cubicBezTo>
                    <a:cubicBezTo>
                      <a:pt x="45085" y="156972"/>
                      <a:pt x="49149" y="174625"/>
                      <a:pt x="57277" y="189738"/>
                    </a:cubicBezTo>
                    <a:cubicBezTo>
                      <a:pt x="65405" y="204851"/>
                      <a:pt x="76200" y="216281"/>
                      <a:pt x="89789" y="224282"/>
                    </a:cubicBezTo>
                    <a:cubicBezTo>
                      <a:pt x="103378" y="232283"/>
                      <a:pt x="118491" y="236220"/>
                      <a:pt x="135001" y="236220"/>
                    </a:cubicBezTo>
                    <a:cubicBezTo>
                      <a:pt x="151511" y="236220"/>
                      <a:pt x="166624" y="232283"/>
                      <a:pt x="180467" y="224282"/>
                    </a:cubicBezTo>
                    <a:cubicBezTo>
                      <a:pt x="194310" y="216281"/>
                      <a:pt x="205232" y="204851"/>
                      <a:pt x="213233" y="189738"/>
                    </a:cubicBezTo>
                    <a:cubicBezTo>
                      <a:pt x="221234" y="174625"/>
                      <a:pt x="225425" y="157099"/>
                      <a:pt x="225425" y="137033"/>
                    </a:cubicBezTo>
                    <a:cubicBezTo>
                      <a:pt x="225425" y="116967"/>
                      <a:pt x="221361" y="99441"/>
                      <a:pt x="213233" y="84582"/>
                    </a:cubicBezTo>
                    <a:moveTo>
                      <a:pt x="186817" y="15113"/>
                    </a:moveTo>
                    <a:cubicBezTo>
                      <a:pt x="204089" y="25146"/>
                      <a:pt x="217043" y="37846"/>
                      <a:pt x="225425" y="52959"/>
                    </a:cubicBezTo>
                    <a:lnTo>
                      <a:pt x="225425" y="4445"/>
                    </a:lnTo>
                    <a:lnTo>
                      <a:pt x="270129" y="4445"/>
                    </a:lnTo>
                    <a:lnTo>
                      <a:pt x="270129" y="276479"/>
                    </a:lnTo>
                    <a:cubicBezTo>
                      <a:pt x="270129" y="300736"/>
                      <a:pt x="264922" y="322453"/>
                      <a:pt x="254635" y="341376"/>
                    </a:cubicBezTo>
                    <a:cubicBezTo>
                      <a:pt x="244348" y="360299"/>
                      <a:pt x="229489" y="375158"/>
                      <a:pt x="210185" y="385826"/>
                    </a:cubicBezTo>
                    <a:cubicBezTo>
                      <a:pt x="190881" y="396494"/>
                      <a:pt x="168529" y="401828"/>
                      <a:pt x="142875" y="401828"/>
                    </a:cubicBezTo>
                    <a:cubicBezTo>
                      <a:pt x="107950" y="401828"/>
                      <a:pt x="78740" y="393573"/>
                      <a:pt x="55372" y="377063"/>
                    </a:cubicBezTo>
                    <a:cubicBezTo>
                      <a:pt x="32004" y="360553"/>
                      <a:pt x="18288" y="338074"/>
                      <a:pt x="14097" y="309499"/>
                    </a:cubicBezTo>
                    <a:lnTo>
                      <a:pt x="57785" y="309499"/>
                    </a:lnTo>
                    <a:cubicBezTo>
                      <a:pt x="62611" y="325628"/>
                      <a:pt x="72644" y="338709"/>
                      <a:pt x="87884" y="348615"/>
                    </a:cubicBezTo>
                    <a:cubicBezTo>
                      <a:pt x="103124" y="358521"/>
                      <a:pt x="121412" y="363474"/>
                      <a:pt x="142748" y="363474"/>
                    </a:cubicBezTo>
                    <a:cubicBezTo>
                      <a:pt x="167005" y="363474"/>
                      <a:pt x="186817" y="355854"/>
                      <a:pt x="202311" y="340614"/>
                    </a:cubicBezTo>
                    <a:cubicBezTo>
                      <a:pt x="217805" y="325374"/>
                      <a:pt x="225425" y="304038"/>
                      <a:pt x="225425" y="276479"/>
                    </a:cubicBezTo>
                    <a:lnTo>
                      <a:pt x="225425" y="220599"/>
                    </a:lnTo>
                    <a:cubicBezTo>
                      <a:pt x="216662" y="236220"/>
                      <a:pt x="203708" y="249047"/>
                      <a:pt x="186563" y="259461"/>
                    </a:cubicBezTo>
                    <a:cubicBezTo>
                      <a:pt x="169418" y="269875"/>
                      <a:pt x="149352" y="274955"/>
                      <a:pt x="126365" y="274955"/>
                    </a:cubicBezTo>
                    <a:cubicBezTo>
                      <a:pt x="102743" y="274955"/>
                      <a:pt x="81280" y="269113"/>
                      <a:pt x="61976" y="257429"/>
                    </a:cubicBezTo>
                    <a:cubicBezTo>
                      <a:pt x="42672" y="245745"/>
                      <a:pt x="27559" y="229362"/>
                      <a:pt x="16510" y="208407"/>
                    </a:cubicBezTo>
                    <a:cubicBezTo>
                      <a:pt x="5461" y="187452"/>
                      <a:pt x="0" y="163322"/>
                      <a:pt x="0" y="136525"/>
                    </a:cubicBezTo>
                    <a:cubicBezTo>
                      <a:pt x="0" y="109347"/>
                      <a:pt x="5461" y="85471"/>
                      <a:pt x="16510" y="64897"/>
                    </a:cubicBezTo>
                    <a:cubicBezTo>
                      <a:pt x="27559" y="44323"/>
                      <a:pt x="42672" y="28321"/>
                      <a:pt x="61976" y="17018"/>
                    </a:cubicBezTo>
                    <a:cubicBezTo>
                      <a:pt x="81280" y="5715"/>
                      <a:pt x="102743" y="0"/>
                      <a:pt x="126365" y="0"/>
                    </a:cubicBezTo>
                    <a:cubicBezTo>
                      <a:pt x="149352" y="0"/>
                      <a:pt x="169545" y="5080"/>
                      <a:pt x="186817" y="15113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9" name="Freeform 49"/>
              <p:cNvSpPr/>
              <p:nvPr/>
            </p:nvSpPr>
            <p:spPr>
              <a:xfrm>
                <a:off x="2910967" y="128651"/>
                <a:ext cx="130175" cy="271145"/>
              </a:xfrm>
              <a:custGeom>
                <a:avLst/>
                <a:gdLst/>
                <a:ahLst/>
                <a:cxnLst/>
                <a:rect l="l" t="t" r="r" b="b"/>
                <a:pathLst>
                  <a:path w="130175" h="271145">
                    <a:moveTo>
                      <a:pt x="77470" y="12573"/>
                    </a:moveTo>
                    <a:cubicBezTo>
                      <a:pt x="91821" y="4191"/>
                      <a:pt x="109474" y="0"/>
                      <a:pt x="130175" y="0"/>
                    </a:cubicBezTo>
                    <a:lnTo>
                      <a:pt x="130175" y="45720"/>
                    </a:lnTo>
                    <a:lnTo>
                      <a:pt x="118491" y="45720"/>
                    </a:lnTo>
                    <a:cubicBezTo>
                      <a:pt x="68961" y="45720"/>
                      <a:pt x="44196" y="72644"/>
                      <a:pt x="44196" y="126365"/>
                    </a:cubicBezTo>
                    <a:lnTo>
                      <a:pt x="44196" y="271145"/>
                    </a:lnTo>
                    <a:lnTo>
                      <a:pt x="0" y="271145"/>
                    </a:lnTo>
                    <a:lnTo>
                      <a:pt x="0" y="4826"/>
                    </a:lnTo>
                    <a:lnTo>
                      <a:pt x="44196" y="4826"/>
                    </a:lnTo>
                    <a:lnTo>
                      <a:pt x="44196" y="48006"/>
                    </a:lnTo>
                    <a:cubicBezTo>
                      <a:pt x="51943" y="32766"/>
                      <a:pt x="62992" y="20955"/>
                      <a:pt x="77470" y="12573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0" name="Freeform 50"/>
              <p:cNvSpPr/>
              <p:nvPr/>
            </p:nvSpPr>
            <p:spPr>
              <a:xfrm>
                <a:off x="3124200" y="129032"/>
                <a:ext cx="269240" cy="275082"/>
              </a:xfrm>
              <a:custGeom>
                <a:avLst/>
                <a:gdLst/>
                <a:ahLst/>
                <a:cxnLst/>
                <a:rect l="l" t="t" r="r" b="b"/>
                <a:pathLst>
                  <a:path w="269240" h="275082">
                    <a:moveTo>
                      <a:pt x="177419" y="225044"/>
                    </a:moveTo>
                    <a:cubicBezTo>
                      <a:pt x="191389" y="217551"/>
                      <a:pt x="202565" y="206375"/>
                      <a:pt x="211201" y="191516"/>
                    </a:cubicBezTo>
                    <a:cubicBezTo>
                      <a:pt x="219837" y="176657"/>
                      <a:pt x="224028" y="158496"/>
                      <a:pt x="224028" y="137033"/>
                    </a:cubicBezTo>
                    <a:cubicBezTo>
                      <a:pt x="224028" y="115570"/>
                      <a:pt x="219837" y="97536"/>
                      <a:pt x="211455" y="82677"/>
                    </a:cubicBezTo>
                    <a:cubicBezTo>
                      <a:pt x="203073" y="67818"/>
                      <a:pt x="192024" y="56642"/>
                      <a:pt x="178435" y="49403"/>
                    </a:cubicBezTo>
                    <a:cubicBezTo>
                      <a:pt x="164846" y="42164"/>
                      <a:pt x="150114" y="38481"/>
                      <a:pt x="134239" y="38481"/>
                    </a:cubicBezTo>
                    <a:cubicBezTo>
                      <a:pt x="117983" y="38481"/>
                      <a:pt x="103251" y="42164"/>
                      <a:pt x="89789" y="49403"/>
                    </a:cubicBezTo>
                    <a:cubicBezTo>
                      <a:pt x="76327" y="56642"/>
                      <a:pt x="65532" y="67818"/>
                      <a:pt x="57531" y="82677"/>
                    </a:cubicBezTo>
                    <a:cubicBezTo>
                      <a:pt x="49530" y="97536"/>
                      <a:pt x="45339" y="115697"/>
                      <a:pt x="45339" y="137033"/>
                    </a:cubicBezTo>
                    <a:cubicBezTo>
                      <a:pt x="45339" y="158750"/>
                      <a:pt x="49276" y="177038"/>
                      <a:pt x="57277" y="191897"/>
                    </a:cubicBezTo>
                    <a:cubicBezTo>
                      <a:pt x="65278" y="206756"/>
                      <a:pt x="75819" y="217932"/>
                      <a:pt x="89154" y="225171"/>
                    </a:cubicBezTo>
                    <a:cubicBezTo>
                      <a:pt x="102489" y="232410"/>
                      <a:pt x="116967" y="236093"/>
                      <a:pt x="132842" y="236093"/>
                    </a:cubicBezTo>
                    <a:cubicBezTo>
                      <a:pt x="148717" y="236093"/>
                      <a:pt x="163576" y="232410"/>
                      <a:pt x="177546" y="224917"/>
                    </a:cubicBezTo>
                    <a:moveTo>
                      <a:pt x="65024" y="257937"/>
                    </a:moveTo>
                    <a:cubicBezTo>
                      <a:pt x="44831" y="246634"/>
                      <a:pt x="28956" y="230505"/>
                      <a:pt x="17399" y="209550"/>
                    </a:cubicBezTo>
                    <a:cubicBezTo>
                      <a:pt x="5842" y="188595"/>
                      <a:pt x="0" y="164592"/>
                      <a:pt x="0" y="137033"/>
                    </a:cubicBezTo>
                    <a:cubicBezTo>
                      <a:pt x="0" y="109855"/>
                      <a:pt x="5842" y="85725"/>
                      <a:pt x="17780" y="64897"/>
                    </a:cubicBezTo>
                    <a:cubicBezTo>
                      <a:pt x="29718" y="44069"/>
                      <a:pt x="45720" y="27940"/>
                      <a:pt x="66167" y="16764"/>
                    </a:cubicBezTo>
                    <a:cubicBezTo>
                      <a:pt x="86614" y="5588"/>
                      <a:pt x="109347" y="0"/>
                      <a:pt x="134620" y="0"/>
                    </a:cubicBezTo>
                    <a:cubicBezTo>
                      <a:pt x="159893" y="0"/>
                      <a:pt x="182753" y="5588"/>
                      <a:pt x="203073" y="16764"/>
                    </a:cubicBezTo>
                    <a:cubicBezTo>
                      <a:pt x="223393" y="27940"/>
                      <a:pt x="239649" y="43942"/>
                      <a:pt x="251460" y="64643"/>
                    </a:cubicBezTo>
                    <a:cubicBezTo>
                      <a:pt x="263271" y="85344"/>
                      <a:pt x="269240" y="109474"/>
                      <a:pt x="269240" y="137033"/>
                    </a:cubicBezTo>
                    <a:cubicBezTo>
                      <a:pt x="269240" y="164592"/>
                      <a:pt x="263144" y="188722"/>
                      <a:pt x="251079" y="209677"/>
                    </a:cubicBezTo>
                    <a:cubicBezTo>
                      <a:pt x="239014" y="230632"/>
                      <a:pt x="222504" y="246634"/>
                      <a:pt x="201803" y="258064"/>
                    </a:cubicBezTo>
                    <a:cubicBezTo>
                      <a:pt x="181102" y="269494"/>
                      <a:pt x="158115" y="275082"/>
                      <a:pt x="132842" y="275082"/>
                    </a:cubicBezTo>
                    <a:cubicBezTo>
                      <a:pt x="107950" y="275082"/>
                      <a:pt x="85344" y="269367"/>
                      <a:pt x="65024" y="258064"/>
                    </a:cubicBezTo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51" name="Group 51"/>
            <p:cNvGrpSpPr>
              <a:grpSpLocks noChangeAspect="1"/>
            </p:cNvGrpSpPr>
            <p:nvPr/>
          </p:nvGrpSpPr>
          <p:grpSpPr>
            <a:xfrm>
              <a:off x="772226" y="477665"/>
              <a:ext cx="757048" cy="97384"/>
              <a:chOff x="0" y="0"/>
              <a:chExt cx="3672561" cy="472427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63500" y="67818"/>
                <a:ext cx="235585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235585" h="337693">
                    <a:moveTo>
                      <a:pt x="235585" y="0"/>
                    </a:moveTo>
                    <a:lnTo>
                      <a:pt x="235585" y="45212"/>
                    </a:lnTo>
                    <a:lnTo>
                      <a:pt x="145796" y="45212"/>
                    </a:lnTo>
                    <a:lnTo>
                      <a:pt x="145796" y="337693"/>
                    </a:lnTo>
                    <a:lnTo>
                      <a:pt x="90297" y="337693"/>
                    </a:lnTo>
                    <a:lnTo>
                      <a:pt x="90297" y="45212"/>
                    </a:lnTo>
                    <a:lnTo>
                      <a:pt x="0" y="45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3" name="Freeform 53"/>
              <p:cNvSpPr/>
              <p:nvPr/>
            </p:nvSpPr>
            <p:spPr>
              <a:xfrm>
                <a:off x="391414" y="67437"/>
                <a:ext cx="186563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186563" h="338074">
                    <a:moveTo>
                      <a:pt x="55372" y="45085"/>
                    </a:moveTo>
                    <a:lnTo>
                      <a:pt x="55372" y="144145"/>
                    </a:lnTo>
                    <a:lnTo>
                      <a:pt x="171958" y="144145"/>
                    </a:lnTo>
                    <a:lnTo>
                      <a:pt x="171958" y="189357"/>
                    </a:lnTo>
                    <a:lnTo>
                      <a:pt x="55372" y="189357"/>
                    </a:lnTo>
                    <a:lnTo>
                      <a:pt x="55372" y="292862"/>
                    </a:lnTo>
                    <a:lnTo>
                      <a:pt x="186563" y="292862"/>
                    </a:lnTo>
                    <a:lnTo>
                      <a:pt x="186563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186563" y="0"/>
                    </a:lnTo>
                    <a:lnTo>
                      <a:pt x="186563" y="4508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4" name="Freeform 54"/>
              <p:cNvSpPr/>
              <p:nvPr/>
            </p:nvSpPr>
            <p:spPr>
              <a:xfrm>
                <a:off x="663956" y="63500"/>
                <a:ext cx="329438" cy="344932"/>
              </a:xfrm>
              <a:custGeom>
                <a:avLst/>
                <a:gdLst/>
                <a:ahLst/>
                <a:cxnLst/>
                <a:rect l="l" t="t" r="r" b="b"/>
                <a:pathLst>
                  <a:path w="329438" h="344932">
                    <a:moveTo>
                      <a:pt x="23114" y="83566"/>
                    </a:moveTo>
                    <a:cubicBezTo>
                      <a:pt x="38481" y="57277"/>
                      <a:pt x="59436" y="36830"/>
                      <a:pt x="85852" y="22098"/>
                    </a:cubicBezTo>
                    <a:cubicBezTo>
                      <a:pt x="112268" y="7366"/>
                      <a:pt x="141097" y="0"/>
                      <a:pt x="172466" y="0"/>
                    </a:cubicBezTo>
                    <a:cubicBezTo>
                      <a:pt x="208407" y="0"/>
                      <a:pt x="240411" y="8763"/>
                      <a:pt x="268351" y="26416"/>
                    </a:cubicBezTo>
                    <a:cubicBezTo>
                      <a:pt x="296291" y="44069"/>
                      <a:pt x="316738" y="69088"/>
                      <a:pt x="329311" y="101473"/>
                    </a:cubicBezTo>
                    <a:lnTo>
                      <a:pt x="262890" y="101473"/>
                    </a:lnTo>
                    <a:cubicBezTo>
                      <a:pt x="254127" y="83693"/>
                      <a:pt x="241935" y="70358"/>
                      <a:pt x="226441" y="61595"/>
                    </a:cubicBezTo>
                    <a:cubicBezTo>
                      <a:pt x="210947" y="52832"/>
                      <a:pt x="192913" y="48514"/>
                      <a:pt x="172466" y="48514"/>
                    </a:cubicBezTo>
                    <a:cubicBezTo>
                      <a:pt x="150114" y="48514"/>
                      <a:pt x="130175" y="53467"/>
                      <a:pt x="112649" y="63627"/>
                    </a:cubicBezTo>
                    <a:cubicBezTo>
                      <a:pt x="95123" y="73787"/>
                      <a:pt x="81534" y="88011"/>
                      <a:pt x="71628" y="106807"/>
                    </a:cubicBezTo>
                    <a:cubicBezTo>
                      <a:pt x="61722" y="125603"/>
                      <a:pt x="56769" y="147447"/>
                      <a:pt x="56769" y="172466"/>
                    </a:cubicBezTo>
                    <a:cubicBezTo>
                      <a:pt x="56769" y="197485"/>
                      <a:pt x="61722" y="219202"/>
                      <a:pt x="71628" y="237998"/>
                    </a:cubicBezTo>
                    <a:cubicBezTo>
                      <a:pt x="81534" y="256794"/>
                      <a:pt x="95123" y="271272"/>
                      <a:pt x="112649" y="281432"/>
                    </a:cubicBezTo>
                    <a:cubicBezTo>
                      <a:pt x="130175" y="291592"/>
                      <a:pt x="150114" y="296799"/>
                      <a:pt x="172466" y="296799"/>
                    </a:cubicBezTo>
                    <a:cubicBezTo>
                      <a:pt x="192913" y="296799"/>
                      <a:pt x="210820" y="292354"/>
                      <a:pt x="226441" y="283718"/>
                    </a:cubicBezTo>
                    <a:cubicBezTo>
                      <a:pt x="242062" y="275082"/>
                      <a:pt x="254127" y="261747"/>
                      <a:pt x="262890" y="243840"/>
                    </a:cubicBezTo>
                    <a:lnTo>
                      <a:pt x="329438" y="243840"/>
                    </a:lnTo>
                    <a:cubicBezTo>
                      <a:pt x="316865" y="276225"/>
                      <a:pt x="296545" y="301117"/>
                      <a:pt x="268478" y="318643"/>
                    </a:cubicBezTo>
                    <a:cubicBezTo>
                      <a:pt x="240411" y="336169"/>
                      <a:pt x="208534" y="344932"/>
                      <a:pt x="172593" y="344932"/>
                    </a:cubicBezTo>
                    <a:cubicBezTo>
                      <a:pt x="140843" y="344932"/>
                      <a:pt x="111887" y="337566"/>
                      <a:pt x="85598" y="322834"/>
                    </a:cubicBezTo>
                    <a:cubicBezTo>
                      <a:pt x="59309" y="308102"/>
                      <a:pt x="38608" y="287655"/>
                      <a:pt x="23114" y="261366"/>
                    </a:cubicBezTo>
                    <a:cubicBezTo>
                      <a:pt x="7620" y="235077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5" name="Freeform 55"/>
              <p:cNvSpPr/>
              <p:nvPr/>
            </p:nvSpPr>
            <p:spPr>
              <a:xfrm>
                <a:off x="1094359" y="67818"/>
                <a:ext cx="269748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269748" h="337693">
                    <a:moveTo>
                      <a:pt x="269748" y="0"/>
                    </a:moveTo>
                    <a:lnTo>
                      <a:pt x="269748" y="337693"/>
                    </a:lnTo>
                    <a:lnTo>
                      <a:pt x="214376" y="337693"/>
                    </a:lnTo>
                    <a:lnTo>
                      <a:pt x="214376" y="189992"/>
                    </a:lnTo>
                    <a:lnTo>
                      <a:pt x="55499" y="189992"/>
                    </a:lnTo>
                    <a:lnTo>
                      <a:pt x="55499" y="337693"/>
                    </a:lnTo>
                    <a:lnTo>
                      <a:pt x="0" y="337693"/>
                    </a:lnTo>
                    <a:lnTo>
                      <a:pt x="0" y="0"/>
                    </a:lnTo>
                    <a:lnTo>
                      <a:pt x="55372" y="0"/>
                    </a:lnTo>
                    <a:lnTo>
                      <a:pt x="55372" y="144780"/>
                    </a:lnTo>
                    <a:lnTo>
                      <a:pt x="214249" y="144780"/>
                    </a:lnTo>
                    <a:lnTo>
                      <a:pt x="21424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6" name="Freeform 56"/>
              <p:cNvSpPr/>
              <p:nvPr/>
            </p:nvSpPr>
            <p:spPr>
              <a:xfrm>
                <a:off x="1473327" y="67437"/>
                <a:ext cx="277495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277495" h="338074">
                    <a:moveTo>
                      <a:pt x="277495" y="338074"/>
                    </a:moveTo>
                    <a:lnTo>
                      <a:pt x="222123" y="338074"/>
                    </a:lnTo>
                    <a:lnTo>
                      <a:pt x="55372" y="85979"/>
                    </a:lnTo>
                    <a:lnTo>
                      <a:pt x="55372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55372" y="0"/>
                    </a:lnTo>
                    <a:lnTo>
                      <a:pt x="222123" y="251587"/>
                    </a:lnTo>
                    <a:lnTo>
                      <a:pt x="222123" y="0"/>
                    </a:lnTo>
                    <a:lnTo>
                      <a:pt x="27749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7" name="Freeform 57"/>
              <p:cNvSpPr/>
              <p:nvPr/>
            </p:nvSpPr>
            <p:spPr>
              <a:xfrm>
                <a:off x="1841627" y="63500"/>
                <a:ext cx="345059" cy="345440"/>
              </a:xfrm>
              <a:custGeom>
                <a:avLst/>
                <a:gdLst/>
                <a:ahLst/>
                <a:cxnLst/>
                <a:rect l="l" t="t" r="r" b="b"/>
                <a:pathLst>
                  <a:path w="345059" h="345440">
                    <a:moveTo>
                      <a:pt x="232156" y="282067"/>
                    </a:moveTo>
                    <a:cubicBezTo>
                      <a:pt x="249682" y="271907"/>
                      <a:pt x="263271" y="257302"/>
                      <a:pt x="273177" y="238379"/>
                    </a:cubicBezTo>
                    <a:cubicBezTo>
                      <a:pt x="283083" y="219456"/>
                      <a:pt x="288036" y="197485"/>
                      <a:pt x="288036" y="172593"/>
                    </a:cubicBezTo>
                    <a:cubicBezTo>
                      <a:pt x="288036" y="147701"/>
                      <a:pt x="283083" y="125730"/>
                      <a:pt x="273177" y="107061"/>
                    </a:cubicBezTo>
                    <a:cubicBezTo>
                      <a:pt x="263271" y="88392"/>
                      <a:pt x="249555" y="73914"/>
                      <a:pt x="232156" y="63881"/>
                    </a:cubicBezTo>
                    <a:cubicBezTo>
                      <a:pt x="214757" y="53848"/>
                      <a:pt x="194818" y="48768"/>
                      <a:pt x="172339" y="48768"/>
                    </a:cubicBezTo>
                    <a:cubicBezTo>
                      <a:pt x="149860" y="48768"/>
                      <a:pt x="130048" y="53848"/>
                      <a:pt x="112649" y="63881"/>
                    </a:cubicBezTo>
                    <a:cubicBezTo>
                      <a:pt x="95250" y="73914"/>
                      <a:pt x="81534" y="88392"/>
                      <a:pt x="71628" y="107061"/>
                    </a:cubicBezTo>
                    <a:cubicBezTo>
                      <a:pt x="61722" y="125730"/>
                      <a:pt x="56769" y="147701"/>
                      <a:pt x="56769" y="172593"/>
                    </a:cubicBezTo>
                    <a:cubicBezTo>
                      <a:pt x="56769" y="197485"/>
                      <a:pt x="61722" y="219456"/>
                      <a:pt x="71628" y="238379"/>
                    </a:cubicBezTo>
                    <a:cubicBezTo>
                      <a:pt x="81534" y="257302"/>
                      <a:pt x="95123" y="271907"/>
                      <a:pt x="112649" y="282067"/>
                    </a:cubicBezTo>
                    <a:cubicBezTo>
                      <a:pt x="130175" y="292227"/>
                      <a:pt x="150114" y="297307"/>
                      <a:pt x="172339" y="297307"/>
                    </a:cubicBezTo>
                    <a:cubicBezTo>
                      <a:pt x="194564" y="297307"/>
                      <a:pt x="214630" y="292227"/>
                      <a:pt x="232156" y="282067"/>
                    </a:cubicBezTo>
                    <a:moveTo>
                      <a:pt x="85725" y="323342"/>
                    </a:moveTo>
                    <a:cubicBezTo>
                      <a:pt x="59309" y="308610"/>
                      <a:pt x="38481" y="288036"/>
                      <a:pt x="23114" y="261620"/>
                    </a:cubicBezTo>
                    <a:cubicBezTo>
                      <a:pt x="7747" y="235204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  <a:cubicBezTo>
                      <a:pt x="38481" y="57277"/>
                      <a:pt x="59436" y="36830"/>
                      <a:pt x="85725" y="22098"/>
                    </a:cubicBezTo>
                    <a:cubicBezTo>
                      <a:pt x="112014" y="7366"/>
                      <a:pt x="141097" y="0"/>
                      <a:pt x="172466" y="0"/>
                    </a:cubicBezTo>
                    <a:cubicBezTo>
                      <a:pt x="204216" y="0"/>
                      <a:pt x="233299" y="7366"/>
                      <a:pt x="259715" y="22098"/>
                    </a:cubicBezTo>
                    <a:cubicBezTo>
                      <a:pt x="286131" y="36830"/>
                      <a:pt x="306959" y="57277"/>
                      <a:pt x="322199" y="83566"/>
                    </a:cubicBezTo>
                    <a:cubicBezTo>
                      <a:pt x="337439" y="109855"/>
                      <a:pt x="345059" y="139446"/>
                      <a:pt x="345059" y="172466"/>
                    </a:cubicBezTo>
                    <a:cubicBezTo>
                      <a:pt x="345059" y="205486"/>
                      <a:pt x="337439" y="235204"/>
                      <a:pt x="322199" y="261620"/>
                    </a:cubicBezTo>
                    <a:cubicBezTo>
                      <a:pt x="306959" y="288036"/>
                      <a:pt x="286131" y="308610"/>
                      <a:pt x="259715" y="323342"/>
                    </a:cubicBezTo>
                    <a:cubicBezTo>
                      <a:pt x="233299" y="338074"/>
                      <a:pt x="204216" y="345440"/>
                      <a:pt x="172466" y="345440"/>
                    </a:cubicBezTo>
                    <a:cubicBezTo>
                      <a:pt x="141097" y="345440"/>
                      <a:pt x="112141" y="338074"/>
                      <a:pt x="85725" y="323342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8" name="Freeform 58"/>
              <p:cNvSpPr/>
              <p:nvPr/>
            </p:nvSpPr>
            <p:spPr>
              <a:xfrm>
                <a:off x="2277364" y="67818"/>
                <a:ext cx="169545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169545" h="337693">
                    <a:moveTo>
                      <a:pt x="55372" y="292989"/>
                    </a:moveTo>
                    <a:lnTo>
                      <a:pt x="169545" y="292989"/>
                    </a:lnTo>
                    <a:lnTo>
                      <a:pt x="169545" y="337693"/>
                    </a:lnTo>
                    <a:lnTo>
                      <a:pt x="0" y="337693"/>
                    </a:lnTo>
                    <a:lnTo>
                      <a:pt x="0" y="0"/>
                    </a:lnTo>
                    <a:lnTo>
                      <a:pt x="5537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9" name="Freeform 59"/>
              <p:cNvSpPr/>
              <p:nvPr/>
            </p:nvSpPr>
            <p:spPr>
              <a:xfrm>
                <a:off x="2511171" y="63500"/>
                <a:ext cx="344932" cy="345440"/>
              </a:xfrm>
              <a:custGeom>
                <a:avLst/>
                <a:gdLst/>
                <a:ahLst/>
                <a:cxnLst/>
                <a:rect l="l" t="t" r="r" b="b"/>
                <a:pathLst>
                  <a:path w="344932" h="345440">
                    <a:moveTo>
                      <a:pt x="232156" y="282067"/>
                    </a:moveTo>
                    <a:cubicBezTo>
                      <a:pt x="249682" y="271907"/>
                      <a:pt x="263271" y="257302"/>
                      <a:pt x="273177" y="238379"/>
                    </a:cubicBezTo>
                    <a:cubicBezTo>
                      <a:pt x="283083" y="219456"/>
                      <a:pt x="288036" y="197485"/>
                      <a:pt x="288036" y="172593"/>
                    </a:cubicBezTo>
                    <a:cubicBezTo>
                      <a:pt x="288036" y="147701"/>
                      <a:pt x="283083" y="125730"/>
                      <a:pt x="273177" y="107061"/>
                    </a:cubicBezTo>
                    <a:cubicBezTo>
                      <a:pt x="263271" y="88392"/>
                      <a:pt x="249555" y="73914"/>
                      <a:pt x="232156" y="63881"/>
                    </a:cubicBezTo>
                    <a:cubicBezTo>
                      <a:pt x="214757" y="53848"/>
                      <a:pt x="194691" y="48768"/>
                      <a:pt x="172339" y="48768"/>
                    </a:cubicBezTo>
                    <a:cubicBezTo>
                      <a:pt x="149987" y="48768"/>
                      <a:pt x="130048" y="53848"/>
                      <a:pt x="112649" y="63881"/>
                    </a:cubicBezTo>
                    <a:cubicBezTo>
                      <a:pt x="95250" y="73914"/>
                      <a:pt x="81534" y="88392"/>
                      <a:pt x="71628" y="107061"/>
                    </a:cubicBezTo>
                    <a:cubicBezTo>
                      <a:pt x="61722" y="125730"/>
                      <a:pt x="56769" y="147701"/>
                      <a:pt x="56769" y="172593"/>
                    </a:cubicBezTo>
                    <a:cubicBezTo>
                      <a:pt x="56769" y="197485"/>
                      <a:pt x="61722" y="219456"/>
                      <a:pt x="71628" y="238379"/>
                    </a:cubicBezTo>
                    <a:cubicBezTo>
                      <a:pt x="81534" y="257302"/>
                      <a:pt x="95250" y="271907"/>
                      <a:pt x="112649" y="282067"/>
                    </a:cubicBezTo>
                    <a:cubicBezTo>
                      <a:pt x="130048" y="292227"/>
                      <a:pt x="150114" y="297307"/>
                      <a:pt x="172339" y="297307"/>
                    </a:cubicBezTo>
                    <a:cubicBezTo>
                      <a:pt x="194564" y="297307"/>
                      <a:pt x="214630" y="292227"/>
                      <a:pt x="232156" y="282067"/>
                    </a:cubicBezTo>
                    <a:moveTo>
                      <a:pt x="85725" y="323342"/>
                    </a:moveTo>
                    <a:cubicBezTo>
                      <a:pt x="59309" y="308610"/>
                      <a:pt x="38481" y="288036"/>
                      <a:pt x="23114" y="261620"/>
                    </a:cubicBezTo>
                    <a:cubicBezTo>
                      <a:pt x="7747" y="235204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  <a:cubicBezTo>
                      <a:pt x="38481" y="57277"/>
                      <a:pt x="59436" y="36830"/>
                      <a:pt x="85725" y="22098"/>
                    </a:cubicBezTo>
                    <a:cubicBezTo>
                      <a:pt x="112014" y="7366"/>
                      <a:pt x="140970" y="0"/>
                      <a:pt x="172339" y="0"/>
                    </a:cubicBezTo>
                    <a:cubicBezTo>
                      <a:pt x="204089" y="0"/>
                      <a:pt x="233172" y="7366"/>
                      <a:pt x="259588" y="22098"/>
                    </a:cubicBezTo>
                    <a:cubicBezTo>
                      <a:pt x="286004" y="36830"/>
                      <a:pt x="306832" y="57277"/>
                      <a:pt x="322072" y="83566"/>
                    </a:cubicBezTo>
                    <a:cubicBezTo>
                      <a:pt x="337312" y="109855"/>
                      <a:pt x="344932" y="139446"/>
                      <a:pt x="344932" y="172466"/>
                    </a:cubicBezTo>
                    <a:cubicBezTo>
                      <a:pt x="344932" y="205486"/>
                      <a:pt x="337312" y="235204"/>
                      <a:pt x="322072" y="261620"/>
                    </a:cubicBezTo>
                    <a:cubicBezTo>
                      <a:pt x="306832" y="288036"/>
                      <a:pt x="286004" y="308610"/>
                      <a:pt x="259588" y="323342"/>
                    </a:cubicBezTo>
                    <a:cubicBezTo>
                      <a:pt x="233172" y="338074"/>
                      <a:pt x="204089" y="345440"/>
                      <a:pt x="172339" y="345440"/>
                    </a:cubicBezTo>
                    <a:cubicBezTo>
                      <a:pt x="140970" y="345440"/>
                      <a:pt x="112014" y="338074"/>
                      <a:pt x="85598" y="323342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0" name="Freeform 60"/>
              <p:cNvSpPr/>
              <p:nvPr/>
            </p:nvSpPr>
            <p:spPr>
              <a:xfrm>
                <a:off x="2928239" y="63500"/>
                <a:ext cx="339725" cy="344932"/>
              </a:xfrm>
              <a:custGeom>
                <a:avLst/>
                <a:gdLst/>
                <a:ahLst/>
                <a:cxnLst/>
                <a:rect l="l" t="t" r="r" b="b"/>
                <a:pathLst>
                  <a:path w="339725" h="344932">
                    <a:moveTo>
                      <a:pt x="263017" y="101600"/>
                    </a:moveTo>
                    <a:cubicBezTo>
                      <a:pt x="254254" y="84709"/>
                      <a:pt x="242189" y="72009"/>
                      <a:pt x="226568" y="63500"/>
                    </a:cubicBezTo>
                    <a:cubicBezTo>
                      <a:pt x="210947" y="54991"/>
                      <a:pt x="193040" y="50673"/>
                      <a:pt x="172593" y="50673"/>
                    </a:cubicBezTo>
                    <a:cubicBezTo>
                      <a:pt x="150241" y="50673"/>
                      <a:pt x="130302" y="55753"/>
                      <a:pt x="112903" y="65786"/>
                    </a:cubicBezTo>
                    <a:cubicBezTo>
                      <a:pt x="95504" y="75819"/>
                      <a:pt x="81661" y="90043"/>
                      <a:pt x="71882" y="108585"/>
                    </a:cubicBezTo>
                    <a:cubicBezTo>
                      <a:pt x="62103" y="127127"/>
                      <a:pt x="57023" y="148463"/>
                      <a:pt x="57023" y="172720"/>
                    </a:cubicBezTo>
                    <a:cubicBezTo>
                      <a:pt x="57023" y="196977"/>
                      <a:pt x="61976" y="218440"/>
                      <a:pt x="71882" y="237109"/>
                    </a:cubicBezTo>
                    <a:cubicBezTo>
                      <a:pt x="81788" y="255778"/>
                      <a:pt x="95504" y="270129"/>
                      <a:pt x="112903" y="280162"/>
                    </a:cubicBezTo>
                    <a:cubicBezTo>
                      <a:pt x="130302" y="290195"/>
                      <a:pt x="150241" y="295275"/>
                      <a:pt x="172593" y="295275"/>
                    </a:cubicBezTo>
                    <a:cubicBezTo>
                      <a:pt x="202692" y="295275"/>
                      <a:pt x="227203" y="286893"/>
                      <a:pt x="245999" y="270002"/>
                    </a:cubicBezTo>
                    <a:cubicBezTo>
                      <a:pt x="264795" y="253111"/>
                      <a:pt x="276225" y="230378"/>
                      <a:pt x="280416" y="201549"/>
                    </a:cubicBezTo>
                    <a:lnTo>
                      <a:pt x="153670" y="201549"/>
                    </a:lnTo>
                    <a:lnTo>
                      <a:pt x="153670" y="156972"/>
                    </a:lnTo>
                    <a:lnTo>
                      <a:pt x="339725" y="156972"/>
                    </a:lnTo>
                    <a:lnTo>
                      <a:pt x="339725" y="200152"/>
                    </a:lnTo>
                    <a:cubicBezTo>
                      <a:pt x="336169" y="226441"/>
                      <a:pt x="326898" y="250571"/>
                      <a:pt x="311785" y="272542"/>
                    </a:cubicBezTo>
                    <a:cubicBezTo>
                      <a:pt x="296672" y="294513"/>
                      <a:pt x="277114" y="312166"/>
                      <a:pt x="252984" y="325247"/>
                    </a:cubicBezTo>
                    <a:cubicBezTo>
                      <a:pt x="228854" y="338328"/>
                      <a:pt x="202057" y="344932"/>
                      <a:pt x="172593" y="344932"/>
                    </a:cubicBezTo>
                    <a:cubicBezTo>
                      <a:pt x="140843" y="344932"/>
                      <a:pt x="111887" y="337566"/>
                      <a:pt x="85598" y="322834"/>
                    </a:cubicBezTo>
                    <a:cubicBezTo>
                      <a:pt x="59309" y="308102"/>
                      <a:pt x="38608" y="287655"/>
                      <a:pt x="23114" y="261366"/>
                    </a:cubicBezTo>
                    <a:cubicBezTo>
                      <a:pt x="7620" y="235077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  <a:cubicBezTo>
                      <a:pt x="38481" y="57277"/>
                      <a:pt x="59436" y="36830"/>
                      <a:pt x="85852" y="22098"/>
                    </a:cubicBezTo>
                    <a:cubicBezTo>
                      <a:pt x="112268" y="7366"/>
                      <a:pt x="141224" y="0"/>
                      <a:pt x="172593" y="0"/>
                    </a:cubicBezTo>
                    <a:cubicBezTo>
                      <a:pt x="208534" y="0"/>
                      <a:pt x="240538" y="8890"/>
                      <a:pt x="268478" y="26416"/>
                    </a:cubicBezTo>
                    <a:cubicBezTo>
                      <a:pt x="296418" y="43942"/>
                      <a:pt x="316865" y="69088"/>
                      <a:pt x="329438" y="101473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1" name="Freeform 61"/>
              <p:cNvSpPr/>
              <p:nvPr/>
            </p:nvSpPr>
            <p:spPr>
              <a:xfrm>
                <a:off x="3329686" y="67818"/>
                <a:ext cx="279400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279400" h="337693">
                    <a:moveTo>
                      <a:pt x="279400" y="0"/>
                    </a:moveTo>
                    <a:lnTo>
                      <a:pt x="167640" y="215265"/>
                    </a:lnTo>
                    <a:lnTo>
                      <a:pt x="167640" y="337693"/>
                    </a:lnTo>
                    <a:lnTo>
                      <a:pt x="112268" y="337693"/>
                    </a:lnTo>
                    <a:lnTo>
                      <a:pt x="112268" y="215265"/>
                    </a:lnTo>
                    <a:lnTo>
                      <a:pt x="0" y="0"/>
                    </a:lnTo>
                    <a:lnTo>
                      <a:pt x="61722" y="0"/>
                    </a:lnTo>
                    <a:lnTo>
                      <a:pt x="139954" y="165735"/>
                    </a:lnTo>
                    <a:lnTo>
                      <a:pt x="21818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62" name="Group 62"/>
            <p:cNvGrpSpPr>
              <a:grpSpLocks noChangeAspect="1"/>
            </p:cNvGrpSpPr>
            <p:nvPr/>
          </p:nvGrpSpPr>
          <p:grpSpPr>
            <a:xfrm>
              <a:off x="1553170" y="478466"/>
              <a:ext cx="294672" cy="95882"/>
              <a:chOff x="0" y="0"/>
              <a:chExt cx="1429499" cy="465138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63500" y="64008"/>
                <a:ext cx="235966" cy="337566"/>
              </a:xfrm>
              <a:custGeom>
                <a:avLst/>
                <a:gdLst/>
                <a:ahLst/>
                <a:cxnLst/>
                <a:rect l="l" t="t" r="r" b="b"/>
                <a:pathLst>
                  <a:path w="235966" h="337566">
                    <a:moveTo>
                      <a:pt x="163703" y="141097"/>
                    </a:moveTo>
                    <a:cubicBezTo>
                      <a:pt x="174117" y="131572"/>
                      <a:pt x="179197" y="117983"/>
                      <a:pt x="179197" y="100584"/>
                    </a:cubicBezTo>
                    <a:cubicBezTo>
                      <a:pt x="179197" y="63627"/>
                      <a:pt x="158242" y="45212"/>
                      <a:pt x="116459" y="45212"/>
                    </a:cubicBezTo>
                    <a:lnTo>
                      <a:pt x="55372" y="45212"/>
                    </a:lnTo>
                    <a:lnTo>
                      <a:pt x="55372" y="155448"/>
                    </a:lnTo>
                    <a:lnTo>
                      <a:pt x="116586" y="155448"/>
                    </a:lnTo>
                    <a:cubicBezTo>
                      <a:pt x="137668" y="155448"/>
                      <a:pt x="153416" y="150622"/>
                      <a:pt x="163703" y="141097"/>
                    </a:cubicBezTo>
                    <a:moveTo>
                      <a:pt x="223901" y="149098"/>
                    </a:moveTo>
                    <a:cubicBezTo>
                      <a:pt x="215773" y="164338"/>
                      <a:pt x="202819" y="176657"/>
                      <a:pt x="185039" y="186309"/>
                    </a:cubicBezTo>
                    <a:cubicBezTo>
                      <a:pt x="167259" y="195961"/>
                      <a:pt x="144399" y="200660"/>
                      <a:pt x="116586" y="200660"/>
                    </a:cubicBezTo>
                    <a:lnTo>
                      <a:pt x="55372" y="200660"/>
                    </a:lnTo>
                    <a:lnTo>
                      <a:pt x="55372" y="337566"/>
                    </a:lnTo>
                    <a:lnTo>
                      <a:pt x="0" y="337566"/>
                    </a:lnTo>
                    <a:lnTo>
                      <a:pt x="0" y="0"/>
                    </a:lnTo>
                    <a:lnTo>
                      <a:pt x="116586" y="0"/>
                    </a:lnTo>
                    <a:cubicBezTo>
                      <a:pt x="142494" y="0"/>
                      <a:pt x="164465" y="4445"/>
                      <a:pt x="182372" y="13335"/>
                    </a:cubicBezTo>
                    <a:cubicBezTo>
                      <a:pt x="200279" y="22225"/>
                      <a:pt x="213741" y="34290"/>
                      <a:pt x="222631" y="49530"/>
                    </a:cubicBezTo>
                    <a:cubicBezTo>
                      <a:pt x="231521" y="64770"/>
                      <a:pt x="235966" y="81788"/>
                      <a:pt x="235966" y="100584"/>
                    </a:cubicBezTo>
                    <a:cubicBezTo>
                      <a:pt x="235966" y="117729"/>
                      <a:pt x="231902" y="133985"/>
                      <a:pt x="223774" y="149225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4" name="Freeform 64"/>
              <p:cNvSpPr/>
              <p:nvPr/>
            </p:nvSpPr>
            <p:spPr>
              <a:xfrm>
                <a:off x="369062" y="63500"/>
                <a:ext cx="306197" cy="338201"/>
              </a:xfrm>
              <a:custGeom>
                <a:avLst/>
                <a:gdLst/>
                <a:ahLst/>
                <a:cxnLst/>
                <a:rect l="l" t="t" r="r" b="b"/>
                <a:pathLst>
                  <a:path w="306197" h="338201">
                    <a:moveTo>
                      <a:pt x="207899" y="224028"/>
                    </a:moveTo>
                    <a:lnTo>
                      <a:pt x="153035" y="67056"/>
                    </a:lnTo>
                    <a:lnTo>
                      <a:pt x="97663" y="224028"/>
                    </a:lnTo>
                    <a:close/>
                    <a:moveTo>
                      <a:pt x="223393" y="269240"/>
                    </a:moveTo>
                    <a:lnTo>
                      <a:pt x="82169" y="269240"/>
                    </a:lnTo>
                    <a:lnTo>
                      <a:pt x="57912" y="338201"/>
                    </a:lnTo>
                    <a:lnTo>
                      <a:pt x="0" y="338201"/>
                    </a:lnTo>
                    <a:lnTo>
                      <a:pt x="121031" y="0"/>
                    </a:lnTo>
                    <a:lnTo>
                      <a:pt x="185166" y="0"/>
                    </a:lnTo>
                    <a:lnTo>
                      <a:pt x="306197" y="338074"/>
                    </a:lnTo>
                    <a:lnTo>
                      <a:pt x="247777" y="33807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5" name="Freeform 65"/>
              <p:cNvSpPr/>
              <p:nvPr/>
            </p:nvSpPr>
            <p:spPr>
              <a:xfrm>
                <a:off x="764032" y="64008"/>
                <a:ext cx="241427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241427" h="337693">
                    <a:moveTo>
                      <a:pt x="55372" y="158369"/>
                    </a:moveTo>
                    <a:lnTo>
                      <a:pt x="116586" y="158369"/>
                    </a:lnTo>
                    <a:cubicBezTo>
                      <a:pt x="137287" y="158369"/>
                      <a:pt x="152908" y="153162"/>
                      <a:pt x="163449" y="142875"/>
                    </a:cubicBezTo>
                    <a:cubicBezTo>
                      <a:pt x="173990" y="132588"/>
                      <a:pt x="179197" y="118618"/>
                      <a:pt x="179197" y="101092"/>
                    </a:cubicBezTo>
                    <a:cubicBezTo>
                      <a:pt x="179197" y="83566"/>
                      <a:pt x="173990" y="69977"/>
                      <a:pt x="163703" y="60071"/>
                    </a:cubicBezTo>
                    <a:cubicBezTo>
                      <a:pt x="153416" y="50165"/>
                      <a:pt x="137668" y="45212"/>
                      <a:pt x="116586" y="45212"/>
                    </a:cubicBezTo>
                    <a:lnTo>
                      <a:pt x="55372" y="45212"/>
                    </a:lnTo>
                    <a:close/>
                    <a:moveTo>
                      <a:pt x="175387" y="337693"/>
                    </a:moveTo>
                    <a:lnTo>
                      <a:pt x="97663" y="202565"/>
                    </a:lnTo>
                    <a:lnTo>
                      <a:pt x="55372" y="202565"/>
                    </a:lnTo>
                    <a:lnTo>
                      <a:pt x="55372" y="337693"/>
                    </a:lnTo>
                    <a:lnTo>
                      <a:pt x="0" y="337693"/>
                    </a:lnTo>
                    <a:lnTo>
                      <a:pt x="0" y="0"/>
                    </a:lnTo>
                    <a:lnTo>
                      <a:pt x="116586" y="0"/>
                    </a:lnTo>
                    <a:cubicBezTo>
                      <a:pt x="142494" y="0"/>
                      <a:pt x="164465" y="4572"/>
                      <a:pt x="182372" y="13589"/>
                    </a:cubicBezTo>
                    <a:cubicBezTo>
                      <a:pt x="200279" y="22606"/>
                      <a:pt x="213868" y="34798"/>
                      <a:pt x="222758" y="50038"/>
                    </a:cubicBezTo>
                    <a:cubicBezTo>
                      <a:pt x="231648" y="65278"/>
                      <a:pt x="236093" y="82296"/>
                      <a:pt x="236093" y="101092"/>
                    </a:cubicBezTo>
                    <a:cubicBezTo>
                      <a:pt x="236093" y="123063"/>
                      <a:pt x="229743" y="143129"/>
                      <a:pt x="216916" y="161036"/>
                    </a:cubicBezTo>
                    <a:cubicBezTo>
                      <a:pt x="204089" y="178943"/>
                      <a:pt x="184404" y="191262"/>
                      <a:pt x="157861" y="197739"/>
                    </a:cubicBezTo>
                    <a:lnTo>
                      <a:pt x="241427" y="337693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6" name="Freeform 66"/>
              <p:cNvSpPr/>
              <p:nvPr/>
            </p:nvSpPr>
            <p:spPr>
              <a:xfrm>
                <a:off x="1107567" y="64008"/>
                <a:ext cx="258318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258318" h="337693">
                    <a:moveTo>
                      <a:pt x="186055" y="337566"/>
                    </a:moveTo>
                    <a:lnTo>
                      <a:pt x="55372" y="186563"/>
                    </a:lnTo>
                    <a:lnTo>
                      <a:pt x="55372" y="337693"/>
                    </a:lnTo>
                    <a:lnTo>
                      <a:pt x="0" y="337693"/>
                    </a:lnTo>
                    <a:lnTo>
                      <a:pt x="0" y="0"/>
                    </a:lnTo>
                    <a:lnTo>
                      <a:pt x="55372" y="0"/>
                    </a:lnTo>
                    <a:lnTo>
                      <a:pt x="55372" y="154051"/>
                    </a:lnTo>
                    <a:lnTo>
                      <a:pt x="186563" y="0"/>
                    </a:lnTo>
                    <a:lnTo>
                      <a:pt x="256032" y="0"/>
                    </a:lnTo>
                    <a:lnTo>
                      <a:pt x="109220" y="169037"/>
                    </a:lnTo>
                    <a:lnTo>
                      <a:pt x="258318" y="337566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</p:grpSp>
      <p:sp>
        <p:nvSpPr>
          <p:cNvPr id="67" name="TextBox 67"/>
          <p:cNvSpPr txBox="1"/>
          <p:nvPr/>
        </p:nvSpPr>
        <p:spPr>
          <a:xfrm>
            <a:off x="4889500" y="6746766"/>
            <a:ext cx="3481926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350"/>
              </a:lnSpc>
            </a:pPr>
            <a:r>
              <a:rPr lang="en-US" sz="900" b="1" spc="45" dirty="0">
                <a:solidFill>
                  <a:srgbClr val="FFFFFF"/>
                </a:solidFill>
                <a:ea typeface="Overpass Bold"/>
                <a:cs typeface="Overpass Bold"/>
                <a:sym typeface="Overpass Bold"/>
              </a:rPr>
              <a:t>This project has received funding from the European Union’s Horizon 2020 research and innovation </a:t>
            </a:r>
            <a:r>
              <a:rPr lang="en-US" sz="900" b="1" spc="45" dirty="0" err="1">
                <a:solidFill>
                  <a:srgbClr val="FFFFFF"/>
                </a:solidFill>
                <a:ea typeface="Overpass Bold"/>
                <a:cs typeface="Overpass Bold"/>
                <a:sym typeface="Overpass Bold"/>
              </a:rPr>
              <a:t>programme</a:t>
            </a:r>
            <a:r>
              <a:rPr lang="en-US" sz="900" b="1" spc="45" dirty="0">
                <a:solidFill>
                  <a:srgbClr val="FFFFFF"/>
                </a:solidFill>
                <a:ea typeface="Overpass Bold"/>
                <a:cs typeface="Overpass Bold"/>
                <a:sym typeface="Overpass Bold"/>
              </a:rPr>
              <a:t> under grant agreement No 101008548</a:t>
            </a:r>
          </a:p>
        </p:txBody>
      </p:sp>
      <p:sp>
        <p:nvSpPr>
          <p:cNvPr id="68" name="TextBox 68"/>
          <p:cNvSpPr txBox="1"/>
          <p:nvPr/>
        </p:nvSpPr>
        <p:spPr>
          <a:xfrm>
            <a:off x="3402132" y="1354486"/>
            <a:ext cx="4771588" cy="13169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600" b="1" dirty="0">
                <a:solidFill>
                  <a:srgbClr val="FFFFFF"/>
                </a:solidFill>
                <a:latin typeface="+mj-lt"/>
                <a:ea typeface="Overpass Bold"/>
                <a:cs typeface="Overpass Bold"/>
                <a:sym typeface="Overpass Bold"/>
              </a:rPr>
              <a:t>PROJECT MEETING AND HADRONTHERAPY WORKSHOP </a:t>
            </a:r>
          </a:p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 b="1" dirty="0">
                <a:solidFill>
                  <a:srgbClr val="FFFFFF"/>
                </a:solidFill>
                <a:latin typeface="+mj-lt"/>
                <a:ea typeface="Overpass Bold"/>
                <a:cs typeface="Overpass Bold"/>
                <a:sym typeface="Overpass Bold"/>
              </a:rPr>
              <a:t> FROM INNOVATION TO IMPLEMENTATION</a:t>
            </a:r>
          </a:p>
          <a:p>
            <a:pPr algn="ctr">
              <a:lnSpc>
                <a:spcPts val="1960"/>
              </a:lnSpc>
              <a:spcBef>
                <a:spcPct val="0"/>
              </a:spcBef>
            </a:pPr>
            <a:r>
              <a:rPr lang="en-US" sz="1400" dirty="0">
                <a:solidFill>
                  <a:srgbClr val="FFFFFF"/>
                </a:solidFill>
                <a:ea typeface="Overpass"/>
                <a:cs typeface="Overpass"/>
                <a:sym typeface="Overpass"/>
              </a:rPr>
              <a:t>24-25 MARCH 2025</a:t>
            </a:r>
          </a:p>
          <a:p>
            <a:pPr algn="ctr">
              <a:lnSpc>
                <a:spcPts val="1960"/>
              </a:lnSpc>
              <a:spcBef>
                <a:spcPct val="0"/>
              </a:spcBef>
            </a:pPr>
            <a:r>
              <a:rPr lang="en-US" sz="1400" dirty="0">
                <a:solidFill>
                  <a:srgbClr val="FFFFFF"/>
                </a:solidFill>
                <a:ea typeface="Overpass"/>
                <a:cs typeface="Overpass"/>
                <a:sym typeface="Overpass"/>
              </a:rPr>
              <a:t>SCIENCE AND TECHNOLOGY PARK OF MONTENEGRO, PODGORICA</a:t>
            </a:r>
          </a:p>
          <a:p>
            <a:pPr algn="ctr">
              <a:lnSpc>
                <a:spcPts val="1960"/>
              </a:lnSpc>
              <a:spcBef>
                <a:spcPct val="0"/>
              </a:spcBef>
            </a:pPr>
            <a:r>
              <a:rPr lang="en-US" sz="1400" dirty="0">
                <a:solidFill>
                  <a:srgbClr val="FFFFFF"/>
                </a:solidFill>
                <a:ea typeface="Overpass"/>
                <a:cs typeface="Overpass"/>
                <a:sym typeface="Overpass"/>
              </a:rPr>
              <a:t>AND ONLINE</a:t>
            </a:r>
          </a:p>
        </p:txBody>
      </p:sp>
      <p:pic>
        <p:nvPicPr>
          <p:cNvPr id="70" name="Immagine 69">
            <a:extLst>
              <a:ext uri="{FF2B5EF4-FFF2-40B4-BE49-F238E27FC236}">
                <a16:creationId xmlns:a16="http://schemas.microsoft.com/office/drawing/2014/main" id="{9DA8D032-5ACC-442C-8230-78BE0DDB427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651921" y="5977294"/>
            <a:ext cx="1031538" cy="32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343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8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95098" y="195098"/>
            <a:ext cx="10247181" cy="7164427"/>
            <a:chOff x="0" y="0"/>
            <a:chExt cx="4249769" cy="297127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249769" cy="2971271"/>
            </a:xfrm>
            <a:custGeom>
              <a:avLst/>
              <a:gdLst/>
              <a:ahLst/>
              <a:cxnLst/>
              <a:rect l="l" t="t" r="r" b="b"/>
              <a:pathLst>
                <a:path w="4249769" h="2971271">
                  <a:moveTo>
                    <a:pt x="0" y="0"/>
                  </a:moveTo>
                  <a:lnTo>
                    <a:pt x="4249769" y="0"/>
                  </a:lnTo>
                  <a:lnTo>
                    <a:pt x="4249769" y="2971271"/>
                  </a:lnTo>
                  <a:lnTo>
                    <a:pt x="0" y="2971271"/>
                  </a:lnTo>
                  <a:close/>
                </a:path>
              </a:pathLst>
            </a:custGeom>
            <a:solidFill>
              <a:srgbClr val="03004A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249769" cy="3009371"/>
            </a:xfrm>
            <a:prstGeom prst="rect">
              <a:avLst/>
            </a:prstGeom>
          </p:spPr>
          <p:txBody>
            <a:bodyPr lIns="32261" tIns="32261" rIns="32261" bIns="32261" rtlCol="0" anchor="ctr"/>
            <a:lstStyle/>
            <a:p>
              <a:pPr algn="ctr">
                <a:lnSpc>
                  <a:spcPts val="1707"/>
                </a:lnSpc>
              </a:pPr>
              <a:endParaRPr/>
            </a:p>
          </p:txBody>
        </p:sp>
      </p:grpSp>
      <p:pic>
        <p:nvPicPr>
          <p:cNvPr id="69" name="Immagine 6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598" y="195097"/>
            <a:ext cx="10263502" cy="7256295"/>
          </a:xfrm>
          <a:prstGeom prst="rect">
            <a:avLst/>
          </a:prstGeom>
        </p:spPr>
      </p:pic>
      <p:sp>
        <p:nvSpPr>
          <p:cNvPr id="6" name="Freeform 6"/>
          <p:cNvSpPr/>
          <p:nvPr/>
        </p:nvSpPr>
        <p:spPr>
          <a:xfrm>
            <a:off x="5601904" y="6818065"/>
            <a:ext cx="917553" cy="451928"/>
          </a:xfrm>
          <a:custGeom>
            <a:avLst/>
            <a:gdLst/>
            <a:ahLst/>
            <a:cxnLst/>
            <a:rect l="l" t="t" r="r" b="b"/>
            <a:pathLst>
              <a:path w="917553" h="451928">
                <a:moveTo>
                  <a:pt x="0" y="0"/>
                </a:moveTo>
                <a:lnTo>
                  <a:pt x="917552" y="0"/>
                </a:lnTo>
                <a:lnTo>
                  <a:pt x="917552" y="451928"/>
                </a:lnTo>
                <a:lnTo>
                  <a:pt x="0" y="451928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b="-40767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5346000" y="3041080"/>
            <a:ext cx="5096279" cy="3491126"/>
          </a:xfrm>
          <a:custGeom>
            <a:avLst/>
            <a:gdLst/>
            <a:ahLst/>
            <a:cxnLst/>
            <a:rect l="l" t="t" r="r" b="b"/>
            <a:pathLst>
              <a:path w="1826392" h="1251141">
                <a:moveTo>
                  <a:pt x="0" y="0"/>
                </a:moveTo>
                <a:lnTo>
                  <a:pt x="1826392" y="0"/>
                </a:lnTo>
                <a:lnTo>
                  <a:pt x="1826392" y="1251141"/>
                </a:lnTo>
                <a:lnTo>
                  <a:pt x="0" y="1251141"/>
                </a:lnTo>
                <a:close/>
              </a:path>
            </a:pathLst>
          </a:custGeom>
          <a:solidFill>
            <a:srgbClr val="FFFFFF"/>
          </a:solidFill>
        </p:spPr>
      </p:sp>
      <p:sp>
        <p:nvSpPr>
          <p:cNvPr id="9" name="TextBox 9"/>
          <p:cNvSpPr txBox="1"/>
          <p:nvPr/>
        </p:nvSpPr>
        <p:spPr>
          <a:xfrm>
            <a:off x="5346000" y="2934768"/>
            <a:ext cx="5096279" cy="3597438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1707"/>
              </a:lnSpc>
            </a:pPr>
            <a:endParaRPr/>
          </a:p>
        </p:txBody>
      </p:sp>
      <p:sp>
        <p:nvSpPr>
          <p:cNvPr id="10" name="Freeform 10"/>
          <p:cNvSpPr/>
          <p:nvPr/>
        </p:nvSpPr>
        <p:spPr>
          <a:xfrm>
            <a:off x="5573428" y="3113080"/>
            <a:ext cx="4641423" cy="2863459"/>
          </a:xfrm>
          <a:custGeom>
            <a:avLst/>
            <a:gdLst/>
            <a:ahLst/>
            <a:cxnLst/>
            <a:rect l="l" t="t" r="r" b="b"/>
            <a:pathLst>
              <a:path w="4641423" h="2863459">
                <a:moveTo>
                  <a:pt x="0" y="0"/>
                </a:moveTo>
                <a:lnTo>
                  <a:pt x="4641423" y="0"/>
                </a:lnTo>
                <a:lnTo>
                  <a:pt x="4641423" y="2863459"/>
                </a:lnTo>
                <a:lnTo>
                  <a:pt x="0" y="286345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983" t="-2364" r="-1739" b="-4852"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6261100" y="6048539"/>
            <a:ext cx="579252" cy="417732"/>
          </a:xfrm>
          <a:custGeom>
            <a:avLst/>
            <a:gdLst/>
            <a:ahLst/>
            <a:cxnLst/>
            <a:rect l="l" t="t" r="r" b="b"/>
            <a:pathLst>
              <a:path w="579252" h="417732">
                <a:moveTo>
                  <a:pt x="0" y="0"/>
                </a:moveTo>
                <a:lnTo>
                  <a:pt x="579252" y="0"/>
                </a:lnTo>
                <a:lnTo>
                  <a:pt x="579252" y="417732"/>
                </a:lnTo>
                <a:lnTo>
                  <a:pt x="0" y="41773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r="-36677" b="-192134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6870700" y="6062221"/>
            <a:ext cx="901553" cy="390367"/>
          </a:xfrm>
          <a:custGeom>
            <a:avLst/>
            <a:gdLst/>
            <a:ahLst/>
            <a:cxnLst/>
            <a:rect l="l" t="t" r="r" b="b"/>
            <a:pathLst>
              <a:path w="901553" h="390367">
                <a:moveTo>
                  <a:pt x="0" y="0"/>
                </a:moveTo>
                <a:lnTo>
                  <a:pt x="901553" y="0"/>
                </a:lnTo>
                <a:lnTo>
                  <a:pt x="901553" y="390368"/>
                </a:lnTo>
                <a:lnTo>
                  <a:pt x="0" y="39036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142632" b="-113353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7861300" y="6062220"/>
            <a:ext cx="760498" cy="390367"/>
          </a:xfrm>
          <a:custGeom>
            <a:avLst/>
            <a:gdLst/>
            <a:ahLst/>
            <a:cxnLst/>
            <a:rect l="l" t="t" r="r" b="b"/>
            <a:pathLst>
              <a:path w="760498" h="390367">
                <a:moveTo>
                  <a:pt x="0" y="0"/>
                </a:moveTo>
                <a:lnTo>
                  <a:pt x="760498" y="0"/>
                </a:lnTo>
                <a:lnTo>
                  <a:pt x="760498" y="390368"/>
                </a:lnTo>
                <a:lnTo>
                  <a:pt x="0" y="3903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852" t="-244686" r="-10932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5471739" y="345483"/>
            <a:ext cx="28788" cy="573928"/>
          </a:xfrm>
          <a:custGeom>
            <a:avLst/>
            <a:gdLst/>
            <a:ahLst/>
            <a:cxnLst/>
            <a:rect l="l" t="t" r="r" b="b"/>
            <a:pathLst>
              <a:path w="28788" h="573928">
                <a:moveTo>
                  <a:pt x="0" y="0"/>
                </a:moveTo>
                <a:lnTo>
                  <a:pt x="28788" y="0"/>
                </a:lnTo>
                <a:lnTo>
                  <a:pt x="28788" y="573927"/>
                </a:lnTo>
                <a:lnTo>
                  <a:pt x="0" y="573927"/>
                </a:lnTo>
                <a:lnTo>
                  <a:pt x="0" y="0"/>
                </a:lnTo>
                <a:close/>
              </a:path>
            </a:pathLst>
          </a:cu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grpSp>
        <p:nvGrpSpPr>
          <p:cNvPr id="15" name="Group 15"/>
          <p:cNvGrpSpPr>
            <a:grpSpLocks noChangeAspect="1"/>
          </p:cNvGrpSpPr>
          <p:nvPr/>
        </p:nvGrpSpPr>
        <p:grpSpPr>
          <a:xfrm>
            <a:off x="5551820" y="830366"/>
            <a:ext cx="159510" cy="85999"/>
            <a:chOff x="0" y="0"/>
            <a:chExt cx="1246708" cy="672160"/>
          </a:xfrm>
        </p:grpSpPr>
        <p:sp>
          <p:nvSpPr>
            <p:cNvPr id="16" name="Freeform 16"/>
            <p:cNvSpPr/>
            <p:nvPr/>
          </p:nvSpPr>
          <p:spPr>
            <a:xfrm>
              <a:off x="63500" y="237109"/>
              <a:ext cx="318389" cy="366903"/>
            </a:xfrm>
            <a:custGeom>
              <a:avLst/>
              <a:gdLst/>
              <a:ahLst/>
              <a:cxnLst/>
              <a:rect l="l" t="t" r="r" b="b"/>
              <a:pathLst>
                <a:path w="318389" h="366903">
                  <a:moveTo>
                    <a:pt x="122936" y="334010"/>
                  </a:moveTo>
                  <a:cubicBezTo>
                    <a:pt x="134747" y="334010"/>
                    <a:pt x="146431" y="330708"/>
                    <a:pt x="157734" y="324104"/>
                  </a:cubicBezTo>
                  <a:cubicBezTo>
                    <a:pt x="169037" y="317500"/>
                    <a:pt x="179832" y="306197"/>
                    <a:pt x="189865" y="290322"/>
                  </a:cubicBezTo>
                  <a:lnTo>
                    <a:pt x="189865" y="154305"/>
                  </a:lnTo>
                  <a:cubicBezTo>
                    <a:pt x="183515" y="163830"/>
                    <a:pt x="173863" y="171577"/>
                    <a:pt x="160782" y="177546"/>
                  </a:cubicBezTo>
                  <a:cubicBezTo>
                    <a:pt x="147701" y="183515"/>
                    <a:pt x="134620" y="189992"/>
                    <a:pt x="121158" y="196977"/>
                  </a:cubicBezTo>
                  <a:cubicBezTo>
                    <a:pt x="107696" y="203962"/>
                    <a:pt x="96266" y="213487"/>
                    <a:pt x="86741" y="225298"/>
                  </a:cubicBezTo>
                  <a:cubicBezTo>
                    <a:pt x="77216" y="237109"/>
                    <a:pt x="72390" y="253492"/>
                    <a:pt x="72390" y="274447"/>
                  </a:cubicBezTo>
                  <a:cubicBezTo>
                    <a:pt x="72390" y="294894"/>
                    <a:pt x="77216" y="310007"/>
                    <a:pt x="86741" y="319532"/>
                  </a:cubicBezTo>
                  <a:cubicBezTo>
                    <a:pt x="96266" y="329057"/>
                    <a:pt x="108331" y="333883"/>
                    <a:pt x="122936" y="333883"/>
                  </a:cubicBezTo>
                  <a:moveTo>
                    <a:pt x="85344" y="366649"/>
                  </a:moveTo>
                  <a:cubicBezTo>
                    <a:pt x="55372" y="366649"/>
                    <a:pt x="33528" y="359029"/>
                    <a:pt x="20193" y="343789"/>
                  </a:cubicBezTo>
                  <a:cubicBezTo>
                    <a:pt x="6858" y="328549"/>
                    <a:pt x="0" y="309118"/>
                    <a:pt x="0" y="285496"/>
                  </a:cubicBezTo>
                  <a:cubicBezTo>
                    <a:pt x="0" y="265938"/>
                    <a:pt x="4572" y="249936"/>
                    <a:pt x="13716" y="237744"/>
                  </a:cubicBezTo>
                  <a:cubicBezTo>
                    <a:pt x="22860" y="225552"/>
                    <a:pt x="34544" y="215265"/>
                    <a:pt x="48895" y="207391"/>
                  </a:cubicBezTo>
                  <a:cubicBezTo>
                    <a:pt x="63246" y="199517"/>
                    <a:pt x="78486" y="192532"/>
                    <a:pt x="94615" y="186944"/>
                  </a:cubicBezTo>
                  <a:cubicBezTo>
                    <a:pt x="110744" y="181356"/>
                    <a:pt x="126111" y="175768"/>
                    <a:pt x="140462" y="170561"/>
                  </a:cubicBezTo>
                  <a:cubicBezTo>
                    <a:pt x="154813" y="165354"/>
                    <a:pt x="166624" y="159258"/>
                    <a:pt x="176022" y="152400"/>
                  </a:cubicBezTo>
                  <a:cubicBezTo>
                    <a:pt x="185420" y="145542"/>
                    <a:pt x="189992" y="136906"/>
                    <a:pt x="189992" y="126492"/>
                  </a:cubicBezTo>
                  <a:lnTo>
                    <a:pt x="189992" y="79883"/>
                  </a:lnTo>
                  <a:cubicBezTo>
                    <a:pt x="189992" y="63500"/>
                    <a:pt x="187325" y="50419"/>
                    <a:pt x="182118" y="40640"/>
                  </a:cubicBezTo>
                  <a:cubicBezTo>
                    <a:pt x="176911" y="30861"/>
                    <a:pt x="169799" y="23876"/>
                    <a:pt x="160909" y="19812"/>
                  </a:cubicBezTo>
                  <a:cubicBezTo>
                    <a:pt x="152019" y="15748"/>
                    <a:pt x="141478" y="13716"/>
                    <a:pt x="129159" y="13716"/>
                  </a:cubicBezTo>
                  <a:cubicBezTo>
                    <a:pt x="118618" y="13716"/>
                    <a:pt x="107569" y="15240"/>
                    <a:pt x="95758" y="18161"/>
                  </a:cubicBezTo>
                  <a:cubicBezTo>
                    <a:pt x="83947" y="21082"/>
                    <a:pt x="74549" y="26924"/>
                    <a:pt x="67691" y="35560"/>
                  </a:cubicBezTo>
                  <a:cubicBezTo>
                    <a:pt x="77724" y="38354"/>
                    <a:pt x="85979" y="43688"/>
                    <a:pt x="92583" y="51562"/>
                  </a:cubicBezTo>
                  <a:cubicBezTo>
                    <a:pt x="99187" y="59436"/>
                    <a:pt x="102489" y="69469"/>
                    <a:pt x="102489" y="81280"/>
                  </a:cubicBezTo>
                  <a:cubicBezTo>
                    <a:pt x="102489" y="94107"/>
                    <a:pt x="98298" y="104013"/>
                    <a:pt x="89789" y="111379"/>
                  </a:cubicBezTo>
                  <a:cubicBezTo>
                    <a:pt x="81280" y="118745"/>
                    <a:pt x="70739" y="122301"/>
                    <a:pt x="58039" y="122301"/>
                  </a:cubicBezTo>
                  <a:cubicBezTo>
                    <a:pt x="43942" y="122301"/>
                    <a:pt x="33401" y="117856"/>
                    <a:pt x="26670" y="108966"/>
                  </a:cubicBezTo>
                  <a:cubicBezTo>
                    <a:pt x="19939" y="100076"/>
                    <a:pt x="16383" y="89789"/>
                    <a:pt x="16383" y="77851"/>
                  </a:cubicBezTo>
                  <a:cubicBezTo>
                    <a:pt x="16383" y="65532"/>
                    <a:pt x="19431" y="55499"/>
                    <a:pt x="25654" y="47752"/>
                  </a:cubicBezTo>
                  <a:cubicBezTo>
                    <a:pt x="31877" y="40005"/>
                    <a:pt x="39878" y="32766"/>
                    <a:pt x="49911" y="25908"/>
                  </a:cubicBezTo>
                  <a:cubicBezTo>
                    <a:pt x="60833" y="18669"/>
                    <a:pt x="74930" y="12446"/>
                    <a:pt x="91948" y="7493"/>
                  </a:cubicBezTo>
                  <a:cubicBezTo>
                    <a:pt x="108966" y="2540"/>
                    <a:pt x="128016" y="0"/>
                    <a:pt x="148971" y="0"/>
                  </a:cubicBezTo>
                  <a:cubicBezTo>
                    <a:pt x="168529" y="0"/>
                    <a:pt x="185547" y="2159"/>
                    <a:pt x="199898" y="6477"/>
                  </a:cubicBezTo>
                  <a:cubicBezTo>
                    <a:pt x="214249" y="10795"/>
                    <a:pt x="226187" y="17780"/>
                    <a:pt x="235712" y="27305"/>
                  </a:cubicBezTo>
                  <a:cubicBezTo>
                    <a:pt x="247015" y="37846"/>
                    <a:pt x="254635" y="50927"/>
                    <a:pt x="258191" y="66548"/>
                  </a:cubicBezTo>
                  <a:cubicBezTo>
                    <a:pt x="261747" y="82169"/>
                    <a:pt x="263652" y="101219"/>
                    <a:pt x="263652" y="123571"/>
                  </a:cubicBezTo>
                  <a:lnTo>
                    <a:pt x="263652" y="312166"/>
                  </a:lnTo>
                  <a:cubicBezTo>
                    <a:pt x="263652" y="323088"/>
                    <a:pt x="264922" y="331089"/>
                    <a:pt x="267716" y="336042"/>
                  </a:cubicBezTo>
                  <a:cubicBezTo>
                    <a:pt x="270510" y="340995"/>
                    <a:pt x="275463" y="343535"/>
                    <a:pt x="282829" y="343535"/>
                  </a:cubicBezTo>
                  <a:cubicBezTo>
                    <a:pt x="288290" y="343535"/>
                    <a:pt x="293243" y="342138"/>
                    <a:pt x="297815" y="339471"/>
                  </a:cubicBezTo>
                  <a:cubicBezTo>
                    <a:pt x="302387" y="336804"/>
                    <a:pt x="306959" y="333502"/>
                    <a:pt x="311531" y="329946"/>
                  </a:cubicBezTo>
                  <a:lnTo>
                    <a:pt x="318389" y="341630"/>
                  </a:lnTo>
                  <a:cubicBezTo>
                    <a:pt x="308864" y="349377"/>
                    <a:pt x="299085" y="355473"/>
                    <a:pt x="289306" y="360045"/>
                  </a:cubicBezTo>
                  <a:cubicBezTo>
                    <a:pt x="279527" y="364617"/>
                    <a:pt x="267081" y="366903"/>
                    <a:pt x="252095" y="366903"/>
                  </a:cubicBezTo>
                  <a:cubicBezTo>
                    <a:pt x="227076" y="366903"/>
                    <a:pt x="210566" y="360934"/>
                    <a:pt x="202565" y="349123"/>
                  </a:cubicBezTo>
                  <a:cubicBezTo>
                    <a:pt x="194564" y="337312"/>
                    <a:pt x="190373" y="323596"/>
                    <a:pt x="189865" y="308102"/>
                  </a:cubicBezTo>
                  <a:cubicBezTo>
                    <a:pt x="176657" y="330454"/>
                    <a:pt x="161036" y="345821"/>
                    <a:pt x="143129" y="354203"/>
                  </a:cubicBezTo>
                  <a:cubicBezTo>
                    <a:pt x="125222" y="362585"/>
                    <a:pt x="105918" y="366776"/>
                    <a:pt x="85344" y="366776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id="17" name="Freeform 17"/>
            <p:cNvSpPr/>
            <p:nvPr/>
          </p:nvSpPr>
          <p:spPr>
            <a:xfrm>
              <a:off x="402463" y="236982"/>
              <a:ext cx="383032" cy="362204"/>
            </a:xfrm>
            <a:custGeom>
              <a:avLst/>
              <a:gdLst/>
              <a:ahLst/>
              <a:cxnLst/>
              <a:rect l="l" t="t" r="r" b="b"/>
              <a:pathLst>
                <a:path w="383032" h="362204">
                  <a:moveTo>
                    <a:pt x="237617" y="0"/>
                  </a:moveTo>
                  <a:cubicBezTo>
                    <a:pt x="255905" y="0"/>
                    <a:pt x="270764" y="2413"/>
                    <a:pt x="282321" y="7239"/>
                  </a:cubicBezTo>
                  <a:cubicBezTo>
                    <a:pt x="293878" y="12065"/>
                    <a:pt x="303657" y="18542"/>
                    <a:pt x="311404" y="26670"/>
                  </a:cubicBezTo>
                  <a:cubicBezTo>
                    <a:pt x="319659" y="35306"/>
                    <a:pt x="325374" y="46482"/>
                    <a:pt x="328803" y="60198"/>
                  </a:cubicBezTo>
                  <a:cubicBezTo>
                    <a:pt x="332232" y="73914"/>
                    <a:pt x="334010" y="92329"/>
                    <a:pt x="334010" y="115570"/>
                  </a:cubicBezTo>
                  <a:lnTo>
                    <a:pt x="334010" y="298577"/>
                  </a:lnTo>
                  <a:cubicBezTo>
                    <a:pt x="334010" y="317754"/>
                    <a:pt x="337693" y="330708"/>
                    <a:pt x="345186" y="337566"/>
                  </a:cubicBezTo>
                  <a:cubicBezTo>
                    <a:pt x="352679" y="344424"/>
                    <a:pt x="365379" y="347853"/>
                    <a:pt x="383032" y="347853"/>
                  </a:cubicBezTo>
                  <a:lnTo>
                    <a:pt x="383032" y="362204"/>
                  </a:lnTo>
                  <a:cubicBezTo>
                    <a:pt x="375285" y="361696"/>
                    <a:pt x="363220" y="361188"/>
                    <a:pt x="346837" y="360553"/>
                  </a:cubicBezTo>
                  <a:cubicBezTo>
                    <a:pt x="330454" y="359918"/>
                    <a:pt x="314198" y="359537"/>
                    <a:pt x="298323" y="359537"/>
                  </a:cubicBezTo>
                  <a:cubicBezTo>
                    <a:pt x="282829" y="359537"/>
                    <a:pt x="267462" y="359918"/>
                    <a:pt x="252222" y="360553"/>
                  </a:cubicBezTo>
                  <a:cubicBezTo>
                    <a:pt x="236982" y="361188"/>
                    <a:pt x="225425" y="361823"/>
                    <a:pt x="217805" y="362204"/>
                  </a:cubicBezTo>
                  <a:lnTo>
                    <a:pt x="217805" y="347726"/>
                  </a:lnTo>
                  <a:cubicBezTo>
                    <a:pt x="233299" y="347726"/>
                    <a:pt x="244221" y="344297"/>
                    <a:pt x="250571" y="337439"/>
                  </a:cubicBezTo>
                  <a:cubicBezTo>
                    <a:pt x="256921" y="330581"/>
                    <a:pt x="260223" y="317627"/>
                    <a:pt x="260223" y="298450"/>
                  </a:cubicBezTo>
                  <a:lnTo>
                    <a:pt x="260223" y="96393"/>
                  </a:lnTo>
                  <a:cubicBezTo>
                    <a:pt x="260223" y="83185"/>
                    <a:pt x="259080" y="71247"/>
                    <a:pt x="256794" y="60579"/>
                  </a:cubicBezTo>
                  <a:cubicBezTo>
                    <a:pt x="254508" y="49911"/>
                    <a:pt x="249682" y="41275"/>
                    <a:pt x="242443" y="34671"/>
                  </a:cubicBezTo>
                  <a:cubicBezTo>
                    <a:pt x="235204" y="28067"/>
                    <a:pt x="224282" y="24765"/>
                    <a:pt x="209677" y="24765"/>
                  </a:cubicBezTo>
                  <a:cubicBezTo>
                    <a:pt x="184150" y="24765"/>
                    <a:pt x="163322" y="35179"/>
                    <a:pt x="147193" y="56134"/>
                  </a:cubicBezTo>
                  <a:cubicBezTo>
                    <a:pt x="131064" y="77089"/>
                    <a:pt x="122936" y="102997"/>
                    <a:pt x="122936" y="133985"/>
                  </a:cubicBezTo>
                  <a:lnTo>
                    <a:pt x="122936" y="298577"/>
                  </a:lnTo>
                  <a:cubicBezTo>
                    <a:pt x="122936" y="317754"/>
                    <a:pt x="126238" y="330708"/>
                    <a:pt x="132842" y="337566"/>
                  </a:cubicBezTo>
                  <a:cubicBezTo>
                    <a:pt x="139446" y="344424"/>
                    <a:pt x="150241" y="347853"/>
                    <a:pt x="165227" y="347853"/>
                  </a:cubicBezTo>
                  <a:lnTo>
                    <a:pt x="165227" y="362204"/>
                  </a:lnTo>
                  <a:cubicBezTo>
                    <a:pt x="157988" y="361696"/>
                    <a:pt x="146939" y="361188"/>
                    <a:pt x="132207" y="360553"/>
                  </a:cubicBezTo>
                  <a:cubicBezTo>
                    <a:pt x="117475" y="359918"/>
                    <a:pt x="101981" y="359537"/>
                    <a:pt x="86106" y="359537"/>
                  </a:cubicBezTo>
                  <a:cubicBezTo>
                    <a:pt x="70612" y="359537"/>
                    <a:pt x="54483" y="359918"/>
                    <a:pt x="37592" y="360553"/>
                  </a:cubicBezTo>
                  <a:cubicBezTo>
                    <a:pt x="20701" y="361188"/>
                    <a:pt x="8128" y="361823"/>
                    <a:pt x="0" y="362204"/>
                  </a:cubicBezTo>
                  <a:lnTo>
                    <a:pt x="0" y="347726"/>
                  </a:lnTo>
                  <a:cubicBezTo>
                    <a:pt x="17780" y="347726"/>
                    <a:pt x="30353" y="344297"/>
                    <a:pt x="37973" y="337439"/>
                  </a:cubicBezTo>
                  <a:cubicBezTo>
                    <a:pt x="45593" y="330581"/>
                    <a:pt x="49276" y="317627"/>
                    <a:pt x="49276" y="298450"/>
                  </a:cubicBezTo>
                  <a:lnTo>
                    <a:pt x="49276" y="84074"/>
                  </a:lnTo>
                  <a:cubicBezTo>
                    <a:pt x="49276" y="63627"/>
                    <a:pt x="45847" y="48514"/>
                    <a:pt x="38989" y="38608"/>
                  </a:cubicBezTo>
                  <a:cubicBezTo>
                    <a:pt x="32131" y="28702"/>
                    <a:pt x="19177" y="23876"/>
                    <a:pt x="127" y="23876"/>
                  </a:cubicBezTo>
                  <a:lnTo>
                    <a:pt x="127" y="9652"/>
                  </a:lnTo>
                  <a:cubicBezTo>
                    <a:pt x="14732" y="11049"/>
                    <a:pt x="28829" y="11684"/>
                    <a:pt x="42545" y="11684"/>
                  </a:cubicBezTo>
                  <a:cubicBezTo>
                    <a:pt x="58039" y="11684"/>
                    <a:pt x="72390" y="10922"/>
                    <a:pt x="85852" y="9271"/>
                  </a:cubicBezTo>
                  <a:cubicBezTo>
                    <a:pt x="99314" y="7620"/>
                    <a:pt x="111760" y="5334"/>
                    <a:pt x="123063" y="2032"/>
                  </a:cubicBezTo>
                  <a:lnTo>
                    <a:pt x="123063" y="76454"/>
                  </a:lnTo>
                  <a:cubicBezTo>
                    <a:pt x="134874" y="48260"/>
                    <a:pt x="151130" y="28448"/>
                    <a:pt x="171831" y="17018"/>
                  </a:cubicBezTo>
                  <a:cubicBezTo>
                    <a:pt x="192532" y="5588"/>
                    <a:pt x="214503" y="0"/>
                    <a:pt x="237744" y="0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id="18" name="Freeform 18"/>
            <p:cNvSpPr/>
            <p:nvPr/>
          </p:nvSpPr>
          <p:spPr>
            <a:xfrm>
              <a:off x="826770" y="63500"/>
              <a:ext cx="356489" cy="545084"/>
            </a:xfrm>
            <a:custGeom>
              <a:avLst/>
              <a:gdLst/>
              <a:ahLst/>
              <a:cxnLst/>
              <a:rect l="l" t="t" r="r" b="b"/>
              <a:pathLst>
                <a:path w="356489" h="545084">
                  <a:moveTo>
                    <a:pt x="307340" y="0"/>
                  </a:moveTo>
                  <a:lnTo>
                    <a:pt x="307340" y="461137"/>
                  </a:lnTo>
                  <a:cubicBezTo>
                    <a:pt x="307340" y="481584"/>
                    <a:pt x="310896" y="496824"/>
                    <a:pt x="317881" y="506603"/>
                  </a:cubicBezTo>
                  <a:cubicBezTo>
                    <a:pt x="324866" y="516382"/>
                    <a:pt x="337820" y="521335"/>
                    <a:pt x="356489" y="521335"/>
                  </a:cubicBezTo>
                  <a:lnTo>
                    <a:pt x="356489" y="535686"/>
                  </a:lnTo>
                  <a:cubicBezTo>
                    <a:pt x="342392" y="534289"/>
                    <a:pt x="328295" y="533654"/>
                    <a:pt x="314071" y="533654"/>
                  </a:cubicBezTo>
                  <a:cubicBezTo>
                    <a:pt x="298577" y="533654"/>
                    <a:pt x="284099" y="534289"/>
                    <a:pt x="270637" y="535686"/>
                  </a:cubicBezTo>
                  <a:cubicBezTo>
                    <a:pt x="257175" y="537083"/>
                    <a:pt x="244856" y="539496"/>
                    <a:pt x="233426" y="543179"/>
                  </a:cubicBezTo>
                  <a:lnTo>
                    <a:pt x="233426" y="81915"/>
                  </a:lnTo>
                  <a:cubicBezTo>
                    <a:pt x="233426" y="61468"/>
                    <a:pt x="229997" y="46228"/>
                    <a:pt x="222885" y="36449"/>
                  </a:cubicBezTo>
                  <a:cubicBezTo>
                    <a:pt x="215773" y="26670"/>
                    <a:pt x="202946" y="21717"/>
                    <a:pt x="184277" y="21717"/>
                  </a:cubicBezTo>
                  <a:lnTo>
                    <a:pt x="184277" y="7493"/>
                  </a:lnTo>
                  <a:cubicBezTo>
                    <a:pt x="198882" y="8890"/>
                    <a:pt x="212979" y="9525"/>
                    <a:pt x="226695" y="9525"/>
                  </a:cubicBezTo>
                  <a:cubicBezTo>
                    <a:pt x="241681" y="9525"/>
                    <a:pt x="256032" y="8763"/>
                    <a:pt x="269748" y="7112"/>
                  </a:cubicBezTo>
                  <a:cubicBezTo>
                    <a:pt x="283464" y="5461"/>
                    <a:pt x="295910" y="3175"/>
                    <a:pt x="307340" y="0"/>
                  </a:cubicBezTo>
                  <a:moveTo>
                    <a:pt x="153543" y="173482"/>
                  </a:moveTo>
                  <a:cubicBezTo>
                    <a:pt x="173609" y="173482"/>
                    <a:pt x="191897" y="177800"/>
                    <a:pt x="208534" y="186436"/>
                  </a:cubicBezTo>
                  <a:cubicBezTo>
                    <a:pt x="225171" y="195072"/>
                    <a:pt x="236855" y="209677"/>
                    <a:pt x="243713" y="230124"/>
                  </a:cubicBezTo>
                  <a:lnTo>
                    <a:pt x="235458" y="237617"/>
                  </a:lnTo>
                  <a:cubicBezTo>
                    <a:pt x="229108" y="221234"/>
                    <a:pt x="219837" y="209296"/>
                    <a:pt x="207518" y="201803"/>
                  </a:cubicBezTo>
                  <a:cubicBezTo>
                    <a:pt x="195199" y="194310"/>
                    <a:pt x="181229" y="190500"/>
                    <a:pt x="165862" y="190500"/>
                  </a:cubicBezTo>
                  <a:cubicBezTo>
                    <a:pt x="139954" y="190500"/>
                    <a:pt x="118745" y="204216"/>
                    <a:pt x="102362" y="231902"/>
                  </a:cubicBezTo>
                  <a:cubicBezTo>
                    <a:pt x="85979" y="259588"/>
                    <a:pt x="77978" y="301879"/>
                    <a:pt x="78486" y="359283"/>
                  </a:cubicBezTo>
                  <a:cubicBezTo>
                    <a:pt x="78486" y="397129"/>
                    <a:pt x="81661" y="427990"/>
                    <a:pt x="88011" y="451866"/>
                  </a:cubicBezTo>
                  <a:cubicBezTo>
                    <a:pt x="94361" y="475742"/>
                    <a:pt x="103886" y="493395"/>
                    <a:pt x="116332" y="504825"/>
                  </a:cubicBezTo>
                  <a:cubicBezTo>
                    <a:pt x="128778" y="516255"/>
                    <a:pt x="144018" y="521970"/>
                    <a:pt x="161798" y="521970"/>
                  </a:cubicBezTo>
                  <a:cubicBezTo>
                    <a:pt x="179578" y="521970"/>
                    <a:pt x="195580" y="514477"/>
                    <a:pt x="210058" y="499364"/>
                  </a:cubicBezTo>
                  <a:cubicBezTo>
                    <a:pt x="224536" y="484251"/>
                    <a:pt x="232918" y="462661"/>
                    <a:pt x="235585" y="434467"/>
                  </a:cubicBezTo>
                  <a:lnTo>
                    <a:pt x="241808" y="448818"/>
                  </a:lnTo>
                  <a:cubicBezTo>
                    <a:pt x="237236" y="479806"/>
                    <a:pt x="226314" y="503555"/>
                    <a:pt x="209042" y="520192"/>
                  </a:cubicBezTo>
                  <a:cubicBezTo>
                    <a:pt x="191770" y="536829"/>
                    <a:pt x="168529" y="545084"/>
                    <a:pt x="139319" y="545084"/>
                  </a:cubicBezTo>
                  <a:cubicBezTo>
                    <a:pt x="111506" y="545084"/>
                    <a:pt x="87122" y="538353"/>
                    <a:pt x="65913" y="524891"/>
                  </a:cubicBezTo>
                  <a:cubicBezTo>
                    <a:pt x="44704" y="511429"/>
                    <a:pt x="28448" y="490982"/>
                    <a:pt x="17018" y="463423"/>
                  </a:cubicBezTo>
                  <a:cubicBezTo>
                    <a:pt x="5588" y="435864"/>
                    <a:pt x="0" y="401193"/>
                    <a:pt x="0" y="359283"/>
                  </a:cubicBezTo>
                  <a:cubicBezTo>
                    <a:pt x="0" y="317881"/>
                    <a:pt x="6985" y="283337"/>
                    <a:pt x="20828" y="255778"/>
                  </a:cubicBezTo>
                  <a:cubicBezTo>
                    <a:pt x="34671" y="228219"/>
                    <a:pt x="53213" y="207645"/>
                    <a:pt x="76454" y="193929"/>
                  </a:cubicBezTo>
                  <a:cubicBezTo>
                    <a:pt x="99695" y="180213"/>
                    <a:pt x="125476" y="173482"/>
                    <a:pt x="153670" y="173482"/>
                  </a:cubicBezTo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9" name="Freeform 19"/>
          <p:cNvSpPr/>
          <p:nvPr/>
        </p:nvSpPr>
        <p:spPr>
          <a:xfrm>
            <a:off x="5551820" y="344271"/>
            <a:ext cx="236106" cy="269820"/>
          </a:xfrm>
          <a:custGeom>
            <a:avLst/>
            <a:gdLst/>
            <a:ahLst/>
            <a:cxnLst/>
            <a:rect l="l" t="t" r="r" b="b"/>
            <a:pathLst>
              <a:path w="236106" h="269820">
                <a:moveTo>
                  <a:pt x="0" y="0"/>
                </a:moveTo>
                <a:lnTo>
                  <a:pt x="236107" y="0"/>
                </a:lnTo>
                <a:lnTo>
                  <a:pt x="236107" y="269819"/>
                </a:lnTo>
                <a:lnTo>
                  <a:pt x="0" y="269819"/>
                </a:lnTo>
                <a:lnTo>
                  <a:pt x="0" y="0"/>
                </a:lnTo>
                <a:close/>
              </a:path>
            </a:pathLst>
          </a:custGeo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5721564" y="831765"/>
            <a:ext cx="440164" cy="84602"/>
          </a:xfrm>
          <a:custGeom>
            <a:avLst/>
            <a:gdLst/>
            <a:ahLst/>
            <a:cxnLst/>
            <a:rect l="l" t="t" r="r" b="b"/>
            <a:pathLst>
              <a:path w="440164" h="84602">
                <a:moveTo>
                  <a:pt x="0" y="0"/>
                </a:moveTo>
                <a:lnTo>
                  <a:pt x="440164" y="0"/>
                </a:lnTo>
                <a:lnTo>
                  <a:pt x="440164" y="84602"/>
                </a:lnTo>
                <a:lnTo>
                  <a:pt x="0" y="84602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5552084" y="630173"/>
            <a:ext cx="756500" cy="197182"/>
          </a:xfrm>
          <a:custGeom>
            <a:avLst/>
            <a:gdLst/>
            <a:ahLst/>
            <a:cxnLst/>
            <a:rect l="l" t="t" r="r" b="b"/>
            <a:pathLst>
              <a:path w="756500" h="197182">
                <a:moveTo>
                  <a:pt x="0" y="0"/>
                </a:moveTo>
                <a:lnTo>
                  <a:pt x="756499" y="0"/>
                </a:lnTo>
                <a:lnTo>
                  <a:pt x="756499" y="197182"/>
                </a:lnTo>
                <a:lnTo>
                  <a:pt x="0" y="197182"/>
                </a:lnTo>
                <a:lnTo>
                  <a:pt x="0" y="0"/>
                </a:lnTo>
                <a:close/>
              </a:path>
            </a:pathLst>
          </a:custGeom>
          <a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7671698" y="384479"/>
            <a:ext cx="1072042" cy="527043"/>
          </a:xfrm>
          <a:custGeom>
            <a:avLst/>
            <a:gdLst/>
            <a:ahLst/>
            <a:cxnLst/>
            <a:rect l="l" t="t" r="r" b="b"/>
            <a:pathLst>
              <a:path w="1072042" h="527043">
                <a:moveTo>
                  <a:pt x="0" y="0"/>
                </a:moveTo>
                <a:lnTo>
                  <a:pt x="1072042" y="0"/>
                </a:lnTo>
                <a:lnTo>
                  <a:pt x="1072042" y="527042"/>
                </a:lnTo>
                <a:lnTo>
                  <a:pt x="0" y="527042"/>
                </a:lnTo>
                <a:lnTo>
                  <a:pt x="0" y="0"/>
                </a:lnTo>
                <a:close/>
              </a:path>
            </a:pathLst>
          </a:custGeom>
          <a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l="-2435" r="-4687" b="-8947"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6494250" y="302039"/>
            <a:ext cx="991782" cy="691922"/>
          </a:xfrm>
          <a:custGeom>
            <a:avLst/>
            <a:gdLst/>
            <a:ahLst/>
            <a:cxnLst/>
            <a:rect l="l" t="t" r="r" b="b"/>
            <a:pathLst>
              <a:path w="991782" h="691922">
                <a:moveTo>
                  <a:pt x="0" y="0"/>
                </a:moveTo>
                <a:lnTo>
                  <a:pt x="991782" y="0"/>
                </a:lnTo>
                <a:lnTo>
                  <a:pt x="991782" y="691922"/>
                </a:lnTo>
                <a:lnTo>
                  <a:pt x="0" y="691922"/>
                </a:lnTo>
                <a:lnTo>
                  <a:pt x="0" y="0"/>
                </a:lnTo>
                <a:close/>
              </a:path>
            </a:pathLst>
          </a:custGeom>
          <a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l="-4922"/>
            </a:stretch>
          </a:blipFill>
        </p:spPr>
      </p:sp>
      <p:grpSp>
        <p:nvGrpSpPr>
          <p:cNvPr id="24" name="Group 24"/>
          <p:cNvGrpSpPr/>
          <p:nvPr/>
        </p:nvGrpSpPr>
        <p:grpSpPr>
          <a:xfrm>
            <a:off x="8930659" y="361081"/>
            <a:ext cx="1385881" cy="538185"/>
            <a:chOff x="0" y="0"/>
            <a:chExt cx="1847842" cy="717580"/>
          </a:xfrm>
        </p:grpSpPr>
        <p:grpSp>
          <p:nvGrpSpPr>
            <p:cNvPr id="25" name="Group 25"/>
            <p:cNvGrpSpPr>
              <a:grpSpLocks noChangeAspect="1"/>
            </p:cNvGrpSpPr>
            <p:nvPr/>
          </p:nvGrpSpPr>
          <p:grpSpPr>
            <a:xfrm>
              <a:off x="0" y="477662"/>
              <a:ext cx="477840" cy="97384"/>
              <a:chOff x="0" y="0"/>
              <a:chExt cx="2318080" cy="472427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63500" y="63500"/>
                <a:ext cx="236220" cy="345567"/>
              </a:xfrm>
              <a:custGeom>
                <a:avLst/>
                <a:gdLst/>
                <a:ahLst/>
                <a:cxnLst/>
                <a:rect l="l" t="t" r="r" b="b"/>
                <a:pathLst>
                  <a:path w="236220" h="345567">
                    <a:moveTo>
                      <a:pt x="58293" y="333502"/>
                    </a:moveTo>
                    <a:cubicBezTo>
                      <a:pt x="40132" y="325628"/>
                      <a:pt x="25908" y="314325"/>
                      <a:pt x="15494" y="299720"/>
                    </a:cubicBezTo>
                    <a:cubicBezTo>
                      <a:pt x="5080" y="285115"/>
                      <a:pt x="0" y="268224"/>
                      <a:pt x="0" y="248793"/>
                    </a:cubicBezTo>
                    <a:lnTo>
                      <a:pt x="59309" y="248793"/>
                    </a:lnTo>
                    <a:cubicBezTo>
                      <a:pt x="60579" y="263398"/>
                      <a:pt x="66294" y="275336"/>
                      <a:pt x="76581" y="284734"/>
                    </a:cubicBezTo>
                    <a:cubicBezTo>
                      <a:pt x="86868" y="294132"/>
                      <a:pt x="101092" y="298831"/>
                      <a:pt x="119507" y="298831"/>
                    </a:cubicBezTo>
                    <a:cubicBezTo>
                      <a:pt x="138684" y="298831"/>
                      <a:pt x="153543" y="294259"/>
                      <a:pt x="164211" y="284988"/>
                    </a:cubicBezTo>
                    <a:cubicBezTo>
                      <a:pt x="174879" y="275717"/>
                      <a:pt x="180213" y="263906"/>
                      <a:pt x="180213" y="249301"/>
                    </a:cubicBezTo>
                    <a:cubicBezTo>
                      <a:pt x="180213" y="237998"/>
                      <a:pt x="176911" y="228727"/>
                      <a:pt x="170307" y="221615"/>
                    </a:cubicBezTo>
                    <a:cubicBezTo>
                      <a:pt x="163703" y="214503"/>
                      <a:pt x="155448" y="209042"/>
                      <a:pt x="145542" y="205105"/>
                    </a:cubicBezTo>
                    <a:cubicBezTo>
                      <a:pt x="135636" y="201168"/>
                      <a:pt x="122047" y="196977"/>
                      <a:pt x="104521" y="192532"/>
                    </a:cubicBezTo>
                    <a:cubicBezTo>
                      <a:pt x="82423" y="186690"/>
                      <a:pt x="64643" y="180848"/>
                      <a:pt x="50800" y="174752"/>
                    </a:cubicBezTo>
                    <a:cubicBezTo>
                      <a:pt x="36957" y="168656"/>
                      <a:pt x="25273" y="159512"/>
                      <a:pt x="15621" y="146812"/>
                    </a:cubicBezTo>
                    <a:cubicBezTo>
                      <a:pt x="5969" y="134112"/>
                      <a:pt x="1016" y="117348"/>
                      <a:pt x="1016" y="96266"/>
                    </a:cubicBezTo>
                    <a:cubicBezTo>
                      <a:pt x="1016" y="76835"/>
                      <a:pt x="5842" y="59817"/>
                      <a:pt x="15621" y="45212"/>
                    </a:cubicBezTo>
                    <a:cubicBezTo>
                      <a:pt x="25400" y="30607"/>
                      <a:pt x="38862" y="19431"/>
                      <a:pt x="56388" y="11684"/>
                    </a:cubicBezTo>
                    <a:cubicBezTo>
                      <a:pt x="73914" y="3937"/>
                      <a:pt x="94107" y="0"/>
                      <a:pt x="117094" y="0"/>
                    </a:cubicBezTo>
                    <a:cubicBezTo>
                      <a:pt x="149733" y="0"/>
                      <a:pt x="176657" y="8128"/>
                      <a:pt x="197485" y="24511"/>
                    </a:cubicBezTo>
                    <a:cubicBezTo>
                      <a:pt x="218313" y="40894"/>
                      <a:pt x="229997" y="63246"/>
                      <a:pt x="232156" y="91821"/>
                    </a:cubicBezTo>
                    <a:lnTo>
                      <a:pt x="171069" y="91821"/>
                    </a:lnTo>
                    <a:cubicBezTo>
                      <a:pt x="170053" y="79502"/>
                      <a:pt x="164211" y="68961"/>
                      <a:pt x="153543" y="60198"/>
                    </a:cubicBezTo>
                    <a:cubicBezTo>
                      <a:pt x="142875" y="51435"/>
                      <a:pt x="128778" y="47117"/>
                      <a:pt x="111252" y="47117"/>
                    </a:cubicBezTo>
                    <a:cubicBezTo>
                      <a:pt x="95377" y="47117"/>
                      <a:pt x="82423" y="51181"/>
                      <a:pt x="72390" y="59309"/>
                    </a:cubicBezTo>
                    <a:cubicBezTo>
                      <a:pt x="62357" y="67437"/>
                      <a:pt x="57404" y="79121"/>
                      <a:pt x="57404" y="94361"/>
                    </a:cubicBezTo>
                    <a:cubicBezTo>
                      <a:pt x="57404" y="104775"/>
                      <a:pt x="60579" y="113284"/>
                      <a:pt x="66929" y="119888"/>
                    </a:cubicBezTo>
                    <a:cubicBezTo>
                      <a:pt x="73279" y="126492"/>
                      <a:pt x="81280" y="131826"/>
                      <a:pt x="90932" y="135636"/>
                    </a:cubicBezTo>
                    <a:cubicBezTo>
                      <a:pt x="100584" y="139446"/>
                      <a:pt x="113919" y="143764"/>
                      <a:pt x="130810" y="148209"/>
                    </a:cubicBezTo>
                    <a:cubicBezTo>
                      <a:pt x="153162" y="154305"/>
                      <a:pt x="171323" y="160528"/>
                      <a:pt x="185420" y="166624"/>
                    </a:cubicBezTo>
                    <a:cubicBezTo>
                      <a:pt x="199517" y="172720"/>
                      <a:pt x="211455" y="182245"/>
                      <a:pt x="221361" y="195072"/>
                    </a:cubicBezTo>
                    <a:cubicBezTo>
                      <a:pt x="231267" y="207899"/>
                      <a:pt x="236220" y="224917"/>
                      <a:pt x="236220" y="246380"/>
                    </a:cubicBezTo>
                    <a:cubicBezTo>
                      <a:pt x="236220" y="263525"/>
                      <a:pt x="231648" y="279781"/>
                      <a:pt x="222377" y="295021"/>
                    </a:cubicBezTo>
                    <a:cubicBezTo>
                      <a:pt x="213106" y="310261"/>
                      <a:pt x="199644" y="322453"/>
                      <a:pt x="181991" y="331724"/>
                    </a:cubicBezTo>
                    <a:cubicBezTo>
                      <a:pt x="164338" y="340995"/>
                      <a:pt x="143510" y="345567"/>
                      <a:pt x="119507" y="345567"/>
                    </a:cubicBezTo>
                    <a:cubicBezTo>
                      <a:pt x="96901" y="345567"/>
                      <a:pt x="76454" y="341630"/>
                      <a:pt x="58293" y="333629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7" name="Freeform 27"/>
              <p:cNvSpPr/>
              <p:nvPr/>
            </p:nvSpPr>
            <p:spPr>
              <a:xfrm>
                <a:off x="383159" y="63500"/>
                <a:ext cx="329438" cy="344932"/>
              </a:xfrm>
              <a:custGeom>
                <a:avLst/>
                <a:gdLst/>
                <a:ahLst/>
                <a:cxnLst/>
                <a:rect l="l" t="t" r="r" b="b"/>
                <a:pathLst>
                  <a:path w="329438" h="344932">
                    <a:moveTo>
                      <a:pt x="23114" y="83566"/>
                    </a:moveTo>
                    <a:cubicBezTo>
                      <a:pt x="38481" y="57277"/>
                      <a:pt x="59436" y="36830"/>
                      <a:pt x="85852" y="22098"/>
                    </a:cubicBezTo>
                    <a:cubicBezTo>
                      <a:pt x="112268" y="7366"/>
                      <a:pt x="141097" y="0"/>
                      <a:pt x="172466" y="0"/>
                    </a:cubicBezTo>
                    <a:cubicBezTo>
                      <a:pt x="208407" y="0"/>
                      <a:pt x="240411" y="8763"/>
                      <a:pt x="268351" y="26416"/>
                    </a:cubicBezTo>
                    <a:cubicBezTo>
                      <a:pt x="296291" y="44069"/>
                      <a:pt x="316738" y="69088"/>
                      <a:pt x="329311" y="101473"/>
                    </a:cubicBezTo>
                    <a:lnTo>
                      <a:pt x="262890" y="101473"/>
                    </a:lnTo>
                    <a:cubicBezTo>
                      <a:pt x="254127" y="83693"/>
                      <a:pt x="241935" y="70358"/>
                      <a:pt x="226441" y="61595"/>
                    </a:cubicBezTo>
                    <a:cubicBezTo>
                      <a:pt x="210947" y="52832"/>
                      <a:pt x="192913" y="48514"/>
                      <a:pt x="172466" y="48514"/>
                    </a:cubicBezTo>
                    <a:cubicBezTo>
                      <a:pt x="150114" y="48514"/>
                      <a:pt x="130175" y="53467"/>
                      <a:pt x="112649" y="63627"/>
                    </a:cubicBezTo>
                    <a:cubicBezTo>
                      <a:pt x="95123" y="73787"/>
                      <a:pt x="81534" y="88011"/>
                      <a:pt x="71628" y="106807"/>
                    </a:cubicBezTo>
                    <a:cubicBezTo>
                      <a:pt x="61722" y="125603"/>
                      <a:pt x="56769" y="147447"/>
                      <a:pt x="56769" y="172466"/>
                    </a:cubicBezTo>
                    <a:cubicBezTo>
                      <a:pt x="56769" y="197485"/>
                      <a:pt x="61722" y="219202"/>
                      <a:pt x="71628" y="237998"/>
                    </a:cubicBezTo>
                    <a:cubicBezTo>
                      <a:pt x="81534" y="256794"/>
                      <a:pt x="95123" y="271272"/>
                      <a:pt x="112649" y="281432"/>
                    </a:cubicBezTo>
                    <a:cubicBezTo>
                      <a:pt x="130175" y="291592"/>
                      <a:pt x="150114" y="296799"/>
                      <a:pt x="172466" y="296799"/>
                    </a:cubicBezTo>
                    <a:cubicBezTo>
                      <a:pt x="192913" y="296799"/>
                      <a:pt x="210820" y="292354"/>
                      <a:pt x="226441" y="283718"/>
                    </a:cubicBezTo>
                    <a:cubicBezTo>
                      <a:pt x="242062" y="275082"/>
                      <a:pt x="254127" y="261747"/>
                      <a:pt x="262890" y="243840"/>
                    </a:cubicBezTo>
                    <a:lnTo>
                      <a:pt x="329438" y="243840"/>
                    </a:lnTo>
                    <a:cubicBezTo>
                      <a:pt x="316865" y="276225"/>
                      <a:pt x="296545" y="301117"/>
                      <a:pt x="268478" y="318643"/>
                    </a:cubicBezTo>
                    <a:cubicBezTo>
                      <a:pt x="240411" y="336169"/>
                      <a:pt x="208534" y="344932"/>
                      <a:pt x="172593" y="344932"/>
                    </a:cubicBezTo>
                    <a:cubicBezTo>
                      <a:pt x="140843" y="344932"/>
                      <a:pt x="111887" y="337566"/>
                      <a:pt x="85598" y="322834"/>
                    </a:cubicBezTo>
                    <a:cubicBezTo>
                      <a:pt x="59309" y="308102"/>
                      <a:pt x="38608" y="287655"/>
                      <a:pt x="23114" y="261366"/>
                    </a:cubicBezTo>
                    <a:cubicBezTo>
                      <a:pt x="7620" y="235077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8" name="Freeform 28"/>
              <p:cNvSpPr/>
              <p:nvPr/>
            </p:nvSpPr>
            <p:spPr>
              <a:xfrm>
                <a:off x="813562" y="67818"/>
                <a:ext cx="55499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55499" h="337693">
                    <a:moveTo>
                      <a:pt x="55499" y="337693"/>
                    </a:moveTo>
                    <a:lnTo>
                      <a:pt x="0" y="337693"/>
                    </a:lnTo>
                    <a:lnTo>
                      <a:pt x="0" y="0"/>
                    </a:lnTo>
                    <a:lnTo>
                      <a:pt x="5537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9" name="Freeform 29"/>
              <p:cNvSpPr/>
              <p:nvPr/>
            </p:nvSpPr>
            <p:spPr>
              <a:xfrm>
                <a:off x="978281" y="67437"/>
                <a:ext cx="186563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186563" h="338074">
                    <a:moveTo>
                      <a:pt x="55372" y="45085"/>
                    </a:moveTo>
                    <a:lnTo>
                      <a:pt x="55372" y="144145"/>
                    </a:lnTo>
                    <a:lnTo>
                      <a:pt x="171958" y="144145"/>
                    </a:lnTo>
                    <a:lnTo>
                      <a:pt x="171958" y="189357"/>
                    </a:lnTo>
                    <a:lnTo>
                      <a:pt x="55372" y="189357"/>
                    </a:lnTo>
                    <a:lnTo>
                      <a:pt x="55372" y="292862"/>
                    </a:lnTo>
                    <a:lnTo>
                      <a:pt x="186563" y="292862"/>
                    </a:lnTo>
                    <a:lnTo>
                      <a:pt x="186563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186563" y="0"/>
                    </a:lnTo>
                    <a:lnTo>
                      <a:pt x="186563" y="4508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0" name="Freeform 30"/>
              <p:cNvSpPr/>
              <p:nvPr/>
            </p:nvSpPr>
            <p:spPr>
              <a:xfrm>
                <a:off x="1269365" y="67437"/>
                <a:ext cx="277368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277368" h="338074">
                    <a:moveTo>
                      <a:pt x="277368" y="338074"/>
                    </a:moveTo>
                    <a:lnTo>
                      <a:pt x="221996" y="338074"/>
                    </a:lnTo>
                    <a:lnTo>
                      <a:pt x="55372" y="85979"/>
                    </a:lnTo>
                    <a:lnTo>
                      <a:pt x="55372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55372" y="0"/>
                    </a:lnTo>
                    <a:lnTo>
                      <a:pt x="221996" y="251714"/>
                    </a:lnTo>
                    <a:lnTo>
                      <a:pt x="221996" y="0"/>
                    </a:lnTo>
                    <a:lnTo>
                      <a:pt x="27736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1" name="Freeform 31"/>
              <p:cNvSpPr/>
              <p:nvPr/>
            </p:nvSpPr>
            <p:spPr>
              <a:xfrm>
                <a:off x="1637411" y="63500"/>
                <a:ext cx="329565" cy="344932"/>
              </a:xfrm>
              <a:custGeom>
                <a:avLst/>
                <a:gdLst/>
                <a:ahLst/>
                <a:cxnLst/>
                <a:rect l="l" t="t" r="r" b="b"/>
                <a:pathLst>
                  <a:path w="329565" h="344932">
                    <a:moveTo>
                      <a:pt x="23241" y="83566"/>
                    </a:moveTo>
                    <a:cubicBezTo>
                      <a:pt x="38608" y="57277"/>
                      <a:pt x="59563" y="36830"/>
                      <a:pt x="85979" y="22098"/>
                    </a:cubicBezTo>
                    <a:cubicBezTo>
                      <a:pt x="112395" y="7366"/>
                      <a:pt x="141224" y="0"/>
                      <a:pt x="172593" y="0"/>
                    </a:cubicBezTo>
                    <a:cubicBezTo>
                      <a:pt x="208534" y="0"/>
                      <a:pt x="240538" y="8763"/>
                      <a:pt x="268605" y="26416"/>
                    </a:cubicBezTo>
                    <a:cubicBezTo>
                      <a:pt x="296672" y="44069"/>
                      <a:pt x="316992" y="69088"/>
                      <a:pt x="329565" y="101473"/>
                    </a:cubicBezTo>
                    <a:lnTo>
                      <a:pt x="263017" y="101473"/>
                    </a:lnTo>
                    <a:cubicBezTo>
                      <a:pt x="254254" y="83693"/>
                      <a:pt x="242062" y="70358"/>
                      <a:pt x="226568" y="61595"/>
                    </a:cubicBezTo>
                    <a:cubicBezTo>
                      <a:pt x="211074" y="52832"/>
                      <a:pt x="193040" y="48514"/>
                      <a:pt x="172593" y="48514"/>
                    </a:cubicBezTo>
                    <a:cubicBezTo>
                      <a:pt x="150241" y="48514"/>
                      <a:pt x="130302" y="53467"/>
                      <a:pt x="112903" y="63627"/>
                    </a:cubicBezTo>
                    <a:cubicBezTo>
                      <a:pt x="95504" y="73787"/>
                      <a:pt x="81788" y="88011"/>
                      <a:pt x="71882" y="106807"/>
                    </a:cubicBezTo>
                    <a:cubicBezTo>
                      <a:pt x="61976" y="125603"/>
                      <a:pt x="57023" y="147447"/>
                      <a:pt x="57023" y="172466"/>
                    </a:cubicBezTo>
                    <a:cubicBezTo>
                      <a:pt x="57023" y="197485"/>
                      <a:pt x="61976" y="219202"/>
                      <a:pt x="71882" y="237998"/>
                    </a:cubicBezTo>
                    <a:cubicBezTo>
                      <a:pt x="81788" y="256794"/>
                      <a:pt x="95377" y="271272"/>
                      <a:pt x="112903" y="281432"/>
                    </a:cubicBezTo>
                    <a:cubicBezTo>
                      <a:pt x="130429" y="291592"/>
                      <a:pt x="150368" y="296799"/>
                      <a:pt x="172593" y="296799"/>
                    </a:cubicBezTo>
                    <a:cubicBezTo>
                      <a:pt x="193040" y="296799"/>
                      <a:pt x="210947" y="292354"/>
                      <a:pt x="226568" y="283718"/>
                    </a:cubicBezTo>
                    <a:cubicBezTo>
                      <a:pt x="242189" y="275082"/>
                      <a:pt x="254254" y="261747"/>
                      <a:pt x="263017" y="243840"/>
                    </a:cubicBezTo>
                    <a:lnTo>
                      <a:pt x="329565" y="243840"/>
                    </a:lnTo>
                    <a:cubicBezTo>
                      <a:pt x="316992" y="276225"/>
                      <a:pt x="296672" y="301117"/>
                      <a:pt x="268605" y="318643"/>
                    </a:cubicBezTo>
                    <a:cubicBezTo>
                      <a:pt x="240538" y="336169"/>
                      <a:pt x="208661" y="344932"/>
                      <a:pt x="172593" y="344932"/>
                    </a:cubicBezTo>
                    <a:cubicBezTo>
                      <a:pt x="140843" y="344932"/>
                      <a:pt x="111887" y="337566"/>
                      <a:pt x="85598" y="322834"/>
                    </a:cubicBezTo>
                    <a:cubicBezTo>
                      <a:pt x="59309" y="308102"/>
                      <a:pt x="38608" y="287655"/>
                      <a:pt x="23114" y="261366"/>
                    </a:cubicBezTo>
                    <a:cubicBezTo>
                      <a:pt x="7620" y="235077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2" name="Freeform 32"/>
              <p:cNvSpPr/>
              <p:nvPr/>
            </p:nvSpPr>
            <p:spPr>
              <a:xfrm>
                <a:off x="2068068" y="67437"/>
                <a:ext cx="186563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186563" h="338074">
                    <a:moveTo>
                      <a:pt x="55372" y="45085"/>
                    </a:moveTo>
                    <a:lnTo>
                      <a:pt x="55372" y="144145"/>
                    </a:lnTo>
                    <a:lnTo>
                      <a:pt x="171958" y="144145"/>
                    </a:lnTo>
                    <a:lnTo>
                      <a:pt x="171958" y="189357"/>
                    </a:lnTo>
                    <a:lnTo>
                      <a:pt x="55372" y="189357"/>
                    </a:lnTo>
                    <a:lnTo>
                      <a:pt x="55372" y="292862"/>
                    </a:lnTo>
                    <a:lnTo>
                      <a:pt x="186563" y="292862"/>
                    </a:lnTo>
                    <a:lnTo>
                      <a:pt x="186563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186563" y="0"/>
                    </a:lnTo>
                    <a:lnTo>
                      <a:pt x="186563" y="4508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33" name="Group 33"/>
            <p:cNvGrpSpPr>
              <a:grpSpLocks noChangeAspect="1"/>
            </p:cNvGrpSpPr>
            <p:nvPr/>
          </p:nvGrpSpPr>
          <p:grpSpPr>
            <a:xfrm>
              <a:off x="502629" y="478466"/>
              <a:ext cx="247002" cy="95884"/>
              <a:chOff x="0" y="0"/>
              <a:chExt cx="1198245" cy="46515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63500" y="63500"/>
                <a:ext cx="306070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306070" h="338074">
                    <a:moveTo>
                      <a:pt x="207899" y="224028"/>
                    </a:moveTo>
                    <a:lnTo>
                      <a:pt x="153035" y="67056"/>
                    </a:lnTo>
                    <a:lnTo>
                      <a:pt x="97663" y="224028"/>
                    </a:lnTo>
                    <a:close/>
                    <a:moveTo>
                      <a:pt x="223393" y="269240"/>
                    </a:moveTo>
                    <a:lnTo>
                      <a:pt x="82169" y="269240"/>
                    </a:lnTo>
                    <a:lnTo>
                      <a:pt x="57785" y="338074"/>
                    </a:lnTo>
                    <a:lnTo>
                      <a:pt x="0" y="338074"/>
                    </a:lnTo>
                    <a:lnTo>
                      <a:pt x="121031" y="0"/>
                    </a:lnTo>
                    <a:lnTo>
                      <a:pt x="185166" y="0"/>
                    </a:lnTo>
                    <a:lnTo>
                      <a:pt x="306070" y="338074"/>
                    </a:lnTo>
                    <a:lnTo>
                      <a:pt x="247777" y="33807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5" name="Freeform 35"/>
              <p:cNvSpPr/>
              <p:nvPr/>
            </p:nvSpPr>
            <p:spPr>
              <a:xfrm>
                <a:off x="458470" y="63500"/>
                <a:ext cx="277368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277368" h="338074">
                    <a:moveTo>
                      <a:pt x="277368" y="338074"/>
                    </a:moveTo>
                    <a:lnTo>
                      <a:pt x="221996" y="338074"/>
                    </a:lnTo>
                    <a:lnTo>
                      <a:pt x="55372" y="85979"/>
                    </a:lnTo>
                    <a:lnTo>
                      <a:pt x="55372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55372" y="0"/>
                    </a:lnTo>
                    <a:lnTo>
                      <a:pt x="221996" y="251714"/>
                    </a:lnTo>
                    <a:lnTo>
                      <a:pt x="221996" y="0"/>
                    </a:lnTo>
                    <a:lnTo>
                      <a:pt x="27736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6" name="Freeform 36"/>
              <p:cNvSpPr/>
              <p:nvPr/>
            </p:nvSpPr>
            <p:spPr>
              <a:xfrm>
                <a:off x="845185" y="64008"/>
                <a:ext cx="289560" cy="337820"/>
              </a:xfrm>
              <a:custGeom>
                <a:avLst/>
                <a:gdLst/>
                <a:ahLst/>
                <a:cxnLst/>
                <a:rect l="l" t="t" r="r" b="b"/>
                <a:pathLst>
                  <a:path w="289560" h="337820">
                    <a:moveTo>
                      <a:pt x="201168" y="260350"/>
                    </a:moveTo>
                    <a:cubicBezTo>
                      <a:pt x="222250" y="239014"/>
                      <a:pt x="232791" y="208915"/>
                      <a:pt x="232791" y="170053"/>
                    </a:cubicBezTo>
                    <a:cubicBezTo>
                      <a:pt x="232791" y="130810"/>
                      <a:pt x="222250" y="100203"/>
                      <a:pt x="201168" y="78232"/>
                    </a:cubicBezTo>
                    <a:cubicBezTo>
                      <a:pt x="180086" y="56261"/>
                      <a:pt x="149860" y="45212"/>
                      <a:pt x="110363" y="45212"/>
                    </a:cubicBezTo>
                    <a:lnTo>
                      <a:pt x="55372" y="45212"/>
                    </a:lnTo>
                    <a:lnTo>
                      <a:pt x="55372" y="292481"/>
                    </a:lnTo>
                    <a:lnTo>
                      <a:pt x="110236" y="292481"/>
                    </a:lnTo>
                    <a:cubicBezTo>
                      <a:pt x="149733" y="292481"/>
                      <a:pt x="179959" y="281813"/>
                      <a:pt x="201041" y="260477"/>
                    </a:cubicBezTo>
                    <a:moveTo>
                      <a:pt x="204724" y="20701"/>
                    </a:moveTo>
                    <a:cubicBezTo>
                      <a:pt x="231775" y="34417"/>
                      <a:pt x="252603" y="54229"/>
                      <a:pt x="267462" y="80010"/>
                    </a:cubicBezTo>
                    <a:cubicBezTo>
                      <a:pt x="282321" y="105791"/>
                      <a:pt x="289560" y="135763"/>
                      <a:pt x="289560" y="170180"/>
                    </a:cubicBezTo>
                    <a:cubicBezTo>
                      <a:pt x="289560" y="204597"/>
                      <a:pt x="282194" y="234315"/>
                      <a:pt x="267462" y="259588"/>
                    </a:cubicBezTo>
                    <a:cubicBezTo>
                      <a:pt x="252730" y="284861"/>
                      <a:pt x="231775" y="304165"/>
                      <a:pt x="204724" y="317627"/>
                    </a:cubicBezTo>
                    <a:cubicBezTo>
                      <a:pt x="177673" y="331089"/>
                      <a:pt x="146177" y="337820"/>
                      <a:pt x="110236" y="337820"/>
                    </a:cubicBezTo>
                    <a:lnTo>
                      <a:pt x="0" y="337820"/>
                    </a:lnTo>
                    <a:lnTo>
                      <a:pt x="0" y="0"/>
                    </a:lnTo>
                    <a:lnTo>
                      <a:pt x="110236" y="0"/>
                    </a:lnTo>
                    <a:cubicBezTo>
                      <a:pt x="146177" y="0"/>
                      <a:pt x="177673" y="6858"/>
                      <a:pt x="204724" y="20701"/>
                    </a:cubicBezTo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37" name="Group 37"/>
            <p:cNvGrpSpPr>
              <a:grpSpLocks noChangeAspect="1"/>
            </p:cNvGrpSpPr>
            <p:nvPr/>
          </p:nvGrpSpPr>
          <p:grpSpPr>
            <a:xfrm>
              <a:off x="621659" y="0"/>
              <a:ext cx="604524" cy="425332"/>
              <a:chOff x="0" y="0"/>
              <a:chExt cx="2932646" cy="2063356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964311" y="571627"/>
                <a:ext cx="1014730" cy="950087"/>
              </a:xfrm>
              <a:custGeom>
                <a:avLst/>
                <a:gdLst/>
                <a:ahLst/>
                <a:cxnLst/>
                <a:rect l="l" t="t" r="r" b="b"/>
                <a:pathLst>
                  <a:path w="1014730" h="950087">
                    <a:moveTo>
                      <a:pt x="503555" y="7493"/>
                    </a:moveTo>
                    <a:lnTo>
                      <a:pt x="0" y="702818"/>
                    </a:lnTo>
                    <a:cubicBezTo>
                      <a:pt x="22479" y="791210"/>
                      <a:pt x="56896" y="873633"/>
                      <a:pt x="101854" y="950087"/>
                    </a:cubicBezTo>
                    <a:lnTo>
                      <a:pt x="434594" y="491490"/>
                    </a:lnTo>
                    <a:lnTo>
                      <a:pt x="436118" y="488442"/>
                    </a:lnTo>
                    <a:cubicBezTo>
                      <a:pt x="482600" y="443484"/>
                      <a:pt x="557530" y="443484"/>
                      <a:pt x="604012" y="488442"/>
                    </a:cubicBezTo>
                    <a:lnTo>
                      <a:pt x="608584" y="494411"/>
                    </a:lnTo>
                    <a:lnTo>
                      <a:pt x="918845" y="921639"/>
                    </a:lnTo>
                    <a:cubicBezTo>
                      <a:pt x="962279" y="842137"/>
                      <a:pt x="995299" y="756793"/>
                      <a:pt x="1014730" y="665353"/>
                    </a:cubicBezTo>
                    <a:lnTo>
                      <a:pt x="537972" y="7493"/>
                    </a:lnTo>
                    <a:cubicBezTo>
                      <a:pt x="527431" y="0"/>
                      <a:pt x="512445" y="0"/>
                      <a:pt x="503555" y="7493"/>
                    </a:cubicBezTo>
                  </a:path>
                </a:pathLst>
              </a:custGeom>
              <a:solidFill>
                <a:srgbClr val="4A8BC9"/>
              </a:solidFill>
            </p:spPr>
          </p:sp>
          <p:sp>
            <p:nvSpPr>
              <p:cNvPr id="39" name="Freeform 39"/>
              <p:cNvSpPr/>
              <p:nvPr/>
            </p:nvSpPr>
            <p:spPr>
              <a:xfrm>
                <a:off x="63500" y="63500"/>
                <a:ext cx="2805684" cy="1936242"/>
              </a:xfrm>
              <a:custGeom>
                <a:avLst/>
                <a:gdLst/>
                <a:ahLst/>
                <a:cxnLst/>
                <a:rect l="l" t="t" r="r" b="b"/>
                <a:pathLst>
                  <a:path w="2805684" h="1936242">
                    <a:moveTo>
                      <a:pt x="2805684" y="960755"/>
                    </a:moveTo>
                    <a:cubicBezTo>
                      <a:pt x="2805684" y="724027"/>
                      <a:pt x="2720213" y="496189"/>
                      <a:pt x="2564384" y="319278"/>
                    </a:cubicBezTo>
                    <a:lnTo>
                      <a:pt x="2414524" y="451104"/>
                    </a:lnTo>
                    <a:cubicBezTo>
                      <a:pt x="2538857" y="591947"/>
                      <a:pt x="2607818" y="771906"/>
                      <a:pt x="2607818" y="960755"/>
                    </a:cubicBezTo>
                    <a:close/>
                    <a:moveTo>
                      <a:pt x="2522474" y="1320419"/>
                    </a:moveTo>
                    <a:lnTo>
                      <a:pt x="2699258" y="1410335"/>
                    </a:lnTo>
                    <a:cubicBezTo>
                      <a:pt x="2735199" y="1341374"/>
                      <a:pt x="2762250" y="1269492"/>
                      <a:pt x="2780284" y="1194562"/>
                    </a:cubicBezTo>
                    <a:lnTo>
                      <a:pt x="2585339" y="1148080"/>
                    </a:lnTo>
                    <a:cubicBezTo>
                      <a:pt x="2571750" y="1208024"/>
                      <a:pt x="2550922" y="1265047"/>
                      <a:pt x="2522347" y="1320419"/>
                    </a:cubicBezTo>
                    <a:moveTo>
                      <a:pt x="2285619" y="1594739"/>
                    </a:moveTo>
                    <a:lnTo>
                      <a:pt x="2400935" y="1756537"/>
                    </a:lnTo>
                    <a:cubicBezTo>
                      <a:pt x="2463927" y="1711579"/>
                      <a:pt x="2520823" y="1659128"/>
                      <a:pt x="2571750" y="1600581"/>
                    </a:cubicBezTo>
                    <a:lnTo>
                      <a:pt x="2420366" y="1470279"/>
                    </a:lnTo>
                    <a:cubicBezTo>
                      <a:pt x="2379980" y="1516761"/>
                      <a:pt x="2334895" y="1558671"/>
                      <a:pt x="2285492" y="1594612"/>
                    </a:cubicBezTo>
                    <a:moveTo>
                      <a:pt x="2279523" y="338582"/>
                    </a:moveTo>
                    <a:lnTo>
                      <a:pt x="2394966" y="175260"/>
                    </a:lnTo>
                    <a:cubicBezTo>
                      <a:pt x="2230120" y="59944"/>
                      <a:pt x="2038223" y="0"/>
                      <a:pt x="1837436" y="0"/>
                    </a:cubicBezTo>
                    <a:cubicBezTo>
                      <a:pt x="1681607" y="0"/>
                      <a:pt x="1533144" y="37465"/>
                      <a:pt x="1402715" y="103378"/>
                    </a:cubicBezTo>
                    <a:cubicBezTo>
                      <a:pt x="1272413" y="37465"/>
                      <a:pt x="1124077" y="0"/>
                      <a:pt x="968121" y="0"/>
                    </a:cubicBezTo>
                    <a:cubicBezTo>
                      <a:pt x="434594" y="0"/>
                      <a:pt x="0" y="434594"/>
                      <a:pt x="0" y="968121"/>
                    </a:cubicBezTo>
                    <a:cubicBezTo>
                      <a:pt x="0" y="1501648"/>
                      <a:pt x="434594" y="1936242"/>
                      <a:pt x="968121" y="1936242"/>
                    </a:cubicBezTo>
                    <a:cubicBezTo>
                      <a:pt x="1123950" y="1936242"/>
                      <a:pt x="1272413" y="1898777"/>
                      <a:pt x="1402715" y="1832864"/>
                    </a:cubicBezTo>
                    <a:cubicBezTo>
                      <a:pt x="1533144" y="1898904"/>
                      <a:pt x="1681480" y="1936242"/>
                      <a:pt x="1837436" y="1936242"/>
                    </a:cubicBezTo>
                    <a:cubicBezTo>
                      <a:pt x="1960245" y="1936242"/>
                      <a:pt x="2080260" y="1913763"/>
                      <a:pt x="2194052" y="1868805"/>
                    </a:cubicBezTo>
                    <a:lnTo>
                      <a:pt x="2120646" y="1684528"/>
                    </a:lnTo>
                    <a:cubicBezTo>
                      <a:pt x="2030730" y="1718945"/>
                      <a:pt x="1934718" y="1738376"/>
                      <a:pt x="1837436" y="1738376"/>
                    </a:cubicBezTo>
                    <a:cubicBezTo>
                      <a:pt x="1755013" y="1738376"/>
                      <a:pt x="1675638" y="1724914"/>
                      <a:pt x="1602105" y="1700911"/>
                    </a:cubicBezTo>
                    <a:cubicBezTo>
                      <a:pt x="1665097" y="1645412"/>
                      <a:pt x="1720469" y="1582547"/>
                      <a:pt x="1768475" y="1513586"/>
                    </a:cubicBezTo>
                    <a:lnTo>
                      <a:pt x="1438783" y="1059561"/>
                    </a:lnTo>
                    <a:cubicBezTo>
                      <a:pt x="1428242" y="1050671"/>
                      <a:pt x="1413256" y="1050671"/>
                      <a:pt x="1404366" y="1059561"/>
                    </a:cubicBezTo>
                    <a:lnTo>
                      <a:pt x="1056640" y="1539240"/>
                    </a:lnTo>
                    <a:cubicBezTo>
                      <a:pt x="1100074" y="1597660"/>
                      <a:pt x="1149604" y="1653032"/>
                      <a:pt x="1204976" y="1701038"/>
                    </a:cubicBezTo>
                    <a:cubicBezTo>
                      <a:pt x="1130046" y="1725041"/>
                      <a:pt x="1050671" y="1738503"/>
                      <a:pt x="968248" y="1738503"/>
                    </a:cubicBezTo>
                    <a:cubicBezTo>
                      <a:pt x="544068" y="1738503"/>
                      <a:pt x="199390" y="1392301"/>
                      <a:pt x="199390" y="968121"/>
                    </a:cubicBezTo>
                    <a:cubicBezTo>
                      <a:pt x="199390" y="543941"/>
                      <a:pt x="543941" y="199390"/>
                      <a:pt x="968121" y="199390"/>
                    </a:cubicBezTo>
                    <a:cubicBezTo>
                      <a:pt x="1050544" y="199390"/>
                      <a:pt x="1129919" y="211328"/>
                      <a:pt x="1204849" y="235331"/>
                    </a:cubicBezTo>
                    <a:cubicBezTo>
                      <a:pt x="999490" y="413639"/>
                      <a:pt x="869188" y="675894"/>
                      <a:pt x="869188" y="968121"/>
                    </a:cubicBezTo>
                    <a:cubicBezTo>
                      <a:pt x="869188" y="1009142"/>
                      <a:pt x="871728" y="1049528"/>
                      <a:pt x="876681" y="1089533"/>
                    </a:cubicBezTo>
                    <a:lnTo>
                      <a:pt x="1335278" y="457073"/>
                    </a:lnTo>
                    <a:lnTo>
                      <a:pt x="1336802" y="454025"/>
                    </a:lnTo>
                    <a:cubicBezTo>
                      <a:pt x="1383284" y="407543"/>
                      <a:pt x="1458214" y="407543"/>
                      <a:pt x="1504696" y="454025"/>
                    </a:cubicBezTo>
                    <a:lnTo>
                      <a:pt x="1509141" y="459994"/>
                    </a:lnTo>
                    <a:lnTo>
                      <a:pt x="1933321" y="1044575"/>
                    </a:lnTo>
                    <a:cubicBezTo>
                      <a:pt x="1935353" y="1019683"/>
                      <a:pt x="1936750" y="994156"/>
                      <a:pt x="1937766" y="968121"/>
                    </a:cubicBezTo>
                    <a:cubicBezTo>
                      <a:pt x="1937766" y="675894"/>
                      <a:pt x="1807337" y="413639"/>
                      <a:pt x="1601978" y="235331"/>
                    </a:cubicBezTo>
                    <a:cubicBezTo>
                      <a:pt x="1675511" y="211328"/>
                      <a:pt x="1754886" y="199390"/>
                      <a:pt x="1837309" y="199390"/>
                    </a:cubicBezTo>
                    <a:cubicBezTo>
                      <a:pt x="1996186" y="199390"/>
                      <a:pt x="2148967" y="247269"/>
                      <a:pt x="2279396" y="338709"/>
                    </a:cubicBezTo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40" name="Group 40"/>
            <p:cNvGrpSpPr>
              <a:grpSpLocks noChangeAspect="1"/>
            </p:cNvGrpSpPr>
            <p:nvPr/>
          </p:nvGrpSpPr>
          <p:grpSpPr>
            <a:xfrm>
              <a:off x="567625" y="595058"/>
              <a:ext cx="712587" cy="122522"/>
              <a:chOff x="0" y="0"/>
              <a:chExt cx="3456876" cy="594373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63500" y="63500"/>
                <a:ext cx="343535" cy="336169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336169">
                    <a:moveTo>
                      <a:pt x="343535" y="0"/>
                    </a:moveTo>
                    <a:lnTo>
                      <a:pt x="343535" y="336169"/>
                    </a:lnTo>
                    <a:lnTo>
                      <a:pt x="299339" y="336169"/>
                    </a:lnTo>
                    <a:lnTo>
                      <a:pt x="299339" y="85471"/>
                    </a:lnTo>
                    <a:lnTo>
                      <a:pt x="187579" y="336169"/>
                    </a:lnTo>
                    <a:lnTo>
                      <a:pt x="156464" y="336169"/>
                    </a:lnTo>
                    <a:lnTo>
                      <a:pt x="44196" y="85090"/>
                    </a:lnTo>
                    <a:lnTo>
                      <a:pt x="44196" y="336169"/>
                    </a:lnTo>
                    <a:lnTo>
                      <a:pt x="0" y="336169"/>
                    </a:lnTo>
                    <a:lnTo>
                      <a:pt x="0" y="0"/>
                    </a:lnTo>
                    <a:lnTo>
                      <a:pt x="47625" y="0"/>
                    </a:lnTo>
                    <a:lnTo>
                      <a:pt x="171958" y="277876"/>
                    </a:lnTo>
                    <a:lnTo>
                      <a:pt x="29629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2" name="Freeform 42"/>
              <p:cNvSpPr/>
              <p:nvPr/>
            </p:nvSpPr>
            <p:spPr>
              <a:xfrm>
                <a:off x="513842" y="128905"/>
                <a:ext cx="269240" cy="275082"/>
              </a:xfrm>
              <a:custGeom>
                <a:avLst/>
                <a:gdLst/>
                <a:ahLst/>
                <a:cxnLst/>
                <a:rect l="l" t="t" r="r" b="b"/>
                <a:pathLst>
                  <a:path w="269240" h="275082">
                    <a:moveTo>
                      <a:pt x="177292" y="225171"/>
                    </a:moveTo>
                    <a:cubicBezTo>
                      <a:pt x="191262" y="217678"/>
                      <a:pt x="202438" y="206502"/>
                      <a:pt x="211074" y="191643"/>
                    </a:cubicBezTo>
                    <a:cubicBezTo>
                      <a:pt x="219710" y="176784"/>
                      <a:pt x="223901" y="158623"/>
                      <a:pt x="223901" y="137160"/>
                    </a:cubicBezTo>
                    <a:cubicBezTo>
                      <a:pt x="223901" y="115697"/>
                      <a:pt x="219710" y="97663"/>
                      <a:pt x="211328" y="82804"/>
                    </a:cubicBezTo>
                    <a:cubicBezTo>
                      <a:pt x="202946" y="67945"/>
                      <a:pt x="191897" y="56769"/>
                      <a:pt x="178308" y="49530"/>
                    </a:cubicBezTo>
                    <a:cubicBezTo>
                      <a:pt x="164719" y="42291"/>
                      <a:pt x="149987" y="38608"/>
                      <a:pt x="134112" y="38608"/>
                    </a:cubicBezTo>
                    <a:cubicBezTo>
                      <a:pt x="117856" y="38608"/>
                      <a:pt x="103124" y="42291"/>
                      <a:pt x="89662" y="49530"/>
                    </a:cubicBezTo>
                    <a:cubicBezTo>
                      <a:pt x="76200" y="56769"/>
                      <a:pt x="65405" y="67945"/>
                      <a:pt x="57404" y="82804"/>
                    </a:cubicBezTo>
                    <a:cubicBezTo>
                      <a:pt x="49403" y="97663"/>
                      <a:pt x="45212" y="115824"/>
                      <a:pt x="45212" y="137160"/>
                    </a:cubicBezTo>
                    <a:cubicBezTo>
                      <a:pt x="45212" y="158877"/>
                      <a:pt x="49149" y="177165"/>
                      <a:pt x="57150" y="192024"/>
                    </a:cubicBezTo>
                    <a:cubicBezTo>
                      <a:pt x="65151" y="206883"/>
                      <a:pt x="75692" y="218059"/>
                      <a:pt x="89027" y="225298"/>
                    </a:cubicBezTo>
                    <a:cubicBezTo>
                      <a:pt x="102362" y="232537"/>
                      <a:pt x="116840" y="236220"/>
                      <a:pt x="132715" y="236220"/>
                    </a:cubicBezTo>
                    <a:cubicBezTo>
                      <a:pt x="148590" y="236220"/>
                      <a:pt x="163449" y="232537"/>
                      <a:pt x="177419" y="225044"/>
                    </a:cubicBezTo>
                    <a:moveTo>
                      <a:pt x="64897" y="258064"/>
                    </a:moveTo>
                    <a:cubicBezTo>
                      <a:pt x="44704" y="246761"/>
                      <a:pt x="28829" y="230632"/>
                      <a:pt x="17272" y="209677"/>
                    </a:cubicBezTo>
                    <a:cubicBezTo>
                      <a:pt x="5715" y="188722"/>
                      <a:pt x="0" y="164592"/>
                      <a:pt x="0" y="137033"/>
                    </a:cubicBezTo>
                    <a:cubicBezTo>
                      <a:pt x="0" y="109855"/>
                      <a:pt x="5842" y="85725"/>
                      <a:pt x="17780" y="64897"/>
                    </a:cubicBezTo>
                    <a:cubicBezTo>
                      <a:pt x="29718" y="44069"/>
                      <a:pt x="45720" y="27940"/>
                      <a:pt x="66167" y="16764"/>
                    </a:cubicBezTo>
                    <a:cubicBezTo>
                      <a:pt x="86614" y="5588"/>
                      <a:pt x="109347" y="0"/>
                      <a:pt x="134620" y="0"/>
                    </a:cubicBezTo>
                    <a:cubicBezTo>
                      <a:pt x="159893" y="0"/>
                      <a:pt x="182753" y="5588"/>
                      <a:pt x="203073" y="16764"/>
                    </a:cubicBezTo>
                    <a:cubicBezTo>
                      <a:pt x="223393" y="27940"/>
                      <a:pt x="239649" y="43942"/>
                      <a:pt x="251460" y="64643"/>
                    </a:cubicBezTo>
                    <a:cubicBezTo>
                      <a:pt x="263271" y="85344"/>
                      <a:pt x="269240" y="109474"/>
                      <a:pt x="269240" y="137033"/>
                    </a:cubicBezTo>
                    <a:cubicBezTo>
                      <a:pt x="269240" y="164592"/>
                      <a:pt x="263144" y="188722"/>
                      <a:pt x="251079" y="209677"/>
                    </a:cubicBezTo>
                    <a:cubicBezTo>
                      <a:pt x="239014" y="230632"/>
                      <a:pt x="222504" y="246634"/>
                      <a:pt x="201803" y="258064"/>
                    </a:cubicBezTo>
                    <a:cubicBezTo>
                      <a:pt x="181102" y="269494"/>
                      <a:pt x="158115" y="275082"/>
                      <a:pt x="132842" y="275082"/>
                    </a:cubicBezTo>
                    <a:cubicBezTo>
                      <a:pt x="107950" y="275082"/>
                      <a:pt x="85344" y="269367"/>
                      <a:pt x="65024" y="258064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3" name="Freeform 43"/>
              <p:cNvSpPr/>
              <p:nvPr/>
            </p:nvSpPr>
            <p:spPr>
              <a:xfrm>
                <a:off x="889889" y="128524"/>
                <a:ext cx="238506" cy="271145"/>
              </a:xfrm>
              <a:custGeom>
                <a:avLst/>
                <a:gdLst/>
                <a:ahLst/>
                <a:cxnLst/>
                <a:rect l="l" t="t" r="r" b="b"/>
                <a:pathLst>
                  <a:path w="238506" h="271145">
                    <a:moveTo>
                      <a:pt x="208407" y="29464"/>
                    </a:moveTo>
                    <a:cubicBezTo>
                      <a:pt x="228473" y="49022"/>
                      <a:pt x="238506" y="77343"/>
                      <a:pt x="238506" y="114300"/>
                    </a:cubicBezTo>
                    <a:lnTo>
                      <a:pt x="238506" y="271145"/>
                    </a:lnTo>
                    <a:lnTo>
                      <a:pt x="194818" y="271145"/>
                    </a:lnTo>
                    <a:lnTo>
                      <a:pt x="194818" y="120523"/>
                    </a:lnTo>
                    <a:cubicBezTo>
                      <a:pt x="194818" y="93980"/>
                      <a:pt x="188214" y="73660"/>
                      <a:pt x="174879" y="59563"/>
                    </a:cubicBezTo>
                    <a:cubicBezTo>
                      <a:pt x="161544" y="45466"/>
                      <a:pt x="143510" y="38481"/>
                      <a:pt x="120523" y="38481"/>
                    </a:cubicBezTo>
                    <a:cubicBezTo>
                      <a:pt x="97155" y="38481"/>
                      <a:pt x="78613" y="45720"/>
                      <a:pt x="64897" y="60325"/>
                    </a:cubicBezTo>
                    <a:cubicBezTo>
                      <a:pt x="51181" y="74930"/>
                      <a:pt x="44323" y="96139"/>
                      <a:pt x="44323" y="123952"/>
                    </a:cubicBezTo>
                    <a:lnTo>
                      <a:pt x="44323" y="271145"/>
                    </a:lnTo>
                    <a:lnTo>
                      <a:pt x="0" y="271145"/>
                    </a:lnTo>
                    <a:lnTo>
                      <a:pt x="0" y="4953"/>
                    </a:lnTo>
                    <a:lnTo>
                      <a:pt x="44196" y="4953"/>
                    </a:lnTo>
                    <a:lnTo>
                      <a:pt x="44196" y="42799"/>
                    </a:lnTo>
                    <a:cubicBezTo>
                      <a:pt x="52959" y="29210"/>
                      <a:pt x="64770" y="18669"/>
                      <a:pt x="79883" y="11176"/>
                    </a:cubicBezTo>
                    <a:cubicBezTo>
                      <a:pt x="94996" y="3683"/>
                      <a:pt x="111506" y="0"/>
                      <a:pt x="129667" y="0"/>
                    </a:cubicBezTo>
                    <a:cubicBezTo>
                      <a:pt x="162052" y="0"/>
                      <a:pt x="188341" y="9779"/>
                      <a:pt x="208407" y="29337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4" name="Freeform 44"/>
              <p:cNvSpPr/>
              <p:nvPr/>
            </p:nvSpPr>
            <p:spPr>
              <a:xfrm>
                <a:off x="1224661" y="66421"/>
                <a:ext cx="148209" cy="333248"/>
              </a:xfrm>
              <a:custGeom>
                <a:avLst/>
                <a:gdLst/>
                <a:ahLst/>
                <a:cxnLst/>
                <a:rect l="l" t="t" r="r" b="b"/>
                <a:pathLst>
                  <a:path w="148209" h="333248">
                    <a:moveTo>
                      <a:pt x="78740" y="103505"/>
                    </a:moveTo>
                    <a:lnTo>
                      <a:pt x="78740" y="260350"/>
                    </a:lnTo>
                    <a:cubicBezTo>
                      <a:pt x="78740" y="273304"/>
                      <a:pt x="81534" y="282448"/>
                      <a:pt x="86995" y="287782"/>
                    </a:cubicBezTo>
                    <a:cubicBezTo>
                      <a:pt x="92456" y="293116"/>
                      <a:pt x="102108" y="295783"/>
                      <a:pt x="115697" y="295783"/>
                    </a:cubicBezTo>
                    <a:lnTo>
                      <a:pt x="148209" y="295783"/>
                    </a:lnTo>
                    <a:lnTo>
                      <a:pt x="148209" y="333248"/>
                    </a:lnTo>
                    <a:lnTo>
                      <a:pt x="108331" y="333248"/>
                    </a:lnTo>
                    <a:cubicBezTo>
                      <a:pt x="83693" y="333248"/>
                      <a:pt x="65278" y="327533"/>
                      <a:pt x="52959" y="316230"/>
                    </a:cubicBezTo>
                    <a:cubicBezTo>
                      <a:pt x="40640" y="304927"/>
                      <a:pt x="34544" y="286258"/>
                      <a:pt x="34544" y="260350"/>
                    </a:cubicBezTo>
                    <a:lnTo>
                      <a:pt x="34544" y="103505"/>
                    </a:lnTo>
                    <a:lnTo>
                      <a:pt x="0" y="103505"/>
                    </a:lnTo>
                    <a:lnTo>
                      <a:pt x="0" y="67056"/>
                    </a:lnTo>
                    <a:lnTo>
                      <a:pt x="34544" y="67056"/>
                    </a:lnTo>
                    <a:lnTo>
                      <a:pt x="34544" y="0"/>
                    </a:lnTo>
                    <a:lnTo>
                      <a:pt x="78740" y="0"/>
                    </a:lnTo>
                    <a:lnTo>
                      <a:pt x="78740" y="67056"/>
                    </a:lnTo>
                    <a:lnTo>
                      <a:pt x="148209" y="67056"/>
                    </a:lnTo>
                    <a:lnTo>
                      <a:pt x="148209" y="10350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5" name="Freeform 45"/>
              <p:cNvSpPr/>
              <p:nvPr/>
            </p:nvSpPr>
            <p:spPr>
              <a:xfrm>
                <a:off x="1458341" y="129032"/>
                <a:ext cx="259334" cy="275082"/>
              </a:xfrm>
              <a:custGeom>
                <a:avLst/>
                <a:gdLst/>
                <a:ahLst/>
                <a:cxnLst/>
                <a:rect l="l" t="t" r="r" b="b"/>
                <a:pathLst>
                  <a:path w="259334" h="275082">
                    <a:moveTo>
                      <a:pt x="202565" y="74676"/>
                    </a:moveTo>
                    <a:cubicBezTo>
                      <a:pt x="195072" y="62484"/>
                      <a:pt x="185039" y="53340"/>
                      <a:pt x="172212" y="46990"/>
                    </a:cubicBezTo>
                    <a:cubicBezTo>
                      <a:pt x="159385" y="40640"/>
                      <a:pt x="145288" y="37465"/>
                      <a:pt x="129667" y="37465"/>
                    </a:cubicBezTo>
                    <a:cubicBezTo>
                      <a:pt x="107315" y="37465"/>
                      <a:pt x="88265" y="44577"/>
                      <a:pt x="72644" y="58801"/>
                    </a:cubicBezTo>
                    <a:cubicBezTo>
                      <a:pt x="57023" y="73025"/>
                      <a:pt x="48006" y="92837"/>
                      <a:pt x="45720" y="118110"/>
                    </a:cubicBezTo>
                    <a:lnTo>
                      <a:pt x="213868" y="118110"/>
                    </a:lnTo>
                    <a:cubicBezTo>
                      <a:pt x="213868" y="101219"/>
                      <a:pt x="210185" y="86741"/>
                      <a:pt x="202692" y="74676"/>
                    </a:cubicBezTo>
                    <a:moveTo>
                      <a:pt x="258064" y="154178"/>
                    </a:moveTo>
                    <a:lnTo>
                      <a:pt x="45212" y="154178"/>
                    </a:lnTo>
                    <a:cubicBezTo>
                      <a:pt x="46863" y="180467"/>
                      <a:pt x="55880" y="200914"/>
                      <a:pt x="72136" y="215646"/>
                    </a:cubicBezTo>
                    <a:cubicBezTo>
                      <a:pt x="88392" y="230378"/>
                      <a:pt x="108331" y="237744"/>
                      <a:pt x="131699" y="237744"/>
                    </a:cubicBezTo>
                    <a:cubicBezTo>
                      <a:pt x="150749" y="237744"/>
                      <a:pt x="166751" y="233299"/>
                      <a:pt x="179578" y="224409"/>
                    </a:cubicBezTo>
                    <a:cubicBezTo>
                      <a:pt x="192405" y="215519"/>
                      <a:pt x="201295" y="203581"/>
                      <a:pt x="206502" y="188722"/>
                    </a:cubicBezTo>
                    <a:lnTo>
                      <a:pt x="254127" y="188722"/>
                    </a:lnTo>
                    <a:cubicBezTo>
                      <a:pt x="247015" y="214249"/>
                      <a:pt x="232791" y="235077"/>
                      <a:pt x="211328" y="251079"/>
                    </a:cubicBezTo>
                    <a:cubicBezTo>
                      <a:pt x="189865" y="267081"/>
                      <a:pt x="163322" y="275082"/>
                      <a:pt x="131699" y="275082"/>
                    </a:cubicBezTo>
                    <a:cubicBezTo>
                      <a:pt x="106426" y="275082"/>
                      <a:pt x="83820" y="269367"/>
                      <a:pt x="63881" y="258064"/>
                    </a:cubicBezTo>
                    <a:cubicBezTo>
                      <a:pt x="43942" y="246761"/>
                      <a:pt x="28321" y="230632"/>
                      <a:pt x="17018" y="209677"/>
                    </a:cubicBezTo>
                    <a:cubicBezTo>
                      <a:pt x="5715" y="188722"/>
                      <a:pt x="0" y="164592"/>
                      <a:pt x="0" y="137033"/>
                    </a:cubicBezTo>
                    <a:cubicBezTo>
                      <a:pt x="0" y="109474"/>
                      <a:pt x="5461" y="85344"/>
                      <a:pt x="16510" y="64643"/>
                    </a:cubicBezTo>
                    <a:cubicBezTo>
                      <a:pt x="27559" y="43942"/>
                      <a:pt x="42926" y="27940"/>
                      <a:pt x="62865" y="16764"/>
                    </a:cubicBezTo>
                    <a:cubicBezTo>
                      <a:pt x="82804" y="5588"/>
                      <a:pt x="105664" y="0"/>
                      <a:pt x="131572" y="0"/>
                    </a:cubicBezTo>
                    <a:cubicBezTo>
                      <a:pt x="156845" y="0"/>
                      <a:pt x="179197" y="5461"/>
                      <a:pt x="198628" y="16510"/>
                    </a:cubicBezTo>
                    <a:cubicBezTo>
                      <a:pt x="218059" y="27559"/>
                      <a:pt x="233045" y="42672"/>
                      <a:pt x="243586" y="61976"/>
                    </a:cubicBezTo>
                    <a:cubicBezTo>
                      <a:pt x="254127" y="81280"/>
                      <a:pt x="259334" y="102997"/>
                      <a:pt x="259334" y="127381"/>
                    </a:cubicBezTo>
                    <a:cubicBezTo>
                      <a:pt x="259334" y="135763"/>
                      <a:pt x="258826" y="144653"/>
                      <a:pt x="257937" y="154051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6" name="Freeform 46"/>
              <p:cNvSpPr/>
              <p:nvPr/>
            </p:nvSpPr>
            <p:spPr>
              <a:xfrm>
                <a:off x="1824736" y="128524"/>
                <a:ext cx="238379" cy="271145"/>
              </a:xfrm>
              <a:custGeom>
                <a:avLst/>
                <a:gdLst/>
                <a:ahLst/>
                <a:cxnLst/>
                <a:rect l="l" t="t" r="r" b="b"/>
                <a:pathLst>
                  <a:path w="238379" h="271145">
                    <a:moveTo>
                      <a:pt x="208280" y="29464"/>
                    </a:moveTo>
                    <a:cubicBezTo>
                      <a:pt x="228346" y="49022"/>
                      <a:pt x="238379" y="77343"/>
                      <a:pt x="238379" y="114300"/>
                    </a:cubicBezTo>
                    <a:lnTo>
                      <a:pt x="238379" y="271145"/>
                    </a:lnTo>
                    <a:lnTo>
                      <a:pt x="194691" y="271145"/>
                    </a:lnTo>
                    <a:lnTo>
                      <a:pt x="194691" y="120523"/>
                    </a:lnTo>
                    <a:cubicBezTo>
                      <a:pt x="194691" y="93980"/>
                      <a:pt x="188087" y="73660"/>
                      <a:pt x="174752" y="59563"/>
                    </a:cubicBezTo>
                    <a:cubicBezTo>
                      <a:pt x="161417" y="45466"/>
                      <a:pt x="143383" y="38481"/>
                      <a:pt x="120396" y="38481"/>
                    </a:cubicBezTo>
                    <a:cubicBezTo>
                      <a:pt x="97028" y="38481"/>
                      <a:pt x="78486" y="45720"/>
                      <a:pt x="64770" y="60325"/>
                    </a:cubicBezTo>
                    <a:cubicBezTo>
                      <a:pt x="51054" y="74930"/>
                      <a:pt x="44196" y="96139"/>
                      <a:pt x="44196" y="123952"/>
                    </a:cubicBezTo>
                    <a:lnTo>
                      <a:pt x="44196" y="271145"/>
                    </a:lnTo>
                    <a:lnTo>
                      <a:pt x="0" y="271145"/>
                    </a:lnTo>
                    <a:lnTo>
                      <a:pt x="0" y="4953"/>
                    </a:lnTo>
                    <a:lnTo>
                      <a:pt x="44196" y="4953"/>
                    </a:lnTo>
                    <a:lnTo>
                      <a:pt x="44196" y="42799"/>
                    </a:lnTo>
                    <a:cubicBezTo>
                      <a:pt x="52959" y="29210"/>
                      <a:pt x="64770" y="18669"/>
                      <a:pt x="79883" y="11176"/>
                    </a:cubicBezTo>
                    <a:cubicBezTo>
                      <a:pt x="94996" y="3683"/>
                      <a:pt x="111506" y="0"/>
                      <a:pt x="129667" y="0"/>
                    </a:cubicBezTo>
                    <a:cubicBezTo>
                      <a:pt x="162052" y="0"/>
                      <a:pt x="188341" y="9779"/>
                      <a:pt x="208407" y="29337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7" name="Freeform 47"/>
              <p:cNvSpPr/>
              <p:nvPr/>
            </p:nvSpPr>
            <p:spPr>
              <a:xfrm>
                <a:off x="2167636" y="129032"/>
                <a:ext cx="259334" cy="275082"/>
              </a:xfrm>
              <a:custGeom>
                <a:avLst/>
                <a:gdLst/>
                <a:ahLst/>
                <a:cxnLst/>
                <a:rect l="l" t="t" r="r" b="b"/>
                <a:pathLst>
                  <a:path w="259334" h="275082">
                    <a:moveTo>
                      <a:pt x="202565" y="74676"/>
                    </a:moveTo>
                    <a:cubicBezTo>
                      <a:pt x="195072" y="62484"/>
                      <a:pt x="185039" y="53340"/>
                      <a:pt x="172212" y="46990"/>
                    </a:cubicBezTo>
                    <a:cubicBezTo>
                      <a:pt x="159385" y="40640"/>
                      <a:pt x="145288" y="37465"/>
                      <a:pt x="129667" y="37465"/>
                    </a:cubicBezTo>
                    <a:cubicBezTo>
                      <a:pt x="107315" y="37465"/>
                      <a:pt x="88265" y="44577"/>
                      <a:pt x="72644" y="58801"/>
                    </a:cubicBezTo>
                    <a:cubicBezTo>
                      <a:pt x="57023" y="73025"/>
                      <a:pt x="48006" y="92837"/>
                      <a:pt x="45720" y="118110"/>
                    </a:cubicBezTo>
                    <a:lnTo>
                      <a:pt x="213868" y="118110"/>
                    </a:lnTo>
                    <a:cubicBezTo>
                      <a:pt x="213868" y="101219"/>
                      <a:pt x="210185" y="86741"/>
                      <a:pt x="202692" y="74676"/>
                    </a:cubicBezTo>
                    <a:moveTo>
                      <a:pt x="258064" y="154178"/>
                    </a:moveTo>
                    <a:lnTo>
                      <a:pt x="45212" y="154178"/>
                    </a:lnTo>
                    <a:cubicBezTo>
                      <a:pt x="46863" y="180467"/>
                      <a:pt x="55880" y="200914"/>
                      <a:pt x="72136" y="215646"/>
                    </a:cubicBezTo>
                    <a:cubicBezTo>
                      <a:pt x="88392" y="230378"/>
                      <a:pt x="108331" y="237744"/>
                      <a:pt x="131699" y="237744"/>
                    </a:cubicBezTo>
                    <a:cubicBezTo>
                      <a:pt x="150749" y="237744"/>
                      <a:pt x="166751" y="233299"/>
                      <a:pt x="179578" y="224409"/>
                    </a:cubicBezTo>
                    <a:cubicBezTo>
                      <a:pt x="192405" y="215519"/>
                      <a:pt x="201295" y="203581"/>
                      <a:pt x="206502" y="188722"/>
                    </a:cubicBezTo>
                    <a:lnTo>
                      <a:pt x="254127" y="188722"/>
                    </a:lnTo>
                    <a:cubicBezTo>
                      <a:pt x="247015" y="214249"/>
                      <a:pt x="232791" y="235077"/>
                      <a:pt x="211328" y="251079"/>
                    </a:cubicBezTo>
                    <a:cubicBezTo>
                      <a:pt x="189865" y="267081"/>
                      <a:pt x="163322" y="275082"/>
                      <a:pt x="131699" y="275082"/>
                    </a:cubicBezTo>
                    <a:cubicBezTo>
                      <a:pt x="106426" y="275082"/>
                      <a:pt x="83820" y="269367"/>
                      <a:pt x="63881" y="258064"/>
                    </a:cubicBezTo>
                    <a:cubicBezTo>
                      <a:pt x="43942" y="246761"/>
                      <a:pt x="28321" y="230632"/>
                      <a:pt x="17018" y="209677"/>
                    </a:cubicBezTo>
                    <a:cubicBezTo>
                      <a:pt x="5715" y="188722"/>
                      <a:pt x="0" y="164592"/>
                      <a:pt x="0" y="137033"/>
                    </a:cubicBezTo>
                    <a:cubicBezTo>
                      <a:pt x="0" y="109474"/>
                      <a:pt x="5461" y="85344"/>
                      <a:pt x="16510" y="64643"/>
                    </a:cubicBezTo>
                    <a:cubicBezTo>
                      <a:pt x="27559" y="43942"/>
                      <a:pt x="42926" y="27940"/>
                      <a:pt x="62865" y="16764"/>
                    </a:cubicBezTo>
                    <a:cubicBezTo>
                      <a:pt x="82804" y="5588"/>
                      <a:pt x="105664" y="0"/>
                      <a:pt x="131572" y="0"/>
                    </a:cubicBezTo>
                    <a:cubicBezTo>
                      <a:pt x="156845" y="0"/>
                      <a:pt x="179197" y="5461"/>
                      <a:pt x="198628" y="16510"/>
                    </a:cubicBezTo>
                    <a:cubicBezTo>
                      <a:pt x="218059" y="27559"/>
                      <a:pt x="233045" y="42672"/>
                      <a:pt x="243586" y="61976"/>
                    </a:cubicBezTo>
                    <a:cubicBezTo>
                      <a:pt x="254127" y="81280"/>
                      <a:pt x="259334" y="102997"/>
                      <a:pt x="259334" y="127381"/>
                    </a:cubicBezTo>
                    <a:cubicBezTo>
                      <a:pt x="259334" y="135763"/>
                      <a:pt x="258826" y="144653"/>
                      <a:pt x="257937" y="154051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8" name="Freeform 48"/>
              <p:cNvSpPr/>
              <p:nvPr/>
            </p:nvSpPr>
            <p:spPr>
              <a:xfrm>
                <a:off x="2517521" y="129032"/>
                <a:ext cx="270129" cy="401828"/>
              </a:xfrm>
              <a:custGeom>
                <a:avLst/>
                <a:gdLst/>
                <a:ahLst/>
                <a:cxnLst/>
                <a:rect l="l" t="t" r="r" b="b"/>
                <a:pathLst>
                  <a:path w="270129" h="401828">
                    <a:moveTo>
                      <a:pt x="213233" y="84582"/>
                    </a:moveTo>
                    <a:cubicBezTo>
                      <a:pt x="205105" y="69723"/>
                      <a:pt x="194183" y="58293"/>
                      <a:pt x="180467" y="50292"/>
                    </a:cubicBezTo>
                    <a:cubicBezTo>
                      <a:pt x="166751" y="42291"/>
                      <a:pt x="151511" y="38354"/>
                      <a:pt x="135001" y="38354"/>
                    </a:cubicBezTo>
                    <a:cubicBezTo>
                      <a:pt x="118491" y="38354"/>
                      <a:pt x="103378" y="42291"/>
                      <a:pt x="89789" y="50038"/>
                    </a:cubicBezTo>
                    <a:cubicBezTo>
                      <a:pt x="76200" y="57785"/>
                      <a:pt x="65278" y="69215"/>
                      <a:pt x="57277" y="84074"/>
                    </a:cubicBezTo>
                    <a:cubicBezTo>
                      <a:pt x="49276" y="98933"/>
                      <a:pt x="45085" y="116459"/>
                      <a:pt x="45085" y="136525"/>
                    </a:cubicBezTo>
                    <a:cubicBezTo>
                      <a:pt x="45085" y="156972"/>
                      <a:pt x="49149" y="174625"/>
                      <a:pt x="57277" y="189738"/>
                    </a:cubicBezTo>
                    <a:cubicBezTo>
                      <a:pt x="65405" y="204851"/>
                      <a:pt x="76200" y="216281"/>
                      <a:pt x="89789" y="224282"/>
                    </a:cubicBezTo>
                    <a:cubicBezTo>
                      <a:pt x="103378" y="232283"/>
                      <a:pt x="118491" y="236220"/>
                      <a:pt x="135001" y="236220"/>
                    </a:cubicBezTo>
                    <a:cubicBezTo>
                      <a:pt x="151511" y="236220"/>
                      <a:pt x="166624" y="232283"/>
                      <a:pt x="180467" y="224282"/>
                    </a:cubicBezTo>
                    <a:cubicBezTo>
                      <a:pt x="194310" y="216281"/>
                      <a:pt x="205232" y="204851"/>
                      <a:pt x="213233" y="189738"/>
                    </a:cubicBezTo>
                    <a:cubicBezTo>
                      <a:pt x="221234" y="174625"/>
                      <a:pt x="225425" y="157099"/>
                      <a:pt x="225425" y="137033"/>
                    </a:cubicBezTo>
                    <a:cubicBezTo>
                      <a:pt x="225425" y="116967"/>
                      <a:pt x="221361" y="99441"/>
                      <a:pt x="213233" y="84582"/>
                    </a:cubicBezTo>
                    <a:moveTo>
                      <a:pt x="186817" y="15113"/>
                    </a:moveTo>
                    <a:cubicBezTo>
                      <a:pt x="204089" y="25146"/>
                      <a:pt x="217043" y="37846"/>
                      <a:pt x="225425" y="52959"/>
                    </a:cubicBezTo>
                    <a:lnTo>
                      <a:pt x="225425" y="4445"/>
                    </a:lnTo>
                    <a:lnTo>
                      <a:pt x="270129" y="4445"/>
                    </a:lnTo>
                    <a:lnTo>
                      <a:pt x="270129" y="276479"/>
                    </a:lnTo>
                    <a:cubicBezTo>
                      <a:pt x="270129" y="300736"/>
                      <a:pt x="264922" y="322453"/>
                      <a:pt x="254635" y="341376"/>
                    </a:cubicBezTo>
                    <a:cubicBezTo>
                      <a:pt x="244348" y="360299"/>
                      <a:pt x="229489" y="375158"/>
                      <a:pt x="210185" y="385826"/>
                    </a:cubicBezTo>
                    <a:cubicBezTo>
                      <a:pt x="190881" y="396494"/>
                      <a:pt x="168529" y="401828"/>
                      <a:pt x="142875" y="401828"/>
                    </a:cubicBezTo>
                    <a:cubicBezTo>
                      <a:pt x="107950" y="401828"/>
                      <a:pt x="78740" y="393573"/>
                      <a:pt x="55372" y="377063"/>
                    </a:cubicBezTo>
                    <a:cubicBezTo>
                      <a:pt x="32004" y="360553"/>
                      <a:pt x="18288" y="338074"/>
                      <a:pt x="14097" y="309499"/>
                    </a:cubicBezTo>
                    <a:lnTo>
                      <a:pt x="57785" y="309499"/>
                    </a:lnTo>
                    <a:cubicBezTo>
                      <a:pt x="62611" y="325628"/>
                      <a:pt x="72644" y="338709"/>
                      <a:pt x="87884" y="348615"/>
                    </a:cubicBezTo>
                    <a:cubicBezTo>
                      <a:pt x="103124" y="358521"/>
                      <a:pt x="121412" y="363474"/>
                      <a:pt x="142748" y="363474"/>
                    </a:cubicBezTo>
                    <a:cubicBezTo>
                      <a:pt x="167005" y="363474"/>
                      <a:pt x="186817" y="355854"/>
                      <a:pt x="202311" y="340614"/>
                    </a:cubicBezTo>
                    <a:cubicBezTo>
                      <a:pt x="217805" y="325374"/>
                      <a:pt x="225425" y="304038"/>
                      <a:pt x="225425" y="276479"/>
                    </a:cubicBezTo>
                    <a:lnTo>
                      <a:pt x="225425" y="220599"/>
                    </a:lnTo>
                    <a:cubicBezTo>
                      <a:pt x="216662" y="236220"/>
                      <a:pt x="203708" y="249047"/>
                      <a:pt x="186563" y="259461"/>
                    </a:cubicBezTo>
                    <a:cubicBezTo>
                      <a:pt x="169418" y="269875"/>
                      <a:pt x="149352" y="274955"/>
                      <a:pt x="126365" y="274955"/>
                    </a:cubicBezTo>
                    <a:cubicBezTo>
                      <a:pt x="102743" y="274955"/>
                      <a:pt x="81280" y="269113"/>
                      <a:pt x="61976" y="257429"/>
                    </a:cubicBezTo>
                    <a:cubicBezTo>
                      <a:pt x="42672" y="245745"/>
                      <a:pt x="27559" y="229362"/>
                      <a:pt x="16510" y="208407"/>
                    </a:cubicBezTo>
                    <a:cubicBezTo>
                      <a:pt x="5461" y="187452"/>
                      <a:pt x="0" y="163322"/>
                      <a:pt x="0" y="136525"/>
                    </a:cubicBezTo>
                    <a:cubicBezTo>
                      <a:pt x="0" y="109347"/>
                      <a:pt x="5461" y="85471"/>
                      <a:pt x="16510" y="64897"/>
                    </a:cubicBezTo>
                    <a:cubicBezTo>
                      <a:pt x="27559" y="44323"/>
                      <a:pt x="42672" y="28321"/>
                      <a:pt x="61976" y="17018"/>
                    </a:cubicBezTo>
                    <a:cubicBezTo>
                      <a:pt x="81280" y="5715"/>
                      <a:pt x="102743" y="0"/>
                      <a:pt x="126365" y="0"/>
                    </a:cubicBezTo>
                    <a:cubicBezTo>
                      <a:pt x="149352" y="0"/>
                      <a:pt x="169545" y="5080"/>
                      <a:pt x="186817" y="15113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9" name="Freeform 49"/>
              <p:cNvSpPr/>
              <p:nvPr/>
            </p:nvSpPr>
            <p:spPr>
              <a:xfrm>
                <a:off x="2910967" y="128651"/>
                <a:ext cx="130175" cy="271145"/>
              </a:xfrm>
              <a:custGeom>
                <a:avLst/>
                <a:gdLst/>
                <a:ahLst/>
                <a:cxnLst/>
                <a:rect l="l" t="t" r="r" b="b"/>
                <a:pathLst>
                  <a:path w="130175" h="271145">
                    <a:moveTo>
                      <a:pt x="77470" y="12573"/>
                    </a:moveTo>
                    <a:cubicBezTo>
                      <a:pt x="91821" y="4191"/>
                      <a:pt x="109474" y="0"/>
                      <a:pt x="130175" y="0"/>
                    </a:cubicBezTo>
                    <a:lnTo>
                      <a:pt x="130175" y="45720"/>
                    </a:lnTo>
                    <a:lnTo>
                      <a:pt x="118491" y="45720"/>
                    </a:lnTo>
                    <a:cubicBezTo>
                      <a:pt x="68961" y="45720"/>
                      <a:pt x="44196" y="72644"/>
                      <a:pt x="44196" y="126365"/>
                    </a:cubicBezTo>
                    <a:lnTo>
                      <a:pt x="44196" y="271145"/>
                    </a:lnTo>
                    <a:lnTo>
                      <a:pt x="0" y="271145"/>
                    </a:lnTo>
                    <a:lnTo>
                      <a:pt x="0" y="4826"/>
                    </a:lnTo>
                    <a:lnTo>
                      <a:pt x="44196" y="4826"/>
                    </a:lnTo>
                    <a:lnTo>
                      <a:pt x="44196" y="48006"/>
                    </a:lnTo>
                    <a:cubicBezTo>
                      <a:pt x="51943" y="32766"/>
                      <a:pt x="62992" y="20955"/>
                      <a:pt x="77470" y="12573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0" name="Freeform 50"/>
              <p:cNvSpPr/>
              <p:nvPr/>
            </p:nvSpPr>
            <p:spPr>
              <a:xfrm>
                <a:off x="3124200" y="129032"/>
                <a:ext cx="269240" cy="275082"/>
              </a:xfrm>
              <a:custGeom>
                <a:avLst/>
                <a:gdLst/>
                <a:ahLst/>
                <a:cxnLst/>
                <a:rect l="l" t="t" r="r" b="b"/>
                <a:pathLst>
                  <a:path w="269240" h="275082">
                    <a:moveTo>
                      <a:pt x="177419" y="225044"/>
                    </a:moveTo>
                    <a:cubicBezTo>
                      <a:pt x="191389" y="217551"/>
                      <a:pt x="202565" y="206375"/>
                      <a:pt x="211201" y="191516"/>
                    </a:cubicBezTo>
                    <a:cubicBezTo>
                      <a:pt x="219837" y="176657"/>
                      <a:pt x="224028" y="158496"/>
                      <a:pt x="224028" y="137033"/>
                    </a:cubicBezTo>
                    <a:cubicBezTo>
                      <a:pt x="224028" y="115570"/>
                      <a:pt x="219837" y="97536"/>
                      <a:pt x="211455" y="82677"/>
                    </a:cubicBezTo>
                    <a:cubicBezTo>
                      <a:pt x="203073" y="67818"/>
                      <a:pt x="192024" y="56642"/>
                      <a:pt x="178435" y="49403"/>
                    </a:cubicBezTo>
                    <a:cubicBezTo>
                      <a:pt x="164846" y="42164"/>
                      <a:pt x="150114" y="38481"/>
                      <a:pt x="134239" y="38481"/>
                    </a:cubicBezTo>
                    <a:cubicBezTo>
                      <a:pt x="117983" y="38481"/>
                      <a:pt x="103251" y="42164"/>
                      <a:pt x="89789" y="49403"/>
                    </a:cubicBezTo>
                    <a:cubicBezTo>
                      <a:pt x="76327" y="56642"/>
                      <a:pt x="65532" y="67818"/>
                      <a:pt x="57531" y="82677"/>
                    </a:cubicBezTo>
                    <a:cubicBezTo>
                      <a:pt x="49530" y="97536"/>
                      <a:pt x="45339" y="115697"/>
                      <a:pt x="45339" y="137033"/>
                    </a:cubicBezTo>
                    <a:cubicBezTo>
                      <a:pt x="45339" y="158750"/>
                      <a:pt x="49276" y="177038"/>
                      <a:pt x="57277" y="191897"/>
                    </a:cubicBezTo>
                    <a:cubicBezTo>
                      <a:pt x="65278" y="206756"/>
                      <a:pt x="75819" y="217932"/>
                      <a:pt x="89154" y="225171"/>
                    </a:cubicBezTo>
                    <a:cubicBezTo>
                      <a:pt x="102489" y="232410"/>
                      <a:pt x="116967" y="236093"/>
                      <a:pt x="132842" y="236093"/>
                    </a:cubicBezTo>
                    <a:cubicBezTo>
                      <a:pt x="148717" y="236093"/>
                      <a:pt x="163576" y="232410"/>
                      <a:pt x="177546" y="224917"/>
                    </a:cubicBezTo>
                    <a:moveTo>
                      <a:pt x="65024" y="257937"/>
                    </a:moveTo>
                    <a:cubicBezTo>
                      <a:pt x="44831" y="246634"/>
                      <a:pt x="28956" y="230505"/>
                      <a:pt x="17399" y="209550"/>
                    </a:cubicBezTo>
                    <a:cubicBezTo>
                      <a:pt x="5842" y="188595"/>
                      <a:pt x="0" y="164592"/>
                      <a:pt x="0" y="137033"/>
                    </a:cubicBezTo>
                    <a:cubicBezTo>
                      <a:pt x="0" y="109855"/>
                      <a:pt x="5842" y="85725"/>
                      <a:pt x="17780" y="64897"/>
                    </a:cubicBezTo>
                    <a:cubicBezTo>
                      <a:pt x="29718" y="44069"/>
                      <a:pt x="45720" y="27940"/>
                      <a:pt x="66167" y="16764"/>
                    </a:cubicBezTo>
                    <a:cubicBezTo>
                      <a:pt x="86614" y="5588"/>
                      <a:pt x="109347" y="0"/>
                      <a:pt x="134620" y="0"/>
                    </a:cubicBezTo>
                    <a:cubicBezTo>
                      <a:pt x="159893" y="0"/>
                      <a:pt x="182753" y="5588"/>
                      <a:pt x="203073" y="16764"/>
                    </a:cubicBezTo>
                    <a:cubicBezTo>
                      <a:pt x="223393" y="27940"/>
                      <a:pt x="239649" y="43942"/>
                      <a:pt x="251460" y="64643"/>
                    </a:cubicBezTo>
                    <a:cubicBezTo>
                      <a:pt x="263271" y="85344"/>
                      <a:pt x="269240" y="109474"/>
                      <a:pt x="269240" y="137033"/>
                    </a:cubicBezTo>
                    <a:cubicBezTo>
                      <a:pt x="269240" y="164592"/>
                      <a:pt x="263144" y="188722"/>
                      <a:pt x="251079" y="209677"/>
                    </a:cubicBezTo>
                    <a:cubicBezTo>
                      <a:pt x="239014" y="230632"/>
                      <a:pt x="222504" y="246634"/>
                      <a:pt x="201803" y="258064"/>
                    </a:cubicBezTo>
                    <a:cubicBezTo>
                      <a:pt x="181102" y="269494"/>
                      <a:pt x="158115" y="275082"/>
                      <a:pt x="132842" y="275082"/>
                    </a:cubicBezTo>
                    <a:cubicBezTo>
                      <a:pt x="107950" y="275082"/>
                      <a:pt x="85344" y="269367"/>
                      <a:pt x="65024" y="258064"/>
                    </a:cubicBezTo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51" name="Group 51"/>
            <p:cNvGrpSpPr>
              <a:grpSpLocks noChangeAspect="1"/>
            </p:cNvGrpSpPr>
            <p:nvPr/>
          </p:nvGrpSpPr>
          <p:grpSpPr>
            <a:xfrm>
              <a:off x="772226" y="477665"/>
              <a:ext cx="757048" cy="97384"/>
              <a:chOff x="0" y="0"/>
              <a:chExt cx="3672561" cy="472427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63500" y="67818"/>
                <a:ext cx="235585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235585" h="337693">
                    <a:moveTo>
                      <a:pt x="235585" y="0"/>
                    </a:moveTo>
                    <a:lnTo>
                      <a:pt x="235585" y="45212"/>
                    </a:lnTo>
                    <a:lnTo>
                      <a:pt x="145796" y="45212"/>
                    </a:lnTo>
                    <a:lnTo>
                      <a:pt x="145796" y="337693"/>
                    </a:lnTo>
                    <a:lnTo>
                      <a:pt x="90297" y="337693"/>
                    </a:lnTo>
                    <a:lnTo>
                      <a:pt x="90297" y="45212"/>
                    </a:lnTo>
                    <a:lnTo>
                      <a:pt x="0" y="45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3" name="Freeform 53"/>
              <p:cNvSpPr/>
              <p:nvPr/>
            </p:nvSpPr>
            <p:spPr>
              <a:xfrm>
                <a:off x="391414" y="67437"/>
                <a:ext cx="186563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186563" h="338074">
                    <a:moveTo>
                      <a:pt x="55372" y="45085"/>
                    </a:moveTo>
                    <a:lnTo>
                      <a:pt x="55372" y="144145"/>
                    </a:lnTo>
                    <a:lnTo>
                      <a:pt x="171958" y="144145"/>
                    </a:lnTo>
                    <a:lnTo>
                      <a:pt x="171958" y="189357"/>
                    </a:lnTo>
                    <a:lnTo>
                      <a:pt x="55372" y="189357"/>
                    </a:lnTo>
                    <a:lnTo>
                      <a:pt x="55372" y="292862"/>
                    </a:lnTo>
                    <a:lnTo>
                      <a:pt x="186563" y="292862"/>
                    </a:lnTo>
                    <a:lnTo>
                      <a:pt x="186563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186563" y="0"/>
                    </a:lnTo>
                    <a:lnTo>
                      <a:pt x="186563" y="4508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4" name="Freeform 54"/>
              <p:cNvSpPr/>
              <p:nvPr/>
            </p:nvSpPr>
            <p:spPr>
              <a:xfrm>
                <a:off x="663956" y="63500"/>
                <a:ext cx="329438" cy="344932"/>
              </a:xfrm>
              <a:custGeom>
                <a:avLst/>
                <a:gdLst/>
                <a:ahLst/>
                <a:cxnLst/>
                <a:rect l="l" t="t" r="r" b="b"/>
                <a:pathLst>
                  <a:path w="329438" h="344932">
                    <a:moveTo>
                      <a:pt x="23114" y="83566"/>
                    </a:moveTo>
                    <a:cubicBezTo>
                      <a:pt x="38481" y="57277"/>
                      <a:pt x="59436" y="36830"/>
                      <a:pt x="85852" y="22098"/>
                    </a:cubicBezTo>
                    <a:cubicBezTo>
                      <a:pt x="112268" y="7366"/>
                      <a:pt x="141097" y="0"/>
                      <a:pt x="172466" y="0"/>
                    </a:cubicBezTo>
                    <a:cubicBezTo>
                      <a:pt x="208407" y="0"/>
                      <a:pt x="240411" y="8763"/>
                      <a:pt x="268351" y="26416"/>
                    </a:cubicBezTo>
                    <a:cubicBezTo>
                      <a:pt x="296291" y="44069"/>
                      <a:pt x="316738" y="69088"/>
                      <a:pt x="329311" y="101473"/>
                    </a:cubicBezTo>
                    <a:lnTo>
                      <a:pt x="262890" y="101473"/>
                    </a:lnTo>
                    <a:cubicBezTo>
                      <a:pt x="254127" y="83693"/>
                      <a:pt x="241935" y="70358"/>
                      <a:pt x="226441" y="61595"/>
                    </a:cubicBezTo>
                    <a:cubicBezTo>
                      <a:pt x="210947" y="52832"/>
                      <a:pt x="192913" y="48514"/>
                      <a:pt x="172466" y="48514"/>
                    </a:cubicBezTo>
                    <a:cubicBezTo>
                      <a:pt x="150114" y="48514"/>
                      <a:pt x="130175" y="53467"/>
                      <a:pt x="112649" y="63627"/>
                    </a:cubicBezTo>
                    <a:cubicBezTo>
                      <a:pt x="95123" y="73787"/>
                      <a:pt x="81534" y="88011"/>
                      <a:pt x="71628" y="106807"/>
                    </a:cubicBezTo>
                    <a:cubicBezTo>
                      <a:pt x="61722" y="125603"/>
                      <a:pt x="56769" y="147447"/>
                      <a:pt x="56769" y="172466"/>
                    </a:cubicBezTo>
                    <a:cubicBezTo>
                      <a:pt x="56769" y="197485"/>
                      <a:pt x="61722" y="219202"/>
                      <a:pt x="71628" y="237998"/>
                    </a:cubicBezTo>
                    <a:cubicBezTo>
                      <a:pt x="81534" y="256794"/>
                      <a:pt x="95123" y="271272"/>
                      <a:pt x="112649" y="281432"/>
                    </a:cubicBezTo>
                    <a:cubicBezTo>
                      <a:pt x="130175" y="291592"/>
                      <a:pt x="150114" y="296799"/>
                      <a:pt x="172466" y="296799"/>
                    </a:cubicBezTo>
                    <a:cubicBezTo>
                      <a:pt x="192913" y="296799"/>
                      <a:pt x="210820" y="292354"/>
                      <a:pt x="226441" y="283718"/>
                    </a:cubicBezTo>
                    <a:cubicBezTo>
                      <a:pt x="242062" y="275082"/>
                      <a:pt x="254127" y="261747"/>
                      <a:pt x="262890" y="243840"/>
                    </a:cubicBezTo>
                    <a:lnTo>
                      <a:pt x="329438" y="243840"/>
                    </a:lnTo>
                    <a:cubicBezTo>
                      <a:pt x="316865" y="276225"/>
                      <a:pt x="296545" y="301117"/>
                      <a:pt x="268478" y="318643"/>
                    </a:cubicBezTo>
                    <a:cubicBezTo>
                      <a:pt x="240411" y="336169"/>
                      <a:pt x="208534" y="344932"/>
                      <a:pt x="172593" y="344932"/>
                    </a:cubicBezTo>
                    <a:cubicBezTo>
                      <a:pt x="140843" y="344932"/>
                      <a:pt x="111887" y="337566"/>
                      <a:pt x="85598" y="322834"/>
                    </a:cubicBezTo>
                    <a:cubicBezTo>
                      <a:pt x="59309" y="308102"/>
                      <a:pt x="38608" y="287655"/>
                      <a:pt x="23114" y="261366"/>
                    </a:cubicBezTo>
                    <a:cubicBezTo>
                      <a:pt x="7620" y="235077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5" name="Freeform 55"/>
              <p:cNvSpPr/>
              <p:nvPr/>
            </p:nvSpPr>
            <p:spPr>
              <a:xfrm>
                <a:off x="1094359" y="67818"/>
                <a:ext cx="269748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269748" h="337693">
                    <a:moveTo>
                      <a:pt x="269748" y="0"/>
                    </a:moveTo>
                    <a:lnTo>
                      <a:pt x="269748" y="337693"/>
                    </a:lnTo>
                    <a:lnTo>
                      <a:pt x="214376" y="337693"/>
                    </a:lnTo>
                    <a:lnTo>
                      <a:pt x="214376" y="189992"/>
                    </a:lnTo>
                    <a:lnTo>
                      <a:pt x="55499" y="189992"/>
                    </a:lnTo>
                    <a:lnTo>
                      <a:pt x="55499" y="337693"/>
                    </a:lnTo>
                    <a:lnTo>
                      <a:pt x="0" y="337693"/>
                    </a:lnTo>
                    <a:lnTo>
                      <a:pt x="0" y="0"/>
                    </a:lnTo>
                    <a:lnTo>
                      <a:pt x="55372" y="0"/>
                    </a:lnTo>
                    <a:lnTo>
                      <a:pt x="55372" y="144780"/>
                    </a:lnTo>
                    <a:lnTo>
                      <a:pt x="214249" y="144780"/>
                    </a:lnTo>
                    <a:lnTo>
                      <a:pt x="21424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6" name="Freeform 56"/>
              <p:cNvSpPr/>
              <p:nvPr/>
            </p:nvSpPr>
            <p:spPr>
              <a:xfrm>
                <a:off x="1473327" y="67437"/>
                <a:ext cx="277495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277495" h="338074">
                    <a:moveTo>
                      <a:pt x="277495" y="338074"/>
                    </a:moveTo>
                    <a:lnTo>
                      <a:pt x="222123" y="338074"/>
                    </a:lnTo>
                    <a:lnTo>
                      <a:pt x="55372" y="85979"/>
                    </a:lnTo>
                    <a:lnTo>
                      <a:pt x="55372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55372" y="0"/>
                    </a:lnTo>
                    <a:lnTo>
                      <a:pt x="222123" y="251587"/>
                    </a:lnTo>
                    <a:lnTo>
                      <a:pt x="222123" y="0"/>
                    </a:lnTo>
                    <a:lnTo>
                      <a:pt x="27749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7" name="Freeform 57"/>
              <p:cNvSpPr/>
              <p:nvPr/>
            </p:nvSpPr>
            <p:spPr>
              <a:xfrm>
                <a:off x="1841627" y="63500"/>
                <a:ext cx="345059" cy="345440"/>
              </a:xfrm>
              <a:custGeom>
                <a:avLst/>
                <a:gdLst/>
                <a:ahLst/>
                <a:cxnLst/>
                <a:rect l="l" t="t" r="r" b="b"/>
                <a:pathLst>
                  <a:path w="345059" h="345440">
                    <a:moveTo>
                      <a:pt x="232156" y="282067"/>
                    </a:moveTo>
                    <a:cubicBezTo>
                      <a:pt x="249682" y="271907"/>
                      <a:pt x="263271" y="257302"/>
                      <a:pt x="273177" y="238379"/>
                    </a:cubicBezTo>
                    <a:cubicBezTo>
                      <a:pt x="283083" y="219456"/>
                      <a:pt x="288036" y="197485"/>
                      <a:pt x="288036" y="172593"/>
                    </a:cubicBezTo>
                    <a:cubicBezTo>
                      <a:pt x="288036" y="147701"/>
                      <a:pt x="283083" y="125730"/>
                      <a:pt x="273177" y="107061"/>
                    </a:cubicBezTo>
                    <a:cubicBezTo>
                      <a:pt x="263271" y="88392"/>
                      <a:pt x="249555" y="73914"/>
                      <a:pt x="232156" y="63881"/>
                    </a:cubicBezTo>
                    <a:cubicBezTo>
                      <a:pt x="214757" y="53848"/>
                      <a:pt x="194818" y="48768"/>
                      <a:pt x="172339" y="48768"/>
                    </a:cubicBezTo>
                    <a:cubicBezTo>
                      <a:pt x="149860" y="48768"/>
                      <a:pt x="130048" y="53848"/>
                      <a:pt x="112649" y="63881"/>
                    </a:cubicBezTo>
                    <a:cubicBezTo>
                      <a:pt x="95250" y="73914"/>
                      <a:pt x="81534" y="88392"/>
                      <a:pt x="71628" y="107061"/>
                    </a:cubicBezTo>
                    <a:cubicBezTo>
                      <a:pt x="61722" y="125730"/>
                      <a:pt x="56769" y="147701"/>
                      <a:pt x="56769" y="172593"/>
                    </a:cubicBezTo>
                    <a:cubicBezTo>
                      <a:pt x="56769" y="197485"/>
                      <a:pt x="61722" y="219456"/>
                      <a:pt x="71628" y="238379"/>
                    </a:cubicBezTo>
                    <a:cubicBezTo>
                      <a:pt x="81534" y="257302"/>
                      <a:pt x="95123" y="271907"/>
                      <a:pt x="112649" y="282067"/>
                    </a:cubicBezTo>
                    <a:cubicBezTo>
                      <a:pt x="130175" y="292227"/>
                      <a:pt x="150114" y="297307"/>
                      <a:pt x="172339" y="297307"/>
                    </a:cubicBezTo>
                    <a:cubicBezTo>
                      <a:pt x="194564" y="297307"/>
                      <a:pt x="214630" y="292227"/>
                      <a:pt x="232156" y="282067"/>
                    </a:cubicBezTo>
                    <a:moveTo>
                      <a:pt x="85725" y="323342"/>
                    </a:moveTo>
                    <a:cubicBezTo>
                      <a:pt x="59309" y="308610"/>
                      <a:pt x="38481" y="288036"/>
                      <a:pt x="23114" y="261620"/>
                    </a:cubicBezTo>
                    <a:cubicBezTo>
                      <a:pt x="7747" y="235204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  <a:cubicBezTo>
                      <a:pt x="38481" y="57277"/>
                      <a:pt x="59436" y="36830"/>
                      <a:pt x="85725" y="22098"/>
                    </a:cubicBezTo>
                    <a:cubicBezTo>
                      <a:pt x="112014" y="7366"/>
                      <a:pt x="141097" y="0"/>
                      <a:pt x="172466" y="0"/>
                    </a:cubicBezTo>
                    <a:cubicBezTo>
                      <a:pt x="204216" y="0"/>
                      <a:pt x="233299" y="7366"/>
                      <a:pt x="259715" y="22098"/>
                    </a:cubicBezTo>
                    <a:cubicBezTo>
                      <a:pt x="286131" y="36830"/>
                      <a:pt x="306959" y="57277"/>
                      <a:pt x="322199" y="83566"/>
                    </a:cubicBezTo>
                    <a:cubicBezTo>
                      <a:pt x="337439" y="109855"/>
                      <a:pt x="345059" y="139446"/>
                      <a:pt x="345059" y="172466"/>
                    </a:cubicBezTo>
                    <a:cubicBezTo>
                      <a:pt x="345059" y="205486"/>
                      <a:pt x="337439" y="235204"/>
                      <a:pt x="322199" y="261620"/>
                    </a:cubicBezTo>
                    <a:cubicBezTo>
                      <a:pt x="306959" y="288036"/>
                      <a:pt x="286131" y="308610"/>
                      <a:pt x="259715" y="323342"/>
                    </a:cubicBezTo>
                    <a:cubicBezTo>
                      <a:pt x="233299" y="338074"/>
                      <a:pt x="204216" y="345440"/>
                      <a:pt x="172466" y="345440"/>
                    </a:cubicBezTo>
                    <a:cubicBezTo>
                      <a:pt x="141097" y="345440"/>
                      <a:pt x="112141" y="338074"/>
                      <a:pt x="85725" y="323342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8" name="Freeform 58"/>
              <p:cNvSpPr/>
              <p:nvPr/>
            </p:nvSpPr>
            <p:spPr>
              <a:xfrm>
                <a:off x="2277364" y="67818"/>
                <a:ext cx="169545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169545" h="337693">
                    <a:moveTo>
                      <a:pt x="55372" y="292989"/>
                    </a:moveTo>
                    <a:lnTo>
                      <a:pt x="169545" y="292989"/>
                    </a:lnTo>
                    <a:lnTo>
                      <a:pt x="169545" y="337693"/>
                    </a:lnTo>
                    <a:lnTo>
                      <a:pt x="0" y="337693"/>
                    </a:lnTo>
                    <a:lnTo>
                      <a:pt x="0" y="0"/>
                    </a:lnTo>
                    <a:lnTo>
                      <a:pt x="5537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9" name="Freeform 59"/>
              <p:cNvSpPr/>
              <p:nvPr/>
            </p:nvSpPr>
            <p:spPr>
              <a:xfrm>
                <a:off x="2511171" y="63500"/>
                <a:ext cx="344932" cy="345440"/>
              </a:xfrm>
              <a:custGeom>
                <a:avLst/>
                <a:gdLst/>
                <a:ahLst/>
                <a:cxnLst/>
                <a:rect l="l" t="t" r="r" b="b"/>
                <a:pathLst>
                  <a:path w="344932" h="345440">
                    <a:moveTo>
                      <a:pt x="232156" y="282067"/>
                    </a:moveTo>
                    <a:cubicBezTo>
                      <a:pt x="249682" y="271907"/>
                      <a:pt x="263271" y="257302"/>
                      <a:pt x="273177" y="238379"/>
                    </a:cubicBezTo>
                    <a:cubicBezTo>
                      <a:pt x="283083" y="219456"/>
                      <a:pt x="288036" y="197485"/>
                      <a:pt x="288036" y="172593"/>
                    </a:cubicBezTo>
                    <a:cubicBezTo>
                      <a:pt x="288036" y="147701"/>
                      <a:pt x="283083" y="125730"/>
                      <a:pt x="273177" y="107061"/>
                    </a:cubicBezTo>
                    <a:cubicBezTo>
                      <a:pt x="263271" y="88392"/>
                      <a:pt x="249555" y="73914"/>
                      <a:pt x="232156" y="63881"/>
                    </a:cubicBezTo>
                    <a:cubicBezTo>
                      <a:pt x="214757" y="53848"/>
                      <a:pt x="194691" y="48768"/>
                      <a:pt x="172339" y="48768"/>
                    </a:cubicBezTo>
                    <a:cubicBezTo>
                      <a:pt x="149987" y="48768"/>
                      <a:pt x="130048" y="53848"/>
                      <a:pt x="112649" y="63881"/>
                    </a:cubicBezTo>
                    <a:cubicBezTo>
                      <a:pt x="95250" y="73914"/>
                      <a:pt x="81534" y="88392"/>
                      <a:pt x="71628" y="107061"/>
                    </a:cubicBezTo>
                    <a:cubicBezTo>
                      <a:pt x="61722" y="125730"/>
                      <a:pt x="56769" y="147701"/>
                      <a:pt x="56769" y="172593"/>
                    </a:cubicBezTo>
                    <a:cubicBezTo>
                      <a:pt x="56769" y="197485"/>
                      <a:pt x="61722" y="219456"/>
                      <a:pt x="71628" y="238379"/>
                    </a:cubicBezTo>
                    <a:cubicBezTo>
                      <a:pt x="81534" y="257302"/>
                      <a:pt x="95250" y="271907"/>
                      <a:pt x="112649" y="282067"/>
                    </a:cubicBezTo>
                    <a:cubicBezTo>
                      <a:pt x="130048" y="292227"/>
                      <a:pt x="150114" y="297307"/>
                      <a:pt x="172339" y="297307"/>
                    </a:cubicBezTo>
                    <a:cubicBezTo>
                      <a:pt x="194564" y="297307"/>
                      <a:pt x="214630" y="292227"/>
                      <a:pt x="232156" y="282067"/>
                    </a:cubicBezTo>
                    <a:moveTo>
                      <a:pt x="85725" y="323342"/>
                    </a:moveTo>
                    <a:cubicBezTo>
                      <a:pt x="59309" y="308610"/>
                      <a:pt x="38481" y="288036"/>
                      <a:pt x="23114" y="261620"/>
                    </a:cubicBezTo>
                    <a:cubicBezTo>
                      <a:pt x="7747" y="235204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  <a:cubicBezTo>
                      <a:pt x="38481" y="57277"/>
                      <a:pt x="59436" y="36830"/>
                      <a:pt x="85725" y="22098"/>
                    </a:cubicBezTo>
                    <a:cubicBezTo>
                      <a:pt x="112014" y="7366"/>
                      <a:pt x="140970" y="0"/>
                      <a:pt x="172339" y="0"/>
                    </a:cubicBezTo>
                    <a:cubicBezTo>
                      <a:pt x="204089" y="0"/>
                      <a:pt x="233172" y="7366"/>
                      <a:pt x="259588" y="22098"/>
                    </a:cubicBezTo>
                    <a:cubicBezTo>
                      <a:pt x="286004" y="36830"/>
                      <a:pt x="306832" y="57277"/>
                      <a:pt x="322072" y="83566"/>
                    </a:cubicBezTo>
                    <a:cubicBezTo>
                      <a:pt x="337312" y="109855"/>
                      <a:pt x="344932" y="139446"/>
                      <a:pt x="344932" y="172466"/>
                    </a:cubicBezTo>
                    <a:cubicBezTo>
                      <a:pt x="344932" y="205486"/>
                      <a:pt x="337312" y="235204"/>
                      <a:pt x="322072" y="261620"/>
                    </a:cubicBezTo>
                    <a:cubicBezTo>
                      <a:pt x="306832" y="288036"/>
                      <a:pt x="286004" y="308610"/>
                      <a:pt x="259588" y="323342"/>
                    </a:cubicBezTo>
                    <a:cubicBezTo>
                      <a:pt x="233172" y="338074"/>
                      <a:pt x="204089" y="345440"/>
                      <a:pt x="172339" y="345440"/>
                    </a:cubicBezTo>
                    <a:cubicBezTo>
                      <a:pt x="140970" y="345440"/>
                      <a:pt x="112014" y="338074"/>
                      <a:pt x="85598" y="323342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0" name="Freeform 60"/>
              <p:cNvSpPr/>
              <p:nvPr/>
            </p:nvSpPr>
            <p:spPr>
              <a:xfrm>
                <a:off x="2928239" y="63500"/>
                <a:ext cx="339725" cy="344932"/>
              </a:xfrm>
              <a:custGeom>
                <a:avLst/>
                <a:gdLst/>
                <a:ahLst/>
                <a:cxnLst/>
                <a:rect l="l" t="t" r="r" b="b"/>
                <a:pathLst>
                  <a:path w="339725" h="344932">
                    <a:moveTo>
                      <a:pt x="263017" y="101600"/>
                    </a:moveTo>
                    <a:cubicBezTo>
                      <a:pt x="254254" y="84709"/>
                      <a:pt x="242189" y="72009"/>
                      <a:pt x="226568" y="63500"/>
                    </a:cubicBezTo>
                    <a:cubicBezTo>
                      <a:pt x="210947" y="54991"/>
                      <a:pt x="193040" y="50673"/>
                      <a:pt x="172593" y="50673"/>
                    </a:cubicBezTo>
                    <a:cubicBezTo>
                      <a:pt x="150241" y="50673"/>
                      <a:pt x="130302" y="55753"/>
                      <a:pt x="112903" y="65786"/>
                    </a:cubicBezTo>
                    <a:cubicBezTo>
                      <a:pt x="95504" y="75819"/>
                      <a:pt x="81661" y="90043"/>
                      <a:pt x="71882" y="108585"/>
                    </a:cubicBezTo>
                    <a:cubicBezTo>
                      <a:pt x="62103" y="127127"/>
                      <a:pt x="57023" y="148463"/>
                      <a:pt x="57023" y="172720"/>
                    </a:cubicBezTo>
                    <a:cubicBezTo>
                      <a:pt x="57023" y="196977"/>
                      <a:pt x="61976" y="218440"/>
                      <a:pt x="71882" y="237109"/>
                    </a:cubicBezTo>
                    <a:cubicBezTo>
                      <a:pt x="81788" y="255778"/>
                      <a:pt x="95504" y="270129"/>
                      <a:pt x="112903" y="280162"/>
                    </a:cubicBezTo>
                    <a:cubicBezTo>
                      <a:pt x="130302" y="290195"/>
                      <a:pt x="150241" y="295275"/>
                      <a:pt x="172593" y="295275"/>
                    </a:cubicBezTo>
                    <a:cubicBezTo>
                      <a:pt x="202692" y="295275"/>
                      <a:pt x="227203" y="286893"/>
                      <a:pt x="245999" y="270002"/>
                    </a:cubicBezTo>
                    <a:cubicBezTo>
                      <a:pt x="264795" y="253111"/>
                      <a:pt x="276225" y="230378"/>
                      <a:pt x="280416" y="201549"/>
                    </a:cubicBezTo>
                    <a:lnTo>
                      <a:pt x="153670" y="201549"/>
                    </a:lnTo>
                    <a:lnTo>
                      <a:pt x="153670" y="156972"/>
                    </a:lnTo>
                    <a:lnTo>
                      <a:pt x="339725" y="156972"/>
                    </a:lnTo>
                    <a:lnTo>
                      <a:pt x="339725" y="200152"/>
                    </a:lnTo>
                    <a:cubicBezTo>
                      <a:pt x="336169" y="226441"/>
                      <a:pt x="326898" y="250571"/>
                      <a:pt x="311785" y="272542"/>
                    </a:cubicBezTo>
                    <a:cubicBezTo>
                      <a:pt x="296672" y="294513"/>
                      <a:pt x="277114" y="312166"/>
                      <a:pt x="252984" y="325247"/>
                    </a:cubicBezTo>
                    <a:cubicBezTo>
                      <a:pt x="228854" y="338328"/>
                      <a:pt x="202057" y="344932"/>
                      <a:pt x="172593" y="344932"/>
                    </a:cubicBezTo>
                    <a:cubicBezTo>
                      <a:pt x="140843" y="344932"/>
                      <a:pt x="111887" y="337566"/>
                      <a:pt x="85598" y="322834"/>
                    </a:cubicBezTo>
                    <a:cubicBezTo>
                      <a:pt x="59309" y="308102"/>
                      <a:pt x="38608" y="287655"/>
                      <a:pt x="23114" y="261366"/>
                    </a:cubicBezTo>
                    <a:cubicBezTo>
                      <a:pt x="7620" y="235077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  <a:cubicBezTo>
                      <a:pt x="38481" y="57277"/>
                      <a:pt x="59436" y="36830"/>
                      <a:pt x="85852" y="22098"/>
                    </a:cubicBezTo>
                    <a:cubicBezTo>
                      <a:pt x="112268" y="7366"/>
                      <a:pt x="141224" y="0"/>
                      <a:pt x="172593" y="0"/>
                    </a:cubicBezTo>
                    <a:cubicBezTo>
                      <a:pt x="208534" y="0"/>
                      <a:pt x="240538" y="8890"/>
                      <a:pt x="268478" y="26416"/>
                    </a:cubicBezTo>
                    <a:cubicBezTo>
                      <a:pt x="296418" y="43942"/>
                      <a:pt x="316865" y="69088"/>
                      <a:pt x="329438" y="101473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1" name="Freeform 61"/>
              <p:cNvSpPr/>
              <p:nvPr/>
            </p:nvSpPr>
            <p:spPr>
              <a:xfrm>
                <a:off x="3329686" y="67818"/>
                <a:ext cx="279400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279400" h="337693">
                    <a:moveTo>
                      <a:pt x="279400" y="0"/>
                    </a:moveTo>
                    <a:lnTo>
                      <a:pt x="167640" y="215265"/>
                    </a:lnTo>
                    <a:lnTo>
                      <a:pt x="167640" y="337693"/>
                    </a:lnTo>
                    <a:lnTo>
                      <a:pt x="112268" y="337693"/>
                    </a:lnTo>
                    <a:lnTo>
                      <a:pt x="112268" y="215265"/>
                    </a:lnTo>
                    <a:lnTo>
                      <a:pt x="0" y="0"/>
                    </a:lnTo>
                    <a:lnTo>
                      <a:pt x="61722" y="0"/>
                    </a:lnTo>
                    <a:lnTo>
                      <a:pt x="139954" y="165735"/>
                    </a:lnTo>
                    <a:lnTo>
                      <a:pt x="21818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62" name="Group 62"/>
            <p:cNvGrpSpPr>
              <a:grpSpLocks noChangeAspect="1"/>
            </p:cNvGrpSpPr>
            <p:nvPr/>
          </p:nvGrpSpPr>
          <p:grpSpPr>
            <a:xfrm>
              <a:off x="1553170" y="478466"/>
              <a:ext cx="294672" cy="95882"/>
              <a:chOff x="0" y="0"/>
              <a:chExt cx="1429499" cy="465138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63500" y="64008"/>
                <a:ext cx="235966" cy="337566"/>
              </a:xfrm>
              <a:custGeom>
                <a:avLst/>
                <a:gdLst/>
                <a:ahLst/>
                <a:cxnLst/>
                <a:rect l="l" t="t" r="r" b="b"/>
                <a:pathLst>
                  <a:path w="235966" h="337566">
                    <a:moveTo>
                      <a:pt x="163703" y="141097"/>
                    </a:moveTo>
                    <a:cubicBezTo>
                      <a:pt x="174117" y="131572"/>
                      <a:pt x="179197" y="117983"/>
                      <a:pt x="179197" y="100584"/>
                    </a:cubicBezTo>
                    <a:cubicBezTo>
                      <a:pt x="179197" y="63627"/>
                      <a:pt x="158242" y="45212"/>
                      <a:pt x="116459" y="45212"/>
                    </a:cubicBezTo>
                    <a:lnTo>
                      <a:pt x="55372" y="45212"/>
                    </a:lnTo>
                    <a:lnTo>
                      <a:pt x="55372" y="155448"/>
                    </a:lnTo>
                    <a:lnTo>
                      <a:pt x="116586" y="155448"/>
                    </a:lnTo>
                    <a:cubicBezTo>
                      <a:pt x="137668" y="155448"/>
                      <a:pt x="153416" y="150622"/>
                      <a:pt x="163703" y="141097"/>
                    </a:cubicBezTo>
                    <a:moveTo>
                      <a:pt x="223901" y="149098"/>
                    </a:moveTo>
                    <a:cubicBezTo>
                      <a:pt x="215773" y="164338"/>
                      <a:pt x="202819" y="176657"/>
                      <a:pt x="185039" y="186309"/>
                    </a:cubicBezTo>
                    <a:cubicBezTo>
                      <a:pt x="167259" y="195961"/>
                      <a:pt x="144399" y="200660"/>
                      <a:pt x="116586" y="200660"/>
                    </a:cubicBezTo>
                    <a:lnTo>
                      <a:pt x="55372" y="200660"/>
                    </a:lnTo>
                    <a:lnTo>
                      <a:pt x="55372" y="337566"/>
                    </a:lnTo>
                    <a:lnTo>
                      <a:pt x="0" y="337566"/>
                    </a:lnTo>
                    <a:lnTo>
                      <a:pt x="0" y="0"/>
                    </a:lnTo>
                    <a:lnTo>
                      <a:pt x="116586" y="0"/>
                    </a:lnTo>
                    <a:cubicBezTo>
                      <a:pt x="142494" y="0"/>
                      <a:pt x="164465" y="4445"/>
                      <a:pt x="182372" y="13335"/>
                    </a:cubicBezTo>
                    <a:cubicBezTo>
                      <a:pt x="200279" y="22225"/>
                      <a:pt x="213741" y="34290"/>
                      <a:pt x="222631" y="49530"/>
                    </a:cubicBezTo>
                    <a:cubicBezTo>
                      <a:pt x="231521" y="64770"/>
                      <a:pt x="235966" y="81788"/>
                      <a:pt x="235966" y="100584"/>
                    </a:cubicBezTo>
                    <a:cubicBezTo>
                      <a:pt x="235966" y="117729"/>
                      <a:pt x="231902" y="133985"/>
                      <a:pt x="223774" y="149225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4" name="Freeform 64"/>
              <p:cNvSpPr/>
              <p:nvPr/>
            </p:nvSpPr>
            <p:spPr>
              <a:xfrm>
                <a:off x="369062" y="63500"/>
                <a:ext cx="306197" cy="338201"/>
              </a:xfrm>
              <a:custGeom>
                <a:avLst/>
                <a:gdLst/>
                <a:ahLst/>
                <a:cxnLst/>
                <a:rect l="l" t="t" r="r" b="b"/>
                <a:pathLst>
                  <a:path w="306197" h="338201">
                    <a:moveTo>
                      <a:pt x="207899" y="224028"/>
                    </a:moveTo>
                    <a:lnTo>
                      <a:pt x="153035" y="67056"/>
                    </a:lnTo>
                    <a:lnTo>
                      <a:pt x="97663" y="224028"/>
                    </a:lnTo>
                    <a:close/>
                    <a:moveTo>
                      <a:pt x="223393" y="269240"/>
                    </a:moveTo>
                    <a:lnTo>
                      <a:pt x="82169" y="269240"/>
                    </a:lnTo>
                    <a:lnTo>
                      <a:pt x="57912" y="338201"/>
                    </a:lnTo>
                    <a:lnTo>
                      <a:pt x="0" y="338201"/>
                    </a:lnTo>
                    <a:lnTo>
                      <a:pt x="121031" y="0"/>
                    </a:lnTo>
                    <a:lnTo>
                      <a:pt x="185166" y="0"/>
                    </a:lnTo>
                    <a:lnTo>
                      <a:pt x="306197" y="338074"/>
                    </a:lnTo>
                    <a:lnTo>
                      <a:pt x="247777" y="33807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5" name="Freeform 65"/>
              <p:cNvSpPr/>
              <p:nvPr/>
            </p:nvSpPr>
            <p:spPr>
              <a:xfrm>
                <a:off x="764032" y="64008"/>
                <a:ext cx="241427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241427" h="337693">
                    <a:moveTo>
                      <a:pt x="55372" y="158369"/>
                    </a:moveTo>
                    <a:lnTo>
                      <a:pt x="116586" y="158369"/>
                    </a:lnTo>
                    <a:cubicBezTo>
                      <a:pt x="137287" y="158369"/>
                      <a:pt x="152908" y="153162"/>
                      <a:pt x="163449" y="142875"/>
                    </a:cubicBezTo>
                    <a:cubicBezTo>
                      <a:pt x="173990" y="132588"/>
                      <a:pt x="179197" y="118618"/>
                      <a:pt x="179197" y="101092"/>
                    </a:cubicBezTo>
                    <a:cubicBezTo>
                      <a:pt x="179197" y="83566"/>
                      <a:pt x="173990" y="69977"/>
                      <a:pt x="163703" y="60071"/>
                    </a:cubicBezTo>
                    <a:cubicBezTo>
                      <a:pt x="153416" y="50165"/>
                      <a:pt x="137668" y="45212"/>
                      <a:pt x="116586" y="45212"/>
                    </a:cubicBezTo>
                    <a:lnTo>
                      <a:pt x="55372" y="45212"/>
                    </a:lnTo>
                    <a:close/>
                    <a:moveTo>
                      <a:pt x="175387" y="337693"/>
                    </a:moveTo>
                    <a:lnTo>
                      <a:pt x="97663" y="202565"/>
                    </a:lnTo>
                    <a:lnTo>
                      <a:pt x="55372" y="202565"/>
                    </a:lnTo>
                    <a:lnTo>
                      <a:pt x="55372" y="337693"/>
                    </a:lnTo>
                    <a:lnTo>
                      <a:pt x="0" y="337693"/>
                    </a:lnTo>
                    <a:lnTo>
                      <a:pt x="0" y="0"/>
                    </a:lnTo>
                    <a:lnTo>
                      <a:pt x="116586" y="0"/>
                    </a:lnTo>
                    <a:cubicBezTo>
                      <a:pt x="142494" y="0"/>
                      <a:pt x="164465" y="4572"/>
                      <a:pt x="182372" y="13589"/>
                    </a:cubicBezTo>
                    <a:cubicBezTo>
                      <a:pt x="200279" y="22606"/>
                      <a:pt x="213868" y="34798"/>
                      <a:pt x="222758" y="50038"/>
                    </a:cubicBezTo>
                    <a:cubicBezTo>
                      <a:pt x="231648" y="65278"/>
                      <a:pt x="236093" y="82296"/>
                      <a:pt x="236093" y="101092"/>
                    </a:cubicBezTo>
                    <a:cubicBezTo>
                      <a:pt x="236093" y="123063"/>
                      <a:pt x="229743" y="143129"/>
                      <a:pt x="216916" y="161036"/>
                    </a:cubicBezTo>
                    <a:cubicBezTo>
                      <a:pt x="204089" y="178943"/>
                      <a:pt x="184404" y="191262"/>
                      <a:pt x="157861" y="197739"/>
                    </a:cubicBezTo>
                    <a:lnTo>
                      <a:pt x="241427" y="337693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6" name="Freeform 66"/>
              <p:cNvSpPr/>
              <p:nvPr/>
            </p:nvSpPr>
            <p:spPr>
              <a:xfrm>
                <a:off x="1107567" y="64008"/>
                <a:ext cx="258318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258318" h="337693">
                    <a:moveTo>
                      <a:pt x="186055" y="337566"/>
                    </a:moveTo>
                    <a:lnTo>
                      <a:pt x="55372" y="186563"/>
                    </a:lnTo>
                    <a:lnTo>
                      <a:pt x="55372" y="337693"/>
                    </a:lnTo>
                    <a:lnTo>
                      <a:pt x="0" y="337693"/>
                    </a:lnTo>
                    <a:lnTo>
                      <a:pt x="0" y="0"/>
                    </a:lnTo>
                    <a:lnTo>
                      <a:pt x="55372" y="0"/>
                    </a:lnTo>
                    <a:lnTo>
                      <a:pt x="55372" y="154051"/>
                    </a:lnTo>
                    <a:lnTo>
                      <a:pt x="186563" y="0"/>
                    </a:lnTo>
                    <a:lnTo>
                      <a:pt x="256032" y="0"/>
                    </a:lnTo>
                    <a:lnTo>
                      <a:pt x="109220" y="169037"/>
                    </a:lnTo>
                    <a:lnTo>
                      <a:pt x="258318" y="337566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</p:grpSp>
      <p:sp>
        <p:nvSpPr>
          <p:cNvPr id="67" name="TextBox 67"/>
          <p:cNvSpPr txBox="1"/>
          <p:nvPr/>
        </p:nvSpPr>
        <p:spPr>
          <a:xfrm>
            <a:off x="6761401" y="6756375"/>
            <a:ext cx="3481926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350"/>
              </a:lnSpc>
            </a:pPr>
            <a:r>
              <a:rPr lang="en-US" sz="900" b="1" spc="45" dirty="0">
                <a:solidFill>
                  <a:srgbClr val="FFFFFF"/>
                </a:solidFill>
                <a:ea typeface="Overpass Bold"/>
                <a:cs typeface="Overpass Bold"/>
                <a:sym typeface="Overpass Bold"/>
              </a:rPr>
              <a:t>This project has received funding from the European Union’s Horizon 2020 research and innovation </a:t>
            </a:r>
            <a:r>
              <a:rPr lang="en-US" sz="900" b="1" spc="45" dirty="0" err="1">
                <a:solidFill>
                  <a:srgbClr val="FFFFFF"/>
                </a:solidFill>
                <a:ea typeface="Overpass Bold"/>
                <a:cs typeface="Overpass Bold"/>
                <a:sym typeface="Overpass Bold"/>
              </a:rPr>
              <a:t>programme</a:t>
            </a:r>
            <a:r>
              <a:rPr lang="en-US" sz="900" b="1" spc="45" dirty="0">
                <a:solidFill>
                  <a:srgbClr val="FFFFFF"/>
                </a:solidFill>
                <a:ea typeface="Overpass Bold"/>
                <a:cs typeface="Overpass Bold"/>
                <a:sym typeface="Overpass Bold"/>
              </a:rPr>
              <a:t> under grant agreement No 101008548</a:t>
            </a:r>
          </a:p>
        </p:txBody>
      </p:sp>
      <p:sp>
        <p:nvSpPr>
          <p:cNvPr id="68" name="TextBox 68"/>
          <p:cNvSpPr txBox="1"/>
          <p:nvPr/>
        </p:nvSpPr>
        <p:spPr>
          <a:xfrm>
            <a:off x="5528112" y="1306675"/>
            <a:ext cx="4771588" cy="13169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600" b="1" dirty="0">
                <a:solidFill>
                  <a:srgbClr val="FFFFFF"/>
                </a:solidFill>
                <a:latin typeface="+mj-lt"/>
                <a:ea typeface="Overpass Bold"/>
                <a:cs typeface="Overpass Bold"/>
                <a:sym typeface="Overpass Bold"/>
              </a:rPr>
              <a:t>PROJECT MEETING AND HADRONTHERAPY WORKSHOP </a:t>
            </a:r>
          </a:p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 b="1" dirty="0">
                <a:solidFill>
                  <a:srgbClr val="FFFFFF"/>
                </a:solidFill>
                <a:latin typeface="+mj-lt"/>
                <a:ea typeface="Overpass Bold"/>
                <a:cs typeface="Overpass Bold"/>
                <a:sym typeface="Overpass Bold"/>
              </a:rPr>
              <a:t> FROM INNOVATION TO IMPLEMENTATION</a:t>
            </a:r>
          </a:p>
          <a:p>
            <a:pPr algn="ctr">
              <a:lnSpc>
                <a:spcPts val="1960"/>
              </a:lnSpc>
              <a:spcBef>
                <a:spcPct val="0"/>
              </a:spcBef>
            </a:pPr>
            <a:r>
              <a:rPr lang="en-US" sz="1400" dirty="0">
                <a:solidFill>
                  <a:srgbClr val="FFFFFF"/>
                </a:solidFill>
                <a:ea typeface="Overpass"/>
                <a:cs typeface="Overpass"/>
                <a:sym typeface="Overpass"/>
              </a:rPr>
              <a:t>24-25 MARCH 2025</a:t>
            </a:r>
          </a:p>
          <a:p>
            <a:pPr algn="ctr">
              <a:lnSpc>
                <a:spcPts val="1960"/>
              </a:lnSpc>
              <a:spcBef>
                <a:spcPct val="0"/>
              </a:spcBef>
            </a:pPr>
            <a:r>
              <a:rPr lang="en-US" sz="1400" dirty="0">
                <a:solidFill>
                  <a:srgbClr val="FFFFFF"/>
                </a:solidFill>
                <a:ea typeface="Overpass"/>
                <a:cs typeface="Overpass"/>
                <a:sym typeface="Overpass"/>
              </a:rPr>
              <a:t>SCIENCE AND TECHNOLOGY PARK OF MONTENEGRO, PODGORICA</a:t>
            </a:r>
          </a:p>
          <a:p>
            <a:pPr algn="ctr">
              <a:lnSpc>
                <a:spcPts val="1960"/>
              </a:lnSpc>
              <a:spcBef>
                <a:spcPct val="0"/>
              </a:spcBef>
            </a:pPr>
            <a:r>
              <a:rPr lang="en-US" sz="1400" dirty="0">
                <a:solidFill>
                  <a:srgbClr val="FFFFFF"/>
                </a:solidFill>
                <a:ea typeface="Overpass"/>
                <a:cs typeface="Overpass"/>
                <a:sym typeface="Overpass"/>
              </a:rPr>
              <a:t>AND ONLINE</a:t>
            </a:r>
          </a:p>
        </p:txBody>
      </p:sp>
      <p:pic>
        <p:nvPicPr>
          <p:cNvPr id="70" name="Immagine 69">
            <a:extLst>
              <a:ext uri="{FF2B5EF4-FFF2-40B4-BE49-F238E27FC236}">
                <a16:creationId xmlns:a16="http://schemas.microsoft.com/office/drawing/2014/main" id="{9DA8D032-5ACC-442C-8230-78BE0DDB427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75700" y="6064250"/>
            <a:ext cx="1031538" cy="32242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1949</TotalTime>
  <Words>86</Words>
  <Application>Microsoft Office PowerPoint</Application>
  <PresentationFormat>Personalizzato</PresentationFormat>
  <Paragraphs>12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Overpass</vt:lpstr>
      <vt:lpstr>Calibri</vt:lpstr>
      <vt:lpstr>Arial</vt:lpstr>
      <vt:lpstr>Overpass Bold</vt:lpstr>
      <vt:lpstr>Office Theme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Brochure A4 Hitri+</dc:title>
  <dc:creator>Gaglianone Maria Teresa</dc:creator>
  <cp:lastModifiedBy>Facoetti Angelica</cp:lastModifiedBy>
  <cp:revision>14</cp:revision>
  <cp:lastPrinted>2025-03-19T07:34:25Z</cp:lastPrinted>
  <dcterms:created xsi:type="dcterms:W3CDTF">2006-08-16T00:00:00Z</dcterms:created>
  <dcterms:modified xsi:type="dcterms:W3CDTF">2025-03-19T18:29:46Z</dcterms:modified>
  <dc:identifier>DAGh-oUJXXw</dc:identifier>
</cp:coreProperties>
</file>