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6621" r:id="rId6"/>
    <p:sldId id="6635" r:id="rId7"/>
    <p:sldId id="6455" r:id="rId8"/>
    <p:sldId id="6624" r:id="rId9"/>
    <p:sldId id="6630" r:id="rId10"/>
    <p:sldId id="6622" r:id="rId11"/>
    <p:sldId id="6633" r:id="rId12"/>
    <p:sldId id="6627" r:id="rId13"/>
    <p:sldId id="6631" r:id="rId14"/>
    <p:sldId id="6620" r:id="rId15"/>
    <p:sldId id="6634" r:id="rId16"/>
    <p:sldId id="6588" r:id="rId17"/>
    <p:sldId id="266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9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BD3F04-B3BF-BA34-25F5-55B9A8BF8946}" name="Dominik Peruško" initials="DP" userId="S::dominik.perusko@cosylab.com::a4623a7f-d754-4d14-9fa7-f21e1d2f0de1" providerId="AD"/>
  <p188:author id="{86F47473-0C86-B69C-3640-842118BD1543}" name="Ian Norton" initials="IN" userId="S::ian.norton@cosylab.com::cb8acb74-38a8-483c-9327-213ae89c0a6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ja Smole" initials="A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029" autoAdjust="0"/>
  </p:normalViewPr>
  <p:slideViewPr>
    <p:cSldViewPr snapToGrid="0" showGuides="1">
      <p:cViewPr varScale="1">
        <p:scale>
          <a:sx n="84" d="100"/>
          <a:sy n="84" d="100"/>
        </p:scale>
        <p:origin x="1632" y="84"/>
      </p:cViewPr>
      <p:guideLst>
        <p:guide orient="horz" pos="2160"/>
        <p:guide pos="38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EF9135-B6DE-47EA-BD92-D7FD44233337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sl-SI"/>
        </a:p>
      </dgm:t>
    </dgm:pt>
    <dgm:pt modelId="{7D0DEA81-8615-4AD6-859D-C0114FA8D0D7}">
      <dgm:prSet phldrT="[Text]" custT="1"/>
      <dgm:spPr/>
      <dgm:t>
        <a:bodyPr tIns="0" bIns="0"/>
        <a:lstStyle/>
        <a:p>
          <a:r>
            <a:rPr lang="en-US" sz="1050" b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Nurse</a:t>
          </a:r>
          <a:endParaRPr lang="sl-SI" sz="1050" b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82E54A23-E5D1-40EA-A435-288AA585CDDD}" type="parTrans" cxnId="{068DFA22-0681-4988-88AC-4378171ED354}">
      <dgm:prSet/>
      <dgm:spPr/>
      <dgm:t>
        <a:bodyPr/>
        <a:lstStyle/>
        <a:p>
          <a:endParaRPr lang="sl-SI"/>
        </a:p>
      </dgm:t>
    </dgm:pt>
    <dgm:pt modelId="{541648A6-8235-461F-AE3B-7DFD9F82016E}" type="sibTrans" cxnId="{068DFA22-0681-4988-88AC-4378171ED354}">
      <dgm:prSet custT="1"/>
      <dgm:spPr/>
      <dgm:t>
        <a:bodyPr spcFirstLastPara="0" vert="horz" wrap="square" lIns="45720" tIns="0" rIns="45720" bIns="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Admin</a:t>
          </a:r>
        </a:p>
      </dgm:t>
    </dgm:pt>
    <dgm:pt modelId="{3A48B803-CA26-480E-87B4-8BAA7F2A32C1}">
      <dgm:prSet phldrT="[Text]" custT="1"/>
      <dgm:spPr/>
      <dgm:t>
        <a:bodyPr/>
        <a:lstStyle/>
        <a:p>
          <a:r>
            <a:rPr lang="en-US" sz="1400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Rad </a:t>
          </a:r>
          <a:r>
            <a:rPr lang="en-US" sz="1400" b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Onc</a:t>
          </a:r>
          <a:endParaRPr lang="sl-SI" sz="700" b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2D72CA5B-33C1-423F-BEAA-D2734FEDD24B}" type="parTrans" cxnId="{E1E0914E-F3BE-49F2-ACF3-1B02A97A4FE3}">
      <dgm:prSet/>
      <dgm:spPr/>
      <dgm:t>
        <a:bodyPr/>
        <a:lstStyle/>
        <a:p>
          <a:endParaRPr lang="sl-SI"/>
        </a:p>
      </dgm:t>
    </dgm:pt>
    <dgm:pt modelId="{514FB8BA-EF65-43E0-A605-C924AFE4DEFB}" type="sibTrans" cxnId="{E1E0914E-F3BE-49F2-ACF3-1B02A97A4FE3}">
      <dgm:prSet custT="1"/>
      <dgm:spPr/>
      <dgm:t>
        <a:bodyPr tIns="0" bIns="0"/>
        <a:lstStyle/>
        <a:p>
          <a:r>
            <a:rPr lang="en-US" sz="1050" b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MPs</a:t>
          </a:r>
          <a:endParaRPr lang="sl-SI" sz="1050" b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ACF0899B-AB46-4F12-A349-6C892B98B238}">
      <dgm:prSet phldrT="[Text]" custT="1"/>
      <dgm:spPr/>
      <dgm:t>
        <a:bodyPr tIns="0" bIns="0"/>
        <a:lstStyle/>
        <a:p>
          <a:r>
            <a:rPr lang="en-US" sz="1050" b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RTTs</a:t>
          </a:r>
          <a:endParaRPr lang="sl-SI" sz="1050" b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C9BC66E4-3FB6-4D6A-B126-FF2EF320BEED}" type="parTrans" cxnId="{CB97FECE-0C88-42AF-9F2E-1A7B705EC193}">
      <dgm:prSet/>
      <dgm:spPr/>
      <dgm:t>
        <a:bodyPr/>
        <a:lstStyle/>
        <a:p>
          <a:endParaRPr lang="sl-SI"/>
        </a:p>
      </dgm:t>
    </dgm:pt>
    <dgm:pt modelId="{B6CF4FB1-F4B6-46CB-B703-9A6188A3B8E0}" type="sibTrans" cxnId="{CB97FECE-0C88-42AF-9F2E-1A7B705EC193}">
      <dgm:prSet custT="1"/>
      <dgm:spPr/>
      <dgm:t>
        <a:bodyPr tIns="0" bIns="0"/>
        <a:lstStyle/>
        <a:p>
          <a:r>
            <a:rPr lang="sl-SI" sz="1050" b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HIS</a:t>
          </a:r>
        </a:p>
      </dgm:t>
    </dgm:pt>
    <dgm:pt modelId="{DCC927DC-FB0A-4617-A4D1-B42439D8BEAB}" type="pres">
      <dgm:prSet presAssocID="{44EF9135-B6DE-47EA-BD92-D7FD44233337}" presName="Name0" presStyleCnt="0">
        <dgm:presLayoutVars>
          <dgm:chMax/>
          <dgm:chPref/>
          <dgm:dir/>
          <dgm:animLvl val="lvl"/>
        </dgm:presLayoutVars>
      </dgm:prSet>
      <dgm:spPr/>
    </dgm:pt>
    <dgm:pt modelId="{229C5325-61EB-42D3-9E11-BDB4A6497845}" type="pres">
      <dgm:prSet presAssocID="{7D0DEA81-8615-4AD6-859D-C0114FA8D0D7}" presName="composite" presStyleCnt="0"/>
      <dgm:spPr/>
    </dgm:pt>
    <dgm:pt modelId="{0649A331-D536-4254-82CF-A141126B1EB5}" type="pres">
      <dgm:prSet presAssocID="{7D0DEA81-8615-4AD6-859D-C0114FA8D0D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F4B92EDA-3A41-4D73-8417-F141900197E4}" type="pres">
      <dgm:prSet presAssocID="{7D0DEA81-8615-4AD6-859D-C0114FA8D0D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DC3113F-153C-4E1E-B321-333607018296}" type="pres">
      <dgm:prSet presAssocID="{7D0DEA81-8615-4AD6-859D-C0114FA8D0D7}" presName="BalanceSpacing" presStyleCnt="0"/>
      <dgm:spPr/>
    </dgm:pt>
    <dgm:pt modelId="{17B341A9-40EE-4BC2-B33A-5FB8DC62FB7E}" type="pres">
      <dgm:prSet presAssocID="{7D0DEA81-8615-4AD6-859D-C0114FA8D0D7}" presName="BalanceSpacing1" presStyleCnt="0"/>
      <dgm:spPr/>
    </dgm:pt>
    <dgm:pt modelId="{67BDADE5-1470-48C8-8173-9F61102D3CD2}" type="pres">
      <dgm:prSet presAssocID="{541648A6-8235-461F-AE3B-7DFD9F82016E}" presName="Accent1Text" presStyleLbl="node1" presStyleIdx="1" presStyleCnt="6"/>
      <dgm:spPr>
        <a:xfrm rot="5400000">
          <a:off x="834341" y="60779"/>
          <a:ext cx="932913" cy="811634"/>
        </a:xfrm>
        <a:prstGeom prst="hexagon">
          <a:avLst>
            <a:gd name="adj" fmla="val 25000"/>
            <a:gd name="vf" fmla="val 115470"/>
          </a:avLst>
        </a:prstGeom>
      </dgm:spPr>
    </dgm:pt>
    <dgm:pt modelId="{BEC38B15-E234-4A74-A5BA-DC8104DCA01A}" type="pres">
      <dgm:prSet presAssocID="{541648A6-8235-461F-AE3B-7DFD9F82016E}" presName="spaceBetweenRectangles" presStyleCnt="0"/>
      <dgm:spPr/>
    </dgm:pt>
    <dgm:pt modelId="{9DCD0C27-FAA5-40C5-B242-93EA15EF22D0}" type="pres">
      <dgm:prSet presAssocID="{3A48B803-CA26-480E-87B4-8BAA7F2A32C1}" presName="composite" presStyleCnt="0"/>
      <dgm:spPr/>
    </dgm:pt>
    <dgm:pt modelId="{ACECE03C-73D7-4E74-93BF-8848EB94946E}" type="pres">
      <dgm:prSet presAssocID="{3A48B803-CA26-480E-87B4-8BAA7F2A32C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D46E876C-03A9-496F-96AE-7D3E391E6490}" type="pres">
      <dgm:prSet presAssocID="{3A48B803-CA26-480E-87B4-8BAA7F2A32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5BC661FB-9567-4F49-897C-63571ECBD46B}" type="pres">
      <dgm:prSet presAssocID="{3A48B803-CA26-480E-87B4-8BAA7F2A32C1}" presName="BalanceSpacing" presStyleCnt="0"/>
      <dgm:spPr/>
    </dgm:pt>
    <dgm:pt modelId="{DED64BAA-A361-4687-8BB3-4D68A4C462B1}" type="pres">
      <dgm:prSet presAssocID="{3A48B803-CA26-480E-87B4-8BAA7F2A32C1}" presName="BalanceSpacing1" presStyleCnt="0"/>
      <dgm:spPr/>
    </dgm:pt>
    <dgm:pt modelId="{7BD28650-7D5C-4BD5-BACC-19F15052F904}" type="pres">
      <dgm:prSet presAssocID="{514FB8BA-EF65-43E0-A605-C924AFE4DEFB}" presName="Accent1Text" presStyleLbl="node1" presStyleIdx="3" presStyleCnt="6"/>
      <dgm:spPr/>
    </dgm:pt>
    <dgm:pt modelId="{53380C5C-DF7C-40AC-AD62-4F4EDBB0DE02}" type="pres">
      <dgm:prSet presAssocID="{514FB8BA-EF65-43E0-A605-C924AFE4DEFB}" presName="spaceBetweenRectangles" presStyleCnt="0"/>
      <dgm:spPr/>
    </dgm:pt>
    <dgm:pt modelId="{552BB95E-C02A-4ACF-B0D6-576FC796E7A2}" type="pres">
      <dgm:prSet presAssocID="{ACF0899B-AB46-4F12-A349-6C892B98B238}" presName="composite" presStyleCnt="0"/>
      <dgm:spPr/>
    </dgm:pt>
    <dgm:pt modelId="{2A934127-7F8C-4719-A771-133DC4FD451C}" type="pres">
      <dgm:prSet presAssocID="{ACF0899B-AB46-4F12-A349-6C892B98B23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CFC32788-250F-46FE-8304-891C175BDA5F}" type="pres">
      <dgm:prSet presAssocID="{ACF0899B-AB46-4F12-A349-6C892B98B23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ECA9410-5CCB-4519-89C2-A0D35CDE397D}" type="pres">
      <dgm:prSet presAssocID="{ACF0899B-AB46-4F12-A349-6C892B98B238}" presName="BalanceSpacing" presStyleCnt="0"/>
      <dgm:spPr/>
    </dgm:pt>
    <dgm:pt modelId="{F321F48B-AEEF-4138-AB79-4B514FB00CAE}" type="pres">
      <dgm:prSet presAssocID="{ACF0899B-AB46-4F12-A349-6C892B98B238}" presName="BalanceSpacing1" presStyleCnt="0"/>
      <dgm:spPr/>
    </dgm:pt>
    <dgm:pt modelId="{B9E30F9F-7A08-4677-9072-2DF7A2C8BFE7}" type="pres">
      <dgm:prSet presAssocID="{B6CF4FB1-F4B6-46CB-B703-9A6188A3B8E0}" presName="Accent1Text" presStyleLbl="node1" presStyleIdx="5" presStyleCnt="6" custLinFactNeighborX="-2497" custLinFactNeighborY="4664"/>
      <dgm:spPr/>
    </dgm:pt>
  </dgm:ptLst>
  <dgm:cxnLst>
    <dgm:cxn modelId="{068DFA22-0681-4988-88AC-4378171ED354}" srcId="{44EF9135-B6DE-47EA-BD92-D7FD44233337}" destId="{7D0DEA81-8615-4AD6-859D-C0114FA8D0D7}" srcOrd="0" destOrd="0" parTransId="{82E54A23-E5D1-40EA-A435-288AA585CDDD}" sibTransId="{541648A6-8235-461F-AE3B-7DFD9F82016E}"/>
    <dgm:cxn modelId="{382B792C-65A4-48F7-9B04-A8C2ADB6A3EC}" type="presOf" srcId="{7D0DEA81-8615-4AD6-859D-C0114FA8D0D7}" destId="{0649A331-D536-4254-82CF-A141126B1EB5}" srcOrd="0" destOrd="0" presId="urn:microsoft.com/office/officeart/2008/layout/AlternatingHexagons"/>
    <dgm:cxn modelId="{E2D9512E-C781-437A-9F45-681B35364C4D}" type="presOf" srcId="{ACF0899B-AB46-4F12-A349-6C892B98B238}" destId="{2A934127-7F8C-4719-A771-133DC4FD451C}" srcOrd="0" destOrd="0" presId="urn:microsoft.com/office/officeart/2008/layout/AlternatingHexagons"/>
    <dgm:cxn modelId="{98E7E544-9BC8-4A45-A265-C0A9D54B0493}" type="presOf" srcId="{541648A6-8235-461F-AE3B-7DFD9F82016E}" destId="{67BDADE5-1470-48C8-8173-9F61102D3CD2}" srcOrd="0" destOrd="0" presId="urn:microsoft.com/office/officeart/2008/layout/AlternatingHexagons"/>
    <dgm:cxn modelId="{E1E0914E-F3BE-49F2-ACF3-1B02A97A4FE3}" srcId="{44EF9135-B6DE-47EA-BD92-D7FD44233337}" destId="{3A48B803-CA26-480E-87B4-8BAA7F2A32C1}" srcOrd="1" destOrd="0" parTransId="{2D72CA5B-33C1-423F-BEAA-D2734FEDD24B}" sibTransId="{514FB8BA-EF65-43E0-A605-C924AFE4DEFB}"/>
    <dgm:cxn modelId="{B00710B2-6C9B-406D-913E-F14B3C5AF813}" type="presOf" srcId="{514FB8BA-EF65-43E0-A605-C924AFE4DEFB}" destId="{7BD28650-7D5C-4BD5-BACC-19F15052F904}" srcOrd="0" destOrd="0" presId="urn:microsoft.com/office/officeart/2008/layout/AlternatingHexagons"/>
    <dgm:cxn modelId="{CB97FECE-0C88-42AF-9F2E-1A7B705EC193}" srcId="{44EF9135-B6DE-47EA-BD92-D7FD44233337}" destId="{ACF0899B-AB46-4F12-A349-6C892B98B238}" srcOrd="2" destOrd="0" parTransId="{C9BC66E4-3FB6-4D6A-B126-FF2EF320BEED}" sibTransId="{B6CF4FB1-F4B6-46CB-B703-9A6188A3B8E0}"/>
    <dgm:cxn modelId="{75FDFBE0-3B90-48D3-8F76-A415422A2B18}" type="presOf" srcId="{44EF9135-B6DE-47EA-BD92-D7FD44233337}" destId="{DCC927DC-FB0A-4617-A4D1-B42439D8BEAB}" srcOrd="0" destOrd="0" presId="urn:microsoft.com/office/officeart/2008/layout/AlternatingHexagons"/>
    <dgm:cxn modelId="{741265F1-ACF6-457E-850E-F53438853819}" type="presOf" srcId="{B6CF4FB1-F4B6-46CB-B703-9A6188A3B8E0}" destId="{B9E30F9F-7A08-4677-9072-2DF7A2C8BFE7}" srcOrd="0" destOrd="0" presId="urn:microsoft.com/office/officeart/2008/layout/AlternatingHexagons"/>
    <dgm:cxn modelId="{BC720DF2-D4EE-473A-B29E-8A68EB8FE6C4}" type="presOf" srcId="{3A48B803-CA26-480E-87B4-8BAA7F2A32C1}" destId="{ACECE03C-73D7-4E74-93BF-8848EB94946E}" srcOrd="0" destOrd="0" presId="urn:microsoft.com/office/officeart/2008/layout/AlternatingHexagons"/>
    <dgm:cxn modelId="{1AF049AC-303D-4E02-BDF3-9824F8631B52}" type="presParOf" srcId="{DCC927DC-FB0A-4617-A4D1-B42439D8BEAB}" destId="{229C5325-61EB-42D3-9E11-BDB4A6497845}" srcOrd="0" destOrd="0" presId="urn:microsoft.com/office/officeart/2008/layout/AlternatingHexagons"/>
    <dgm:cxn modelId="{623B1119-5ED1-435B-AA41-7B6E33369F0F}" type="presParOf" srcId="{229C5325-61EB-42D3-9E11-BDB4A6497845}" destId="{0649A331-D536-4254-82CF-A141126B1EB5}" srcOrd="0" destOrd="0" presId="urn:microsoft.com/office/officeart/2008/layout/AlternatingHexagons"/>
    <dgm:cxn modelId="{F25064C8-561D-46C3-BED1-10F3EC8B33F0}" type="presParOf" srcId="{229C5325-61EB-42D3-9E11-BDB4A6497845}" destId="{F4B92EDA-3A41-4D73-8417-F141900197E4}" srcOrd="1" destOrd="0" presId="urn:microsoft.com/office/officeart/2008/layout/AlternatingHexagons"/>
    <dgm:cxn modelId="{45D282AD-6F8A-4BCF-BF2E-F777FD254979}" type="presParOf" srcId="{229C5325-61EB-42D3-9E11-BDB4A6497845}" destId="{3DC3113F-153C-4E1E-B321-333607018296}" srcOrd="2" destOrd="0" presId="urn:microsoft.com/office/officeart/2008/layout/AlternatingHexagons"/>
    <dgm:cxn modelId="{16E1CB03-614C-42E9-89B8-1D49A2C5B425}" type="presParOf" srcId="{229C5325-61EB-42D3-9E11-BDB4A6497845}" destId="{17B341A9-40EE-4BC2-B33A-5FB8DC62FB7E}" srcOrd="3" destOrd="0" presId="urn:microsoft.com/office/officeart/2008/layout/AlternatingHexagons"/>
    <dgm:cxn modelId="{4A0C21F1-B760-4311-BD6B-2DDD13B08B91}" type="presParOf" srcId="{229C5325-61EB-42D3-9E11-BDB4A6497845}" destId="{67BDADE5-1470-48C8-8173-9F61102D3CD2}" srcOrd="4" destOrd="0" presId="urn:microsoft.com/office/officeart/2008/layout/AlternatingHexagons"/>
    <dgm:cxn modelId="{BCED93B5-DCA4-425B-84B5-A5B52B43A4AC}" type="presParOf" srcId="{DCC927DC-FB0A-4617-A4D1-B42439D8BEAB}" destId="{BEC38B15-E234-4A74-A5BA-DC8104DCA01A}" srcOrd="1" destOrd="0" presId="urn:microsoft.com/office/officeart/2008/layout/AlternatingHexagons"/>
    <dgm:cxn modelId="{1F0791CC-73A5-4ACE-A642-133A924BBE95}" type="presParOf" srcId="{DCC927DC-FB0A-4617-A4D1-B42439D8BEAB}" destId="{9DCD0C27-FAA5-40C5-B242-93EA15EF22D0}" srcOrd="2" destOrd="0" presId="urn:microsoft.com/office/officeart/2008/layout/AlternatingHexagons"/>
    <dgm:cxn modelId="{87317AE3-BAB0-422B-AD2D-C116387D2412}" type="presParOf" srcId="{9DCD0C27-FAA5-40C5-B242-93EA15EF22D0}" destId="{ACECE03C-73D7-4E74-93BF-8848EB94946E}" srcOrd="0" destOrd="0" presId="urn:microsoft.com/office/officeart/2008/layout/AlternatingHexagons"/>
    <dgm:cxn modelId="{59F66ECD-A676-4E74-9066-7C7C5A67496D}" type="presParOf" srcId="{9DCD0C27-FAA5-40C5-B242-93EA15EF22D0}" destId="{D46E876C-03A9-496F-96AE-7D3E391E6490}" srcOrd="1" destOrd="0" presId="urn:microsoft.com/office/officeart/2008/layout/AlternatingHexagons"/>
    <dgm:cxn modelId="{2E68A37D-73B9-4317-A1CA-2679D27E84BC}" type="presParOf" srcId="{9DCD0C27-FAA5-40C5-B242-93EA15EF22D0}" destId="{5BC661FB-9567-4F49-897C-63571ECBD46B}" srcOrd="2" destOrd="0" presId="urn:microsoft.com/office/officeart/2008/layout/AlternatingHexagons"/>
    <dgm:cxn modelId="{626FD9BC-F656-462A-86D7-AD1A309895EA}" type="presParOf" srcId="{9DCD0C27-FAA5-40C5-B242-93EA15EF22D0}" destId="{DED64BAA-A361-4687-8BB3-4D68A4C462B1}" srcOrd="3" destOrd="0" presId="urn:microsoft.com/office/officeart/2008/layout/AlternatingHexagons"/>
    <dgm:cxn modelId="{F9E20F40-AE4F-4A5C-85C7-31031F5492BF}" type="presParOf" srcId="{9DCD0C27-FAA5-40C5-B242-93EA15EF22D0}" destId="{7BD28650-7D5C-4BD5-BACC-19F15052F904}" srcOrd="4" destOrd="0" presId="urn:microsoft.com/office/officeart/2008/layout/AlternatingHexagons"/>
    <dgm:cxn modelId="{997C7F64-F6E6-4870-A304-F0D1A4F90F7B}" type="presParOf" srcId="{DCC927DC-FB0A-4617-A4D1-B42439D8BEAB}" destId="{53380C5C-DF7C-40AC-AD62-4F4EDBB0DE02}" srcOrd="3" destOrd="0" presId="urn:microsoft.com/office/officeart/2008/layout/AlternatingHexagons"/>
    <dgm:cxn modelId="{41333CA1-465B-444B-8C0A-A5CC107F8FAB}" type="presParOf" srcId="{DCC927DC-FB0A-4617-A4D1-B42439D8BEAB}" destId="{552BB95E-C02A-4ACF-B0D6-576FC796E7A2}" srcOrd="4" destOrd="0" presId="urn:microsoft.com/office/officeart/2008/layout/AlternatingHexagons"/>
    <dgm:cxn modelId="{9D072EF3-B5F2-434C-9A09-E01F34C3479F}" type="presParOf" srcId="{552BB95E-C02A-4ACF-B0D6-576FC796E7A2}" destId="{2A934127-7F8C-4719-A771-133DC4FD451C}" srcOrd="0" destOrd="0" presId="urn:microsoft.com/office/officeart/2008/layout/AlternatingHexagons"/>
    <dgm:cxn modelId="{423EE08D-C5EF-4F28-BEE1-FA6760BE5317}" type="presParOf" srcId="{552BB95E-C02A-4ACF-B0D6-576FC796E7A2}" destId="{CFC32788-250F-46FE-8304-891C175BDA5F}" srcOrd="1" destOrd="0" presId="urn:microsoft.com/office/officeart/2008/layout/AlternatingHexagons"/>
    <dgm:cxn modelId="{34BAA057-4E22-4E22-AC3E-87D1FD42B356}" type="presParOf" srcId="{552BB95E-C02A-4ACF-B0D6-576FC796E7A2}" destId="{3ECA9410-5CCB-4519-89C2-A0D35CDE397D}" srcOrd="2" destOrd="0" presId="urn:microsoft.com/office/officeart/2008/layout/AlternatingHexagons"/>
    <dgm:cxn modelId="{61918275-8A43-4184-ACE8-A1D0560DF333}" type="presParOf" srcId="{552BB95E-C02A-4ACF-B0D6-576FC796E7A2}" destId="{F321F48B-AEEF-4138-AB79-4B514FB00CAE}" srcOrd="3" destOrd="0" presId="urn:microsoft.com/office/officeart/2008/layout/AlternatingHexagons"/>
    <dgm:cxn modelId="{3C519F2A-33B1-42AB-AACF-B44B07DE5733}" type="presParOf" srcId="{552BB95E-C02A-4ACF-B0D6-576FC796E7A2}" destId="{B9E30F9F-7A08-4677-9072-2DF7A2C8BFE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BB7BBE-A8C9-4C68-9732-35823F5ADCF4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E73ABE4C-F6C2-4BBD-9312-EBEC54F8B503}">
      <dgm:prSet phldrT="[Text]"/>
      <dgm:spPr/>
      <dgm:t>
        <a:bodyPr/>
        <a:lstStyle/>
        <a:p>
          <a:pPr algn="l"/>
          <a:r>
            <a:rPr lang="sl-SI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Image</a:t>
          </a:r>
          <a:endParaRPr lang="en-US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1E51D813-3809-4314-BF28-56FC2CC9A852}" type="parTrans" cxnId="{7288E26B-3FE9-47E2-939F-CA49F21CE855}">
      <dgm:prSet/>
      <dgm:spPr/>
      <dgm:t>
        <a:bodyPr/>
        <a:lstStyle/>
        <a:p>
          <a:endParaRPr lang="sl-SI"/>
        </a:p>
      </dgm:t>
    </dgm:pt>
    <dgm:pt modelId="{2679C3C7-D67B-48A5-9D1B-81D84770FF5E}" type="sibTrans" cxnId="{7288E26B-3FE9-47E2-939F-CA49F21CE855}">
      <dgm:prSet/>
      <dgm:spPr/>
      <dgm:t>
        <a:bodyPr/>
        <a:lstStyle/>
        <a:p>
          <a:endParaRPr lang="sl-SI"/>
        </a:p>
      </dgm:t>
    </dgm:pt>
    <dgm:pt modelId="{75E9EA93-568D-4B46-90C2-7D3DDE144442}">
      <dgm:prSet phldrT="[Text]"/>
      <dgm:spPr/>
      <dgm:t>
        <a:bodyPr/>
        <a:lstStyle/>
        <a:p>
          <a:pPr algn="l"/>
          <a:r>
            <a: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Diagnosis</a:t>
          </a:r>
          <a:endParaRPr lang="sl-SI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93EAD9EE-B484-4EC3-AD74-53B4E271A171}" type="parTrans" cxnId="{DBD992C8-C00A-46C9-9CEF-C509C5646D64}">
      <dgm:prSet/>
      <dgm:spPr/>
      <dgm:t>
        <a:bodyPr/>
        <a:lstStyle/>
        <a:p>
          <a:endParaRPr lang="sl-SI"/>
        </a:p>
      </dgm:t>
    </dgm:pt>
    <dgm:pt modelId="{ECCBE55A-084A-4D41-9A71-173190AE11F7}" type="sibTrans" cxnId="{DBD992C8-C00A-46C9-9CEF-C509C5646D64}">
      <dgm:prSet/>
      <dgm:spPr/>
      <dgm:t>
        <a:bodyPr/>
        <a:lstStyle/>
        <a:p>
          <a:endParaRPr lang="sl-SI"/>
        </a:p>
      </dgm:t>
    </dgm:pt>
    <dgm:pt modelId="{E4499387-5BB9-424B-A961-3319E6D31EB4}">
      <dgm:prSet phldrT="[Text]"/>
      <dgm:spPr/>
      <dgm:t>
        <a:bodyPr/>
        <a:lstStyle/>
        <a:p>
          <a:pPr algn="l"/>
          <a:r>
            <a: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Intent</a:t>
          </a:r>
          <a:endParaRPr lang="sl-SI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25171DE8-B865-4D3B-8841-9BAEC7B9C916}" type="sibTrans" cxnId="{6D95C08A-5294-433C-9540-03EBC40D1B20}">
      <dgm:prSet/>
      <dgm:spPr/>
      <dgm:t>
        <a:bodyPr/>
        <a:lstStyle/>
        <a:p>
          <a:endParaRPr lang="sl-SI"/>
        </a:p>
      </dgm:t>
    </dgm:pt>
    <dgm:pt modelId="{634479D9-CB7B-4914-9D17-E897FA21C533}" type="parTrans" cxnId="{6D95C08A-5294-433C-9540-03EBC40D1B20}">
      <dgm:prSet/>
      <dgm:spPr/>
      <dgm:t>
        <a:bodyPr/>
        <a:lstStyle/>
        <a:p>
          <a:endParaRPr lang="sl-SI"/>
        </a:p>
      </dgm:t>
    </dgm:pt>
    <dgm:pt modelId="{11B0E820-3A1E-46DF-BCFF-490BF992C2F8}" type="pres">
      <dgm:prSet presAssocID="{B4BB7BBE-A8C9-4C68-9732-35823F5ADCF4}" presName="Name0" presStyleCnt="0">
        <dgm:presLayoutVars>
          <dgm:dir/>
          <dgm:resizeHandles val="exact"/>
        </dgm:presLayoutVars>
      </dgm:prSet>
      <dgm:spPr/>
    </dgm:pt>
    <dgm:pt modelId="{01C73C93-2EAC-40FC-92AD-7742872882DB}" type="pres">
      <dgm:prSet presAssocID="{B4BB7BBE-A8C9-4C68-9732-35823F5ADCF4}" presName="arrow" presStyleLbl="bgShp" presStyleIdx="0" presStyleCnt="1" custLinFactNeighborX="4961" custLinFactNeighborY="1006"/>
      <dgm:spPr/>
    </dgm:pt>
    <dgm:pt modelId="{0F46843E-F5CC-4DAB-898A-254480EEFBF1}" type="pres">
      <dgm:prSet presAssocID="{B4BB7BBE-A8C9-4C68-9732-35823F5ADCF4}" presName="points" presStyleCnt="0"/>
      <dgm:spPr/>
    </dgm:pt>
    <dgm:pt modelId="{9BCED34A-30EA-4518-93DE-AE126733E0E1}" type="pres">
      <dgm:prSet presAssocID="{E73ABE4C-F6C2-4BBD-9312-EBEC54F8B503}" presName="compositeA" presStyleCnt="0"/>
      <dgm:spPr/>
    </dgm:pt>
    <dgm:pt modelId="{ED1201DB-5126-45C4-82FB-9E9266880634}" type="pres">
      <dgm:prSet presAssocID="{E73ABE4C-F6C2-4BBD-9312-EBEC54F8B503}" presName="textA" presStyleLbl="revTx" presStyleIdx="0" presStyleCnt="3">
        <dgm:presLayoutVars>
          <dgm:bulletEnabled val="1"/>
        </dgm:presLayoutVars>
      </dgm:prSet>
      <dgm:spPr/>
    </dgm:pt>
    <dgm:pt modelId="{0934A844-E7CC-45D4-A045-0EBED9E3867A}" type="pres">
      <dgm:prSet presAssocID="{E73ABE4C-F6C2-4BBD-9312-EBEC54F8B503}" presName="circleA" presStyleLbl="node1" presStyleIdx="0" presStyleCnt="3"/>
      <dgm:spPr>
        <a:ln>
          <a:noFill/>
        </a:ln>
      </dgm:spPr>
    </dgm:pt>
    <dgm:pt modelId="{D907B3B5-F67A-468E-8AED-9869A22F75B7}" type="pres">
      <dgm:prSet presAssocID="{E73ABE4C-F6C2-4BBD-9312-EBEC54F8B503}" presName="spaceA" presStyleCnt="0"/>
      <dgm:spPr/>
    </dgm:pt>
    <dgm:pt modelId="{6EA62B26-07FC-411F-80D1-91B4D253D17F}" type="pres">
      <dgm:prSet presAssocID="{2679C3C7-D67B-48A5-9D1B-81D84770FF5E}" presName="space" presStyleCnt="0"/>
      <dgm:spPr/>
    </dgm:pt>
    <dgm:pt modelId="{B17ECD0F-5696-4477-A118-A9DDA1C06D08}" type="pres">
      <dgm:prSet presAssocID="{75E9EA93-568D-4B46-90C2-7D3DDE144442}" presName="compositeB" presStyleCnt="0"/>
      <dgm:spPr/>
    </dgm:pt>
    <dgm:pt modelId="{F9AB0816-B7D4-4D4E-BAA9-C47F61EB4553}" type="pres">
      <dgm:prSet presAssocID="{75E9EA93-568D-4B46-90C2-7D3DDE144442}" presName="textB" presStyleLbl="revTx" presStyleIdx="1" presStyleCnt="3">
        <dgm:presLayoutVars>
          <dgm:bulletEnabled val="1"/>
        </dgm:presLayoutVars>
      </dgm:prSet>
      <dgm:spPr/>
    </dgm:pt>
    <dgm:pt modelId="{A1A8524B-737C-42F4-98B1-9977FE2B667C}" type="pres">
      <dgm:prSet presAssocID="{75E9EA93-568D-4B46-90C2-7D3DDE144442}" presName="circleB" presStyleLbl="node1" presStyleIdx="1" presStyleCnt="3"/>
      <dgm:spPr>
        <a:ln>
          <a:noFill/>
        </a:ln>
      </dgm:spPr>
    </dgm:pt>
    <dgm:pt modelId="{8E623B36-287F-4C06-90F6-1415B212E67B}" type="pres">
      <dgm:prSet presAssocID="{75E9EA93-568D-4B46-90C2-7D3DDE144442}" presName="spaceB" presStyleCnt="0"/>
      <dgm:spPr/>
    </dgm:pt>
    <dgm:pt modelId="{A5F9E003-D286-48C2-9A9C-DFDBA834A534}" type="pres">
      <dgm:prSet presAssocID="{ECCBE55A-084A-4D41-9A71-173190AE11F7}" presName="space" presStyleCnt="0"/>
      <dgm:spPr/>
    </dgm:pt>
    <dgm:pt modelId="{F0890A3B-2197-4233-9C23-BC99A3D2D50E}" type="pres">
      <dgm:prSet presAssocID="{E4499387-5BB9-424B-A961-3319E6D31EB4}" presName="compositeA" presStyleCnt="0"/>
      <dgm:spPr/>
    </dgm:pt>
    <dgm:pt modelId="{6DC2B924-0114-47CB-BD6B-F89A71BE65A1}" type="pres">
      <dgm:prSet presAssocID="{E4499387-5BB9-424B-A961-3319E6D31EB4}" presName="textA" presStyleLbl="revTx" presStyleIdx="2" presStyleCnt="3">
        <dgm:presLayoutVars>
          <dgm:bulletEnabled val="1"/>
        </dgm:presLayoutVars>
      </dgm:prSet>
      <dgm:spPr/>
    </dgm:pt>
    <dgm:pt modelId="{58AF8786-750F-46BB-8391-E277BAF3611C}" type="pres">
      <dgm:prSet presAssocID="{E4499387-5BB9-424B-A961-3319E6D31EB4}" presName="circleA" presStyleLbl="node1" presStyleIdx="2" presStyleCnt="3"/>
      <dgm:spPr>
        <a:ln>
          <a:noFill/>
        </a:ln>
      </dgm:spPr>
    </dgm:pt>
    <dgm:pt modelId="{2408C23E-3865-48CA-B096-B719E3AE1DF5}" type="pres">
      <dgm:prSet presAssocID="{E4499387-5BB9-424B-A961-3319E6D31EB4}" presName="spaceA" presStyleCnt="0"/>
      <dgm:spPr/>
    </dgm:pt>
  </dgm:ptLst>
  <dgm:cxnLst>
    <dgm:cxn modelId="{7288E26B-3FE9-47E2-939F-CA49F21CE855}" srcId="{B4BB7BBE-A8C9-4C68-9732-35823F5ADCF4}" destId="{E73ABE4C-F6C2-4BBD-9312-EBEC54F8B503}" srcOrd="0" destOrd="0" parTransId="{1E51D813-3809-4314-BF28-56FC2CC9A852}" sibTransId="{2679C3C7-D67B-48A5-9D1B-81D84770FF5E}"/>
    <dgm:cxn modelId="{38E61C6D-5458-4EA2-B1C0-742268C522CC}" type="presOf" srcId="{B4BB7BBE-A8C9-4C68-9732-35823F5ADCF4}" destId="{11B0E820-3A1E-46DF-BCFF-490BF992C2F8}" srcOrd="0" destOrd="0" presId="urn:microsoft.com/office/officeart/2005/8/layout/hProcess11"/>
    <dgm:cxn modelId="{6D95C08A-5294-433C-9540-03EBC40D1B20}" srcId="{B4BB7BBE-A8C9-4C68-9732-35823F5ADCF4}" destId="{E4499387-5BB9-424B-A961-3319E6D31EB4}" srcOrd="2" destOrd="0" parTransId="{634479D9-CB7B-4914-9D17-E897FA21C533}" sibTransId="{25171DE8-B865-4D3B-8841-9BAEC7B9C916}"/>
    <dgm:cxn modelId="{DBD992C8-C00A-46C9-9CEF-C509C5646D64}" srcId="{B4BB7BBE-A8C9-4C68-9732-35823F5ADCF4}" destId="{75E9EA93-568D-4B46-90C2-7D3DDE144442}" srcOrd="1" destOrd="0" parTransId="{93EAD9EE-B484-4EC3-AD74-53B4E271A171}" sibTransId="{ECCBE55A-084A-4D41-9A71-173190AE11F7}"/>
    <dgm:cxn modelId="{30F3ACDC-2C25-4B2D-A538-A86AA99E69AD}" type="presOf" srcId="{E4499387-5BB9-424B-A961-3319E6D31EB4}" destId="{6DC2B924-0114-47CB-BD6B-F89A71BE65A1}" srcOrd="0" destOrd="0" presId="urn:microsoft.com/office/officeart/2005/8/layout/hProcess11"/>
    <dgm:cxn modelId="{01576ADF-E88B-43DD-AB1B-7F262398EC64}" type="presOf" srcId="{75E9EA93-568D-4B46-90C2-7D3DDE144442}" destId="{F9AB0816-B7D4-4D4E-BAA9-C47F61EB4553}" srcOrd="0" destOrd="0" presId="urn:microsoft.com/office/officeart/2005/8/layout/hProcess11"/>
    <dgm:cxn modelId="{F17B1CF6-892D-41FE-8AF0-F2C410EEECFB}" type="presOf" srcId="{E73ABE4C-F6C2-4BBD-9312-EBEC54F8B503}" destId="{ED1201DB-5126-45C4-82FB-9E9266880634}" srcOrd="0" destOrd="0" presId="urn:microsoft.com/office/officeart/2005/8/layout/hProcess11"/>
    <dgm:cxn modelId="{E6E8223F-09E7-4A92-9175-C46C6D3ADB3D}" type="presParOf" srcId="{11B0E820-3A1E-46DF-BCFF-490BF992C2F8}" destId="{01C73C93-2EAC-40FC-92AD-7742872882DB}" srcOrd="0" destOrd="0" presId="urn:microsoft.com/office/officeart/2005/8/layout/hProcess11"/>
    <dgm:cxn modelId="{4A1F2F93-6083-4853-814C-774E2F69CC6F}" type="presParOf" srcId="{11B0E820-3A1E-46DF-BCFF-490BF992C2F8}" destId="{0F46843E-F5CC-4DAB-898A-254480EEFBF1}" srcOrd="1" destOrd="0" presId="urn:microsoft.com/office/officeart/2005/8/layout/hProcess11"/>
    <dgm:cxn modelId="{5078A0B6-A080-4DDB-9062-C77139037C67}" type="presParOf" srcId="{0F46843E-F5CC-4DAB-898A-254480EEFBF1}" destId="{9BCED34A-30EA-4518-93DE-AE126733E0E1}" srcOrd="0" destOrd="0" presId="urn:microsoft.com/office/officeart/2005/8/layout/hProcess11"/>
    <dgm:cxn modelId="{5354D39B-A741-4FCF-BAE9-24A2BE753A62}" type="presParOf" srcId="{9BCED34A-30EA-4518-93DE-AE126733E0E1}" destId="{ED1201DB-5126-45C4-82FB-9E9266880634}" srcOrd="0" destOrd="0" presId="urn:microsoft.com/office/officeart/2005/8/layout/hProcess11"/>
    <dgm:cxn modelId="{6981D4F6-EEC9-4BDD-9BD4-6B7D0E340761}" type="presParOf" srcId="{9BCED34A-30EA-4518-93DE-AE126733E0E1}" destId="{0934A844-E7CC-45D4-A045-0EBED9E3867A}" srcOrd="1" destOrd="0" presId="urn:microsoft.com/office/officeart/2005/8/layout/hProcess11"/>
    <dgm:cxn modelId="{18B9B9DC-2209-421B-9380-85B850FA285B}" type="presParOf" srcId="{9BCED34A-30EA-4518-93DE-AE126733E0E1}" destId="{D907B3B5-F67A-468E-8AED-9869A22F75B7}" srcOrd="2" destOrd="0" presId="urn:microsoft.com/office/officeart/2005/8/layout/hProcess11"/>
    <dgm:cxn modelId="{70BC2B0A-EDA6-4D25-82AC-D6CFF85E9DA8}" type="presParOf" srcId="{0F46843E-F5CC-4DAB-898A-254480EEFBF1}" destId="{6EA62B26-07FC-411F-80D1-91B4D253D17F}" srcOrd="1" destOrd="0" presId="urn:microsoft.com/office/officeart/2005/8/layout/hProcess11"/>
    <dgm:cxn modelId="{34B7CBA8-C6D5-4732-ACED-6F86A487D6B3}" type="presParOf" srcId="{0F46843E-F5CC-4DAB-898A-254480EEFBF1}" destId="{B17ECD0F-5696-4477-A118-A9DDA1C06D08}" srcOrd="2" destOrd="0" presId="urn:microsoft.com/office/officeart/2005/8/layout/hProcess11"/>
    <dgm:cxn modelId="{A1064955-2966-4710-B77E-91E957F6CC58}" type="presParOf" srcId="{B17ECD0F-5696-4477-A118-A9DDA1C06D08}" destId="{F9AB0816-B7D4-4D4E-BAA9-C47F61EB4553}" srcOrd="0" destOrd="0" presId="urn:microsoft.com/office/officeart/2005/8/layout/hProcess11"/>
    <dgm:cxn modelId="{6EB62F97-621F-4FBF-A9EC-E7702A84B2F3}" type="presParOf" srcId="{B17ECD0F-5696-4477-A118-A9DDA1C06D08}" destId="{A1A8524B-737C-42F4-98B1-9977FE2B667C}" srcOrd="1" destOrd="0" presId="urn:microsoft.com/office/officeart/2005/8/layout/hProcess11"/>
    <dgm:cxn modelId="{BC402FFB-C810-4B2E-9109-9A6428253DEC}" type="presParOf" srcId="{B17ECD0F-5696-4477-A118-A9DDA1C06D08}" destId="{8E623B36-287F-4C06-90F6-1415B212E67B}" srcOrd="2" destOrd="0" presId="urn:microsoft.com/office/officeart/2005/8/layout/hProcess11"/>
    <dgm:cxn modelId="{C608B1FB-C388-4639-8697-14C614F2721E}" type="presParOf" srcId="{0F46843E-F5CC-4DAB-898A-254480EEFBF1}" destId="{A5F9E003-D286-48C2-9A9C-DFDBA834A534}" srcOrd="3" destOrd="0" presId="urn:microsoft.com/office/officeart/2005/8/layout/hProcess11"/>
    <dgm:cxn modelId="{C93D9BE9-CB1D-453B-A173-AC9B7D677174}" type="presParOf" srcId="{0F46843E-F5CC-4DAB-898A-254480EEFBF1}" destId="{F0890A3B-2197-4233-9C23-BC99A3D2D50E}" srcOrd="4" destOrd="0" presId="urn:microsoft.com/office/officeart/2005/8/layout/hProcess11"/>
    <dgm:cxn modelId="{72171AB3-41C2-4370-B9D4-4F19A4E2EE8E}" type="presParOf" srcId="{F0890A3B-2197-4233-9C23-BC99A3D2D50E}" destId="{6DC2B924-0114-47CB-BD6B-F89A71BE65A1}" srcOrd="0" destOrd="0" presId="urn:microsoft.com/office/officeart/2005/8/layout/hProcess11"/>
    <dgm:cxn modelId="{3F09C2A4-EB05-4402-8A1D-2B2D50C6B82B}" type="presParOf" srcId="{F0890A3B-2197-4233-9C23-BC99A3D2D50E}" destId="{58AF8786-750F-46BB-8391-E277BAF3611C}" srcOrd="1" destOrd="0" presId="urn:microsoft.com/office/officeart/2005/8/layout/hProcess11"/>
    <dgm:cxn modelId="{5B49008A-B449-4B26-9E10-23E96042EA1C}" type="presParOf" srcId="{F0890A3B-2197-4233-9C23-BC99A3D2D50E}" destId="{2408C23E-3865-48CA-B096-B719E3AE1DF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BB7BBE-A8C9-4C68-9732-35823F5ADCF4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E73ABE4C-F6C2-4BBD-9312-EBEC54F8B503}">
      <dgm:prSet phldrT="[Text]"/>
      <dgm:spPr/>
      <dgm:t>
        <a:bodyPr/>
        <a:lstStyle/>
        <a:p>
          <a:r>
            <a:rPr lang="sl-SI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Collect</a:t>
          </a:r>
          <a:r>
            <a:rPr lang="sl-SI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sl-SI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all</a:t>
          </a:r>
          <a:r>
            <a:rPr lang="sl-SI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data</a:t>
          </a:r>
          <a:endParaRPr lang="en-US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1E51D813-3809-4314-BF28-56FC2CC9A852}" type="parTrans" cxnId="{7288E26B-3FE9-47E2-939F-CA49F21CE855}">
      <dgm:prSet/>
      <dgm:spPr/>
      <dgm:t>
        <a:bodyPr/>
        <a:lstStyle/>
        <a:p>
          <a:endParaRPr lang="sl-SI"/>
        </a:p>
      </dgm:t>
    </dgm:pt>
    <dgm:pt modelId="{2679C3C7-D67B-48A5-9D1B-81D84770FF5E}" type="sibTrans" cxnId="{7288E26B-3FE9-47E2-939F-CA49F21CE855}">
      <dgm:prSet/>
      <dgm:spPr/>
      <dgm:t>
        <a:bodyPr/>
        <a:lstStyle/>
        <a:p>
          <a:endParaRPr lang="sl-SI"/>
        </a:p>
      </dgm:t>
    </dgm:pt>
    <dgm:pt modelId="{75E9EA93-568D-4B46-90C2-7D3DDE144442}">
      <dgm:prSet phldrT="[Text]"/>
      <dgm:spPr/>
      <dgm:t>
        <a:bodyPr/>
        <a:lstStyle/>
        <a:p>
          <a:r>
            <a:rPr lang="sl-SI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Review</a:t>
          </a:r>
        </a:p>
      </dgm:t>
    </dgm:pt>
    <dgm:pt modelId="{93EAD9EE-B484-4EC3-AD74-53B4E271A171}" type="parTrans" cxnId="{DBD992C8-C00A-46C9-9CEF-C509C5646D64}">
      <dgm:prSet/>
      <dgm:spPr/>
      <dgm:t>
        <a:bodyPr/>
        <a:lstStyle/>
        <a:p>
          <a:endParaRPr lang="sl-SI"/>
        </a:p>
      </dgm:t>
    </dgm:pt>
    <dgm:pt modelId="{ECCBE55A-084A-4D41-9A71-173190AE11F7}" type="sibTrans" cxnId="{DBD992C8-C00A-46C9-9CEF-C509C5646D64}">
      <dgm:prSet/>
      <dgm:spPr/>
      <dgm:t>
        <a:bodyPr/>
        <a:lstStyle/>
        <a:p>
          <a:endParaRPr lang="sl-SI"/>
        </a:p>
      </dgm:t>
    </dgm:pt>
    <dgm:pt modelId="{E4499387-5BB9-424B-A961-3319E6D31EB4}">
      <dgm:prSet phldrT="[Text]"/>
      <dgm:spPr/>
      <dgm:t>
        <a:bodyPr/>
        <a:lstStyle/>
        <a:p>
          <a:r>
            <a:rPr lang="sl-SI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Irradiate</a:t>
          </a:r>
        </a:p>
      </dgm:t>
    </dgm:pt>
    <dgm:pt modelId="{25171DE8-B865-4D3B-8841-9BAEC7B9C916}" type="sibTrans" cxnId="{6D95C08A-5294-433C-9540-03EBC40D1B20}">
      <dgm:prSet/>
      <dgm:spPr/>
      <dgm:t>
        <a:bodyPr/>
        <a:lstStyle/>
        <a:p>
          <a:endParaRPr lang="sl-SI"/>
        </a:p>
      </dgm:t>
    </dgm:pt>
    <dgm:pt modelId="{634479D9-CB7B-4914-9D17-E897FA21C533}" type="parTrans" cxnId="{6D95C08A-5294-433C-9540-03EBC40D1B20}">
      <dgm:prSet/>
      <dgm:spPr/>
      <dgm:t>
        <a:bodyPr/>
        <a:lstStyle/>
        <a:p>
          <a:endParaRPr lang="sl-SI"/>
        </a:p>
      </dgm:t>
    </dgm:pt>
    <dgm:pt modelId="{11B0E820-3A1E-46DF-BCFF-490BF992C2F8}" type="pres">
      <dgm:prSet presAssocID="{B4BB7BBE-A8C9-4C68-9732-35823F5ADCF4}" presName="Name0" presStyleCnt="0">
        <dgm:presLayoutVars>
          <dgm:dir/>
          <dgm:resizeHandles val="exact"/>
        </dgm:presLayoutVars>
      </dgm:prSet>
      <dgm:spPr/>
    </dgm:pt>
    <dgm:pt modelId="{01C73C93-2EAC-40FC-92AD-7742872882DB}" type="pres">
      <dgm:prSet presAssocID="{B4BB7BBE-A8C9-4C68-9732-35823F5ADCF4}" presName="arrow" presStyleLbl="bgShp" presStyleIdx="0" presStyleCnt="1"/>
      <dgm:spPr/>
    </dgm:pt>
    <dgm:pt modelId="{0F46843E-F5CC-4DAB-898A-254480EEFBF1}" type="pres">
      <dgm:prSet presAssocID="{B4BB7BBE-A8C9-4C68-9732-35823F5ADCF4}" presName="points" presStyleCnt="0"/>
      <dgm:spPr/>
    </dgm:pt>
    <dgm:pt modelId="{9BCED34A-30EA-4518-93DE-AE126733E0E1}" type="pres">
      <dgm:prSet presAssocID="{E73ABE4C-F6C2-4BBD-9312-EBEC54F8B503}" presName="compositeA" presStyleCnt="0"/>
      <dgm:spPr/>
    </dgm:pt>
    <dgm:pt modelId="{ED1201DB-5126-45C4-82FB-9E9266880634}" type="pres">
      <dgm:prSet presAssocID="{E73ABE4C-F6C2-4BBD-9312-EBEC54F8B503}" presName="textA" presStyleLbl="revTx" presStyleIdx="0" presStyleCnt="3">
        <dgm:presLayoutVars>
          <dgm:bulletEnabled val="1"/>
        </dgm:presLayoutVars>
      </dgm:prSet>
      <dgm:spPr/>
    </dgm:pt>
    <dgm:pt modelId="{0934A844-E7CC-45D4-A045-0EBED9E3867A}" type="pres">
      <dgm:prSet presAssocID="{E73ABE4C-F6C2-4BBD-9312-EBEC54F8B503}" presName="circleA" presStyleLbl="node1" presStyleIdx="0" presStyleCnt="3"/>
      <dgm:spPr>
        <a:ln>
          <a:noFill/>
        </a:ln>
      </dgm:spPr>
    </dgm:pt>
    <dgm:pt modelId="{D907B3B5-F67A-468E-8AED-9869A22F75B7}" type="pres">
      <dgm:prSet presAssocID="{E73ABE4C-F6C2-4BBD-9312-EBEC54F8B503}" presName="spaceA" presStyleCnt="0"/>
      <dgm:spPr/>
    </dgm:pt>
    <dgm:pt modelId="{6EA62B26-07FC-411F-80D1-91B4D253D17F}" type="pres">
      <dgm:prSet presAssocID="{2679C3C7-D67B-48A5-9D1B-81D84770FF5E}" presName="space" presStyleCnt="0"/>
      <dgm:spPr/>
    </dgm:pt>
    <dgm:pt modelId="{B17ECD0F-5696-4477-A118-A9DDA1C06D08}" type="pres">
      <dgm:prSet presAssocID="{75E9EA93-568D-4B46-90C2-7D3DDE144442}" presName="compositeB" presStyleCnt="0"/>
      <dgm:spPr/>
    </dgm:pt>
    <dgm:pt modelId="{F9AB0816-B7D4-4D4E-BAA9-C47F61EB4553}" type="pres">
      <dgm:prSet presAssocID="{75E9EA93-568D-4B46-90C2-7D3DDE144442}" presName="textB" presStyleLbl="revTx" presStyleIdx="1" presStyleCnt="3">
        <dgm:presLayoutVars>
          <dgm:bulletEnabled val="1"/>
        </dgm:presLayoutVars>
      </dgm:prSet>
      <dgm:spPr/>
    </dgm:pt>
    <dgm:pt modelId="{A1A8524B-737C-42F4-98B1-9977FE2B667C}" type="pres">
      <dgm:prSet presAssocID="{75E9EA93-568D-4B46-90C2-7D3DDE144442}" presName="circleB" presStyleLbl="node1" presStyleIdx="1" presStyleCnt="3"/>
      <dgm:spPr>
        <a:ln>
          <a:noFill/>
        </a:ln>
      </dgm:spPr>
    </dgm:pt>
    <dgm:pt modelId="{8E623B36-287F-4C06-90F6-1415B212E67B}" type="pres">
      <dgm:prSet presAssocID="{75E9EA93-568D-4B46-90C2-7D3DDE144442}" presName="spaceB" presStyleCnt="0"/>
      <dgm:spPr/>
    </dgm:pt>
    <dgm:pt modelId="{A5F9E003-D286-48C2-9A9C-DFDBA834A534}" type="pres">
      <dgm:prSet presAssocID="{ECCBE55A-084A-4D41-9A71-173190AE11F7}" presName="space" presStyleCnt="0"/>
      <dgm:spPr/>
    </dgm:pt>
    <dgm:pt modelId="{F0890A3B-2197-4233-9C23-BC99A3D2D50E}" type="pres">
      <dgm:prSet presAssocID="{E4499387-5BB9-424B-A961-3319E6D31EB4}" presName="compositeA" presStyleCnt="0"/>
      <dgm:spPr/>
    </dgm:pt>
    <dgm:pt modelId="{6DC2B924-0114-47CB-BD6B-F89A71BE65A1}" type="pres">
      <dgm:prSet presAssocID="{E4499387-5BB9-424B-A961-3319E6D31EB4}" presName="textA" presStyleLbl="revTx" presStyleIdx="2" presStyleCnt="3" custLinFactNeighborX="-24175" custLinFactNeighborY="1578">
        <dgm:presLayoutVars>
          <dgm:bulletEnabled val="1"/>
        </dgm:presLayoutVars>
      </dgm:prSet>
      <dgm:spPr/>
    </dgm:pt>
    <dgm:pt modelId="{58AF8786-750F-46BB-8391-E277BAF3611C}" type="pres">
      <dgm:prSet presAssocID="{E4499387-5BB9-424B-A961-3319E6D31EB4}" presName="circleA" presStyleLbl="node1" presStyleIdx="2" presStyleCnt="3"/>
      <dgm:spPr>
        <a:ln>
          <a:noFill/>
        </a:ln>
      </dgm:spPr>
    </dgm:pt>
    <dgm:pt modelId="{2408C23E-3865-48CA-B096-B719E3AE1DF5}" type="pres">
      <dgm:prSet presAssocID="{E4499387-5BB9-424B-A961-3319E6D31EB4}" presName="spaceA" presStyleCnt="0"/>
      <dgm:spPr/>
    </dgm:pt>
  </dgm:ptLst>
  <dgm:cxnLst>
    <dgm:cxn modelId="{7288E26B-3FE9-47E2-939F-CA49F21CE855}" srcId="{B4BB7BBE-A8C9-4C68-9732-35823F5ADCF4}" destId="{E73ABE4C-F6C2-4BBD-9312-EBEC54F8B503}" srcOrd="0" destOrd="0" parTransId="{1E51D813-3809-4314-BF28-56FC2CC9A852}" sibTransId="{2679C3C7-D67B-48A5-9D1B-81D84770FF5E}"/>
    <dgm:cxn modelId="{38E61C6D-5458-4EA2-B1C0-742268C522CC}" type="presOf" srcId="{B4BB7BBE-A8C9-4C68-9732-35823F5ADCF4}" destId="{11B0E820-3A1E-46DF-BCFF-490BF992C2F8}" srcOrd="0" destOrd="0" presId="urn:microsoft.com/office/officeart/2005/8/layout/hProcess11"/>
    <dgm:cxn modelId="{6D95C08A-5294-433C-9540-03EBC40D1B20}" srcId="{B4BB7BBE-A8C9-4C68-9732-35823F5ADCF4}" destId="{E4499387-5BB9-424B-A961-3319E6D31EB4}" srcOrd="2" destOrd="0" parTransId="{634479D9-CB7B-4914-9D17-E897FA21C533}" sibTransId="{25171DE8-B865-4D3B-8841-9BAEC7B9C916}"/>
    <dgm:cxn modelId="{DBD992C8-C00A-46C9-9CEF-C509C5646D64}" srcId="{B4BB7BBE-A8C9-4C68-9732-35823F5ADCF4}" destId="{75E9EA93-568D-4B46-90C2-7D3DDE144442}" srcOrd="1" destOrd="0" parTransId="{93EAD9EE-B484-4EC3-AD74-53B4E271A171}" sibTransId="{ECCBE55A-084A-4D41-9A71-173190AE11F7}"/>
    <dgm:cxn modelId="{30F3ACDC-2C25-4B2D-A538-A86AA99E69AD}" type="presOf" srcId="{E4499387-5BB9-424B-A961-3319E6D31EB4}" destId="{6DC2B924-0114-47CB-BD6B-F89A71BE65A1}" srcOrd="0" destOrd="0" presId="urn:microsoft.com/office/officeart/2005/8/layout/hProcess11"/>
    <dgm:cxn modelId="{01576ADF-E88B-43DD-AB1B-7F262398EC64}" type="presOf" srcId="{75E9EA93-568D-4B46-90C2-7D3DDE144442}" destId="{F9AB0816-B7D4-4D4E-BAA9-C47F61EB4553}" srcOrd="0" destOrd="0" presId="urn:microsoft.com/office/officeart/2005/8/layout/hProcess11"/>
    <dgm:cxn modelId="{F17B1CF6-892D-41FE-8AF0-F2C410EEECFB}" type="presOf" srcId="{E73ABE4C-F6C2-4BBD-9312-EBEC54F8B503}" destId="{ED1201DB-5126-45C4-82FB-9E9266880634}" srcOrd="0" destOrd="0" presId="urn:microsoft.com/office/officeart/2005/8/layout/hProcess11"/>
    <dgm:cxn modelId="{E6E8223F-09E7-4A92-9175-C46C6D3ADB3D}" type="presParOf" srcId="{11B0E820-3A1E-46DF-BCFF-490BF992C2F8}" destId="{01C73C93-2EAC-40FC-92AD-7742872882DB}" srcOrd="0" destOrd="0" presId="urn:microsoft.com/office/officeart/2005/8/layout/hProcess11"/>
    <dgm:cxn modelId="{4A1F2F93-6083-4853-814C-774E2F69CC6F}" type="presParOf" srcId="{11B0E820-3A1E-46DF-BCFF-490BF992C2F8}" destId="{0F46843E-F5CC-4DAB-898A-254480EEFBF1}" srcOrd="1" destOrd="0" presId="urn:microsoft.com/office/officeart/2005/8/layout/hProcess11"/>
    <dgm:cxn modelId="{5078A0B6-A080-4DDB-9062-C77139037C67}" type="presParOf" srcId="{0F46843E-F5CC-4DAB-898A-254480EEFBF1}" destId="{9BCED34A-30EA-4518-93DE-AE126733E0E1}" srcOrd="0" destOrd="0" presId="urn:microsoft.com/office/officeart/2005/8/layout/hProcess11"/>
    <dgm:cxn modelId="{5354D39B-A741-4FCF-BAE9-24A2BE753A62}" type="presParOf" srcId="{9BCED34A-30EA-4518-93DE-AE126733E0E1}" destId="{ED1201DB-5126-45C4-82FB-9E9266880634}" srcOrd="0" destOrd="0" presId="urn:microsoft.com/office/officeart/2005/8/layout/hProcess11"/>
    <dgm:cxn modelId="{6981D4F6-EEC9-4BDD-9BD4-6B7D0E340761}" type="presParOf" srcId="{9BCED34A-30EA-4518-93DE-AE126733E0E1}" destId="{0934A844-E7CC-45D4-A045-0EBED9E3867A}" srcOrd="1" destOrd="0" presId="urn:microsoft.com/office/officeart/2005/8/layout/hProcess11"/>
    <dgm:cxn modelId="{18B9B9DC-2209-421B-9380-85B850FA285B}" type="presParOf" srcId="{9BCED34A-30EA-4518-93DE-AE126733E0E1}" destId="{D907B3B5-F67A-468E-8AED-9869A22F75B7}" srcOrd="2" destOrd="0" presId="urn:microsoft.com/office/officeart/2005/8/layout/hProcess11"/>
    <dgm:cxn modelId="{70BC2B0A-EDA6-4D25-82AC-D6CFF85E9DA8}" type="presParOf" srcId="{0F46843E-F5CC-4DAB-898A-254480EEFBF1}" destId="{6EA62B26-07FC-411F-80D1-91B4D253D17F}" srcOrd="1" destOrd="0" presId="urn:microsoft.com/office/officeart/2005/8/layout/hProcess11"/>
    <dgm:cxn modelId="{34B7CBA8-C6D5-4732-ACED-6F86A487D6B3}" type="presParOf" srcId="{0F46843E-F5CC-4DAB-898A-254480EEFBF1}" destId="{B17ECD0F-5696-4477-A118-A9DDA1C06D08}" srcOrd="2" destOrd="0" presId="urn:microsoft.com/office/officeart/2005/8/layout/hProcess11"/>
    <dgm:cxn modelId="{A1064955-2966-4710-B77E-91E957F6CC58}" type="presParOf" srcId="{B17ECD0F-5696-4477-A118-A9DDA1C06D08}" destId="{F9AB0816-B7D4-4D4E-BAA9-C47F61EB4553}" srcOrd="0" destOrd="0" presId="urn:microsoft.com/office/officeart/2005/8/layout/hProcess11"/>
    <dgm:cxn modelId="{6EB62F97-621F-4FBF-A9EC-E7702A84B2F3}" type="presParOf" srcId="{B17ECD0F-5696-4477-A118-A9DDA1C06D08}" destId="{A1A8524B-737C-42F4-98B1-9977FE2B667C}" srcOrd="1" destOrd="0" presId="urn:microsoft.com/office/officeart/2005/8/layout/hProcess11"/>
    <dgm:cxn modelId="{BC402FFB-C810-4B2E-9109-9A6428253DEC}" type="presParOf" srcId="{B17ECD0F-5696-4477-A118-A9DDA1C06D08}" destId="{8E623B36-287F-4C06-90F6-1415B212E67B}" srcOrd="2" destOrd="0" presId="urn:microsoft.com/office/officeart/2005/8/layout/hProcess11"/>
    <dgm:cxn modelId="{C608B1FB-C388-4639-8697-14C614F2721E}" type="presParOf" srcId="{0F46843E-F5CC-4DAB-898A-254480EEFBF1}" destId="{A5F9E003-D286-48C2-9A9C-DFDBA834A534}" srcOrd="3" destOrd="0" presId="urn:microsoft.com/office/officeart/2005/8/layout/hProcess11"/>
    <dgm:cxn modelId="{C93D9BE9-CB1D-453B-A173-AC9B7D677174}" type="presParOf" srcId="{0F46843E-F5CC-4DAB-898A-254480EEFBF1}" destId="{F0890A3B-2197-4233-9C23-BC99A3D2D50E}" srcOrd="4" destOrd="0" presId="urn:microsoft.com/office/officeart/2005/8/layout/hProcess11"/>
    <dgm:cxn modelId="{72171AB3-41C2-4370-B9D4-4F19A4E2EE8E}" type="presParOf" srcId="{F0890A3B-2197-4233-9C23-BC99A3D2D50E}" destId="{6DC2B924-0114-47CB-BD6B-F89A71BE65A1}" srcOrd="0" destOrd="0" presId="urn:microsoft.com/office/officeart/2005/8/layout/hProcess11"/>
    <dgm:cxn modelId="{3F09C2A4-EB05-4402-8A1D-2B2D50C6B82B}" type="presParOf" srcId="{F0890A3B-2197-4233-9C23-BC99A3D2D50E}" destId="{58AF8786-750F-46BB-8391-E277BAF3611C}" srcOrd="1" destOrd="0" presId="urn:microsoft.com/office/officeart/2005/8/layout/hProcess11"/>
    <dgm:cxn modelId="{5B49008A-B449-4B26-9E10-23E96042EA1C}" type="presParOf" srcId="{F0890A3B-2197-4233-9C23-BC99A3D2D50E}" destId="{2408C23E-3865-48CA-B096-B719E3AE1DF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EF9135-B6DE-47EA-BD92-D7FD4423333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sl-SI"/>
        </a:p>
      </dgm:t>
    </dgm:pt>
    <dgm:pt modelId="{7D0DEA81-8615-4AD6-859D-C0114FA8D0D7}">
      <dgm:prSet phldrT="[Text]" custT="1"/>
      <dgm:spPr>
        <a:solidFill>
          <a:srgbClr val="1E5D72">
            <a:alpha val="72000"/>
          </a:srgbClr>
        </a:solidFill>
        <a:ln>
          <a:noFill/>
        </a:ln>
      </dgm:spPr>
      <dgm:t>
        <a:bodyPr tIns="0" bIns="0"/>
        <a:lstStyle/>
        <a:p>
          <a:r>
            <a:rPr lang="en-US" sz="1400" b="1">
              <a:solidFill>
                <a:schemeClr val="bg1"/>
              </a:solidFill>
              <a:latin typeface="Montserrat" pitchFamily="2" charset="77"/>
            </a:rPr>
            <a:t>Cloud</a:t>
          </a:r>
          <a:endParaRPr lang="sl-SI" sz="1400" b="1">
            <a:solidFill>
              <a:schemeClr val="bg1"/>
            </a:solidFill>
            <a:latin typeface="Montserrat" pitchFamily="2" charset="77"/>
          </a:endParaRPr>
        </a:p>
      </dgm:t>
    </dgm:pt>
    <dgm:pt modelId="{82E54A23-E5D1-40EA-A435-288AA585CDDD}" type="parTrans" cxnId="{068DFA22-0681-4988-88AC-4378171ED354}">
      <dgm:prSet/>
      <dgm:spPr/>
      <dgm:t>
        <a:bodyPr/>
        <a:lstStyle/>
        <a:p>
          <a:endParaRPr lang="sl-SI"/>
        </a:p>
      </dgm:t>
    </dgm:pt>
    <dgm:pt modelId="{541648A6-8235-461F-AE3B-7DFD9F82016E}" type="sibTrans" cxnId="{068DFA22-0681-4988-88AC-4378171ED354}">
      <dgm:prSet custT="1"/>
      <dgm:spPr>
        <a:solidFill>
          <a:srgbClr val="58A9A7"/>
        </a:solidFill>
        <a:ln w="12700" cap="flat" cmpd="sng" algn="ctr">
          <a:noFill/>
          <a:prstDash val="solid"/>
          <a:miter lim="800000"/>
        </a:ln>
        <a:effectLst/>
      </dgm:spPr>
      <dgm:t>
        <a:bodyPr spcFirstLastPara="0" vert="horz" wrap="square" lIns="45720" tIns="0" rIns="45720" bIns="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chemeClr val="bg1"/>
              </a:solidFill>
              <a:latin typeface="Montserrat" pitchFamily="2" charset="77"/>
              <a:ea typeface="+mn-ea"/>
              <a:cs typeface="+mn-cs"/>
            </a:rPr>
            <a:t>AI</a:t>
          </a:r>
          <a:endParaRPr lang="sl-SI" sz="1400" b="1" kern="1200">
            <a:solidFill>
              <a:schemeClr val="bg1"/>
            </a:solidFill>
            <a:latin typeface="Montserrat" pitchFamily="2" charset="77"/>
            <a:ea typeface="+mn-ea"/>
            <a:cs typeface="+mn-cs"/>
          </a:endParaRPr>
        </a:p>
      </dgm:t>
    </dgm:pt>
    <dgm:pt modelId="{3A48B803-CA26-480E-87B4-8BAA7F2A32C1}">
      <dgm:prSet phldrT="[Text]" custT="1"/>
      <dgm:spPr>
        <a:solidFill>
          <a:srgbClr val="327985"/>
        </a:solidFill>
        <a:ln>
          <a:noFill/>
        </a:ln>
      </dgm:spPr>
      <dgm:t>
        <a:bodyPr/>
        <a:lstStyle/>
        <a:p>
          <a:r>
            <a:rPr lang="sl-SI" sz="1050" b="0" dirty="0" err="1">
              <a:latin typeface="Montserrat" pitchFamily="2" charset="77"/>
            </a:rPr>
            <a:t>Digitalisation</a:t>
          </a:r>
          <a:endParaRPr lang="sl-SI" sz="1050" b="0" dirty="0">
            <a:latin typeface="Montserrat" pitchFamily="2" charset="77"/>
          </a:endParaRPr>
        </a:p>
      </dgm:t>
    </dgm:pt>
    <dgm:pt modelId="{514FB8BA-EF65-43E0-A605-C924AFE4DEFB}" type="sibTrans" cxnId="{E1E0914E-F3BE-49F2-ACF3-1B02A97A4FE3}">
      <dgm:prSet custT="1"/>
      <dgm:spPr>
        <a:solidFill>
          <a:srgbClr val="337985">
            <a:alpha val="60000"/>
          </a:srgbClr>
        </a:solidFill>
        <a:ln>
          <a:noFill/>
        </a:ln>
      </dgm:spPr>
      <dgm:t>
        <a:bodyPr tIns="0" bIns="0"/>
        <a:lstStyle/>
        <a:p>
          <a:r>
            <a:rPr lang="en-US" sz="1050" b="0" dirty="0" err="1">
              <a:latin typeface="Montserrat" pitchFamily="2" charset="77"/>
            </a:rPr>
            <a:t>Automati</a:t>
          </a:r>
          <a:r>
            <a:rPr lang="sl-SI" sz="1050" b="0" dirty="0">
              <a:latin typeface="Montserrat" pitchFamily="2" charset="77"/>
            </a:rPr>
            <a:t>s</a:t>
          </a:r>
          <a:r>
            <a:rPr lang="en-US" sz="1050" b="0" dirty="0" err="1">
              <a:latin typeface="Montserrat" pitchFamily="2" charset="77"/>
            </a:rPr>
            <a:t>ation</a:t>
          </a:r>
          <a:endParaRPr lang="sl-SI" sz="1050" b="0" dirty="0">
            <a:latin typeface="Montserrat" pitchFamily="2" charset="77"/>
          </a:endParaRPr>
        </a:p>
      </dgm:t>
    </dgm:pt>
    <dgm:pt modelId="{2D72CA5B-33C1-423F-BEAA-D2734FEDD24B}" type="parTrans" cxnId="{E1E0914E-F3BE-49F2-ACF3-1B02A97A4FE3}">
      <dgm:prSet/>
      <dgm:spPr/>
      <dgm:t>
        <a:bodyPr/>
        <a:lstStyle/>
        <a:p>
          <a:endParaRPr lang="sl-SI"/>
        </a:p>
      </dgm:t>
    </dgm:pt>
    <dgm:pt modelId="{ACF0899B-AB46-4F12-A349-6C892B98B238}">
      <dgm:prSet phldrT="[Text]" custT="1"/>
      <dgm:spPr>
        <a:solidFill>
          <a:srgbClr val="58A9A7"/>
        </a:solidFill>
        <a:ln>
          <a:noFill/>
        </a:ln>
      </dgm:spPr>
      <dgm:t>
        <a:bodyPr tIns="0" bIns="0"/>
        <a:lstStyle/>
        <a:p>
          <a:r>
            <a:rPr lang="en-US" sz="1050" b="0" dirty="0">
              <a:latin typeface="Montserrat" pitchFamily="2" charset="77"/>
            </a:rPr>
            <a:t>HW Integration</a:t>
          </a:r>
          <a:endParaRPr lang="sl-SI" sz="1050" b="0" dirty="0">
            <a:latin typeface="Montserrat" pitchFamily="2" charset="77"/>
          </a:endParaRPr>
        </a:p>
      </dgm:t>
    </dgm:pt>
    <dgm:pt modelId="{B6CF4FB1-F4B6-46CB-B703-9A6188A3B8E0}" type="sibTrans" cxnId="{CB97FECE-0C88-42AF-9F2E-1A7B705EC193}">
      <dgm:prSet custT="1"/>
      <dgm:spPr>
        <a:noFill/>
        <a:ln>
          <a:noFill/>
        </a:ln>
      </dgm:spPr>
      <dgm:t>
        <a:bodyPr tIns="0" bIns="0"/>
        <a:lstStyle/>
        <a:p>
          <a:endParaRPr lang="sl-SI" sz="1050" b="0">
            <a:latin typeface="Montserrat" pitchFamily="2" charset="77"/>
          </a:endParaRPr>
        </a:p>
      </dgm:t>
    </dgm:pt>
    <dgm:pt modelId="{C9BC66E4-3FB6-4D6A-B126-FF2EF320BEED}" type="parTrans" cxnId="{CB97FECE-0C88-42AF-9F2E-1A7B705EC193}">
      <dgm:prSet/>
      <dgm:spPr/>
      <dgm:t>
        <a:bodyPr/>
        <a:lstStyle/>
        <a:p>
          <a:endParaRPr lang="sl-SI"/>
        </a:p>
      </dgm:t>
    </dgm:pt>
    <dgm:pt modelId="{DCC927DC-FB0A-4617-A4D1-B42439D8BEAB}" type="pres">
      <dgm:prSet presAssocID="{44EF9135-B6DE-47EA-BD92-D7FD44233337}" presName="Name0" presStyleCnt="0">
        <dgm:presLayoutVars>
          <dgm:chMax/>
          <dgm:chPref/>
          <dgm:dir/>
          <dgm:animLvl val="lvl"/>
        </dgm:presLayoutVars>
      </dgm:prSet>
      <dgm:spPr/>
    </dgm:pt>
    <dgm:pt modelId="{229C5325-61EB-42D3-9E11-BDB4A6497845}" type="pres">
      <dgm:prSet presAssocID="{7D0DEA81-8615-4AD6-859D-C0114FA8D0D7}" presName="composite" presStyleCnt="0"/>
      <dgm:spPr/>
    </dgm:pt>
    <dgm:pt modelId="{0649A331-D536-4254-82CF-A141126B1EB5}" type="pres">
      <dgm:prSet presAssocID="{7D0DEA81-8615-4AD6-859D-C0114FA8D0D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F4B92EDA-3A41-4D73-8417-F141900197E4}" type="pres">
      <dgm:prSet presAssocID="{7D0DEA81-8615-4AD6-859D-C0114FA8D0D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DC3113F-153C-4E1E-B321-333607018296}" type="pres">
      <dgm:prSet presAssocID="{7D0DEA81-8615-4AD6-859D-C0114FA8D0D7}" presName="BalanceSpacing" presStyleCnt="0"/>
      <dgm:spPr/>
    </dgm:pt>
    <dgm:pt modelId="{17B341A9-40EE-4BC2-B33A-5FB8DC62FB7E}" type="pres">
      <dgm:prSet presAssocID="{7D0DEA81-8615-4AD6-859D-C0114FA8D0D7}" presName="BalanceSpacing1" presStyleCnt="0"/>
      <dgm:spPr/>
    </dgm:pt>
    <dgm:pt modelId="{67BDADE5-1470-48C8-8173-9F61102D3CD2}" type="pres">
      <dgm:prSet presAssocID="{541648A6-8235-461F-AE3B-7DFD9F82016E}" presName="Accent1Text" presStyleLbl="node1" presStyleIdx="1" presStyleCnt="6"/>
      <dgm:spPr>
        <a:xfrm rot="5400000">
          <a:off x="834341" y="60779"/>
          <a:ext cx="932913" cy="811634"/>
        </a:xfrm>
        <a:prstGeom prst="hexagon">
          <a:avLst>
            <a:gd name="adj" fmla="val 25000"/>
            <a:gd name="vf" fmla="val 115470"/>
          </a:avLst>
        </a:prstGeom>
      </dgm:spPr>
    </dgm:pt>
    <dgm:pt modelId="{BEC38B15-E234-4A74-A5BA-DC8104DCA01A}" type="pres">
      <dgm:prSet presAssocID="{541648A6-8235-461F-AE3B-7DFD9F82016E}" presName="spaceBetweenRectangles" presStyleCnt="0"/>
      <dgm:spPr/>
    </dgm:pt>
    <dgm:pt modelId="{9DCD0C27-FAA5-40C5-B242-93EA15EF22D0}" type="pres">
      <dgm:prSet presAssocID="{3A48B803-CA26-480E-87B4-8BAA7F2A32C1}" presName="composite" presStyleCnt="0"/>
      <dgm:spPr/>
    </dgm:pt>
    <dgm:pt modelId="{ACECE03C-73D7-4E74-93BF-8848EB94946E}" type="pres">
      <dgm:prSet presAssocID="{3A48B803-CA26-480E-87B4-8BAA7F2A32C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D46E876C-03A9-496F-96AE-7D3E391E6490}" type="pres">
      <dgm:prSet presAssocID="{3A48B803-CA26-480E-87B4-8BAA7F2A32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5BC661FB-9567-4F49-897C-63571ECBD46B}" type="pres">
      <dgm:prSet presAssocID="{3A48B803-CA26-480E-87B4-8BAA7F2A32C1}" presName="BalanceSpacing" presStyleCnt="0"/>
      <dgm:spPr/>
    </dgm:pt>
    <dgm:pt modelId="{DED64BAA-A361-4687-8BB3-4D68A4C462B1}" type="pres">
      <dgm:prSet presAssocID="{3A48B803-CA26-480E-87B4-8BAA7F2A32C1}" presName="BalanceSpacing1" presStyleCnt="0"/>
      <dgm:spPr/>
    </dgm:pt>
    <dgm:pt modelId="{7BD28650-7D5C-4BD5-BACC-19F15052F904}" type="pres">
      <dgm:prSet presAssocID="{514FB8BA-EF65-43E0-A605-C924AFE4DEFB}" presName="Accent1Text" presStyleLbl="node1" presStyleIdx="3" presStyleCnt="6"/>
      <dgm:spPr/>
    </dgm:pt>
    <dgm:pt modelId="{53380C5C-DF7C-40AC-AD62-4F4EDBB0DE02}" type="pres">
      <dgm:prSet presAssocID="{514FB8BA-EF65-43E0-A605-C924AFE4DEFB}" presName="spaceBetweenRectangles" presStyleCnt="0"/>
      <dgm:spPr/>
    </dgm:pt>
    <dgm:pt modelId="{552BB95E-C02A-4ACF-B0D6-576FC796E7A2}" type="pres">
      <dgm:prSet presAssocID="{ACF0899B-AB46-4F12-A349-6C892B98B238}" presName="composite" presStyleCnt="0"/>
      <dgm:spPr/>
    </dgm:pt>
    <dgm:pt modelId="{2A934127-7F8C-4719-A771-133DC4FD451C}" type="pres">
      <dgm:prSet presAssocID="{ACF0899B-AB46-4F12-A349-6C892B98B238}" presName="Parent1" presStyleLbl="node1" presStyleIdx="4" presStyleCnt="6" custLinFactX="-64198" custLinFactNeighborX="-100000" custLinFactNeighborY="-85747">
        <dgm:presLayoutVars>
          <dgm:chMax val="1"/>
          <dgm:chPref val="1"/>
          <dgm:bulletEnabled val="1"/>
        </dgm:presLayoutVars>
      </dgm:prSet>
      <dgm:spPr/>
    </dgm:pt>
    <dgm:pt modelId="{CFC32788-250F-46FE-8304-891C175BDA5F}" type="pres">
      <dgm:prSet presAssocID="{ACF0899B-AB46-4F12-A349-6C892B98B23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ECA9410-5CCB-4519-89C2-A0D35CDE397D}" type="pres">
      <dgm:prSet presAssocID="{ACF0899B-AB46-4F12-A349-6C892B98B238}" presName="BalanceSpacing" presStyleCnt="0"/>
      <dgm:spPr/>
    </dgm:pt>
    <dgm:pt modelId="{F321F48B-AEEF-4138-AB79-4B514FB00CAE}" type="pres">
      <dgm:prSet presAssocID="{ACF0899B-AB46-4F12-A349-6C892B98B238}" presName="BalanceSpacing1" presStyleCnt="0"/>
      <dgm:spPr/>
    </dgm:pt>
    <dgm:pt modelId="{B9E30F9F-7A08-4677-9072-2DF7A2C8BFE7}" type="pres">
      <dgm:prSet presAssocID="{B6CF4FB1-F4B6-46CB-B703-9A6188A3B8E0}" presName="Accent1Text" presStyleLbl="node1" presStyleIdx="5" presStyleCnt="6" custLinFactNeighborX="-2497" custLinFactNeighborY="4664"/>
      <dgm:spPr/>
    </dgm:pt>
  </dgm:ptLst>
  <dgm:cxnLst>
    <dgm:cxn modelId="{068DFA22-0681-4988-88AC-4378171ED354}" srcId="{44EF9135-B6DE-47EA-BD92-D7FD44233337}" destId="{7D0DEA81-8615-4AD6-859D-C0114FA8D0D7}" srcOrd="0" destOrd="0" parTransId="{82E54A23-E5D1-40EA-A435-288AA585CDDD}" sibTransId="{541648A6-8235-461F-AE3B-7DFD9F82016E}"/>
    <dgm:cxn modelId="{382B792C-65A4-48F7-9B04-A8C2ADB6A3EC}" type="presOf" srcId="{7D0DEA81-8615-4AD6-859D-C0114FA8D0D7}" destId="{0649A331-D536-4254-82CF-A141126B1EB5}" srcOrd="0" destOrd="0" presId="urn:microsoft.com/office/officeart/2008/layout/AlternatingHexagons"/>
    <dgm:cxn modelId="{E2D9512E-C781-437A-9F45-681B35364C4D}" type="presOf" srcId="{ACF0899B-AB46-4F12-A349-6C892B98B238}" destId="{2A934127-7F8C-4719-A771-133DC4FD451C}" srcOrd="0" destOrd="0" presId="urn:microsoft.com/office/officeart/2008/layout/AlternatingHexagons"/>
    <dgm:cxn modelId="{98E7E544-9BC8-4A45-A265-C0A9D54B0493}" type="presOf" srcId="{541648A6-8235-461F-AE3B-7DFD9F82016E}" destId="{67BDADE5-1470-48C8-8173-9F61102D3CD2}" srcOrd="0" destOrd="0" presId="urn:microsoft.com/office/officeart/2008/layout/AlternatingHexagons"/>
    <dgm:cxn modelId="{E1E0914E-F3BE-49F2-ACF3-1B02A97A4FE3}" srcId="{44EF9135-B6DE-47EA-BD92-D7FD44233337}" destId="{3A48B803-CA26-480E-87B4-8BAA7F2A32C1}" srcOrd="1" destOrd="0" parTransId="{2D72CA5B-33C1-423F-BEAA-D2734FEDD24B}" sibTransId="{514FB8BA-EF65-43E0-A605-C924AFE4DEFB}"/>
    <dgm:cxn modelId="{B00710B2-6C9B-406D-913E-F14B3C5AF813}" type="presOf" srcId="{514FB8BA-EF65-43E0-A605-C924AFE4DEFB}" destId="{7BD28650-7D5C-4BD5-BACC-19F15052F904}" srcOrd="0" destOrd="0" presId="urn:microsoft.com/office/officeart/2008/layout/AlternatingHexagons"/>
    <dgm:cxn modelId="{CB97FECE-0C88-42AF-9F2E-1A7B705EC193}" srcId="{44EF9135-B6DE-47EA-BD92-D7FD44233337}" destId="{ACF0899B-AB46-4F12-A349-6C892B98B238}" srcOrd="2" destOrd="0" parTransId="{C9BC66E4-3FB6-4D6A-B126-FF2EF320BEED}" sibTransId="{B6CF4FB1-F4B6-46CB-B703-9A6188A3B8E0}"/>
    <dgm:cxn modelId="{75FDFBE0-3B90-48D3-8F76-A415422A2B18}" type="presOf" srcId="{44EF9135-B6DE-47EA-BD92-D7FD44233337}" destId="{DCC927DC-FB0A-4617-A4D1-B42439D8BEAB}" srcOrd="0" destOrd="0" presId="urn:microsoft.com/office/officeart/2008/layout/AlternatingHexagons"/>
    <dgm:cxn modelId="{741265F1-ACF6-457E-850E-F53438853819}" type="presOf" srcId="{B6CF4FB1-F4B6-46CB-B703-9A6188A3B8E0}" destId="{B9E30F9F-7A08-4677-9072-2DF7A2C8BFE7}" srcOrd="0" destOrd="0" presId="urn:microsoft.com/office/officeart/2008/layout/AlternatingHexagons"/>
    <dgm:cxn modelId="{BC720DF2-D4EE-473A-B29E-8A68EB8FE6C4}" type="presOf" srcId="{3A48B803-CA26-480E-87B4-8BAA7F2A32C1}" destId="{ACECE03C-73D7-4E74-93BF-8848EB94946E}" srcOrd="0" destOrd="0" presId="urn:microsoft.com/office/officeart/2008/layout/AlternatingHexagons"/>
    <dgm:cxn modelId="{1AF049AC-303D-4E02-BDF3-9824F8631B52}" type="presParOf" srcId="{DCC927DC-FB0A-4617-A4D1-B42439D8BEAB}" destId="{229C5325-61EB-42D3-9E11-BDB4A6497845}" srcOrd="0" destOrd="0" presId="urn:microsoft.com/office/officeart/2008/layout/AlternatingHexagons"/>
    <dgm:cxn modelId="{623B1119-5ED1-435B-AA41-7B6E33369F0F}" type="presParOf" srcId="{229C5325-61EB-42D3-9E11-BDB4A6497845}" destId="{0649A331-D536-4254-82CF-A141126B1EB5}" srcOrd="0" destOrd="0" presId="urn:microsoft.com/office/officeart/2008/layout/AlternatingHexagons"/>
    <dgm:cxn modelId="{F25064C8-561D-46C3-BED1-10F3EC8B33F0}" type="presParOf" srcId="{229C5325-61EB-42D3-9E11-BDB4A6497845}" destId="{F4B92EDA-3A41-4D73-8417-F141900197E4}" srcOrd="1" destOrd="0" presId="urn:microsoft.com/office/officeart/2008/layout/AlternatingHexagons"/>
    <dgm:cxn modelId="{45D282AD-6F8A-4BCF-BF2E-F777FD254979}" type="presParOf" srcId="{229C5325-61EB-42D3-9E11-BDB4A6497845}" destId="{3DC3113F-153C-4E1E-B321-333607018296}" srcOrd="2" destOrd="0" presId="urn:microsoft.com/office/officeart/2008/layout/AlternatingHexagons"/>
    <dgm:cxn modelId="{16E1CB03-614C-42E9-89B8-1D49A2C5B425}" type="presParOf" srcId="{229C5325-61EB-42D3-9E11-BDB4A6497845}" destId="{17B341A9-40EE-4BC2-B33A-5FB8DC62FB7E}" srcOrd="3" destOrd="0" presId="urn:microsoft.com/office/officeart/2008/layout/AlternatingHexagons"/>
    <dgm:cxn modelId="{4A0C21F1-B760-4311-BD6B-2DDD13B08B91}" type="presParOf" srcId="{229C5325-61EB-42D3-9E11-BDB4A6497845}" destId="{67BDADE5-1470-48C8-8173-9F61102D3CD2}" srcOrd="4" destOrd="0" presId="urn:microsoft.com/office/officeart/2008/layout/AlternatingHexagons"/>
    <dgm:cxn modelId="{BCED93B5-DCA4-425B-84B5-A5B52B43A4AC}" type="presParOf" srcId="{DCC927DC-FB0A-4617-A4D1-B42439D8BEAB}" destId="{BEC38B15-E234-4A74-A5BA-DC8104DCA01A}" srcOrd="1" destOrd="0" presId="urn:microsoft.com/office/officeart/2008/layout/AlternatingHexagons"/>
    <dgm:cxn modelId="{1F0791CC-73A5-4ACE-A642-133A924BBE95}" type="presParOf" srcId="{DCC927DC-FB0A-4617-A4D1-B42439D8BEAB}" destId="{9DCD0C27-FAA5-40C5-B242-93EA15EF22D0}" srcOrd="2" destOrd="0" presId="urn:microsoft.com/office/officeart/2008/layout/AlternatingHexagons"/>
    <dgm:cxn modelId="{87317AE3-BAB0-422B-AD2D-C116387D2412}" type="presParOf" srcId="{9DCD0C27-FAA5-40C5-B242-93EA15EF22D0}" destId="{ACECE03C-73D7-4E74-93BF-8848EB94946E}" srcOrd="0" destOrd="0" presId="urn:microsoft.com/office/officeart/2008/layout/AlternatingHexagons"/>
    <dgm:cxn modelId="{59F66ECD-A676-4E74-9066-7C7C5A67496D}" type="presParOf" srcId="{9DCD0C27-FAA5-40C5-B242-93EA15EF22D0}" destId="{D46E876C-03A9-496F-96AE-7D3E391E6490}" srcOrd="1" destOrd="0" presId="urn:microsoft.com/office/officeart/2008/layout/AlternatingHexagons"/>
    <dgm:cxn modelId="{2E68A37D-73B9-4317-A1CA-2679D27E84BC}" type="presParOf" srcId="{9DCD0C27-FAA5-40C5-B242-93EA15EF22D0}" destId="{5BC661FB-9567-4F49-897C-63571ECBD46B}" srcOrd="2" destOrd="0" presId="urn:microsoft.com/office/officeart/2008/layout/AlternatingHexagons"/>
    <dgm:cxn modelId="{626FD9BC-F656-462A-86D7-AD1A309895EA}" type="presParOf" srcId="{9DCD0C27-FAA5-40C5-B242-93EA15EF22D0}" destId="{DED64BAA-A361-4687-8BB3-4D68A4C462B1}" srcOrd="3" destOrd="0" presId="urn:microsoft.com/office/officeart/2008/layout/AlternatingHexagons"/>
    <dgm:cxn modelId="{F9E20F40-AE4F-4A5C-85C7-31031F5492BF}" type="presParOf" srcId="{9DCD0C27-FAA5-40C5-B242-93EA15EF22D0}" destId="{7BD28650-7D5C-4BD5-BACC-19F15052F904}" srcOrd="4" destOrd="0" presId="urn:microsoft.com/office/officeart/2008/layout/AlternatingHexagons"/>
    <dgm:cxn modelId="{997C7F64-F6E6-4870-A304-F0D1A4F90F7B}" type="presParOf" srcId="{DCC927DC-FB0A-4617-A4D1-B42439D8BEAB}" destId="{53380C5C-DF7C-40AC-AD62-4F4EDBB0DE02}" srcOrd="3" destOrd="0" presId="urn:microsoft.com/office/officeart/2008/layout/AlternatingHexagons"/>
    <dgm:cxn modelId="{41333CA1-465B-444B-8C0A-A5CC107F8FAB}" type="presParOf" srcId="{DCC927DC-FB0A-4617-A4D1-B42439D8BEAB}" destId="{552BB95E-C02A-4ACF-B0D6-576FC796E7A2}" srcOrd="4" destOrd="0" presId="urn:microsoft.com/office/officeart/2008/layout/AlternatingHexagons"/>
    <dgm:cxn modelId="{9D072EF3-B5F2-434C-9A09-E01F34C3479F}" type="presParOf" srcId="{552BB95E-C02A-4ACF-B0D6-576FC796E7A2}" destId="{2A934127-7F8C-4719-A771-133DC4FD451C}" srcOrd="0" destOrd="0" presId="urn:microsoft.com/office/officeart/2008/layout/AlternatingHexagons"/>
    <dgm:cxn modelId="{423EE08D-C5EF-4F28-BEE1-FA6760BE5317}" type="presParOf" srcId="{552BB95E-C02A-4ACF-B0D6-576FC796E7A2}" destId="{CFC32788-250F-46FE-8304-891C175BDA5F}" srcOrd="1" destOrd="0" presId="urn:microsoft.com/office/officeart/2008/layout/AlternatingHexagons"/>
    <dgm:cxn modelId="{34BAA057-4E22-4E22-AC3E-87D1FD42B356}" type="presParOf" srcId="{552BB95E-C02A-4ACF-B0D6-576FC796E7A2}" destId="{3ECA9410-5CCB-4519-89C2-A0D35CDE397D}" srcOrd="2" destOrd="0" presId="urn:microsoft.com/office/officeart/2008/layout/AlternatingHexagons"/>
    <dgm:cxn modelId="{61918275-8A43-4184-ACE8-A1D0560DF333}" type="presParOf" srcId="{552BB95E-C02A-4ACF-B0D6-576FC796E7A2}" destId="{F321F48B-AEEF-4138-AB79-4B514FB00CAE}" srcOrd="3" destOrd="0" presId="urn:microsoft.com/office/officeart/2008/layout/AlternatingHexagons"/>
    <dgm:cxn modelId="{3C519F2A-33B1-42AB-AACF-B44B07DE5733}" type="presParOf" srcId="{552BB95E-C02A-4ACF-B0D6-576FC796E7A2}" destId="{B9E30F9F-7A08-4677-9072-2DF7A2C8BFE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9A331-D536-4254-82CF-A141126B1EB5}">
      <dsp:nvSpPr>
        <dsp:cNvPr id="0" name=""/>
        <dsp:cNvSpPr/>
      </dsp:nvSpPr>
      <dsp:spPr>
        <a:xfrm rot="5400000">
          <a:off x="1710906" y="60779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4191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Nurse</a:t>
          </a:r>
          <a:endParaRPr lang="sl-SI" sz="1050" b="0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-5400000">
        <a:off x="1898025" y="145519"/>
        <a:ext cx="558674" cy="642155"/>
      </dsp:txXfrm>
    </dsp:sp>
    <dsp:sp modelId="{F4B92EDA-3A41-4D73-8417-F141900197E4}">
      <dsp:nvSpPr>
        <dsp:cNvPr id="0" name=""/>
        <dsp:cNvSpPr/>
      </dsp:nvSpPr>
      <dsp:spPr>
        <a:xfrm>
          <a:off x="2607809" y="186722"/>
          <a:ext cx="1041131" cy="559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DADE5-1470-48C8-8173-9F61102D3CD2}">
      <dsp:nvSpPr>
        <dsp:cNvPr id="0" name=""/>
        <dsp:cNvSpPr/>
      </dsp:nvSpPr>
      <dsp:spPr>
        <a:xfrm rot="5400000">
          <a:off x="834341" y="60779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4572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Admin</a:t>
          </a:r>
        </a:p>
      </dsp:txBody>
      <dsp:txXfrm rot="-5400000">
        <a:off x="1021460" y="145519"/>
        <a:ext cx="558674" cy="642155"/>
      </dsp:txXfrm>
    </dsp:sp>
    <dsp:sp modelId="{ACECE03C-73D7-4E74-93BF-8848EB94946E}">
      <dsp:nvSpPr>
        <dsp:cNvPr id="0" name=""/>
        <dsp:cNvSpPr/>
      </dsp:nvSpPr>
      <dsp:spPr>
        <a:xfrm rot="5400000">
          <a:off x="1270945" y="852636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Rad </a:t>
          </a:r>
          <a:r>
            <a:rPr lang="en-US" sz="1400" b="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Onc</a:t>
          </a:r>
          <a:endParaRPr lang="sl-SI" sz="700" b="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-5400000">
        <a:off x="1458064" y="937376"/>
        <a:ext cx="558674" cy="642155"/>
      </dsp:txXfrm>
    </dsp:sp>
    <dsp:sp modelId="{D46E876C-03A9-496F-96AE-7D3E391E6490}">
      <dsp:nvSpPr>
        <dsp:cNvPr id="0" name=""/>
        <dsp:cNvSpPr/>
      </dsp:nvSpPr>
      <dsp:spPr>
        <a:xfrm>
          <a:off x="290453" y="978579"/>
          <a:ext cx="1007546" cy="559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28650-7D5C-4BD5-BACC-19F15052F904}">
      <dsp:nvSpPr>
        <dsp:cNvPr id="0" name=""/>
        <dsp:cNvSpPr/>
      </dsp:nvSpPr>
      <dsp:spPr>
        <a:xfrm rot="5400000">
          <a:off x="2147510" y="852636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MPs</a:t>
          </a:r>
          <a:endParaRPr lang="sl-SI" sz="1050" b="0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-5400000">
        <a:off x="2334629" y="937376"/>
        <a:ext cx="558674" cy="642155"/>
      </dsp:txXfrm>
    </dsp:sp>
    <dsp:sp modelId="{2A934127-7F8C-4719-A771-133DC4FD451C}">
      <dsp:nvSpPr>
        <dsp:cNvPr id="0" name=""/>
        <dsp:cNvSpPr/>
      </dsp:nvSpPr>
      <dsp:spPr>
        <a:xfrm rot="5400000">
          <a:off x="1710906" y="1644492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4191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RTTs</a:t>
          </a:r>
          <a:endParaRPr lang="sl-SI" sz="1050" b="0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-5400000">
        <a:off x="1898025" y="1729232"/>
        <a:ext cx="558674" cy="642155"/>
      </dsp:txXfrm>
    </dsp:sp>
    <dsp:sp modelId="{CFC32788-250F-46FE-8304-891C175BDA5F}">
      <dsp:nvSpPr>
        <dsp:cNvPr id="0" name=""/>
        <dsp:cNvSpPr/>
      </dsp:nvSpPr>
      <dsp:spPr>
        <a:xfrm>
          <a:off x="2607809" y="1770436"/>
          <a:ext cx="1041131" cy="559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30F9F-7A08-4677-9072-2DF7A2C8BFE7}">
      <dsp:nvSpPr>
        <dsp:cNvPr id="0" name=""/>
        <dsp:cNvSpPr/>
      </dsp:nvSpPr>
      <dsp:spPr>
        <a:xfrm rot="5400000">
          <a:off x="814075" y="1644633"/>
          <a:ext cx="932913" cy="81163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050" b="0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HIS</a:t>
          </a:r>
        </a:p>
      </dsp:txBody>
      <dsp:txXfrm rot="-5400000">
        <a:off x="1001194" y="1729373"/>
        <a:ext cx="558674" cy="642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73C93-2EAC-40FC-92AD-7742872882DB}">
      <dsp:nvSpPr>
        <dsp:cNvPr id="0" name=""/>
        <dsp:cNvSpPr/>
      </dsp:nvSpPr>
      <dsp:spPr>
        <a:xfrm>
          <a:off x="0" y="595082"/>
          <a:ext cx="2486522" cy="782941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1201DB-5126-45C4-82FB-9E9266880634}">
      <dsp:nvSpPr>
        <dsp:cNvPr id="0" name=""/>
        <dsp:cNvSpPr/>
      </dsp:nvSpPr>
      <dsp:spPr>
        <a:xfrm>
          <a:off x="1092" y="0"/>
          <a:ext cx="721188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0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Image</a:t>
          </a:r>
          <a:endParaRPr lang="en-US" sz="10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092" y="0"/>
        <a:ext cx="721188" cy="782941"/>
      </dsp:txXfrm>
    </dsp:sp>
    <dsp:sp modelId="{0934A844-E7CC-45D4-A045-0EBED9E3867A}">
      <dsp:nvSpPr>
        <dsp:cNvPr id="0" name=""/>
        <dsp:cNvSpPr/>
      </dsp:nvSpPr>
      <dsp:spPr>
        <a:xfrm>
          <a:off x="263819" y="880809"/>
          <a:ext cx="195735" cy="195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AB0816-B7D4-4D4E-BAA9-C47F61EB4553}">
      <dsp:nvSpPr>
        <dsp:cNvPr id="0" name=""/>
        <dsp:cNvSpPr/>
      </dsp:nvSpPr>
      <dsp:spPr>
        <a:xfrm>
          <a:off x="758340" y="1174412"/>
          <a:ext cx="721188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Diagnosis</a:t>
          </a:r>
          <a:endParaRPr lang="sl-SI" sz="10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758340" y="1174412"/>
        <a:ext cx="721188" cy="782941"/>
      </dsp:txXfrm>
    </dsp:sp>
    <dsp:sp modelId="{A1A8524B-737C-42F4-98B1-9977FE2B667C}">
      <dsp:nvSpPr>
        <dsp:cNvPr id="0" name=""/>
        <dsp:cNvSpPr/>
      </dsp:nvSpPr>
      <dsp:spPr>
        <a:xfrm>
          <a:off x="1021067" y="880809"/>
          <a:ext cx="195735" cy="195735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2B924-0114-47CB-BD6B-F89A71BE65A1}">
      <dsp:nvSpPr>
        <dsp:cNvPr id="0" name=""/>
        <dsp:cNvSpPr/>
      </dsp:nvSpPr>
      <dsp:spPr>
        <a:xfrm>
          <a:off x="1515588" y="0"/>
          <a:ext cx="721188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Intent</a:t>
          </a:r>
          <a:endParaRPr lang="sl-SI" sz="10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515588" y="0"/>
        <a:ext cx="721188" cy="782941"/>
      </dsp:txXfrm>
    </dsp:sp>
    <dsp:sp modelId="{58AF8786-750F-46BB-8391-E277BAF3611C}">
      <dsp:nvSpPr>
        <dsp:cNvPr id="0" name=""/>
        <dsp:cNvSpPr/>
      </dsp:nvSpPr>
      <dsp:spPr>
        <a:xfrm>
          <a:off x="1778315" y="880809"/>
          <a:ext cx="195735" cy="195735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73C93-2EAC-40FC-92AD-7742872882DB}">
      <dsp:nvSpPr>
        <dsp:cNvPr id="0" name=""/>
        <dsp:cNvSpPr/>
      </dsp:nvSpPr>
      <dsp:spPr>
        <a:xfrm>
          <a:off x="0" y="587206"/>
          <a:ext cx="2619701" cy="782941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1201DB-5126-45C4-82FB-9E9266880634}">
      <dsp:nvSpPr>
        <dsp:cNvPr id="0" name=""/>
        <dsp:cNvSpPr/>
      </dsp:nvSpPr>
      <dsp:spPr>
        <a:xfrm>
          <a:off x="1151" y="0"/>
          <a:ext cx="759815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Collect</a:t>
          </a:r>
          <a:r>
            <a:rPr lang="sl-SI" sz="12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sl-SI" sz="120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all</a:t>
          </a:r>
          <a:r>
            <a:rPr lang="sl-SI" sz="12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data</a:t>
          </a:r>
          <a:endParaRPr lang="en-US" sz="12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151" y="0"/>
        <a:ext cx="759815" cy="782941"/>
      </dsp:txXfrm>
    </dsp:sp>
    <dsp:sp modelId="{0934A844-E7CC-45D4-A045-0EBED9E3867A}">
      <dsp:nvSpPr>
        <dsp:cNvPr id="0" name=""/>
        <dsp:cNvSpPr/>
      </dsp:nvSpPr>
      <dsp:spPr>
        <a:xfrm>
          <a:off x="283191" y="880809"/>
          <a:ext cx="195735" cy="195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AB0816-B7D4-4D4E-BAA9-C47F61EB4553}">
      <dsp:nvSpPr>
        <dsp:cNvPr id="0" name=""/>
        <dsp:cNvSpPr/>
      </dsp:nvSpPr>
      <dsp:spPr>
        <a:xfrm>
          <a:off x="798957" y="1174412"/>
          <a:ext cx="759815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Review</a:t>
          </a:r>
        </a:p>
      </dsp:txBody>
      <dsp:txXfrm>
        <a:off x="798957" y="1174412"/>
        <a:ext cx="759815" cy="782941"/>
      </dsp:txXfrm>
    </dsp:sp>
    <dsp:sp modelId="{A1A8524B-737C-42F4-98B1-9977FE2B667C}">
      <dsp:nvSpPr>
        <dsp:cNvPr id="0" name=""/>
        <dsp:cNvSpPr/>
      </dsp:nvSpPr>
      <dsp:spPr>
        <a:xfrm>
          <a:off x="1080997" y="880809"/>
          <a:ext cx="195735" cy="195735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2B924-0114-47CB-BD6B-F89A71BE65A1}">
      <dsp:nvSpPr>
        <dsp:cNvPr id="0" name=""/>
        <dsp:cNvSpPr/>
      </dsp:nvSpPr>
      <dsp:spPr>
        <a:xfrm>
          <a:off x="1413078" y="12354"/>
          <a:ext cx="759815" cy="78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Irradiate</a:t>
          </a:r>
        </a:p>
      </dsp:txBody>
      <dsp:txXfrm>
        <a:off x="1413078" y="12354"/>
        <a:ext cx="759815" cy="782941"/>
      </dsp:txXfrm>
    </dsp:sp>
    <dsp:sp modelId="{58AF8786-750F-46BB-8391-E277BAF3611C}">
      <dsp:nvSpPr>
        <dsp:cNvPr id="0" name=""/>
        <dsp:cNvSpPr/>
      </dsp:nvSpPr>
      <dsp:spPr>
        <a:xfrm>
          <a:off x="1878804" y="880809"/>
          <a:ext cx="195735" cy="195735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9A331-D536-4254-82CF-A141126B1EB5}">
      <dsp:nvSpPr>
        <dsp:cNvPr id="0" name=""/>
        <dsp:cNvSpPr/>
      </dsp:nvSpPr>
      <dsp:spPr>
        <a:xfrm rot="5400000">
          <a:off x="1666441" y="241460"/>
          <a:ext cx="1093207" cy="951090"/>
        </a:xfrm>
        <a:prstGeom prst="hexagon">
          <a:avLst>
            <a:gd name="adj" fmla="val 25000"/>
            <a:gd name="vf" fmla="val 115470"/>
          </a:avLst>
        </a:prstGeom>
        <a:solidFill>
          <a:srgbClr val="1E5D72">
            <a:alpha val="72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chemeClr val="bg1"/>
              </a:solidFill>
              <a:latin typeface="Montserrat" pitchFamily="2" charset="77"/>
            </a:rPr>
            <a:t>Cloud</a:t>
          </a:r>
          <a:endParaRPr lang="sl-SI" sz="1400" b="1" kern="1200">
            <a:solidFill>
              <a:schemeClr val="bg1"/>
            </a:solidFill>
            <a:latin typeface="Montserrat" pitchFamily="2" charset="77"/>
          </a:endParaRPr>
        </a:p>
      </dsp:txBody>
      <dsp:txXfrm rot="-5400000">
        <a:off x="1885711" y="340760"/>
        <a:ext cx="654666" cy="752491"/>
      </dsp:txXfrm>
    </dsp:sp>
    <dsp:sp modelId="{F4B92EDA-3A41-4D73-8417-F141900197E4}">
      <dsp:nvSpPr>
        <dsp:cNvPr id="0" name=""/>
        <dsp:cNvSpPr/>
      </dsp:nvSpPr>
      <dsp:spPr>
        <a:xfrm>
          <a:off x="2717450" y="389043"/>
          <a:ext cx="1220019" cy="655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DADE5-1470-48C8-8173-9F61102D3CD2}">
      <dsp:nvSpPr>
        <dsp:cNvPr id="0" name=""/>
        <dsp:cNvSpPr/>
      </dsp:nvSpPr>
      <dsp:spPr>
        <a:xfrm rot="5400000">
          <a:off x="639263" y="241460"/>
          <a:ext cx="1093207" cy="951090"/>
        </a:xfrm>
        <a:prstGeom prst="hexagon">
          <a:avLst>
            <a:gd name="adj" fmla="val 25000"/>
            <a:gd name="vf" fmla="val 115470"/>
          </a:avLst>
        </a:prstGeom>
        <a:solidFill>
          <a:srgbClr val="58A9A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4572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chemeClr val="bg1"/>
              </a:solidFill>
              <a:latin typeface="Montserrat" pitchFamily="2" charset="77"/>
              <a:ea typeface="+mn-ea"/>
              <a:cs typeface="+mn-cs"/>
            </a:rPr>
            <a:t>AI</a:t>
          </a:r>
          <a:endParaRPr lang="sl-SI" sz="1400" b="1" kern="1200">
            <a:solidFill>
              <a:schemeClr val="bg1"/>
            </a:solidFill>
            <a:latin typeface="Montserrat" pitchFamily="2" charset="77"/>
            <a:ea typeface="+mn-ea"/>
            <a:cs typeface="+mn-cs"/>
          </a:endParaRPr>
        </a:p>
      </dsp:txBody>
      <dsp:txXfrm rot="-5400000">
        <a:off x="858533" y="340760"/>
        <a:ext cx="654666" cy="752491"/>
      </dsp:txXfrm>
    </dsp:sp>
    <dsp:sp modelId="{ACECE03C-73D7-4E74-93BF-8848EB94946E}">
      <dsp:nvSpPr>
        <dsp:cNvPr id="0" name=""/>
        <dsp:cNvSpPr/>
      </dsp:nvSpPr>
      <dsp:spPr>
        <a:xfrm rot="5400000">
          <a:off x="1150884" y="1169374"/>
          <a:ext cx="1093207" cy="951090"/>
        </a:xfrm>
        <a:prstGeom prst="hexagon">
          <a:avLst>
            <a:gd name="adj" fmla="val 25000"/>
            <a:gd name="vf" fmla="val 115470"/>
          </a:avLst>
        </a:prstGeom>
        <a:solidFill>
          <a:srgbClr val="32798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050" b="0" kern="1200" dirty="0" err="1">
              <a:latin typeface="Montserrat" pitchFamily="2" charset="77"/>
            </a:rPr>
            <a:t>Digitalisation</a:t>
          </a:r>
          <a:endParaRPr lang="sl-SI" sz="1050" b="0" kern="1200" dirty="0">
            <a:latin typeface="Montserrat" pitchFamily="2" charset="77"/>
          </a:endParaRPr>
        </a:p>
      </dsp:txBody>
      <dsp:txXfrm rot="-5400000">
        <a:off x="1370154" y="1268674"/>
        <a:ext cx="654666" cy="752491"/>
      </dsp:txXfrm>
    </dsp:sp>
    <dsp:sp modelId="{D46E876C-03A9-496F-96AE-7D3E391E6490}">
      <dsp:nvSpPr>
        <dsp:cNvPr id="0" name=""/>
        <dsp:cNvSpPr/>
      </dsp:nvSpPr>
      <dsp:spPr>
        <a:xfrm>
          <a:off x="1923" y="1316957"/>
          <a:ext cx="1180664" cy="655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28650-7D5C-4BD5-BACC-19F15052F904}">
      <dsp:nvSpPr>
        <dsp:cNvPr id="0" name=""/>
        <dsp:cNvSpPr/>
      </dsp:nvSpPr>
      <dsp:spPr>
        <a:xfrm rot="5400000">
          <a:off x="2178062" y="1169374"/>
          <a:ext cx="1093207" cy="951090"/>
        </a:xfrm>
        <a:prstGeom prst="hexagon">
          <a:avLst>
            <a:gd name="adj" fmla="val 25000"/>
            <a:gd name="vf" fmla="val 115470"/>
          </a:avLst>
        </a:prstGeom>
        <a:solidFill>
          <a:srgbClr val="337985">
            <a:alpha val="6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0" kern="1200" dirty="0" err="1">
              <a:latin typeface="Montserrat" pitchFamily="2" charset="77"/>
            </a:rPr>
            <a:t>Automati</a:t>
          </a:r>
          <a:r>
            <a:rPr lang="sl-SI" sz="1050" b="0" kern="1200" dirty="0">
              <a:latin typeface="Montserrat" pitchFamily="2" charset="77"/>
            </a:rPr>
            <a:t>s</a:t>
          </a:r>
          <a:r>
            <a:rPr lang="en-US" sz="1050" b="0" kern="1200" dirty="0" err="1">
              <a:latin typeface="Montserrat" pitchFamily="2" charset="77"/>
            </a:rPr>
            <a:t>ation</a:t>
          </a:r>
          <a:endParaRPr lang="sl-SI" sz="1050" b="0" kern="1200" dirty="0">
            <a:latin typeface="Montserrat" pitchFamily="2" charset="77"/>
          </a:endParaRPr>
        </a:p>
      </dsp:txBody>
      <dsp:txXfrm rot="-5400000">
        <a:off x="2397332" y="1268674"/>
        <a:ext cx="654666" cy="752491"/>
      </dsp:txXfrm>
    </dsp:sp>
    <dsp:sp modelId="{2A934127-7F8C-4719-A771-133DC4FD451C}">
      <dsp:nvSpPr>
        <dsp:cNvPr id="0" name=""/>
        <dsp:cNvSpPr/>
      </dsp:nvSpPr>
      <dsp:spPr>
        <a:xfrm rot="5400000">
          <a:off x="104769" y="1159896"/>
          <a:ext cx="1093207" cy="951090"/>
        </a:xfrm>
        <a:prstGeom prst="hexagon">
          <a:avLst>
            <a:gd name="adj" fmla="val 25000"/>
            <a:gd name="vf" fmla="val 115470"/>
          </a:avLst>
        </a:prstGeom>
        <a:solidFill>
          <a:srgbClr val="58A9A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4191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0" kern="1200" dirty="0">
              <a:latin typeface="Montserrat" pitchFamily="2" charset="77"/>
            </a:rPr>
            <a:t>HW Integration</a:t>
          </a:r>
          <a:endParaRPr lang="sl-SI" sz="1050" b="0" kern="1200" dirty="0">
            <a:latin typeface="Montserrat" pitchFamily="2" charset="77"/>
          </a:endParaRPr>
        </a:p>
      </dsp:txBody>
      <dsp:txXfrm rot="-5400000">
        <a:off x="324039" y="1259196"/>
        <a:ext cx="654666" cy="752491"/>
      </dsp:txXfrm>
    </dsp:sp>
    <dsp:sp modelId="{CFC32788-250F-46FE-8304-891C175BDA5F}">
      <dsp:nvSpPr>
        <dsp:cNvPr id="0" name=""/>
        <dsp:cNvSpPr/>
      </dsp:nvSpPr>
      <dsp:spPr>
        <a:xfrm>
          <a:off x="2717450" y="2244872"/>
          <a:ext cx="1220019" cy="655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30F9F-7A08-4677-9072-2DF7A2C8BFE7}">
      <dsp:nvSpPr>
        <dsp:cNvPr id="0" name=""/>
        <dsp:cNvSpPr/>
      </dsp:nvSpPr>
      <dsp:spPr>
        <a:xfrm rot="5400000">
          <a:off x="615514" y="2148276"/>
          <a:ext cx="1093207" cy="951090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1050" b="0" kern="1200">
            <a:latin typeface="Montserrat" pitchFamily="2" charset="77"/>
          </a:endParaRPr>
        </a:p>
      </dsp:txBody>
      <dsp:txXfrm rot="-5400000">
        <a:off x="834784" y="2247576"/>
        <a:ext cx="654666" cy="752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250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168BF-F1AD-2AA5-9136-F0D07B241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4559C6-DBEB-842B-4D5D-3546C2CFAD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3F4832-9A74-17AE-EE28-BB4D8300D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Based on our experience working with all these different companies, we have the following observations on the current status of radiation therapy: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Development and maintenance of radiation therapy devices is costly, complex, and often </a:t>
            </a:r>
            <a:r>
              <a:rPr lang="en-US" b="1" dirty="0"/>
              <a:t>underestimated</a:t>
            </a:r>
            <a:r>
              <a:rPr lang="en-US" dirty="0"/>
              <a:t>. </a:t>
            </a:r>
            <a:endParaRPr lang="sl-SI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sl-SI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dirty="0" err="1"/>
              <a:t>Established</a:t>
            </a:r>
            <a:r>
              <a:rPr lang="sl-SI" dirty="0"/>
              <a:t> </a:t>
            </a:r>
            <a:r>
              <a:rPr lang="sl-SI" dirty="0" err="1"/>
              <a:t>players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</a:t>
            </a:r>
            <a:r>
              <a:rPr lang="en-US" dirty="0"/>
              <a:t>rather old systems with architecture that prevents upgrades for future needs.</a:t>
            </a:r>
            <a:endParaRPr lang="sl-SI" dirty="0"/>
          </a:p>
          <a:p>
            <a:pPr lvl="1"/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Lack of </a:t>
            </a:r>
            <a:r>
              <a:rPr lang="en-US" b="1" dirty="0"/>
              <a:t>standardization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Vendors provide silos with custom interfaces and protocols, ending up in hospitals having multiple non-connected silos</a:t>
            </a:r>
          </a:p>
          <a:p>
            <a:pPr lvl="1"/>
            <a:r>
              <a:rPr lang="en-US" dirty="0"/>
              <a:t>Higher costs</a:t>
            </a:r>
          </a:p>
          <a:p>
            <a:pPr lvl="1"/>
            <a:r>
              <a:rPr lang="en-US" dirty="0"/>
              <a:t>Lower quality</a:t>
            </a:r>
          </a:p>
          <a:p>
            <a:pPr lvl="1"/>
            <a:r>
              <a:rPr lang="en-US" dirty="0"/>
              <a:t>Prevents advancements and introduction of new technology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New radiation therapy manufacturers experience these bottle-necks when developing their systems and bring innovation to the market</a:t>
            </a:r>
          </a:p>
          <a:p>
            <a:pPr lvl="1"/>
            <a:r>
              <a:rPr lang="en-US" dirty="0"/>
              <a:t>Difficult supply management (vague split of responsibilities)</a:t>
            </a:r>
          </a:p>
          <a:p>
            <a:pPr lvl="1"/>
            <a:r>
              <a:rPr lang="en-US" dirty="0"/>
              <a:t>Difficult upgrades and maintenance</a:t>
            </a:r>
          </a:p>
          <a:p>
            <a:pPr lvl="1"/>
            <a:r>
              <a:rPr lang="en-US" dirty="0"/>
              <a:t>The increased total cost of ownership</a:t>
            </a:r>
          </a:p>
          <a:p>
            <a:pPr lvl="1"/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Consequently, in the end, patients are getting sub-optimal treatments</a:t>
            </a:r>
          </a:p>
          <a:p>
            <a:endParaRPr lang="sl-S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7C0BE-F660-FD56-F883-B8598471F6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E5A3D-B73C-3A43-AC4A-78F3759E46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88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this one for PT customers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E5A3D-B73C-3A43-AC4A-78F3759E46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28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741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8FE7A-853E-C348-7448-782E8CF42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9FCCC2-A934-BED1-29DB-798331D421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6CD539-D9D9-1E0D-1619-637456B9ED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87ADB-7DBE-3D8B-7683-E0A9879905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E5A3D-B73C-3A43-AC4A-78F3759E46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3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2F195-7DA3-66A4-6903-26E3E5588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B36FDA-2BCF-2801-16B9-118BE1C280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3917F3-711A-C802-E01F-5BB5AABC12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all the medical software documentation necessary for the certification of the whole device (CE, FDA, NMPA),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ISO 13485 certification simplifies supply management process,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sl-SI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Need</a:t>
            </a:r>
            <a:r>
              <a:rPr lang="sl-SI" sz="1200" dirty="0">
                <a:solidFill>
                  <a:schemeClr val="bg1"/>
                </a:solidFill>
                <a:latin typeface="Arial" panose="020B0604020202020204" pitchFamily="34" charset="0"/>
              </a:rPr>
              <a:t> a </a:t>
            </a:r>
            <a:r>
              <a:rPr lang="sl-SI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proper</a:t>
            </a:r>
            <a:r>
              <a:rPr lang="sl-SI" sz="12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sl-SI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certified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 QMS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D59B6-AE1E-71A3-5688-8B6C28FCA2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E5A3D-B73C-3A43-AC4A-78F3759E46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59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E5A3D-B73C-3A43-AC4A-78F3759E46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8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Autor NAME</a:t>
            </a:r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24/03/2025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24/03/2025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62589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diagramDrawing" Target="../diagrams/drawing1.xml"/><Relationship Id="rId18" Type="http://schemas.microsoft.com/office/2007/relationships/diagramDrawing" Target="../diagrams/drawing2.xml"/><Relationship Id="rId3" Type="http://schemas.openxmlformats.org/officeDocument/2006/relationships/image" Target="../media/image19.png"/><Relationship Id="rId21" Type="http://schemas.openxmlformats.org/officeDocument/2006/relationships/diagramData" Target="../diagrams/data3.xml"/><Relationship Id="rId7" Type="http://schemas.openxmlformats.org/officeDocument/2006/relationships/image" Target="../media/image23.png"/><Relationship Id="rId12" Type="http://schemas.openxmlformats.org/officeDocument/2006/relationships/diagramColors" Target="../diagrams/colors1.xml"/><Relationship Id="rId17" Type="http://schemas.openxmlformats.org/officeDocument/2006/relationships/diagramColors" Target="../diagrams/colors2.xml"/><Relationship Id="rId25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6" Type="http://schemas.openxmlformats.org/officeDocument/2006/relationships/diagramQuickStyle" Target="../diagrams/quickStyle2.xm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diagramQuickStyle" Target="../diagrams/quickStyle1.xml"/><Relationship Id="rId24" Type="http://schemas.openxmlformats.org/officeDocument/2006/relationships/diagramColors" Target="../diagrams/colors3.xml"/><Relationship Id="rId5" Type="http://schemas.openxmlformats.org/officeDocument/2006/relationships/image" Target="../media/image21.png"/><Relationship Id="rId15" Type="http://schemas.openxmlformats.org/officeDocument/2006/relationships/diagramLayout" Target="../diagrams/layout2.xml"/><Relationship Id="rId23" Type="http://schemas.openxmlformats.org/officeDocument/2006/relationships/diagramQuickStyle" Target="../diagrams/quickStyle3.xml"/><Relationship Id="rId10" Type="http://schemas.openxmlformats.org/officeDocument/2006/relationships/diagramLayout" Target="../diagrams/layout1.xml"/><Relationship Id="rId19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diagramData" Target="../diagrams/data1.xml"/><Relationship Id="rId14" Type="http://schemas.openxmlformats.org/officeDocument/2006/relationships/diagramData" Target="../diagrams/data2.xml"/><Relationship Id="rId22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29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24.png"/><Relationship Id="rId10" Type="http://schemas.microsoft.com/office/2007/relationships/diagramDrawing" Target="../diagrams/drawing4.xml"/><Relationship Id="rId4" Type="http://schemas.openxmlformats.org/officeDocument/2006/relationships/image" Target="../media/image30.svg"/><Relationship Id="rId9" Type="http://schemas.openxmlformats.org/officeDocument/2006/relationships/diagramColors" Target="../diagrams/colors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role of </a:t>
            </a:r>
            <a:r>
              <a:rPr lang="en-US" strike="sngStrike" dirty="0"/>
              <a:t>control system</a:t>
            </a:r>
            <a:r>
              <a:rPr lang="en-US" dirty="0"/>
              <a:t> software in novel Hadrontherapy workflows</a:t>
            </a:r>
            <a:br>
              <a:rPr lang="en-US" alt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it-IT" dirty="0"/>
              <a:t>Mark Pleško</a:t>
            </a:r>
            <a:endParaRPr lang="sl-SI" altLang="it-IT" dirty="0"/>
          </a:p>
          <a:p>
            <a:r>
              <a:rPr lang="sl-SI" altLang="it-IT" dirty="0"/>
              <a:t>On </a:t>
            </a:r>
            <a:r>
              <a:rPr lang="sl-SI" altLang="it-IT" dirty="0" err="1"/>
              <a:t>behalf</a:t>
            </a:r>
            <a:r>
              <a:rPr lang="sl-SI" altLang="it-IT" dirty="0"/>
              <a:t> </a:t>
            </a:r>
            <a:r>
              <a:rPr lang="sl-SI" altLang="it-IT" dirty="0" err="1"/>
              <a:t>of</a:t>
            </a:r>
            <a:r>
              <a:rPr lang="sl-SI" altLang="it-IT" dirty="0"/>
              <a:t> Dominik Peruško</a:t>
            </a:r>
            <a:endParaRPr lang="en-US" alt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9A68A-3688-B0CD-876D-438E9A678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15A7AE7B-0C65-9BDE-41DC-2E1FBB30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Whatever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focus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patient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journey</a:t>
            </a:r>
            <a:endParaRPr lang="en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67F2BB-0889-58C6-6C50-9E00E14D5087}"/>
              </a:ext>
            </a:extLst>
          </p:cNvPr>
          <p:cNvGrpSpPr/>
          <p:nvPr/>
        </p:nvGrpSpPr>
        <p:grpSpPr>
          <a:xfrm>
            <a:off x="9684708" y="2242451"/>
            <a:ext cx="1269311" cy="1238209"/>
            <a:chOff x="9684708" y="2242451"/>
            <a:chExt cx="1269311" cy="123820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9217C82-6CE6-615D-C5AF-2199C33220CB}"/>
                </a:ext>
              </a:extLst>
            </p:cNvPr>
            <p:cNvSpPr/>
            <p:nvPr/>
          </p:nvSpPr>
          <p:spPr>
            <a:xfrm>
              <a:off x="10001504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Billing</a:t>
              </a:r>
              <a:endParaRPr lang="sl-SI" sz="1100" kern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089BF59-EA5A-57FF-6338-6FDF427B1429}"/>
                </a:ext>
              </a:extLst>
            </p:cNvPr>
            <p:cNvSpPr/>
            <p:nvPr/>
          </p:nvSpPr>
          <p:spPr>
            <a:xfrm>
              <a:off x="9684708" y="2723636"/>
              <a:ext cx="306738" cy="263477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tx2">
                    <a:lumMod val="60000"/>
                    <a:lumOff val="40000"/>
                    <a:alpha val="54002"/>
                  </a:schemeClr>
                </a:gs>
                <a:gs pos="0">
                  <a:schemeClr val="tx2">
                    <a:lumMod val="60000"/>
                    <a:lumOff val="40000"/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sl-SI" sz="900" kern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22" name="Picture 2" descr="G:\C-OIS\MA\icons\bill.png">
              <a:extLst>
                <a:ext uri="{FF2B5EF4-FFF2-40B4-BE49-F238E27FC236}">
                  <a16:creationId xmlns:a16="http://schemas.microsoft.com/office/drawing/2014/main" id="{1AF915B5-FDA5-A998-67A9-D165D17084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alphaModFix amt="50000"/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2947" y="2368692"/>
              <a:ext cx="669627" cy="6696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05841FD-648F-1777-3C7D-FCD0886DFDE9}"/>
              </a:ext>
            </a:extLst>
          </p:cNvPr>
          <p:cNvGrpSpPr/>
          <p:nvPr/>
        </p:nvGrpSpPr>
        <p:grpSpPr>
          <a:xfrm>
            <a:off x="3345717" y="2242451"/>
            <a:ext cx="952515" cy="1238209"/>
            <a:chOff x="3345717" y="2242451"/>
            <a:chExt cx="952515" cy="1238209"/>
          </a:xfrm>
        </p:grpSpPr>
        <p:sp>
          <p:nvSpPr>
            <p:cNvPr id="42" name="Freeform: Shape 18">
              <a:extLst>
                <a:ext uri="{FF2B5EF4-FFF2-40B4-BE49-F238E27FC236}">
                  <a16:creationId xmlns:a16="http://schemas.microsoft.com/office/drawing/2014/main" id="{9B23F942-FF96-A23D-9F41-5C744331B77E}"/>
                </a:ext>
              </a:extLst>
            </p:cNvPr>
            <p:cNvSpPr/>
            <p:nvPr/>
          </p:nvSpPr>
          <p:spPr>
            <a:xfrm>
              <a:off x="3345717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User Home</a:t>
              </a:r>
            </a:p>
          </p:txBody>
        </p:sp>
        <p:pic>
          <p:nvPicPr>
            <p:cNvPr id="23" name="Picture 3" descr="G:\C-OIS\MA\icons\event.png">
              <a:extLst>
                <a:ext uri="{FF2B5EF4-FFF2-40B4-BE49-F238E27FC236}">
                  <a16:creationId xmlns:a16="http://schemas.microsoft.com/office/drawing/2014/main" id="{4D388653-0EED-C22B-108C-90E20FBEA8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135" y="2353695"/>
              <a:ext cx="669627" cy="6696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DD9CC74-2E72-BE37-FD61-86DAEF25C4E8}"/>
              </a:ext>
            </a:extLst>
          </p:cNvPr>
          <p:cNvGrpSpPr/>
          <p:nvPr/>
        </p:nvGrpSpPr>
        <p:grpSpPr>
          <a:xfrm>
            <a:off x="5684143" y="2242451"/>
            <a:ext cx="1276403" cy="1238209"/>
            <a:chOff x="5684143" y="2242451"/>
            <a:chExt cx="1276403" cy="1238209"/>
          </a:xfrm>
        </p:grpSpPr>
        <p:sp>
          <p:nvSpPr>
            <p:cNvPr id="40" name="Freeform: Shape 18">
              <a:extLst>
                <a:ext uri="{FF2B5EF4-FFF2-40B4-BE49-F238E27FC236}">
                  <a16:creationId xmlns:a16="http://schemas.microsoft.com/office/drawing/2014/main" id="{372A6BC0-034E-2F26-281A-C2FEB2871EED}"/>
                </a:ext>
              </a:extLst>
            </p:cNvPr>
            <p:cNvSpPr/>
            <p:nvPr/>
          </p:nvSpPr>
          <p:spPr>
            <a:xfrm>
              <a:off x="6008031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Scheduling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5C3DC4F-D841-B964-5663-28741C9C31C3}"/>
                </a:ext>
              </a:extLst>
            </p:cNvPr>
            <p:cNvSpPr/>
            <p:nvPr/>
          </p:nvSpPr>
          <p:spPr>
            <a:xfrm>
              <a:off x="5684143" y="2723636"/>
              <a:ext cx="306738" cy="263477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tx2">
                    <a:lumMod val="60000"/>
                    <a:lumOff val="40000"/>
                    <a:alpha val="54002"/>
                  </a:schemeClr>
                </a:gs>
                <a:gs pos="0">
                  <a:schemeClr val="tx2">
                    <a:lumMod val="60000"/>
                    <a:lumOff val="40000"/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sl-SI" sz="900" kern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24" name="Picture 5" descr="G:\C-OIS\MA\icons\calendar.png">
              <a:extLst>
                <a:ext uri="{FF2B5EF4-FFF2-40B4-BE49-F238E27FC236}">
                  <a16:creationId xmlns:a16="http://schemas.microsoft.com/office/drawing/2014/main" id="{AE516C1C-D11A-60E8-F214-3039938245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4279" y="2353695"/>
              <a:ext cx="669627" cy="6696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6B96318-ABF4-2242-56E8-D8A2B415DC48}"/>
              </a:ext>
            </a:extLst>
          </p:cNvPr>
          <p:cNvGrpSpPr/>
          <p:nvPr/>
        </p:nvGrpSpPr>
        <p:grpSpPr>
          <a:xfrm>
            <a:off x="4350621" y="2242451"/>
            <a:ext cx="1278768" cy="1238209"/>
            <a:chOff x="4350621" y="2242451"/>
            <a:chExt cx="1278768" cy="1238209"/>
          </a:xfrm>
        </p:grpSpPr>
        <p:sp>
          <p:nvSpPr>
            <p:cNvPr id="41" name="Freeform: Shape 18">
              <a:extLst>
                <a:ext uri="{FF2B5EF4-FFF2-40B4-BE49-F238E27FC236}">
                  <a16:creationId xmlns:a16="http://schemas.microsoft.com/office/drawing/2014/main" id="{7C96CACE-2800-5BA7-A6E3-1A608E390E11}"/>
                </a:ext>
              </a:extLst>
            </p:cNvPr>
            <p:cNvSpPr/>
            <p:nvPr/>
          </p:nvSpPr>
          <p:spPr>
            <a:xfrm>
              <a:off x="4676874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Planning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5DFD5F4-5FF9-7A5F-FA7E-3245DE71E6E3}"/>
                </a:ext>
              </a:extLst>
            </p:cNvPr>
            <p:cNvSpPr/>
            <p:nvPr/>
          </p:nvSpPr>
          <p:spPr>
            <a:xfrm>
              <a:off x="4350621" y="2723636"/>
              <a:ext cx="306738" cy="263477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tx2">
                    <a:lumMod val="60000"/>
                    <a:lumOff val="40000"/>
                    <a:alpha val="54002"/>
                  </a:schemeClr>
                </a:gs>
                <a:gs pos="0">
                  <a:schemeClr val="tx2">
                    <a:lumMod val="60000"/>
                    <a:lumOff val="40000"/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sl-SI" sz="900" kern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25" name="Picture 6" descr="G:\C-OIS\MA\icons\process.png">
              <a:extLst>
                <a:ext uri="{FF2B5EF4-FFF2-40B4-BE49-F238E27FC236}">
                  <a16:creationId xmlns:a16="http://schemas.microsoft.com/office/drawing/2014/main" id="{3F03E95D-49DD-E9D4-C01C-55D13C4E8E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2691" y="2320809"/>
              <a:ext cx="652611" cy="65261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891CEDF-9CAC-5BF6-3ADA-E916438117CA}"/>
              </a:ext>
            </a:extLst>
          </p:cNvPr>
          <p:cNvGrpSpPr/>
          <p:nvPr/>
        </p:nvGrpSpPr>
        <p:grpSpPr>
          <a:xfrm>
            <a:off x="8351186" y="2242451"/>
            <a:ext cx="1271674" cy="1238209"/>
            <a:chOff x="8351186" y="2242451"/>
            <a:chExt cx="1271674" cy="1238209"/>
          </a:xfrm>
        </p:grpSpPr>
        <p:sp>
          <p:nvSpPr>
            <p:cNvPr id="38" name="Freeform: Shape 18">
              <a:extLst>
                <a:ext uri="{FF2B5EF4-FFF2-40B4-BE49-F238E27FC236}">
                  <a16:creationId xmlns:a16="http://schemas.microsoft.com/office/drawing/2014/main" id="{23EF995C-996B-0320-47C6-C32E9E22165E}"/>
                </a:ext>
              </a:extLst>
            </p:cNvPr>
            <p:cNvSpPr/>
            <p:nvPr/>
          </p:nvSpPr>
          <p:spPr>
            <a:xfrm>
              <a:off x="8670345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Reports</a:t>
              </a: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1F9363F-F0AE-FC24-BFEF-2D7D002770BE}"/>
                </a:ext>
              </a:extLst>
            </p:cNvPr>
            <p:cNvSpPr/>
            <p:nvPr/>
          </p:nvSpPr>
          <p:spPr>
            <a:xfrm>
              <a:off x="8351186" y="2723636"/>
              <a:ext cx="306738" cy="263477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tx2">
                    <a:lumMod val="60000"/>
                    <a:lumOff val="40000"/>
                    <a:alpha val="54002"/>
                  </a:schemeClr>
                </a:gs>
                <a:gs pos="0">
                  <a:schemeClr val="tx2">
                    <a:lumMod val="60000"/>
                    <a:lumOff val="40000"/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sl-SI" sz="900" kern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26" name="Picture 7" descr="G:\C-OIS\MA\icons\analysis.png">
              <a:extLst>
                <a:ext uri="{FF2B5EF4-FFF2-40B4-BE49-F238E27FC236}">
                  <a16:creationId xmlns:a16="http://schemas.microsoft.com/office/drawing/2014/main" id="{1B603371-7B6E-9277-478F-CDB100C94F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3392" y="2411118"/>
              <a:ext cx="656364" cy="65636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1994D03-3D90-FAF7-67A2-369F3AA5DC5D}"/>
              </a:ext>
            </a:extLst>
          </p:cNvPr>
          <p:cNvGrpSpPr/>
          <p:nvPr/>
        </p:nvGrpSpPr>
        <p:grpSpPr>
          <a:xfrm>
            <a:off x="7017664" y="2242451"/>
            <a:ext cx="1274039" cy="1238209"/>
            <a:chOff x="7017664" y="2242451"/>
            <a:chExt cx="1274039" cy="1238209"/>
          </a:xfrm>
        </p:grpSpPr>
        <p:sp>
          <p:nvSpPr>
            <p:cNvPr id="39" name="Freeform: Shape 18">
              <a:extLst>
                <a:ext uri="{FF2B5EF4-FFF2-40B4-BE49-F238E27FC236}">
                  <a16:creationId xmlns:a16="http://schemas.microsoft.com/office/drawing/2014/main" id="{5EBFD189-F2B2-3067-BFF3-0CCD5B365621}"/>
                </a:ext>
              </a:extLst>
            </p:cNvPr>
            <p:cNvSpPr/>
            <p:nvPr/>
          </p:nvSpPr>
          <p:spPr>
            <a:xfrm>
              <a:off x="7339188" y="2242451"/>
              <a:ext cx="952515" cy="12382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100" kern="12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(irradiation)</a:t>
              </a: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F16FA23-7BF0-3011-FF19-7B6896CE2487}"/>
                </a:ext>
              </a:extLst>
            </p:cNvPr>
            <p:cNvSpPr/>
            <p:nvPr/>
          </p:nvSpPr>
          <p:spPr>
            <a:xfrm>
              <a:off x="7017664" y="2723636"/>
              <a:ext cx="306738" cy="263477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tx2">
                    <a:lumMod val="60000"/>
                    <a:lumOff val="40000"/>
                    <a:alpha val="54002"/>
                  </a:schemeClr>
                </a:gs>
                <a:gs pos="0">
                  <a:schemeClr val="tx2">
                    <a:lumMod val="60000"/>
                    <a:lumOff val="40000"/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sl-SI" sz="900" kern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27" name="Picture 9" descr="G:\C-OIS\MA\icons\mri (1).png">
              <a:extLst>
                <a:ext uri="{FF2B5EF4-FFF2-40B4-BE49-F238E27FC236}">
                  <a16:creationId xmlns:a16="http://schemas.microsoft.com/office/drawing/2014/main" id="{F2D4A046-E615-4DC1-B7A0-CAEC50D8BA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3835" y="2353695"/>
              <a:ext cx="669627" cy="6696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D4FDF2C-E3CD-8802-8F94-33E423855CA9}"/>
              </a:ext>
            </a:extLst>
          </p:cNvPr>
          <p:cNvGrpSpPr>
            <a:grpSpLocks noChangeAspect="1"/>
          </p:cNvGrpSpPr>
          <p:nvPr/>
        </p:nvGrpSpPr>
        <p:grpSpPr>
          <a:xfrm>
            <a:off x="6805779" y="1606679"/>
            <a:ext cx="617674" cy="617668"/>
            <a:chOff x="6280775" y="1612326"/>
            <a:chExt cx="393703" cy="393700"/>
          </a:xfrm>
          <a:solidFill>
            <a:schemeClr val="accent1">
              <a:lumMod val="40000"/>
              <a:lumOff val="60000"/>
              <a:alpha val="73000"/>
            </a:schemeClr>
          </a:solidFill>
        </p:grpSpPr>
        <p:sp>
          <p:nvSpPr>
            <p:cNvPr id="29" name="Circular Arrow 5">
              <a:extLst>
                <a:ext uri="{FF2B5EF4-FFF2-40B4-BE49-F238E27FC236}">
                  <a16:creationId xmlns:a16="http://schemas.microsoft.com/office/drawing/2014/main" id="{9EF81EAD-83CC-AB93-421A-A1E44E6548DC}"/>
                </a:ext>
              </a:extLst>
            </p:cNvPr>
            <p:cNvSpPr/>
            <p:nvPr/>
          </p:nvSpPr>
          <p:spPr>
            <a:xfrm rot="3217804">
              <a:off x="6280778" y="1612326"/>
              <a:ext cx="393700" cy="393700"/>
            </a:xfrm>
            <a:prstGeom prst="circular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Circular Arrow 24">
              <a:extLst>
                <a:ext uri="{FF2B5EF4-FFF2-40B4-BE49-F238E27FC236}">
                  <a16:creationId xmlns:a16="http://schemas.microsoft.com/office/drawing/2014/main" id="{15458A58-02AE-DBC8-170E-000776380F8B}"/>
                </a:ext>
              </a:extLst>
            </p:cNvPr>
            <p:cNvSpPr/>
            <p:nvPr/>
          </p:nvSpPr>
          <p:spPr>
            <a:xfrm rot="3217804" flipH="1" flipV="1">
              <a:off x="6280779" y="1612326"/>
              <a:ext cx="393700" cy="393700"/>
            </a:xfrm>
            <a:prstGeom prst="circular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B8EED6E-5853-2ADE-9CFF-9C1761C937DA}"/>
              </a:ext>
            </a:extLst>
          </p:cNvPr>
          <p:cNvGrpSpPr/>
          <p:nvPr/>
        </p:nvGrpSpPr>
        <p:grpSpPr>
          <a:xfrm>
            <a:off x="-276347" y="1280665"/>
            <a:ext cx="3939394" cy="3225824"/>
            <a:chOff x="-276347" y="1280665"/>
            <a:chExt cx="3939394" cy="3225824"/>
          </a:xfrm>
        </p:grpSpPr>
        <p:graphicFrame>
          <p:nvGraphicFramePr>
            <p:cNvPr id="20" name="Diagram 19">
              <a:extLst>
                <a:ext uri="{FF2B5EF4-FFF2-40B4-BE49-F238E27FC236}">
                  <a16:creationId xmlns:a16="http://schemas.microsoft.com/office/drawing/2014/main" id="{221D10CE-A3B0-5A7B-E104-D4DA62985DF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9592402"/>
                </p:ext>
              </p:extLst>
            </p:nvPr>
          </p:nvGraphicFramePr>
          <p:xfrm>
            <a:off x="-276347" y="1580162"/>
            <a:ext cx="3939394" cy="251690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492A34DC-67C3-46F0-C4BD-68509FCF9BDB}"/>
                </a:ext>
              </a:extLst>
            </p:cNvPr>
            <p:cNvSpPr/>
            <p:nvPr/>
          </p:nvSpPr>
          <p:spPr>
            <a:xfrm rot="5400000">
              <a:off x="1347850" y="2594920"/>
              <a:ext cx="3225824" cy="597314"/>
            </a:xfrm>
            <a:prstGeom prst="triangle">
              <a:avLst/>
            </a:prstGeom>
            <a:gradFill flip="none" rotWithShape="1">
              <a:gsLst>
                <a:gs pos="82000">
                  <a:schemeClr val="accent4">
                    <a:alpha val="58390"/>
                  </a:schemeClr>
                </a:gs>
                <a:gs pos="27000">
                  <a:schemeClr val="accent4">
                    <a:alpha val="15026"/>
                  </a:schemeClr>
                </a:gs>
                <a:gs pos="0">
                  <a:schemeClr val="accent4">
                    <a:alpha val="0"/>
                  </a:schemeClr>
                </a:gs>
                <a:gs pos="100000">
                  <a:schemeClr val="accent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sz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FB34AFF-3846-2B4C-292C-7296F2D0F8F4}"/>
              </a:ext>
            </a:extLst>
          </p:cNvPr>
          <p:cNvGrpSpPr/>
          <p:nvPr/>
        </p:nvGrpSpPr>
        <p:grpSpPr>
          <a:xfrm>
            <a:off x="4012250" y="3191989"/>
            <a:ext cx="3238950" cy="3161086"/>
            <a:chOff x="4012250" y="3191989"/>
            <a:chExt cx="3238950" cy="3161086"/>
          </a:xfrm>
        </p:grpSpPr>
        <p:graphicFrame>
          <p:nvGraphicFramePr>
            <p:cNvPr id="54" name="Diagram 53">
              <a:extLst>
                <a:ext uri="{FF2B5EF4-FFF2-40B4-BE49-F238E27FC236}">
                  <a16:creationId xmlns:a16="http://schemas.microsoft.com/office/drawing/2014/main" id="{61FCCB7D-E77C-BC0F-6881-F1BCE659F31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9166559"/>
                </p:ext>
              </p:extLst>
            </p:nvPr>
          </p:nvGraphicFramePr>
          <p:xfrm>
            <a:off x="4012250" y="3191989"/>
            <a:ext cx="2486522" cy="19573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BD69E5B-8EE3-476C-A028-A598297A56E3}"/>
                </a:ext>
              </a:extLst>
            </p:cNvPr>
            <p:cNvCxnSpPr/>
            <p:nvPr/>
          </p:nvCxnSpPr>
          <p:spPr>
            <a:xfrm>
              <a:off x="5141676" y="3474316"/>
              <a:ext cx="0" cy="500578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1A30CCE-2E19-E731-3775-C0582CB346F4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5800785" y="4393919"/>
              <a:ext cx="0" cy="504232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53F2A11-D959-DFCF-0216-4D2D30DA7009}"/>
                </a:ext>
              </a:extLst>
            </p:cNvPr>
            <p:cNvSpPr/>
            <p:nvPr/>
          </p:nvSpPr>
          <p:spPr>
            <a:xfrm>
              <a:off x="5574565" y="4393919"/>
              <a:ext cx="940435" cy="788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64008" rIns="64008" bIns="64008" numCol="1" spcCol="1270" anchor="b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Protocols</a:t>
              </a:r>
              <a:endParaRPr lang="sl-SI" sz="14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7" name="Rounded Rectangle 26">
              <a:extLst>
                <a:ext uri="{FF2B5EF4-FFF2-40B4-BE49-F238E27FC236}">
                  <a16:creationId xmlns:a16="http://schemas.microsoft.com/office/drawing/2014/main" id="{43B6EB11-7888-0438-CBCE-555B9FDF26D5}"/>
                </a:ext>
              </a:extLst>
            </p:cNvPr>
            <p:cNvSpPr/>
            <p:nvPr/>
          </p:nvSpPr>
          <p:spPr>
            <a:xfrm>
              <a:off x="5638591" y="5175812"/>
              <a:ext cx="1612609" cy="519674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I"/>
            </a:p>
          </p:txBody>
        </p:sp>
        <p:sp>
          <p:nvSpPr>
            <p:cNvPr id="68" name="Rounded Rectangle 4">
              <a:extLst>
                <a:ext uri="{FF2B5EF4-FFF2-40B4-BE49-F238E27FC236}">
                  <a16:creationId xmlns:a16="http://schemas.microsoft.com/office/drawing/2014/main" id="{9FE3379B-A704-2B90-6720-E0053DE9A0A8}"/>
                </a:ext>
              </a:extLst>
            </p:cNvPr>
            <p:cNvSpPr/>
            <p:nvPr/>
          </p:nvSpPr>
          <p:spPr>
            <a:xfrm>
              <a:off x="6061122" y="5212021"/>
              <a:ext cx="1021034" cy="4679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t" anchorCtr="0">
              <a:noAutofit/>
            </a:bodyPr>
            <a:lstStyle/>
            <a:p>
              <a:pPr lvl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Prostate</a:t>
              </a:r>
              <a:endParaRPr lang="sl-SI" sz="8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Simulation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Irradiation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irradiation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5" name="Rounded Rectangle 32">
              <a:extLst>
                <a:ext uri="{FF2B5EF4-FFF2-40B4-BE49-F238E27FC236}">
                  <a16:creationId xmlns:a16="http://schemas.microsoft.com/office/drawing/2014/main" id="{EA19D8AB-F047-F8AE-1AB5-12061088F7DC}"/>
                </a:ext>
              </a:extLst>
            </p:cNvPr>
            <p:cNvSpPr/>
            <p:nvPr/>
          </p:nvSpPr>
          <p:spPr>
            <a:xfrm>
              <a:off x="5638591" y="5708785"/>
              <a:ext cx="1612609" cy="544769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I"/>
            </a:p>
          </p:txBody>
        </p:sp>
        <p:sp>
          <p:nvSpPr>
            <p:cNvPr id="66" name="Rounded Rectangle 4">
              <a:extLst>
                <a:ext uri="{FF2B5EF4-FFF2-40B4-BE49-F238E27FC236}">
                  <a16:creationId xmlns:a16="http://schemas.microsoft.com/office/drawing/2014/main" id="{18B8C639-7511-B4C8-2C4C-6FC9BF282C98}"/>
                </a:ext>
              </a:extLst>
            </p:cNvPr>
            <p:cNvSpPr/>
            <p:nvPr/>
          </p:nvSpPr>
          <p:spPr>
            <a:xfrm>
              <a:off x="6071604" y="5743661"/>
              <a:ext cx="1148707" cy="6094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t" anchorCtr="0">
              <a:noAutofit/>
            </a:bodyPr>
            <a:lstStyle/>
            <a:p>
              <a:pPr lvl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Breast w/ </a:t>
              </a:r>
              <a:r>
                <a:rPr lang="en-US" sz="800" kern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sim</a:t>
              </a:r>
              <a:r>
                <a:rPr lang="en-US" sz="8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 boost</a:t>
              </a:r>
              <a:endParaRPr lang="sl-SI" sz="8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Simulation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Irradiation w/ imaging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marL="57150" lvl="1" indent="-57150" algn="l" defTabSz="222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600" kern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irradiation</a:t>
              </a:r>
              <a:endParaRPr lang="sl-SI" sz="600" kern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63" name="Picture 2" descr="G:\C-OIS\images\prescription.png">
              <a:extLst>
                <a:ext uri="{FF2B5EF4-FFF2-40B4-BE49-F238E27FC236}">
                  <a16:creationId xmlns:a16="http://schemas.microsoft.com/office/drawing/2014/main" id="{F57808F9-4554-8E21-75D7-E899423CB2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9838" y="5273269"/>
              <a:ext cx="340396" cy="319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G:\C-OIS\images\prescription.png">
              <a:extLst>
                <a:ext uri="{FF2B5EF4-FFF2-40B4-BE49-F238E27FC236}">
                  <a16:creationId xmlns:a16="http://schemas.microsoft.com/office/drawing/2014/main" id="{65E3BD46-FF47-75FA-79C5-9541F521C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9838" y="5833461"/>
              <a:ext cx="340396" cy="319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ADE4DDD-03FE-5205-F42A-24A2F8CC16FF}"/>
              </a:ext>
            </a:extLst>
          </p:cNvPr>
          <p:cNvGrpSpPr/>
          <p:nvPr/>
        </p:nvGrpSpPr>
        <p:grpSpPr>
          <a:xfrm>
            <a:off x="7538074" y="3571255"/>
            <a:ext cx="2764810" cy="2710388"/>
            <a:chOff x="7538074" y="3557400"/>
            <a:chExt cx="2764810" cy="2710388"/>
          </a:xfrm>
        </p:grpSpPr>
        <p:pic>
          <p:nvPicPr>
            <p:cNvPr id="69" name="Picture 8" descr="G:\C-OIS\MA\icons\choices.png">
              <a:extLst>
                <a:ext uri="{FF2B5EF4-FFF2-40B4-BE49-F238E27FC236}">
                  <a16:creationId xmlns:a16="http://schemas.microsoft.com/office/drawing/2014/main" id="{01FF060D-CD65-C54F-6ED6-2065A01893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alphaModFix amt="50000"/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8074" y="3557400"/>
              <a:ext cx="632158" cy="632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2A19216-F4AB-9718-0BEC-2D73AF45998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7794731" y="4132410"/>
              <a:ext cx="0" cy="667442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1" name="Diagram 70">
              <a:extLst>
                <a:ext uri="{FF2B5EF4-FFF2-40B4-BE49-F238E27FC236}">
                  <a16:creationId xmlns:a16="http://schemas.microsoft.com/office/drawing/2014/main" id="{ABC0E1AD-0F6A-8670-2986-465EABC1536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3873724"/>
                </p:ext>
              </p:extLst>
            </p:nvPr>
          </p:nvGraphicFramePr>
          <p:xfrm>
            <a:off x="7683183" y="4310434"/>
            <a:ext cx="2619701" cy="19573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1" r:lo="rId22" r:qs="rId23" r:cs="rId2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16909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7BD43-13C0-5479-49D3-747C1484B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 </a:t>
            </a:r>
            <a:r>
              <a:rPr lang="sl-SI" dirty="0" err="1"/>
              <a:t>few</a:t>
            </a:r>
            <a:r>
              <a:rPr lang="sl-SI" dirty="0"/>
              <a:t> </a:t>
            </a:r>
            <a:r>
              <a:rPr lang="sl-SI" dirty="0" err="1"/>
              <a:t>words</a:t>
            </a:r>
            <a:r>
              <a:rPr lang="sl-SI" dirty="0"/>
              <a:t> on</a:t>
            </a:r>
            <a:r>
              <a:rPr lang="en-US" dirty="0"/>
              <a:t> </a:t>
            </a:r>
            <a:r>
              <a:rPr lang="sl-SI" dirty="0"/>
              <a:t>„</a:t>
            </a:r>
            <a:r>
              <a:rPr lang="en-US" dirty="0"/>
              <a:t>Software Development</a:t>
            </a:r>
            <a:r>
              <a:rPr lang="sl-SI" dirty="0"/>
              <a:t>“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9B7AF-6E75-20D7-03CF-D0350AA9C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Software cannot be developed in isolation</a:t>
            </a:r>
            <a:r>
              <a:rPr lang="sl-SI" dirty="0"/>
              <a:t> – </a:t>
            </a:r>
            <a:r>
              <a:rPr lang="sl-SI" dirty="0" err="1"/>
              <a:t>it‘s</a:t>
            </a:r>
            <a:r>
              <a:rPr lang="sl-SI" dirty="0"/>
              <a:t> </a:t>
            </a:r>
            <a:r>
              <a:rPr lang="sl-SI" dirty="0" err="1"/>
              <a:t>connected</a:t>
            </a:r>
            <a:r>
              <a:rPr lang="sl-SI" dirty="0"/>
              <a:t> to </a:t>
            </a:r>
            <a:r>
              <a:rPr lang="sl-SI" dirty="0" err="1"/>
              <a:t>everything</a:t>
            </a:r>
            <a:r>
              <a:rPr lang="sl-SI" dirty="0"/>
              <a:t>!!!</a:t>
            </a:r>
            <a:endParaRPr lang="en-US" dirty="0"/>
          </a:p>
          <a:p>
            <a:pPr marL="1028700" lvl="1" indent="-342900"/>
            <a:r>
              <a:rPr lang="en-US" dirty="0"/>
              <a:t>Design top-down, with clinical requirements in mind.</a:t>
            </a:r>
          </a:p>
          <a:p>
            <a:pPr marL="1028700" lvl="1" indent="-342900"/>
            <a:r>
              <a:rPr lang="en-US" dirty="0"/>
              <a:t>Standardization of SW interfaces and interoperability is crucial.</a:t>
            </a:r>
          </a:p>
          <a:p>
            <a:pPr marL="1028700" lvl="1" indent="-342900"/>
            <a:r>
              <a:rPr lang="en-US" dirty="0"/>
              <a:t>Tight integration with wider hospital software is needed (EHR, hospital information systems).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Hadrontherapy devices are complex and extremely expensive</a:t>
            </a:r>
          </a:p>
          <a:p>
            <a:pPr marL="1028700" lvl="1" indent="-342900"/>
            <a:r>
              <a:rPr lang="en-US" dirty="0"/>
              <a:t>It needs to operate and be upgraded for 30+ years – modular and customizable SW design.</a:t>
            </a:r>
          </a:p>
          <a:p>
            <a:pPr marL="1028700" lvl="1" indent="-342900"/>
            <a:r>
              <a:rPr lang="en-US" dirty="0"/>
              <a:t>Try to avoid custom </a:t>
            </a:r>
            <a:r>
              <a:rPr lang="sl-SI" dirty="0"/>
              <a:t>software </a:t>
            </a:r>
            <a:r>
              <a:rPr lang="en-US" dirty="0"/>
              <a:t>development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each</a:t>
            </a:r>
            <a:r>
              <a:rPr lang="sl-SI" dirty="0"/>
              <a:t> </a:t>
            </a:r>
            <a:r>
              <a:rPr lang="sl-SI" dirty="0" err="1"/>
              <a:t>machine</a:t>
            </a:r>
            <a:r>
              <a:rPr lang="sl-SI" dirty="0"/>
              <a:t> </a:t>
            </a:r>
            <a:r>
              <a:rPr lang="sl-SI" dirty="0" err="1"/>
              <a:t>separately</a:t>
            </a:r>
            <a:r>
              <a:rPr lang="sl-SI" dirty="0"/>
              <a:t>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AF408-275D-20A0-BDD1-461280916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13F99-A670-D6AF-F6C1-2D60EDC7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10144-CC18-A801-DE29-6361AD547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48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1668C-EC1C-4C43-395A-4891E9612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0E2C6-82DF-8835-CAF5-CE25B8606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567"/>
            <a:ext cx="11395476" cy="1020205"/>
          </a:xfrm>
        </p:spPr>
        <p:txBody>
          <a:bodyPr>
            <a:normAutofit/>
          </a:bodyPr>
          <a:lstStyle/>
          <a:p>
            <a:r>
              <a:rPr lang="en-US" dirty="0" err="1"/>
              <a:t>Hadrontherapy</a:t>
            </a:r>
            <a:r>
              <a:rPr lang="en-US" dirty="0"/>
              <a:t> software is, or is part of, a Medical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146D4-1989-3703-E11B-88C9B006D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99" y="1019774"/>
            <a:ext cx="5209089" cy="547822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</a:rPr>
              <a:t>Medical device regulations (FDA, MDR, NMPA)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</a:rPr>
              <a:t>Quality management systems (QMS)</a:t>
            </a:r>
          </a:p>
          <a:p>
            <a:pPr marL="685800" lvl="1" indent="-228600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ISO 9001:2015</a:t>
            </a:r>
          </a:p>
          <a:p>
            <a:pPr marL="685800" lvl="1" indent="-228600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ISO 13485:2016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</a:rPr>
              <a:t>Software development</a:t>
            </a:r>
          </a:p>
          <a:p>
            <a:pPr marL="685800" lvl="1" indent="-228600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IEC 62304:2006+A1:2015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</a:rPr>
              <a:t>Usability</a:t>
            </a:r>
          </a:p>
          <a:p>
            <a:pPr marL="685800" lvl="1" indent="-228600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IEC 62366-1:2015+CORR1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</a:rPr>
              <a:t>Risk management</a:t>
            </a:r>
          </a:p>
          <a:p>
            <a:pPr marL="685800" lvl="1" indent="-228600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ISO 14971:2019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  <a:latin typeface="Lato"/>
                <a:ea typeface="Lato"/>
                <a:cs typeface="Lato"/>
              </a:rPr>
              <a:t>Technical standards (e.g. IEC 60601 family)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tx2"/>
                </a:solidFill>
                <a:latin typeface="Lato"/>
                <a:ea typeface="Lato"/>
                <a:cs typeface="Lato"/>
              </a:rPr>
              <a:t>Cybersecurity </a:t>
            </a:r>
            <a:endParaRPr lang="en-US" sz="1800" dirty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ISO 27001:2022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IEC 81001-5-1:2021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srgbClr val="361C4E"/>
              </a:solidFill>
            </a:endParaRPr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endParaRPr lang="en-SI" sz="1800" dirty="0">
              <a:solidFill>
                <a:srgbClr val="5E5E5E"/>
              </a:solidFill>
            </a:endParaRPr>
          </a:p>
        </p:txBody>
      </p:sp>
      <p:pic>
        <p:nvPicPr>
          <p:cNvPr id="4" name="Picture 3" descr="A certificate of a company&#10;&#10;Description automatically generated">
            <a:extLst>
              <a:ext uri="{FF2B5EF4-FFF2-40B4-BE49-F238E27FC236}">
                <a16:creationId xmlns:a16="http://schemas.microsoft.com/office/drawing/2014/main" id="{46BAF744-F8AC-7E27-9BDE-B9F841A72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595" y="2058114"/>
            <a:ext cx="2444986" cy="3455140"/>
          </a:xfrm>
          <a:prstGeom prst="rect">
            <a:avLst/>
          </a:prstGeom>
        </p:spPr>
      </p:pic>
      <p:pic>
        <p:nvPicPr>
          <p:cNvPr id="5" name="Picture 4" descr="A close-up of a certificate&#10;&#10;Description automatically generated">
            <a:extLst>
              <a:ext uri="{FF2B5EF4-FFF2-40B4-BE49-F238E27FC236}">
                <a16:creationId xmlns:a16="http://schemas.microsoft.com/office/drawing/2014/main" id="{B055F36D-186D-60E4-E7A5-EF71A7793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213" y="2057400"/>
            <a:ext cx="2444986" cy="345585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98E90FB-6EEE-46C3-7D23-D1F4C993433F}"/>
              </a:ext>
            </a:extLst>
          </p:cNvPr>
          <p:cNvSpPr>
            <a:spLocks noChangeAspect="1"/>
          </p:cNvSpPr>
          <p:nvPr/>
        </p:nvSpPr>
        <p:spPr>
          <a:xfrm>
            <a:off x="10936072" y="3869162"/>
            <a:ext cx="1022253" cy="102225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19384" dist="206468" dir="618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ISO 13485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8EE133-2E71-83DB-6C36-41FFF1CACB42}"/>
              </a:ext>
            </a:extLst>
          </p:cNvPr>
          <p:cNvSpPr>
            <a:spLocks noChangeAspect="1"/>
          </p:cNvSpPr>
          <p:nvPr/>
        </p:nvSpPr>
        <p:spPr>
          <a:xfrm>
            <a:off x="7837454" y="3948118"/>
            <a:ext cx="1022253" cy="102225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19384" dist="206468" dir="618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ISO 9001</a:t>
            </a:r>
          </a:p>
        </p:txBody>
      </p:sp>
    </p:spTree>
    <p:extLst>
      <p:ext uri="{BB962C8B-B14F-4D97-AF65-F5344CB8AC3E}">
        <p14:creationId xmlns:p14="http://schemas.microsoft.com/office/powerpoint/2010/main" val="291568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18">
            <a:extLst>
              <a:ext uri="{FF2B5EF4-FFF2-40B4-BE49-F238E27FC236}">
                <a16:creationId xmlns:a16="http://schemas.microsoft.com/office/drawing/2014/main" id="{299E3490-19D7-5274-033A-6BA967E8E8A7}"/>
              </a:ext>
            </a:extLst>
          </p:cNvPr>
          <p:cNvSpPr/>
          <p:nvPr/>
        </p:nvSpPr>
        <p:spPr>
          <a:xfrm>
            <a:off x="9037664" y="2042210"/>
            <a:ext cx="2142954" cy="2090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459" rIns="0" bIns="62459" numCol="1" spcCol="1270" anchor="b" anchorCtr="0">
            <a:noAutofit/>
          </a:bodyPr>
          <a:lstStyle/>
          <a:p>
            <a:pPr algn="ctr" defTabSz="533427">
              <a:lnSpc>
                <a:spcPct val="90000"/>
              </a:lnSpc>
              <a:spcAft>
                <a:spcPct val="35000"/>
              </a:spcAft>
            </a:pPr>
            <a:r>
              <a:rPr lang="en-US" sz="2000" dirty="0">
                <a:solidFill>
                  <a:srgbClr val="1E5D72"/>
                </a:solidFill>
                <a:latin typeface="Montserrat" pitchFamily="2" charset="77"/>
              </a:rPr>
              <a:t>Patient</a:t>
            </a:r>
            <a:br>
              <a:rPr lang="en-US" sz="2000" dirty="0">
                <a:solidFill>
                  <a:srgbClr val="1E5D72"/>
                </a:solidFill>
                <a:latin typeface="Montserrat" pitchFamily="2" charset="77"/>
              </a:rPr>
            </a:br>
            <a:r>
              <a:rPr lang="en-US" sz="2000" dirty="0">
                <a:solidFill>
                  <a:srgbClr val="1E5D72"/>
                </a:solidFill>
                <a:latin typeface="Montserrat" pitchFamily="2" charset="77"/>
              </a:rPr>
              <a:t>Treatment</a:t>
            </a:r>
          </a:p>
        </p:txBody>
      </p:sp>
      <p:sp>
        <p:nvSpPr>
          <p:cNvPr id="42" name="Freeform: Shape 18">
            <a:extLst>
              <a:ext uri="{FF2B5EF4-FFF2-40B4-BE49-F238E27FC236}">
                <a16:creationId xmlns:a16="http://schemas.microsoft.com/office/drawing/2014/main" id="{B723DA0B-412F-A93F-327C-50962DDF560A}"/>
              </a:ext>
            </a:extLst>
          </p:cNvPr>
          <p:cNvSpPr/>
          <p:nvPr/>
        </p:nvSpPr>
        <p:spPr>
          <a:xfrm>
            <a:off x="881503" y="2093807"/>
            <a:ext cx="2090070" cy="19012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459" rIns="0" bIns="62459" numCol="1" spcCol="1270" anchor="b" anchorCtr="0">
            <a:noAutofit/>
          </a:bodyPr>
          <a:lstStyle/>
          <a:p>
            <a:pPr algn="ctr" defTabSz="533427">
              <a:lnSpc>
                <a:spcPct val="90000"/>
              </a:lnSpc>
              <a:spcAft>
                <a:spcPct val="35000"/>
              </a:spcAft>
            </a:pPr>
            <a:r>
              <a:rPr lang="en-US" sz="2000" dirty="0">
                <a:solidFill>
                  <a:srgbClr val="1E5D72"/>
                </a:solidFill>
                <a:latin typeface="Montserrat" pitchFamily="2" charset="77"/>
              </a:rPr>
              <a:t>CT Scan</a:t>
            </a:r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EDC848B2-DBDA-08F0-6C14-F5AA21C3C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30905" cy="1325563"/>
          </a:xfrm>
        </p:spPr>
        <p:txBody>
          <a:bodyPr>
            <a:noAutofit/>
          </a:bodyPr>
          <a:lstStyle/>
          <a:p>
            <a:r>
              <a:rPr lang="sl-SI" dirty="0" err="1"/>
              <a:t>Vision</a:t>
            </a:r>
            <a:r>
              <a:rPr lang="en-US" dirty="0"/>
              <a:t>: </a:t>
            </a:r>
            <a:r>
              <a:rPr lang="sl-SI" dirty="0" err="1"/>
              <a:t>Contribute</a:t>
            </a:r>
            <a:r>
              <a:rPr lang="sl-SI" dirty="0"/>
              <a:t> To </a:t>
            </a:r>
            <a:r>
              <a:rPr lang="en-US" dirty="0"/>
              <a:t>Fully Automated Cancer </a:t>
            </a:r>
            <a:r>
              <a:rPr lang="sl-SI" dirty="0" err="1"/>
              <a:t>Treatment</a:t>
            </a:r>
            <a:endParaRPr lang="en-US" dirty="0"/>
          </a:p>
        </p:txBody>
      </p:sp>
      <p:pic>
        <p:nvPicPr>
          <p:cNvPr id="23" name="Picture 3" descr="Lungs with virus outline">
            <a:extLst>
              <a:ext uri="{FF2B5EF4-FFF2-40B4-BE49-F238E27FC236}">
                <a16:creationId xmlns:a16="http://schemas.microsoft.com/office/drawing/2014/main" id="{B46DEFE0-C134-AD2E-49B0-F736023C3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 bwMode="auto">
          <a:xfrm>
            <a:off x="1289312" y="2198747"/>
            <a:ext cx="1292524" cy="129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9" descr="G:\C-OIS\MA\icons\mri (1).png">
            <a:extLst>
              <a:ext uri="{FF2B5EF4-FFF2-40B4-BE49-F238E27FC236}">
                <a16:creationId xmlns:a16="http://schemas.microsoft.com/office/drawing/2014/main" id="{18FF6AB0-0685-6FB2-C50F-AE763AB9F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363" y="2084911"/>
            <a:ext cx="1419743" cy="14197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1C9284D-70DF-EED0-39A0-F6BB18DAB763}"/>
              </a:ext>
            </a:extLst>
          </p:cNvPr>
          <p:cNvGrpSpPr/>
          <p:nvPr/>
        </p:nvGrpSpPr>
        <p:grpSpPr>
          <a:xfrm>
            <a:off x="4126304" y="3535116"/>
            <a:ext cx="3939394" cy="3749820"/>
            <a:chOff x="4126304" y="3535116"/>
            <a:chExt cx="3939394" cy="3749820"/>
          </a:xfrm>
        </p:grpSpPr>
        <p:graphicFrame>
          <p:nvGraphicFramePr>
            <p:cNvPr id="20" name="Diagram 19">
              <a:extLst>
                <a:ext uri="{FF2B5EF4-FFF2-40B4-BE49-F238E27FC236}">
                  <a16:creationId xmlns:a16="http://schemas.microsoft.com/office/drawing/2014/main" id="{81FAAE0D-DFAD-5850-2087-569A71A6BF0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6154428"/>
                </p:ext>
              </p:extLst>
            </p:nvPr>
          </p:nvGraphicFramePr>
          <p:xfrm>
            <a:off x="4126304" y="3995096"/>
            <a:ext cx="3939394" cy="32898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CEE041A6-E27D-E72B-C161-FDC1B99CD38B}"/>
                </a:ext>
              </a:extLst>
            </p:cNvPr>
            <p:cNvSpPr/>
            <p:nvPr/>
          </p:nvSpPr>
          <p:spPr>
            <a:xfrm>
              <a:off x="4176616" y="3535116"/>
              <a:ext cx="3225824" cy="597314"/>
            </a:xfrm>
            <a:prstGeom prst="triangle">
              <a:avLst/>
            </a:prstGeom>
            <a:gradFill flip="none" rotWithShape="1">
              <a:gsLst>
                <a:gs pos="82000">
                  <a:srgbClr val="A5D1D0"/>
                </a:gs>
                <a:gs pos="27000">
                  <a:srgbClr val="E4F1F1">
                    <a:alpha val="34682"/>
                  </a:srgbClr>
                </a:gs>
                <a:gs pos="0">
                  <a:srgbClr val="ECF5F5">
                    <a:alpha val="0"/>
                  </a:srgbClr>
                </a:gs>
                <a:gs pos="100000">
                  <a:srgbClr val="58A9A7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26FA8A7-86E2-B978-0A2D-21B4093864AD}"/>
              </a:ext>
            </a:extLst>
          </p:cNvPr>
          <p:cNvGrpSpPr/>
          <p:nvPr/>
        </p:nvGrpSpPr>
        <p:grpSpPr>
          <a:xfrm>
            <a:off x="2961640" y="2039009"/>
            <a:ext cx="5659708" cy="1238209"/>
            <a:chOff x="2961640" y="2039009"/>
            <a:chExt cx="5659708" cy="1238209"/>
          </a:xfrm>
        </p:grpSpPr>
        <p:sp>
          <p:nvSpPr>
            <p:cNvPr id="41" name="Freeform: Shape 18">
              <a:extLst>
                <a:ext uri="{FF2B5EF4-FFF2-40B4-BE49-F238E27FC236}">
                  <a16:creationId xmlns:a16="http://schemas.microsoft.com/office/drawing/2014/main" id="{264BF4F6-D6C7-C03F-14C8-8FA50EED2CE5}"/>
                </a:ext>
              </a:extLst>
            </p:cNvPr>
            <p:cNvSpPr/>
            <p:nvPr/>
          </p:nvSpPr>
          <p:spPr>
            <a:xfrm>
              <a:off x="4831819" y="2039009"/>
              <a:ext cx="1929283" cy="1238209"/>
            </a:xfrm>
            <a:prstGeom prst="roundRect">
              <a:avLst/>
            </a:prstGeom>
            <a:solidFill>
              <a:srgbClr val="1FAAA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62459" rIns="0" bIns="62459" numCol="1" spcCol="1270" anchor="b" anchorCtr="0">
              <a:noAutofit/>
            </a:bodyPr>
            <a:lstStyle/>
            <a:p>
              <a:pPr algn="ctr" defTabSz="533427">
                <a:lnSpc>
                  <a:spcPct val="90000"/>
                </a:lnSpc>
                <a:spcAft>
                  <a:spcPct val="35000"/>
                </a:spcAft>
              </a:pPr>
              <a:r>
                <a:rPr lang="sl-SI" sz="2000" dirty="0">
                  <a:solidFill>
                    <a:schemeClr val="bg1"/>
                  </a:solidFill>
                  <a:latin typeface="Montserrat" pitchFamily="2" charset="77"/>
                </a:rPr>
                <a:t>Software</a:t>
              </a:r>
            </a:p>
            <a:p>
              <a:pPr algn="ctr" defTabSz="533427">
                <a:lnSpc>
                  <a:spcPct val="90000"/>
                </a:lnSpc>
                <a:spcAft>
                  <a:spcPct val="35000"/>
                </a:spcAft>
              </a:pPr>
              <a:endParaRPr lang="en-US" sz="2000" dirty="0">
                <a:solidFill>
                  <a:schemeClr val="bg1"/>
                </a:solidFill>
                <a:latin typeface="Montserrat" pitchFamily="2" charset="77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7D343D6-2DE9-6DBF-0E74-DB1F3E380E2C}"/>
                </a:ext>
              </a:extLst>
            </p:cNvPr>
            <p:cNvSpPr/>
            <p:nvPr/>
          </p:nvSpPr>
          <p:spPr>
            <a:xfrm>
              <a:off x="2961640" y="2300105"/>
              <a:ext cx="1645157" cy="716015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59000">
                  <a:srgbClr val="A5D1D0"/>
                </a:gs>
                <a:gs pos="0">
                  <a:srgbClr val="ECF5F5">
                    <a:alpha val="0"/>
                  </a:srgbClr>
                </a:gs>
                <a:gs pos="100000">
                  <a:srgbClr val="58A9A7"/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algn="ctr" defTabSz="444522">
                <a:lnSpc>
                  <a:spcPct val="90000"/>
                </a:lnSpc>
                <a:spcAft>
                  <a:spcPct val="35000"/>
                </a:spcAft>
              </a:pPr>
              <a:endParaRPr lang="en-US" sz="900">
                <a:latin typeface="Montserrat" pitchFamily="2" charset="77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EAF38F8-549F-A70C-9FDF-EE1C44062441}"/>
                </a:ext>
              </a:extLst>
            </p:cNvPr>
            <p:cNvSpPr/>
            <p:nvPr/>
          </p:nvSpPr>
          <p:spPr>
            <a:xfrm>
              <a:off x="6976191" y="2300104"/>
              <a:ext cx="1645157" cy="716015"/>
            </a:xfrm>
            <a:custGeom>
              <a:avLst/>
              <a:gdLst>
                <a:gd name="connsiteX0" fmla="*/ 0 w 201933"/>
                <a:gd name="connsiteY0" fmla="*/ 47245 h 236223"/>
                <a:gd name="connsiteX1" fmla="*/ 100967 w 201933"/>
                <a:gd name="connsiteY1" fmla="*/ 47245 h 236223"/>
                <a:gd name="connsiteX2" fmla="*/ 100967 w 201933"/>
                <a:gd name="connsiteY2" fmla="*/ 0 h 236223"/>
                <a:gd name="connsiteX3" fmla="*/ 201933 w 201933"/>
                <a:gd name="connsiteY3" fmla="*/ 118112 h 236223"/>
                <a:gd name="connsiteX4" fmla="*/ 100967 w 201933"/>
                <a:gd name="connsiteY4" fmla="*/ 236223 h 236223"/>
                <a:gd name="connsiteX5" fmla="*/ 100967 w 201933"/>
                <a:gd name="connsiteY5" fmla="*/ 188978 h 236223"/>
                <a:gd name="connsiteX6" fmla="*/ 0 w 201933"/>
                <a:gd name="connsiteY6" fmla="*/ 188978 h 236223"/>
                <a:gd name="connsiteX7" fmla="*/ 0 w 201933"/>
                <a:gd name="connsiteY7" fmla="*/ 47245 h 236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3" h="236223">
                  <a:moveTo>
                    <a:pt x="0" y="47245"/>
                  </a:moveTo>
                  <a:lnTo>
                    <a:pt x="100967" y="47245"/>
                  </a:lnTo>
                  <a:lnTo>
                    <a:pt x="100967" y="0"/>
                  </a:lnTo>
                  <a:lnTo>
                    <a:pt x="201933" y="118112"/>
                  </a:lnTo>
                  <a:lnTo>
                    <a:pt x="100967" y="236223"/>
                  </a:lnTo>
                  <a:lnTo>
                    <a:pt x="100967" y="188978"/>
                  </a:lnTo>
                  <a:lnTo>
                    <a:pt x="0" y="188978"/>
                  </a:lnTo>
                  <a:lnTo>
                    <a:pt x="0" y="47245"/>
                  </a:lnTo>
                  <a:close/>
                </a:path>
              </a:pathLst>
            </a:custGeom>
            <a:gradFill flip="none" rotWithShape="1">
              <a:gsLst>
                <a:gs pos="59000">
                  <a:srgbClr val="A5D1D0"/>
                </a:gs>
                <a:gs pos="0">
                  <a:srgbClr val="ECF5F5">
                    <a:alpha val="0"/>
                  </a:srgbClr>
                </a:gs>
                <a:gs pos="100000">
                  <a:srgbClr val="58A9A7"/>
                </a:gs>
              </a:gsLst>
              <a:lin ang="0" scaled="1"/>
              <a:tileRect/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7245" rIns="60580" bIns="47245" numCol="1" spcCol="1270" anchor="ctr" anchorCtr="0">
              <a:noAutofit/>
            </a:bodyPr>
            <a:lstStyle/>
            <a:p>
              <a:pPr algn="ctr" defTabSz="444522">
                <a:lnSpc>
                  <a:spcPct val="90000"/>
                </a:lnSpc>
                <a:spcAft>
                  <a:spcPct val="35000"/>
                </a:spcAft>
              </a:pPr>
              <a:endParaRPr lang="en-US" sz="900">
                <a:latin typeface="Montserrat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779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br>
              <a:rPr lang="en-US" altLang="it-IT" dirty="0"/>
            </a:br>
            <a:r>
              <a:rPr lang="en-US" altLang="it-IT" dirty="0"/>
              <a:t>THANK YOU</a:t>
            </a:r>
            <a:br>
              <a:rPr lang="en-US" altLang="it-IT" dirty="0"/>
            </a:br>
            <a:br>
              <a:rPr lang="en-US" altLang="it-IT" dirty="0"/>
            </a:br>
            <a:r>
              <a:rPr lang="en-US" altLang="it-IT" dirty="0">
                <a:sym typeface="+mn-ea"/>
              </a:rPr>
              <a:t>                                            </a:t>
            </a:r>
            <a:r>
              <a:rPr lang="en-US" altLang="it-IT" dirty="0"/>
              <a:t> </a:t>
            </a:r>
            <a:r>
              <a:rPr lang="en-US" altLang="it-IT" sz="1800" b="0" dirty="0">
                <a:solidFill>
                  <a:schemeClr val="bg1">
                    <a:lumMod val="50000"/>
                  </a:schemeClr>
                </a:solidFill>
              </a:rPr>
              <a:t>mark.plesko@cosylab.com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80064-F6B7-1CAB-AEC4-9C80DA5F3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HITRIplus Work Package 11 - Controls and Safety </a:t>
            </a:r>
            <a:endParaRPr lang="sl-SI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A52CDB-F06B-3312-B499-6C820C75C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MS11</a:t>
            </a:r>
            <a:r>
              <a:rPr lang="sl-SI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Intermediate report on the state-of-the-art treatment room, accelerator control systems, and patient safety systems.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D11.1</a:t>
            </a:r>
            <a:r>
              <a:rPr lang="sl-SI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Design study on novel treatment room control systems</a:t>
            </a:r>
            <a:endParaRPr lang="sl-SI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B050"/>
                </a:solidFill>
              </a:rPr>
              <a:t>D11.2 </a:t>
            </a:r>
            <a:r>
              <a:rPr lang="en-GB" dirty="0">
                <a:solidFill>
                  <a:srgbClr val="00B050"/>
                </a:solidFill>
              </a:rPr>
              <a:t>Design study on novel accelerator control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>
                <a:sym typeface="+mn-ea"/>
              </a:rPr>
              <a:t>D11.3 </a:t>
            </a:r>
            <a:r>
              <a:rPr lang="en-GB" dirty="0">
                <a:sym typeface="+mn-ea"/>
              </a:rPr>
              <a:t>Design study on novel patient safety systems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lvl="0" algn="ctr"/>
            <a:r>
              <a:rPr lang="en-US" b="1" dirty="0"/>
              <a:t>Together we are tackling a lot of the challenges, presented today!</a:t>
            </a:r>
            <a:endParaRPr lang="sl-SI" b="1" dirty="0"/>
          </a:p>
          <a:p>
            <a:endParaRPr lang="sl-S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E6D11-E9A4-C8A6-D17A-F8300228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953F0-DBC2-5ADC-7D9B-4F93E8AA1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E3380-C6C5-6258-5D78-F2C55F36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</a:t>
            </a:fld>
            <a:endParaRPr lang="it-IT"/>
          </a:p>
        </p:txBody>
      </p:sp>
      <p:pic>
        <p:nvPicPr>
          <p:cNvPr id="8" name="Picture 7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29FDBEAB-3E31-78A2-81A6-2F4E3AD55C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26" y="1756982"/>
            <a:ext cx="2507762" cy="579766"/>
          </a:xfrm>
          <a:prstGeom prst="rect">
            <a:avLst/>
          </a:prstGeom>
        </p:spPr>
      </p:pic>
      <p:pic>
        <p:nvPicPr>
          <p:cNvPr id="10" name="Picture 9" descr="A blue and yellow logo&#10;&#10;AI-generated content may be incorrect.">
            <a:extLst>
              <a:ext uri="{FF2B5EF4-FFF2-40B4-BE49-F238E27FC236}">
                <a16:creationId xmlns:a16="http://schemas.microsoft.com/office/drawing/2014/main" id="{4F1B51E2-FA57-A807-E089-5E8D31802E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765" y="1672303"/>
            <a:ext cx="3238507" cy="668264"/>
          </a:xfrm>
          <a:prstGeom prst="rect">
            <a:avLst/>
          </a:prstGeom>
        </p:spPr>
      </p:pic>
      <p:pic>
        <p:nvPicPr>
          <p:cNvPr id="16" name="Picture 15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2BDB9973-BE50-98C8-129F-791C1996FE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981" y="1551455"/>
            <a:ext cx="3616481" cy="78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68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1BA2C-41A8-BB88-3744-262D317FF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58841-A1CE-BA90-F3BC-874E92FD1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status of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Hadront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herapy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57EFC8-8EED-0D70-04B6-D55D2A400197}"/>
              </a:ext>
            </a:extLst>
          </p:cNvPr>
          <p:cNvSpPr/>
          <p:nvPr/>
        </p:nvSpPr>
        <p:spPr>
          <a:xfrm>
            <a:off x="1700684" y="4798051"/>
            <a:ext cx="2608294" cy="8455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400" b="1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Costly &amp; complex development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5F55BF-C4B4-ACCA-A7F7-F313719AE081}"/>
              </a:ext>
            </a:extLst>
          </p:cNvPr>
          <p:cNvSpPr/>
          <p:nvPr/>
        </p:nvSpPr>
        <p:spPr>
          <a:xfrm>
            <a:off x="5664708" y="4720628"/>
            <a:ext cx="2608294" cy="8455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Legacy pains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C4EB3B-13BD-274B-B668-BDAF56718916}"/>
              </a:ext>
            </a:extLst>
          </p:cNvPr>
          <p:cNvSpPr/>
          <p:nvPr/>
        </p:nvSpPr>
        <p:spPr>
          <a:xfrm>
            <a:off x="3976644" y="4834905"/>
            <a:ext cx="2119355" cy="8455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Lack of  standardization</a:t>
            </a:r>
          </a:p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&amp; interoperability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955BA2-CBBD-B7C3-88EC-5A3BE95ACF37}"/>
              </a:ext>
            </a:extLst>
          </p:cNvPr>
          <p:cNvSpPr/>
          <p:nvPr/>
        </p:nvSpPr>
        <p:spPr>
          <a:xfrm>
            <a:off x="7588393" y="4834348"/>
            <a:ext cx="2608294" cy="8455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Sub-optimal</a:t>
            </a:r>
          </a:p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workflows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6AB47E-77D8-7215-8659-6C5F15EB252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75494" y="1687592"/>
            <a:ext cx="5641013" cy="2733454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>
                <a:alpha val="8272"/>
              </a:prstClr>
            </a:outerShdw>
          </a:effectLst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759902AB-B5B8-9B8B-13BC-3DF59A24161E}"/>
              </a:ext>
            </a:extLst>
          </p:cNvPr>
          <p:cNvGrpSpPr/>
          <p:nvPr/>
        </p:nvGrpSpPr>
        <p:grpSpPr>
          <a:xfrm>
            <a:off x="6338790" y="2698805"/>
            <a:ext cx="539501" cy="2220415"/>
            <a:chOff x="6338790" y="2962275"/>
            <a:chExt cx="539501" cy="2220415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A1FDCE8-582F-FF04-DFB4-D770DAD5F1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8291" y="4684516"/>
              <a:ext cx="0" cy="498174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001148E-ED7E-05BC-DC4E-A0F7425190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38790" y="2962275"/>
              <a:ext cx="532940" cy="1722241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61D8F8-7171-A6A2-F07D-A545838B03CC}"/>
              </a:ext>
            </a:extLst>
          </p:cNvPr>
          <p:cNvGrpSpPr/>
          <p:nvPr/>
        </p:nvGrpSpPr>
        <p:grpSpPr>
          <a:xfrm>
            <a:off x="2998269" y="2875146"/>
            <a:ext cx="1125111" cy="2044074"/>
            <a:chOff x="2998269" y="3138616"/>
            <a:chExt cx="1125111" cy="2044074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30348E6-5809-41CF-0703-F8E2FE9CD7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8269" y="4684516"/>
              <a:ext cx="0" cy="498174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AC95312-B8E9-FB54-1526-DB421333C4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4831" y="3138616"/>
              <a:ext cx="1118549" cy="1545900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9ADE59-9A5C-D539-133E-BF4E6CC5B626}"/>
              </a:ext>
            </a:extLst>
          </p:cNvPr>
          <p:cNvGrpSpPr/>
          <p:nvPr/>
        </p:nvGrpSpPr>
        <p:grpSpPr>
          <a:xfrm>
            <a:off x="7848600" y="3441755"/>
            <a:ext cx="969702" cy="1477465"/>
            <a:chOff x="7848600" y="3705225"/>
            <a:chExt cx="969702" cy="1477465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513E41E-7AE8-2926-9D99-40A8123973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18302" y="4684516"/>
              <a:ext cx="0" cy="498174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F62CFE4-7A1D-F598-A0B7-3C1EB59140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48600" y="3705225"/>
              <a:ext cx="969702" cy="979291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D6229C-B531-1138-A03A-24A50372E837}"/>
              </a:ext>
            </a:extLst>
          </p:cNvPr>
          <p:cNvGrpSpPr/>
          <p:nvPr/>
        </p:nvGrpSpPr>
        <p:grpSpPr>
          <a:xfrm>
            <a:off x="4935191" y="3582498"/>
            <a:ext cx="422189" cy="1336722"/>
            <a:chOff x="4935191" y="3845968"/>
            <a:chExt cx="422189" cy="133672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FF5CFB8-8581-11A2-87F1-17CF88B517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1753" y="3845968"/>
              <a:ext cx="415627" cy="875402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45CC4E5-5319-4134-A534-6780BCFCF5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5191" y="4684516"/>
              <a:ext cx="0" cy="498174"/>
            </a:xfrm>
            <a:prstGeom prst="straightConnector1">
              <a:avLst/>
            </a:prstGeom>
            <a:ln w="31750" cap="rnd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358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esign, LEGO&#10;&#10;Description automatically generated">
            <a:extLst>
              <a:ext uri="{FF2B5EF4-FFF2-40B4-BE49-F238E27FC236}">
                <a16:creationId xmlns:a16="http://schemas.microsoft.com/office/drawing/2014/main" id="{254F2CE9-4B4E-3B82-783B-1479F30596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16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 l="15784"/>
          <a:stretch/>
        </p:blipFill>
        <p:spPr>
          <a:xfrm>
            <a:off x="510741" y="666920"/>
            <a:ext cx="6545601" cy="6057322"/>
          </a:xfrm>
          <a:prstGeom prst="rect">
            <a:avLst/>
          </a:prstGeom>
        </p:spPr>
      </p:pic>
      <p:sp>
        <p:nvSpPr>
          <p:cNvPr id="81" name="Title 1">
            <a:extLst>
              <a:ext uri="{FF2B5EF4-FFF2-40B4-BE49-F238E27FC236}">
                <a16:creationId xmlns:a16="http://schemas.microsoft.com/office/drawing/2014/main" id="{4E8DDAC6-3C67-6044-AFF8-8E3C4175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 is in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every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machine</a:t>
            </a:r>
            <a:endParaRPr lang="sl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6596033-2EF3-444D-B93F-97F6724CCB25}"/>
              </a:ext>
            </a:extLst>
          </p:cNvPr>
          <p:cNvSpPr txBox="1"/>
          <p:nvPr/>
        </p:nvSpPr>
        <p:spPr>
          <a:xfrm>
            <a:off x="7517961" y="3752570"/>
            <a:ext cx="4640379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Treatment Control System 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Patient Positioning and Motion Management 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Image Guidance and Patient Position Verification 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Dose Delivery </a:t>
            </a:r>
            <a:endParaRPr lang="sl-SI" sz="12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Accelerator Control System 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Safety System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Proton Imaging </a:t>
            </a:r>
          </a:p>
          <a:p>
            <a:pPr>
              <a:spcAft>
                <a:spcPts val="600"/>
              </a:spcAft>
            </a:pPr>
            <a:r>
              <a:rPr lang="sl-SI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8. </a:t>
            </a:r>
            <a:r>
              <a:rPr lang="en-GB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Workflow management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1943060-B1C3-4D4A-BB08-684B4D27AEDD}"/>
              </a:ext>
            </a:extLst>
          </p:cNvPr>
          <p:cNvGrpSpPr/>
          <p:nvPr/>
        </p:nvGrpSpPr>
        <p:grpSpPr>
          <a:xfrm>
            <a:off x="6563018" y="1846297"/>
            <a:ext cx="706746" cy="4015719"/>
            <a:chOff x="5888926" y="1442260"/>
            <a:chExt cx="706746" cy="4015719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077CB8C-C239-0A46-AF43-C1B90D4195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3894" y="1442260"/>
              <a:ext cx="0" cy="4014542"/>
            </a:xfrm>
            <a:prstGeom prst="straightConnector1">
              <a:avLst/>
            </a:prstGeom>
            <a:ln w="31750" cap="rnd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0504EF0-2B5F-984F-90D8-FFE0233F23DA}"/>
                </a:ext>
              </a:extLst>
            </p:cNvPr>
            <p:cNvCxnSpPr>
              <a:cxnSpLocks/>
            </p:cNvCxnSpPr>
            <p:nvPr/>
          </p:nvCxnSpPr>
          <p:spPr>
            <a:xfrm>
              <a:off x="6400538" y="2878093"/>
              <a:ext cx="195134" cy="0"/>
            </a:xfrm>
            <a:prstGeom prst="straightConnector1">
              <a:avLst/>
            </a:prstGeom>
            <a:ln w="28575" cap="rnd">
              <a:solidFill>
                <a:schemeClr val="tx1"/>
              </a:solidFill>
              <a:prstDash val="sysDot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DD1FC7B3-1190-E84A-939A-141ADE259114}"/>
                </a:ext>
              </a:extLst>
            </p:cNvPr>
            <p:cNvCxnSpPr>
              <a:cxnSpLocks/>
            </p:cNvCxnSpPr>
            <p:nvPr/>
          </p:nvCxnSpPr>
          <p:spPr>
            <a:xfrm>
              <a:off x="5888926" y="1456121"/>
              <a:ext cx="414148" cy="0"/>
            </a:xfrm>
            <a:prstGeom prst="straightConnector1">
              <a:avLst/>
            </a:prstGeom>
            <a:ln w="31750" cap="rnd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52138614-631D-2747-BD66-6E306C193DD1}"/>
                </a:ext>
              </a:extLst>
            </p:cNvPr>
            <p:cNvCxnSpPr>
              <a:cxnSpLocks/>
            </p:cNvCxnSpPr>
            <p:nvPr/>
          </p:nvCxnSpPr>
          <p:spPr>
            <a:xfrm>
              <a:off x="5888926" y="5457979"/>
              <a:ext cx="414148" cy="0"/>
            </a:xfrm>
            <a:prstGeom prst="straightConnector1">
              <a:avLst/>
            </a:prstGeom>
            <a:ln w="31750" cap="rnd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C1B5A5E-2BDE-2041-9764-7AB4BA4F3FB0}"/>
              </a:ext>
            </a:extLst>
          </p:cNvPr>
          <p:cNvCxnSpPr>
            <a:cxnSpLocks/>
          </p:cNvCxnSpPr>
          <p:nvPr/>
        </p:nvCxnSpPr>
        <p:spPr>
          <a:xfrm flipH="1">
            <a:off x="3453670" y="2744571"/>
            <a:ext cx="877765" cy="1117083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A0FCE28-A7E2-804C-A08B-A19E76031589}"/>
              </a:ext>
            </a:extLst>
          </p:cNvPr>
          <p:cNvCxnSpPr>
            <a:cxnSpLocks/>
          </p:cNvCxnSpPr>
          <p:nvPr/>
        </p:nvCxnSpPr>
        <p:spPr>
          <a:xfrm flipH="1" flipV="1">
            <a:off x="4258822" y="3610672"/>
            <a:ext cx="923677" cy="1269031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4AE8077-9461-1C4F-941B-DA7DC6E3E3CD}"/>
              </a:ext>
            </a:extLst>
          </p:cNvPr>
          <p:cNvCxnSpPr>
            <a:cxnSpLocks/>
          </p:cNvCxnSpPr>
          <p:nvPr/>
        </p:nvCxnSpPr>
        <p:spPr>
          <a:xfrm flipV="1">
            <a:off x="5214644" y="3927942"/>
            <a:ext cx="268618" cy="893517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A9F670A-37DF-6A46-8019-B75BE5AB5B7C}"/>
              </a:ext>
            </a:extLst>
          </p:cNvPr>
          <p:cNvCxnSpPr>
            <a:cxnSpLocks/>
          </p:cNvCxnSpPr>
          <p:nvPr/>
        </p:nvCxnSpPr>
        <p:spPr>
          <a:xfrm flipV="1">
            <a:off x="2218867" y="4065819"/>
            <a:ext cx="925272" cy="1408297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B994E12-09B0-C343-A621-E281DFDBBA13}"/>
              </a:ext>
            </a:extLst>
          </p:cNvPr>
          <p:cNvCxnSpPr>
            <a:cxnSpLocks/>
          </p:cNvCxnSpPr>
          <p:nvPr/>
        </p:nvCxnSpPr>
        <p:spPr>
          <a:xfrm>
            <a:off x="2046730" y="2615527"/>
            <a:ext cx="432139" cy="594131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187133A-E2B4-714B-892C-C9D7E9BFA9CD}"/>
              </a:ext>
            </a:extLst>
          </p:cNvPr>
          <p:cNvCxnSpPr>
            <a:cxnSpLocks/>
          </p:cNvCxnSpPr>
          <p:nvPr/>
        </p:nvCxnSpPr>
        <p:spPr>
          <a:xfrm>
            <a:off x="2778582" y="2228277"/>
            <a:ext cx="162906" cy="862851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D1BEF4DB-241B-DF44-8ECF-B675F347D546}"/>
              </a:ext>
            </a:extLst>
          </p:cNvPr>
          <p:cNvCxnSpPr>
            <a:cxnSpLocks/>
          </p:cNvCxnSpPr>
          <p:nvPr/>
        </p:nvCxnSpPr>
        <p:spPr>
          <a:xfrm flipH="1">
            <a:off x="2671102" y="2744571"/>
            <a:ext cx="1624567" cy="1081766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1B9193B-4562-2646-A0ED-446223CADB55}"/>
              </a:ext>
            </a:extLst>
          </p:cNvPr>
          <p:cNvCxnSpPr>
            <a:cxnSpLocks/>
          </p:cNvCxnSpPr>
          <p:nvPr/>
        </p:nvCxnSpPr>
        <p:spPr>
          <a:xfrm flipH="1" flipV="1">
            <a:off x="1883319" y="4383534"/>
            <a:ext cx="335547" cy="992339"/>
          </a:xfrm>
          <a:prstGeom prst="straightConnector1">
            <a:avLst/>
          </a:prstGeom>
          <a:ln w="19050" cap="rnd">
            <a:solidFill>
              <a:schemeClr val="tx2"/>
            </a:solidFill>
            <a:prstDash val="sysDot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3BEC37CF-4A75-F568-9B71-10AC2D42013B}"/>
              </a:ext>
            </a:extLst>
          </p:cNvPr>
          <p:cNvSpPr/>
          <p:nvPr/>
        </p:nvSpPr>
        <p:spPr>
          <a:xfrm>
            <a:off x="5005290" y="4702494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6289BC-D66C-7039-E100-C1F4A4692A30}"/>
              </a:ext>
            </a:extLst>
          </p:cNvPr>
          <p:cNvSpPr/>
          <p:nvPr/>
        </p:nvSpPr>
        <p:spPr>
          <a:xfrm>
            <a:off x="2041658" y="5339170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4982649-F919-9DD9-C64F-8799591912E4}"/>
              </a:ext>
            </a:extLst>
          </p:cNvPr>
          <p:cNvSpPr/>
          <p:nvPr/>
        </p:nvSpPr>
        <p:spPr>
          <a:xfrm>
            <a:off x="1871691" y="2344557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A91F93-EC0A-7466-32C1-329865DE1531}"/>
              </a:ext>
            </a:extLst>
          </p:cNvPr>
          <p:cNvSpPr/>
          <p:nvPr/>
        </p:nvSpPr>
        <p:spPr>
          <a:xfrm>
            <a:off x="2551510" y="1873859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48B2055-58FC-541E-86FB-32274C15710F}"/>
              </a:ext>
            </a:extLst>
          </p:cNvPr>
          <p:cNvSpPr/>
          <p:nvPr/>
        </p:nvSpPr>
        <p:spPr>
          <a:xfrm>
            <a:off x="951778" y="2489722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AD680D5-494D-B7E1-B8E8-56A4A6639488}"/>
              </a:ext>
            </a:extLst>
          </p:cNvPr>
          <p:cNvSpPr/>
          <p:nvPr/>
        </p:nvSpPr>
        <p:spPr>
          <a:xfrm>
            <a:off x="6073415" y="4137620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7D44295-8437-F423-390B-FBD8168CE7F7}"/>
              </a:ext>
            </a:extLst>
          </p:cNvPr>
          <p:cNvSpPr/>
          <p:nvPr/>
        </p:nvSpPr>
        <p:spPr>
          <a:xfrm>
            <a:off x="4249125" y="2505224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CDE322E-8AD6-010C-0E4B-13FBC147D3FB}"/>
              </a:ext>
            </a:extLst>
          </p:cNvPr>
          <p:cNvSpPr/>
          <p:nvPr/>
        </p:nvSpPr>
        <p:spPr>
          <a:xfrm>
            <a:off x="4923612" y="3367422"/>
            <a:ext cx="354418" cy="3544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SI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70015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A159B4-1A68-3C4A-1127-07F9C7A91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Software is in </a:t>
            </a:r>
            <a:r>
              <a:rPr lang="sl-SI" dirty="0" err="1"/>
              <a:t>every</a:t>
            </a:r>
            <a:r>
              <a:rPr lang="sl-SI" dirty="0"/>
              <a:t> part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oncology</a:t>
            </a:r>
            <a:r>
              <a:rPr lang="sl-SI" dirty="0"/>
              <a:t> </a:t>
            </a:r>
            <a:r>
              <a:rPr lang="sl-SI" dirty="0" err="1"/>
              <a:t>workflow</a:t>
            </a:r>
            <a:endParaRPr lang="sl-S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770D24-97B4-04D9-C46F-E6A04529A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8" y="4522124"/>
            <a:ext cx="11132598" cy="1076601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Software plays a crucial role every step of the way!</a:t>
            </a:r>
            <a:endParaRPr lang="sl-SI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FA44E5-2248-A1F0-8C33-7DFE1BF43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3C0502-BF64-3D09-E5AC-C0D78064A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4C7FF-3AF3-A8D5-81AC-1FDBFCBAA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5</a:t>
            </a:fld>
            <a:endParaRPr lang="it-IT"/>
          </a:p>
        </p:txBody>
      </p:sp>
      <p:sp>
        <p:nvSpPr>
          <p:cNvPr id="2" name="Rounded Rectangle 2">
            <a:extLst>
              <a:ext uri="{FF2B5EF4-FFF2-40B4-BE49-F238E27FC236}">
                <a16:creationId xmlns:a16="http://schemas.microsoft.com/office/drawing/2014/main" id="{EC2C9567-7523-A343-786F-64D22C572369}"/>
              </a:ext>
            </a:extLst>
          </p:cNvPr>
          <p:cNvSpPr/>
          <p:nvPr/>
        </p:nvSpPr>
        <p:spPr>
          <a:xfrm>
            <a:off x="575033" y="2385119"/>
            <a:ext cx="1727198" cy="1325562"/>
          </a:xfrm>
          <a:prstGeom prst="roundRect">
            <a:avLst>
              <a:gd name="adj" fmla="val 89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Diagnosis &amp;</a:t>
            </a:r>
          </a:p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Choice of Tx</a:t>
            </a:r>
          </a:p>
          <a:p>
            <a:pPr algn="ctr"/>
            <a:endParaRPr lang="en-US" sz="1400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Cancer boards, Insurance</a:t>
            </a: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C6DCFCF1-595A-B34B-5E72-19D55CFFCB4B}"/>
              </a:ext>
            </a:extLst>
          </p:cNvPr>
          <p:cNvSpPr/>
          <p:nvPr/>
        </p:nvSpPr>
        <p:spPr>
          <a:xfrm>
            <a:off x="2837926" y="2385119"/>
            <a:ext cx="1727198" cy="1325562"/>
          </a:xfrm>
          <a:prstGeom prst="roundRect">
            <a:avLst>
              <a:gd name="adj" fmla="val 89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Simulation &amp; Contouring</a:t>
            </a:r>
          </a:p>
          <a:p>
            <a:pPr algn="ctr"/>
            <a:endParaRPr lang="en-US" sz="14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CT, MRI, PET</a:t>
            </a:r>
            <a:endParaRPr lang="en-SI" sz="900" dirty="0">
              <a:solidFill>
                <a:schemeClr val="tx2"/>
              </a:solidFill>
            </a:endParaRPr>
          </a:p>
        </p:txBody>
      </p:sp>
      <p:sp>
        <p:nvSpPr>
          <p:cNvPr id="10" name="Rounded Rectangle 2">
            <a:extLst>
              <a:ext uri="{FF2B5EF4-FFF2-40B4-BE49-F238E27FC236}">
                <a16:creationId xmlns:a16="http://schemas.microsoft.com/office/drawing/2014/main" id="{415650BF-4337-6284-8E46-3EAD10D3D794}"/>
              </a:ext>
            </a:extLst>
          </p:cNvPr>
          <p:cNvSpPr/>
          <p:nvPr/>
        </p:nvSpPr>
        <p:spPr>
          <a:xfrm>
            <a:off x="5100818" y="2367103"/>
            <a:ext cx="1727198" cy="1325562"/>
          </a:xfrm>
          <a:prstGeom prst="roundRect">
            <a:avLst>
              <a:gd name="adj" fmla="val 89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Tx Prescription &amp; Planning </a:t>
            </a:r>
          </a:p>
          <a:p>
            <a:pPr algn="ctr"/>
            <a:endParaRPr lang="en-US" sz="14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 approval, QA</a:t>
            </a: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FE8C1C08-E5E1-45DB-FBCA-9824AF591DE4}"/>
              </a:ext>
            </a:extLst>
          </p:cNvPr>
          <p:cNvSpPr/>
          <p:nvPr/>
        </p:nvSpPr>
        <p:spPr>
          <a:xfrm>
            <a:off x="7363710" y="2384802"/>
            <a:ext cx="1727198" cy="1325562"/>
          </a:xfrm>
          <a:prstGeom prst="roundRect">
            <a:avLst>
              <a:gd name="adj" fmla="val 89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Tx Delivery</a:t>
            </a:r>
          </a:p>
          <a:p>
            <a:pPr algn="ctr"/>
            <a:endParaRPr lang="en-US" sz="14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endParaRPr lang="en-US" sz="14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Machine Control/QA</a:t>
            </a:r>
          </a:p>
        </p:txBody>
      </p:sp>
      <p:sp>
        <p:nvSpPr>
          <p:cNvPr id="12" name="Rounded Rectangle 2">
            <a:extLst>
              <a:ext uri="{FF2B5EF4-FFF2-40B4-BE49-F238E27FC236}">
                <a16:creationId xmlns:a16="http://schemas.microsoft.com/office/drawing/2014/main" id="{664ADA33-09B2-9A38-C5BC-14DF089A15B0}"/>
              </a:ext>
            </a:extLst>
          </p:cNvPr>
          <p:cNvSpPr/>
          <p:nvPr/>
        </p:nvSpPr>
        <p:spPr>
          <a:xfrm>
            <a:off x="9626602" y="2384802"/>
            <a:ext cx="1727198" cy="1325562"/>
          </a:xfrm>
          <a:prstGeom prst="roundRect">
            <a:avLst>
              <a:gd name="adj" fmla="val 89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Post-Treatment Monitoring</a:t>
            </a:r>
          </a:p>
          <a:p>
            <a:pPr algn="ctr"/>
            <a:endParaRPr lang="en-US" sz="14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Side effects, </a:t>
            </a:r>
          </a:p>
          <a:p>
            <a:pPr algn="ctr"/>
            <a:r>
              <a: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Remission status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9630D1B-F15F-6482-1922-98386923D6F9}"/>
              </a:ext>
            </a:extLst>
          </p:cNvPr>
          <p:cNvSpPr/>
          <p:nvPr/>
        </p:nvSpPr>
        <p:spPr>
          <a:xfrm>
            <a:off x="2348148" y="2867785"/>
            <a:ext cx="443860" cy="324197"/>
          </a:xfrm>
          <a:prstGeom prst="rightArrow">
            <a:avLst/>
          </a:prstGeom>
          <a:solidFill>
            <a:srgbClr val="67C9F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81072BB-3AEA-CC3C-CEA4-57F7E4774826}"/>
              </a:ext>
            </a:extLst>
          </p:cNvPr>
          <p:cNvSpPr/>
          <p:nvPr/>
        </p:nvSpPr>
        <p:spPr>
          <a:xfrm>
            <a:off x="4611040" y="2867785"/>
            <a:ext cx="443860" cy="324197"/>
          </a:xfrm>
          <a:prstGeom prst="rightArrow">
            <a:avLst/>
          </a:prstGeom>
          <a:solidFill>
            <a:srgbClr val="67C9F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5F592FC-8A25-6CC1-CF51-7674385D6987}"/>
              </a:ext>
            </a:extLst>
          </p:cNvPr>
          <p:cNvSpPr/>
          <p:nvPr/>
        </p:nvSpPr>
        <p:spPr>
          <a:xfrm>
            <a:off x="6873933" y="2867785"/>
            <a:ext cx="443860" cy="324197"/>
          </a:xfrm>
          <a:prstGeom prst="rightArrow">
            <a:avLst/>
          </a:prstGeom>
          <a:solidFill>
            <a:srgbClr val="67C9F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31E5FEF8-145D-AEFF-2390-ECA8E3BE1D0C}"/>
              </a:ext>
            </a:extLst>
          </p:cNvPr>
          <p:cNvSpPr/>
          <p:nvPr/>
        </p:nvSpPr>
        <p:spPr>
          <a:xfrm>
            <a:off x="9140189" y="2867785"/>
            <a:ext cx="443860" cy="324197"/>
          </a:xfrm>
          <a:prstGeom prst="rightArrow">
            <a:avLst/>
          </a:prstGeom>
          <a:solidFill>
            <a:srgbClr val="67C9F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444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/>
      <p:bldP spid="4" grpId="0"/>
      <p:bldP spid="5" grpId="0"/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BBE4-9060-B2F0-D1F7-D9931D84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Dilemma</a:t>
            </a:r>
            <a:r>
              <a:rPr lang="sl-SI" dirty="0"/>
              <a:t>: How to show software?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4BA86-214D-9566-79A1-73B0856B9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err="1"/>
              <a:t>Colourful</a:t>
            </a:r>
            <a:r>
              <a:rPr lang="sl-SI" dirty="0"/>
              <a:t> </a:t>
            </a:r>
            <a:r>
              <a:rPr lang="sl-SI" dirty="0" err="1"/>
              <a:t>meaningless</a:t>
            </a:r>
            <a:r>
              <a:rPr lang="sl-SI" dirty="0"/>
              <a:t> </a:t>
            </a:r>
            <a:r>
              <a:rPr lang="sl-SI" dirty="0" err="1"/>
              <a:t>screenshots</a:t>
            </a:r>
            <a:r>
              <a:rPr lang="sl-SI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Professional </a:t>
            </a:r>
            <a:r>
              <a:rPr lang="en-US" dirty="0" err="1"/>
              <a:t>i</a:t>
            </a:r>
            <a:r>
              <a:rPr lang="sl-SI" dirty="0"/>
              <a:t>ncomprehensible flowcharts?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err="1"/>
              <a:t>Impressive</a:t>
            </a:r>
            <a:r>
              <a:rPr lang="sl-SI" dirty="0"/>
              <a:t> </a:t>
            </a:r>
            <a:r>
              <a:rPr lang="sl-SI" dirty="0" err="1"/>
              <a:t>illegible</a:t>
            </a:r>
            <a:r>
              <a:rPr lang="sl-SI" dirty="0"/>
              <a:t> </a:t>
            </a:r>
            <a:r>
              <a:rPr lang="sl-SI" dirty="0" err="1"/>
              <a:t>lines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code</a:t>
            </a:r>
            <a:r>
              <a:rPr lang="sl-SI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0A48F-B432-85AB-1196-4057CB356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0E18E-BAD6-2EAF-57EC-A5AA4F75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6808A-6721-FD75-1682-7FA3E043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6</a:t>
            </a:fld>
            <a:endParaRPr lang="it-IT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C155368A-9266-DDAC-5323-13BA6D7FA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8834" y="0"/>
            <a:ext cx="3343166" cy="1887534"/>
          </a:xfrm>
          <a:prstGeom prst="rect">
            <a:avLst/>
          </a:prstGeom>
        </p:spPr>
      </p:pic>
      <p:pic>
        <p:nvPicPr>
          <p:cNvPr id="1026" name="Picture 2" descr="Flowchart Tutorial (with Symbols, Guide and Examples)">
            <a:extLst>
              <a:ext uri="{FF2B5EF4-FFF2-40B4-BE49-F238E27FC236}">
                <a16:creationId xmlns:a16="http://schemas.microsoft.com/office/drawing/2014/main" id="{8661EE3C-279A-4641-99A2-75068AD19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858" y="1953732"/>
            <a:ext cx="2913351" cy="198873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ealthcare.gov problems: What 5 million lines of code really ...">
            <a:extLst>
              <a:ext uri="{FF2B5EF4-FFF2-40B4-BE49-F238E27FC236}">
                <a16:creationId xmlns:a16="http://schemas.microsoft.com/office/drawing/2014/main" id="{7D2C4D3B-8DC5-86BA-45BA-73EEC7329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053" y="4038414"/>
            <a:ext cx="3183947" cy="227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16005D-E572-2FA4-96FC-AB1563066D93}"/>
              </a:ext>
            </a:extLst>
          </p:cNvPr>
          <p:cNvCxnSpPr/>
          <p:nvPr/>
        </p:nvCxnSpPr>
        <p:spPr>
          <a:xfrm flipV="1">
            <a:off x="5986462" y="943767"/>
            <a:ext cx="2624137" cy="10099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A17B1D7-0586-C613-14B2-881F91B95113}"/>
              </a:ext>
            </a:extLst>
          </p:cNvPr>
          <p:cNvCxnSpPr>
            <a:cxnSpLocks/>
          </p:cNvCxnSpPr>
          <p:nvPr/>
        </p:nvCxnSpPr>
        <p:spPr>
          <a:xfrm flipV="1">
            <a:off x="6839327" y="3043462"/>
            <a:ext cx="1771272" cy="2971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C00380-7E27-67A9-4388-9EC987B7C3FC}"/>
              </a:ext>
            </a:extLst>
          </p:cNvPr>
          <p:cNvCxnSpPr>
            <a:cxnSpLocks/>
          </p:cNvCxnSpPr>
          <p:nvPr/>
        </p:nvCxnSpPr>
        <p:spPr>
          <a:xfrm>
            <a:off x="6096000" y="4793673"/>
            <a:ext cx="2752834" cy="3807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82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1A95C-0456-DD5D-A832-A5D712BA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Just name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individual</a:t>
            </a:r>
            <a:r>
              <a:rPr lang="sl-SI" dirty="0"/>
              <a:t> </a:t>
            </a:r>
            <a:r>
              <a:rPr lang="sl-SI" dirty="0" err="1"/>
              <a:t>packages</a:t>
            </a:r>
            <a:r>
              <a:rPr lang="sl-SI" dirty="0"/>
              <a:t>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D077E-4252-FC46-561B-B1BE751BF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5E71B-40C3-28DF-6441-6D3B96D7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398E2-5055-B61C-32CC-3A000E64E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7</a:t>
            </a:fld>
            <a:endParaRPr lang="it-IT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F138482-4DFC-2461-EEF0-A3B536F9DCE4}"/>
              </a:ext>
            </a:extLst>
          </p:cNvPr>
          <p:cNvGrpSpPr/>
          <p:nvPr/>
        </p:nvGrpSpPr>
        <p:grpSpPr>
          <a:xfrm>
            <a:off x="6096000" y="1697851"/>
            <a:ext cx="1727200" cy="2210580"/>
            <a:chOff x="6096000" y="1697851"/>
            <a:chExt cx="1727200" cy="22105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25D1B88-39BF-59BE-F7E2-733C6135B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7930" y="1697851"/>
              <a:ext cx="1103339" cy="771352"/>
            </a:xfrm>
            <a:prstGeom prst="rect">
              <a:avLst/>
            </a:prstGeom>
          </p:spPr>
        </p:pic>
        <p:sp>
          <p:nvSpPr>
            <p:cNvPr id="23" name="Rounded Rectangle 3">
              <a:extLst>
                <a:ext uri="{FF2B5EF4-FFF2-40B4-BE49-F238E27FC236}">
                  <a16:creationId xmlns:a16="http://schemas.microsoft.com/office/drawing/2014/main" id="{F7ACBC6D-C245-09C3-1083-D3FE47F92436}"/>
                </a:ext>
              </a:extLst>
            </p:cNvPr>
            <p:cNvSpPr/>
            <p:nvPr/>
          </p:nvSpPr>
          <p:spPr>
            <a:xfrm>
              <a:off x="6096000" y="2582870"/>
              <a:ext cx="1727200" cy="1325561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Control System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tx2"/>
                  </a:solidFill>
                </a:rPr>
                <a:t>Execution of a Treatment Session</a:t>
              </a:r>
              <a:endParaRPr lang="en-SI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33E08E4-29E9-9AD3-2BBC-FF6DB0592075}"/>
                </a:ext>
              </a:extLst>
            </p:cNvPr>
            <p:cNvCxnSpPr>
              <a:cxnSpLocks/>
            </p:cNvCxnSpPr>
            <p:nvPr/>
          </p:nvCxnSpPr>
          <p:spPr>
            <a:xfrm>
              <a:off x="6202222" y="3340050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F5AC89-CED2-D64D-67C0-2E34C09256C6}"/>
              </a:ext>
            </a:extLst>
          </p:cNvPr>
          <p:cNvGrpSpPr/>
          <p:nvPr/>
        </p:nvGrpSpPr>
        <p:grpSpPr>
          <a:xfrm>
            <a:off x="4274165" y="1694104"/>
            <a:ext cx="1727200" cy="2214998"/>
            <a:chOff x="4274165" y="1694104"/>
            <a:chExt cx="1727200" cy="221499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7AF904-21AD-C8D5-00F5-0FF3BD9DB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1616" y="1694104"/>
              <a:ext cx="1092298" cy="775099"/>
            </a:xfrm>
            <a:prstGeom prst="rect">
              <a:avLst/>
            </a:prstGeom>
          </p:spPr>
        </p:pic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97EFD8B1-08C7-6E13-8682-BE0C8DAEDF73}"/>
                </a:ext>
              </a:extLst>
            </p:cNvPr>
            <p:cNvSpPr/>
            <p:nvPr/>
          </p:nvSpPr>
          <p:spPr>
            <a:xfrm>
              <a:off x="4274165" y="2583541"/>
              <a:ext cx="1727200" cy="1325561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Imaging Software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endParaRPr lang="en-US" sz="933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/>
              <a:r>
                <a:rPr lang="en-US" sz="9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Diagnosis, Planning and Image Guidance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2C6B21-8A92-D738-C526-359ED162D7FF}"/>
                </a:ext>
              </a:extLst>
            </p:cNvPr>
            <p:cNvCxnSpPr>
              <a:cxnSpLocks/>
            </p:cNvCxnSpPr>
            <p:nvPr/>
          </p:nvCxnSpPr>
          <p:spPr>
            <a:xfrm>
              <a:off x="4369765" y="3340050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00C670-BDED-55E9-26BC-6860E33FA2AC}"/>
              </a:ext>
            </a:extLst>
          </p:cNvPr>
          <p:cNvGrpSpPr/>
          <p:nvPr/>
        </p:nvGrpSpPr>
        <p:grpSpPr>
          <a:xfrm>
            <a:off x="7917835" y="1690688"/>
            <a:ext cx="1727200" cy="2217743"/>
            <a:chOff x="7917835" y="1690688"/>
            <a:chExt cx="1727200" cy="2217743"/>
          </a:xfrm>
        </p:grpSpPr>
        <p:pic>
          <p:nvPicPr>
            <p:cNvPr id="22" name="Picture 2" descr="Therapy Center - Med Austron">
              <a:extLst>
                <a:ext uri="{FF2B5EF4-FFF2-40B4-BE49-F238E27FC236}">
                  <a16:creationId xmlns:a16="http://schemas.microsoft.com/office/drawing/2014/main" id="{D71178FF-652D-81DD-6D10-4B0177ADE7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48" t="14369" r="15333" b="13584"/>
            <a:stretch/>
          </p:blipFill>
          <p:spPr bwMode="auto">
            <a:xfrm>
              <a:off x="8071656" y="1690688"/>
              <a:ext cx="1419558" cy="778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ounded Rectangle 3">
              <a:extLst>
                <a:ext uri="{FF2B5EF4-FFF2-40B4-BE49-F238E27FC236}">
                  <a16:creationId xmlns:a16="http://schemas.microsoft.com/office/drawing/2014/main" id="{13D9EAAE-DA5B-A9F6-27B8-6F77107AA24C}"/>
                </a:ext>
              </a:extLst>
            </p:cNvPr>
            <p:cNvSpPr/>
            <p:nvPr/>
          </p:nvSpPr>
          <p:spPr>
            <a:xfrm>
              <a:off x="7917835" y="2582870"/>
              <a:ext cx="1727200" cy="1325561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Accelerator Control System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tx2"/>
                  </a:solidFill>
                </a:rPr>
                <a:t>Beam production</a:t>
              </a:r>
            </a:p>
            <a:p>
              <a:pPr algn="ctr"/>
              <a:endParaRPr lang="en-US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715184A-1D10-28E2-ABA4-9ED8EB04BEDD}"/>
                </a:ext>
              </a:extLst>
            </p:cNvPr>
            <p:cNvCxnSpPr>
              <a:cxnSpLocks/>
            </p:cNvCxnSpPr>
            <p:nvPr/>
          </p:nvCxnSpPr>
          <p:spPr>
            <a:xfrm>
              <a:off x="8013435" y="3359420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560CF56-E683-6AE0-E79E-B46FDE6FC7A7}"/>
              </a:ext>
            </a:extLst>
          </p:cNvPr>
          <p:cNvGrpSpPr/>
          <p:nvPr/>
        </p:nvGrpSpPr>
        <p:grpSpPr>
          <a:xfrm>
            <a:off x="9739670" y="1718633"/>
            <a:ext cx="1727200" cy="2199385"/>
            <a:chOff x="9739670" y="1718633"/>
            <a:chExt cx="1727200" cy="2199385"/>
          </a:xfrm>
        </p:grpSpPr>
        <p:pic>
          <p:nvPicPr>
            <p:cNvPr id="7" name="Picture 26" descr="Blasting radiation therapy into the future: New systems may improve cancer  treatment - Scope">
              <a:extLst>
                <a:ext uri="{FF2B5EF4-FFF2-40B4-BE49-F238E27FC236}">
                  <a16:creationId xmlns:a16="http://schemas.microsoft.com/office/drawing/2014/main" id="{533BEF9E-2E9C-B6C4-8C65-C851521E739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259784" y="1718633"/>
              <a:ext cx="686971" cy="760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ounded Rectangle 3">
              <a:extLst>
                <a:ext uri="{FF2B5EF4-FFF2-40B4-BE49-F238E27FC236}">
                  <a16:creationId xmlns:a16="http://schemas.microsoft.com/office/drawing/2014/main" id="{5E53DC5E-41B0-E5A1-715B-D93CE815D738}"/>
                </a:ext>
              </a:extLst>
            </p:cNvPr>
            <p:cNvSpPr/>
            <p:nvPr/>
          </p:nvSpPr>
          <p:spPr>
            <a:xfrm>
              <a:off x="9739670" y="2592457"/>
              <a:ext cx="1727200" cy="1325561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Dose Delivery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endParaRPr lang="en-US" sz="933" dirty="0">
                <a:solidFill>
                  <a:schemeClr val="tx2"/>
                </a:solidFill>
                <a:latin typeface="Calibri" panose="020F0502020204030204"/>
              </a:endParaRPr>
            </a:p>
            <a:p>
              <a:pPr algn="ctr"/>
              <a:r>
                <a:rPr lang="en-US" sz="900" dirty="0">
                  <a:solidFill>
                    <a:schemeClr val="tx2"/>
                  </a:solidFill>
                  <a:latin typeface="Calibri" panose="020F0502020204030204"/>
                </a:rPr>
                <a:t>Pencil bean scanning</a:t>
              </a:r>
            </a:p>
            <a:p>
              <a:pPr algn="ctr"/>
              <a:endParaRPr lang="en-US" sz="9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E3C509C-B7AC-DD14-D3D4-BE34C6B5665A}"/>
                </a:ext>
              </a:extLst>
            </p:cNvPr>
            <p:cNvCxnSpPr>
              <a:cxnSpLocks/>
            </p:cNvCxnSpPr>
            <p:nvPr/>
          </p:nvCxnSpPr>
          <p:spPr>
            <a:xfrm>
              <a:off x="9835270" y="3369007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0353259-CF65-A60F-CC80-1A3D4481ABC4}"/>
              </a:ext>
            </a:extLst>
          </p:cNvPr>
          <p:cNvSpPr txBox="1"/>
          <p:nvPr/>
        </p:nvSpPr>
        <p:spPr>
          <a:xfrm>
            <a:off x="614297" y="4127401"/>
            <a:ext cx="9367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.. and more: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Safety Systems (personnel, patient and machine safety)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Patient Positioning (robot/chair control, optical tracking)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 Verification (personnel, patient, equipment)</a:t>
            </a:r>
            <a:endParaRPr lang="sl-SI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514A81-9781-BA76-5DE1-A3921A38B735}"/>
              </a:ext>
            </a:extLst>
          </p:cNvPr>
          <p:cNvGrpSpPr/>
          <p:nvPr/>
        </p:nvGrpSpPr>
        <p:grpSpPr>
          <a:xfrm>
            <a:off x="2308780" y="1668455"/>
            <a:ext cx="1976248" cy="2240647"/>
            <a:chOff x="2308780" y="1668455"/>
            <a:chExt cx="1976248" cy="2240647"/>
          </a:xfrm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08840DCD-DEE2-06DA-75C1-596AACFF4C9D}"/>
                </a:ext>
              </a:extLst>
            </p:cNvPr>
            <p:cNvSpPr/>
            <p:nvPr/>
          </p:nvSpPr>
          <p:spPr>
            <a:xfrm>
              <a:off x="2452330" y="2583541"/>
              <a:ext cx="1727200" cy="1325561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Planning System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r>
                <a:rPr lang="en-SI" sz="900" dirty="0">
                  <a:solidFill>
                    <a:schemeClr val="tx2"/>
                  </a:solidFill>
                </a:rPr>
                <a:t>Patient specific treatment plan</a:t>
              </a:r>
              <a:endParaRPr lang="en-US" sz="900" dirty="0">
                <a:solidFill>
                  <a:schemeClr val="tx2"/>
                </a:solidFill>
              </a:endParaRPr>
            </a:p>
            <a:p>
              <a:pPr algn="ctr"/>
              <a:endParaRPr lang="en-SI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22AE51A-A821-A403-411C-B9CA11039C00}"/>
                </a:ext>
              </a:extLst>
            </p:cNvPr>
            <p:cNvCxnSpPr>
              <a:cxnSpLocks/>
            </p:cNvCxnSpPr>
            <p:nvPr/>
          </p:nvCxnSpPr>
          <p:spPr>
            <a:xfrm>
              <a:off x="2546965" y="3350850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3278501-F63E-96B0-D377-F46503050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08780" y="1668455"/>
              <a:ext cx="1976248" cy="9256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1160E35-4772-2BAC-8441-F0D3419DA2BA}"/>
              </a:ext>
            </a:extLst>
          </p:cNvPr>
          <p:cNvGrpSpPr/>
          <p:nvPr/>
        </p:nvGrpSpPr>
        <p:grpSpPr>
          <a:xfrm>
            <a:off x="628736" y="1530270"/>
            <a:ext cx="1727198" cy="2378834"/>
            <a:chOff x="628736" y="1530270"/>
            <a:chExt cx="1727198" cy="2378834"/>
          </a:xfrm>
        </p:grpSpPr>
        <p:sp>
          <p:nvSpPr>
            <p:cNvPr id="11" name="Rounded Rectangle 2">
              <a:extLst>
                <a:ext uri="{FF2B5EF4-FFF2-40B4-BE49-F238E27FC236}">
                  <a16:creationId xmlns:a16="http://schemas.microsoft.com/office/drawing/2014/main" id="{5892F9E4-A9EC-3787-C313-8D040CEB6F89}"/>
                </a:ext>
              </a:extLst>
            </p:cNvPr>
            <p:cNvSpPr/>
            <p:nvPr/>
          </p:nvSpPr>
          <p:spPr>
            <a:xfrm>
              <a:off x="628736" y="2583542"/>
              <a:ext cx="1727198" cy="1325562"/>
            </a:xfrm>
            <a:prstGeom prst="roundRect">
              <a:avLst>
                <a:gd name="adj" fmla="val 896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Information Systems</a:t>
              </a:r>
            </a:p>
            <a:p>
              <a:pPr algn="ctr"/>
              <a:endParaRPr lang="en-SI" dirty="0">
                <a:solidFill>
                  <a:schemeClr val="tx2"/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tx2"/>
                  </a:solidFill>
                </a:rPr>
                <a:t>Treatment prescription, scheduling and follow-up</a:t>
              </a:r>
              <a:endParaRPr lang="en-SI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4F8143D-8380-52DE-D19D-4606B204D7D5}"/>
                </a:ext>
              </a:extLst>
            </p:cNvPr>
            <p:cNvCxnSpPr>
              <a:cxnSpLocks/>
            </p:cNvCxnSpPr>
            <p:nvPr/>
          </p:nvCxnSpPr>
          <p:spPr>
            <a:xfrm>
              <a:off x="716022" y="3350850"/>
              <a:ext cx="1536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3FBE9C07-9775-615F-DCE7-6DB7D8CCAE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1" t="2470" r="37000" b="53444"/>
            <a:stretch/>
          </p:blipFill>
          <p:spPr bwMode="auto">
            <a:xfrm>
              <a:off x="660382" y="1530270"/>
              <a:ext cx="1673540" cy="976758"/>
            </a:xfrm>
            <a:prstGeom prst="rect">
              <a:avLst/>
            </a:prstGeom>
            <a:ln w="53975" cap="rnd"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 fov="1800000">
                <a:rot lat="600000" lon="1800000" rev="0"/>
              </a:camera>
              <a:lightRig rig="threePt" dir="t">
                <a:rot lat="0" lon="0" rev="2700000"/>
              </a:lightRig>
            </a:scene3d>
            <a:sp3d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6803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E7C62-5E06-AD21-C805-8C5A819F6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Discuss expert software architecture?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CDF88-AA7D-AA22-BD52-67DCBCE9B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9031C-8A76-9284-715E-88BC0593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C8AB5-716A-5BC5-5C73-EC0C95A0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8</a:t>
            </a:fld>
            <a:endParaRPr lang="it-IT"/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D9D97933-0440-D0E1-7344-2965B659BE50}"/>
              </a:ext>
            </a:extLst>
          </p:cNvPr>
          <p:cNvSpPr/>
          <p:nvPr/>
        </p:nvSpPr>
        <p:spPr>
          <a:xfrm>
            <a:off x="5675305" y="1803526"/>
            <a:ext cx="1228211" cy="468248"/>
          </a:xfrm>
          <a:prstGeom prst="roundRect">
            <a:avLst>
              <a:gd name="adj" fmla="val 35129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OIS Adapter</a:t>
            </a:r>
          </a:p>
        </p:txBody>
      </p:sp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65CC9414-979C-01ED-3D7C-3E6FE295AD0B}"/>
              </a:ext>
            </a:extLst>
          </p:cNvPr>
          <p:cNvSpPr/>
          <p:nvPr/>
        </p:nvSpPr>
        <p:spPr>
          <a:xfrm>
            <a:off x="541538" y="3178582"/>
            <a:ext cx="1197864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Accelerator</a:t>
            </a:r>
          </a:p>
        </p:txBody>
      </p: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FB5C66EF-CEFF-684F-AF88-BC0DA14E063D}"/>
              </a:ext>
            </a:extLst>
          </p:cNvPr>
          <p:cNvSpPr/>
          <p:nvPr/>
        </p:nvSpPr>
        <p:spPr>
          <a:xfrm>
            <a:off x="1906750" y="3178582"/>
            <a:ext cx="987418" cy="521208"/>
          </a:xfrm>
          <a:prstGeom prst="roundRect">
            <a:avLst>
              <a:gd name="adj" fmla="val 30264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Allocator Adapter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B4B1861-105A-0953-D9F2-28AFF37F3239}"/>
              </a:ext>
            </a:extLst>
          </p:cNvPr>
          <p:cNvSpPr/>
          <p:nvPr/>
        </p:nvSpPr>
        <p:spPr>
          <a:xfrm>
            <a:off x="10728739" y="3178582"/>
            <a:ext cx="1197864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Systems of Safety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A8E31EC-CAC6-1714-7560-F7BF381E90AC}"/>
              </a:ext>
            </a:extLst>
          </p:cNvPr>
          <p:cNvSpPr/>
          <p:nvPr/>
        </p:nvSpPr>
        <p:spPr>
          <a:xfrm>
            <a:off x="9670976" y="3178582"/>
            <a:ext cx="987418" cy="521208"/>
          </a:xfrm>
          <a:prstGeom prst="roundRect">
            <a:avLst>
              <a:gd name="adj" fmla="val 30264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Safety Adapter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9A10116-D864-49D7-BE88-3A6138D29A6B}"/>
              </a:ext>
            </a:extLst>
          </p:cNvPr>
          <p:cNvSpPr/>
          <p:nvPr/>
        </p:nvSpPr>
        <p:spPr>
          <a:xfrm>
            <a:off x="3075804" y="2408206"/>
            <a:ext cx="6427213" cy="2041588"/>
          </a:xfrm>
          <a:prstGeom prst="roundRect">
            <a:avLst>
              <a:gd name="adj" fmla="val 12559"/>
            </a:avLst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sz="1200">
              <a:solidFill>
                <a:srgbClr val="58A9A7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742E30-5424-291C-FA8D-DDB41A7CFE53}"/>
              </a:ext>
            </a:extLst>
          </p:cNvPr>
          <p:cNvSpPr txBox="1"/>
          <p:nvPr/>
        </p:nvSpPr>
        <p:spPr>
          <a:xfrm>
            <a:off x="4422502" y="2478199"/>
            <a:ext cx="3733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I" sz="1600" b="1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Treatment Control System Core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DAE3B76-A4FE-3A0A-99B9-24A0655814D4}"/>
              </a:ext>
            </a:extLst>
          </p:cNvPr>
          <p:cNvSpPr/>
          <p:nvPr/>
        </p:nvSpPr>
        <p:spPr>
          <a:xfrm>
            <a:off x="3237748" y="5195862"/>
            <a:ext cx="1623027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Motion Systems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135BC1-A9D4-195D-2E71-8BC8D6A7E45B}"/>
              </a:ext>
            </a:extLst>
          </p:cNvPr>
          <p:cNvSpPr/>
          <p:nvPr/>
        </p:nvSpPr>
        <p:spPr>
          <a:xfrm>
            <a:off x="3435801" y="4594363"/>
            <a:ext cx="1228211" cy="468248"/>
          </a:xfrm>
          <a:prstGeom prst="roundRect">
            <a:avLst>
              <a:gd name="adj" fmla="val 35129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Motion Controllers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A05F737-C33D-38F0-2D49-4D9B6C3D15B6}"/>
              </a:ext>
            </a:extLst>
          </p:cNvPr>
          <p:cNvSpPr/>
          <p:nvPr/>
        </p:nvSpPr>
        <p:spPr>
          <a:xfrm>
            <a:off x="5385229" y="4594363"/>
            <a:ext cx="1808362" cy="468248"/>
          </a:xfrm>
          <a:prstGeom prst="roundRect">
            <a:avLst>
              <a:gd name="adj" fmla="val 35129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1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Imaging and Registration Adapter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A3A107-D5BD-E114-AD0A-3B5577D1CF6C}"/>
              </a:ext>
            </a:extLst>
          </p:cNvPr>
          <p:cNvSpPr/>
          <p:nvPr/>
        </p:nvSpPr>
        <p:spPr>
          <a:xfrm>
            <a:off x="7578933" y="4594363"/>
            <a:ext cx="1621737" cy="468248"/>
          </a:xfrm>
          <a:prstGeom prst="roundRect">
            <a:avLst>
              <a:gd name="adj" fmla="val 35129"/>
            </a:avLst>
          </a:prstGeom>
          <a:solidFill>
            <a:schemeClr val="accent4"/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Dose Delivery Adapter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8B81022-0333-1F1A-E066-A87EC44F0A73}"/>
              </a:ext>
            </a:extLst>
          </p:cNvPr>
          <p:cNvSpPr/>
          <p:nvPr/>
        </p:nvSpPr>
        <p:spPr>
          <a:xfrm>
            <a:off x="5477897" y="5195862"/>
            <a:ext cx="1623027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Imaging and Registration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B0E1705-FF5C-D2D3-6AE5-4F4776926841}"/>
              </a:ext>
            </a:extLst>
          </p:cNvPr>
          <p:cNvSpPr/>
          <p:nvPr/>
        </p:nvSpPr>
        <p:spPr>
          <a:xfrm>
            <a:off x="7578288" y="5195862"/>
            <a:ext cx="1623027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Dose Delivery Systems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1BED8C-D9F7-1C84-5D77-DC26863B5ED6}"/>
              </a:ext>
            </a:extLst>
          </p:cNvPr>
          <p:cNvGrpSpPr/>
          <p:nvPr/>
        </p:nvGrpSpPr>
        <p:grpSpPr>
          <a:xfrm>
            <a:off x="3305059" y="3877585"/>
            <a:ext cx="5968703" cy="362945"/>
            <a:chOff x="3639279" y="4178295"/>
            <a:chExt cx="5968703" cy="362945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FA6F320C-D512-0368-7C7A-FB71C96775DD}"/>
                </a:ext>
              </a:extLst>
            </p:cNvPr>
            <p:cNvSpPr/>
            <p:nvPr/>
          </p:nvSpPr>
          <p:spPr>
            <a:xfrm>
              <a:off x="3639279" y="4178295"/>
              <a:ext cx="1734629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Room Subsystem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A29F4DDB-06A2-6FA4-9868-B260912B2E02}"/>
                </a:ext>
              </a:extLst>
            </p:cNvPr>
            <p:cNvSpPr/>
            <p:nvPr/>
          </p:nvSpPr>
          <p:spPr>
            <a:xfrm>
              <a:off x="5536549" y="4178295"/>
              <a:ext cx="1915742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Simulators</a:t>
              </a:r>
            </a:p>
          </p:txBody>
        </p:sp>
        <p:sp>
          <p:nvSpPr>
            <p:cNvPr id="23" name="Rounded Rectangle 24">
              <a:extLst>
                <a:ext uri="{FF2B5EF4-FFF2-40B4-BE49-F238E27FC236}">
                  <a16:creationId xmlns:a16="http://schemas.microsoft.com/office/drawing/2014/main" id="{ED901139-7698-3103-3386-0B9F221672E5}"/>
                </a:ext>
              </a:extLst>
            </p:cNvPr>
            <p:cNvSpPr/>
            <p:nvPr/>
          </p:nvSpPr>
          <p:spPr>
            <a:xfrm>
              <a:off x="7614932" y="4178295"/>
              <a:ext cx="1993050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Treatment Delivery Subsystem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D80979-E95B-6E15-AA6B-074CA3E31B8A}"/>
              </a:ext>
            </a:extLst>
          </p:cNvPr>
          <p:cNvGrpSpPr/>
          <p:nvPr/>
        </p:nvGrpSpPr>
        <p:grpSpPr>
          <a:xfrm>
            <a:off x="3305059" y="3386308"/>
            <a:ext cx="5968703" cy="362945"/>
            <a:chOff x="3639279" y="3687018"/>
            <a:chExt cx="5968703" cy="362945"/>
          </a:xfrm>
        </p:grpSpPr>
        <p:sp>
          <p:nvSpPr>
            <p:cNvPr id="25" name="Rounded Rectangle 19">
              <a:extLst>
                <a:ext uri="{FF2B5EF4-FFF2-40B4-BE49-F238E27FC236}">
                  <a16:creationId xmlns:a16="http://schemas.microsoft.com/office/drawing/2014/main" id="{1687E216-DCCB-4BC4-B180-0DDB30EC0A34}"/>
                </a:ext>
              </a:extLst>
            </p:cNvPr>
            <p:cNvSpPr/>
            <p:nvPr/>
          </p:nvSpPr>
          <p:spPr>
            <a:xfrm>
              <a:off x="3639279" y="3687018"/>
              <a:ext cx="1734629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Clinical Subsystem</a:t>
              </a:r>
            </a:p>
          </p:txBody>
        </p:sp>
        <p:sp>
          <p:nvSpPr>
            <p:cNvPr id="26" name="Rounded Rectangle 22">
              <a:extLst>
                <a:ext uri="{FF2B5EF4-FFF2-40B4-BE49-F238E27FC236}">
                  <a16:creationId xmlns:a16="http://schemas.microsoft.com/office/drawing/2014/main" id="{A26E97E4-AB2A-71BD-AE49-586D035F71DF}"/>
                </a:ext>
              </a:extLst>
            </p:cNvPr>
            <p:cNvSpPr/>
            <p:nvPr/>
          </p:nvSpPr>
          <p:spPr>
            <a:xfrm>
              <a:off x="5536549" y="3687018"/>
              <a:ext cx="1915742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 Monitor Subsystem</a:t>
              </a:r>
            </a:p>
          </p:txBody>
        </p:sp>
        <p:sp>
          <p:nvSpPr>
            <p:cNvPr id="27" name="Rounded Rectangle 25">
              <a:extLst>
                <a:ext uri="{FF2B5EF4-FFF2-40B4-BE49-F238E27FC236}">
                  <a16:creationId xmlns:a16="http://schemas.microsoft.com/office/drawing/2014/main" id="{CE26B30A-0923-127F-91D5-BA7C19217F9C}"/>
                </a:ext>
              </a:extLst>
            </p:cNvPr>
            <p:cNvSpPr/>
            <p:nvPr/>
          </p:nvSpPr>
          <p:spPr>
            <a:xfrm>
              <a:off x="7614932" y="3687018"/>
              <a:ext cx="1993050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Imaging &amp; Registration Subsystem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ECA2E56-BBF2-6051-ABA8-D3C838687B9C}"/>
              </a:ext>
            </a:extLst>
          </p:cNvPr>
          <p:cNvGrpSpPr/>
          <p:nvPr/>
        </p:nvGrpSpPr>
        <p:grpSpPr>
          <a:xfrm>
            <a:off x="3305059" y="2895031"/>
            <a:ext cx="5968703" cy="362945"/>
            <a:chOff x="3639279" y="3195741"/>
            <a:chExt cx="5968703" cy="362945"/>
          </a:xfrm>
        </p:grpSpPr>
        <p:sp>
          <p:nvSpPr>
            <p:cNvPr id="29" name="Rounded Rectangle 2">
              <a:extLst>
                <a:ext uri="{FF2B5EF4-FFF2-40B4-BE49-F238E27FC236}">
                  <a16:creationId xmlns:a16="http://schemas.microsoft.com/office/drawing/2014/main" id="{533B5698-9918-A65C-C83C-5AB7DF383A3E}"/>
                </a:ext>
              </a:extLst>
            </p:cNvPr>
            <p:cNvSpPr/>
            <p:nvPr/>
          </p:nvSpPr>
          <p:spPr>
            <a:xfrm>
              <a:off x="3639279" y="3195741"/>
              <a:ext cx="1734629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Global Subsystem</a:t>
              </a:r>
            </a:p>
          </p:txBody>
        </p:sp>
        <p:sp>
          <p:nvSpPr>
            <p:cNvPr id="30" name="Rounded Rectangle 23">
              <a:extLst>
                <a:ext uri="{FF2B5EF4-FFF2-40B4-BE49-F238E27FC236}">
                  <a16:creationId xmlns:a16="http://schemas.microsoft.com/office/drawing/2014/main" id="{026BE56F-83C9-A10A-3B9A-D41A57904CDA}"/>
                </a:ext>
              </a:extLst>
            </p:cNvPr>
            <p:cNvSpPr/>
            <p:nvPr/>
          </p:nvSpPr>
          <p:spPr>
            <a:xfrm>
              <a:off x="5536549" y="3195741"/>
              <a:ext cx="1915742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Graphical Interfaces Subsystem</a:t>
              </a:r>
            </a:p>
          </p:txBody>
        </p:sp>
        <p:sp>
          <p:nvSpPr>
            <p:cNvPr id="31" name="Rounded Rectangle 26">
              <a:extLst>
                <a:ext uri="{FF2B5EF4-FFF2-40B4-BE49-F238E27FC236}">
                  <a16:creationId xmlns:a16="http://schemas.microsoft.com/office/drawing/2014/main" id="{2E50E7A2-DA34-7D0D-3106-F20E92FBBB39}"/>
                </a:ext>
              </a:extLst>
            </p:cNvPr>
            <p:cNvSpPr/>
            <p:nvPr/>
          </p:nvSpPr>
          <p:spPr>
            <a:xfrm>
              <a:off x="7614932" y="3195741"/>
              <a:ext cx="1993050" cy="362945"/>
            </a:xfrm>
            <a:prstGeom prst="roundRect">
              <a:avLst>
                <a:gd name="adj" fmla="val 31421"/>
              </a:avLst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3027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I" sz="110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Motion Subsystem</a:t>
              </a:r>
            </a:p>
          </p:txBody>
        </p:sp>
      </p:grpSp>
      <p:sp>
        <p:nvSpPr>
          <p:cNvPr id="32" name="Rounded Rectangle 27">
            <a:extLst>
              <a:ext uri="{FF2B5EF4-FFF2-40B4-BE49-F238E27FC236}">
                <a16:creationId xmlns:a16="http://schemas.microsoft.com/office/drawing/2014/main" id="{A2B9EDDB-8261-AEA0-FEB9-EC4669249F0E}"/>
              </a:ext>
            </a:extLst>
          </p:cNvPr>
          <p:cNvSpPr/>
          <p:nvPr/>
        </p:nvSpPr>
        <p:spPr>
          <a:xfrm>
            <a:off x="4705840" y="1166989"/>
            <a:ext cx="3167140" cy="521208"/>
          </a:xfrm>
          <a:prstGeom prst="roundRect">
            <a:avLst>
              <a:gd name="adj" fmla="val 34211"/>
            </a:avLst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  <a:effectLst>
            <a:outerShdw blurRad="50800" dist="38100" dir="2700000" algn="tl" rotWithShape="0">
              <a:prstClr val="black">
                <a:alpha val="3027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12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Hospital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1285735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FB4DF9-D875-3C1D-1C05-3B7F71670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23B94-684E-2D53-CB27-DE72296AA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List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thousands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(</a:t>
            </a:r>
            <a:r>
              <a:rPr lang="sl-SI" dirty="0" err="1"/>
              <a:t>buzzword</a:t>
            </a:r>
            <a:r>
              <a:rPr lang="sl-SI" dirty="0"/>
              <a:t> </a:t>
            </a:r>
            <a:r>
              <a:rPr lang="sl-SI" dirty="0" err="1"/>
              <a:t>compliant</a:t>
            </a:r>
            <a:r>
              <a:rPr lang="sl-SI" dirty="0"/>
              <a:t>) </a:t>
            </a:r>
            <a:r>
              <a:rPr lang="sl-SI" dirty="0" err="1"/>
              <a:t>features</a:t>
            </a:r>
            <a:r>
              <a:rPr lang="sl-SI" dirty="0"/>
              <a:t>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534DF46-20A2-8E65-C334-4C60038A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8" y="1825624"/>
            <a:ext cx="11132598" cy="40625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 the most effective treatment plan for the patient</a:t>
            </a:r>
            <a:r>
              <a:rPr lang="sl-SI" dirty="0"/>
              <a:t>:</a:t>
            </a:r>
            <a:endParaRPr lang="en-US" dirty="0"/>
          </a:p>
          <a:p>
            <a:pPr marL="1028700" lvl="1" indent="-342900"/>
            <a:r>
              <a:rPr lang="en-US" dirty="0"/>
              <a:t>Usage of multi-modality imaging (CT, MRI, PET, </a:t>
            </a:r>
            <a:r>
              <a:rPr lang="en-US" b="1" dirty="0"/>
              <a:t>proton</a:t>
            </a:r>
            <a:r>
              <a:rPr lang="en-US" dirty="0"/>
              <a:t>) – Deformable Image Registration!</a:t>
            </a:r>
          </a:p>
          <a:p>
            <a:pPr marL="1028700" lvl="1" indent="-342900"/>
            <a:r>
              <a:rPr lang="en-US" dirty="0"/>
              <a:t>AI Contouring</a:t>
            </a:r>
          </a:p>
          <a:p>
            <a:pPr marL="1028700" lvl="1" indent="-342900"/>
            <a:r>
              <a:rPr lang="en-US" dirty="0"/>
              <a:t>Biological optimization (Carbon, FLASH)</a:t>
            </a:r>
          </a:p>
          <a:p>
            <a:pPr marL="1028700" lvl="1" indent="-342900"/>
            <a:r>
              <a:rPr lang="en-US" dirty="0"/>
              <a:t>Robust optimization</a:t>
            </a:r>
          </a:p>
          <a:p>
            <a:pPr marL="1028700" lvl="1" indent="-342900"/>
            <a:r>
              <a:rPr lang="en-US" dirty="0"/>
              <a:t>Multi-modality planning (comparison, boosts, fallback)</a:t>
            </a:r>
          </a:p>
          <a:p>
            <a:pPr marL="1028700" lvl="1" indent="-342900"/>
            <a:r>
              <a:rPr lang="en-US" dirty="0"/>
              <a:t>GPU-powered Monte Carlo dose calculation</a:t>
            </a:r>
            <a:endParaRPr lang="sl-SI" dirty="0"/>
          </a:p>
          <a:p>
            <a:pPr marL="1028700" lvl="1" indent="-342900"/>
            <a:r>
              <a:rPr lang="en-US" dirty="0"/>
              <a:t>Fast and automatic replanning, based on image of the day – Deformable Image Registration</a:t>
            </a:r>
          </a:p>
          <a:p>
            <a:pPr marL="1028700" lvl="1" indent="-342900"/>
            <a:r>
              <a:rPr lang="en-US" dirty="0"/>
              <a:t>Automated Plan QA (machine-file based)</a:t>
            </a:r>
          </a:p>
          <a:p>
            <a:pPr marL="1028700" lvl="1" indent="-342900"/>
            <a:r>
              <a:rPr lang="en-US" dirty="0"/>
              <a:t>Real-time tumor tracking – gating, adaptive beam delivery</a:t>
            </a:r>
            <a:endParaRPr lang="sl-SI" dirty="0"/>
          </a:p>
          <a:p>
            <a:pPr marL="1028700" lvl="1" indent="-342900"/>
            <a:r>
              <a:rPr lang="sl-SI" dirty="0"/>
              <a:t>…</a:t>
            </a:r>
          </a:p>
          <a:p>
            <a:pPr marL="1028700" lvl="1" indent="-342900"/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23D31-042C-7AE1-2DF9-36257670E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04DC3-EED9-F63D-035C-47DE1D2E2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91640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942A684979F4FBEDE09280CBADD33" ma:contentTypeVersion="18" ma:contentTypeDescription="Create a new document." ma:contentTypeScope="" ma:versionID="c9c9cc3c82d34f0e6124fe8750e8c500">
  <xsd:schema xmlns:xsd="http://www.w3.org/2001/XMLSchema" xmlns:xs="http://www.w3.org/2001/XMLSchema" xmlns:p="http://schemas.microsoft.com/office/2006/metadata/properties" xmlns:ns2="e02245a0-45ca-4701-9b70-12a8b8fb46eb" xmlns:ns3="113af8d1-77ac-4408-afc3-8a115723488e" targetNamespace="http://schemas.microsoft.com/office/2006/metadata/properties" ma:root="true" ma:fieldsID="b19670408dfe70bfc53647299b0b4ca3" ns2:_="" ns3:_="">
    <xsd:import namespace="e02245a0-45ca-4701-9b70-12a8b8fb46eb"/>
    <xsd:import namespace="113af8d1-77ac-4408-afc3-8a11572348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2245a0-45ca-4701-9b70-12a8b8fb46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b7ed72c-9fff-4932-90b7-c7571427ac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3af8d1-77ac-4408-afc3-8a115723488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af3b31-a5f1-448a-8aa5-b8f052289631}" ma:internalName="TaxCatchAll" ma:showField="CatchAllData" ma:web="113af8d1-77ac-4408-afc3-8a11572348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13af8d1-77ac-4408-afc3-8a115723488e" xsi:nil="true"/>
    <lcf76f155ced4ddcb4097134ff3c332f xmlns="e02245a0-45ca-4701-9b70-12a8b8fb46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F2703C-8378-415A-A77B-83F107CCDF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0E30AD-480A-40DC-8E6B-44E89F63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2245a0-45ca-4701-9b70-12a8b8fb46eb"/>
    <ds:schemaRef ds:uri="113af8d1-77ac-4408-afc3-8a11572348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2F2881-5887-4E11-9F3A-5D73D9D2DFED}">
  <ds:schemaRefs>
    <ds:schemaRef ds:uri="http://schemas.microsoft.com/office/infopath/2007/PartnerControls"/>
    <ds:schemaRef ds:uri="http://schemas.microsoft.com/office/2006/metadata/properties"/>
    <ds:schemaRef ds:uri="113af8d1-77ac-4408-afc3-8a115723488e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e02245a0-45ca-4701-9b70-12a8b8fb46e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908</Words>
  <Application>Microsoft Office PowerPoint</Application>
  <PresentationFormat>Widescreen</PresentationFormat>
  <Paragraphs>228</Paragraphs>
  <Slides>14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The role of control system software in novel Hadrontherapy workflows </vt:lpstr>
      <vt:lpstr>HITRIplus Work Package 11 - Controls and Safety </vt:lpstr>
      <vt:lpstr>Current status of Hadrontherapy</vt:lpstr>
      <vt:lpstr>Software is in every part of the machine</vt:lpstr>
      <vt:lpstr>Software is in every part of the oncology workflow</vt:lpstr>
      <vt:lpstr>Dilemma: How to show software?</vt:lpstr>
      <vt:lpstr>Just name the individual packages?</vt:lpstr>
      <vt:lpstr>Discuss expert software architecture? </vt:lpstr>
      <vt:lpstr>List the thousands of (buzzword compliant) features?</vt:lpstr>
      <vt:lpstr>Whatever, just focus on the patient journey</vt:lpstr>
      <vt:lpstr>A few words on „Software Development“</vt:lpstr>
      <vt:lpstr>Hadrontherapy software is, or is part of, a Medical Device</vt:lpstr>
      <vt:lpstr>Vision: Contribute To Fully Automated Cancer Treatment</vt:lpstr>
      <vt:lpstr> THANK YOU                                               mark.plesko@cosylab.com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Dominik Peruško</cp:lastModifiedBy>
  <cp:revision>106</cp:revision>
  <dcterms:created xsi:type="dcterms:W3CDTF">2023-06-09T12:53:39Z</dcterms:created>
  <dcterms:modified xsi:type="dcterms:W3CDTF">2025-03-24T10:37:07Z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1033-11.1.0.11664</vt:lpwstr>
  </property>
  <property fmtid="{D5CDD505-2E9C-101B-9397-08002B2CF9AE}" pid="3" name="ICV">
    <vt:lpwstr/>
  </property>
  <property fmtid="{D5CDD505-2E9C-101B-9397-08002B2CF9AE}" pid="4" name="ContentTypeId">
    <vt:lpwstr>0x010100322942A684979F4FBEDE09280CBADD33</vt:lpwstr>
  </property>
  <property fmtid="{D5CDD505-2E9C-101B-9397-08002B2CF9AE}" pid="5" name="MediaServiceImageTags">
    <vt:lpwstr/>
  </property>
</Properties>
</file>