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92306D-F11F-4C6C-92C8-CBEAE2C3A76F}" v="681" dt="2024-12-13T07:12:02.407"/>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laria Giammarioli" userId="abc3cd37-e587-41e8-b6ff-95fc8437b7b9" providerId="ADAL" clId="{D892306D-F11F-4C6C-92C8-CBEAE2C3A76F}"/>
    <pc:docChg chg="undo custSel addSld delSld modSld sldOrd">
      <pc:chgData name="Ilaria Giammarioli" userId="abc3cd37-e587-41e8-b6ff-95fc8437b7b9" providerId="ADAL" clId="{D892306D-F11F-4C6C-92C8-CBEAE2C3A76F}" dt="2024-12-13T07:14:50.612" v="2744" actId="20577"/>
      <pc:docMkLst>
        <pc:docMk/>
      </pc:docMkLst>
      <pc:sldChg chg="addSp modSp new mod setBg">
        <pc:chgData name="Ilaria Giammarioli" userId="abc3cd37-e587-41e8-b6ff-95fc8437b7b9" providerId="ADAL" clId="{D892306D-F11F-4C6C-92C8-CBEAE2C3A76F}" dt="2024-12-12T07:44:01.315" v="2077" actId="20577"/>
        <pc:sldMkLst>
          <pc:docMk/>
          <pc:sldMk cId="3528630662" sldId="256"/>
        </pc:sldMkLst>
        <pc:spChg chg="mod">
          <ac:chgData name="Ilaria Giammarioli" userId="abc3cd37-e587-41e8-b6ff-95fc8437b7b9" providerId="ADAL" clId="{D892306D-F11F-4C6C-92C8-CBEAE2C3A76F}" dt="2024-12-12T07:43:49.723" v="2064" actId="20577"/>
          <ac:spMkLst>
            <pc:docMk/>
            <pc:sldMk cId="3528630662" sldId="256"/>
            <ac:spMk id="2" creationId="{46F546DB-CEE1-ECFA-D313-C04631C6EAA9}"/>
          </ac:spMkLst>
        </pc:spChg>
        <pc:spChg chg="mod">
          <ac:chgData name="Ilaria Giammarioli" userId="abc3cd37-e587-41e8-b6ff-95fc8437b7b9" providerId="ADAL" clId="{D892306D-F11F-4C6C-92C8-CBEAE2C3A76F}" dt="2024-12-12T07:44:01.315" v="2077" actId="20577"/>
          <ac:spMkLst>
            <pc:docMk/>
            <pc:sldMk cId="3528630662" sldId="256"/>
            <ac:spMk id="3" creationId="{1CC5E549-B81B-C89A-0FB1-100781C838F2}"/>
          </ac:spMkLst>
        </pc:spChg>
        <pc:spChg chg="add">
          <ac:chgData name="Ilaria Giammarioli" userId="abc3cd37-e587-41e8-b6ff-95fc8437b7b9" providerId="ADAL" clId="{D892306D-F11F-4C6C-92C8-CBEAE2C3A76F}" dt="2024-11-11T09:38:32.433" v="404" actId="26606"/>
          <ac:spMkLst>
            <pc:docMk/>
            <pc:sldMk cId="3528630662" sldId="256"/>
            <ac:spMk id="8" creationId="{577D6B2E-37A3-429E-A37C-F30ED6487282}"/>
          </ac:spMkLst>
        </pc:spChg>
        <pc:spChg chg="add">
          <ac:chgData name="Ilaria Giammarioli" userId="abc3cd37-e587-41e8-b6ff-95fc8437b7b9" providerId="ADAL" clId="{D892306D-F11F-4C6C-92C8-CBEAE2C3A76F}" dt="2024-11-11T09:38:32.433" v="404" actId="26606"/>
          <ac:spMkLst>
            <pc:docMk/>
            <pc:sldMk cId="3528630662" sldId="256"/>
            <ac:spMk id="10" creationId="{5CEAD642-85CF-4750-8432-7C80C901F001}"/>
          </ac:spMkLst>
        </pc:spChg>
        <pc:spChg chg="add">
          <ac:chgData name="Ilaria Giammarioli" userId="abc3cd37-e587-41e8-b6ff-95fc8437b7b9" providerId="ADAL" clId="{D892306D-F11F-4C6C-92C8-CBEAE2C3A76F}" dt="2024-11-11T09:38:32.433" v="404" actId="26606"/>
          <ac:spMkLst>
            <pc:docMk/>
            <pc:sldMk cId="3528630662" sldId="256"/>
            <ac:spMk id="12" creationId="{FA33EEAE-15D5-4119-8C1E-89D943F911EF}"/>
          </ac:spMkLst>
        </pc:spChg>
        <pc:spChg chg="add">
          <ac:chgData name="Ilaria Giammarioli" userId="abc3cd37-e587-41e8-b6ff-95fc8437b7b9" providerId="ADAL" clId="{D892306D-F11F-4C6C-92C8-CBEAE2C3A76F}" dt="2024-11-11T09:38:32.433" v="404" actId="26606"/>
          <ac:spMkLst>
            <pc:docMk/>
            <pc:sldMk cId="3528630662" sldId="256"/>
            <ac:spMk id="14" creationId="{730D8B3B-9B80-4025-B934-26DC7D7CD231}"/>
          </ac:spMkLst>
        </pc:spChg>
        <pc:spChg chg="add">
          <ac:chgData name="Ilaria Giammarioli" userId="abc3cd37-e587-41e8-b6ff-95fc8437b7b9" providerId="ADAL" clId="{D892306D-F11F-4C6C-92C8-CBEAE2C3A76F}" dt="2024-11-11T09:38:32.433" v="404" actId="26606"/>
          <ac:spMkLst>
            <pc:docMk/>
            <pc:sldMk cId="3528630662" sldId="256"/>
            <ac:spMk id="16" creationId="{1064D5D5-227B-4F66-9AEA-46F570E793BD}"/>
          </ac:spMkLst>
        </pc:spChg>
        <pc:spChg chg="add">
          <ac:chgData name="Ilaria Giammarioli" userId="abc3cd37-e587-41e8-b6ff-95fc8437b7b9" providerId="ADAL" clId="{D892306D-F11F-4C6C-92C8-CBEAE2C3A76F}" dt="2024-11-11T09:38:32.433" v="404" actId="26606"/>
          <ac:spMkLst>
            <pc:docMk/>
            <pc:sldMk cId="3528630662" sldId="256"/>
            <ac:spMk id="18" creationId="{646B67A4-D328-4747-A82B-65E84FA46368}"/>
          </ac:spMkLst>
        </pc:spChg>
        <pc:spChg chg="add">
          <ac:chgData name="Ilaria Giammarioli" userId="abc3cd37-e587-41e8-b6ff-95fc8437b7b9" providerId="ADAL" clId="{D892306D-F11F-4C6C-92C8-CBEAE2C3A76F}" dt="2024-11-11T09:38:32.433" v="404" actId="26606"/>
          <ac:spMkLst>
            <pc:docMk/>
            <pc:sldMk cId="3528630662" sldId="256"/>
            <ac:spMk id="20" creationId="{B5A1B09C-1565-46F8-B70F-621C5EB48A09}"/>
          </ac:spMkLst>
        </pc:spChg>
        <pc:spChg chg="add">
          <ac:chgData name="Ilaria Giammarioli" userId="abc3cd37-e587-41e8-b6ff-95fc8437b7b9" providerId="ADAL" clId="{D892306D-F11F-4C6C-92C8-CBEAE2C3A76F}" dt="2024-11-11T09:38:32.433" v="404" actId="26606"/>
          <ac:spMkLst>
            <pc:docMk/>
            <pc:sldMk cId="3528630662" sldId="256"/>
            <ac:spMk id="22" creationId="{8C516CC8-80AC-446C-A56E-9F54B7210402}"/>
          </ac:spMkLst>
        </pc:spChg>
      </pc:sldChg>
      <pc:sldChg chg="addSp modSp new mod setBg modClrScheme chgLayout">
        <pc:chgData name="Ilaria Giammarioli" userId="abc3cd37-e587-41e8-b6ff-95fc8437b7b9" providerId="ADAL" clId="{D892306D-F11F-4C6C-92C8-CBEAE2C3A76F}" dt="2024-12-12T07:49:23.102" v="2195" actId="114"/>
        <pc:sldMkLst>
          <pc:docMk/>
          <pc:sldMk cId="889977500" sldId="257"/>
        </pc:sldMkLst>
        <pc:spChg chg="mod ord">
          <ac:chgData name="Ilaria Giammarioli" userId="abc3cd37-e587-41e8-b6ff-95fc8437b7b9" providerId="ADAL" clId="{D892306D-F11F-4C6C-92C8-CBEAE2C3A76F}" dt="2024-11-11T08:45:26.770" v="132" actId="26606"/>
          <ac:spMkLst>
            <pc:docMk/>
            <pc:sldMk cId="889977500" sldId="257"/>
            <ac:spMk id="2" creationId="{9B2C623A-6AE4-2BBB-C05D-B5445C0BC3BC}"/>
          </ac:spMkLst>
        </pc:spChg>
        <pc:spChg chg="add mod ord">
          <ac:chgData name="Ilaria Giammarioli" userId="abc3cd37-e587-41e8-b6ff-95fc8437b7b9" providerId="ADAL" clId="{D892306D-F11F-4C6C-92C8-CBEAE2C3A76F}" dt="2024-12-12T07:49:23.102" v="2195" actId="114"/>
          <ac:spMkLst>
            <pc:docMk/>
            <pc:sldMk cId="889977500" sldId="257"/>
            <ac:spMk id="3" creationId="{D60BBFE9-6E52-D0B8-6E7D-BF1DB55D2375}"/>
          </ac:spMkLst>
        </pc:spChg>
        <pc:spChg chg="add">
          <ac:chgData name="Ilaria Giammarioli" userId="abc3cd37-e587-41e8-b6ff-95fc8437b7b9" providerId="ADAL" clId="{D892306D-F11F-4C6C-92C8-CBEAE2C3A76F}" dt="2024-11-11T08:45:26.770" v="132" actId="26606"/>
          <ac:spMkLst>
            <pc:docMk/>
            <pc:sldMk cId="889977500" sldId="257"/>
            <ac:spMk id="8" creationId="{09588DA8-065E-4F6F-8EFD-43104AB2E0CF}"/>
          </ac:spMkLst>
        </pc:spChg>
        <pc:spChg chg="add">
          <ac:chgData name="Ilaria Giammarioli" userId="abc3cd37-e587-41e8-b6ff-95fc8437b7b9" providerId="ADAL" clId="{D892306D-F11F-4C6C-92C8-CBEAE2C3A76F}" dt="2024-11-11T08:45:26.770" v="132" actId="26606"/>
          <ac:spMkLst>
            <pc:docMk/>
            <pc:sldMk cId="889977500" sldId="257"/>
            <ac:spMk id="10" creationId="{C4285719-470E-454C-AF62-8323075F1F5B}"/>
          </ac:spMkLst>
        </pc:spChg>
        <pc:spChg chg="add">
          <ac:chgData name="Ilaria Giammarioli" userId="abc3cd37-e587-41e8-b6ff-95fc8437b7b9" providerId="ADAL" clId="{D892306D-F11F-4C6C-92C8-CBEAE2C3A76F}" dt="2024-11-11T08:45:26.770" v="132" actId="26606"/>
          <ac:spMkLst>
            <pc:docMk/>
            <pc:sldMk cId="889977500" sldId="257"/>
            <ac:spMk id="12" creationId="{CD9FE4EF-C4D8-49A0-B2FF-81D8DB7D8A24}"/>
          </ac:spMkLst>
        </pc:spChg>
        <pc:spChg chg="add">
          <ac:chgData name="Ilaria Giammarioli" userId="abc3cd37-e587-41e8-b6ff-95fc8437b7b9" providerId="ADAL" clId="{D892306D-F11F-4C6C-92C8-CBEAE2C3A76F}" dt="2024-11-11T08:45:26.770" v="132" actId="26606"/>
          <ac:spMkLst>
            <pc:docMk/>
            <pc:sldMk cId="889977500" sldId="257"/>
            <ac:spMk id="14" creationId="{4300840D-0A0B-4512-BACA-B439D5B9C57C}"/>
          </ac:spMkLst>
        </pc:spChg>
        <pc:spChg chg="add">
          <ac:chgData name="Ilaria Giammarioli" userId="abc3cd37-e587-41e8-b6ff-95fc8437b7b9" providerId="ADAL" clId="{D892306D-F11F-4C6C-92C8-CBEAE2C3A76F}" dt="2024-11-11T08:45:26.770" v="132" actId="26606"/>
          <ac:spMkLst>
            <pc:docMk/>
            <pc:sldMk cId="889977500" sldId="257"/>
            <ac:spMk id="16" creationId="{D2B78728-A580-49A7-84F9-6EF6F583ADE0}"/>
          </ac:spMkLst>
        </pc:spChg>
        <pc:spChg chg="add">
          <ac:chgData name="Ilaria Giammarioli" userId="abc3cd37-e587-41e8-b6ff-95fc8437b7b9" providerId="ADAL" clId="{D892306D-F11F-4C6C-92C8-CBEAE2C3A76F}" dt="2024-11-11T08:45:26.770" v="132" actId="26606"/>
          <ac:spMkLst>
            <pc:docMk/>
            <pc:sldMk cId="889977500" sldId="257"/>
            <ac:spMk id="18" creationId="{38FAA1A1-D861-433F-88FA-1E9D6FD31D11}"/>
          </ac:spMkLst>
        </pc:spChg>
        <pc:spChg chg="add">
          <ac:chgData name="Ilaria Giammarioli" userId="abc3cd37-e587-41e8-b6ff-95fc8437b7b9" providerId="ADAL" clId="{D892306D-F11F-4C6C-92C8-CBEAE2C3A76F}" dt="2024-11-11T08:45:26.770" v="132" actId="26606"/>
          <ac:spMkLst>
            <pc:docMk/>
            <pc:sldMk cId="889977500" sldId="257"/>
            <ac:spMk id="20" creationId="{8D71EDA1-87BF-4D5D-AB79-F346FD19278A}"/>
          </ac:spMkLst>
        </pc:spChg>
      </pc:sldChg>
      <pc:sldChg chg="addSp delSp modSp add mod setBg modClrScheme chgLayout">
        <pc:chgData name="Ilaria Giammarioli" userId="abc3cd37-e587-41e8-b6ff-95fc8437b7b9" providerId="ADAL" clId="{D892306D-F11F-4C6C-92C8-CBEAE2C3A76F}" dt="2024-12-12T07:54:29.301" v="2346" actId="20577"/>
        <pc:sldMkLst>
          <pc:docMk/>
          <pc:sldMk cId="4155560885" sldId="258"/>
        </pc:sldMkLst>
        <pc:spChg chg="mod ord">
          <ac:chgData name="Ilaria Giammarioli" userId="abc3cd37-e587-41e8-b6ff-95fc8437b7b9" providerId="ADAL" clId="{D892306D-F11F-4C6C-92C8-CBEAE2C3A76F}" dt="2024-11-11T09:27:07.128" v="315" actId="26606"/>
          <ac:spMkLst>
            <pc:docMk/>
            <pc:sldMk cId="4155560885" sldId="258"/>
            <ac:spMk id="2" creationId="{3F95C876-DFC9-D82A-6F7F-2DC6CB6627AA}"/>
          </ac:spMkLst>
        </pc:spChg>
        <pc:spChg chg="add del mod ord">
          <ac:chgData name="Ilaria Giammarioli" userId="abc3cd37-e587-41e8-b6ff-95fc8437b7b9" providerId="ADAL" clId="{D892306D-F11F-4C6C-92C8-CBEAE2C3A76F}" dt="2024-11-11T09:27:07.128" v="315" actId="26606"/>
          <ac:spMkLst>
            <pc:docMk/>
            <pc:sldMk cId="4155560885" sldId="258"/>
            <ac:spMk id="3" creationId="{866F1ED0-5D5A-92A3-DC28-FDCE03CE7D50}"/>
          </ac:spMkLst>
        </pc:spChg>
        <pc:spChg chg="add del">
          <ac:chgData name="Ilaria Giammarioli" userId="abc3cd37-e587-41e8-b6ff-95fc8437b7b9" providerId="ADAL" clId="{D892306D-F11F-4C6C-92C8-CBEAE2C3A76F}" dt="2024-11-11T09:27:07.128" v="315" actId="26606"/>
          <ac:spMkLst>
            <pc:docMk/>
            <pc:sldMk cId="4155560885" sldId="258"/>
            <ac:spMk id="8" creationId="{09588DA8-065E-4F6F-8EFD-43104AB2E0CF}"/>
          </ac:spMkLst>
        </pc:spChg>
        <pc:spChg chg="add del">
          <ac:chgData name="Ilaria Giammarioli" userId="abc3cd37-e587-41e8-b6ff-95fc8437b7b9" providerId="ADAL" clId="{D892306D-F11F-4C6C-92C8-CBEAE2C3A76F}" dt="2024-11-11T09:27:07.128" v="315" actId="26606"/>
          <ac:spMkLst>
            <pc:docMk/>
            <pc:sldMk cId="4155560885" sldId="258"/>
            <ac:spMk id="10" creationId="{C4285719-470E-454C-AF62-8323075F1F5B}"/>
          </ac:spMkLst>
        </pc:spChg>
        <pc:spChg chg="add del">
          <ac:chgData name="Ilaria Giammarioli" userId="abc3cd37-e587-41e8-b6ff-95fc8437b7b9" providerId="ADAL" clId="{D892306D-F11F-4C6C-92C8-CBEAE2C3A76F}" dt="2024-11-11T09:27:07.128" v="315" actId="26606"/>
          <ac:spMkLst>
            <pc:docMk/>
            <pc:sldMk cId="4155560885" sldId="258"/>
            <ac:spMk id="12" creationId="{CD9FE4EF-C4D8-49A0-B2FF-81D8DB7D8A24}"/>
          </ac:spMkLst>
        </pc:spChg>
        <pc:spChg chg="add del">
          <ac:chgData name="Ilaria Giammarioli" userId="abc3cd37-e587-41e8-b6ff-95fc8437b7b9" providerId="ADAL" clId="{D892306D-F11F-4C6C-92C8-CBEAE2C3A76F}" dt="2024-11-11T09:27:07.128" v="315" actId="26606"/>
          <ac:spMkLst>
            <pc:docMk/>
            <pc:sldMk cId="4155560885" sldId="258"/>
            <ac:spMk id="14" creationId="{4300840D-0A0B-4512-BACA-B439D5B9C57C}"/>
          </ac:spMkLst>
        </pc:spChg>
        <pc:spChg chg="add del">
          <ac:chgData name="Ilaria Giammarioli" userId="abc3cd37-e587-41e8-b6ff-95fc8437b7b9" providerId="ADAL" clId="{D892306D-F11F-4C6C-92C8-CBEAE2C3A76F}" dt="2024-11-11T09:27:07.128" v="315" actId="26606"/>
          <ac:spMkLst>
            <pc:docMk/>
            <pc:sldMk cId="4155560885" sldId="258"/>
            <ac:spMk id="16" creationId="{D2B78728-A580-49A7-84F9-6EF6F583ADE0}"/>
          </ac:spMkLst>
        </pc:spChg>
        <pc:spChg chg="add del">
          <ac:chgData name="Ilaria Giammarioli" userId="abc3cd37-e587-41e8-b6ff-95fc8437b7b9" providerId="ADAL" clId="{D892306D-F11F-4C6C-92C8-CBEAE2C3A76F}" dt="2024-11-11T09:27:07.128" v="315" actId="26606"/>
          <ac:spMkLst>
            <pc:docMk/>
            <pc:sldMk cId="4155560885" sldId="258"/>
            <ac:spMk id="18" creationId="{38FAA1A1-D861-433F-88FA-1E9D6FD31D11}"/>
          </ac:spMkLst>
        </pc:spChg>
        <pc:spChg chg="add del">
          <ac:chgData name="Ilaria Giammarioli" userId="abc3cd37-e587-41e8-b6ff-95fc8437b7b9" providerId="ADAL" clId="{D892306D-F11F-4C6C-92C8-CBEAE2C3A76F}" dt="2024-11-11T09:27:07.128" v="315" actId="26606"/>
          <ac:spMkLst>
            <pc:docMk/>
            <pc:sldMk cId="4155560885" sldId="258"/>
            <ac:spMk id="20" creationId="{8D71EDA1-87BF-4D5D-AB79-F346FD19278A}"/>
          </ac:spMkLst>
        </pc:spChg>
        <pc:spChg chg="add">
          <ac:chgData name="Ilaria Giammarioli" userId="abc3cd37-e587-41e8-b6ff-95fc8437b7b9" providerId="ADAL" clId="{D892306D-F11F-4C6C-92C8-CBEAE2C3A76F}" dt="2024-11-11T09:27:07.128" v="315" actId="26606"/>
          <ac:spMkLst>
            <pc:docMk/>
            <pc:sldMk cId="4155560885" sldId="258"/>
            <ac:spMk id="26" creationId="{BACC6370-2D7E-4714-9D71-7542949D7D5D}"/>
          </ac:spMkLst>
        </pc:spChg>
        <pc:spChg chg="add">
          <ac:chgData name="Ilaria Giammarioli" userId="abc3cd37-e587-41e8-b6ff-95fc8437b7b9" providerId="ADAL" clId="{D892306D-F11F-4C6C-92C8-CBEAE2C3A76F}" dt="2024-11-11T09:27:07.128" v="315" actId="26606"/>
          <ac:spMkLst>
            <pc:docMk/>
            <pc:sldMk cId="4155560885" sldId="258"/>
            <ac:spMk id="28" creationId="{256B2C21-A230-48C0-8DF1-C46611373C44}"/>
          </ac:spMkLst>
        </pc:spChg>
        <pc:spChg chg="add">
          <ac:chgData name="Ilaria Giammarioli" userId="abc3cd37-e587-41e8-b6ff-95fc8437b7b9" providerId="ADAL" clId="{D892306D-F11F-4C6C-92C8-CBEAE2C3A76F}" dt="2024-11-11T09:27:07.128" v="315" actId="26606"/>
          <ac:spMkLst>
            <pc:docMk/>
            <pc:sldMk cId="4155560885" sldId="258"/>
            <ac:spMk id="30" creationId="{3847E18C-932D-4C95-AABA-FEC7C9499AD7}"/>
          </ac:spMkLst>
        </pc:spChg>
        <pc:spChg chg="add">
          <ac:chgData name="Ilaria Giammarioli" userId="abc3cd37-e587-41e8-b6ff-95fc8437b7b9" providerId="ADAL" clId="{D892306D-F11F-4C6C-92C8-CBEAE2C3A76F}" dt="2024-11-11T09:27:07.128" v="315" actId="26606"/>
          <ac:spMkLst>
            <pc:docMk/>
            <pc:sldMk cId="4155560885" sldId="258"/>
            <ac:spMk id="32" creationId="{3150CB11-0C61-439E-910F-5787759E72A0}"/>
          </ac:spMkLst>
        </pc:spChg>
        <pc:spChg chg="add">
          <ac:chgData name="Ilaria Giammarioli" userId="abc3cd37-e587-41e8-b6ff-95fc8437b7b9" providerId="ADAL" clId="{D892306D-F11F-4C6C-92C8-CBEAE2C3A76F}" dt="2024-11-11T09:27:07.128" v="315" actId="26606"/>
          <ac:spMkLst>
            <pc:docMk/>
            <pc:sldMk cId="4155560885" sldId="258"/>
            <ac:spMk id="34" creationId="{43F8A58B-5155-44CE-A5FF-7647B47D0A7A}"/>
          </ac:spMkLst>
        </pc:spChg>
        <pc:spChg chg="add">
          <ac:chgData name="Ilaria Giammarioli" userId="abc3cd37-e587-41e8-b6ff-95fc8437b7b9" providerId="ADAL" clId="{D892306D-F11F-4C6C-92C8-CBEAE2C3A76F}" dt="2024-11-11T09:27:07.128" v="315" actId="26606"/>
          <ac:spMkLst>
            <pc:docMk/>
            <pc:sldMk cId="4155560885" sldId="258"/>
            <ac:spMk id="36" creationId="{443F2ACA-E6D6-4028-82DD-F03C262D5DE6}"/>
          </ac:spMkLst>
        </pc:spChg>
        <pc:graphicFrameChg chg="add mod">
          <ac:chgData name="Ilaria Giammarioli" userId="abc3cd37-e587-41e8-b6ff-95fc8437b7b9" providerId="ADAL" clId="{D892306D-F11F-4C6C-92C8-CBEAE2C3A76F}" dt="2024-12-12T07:54:29.301" v="2346" actId="20577"/>
          <ac:graphicFrameMkLst>
            <pc:docMk/>
            <pc:sldMk cId="4155560885" sldId="258"/>
            <ac:graphicFrameMk id="22" creationId="{0CDF177A-1836-AAC0-C301-C04F86AD27E1}"/>
          </ac:graphicFrameMkLst>
        </pc:graphicFrameChg>
      </pc:sldChg>
      <pc:sldChg chg="del">
        <pc:chgData name="Ilaria Giammarioli" userId="abc3cd37-e587-41e8-b6ff-95fc8437b7b9" providerId="ADAL" clId="{D892306D-F11F-4C6C-92C8-CBEAE2C3A76F}" dt="2024-11-11T08:34:09.344" v="6" actId="47"/>
        <pc:sldMkLst>
          <pc:docMk/>
          <pc:sldMk cId="1512023652" sldId="259"/>
        </pc:sldMkLst>
      </pc:sldChg>
      <pc:sldChg chg="addSp modSp new mod setBg modClrScheme chgLayout">
        <pc:chgData name="Ilaria Giammarioli" userId="abc3cd37-e587-41e8-b6ff-95fc8437b7b9" providerId="ADAL" clId="{D892306D-F11F-4C6C-92C8-CBEAE2C3A76F}" dt="2024-12-12T08:28:46.175" v="2697" actId="20577"/>
        <pc:sldMkLst>
          <pc:docMk/>
          <pc:sldMk cId="1743697424" sldId="259"/>
        </pc:sldMkLst>
        <pc:spChg chg="mod ord">
          <ac:chgData name="Ilaria Giammarioli" userId="abc3cd37-e587-41e8-b6ff-95fc8437b7b9" providerId="ADAL" clId="{D892306D-F11F-4C6C-92C8-CBEAE2C3A76F}" dt="2024-12-12T08:25:16.930" v="2354" actId="20577"/>
          <ac:spMkLst>
            <pc:docMk/>
            <pc:sldMk cId="1743697424" sldId="259"/>
            <ac:spMk id="2" creationId="{930E51FC-C005-EEC8-B088-54DD9A69C543}"/>
          </ac:spMkLst>
        </pc:spChg>
        <pc:spChg chg="add mod ord">
          <ac:chgData name="Ilaria Giammarioli" userId="abc3cd37-e587-41e8-b6ff-95fc8437b7b9" providerId="ADAL" clId="{D892306D-F11F-4C6C-92C8-CBEAE2C3A76F}" dt="2024-12-12T08:28:46.175" v="2697" actId="20577"/>
          <ac:spMkLst>
            <pc:docMk/>
            <pc:sldMk cId="1743697424" sldId="259"/>
            <ac:spMk id="3" creationId="{47B12BA3-D816-6A3F-238D-5FB88E306B3D}"/>
          </ac:spMkLst>
        </pc:spChg>
        <pc:spChg chg="add">
          <ac:chgData name="Ilaria Giammarioli" userId="abc3cd37-e587-41e8-b6ff-95fc8437b7b9" providerId="ADAL" clId="{D892306D-F11F-4C6C-92C8-CBEAE2C3A76F}" dt="2024-11-11T09:38:16.619" v="403" actId="26606"/>
          <ac:spMkLst>
            <pc:docMk/>
            <pc:sldMk cId="1743697424" sldId="259"/>
            <ac:spMk id="8" creationId="{09588DA8-065E-4F6F-8EFD-43104AB2E0CF}"/>
          </ac:spMkLst>
        </pc:spChg>
        <pc:spChg chg="add">
          <ac:chgData name="Ilaria Giammarioli" userId="abc3cd37-e587-41e8-b6ff-95fc8437b7b9" providerId="ADAL" clId="{D892306D-F11F-4C6C-92C8-CBEAE2C3A76F}" dt="2024-11-11T09:38:16.619" v="403" actId="26606"/>
          <ac:spMkLst>
            <pc:docMk/>
            <pc:sldMk cId="1743697424" sldId="259"/>
            <ac:spMk id="10" creationId="{C4285719-470E-454C-AF62-8323075F1F5B}"/>
          </ac:spMkLst>
        </pc:spChg>
        <pc:spChg chg="add">
          <ac:chgData name="Ilaria Giammarioli" userId="abc3cd37-e587-41e8-b6ff-95fc8437b7b9" providerId="ADAL" clId="{D892306D-F11F-4C6C-92C8-CBEAE2C3A76F}" dt="2024-11-11T09:38:16.619" v="403" actId="26606"/>
          <ac:spMkLst>
            <pc:docMk/>
            <pc:sldMk cId="1743697424" sldId="259"/>
            <ac:spMk id="12" creationId="{CD9FE4EF-C4D8-49A0-B2FF-81D8DB7D8A24}"/>
          </ac:spMkLst>
        </pc:spChg>
        <pc:spChg chg="add">
          <ac:chgData name="Ilaria Giammarioli" userId="abc3cd37-e587-41e8-b6ff-95fc8437b7b9" providerId="ADAL" clId="{D892306D-F11F-4C6C-92C8-CBEAE2C3A76F}" dt="2024-11-11T09:38:16.619" v="403" actId="26606"/>
          <ac:spMkLst>
            <pc:docMk/>
            <pc:sldMk cId="1743697424" sldId="259"/>
            <ac:spMk id="14" creationId="{4300840D-0A0B-4512-BACA-B439D5B9C57C}"/>
          </ac:spMkLst>
        </pc:spChg>
        <pc:spChg chg="add">
          <ac:chgData name="Ilaria Giammarioli" userId="abc3cd37-e587-41e8-b6ff-95fc8437b7b9" providerId="ADAL" clId="{D892306D-F11F-4C6C-92C8-CBEAE2C3A76F}" dt="2024-11-11T09:38:16.619" v="403" actId="26606"/>
          <ac:spMkLst>
            <pc:docMk/>
            <pc:sldMk cId="1743697424" sldId="259"/>
            <ac:spMk id="16" creationId="{D2B78728-A580-49A7-84F9-6EF6F583ADE0}"/>
          </ac:spMkLst>
        </pc:spChg>
        <pc:spChg chg="add">
          <ac:chgData name="Ilaria Giammarioli" userId="abc3cd37-e587-41e8-b6ff-95fc8437b7b9" providerId="ADAL" clId="{D892306D-F11F-4C6C-92C8-CBEAE2C3A76F}" dt="2024-11-11T09:38:16.619" v="403" actId="26606"/>
          <ac:spMkLst>
            <pc:docMk/>
            <pc:sldMk cId="1743697424" sldId="259"/>
            <ac:spMk id="18" creationId="{38FAA1A1-D861-433F-88FA-1E9D6FD31D11}"/>
          </ac:spMkLst>
        </pc:spChg>
        <pc:spChg chg="add">
          <ac:chgData name="Ilaria Giammarioli" userId="abc3cd37-e587-41e8-b6ff-95fc8437b7b9" providerId="ADAL" clId="{D892306D-F11F-4C6C-92C8-CBEAE2C3A76F}" dt="2024-11-11T09:38:16.619" v="403" actId="26606"/>
          <ac:spMkLst>
            <pc:docMk/>
            <pc:sldMk cId="1743697424" sldId="259"/>
            <ac:spMk id="20" creationId="{8D71EDA1-87BF-4D5D-AB79-F346FD19278A}"/>
          </ac:spMkLst>
        </pc:spChg>
      </pc:sldChg>
      <pc:sldChg chg="del">
        <pc:chgData name="Ilaria Giammarioli" userId="abc3cd37-e587-41e8-b6ff-95fc8437b7b9" providerId="ADAL" clId="{D892306D-F11F-4C6C-92C8-CBEAE2C3A76F}" dt="2024-11-11T08:34:09.604" v="7" actId="47"/>
        <pc:sldMkLst>
          <pc:docMk/>
          <pc:sldMk cId="1170526708" sldId="260"/>
        </pc:sldMkLst>
      </pc:sldChg>
      <pc:sldChg chg="new del">
        <pc:chgData name="Ilaria Giammarioli" userId="abc3cd37-e587-41e8-b6ff-95fc8437b7b9" providerId="ADAL" clId="{D892306D-F11F-4C6C-92C8-CBEAE2C3A76F}" dt="2024-12-13T07:11:21.653" v="2699" actId="47"/>
        <pc:sldMkLst>
          <pc:docMk/>
          <pc:sldMk cId="1360983253" sldId="260"/>
        </pc:sldMkLst>
      </pc:sldChg>
      <pc:sldChg chg="new del">
        <pc:chgData name="Ilaria Giammarioli" userId="abc3cd37-e587-41e8-b6ff-95fc8437b7b9" providerId="ADAL" clId="{D892306D-F11F-4C6C-92C8-CBEAE2C3A76F}" dt="2024-11-11T11:08:31.848" v="916" actId="47"/>
        <pc:sldMkLst>
          <pc:docMk/>
          <pc:sldMk cId="1486074197" sldId="260"/>
        </pc:sldMkLst>
      </pc:sldChg>
      <pc:sldChg chg="addSp delSp modSp new del mod ord setBg">
        <pc:chgData name="Ilaria Giammarioli" userId="abc3cd37-e587-41e8-b6ff-95fc8437b7b9" providerId="ADAL" clId="{D892306D-F11F-4C6C-92C8-CBEAE2C3A76F}" dt="2024-12-12T08:21:45.036" v="2351" actId="47"/>
        <pc:sldMkLst>
          <pc:docMk/>
          <pc:sldMk cId="1647172353" sldId="260"/>
        </pc:sldMkLst>
        <pc:spChg chg="mod">
          <ac:chgData name="Ilaria Giammarioli" userId="abc3cd37-e587-41e8-b6ff-95fc8437b7b9" providerId="ADAL" clId="{D892306D-F11F-4C6C-92C8-CBEAE2C3A76F}" dt="2024-11-11T11:14:40.998" v="992" actId="20577"/>
          <ac:spMkLst>
            <pc:docMk/>
            <pc:sldMk cId="1647172353" sldId="260"/>
            <ac:spMk id="2" creationId="{4C778FD4-81CC-392E-CAA3-1172C7E6D5B9}"/>
          </ac:spMkLst>
        </pc:spChg>
        <pc:spChg chg="del mod">
          <ac:chgData name="Ilaria Giammarioli" userId="abc3cd37-e587-41e8-b6ff-95fc8437b7b9" providerId="ADAL" clId="{D892306D-F11F-4C6C-92C8-CBEAE2C3A76F}" dt="2024-11-11T11:09:49.999" v="928" actId="1032"/>
          <ac:spMkLst>
            <pc:docMk/>
            <pc:sldMk cId="1647172353" sldId="260"/>
            <ac:spMk id="3" creationId="{5A7BD921-3724-504F-2A5D-128A5CE62FBC}"/>
          </ac:spMkLst>
        </pc:spChg>
        <pc:spChg chg="add">
          <ac:chgData name="Ilaria Giammarioli" userId="abc3cd37-e587-41e8-b6ff-95fc8437b7b9" providerId="ADAL" clId="{D892306D-F11F-4C6C-92C8-CBEAE2C3A76F}" dt="2024-11-11T13:48:57.289" v="1396" actId="11529"/>
          <ac:spMkLst>
            <pc:docMk/>
            <pc:sldMk cId="1647172353" sldId="260"/>
            <ac:spMk id="3" creationId="{9201760E-B110-FC9D-4279-16450E376897}"/>
          </ac:spMkLst>
        </pc:spChg>
        <pc:spChg chg="add del mod">
          <ac:chgData name="Ilaria Giammarioli" userId="abc3cd37-e587-41e8-b6ff-95fc8437b7b9" providerId="ADAL" clId="{D892306D-F11F-4C6C-92C8-CBEAE2C3A76F}" dt="2024-11-11T13:49:27.602" v="1402"/>
          <ac:spMkLst>
            <pc:docMk/>
            <pc:sldMk cId="1647172353" sldId="260"/>
            <ac:spMk id="5" creationId="{3429361E-3DA0-A57F-D2D7-CB379EF0CA8B}"/>
          </ac:spMkLst>
        </pc:spChg>
        <pc:spChg chg="add mod">
          <ac:chgData name="Ilaria Giammarioli" userId="abc3cd37-e587-41e8-b6ff-95fc8437b7b9" providerId="ADAL" clId="{D892306D-F11F-4C6C-92C8-CBEAE2C3A76F}" dt="2024-11-11T13:54:49.670" v="1891" actId="20577"/>
          <ac:spMkLst>
            <pc:docMk/>
            <pc:sldMk cId="1647172353" sldId="260"/>
            <ac:spMk id="6" creationId="{CE36ED20-518B-10B2-CC84-8A86EBBB036D}"/>
          </ac:spMkLst>
        </pc:spChg>
        <pc:spChg chg="add">
          <ac:chgData name="Ilaria Giammarioli" userId="abc3cd37-e587-41e8-b6ff-95fc8437b7b9" providerId="ADAL" clId="{D892306D-F11F-4C6C-92C8-CBEAE2C3A76F}" dt="2024-11-11T11:08:52.481" v="927" actId="26606"/>
          <ac:spMkLst>
            <pc:docMk/>
            <pc:sldMk cId="1647172353" sldId="260"/>
            <ac:spMk id="8" creationId="{1B15ED52-F352-441B-82BF-E0EA34836D08}"/>
          </ac:spMkLst>
        </pc:spChg>
        <pc:spChg chg="add">
          <ac:chgData name="Ilaria Giammarioli" userId="abc3cd37-e587-41e8-b6ff-95fc8437b7b9" providerId="ADAL" clId="{D892306D-F11F-4C6C-92C8-CBEAE2C3A76F}" dt="2024-11-11T11:08:52.481" v="927" actId="26606"/>
          <ac:spMkLst>
            <pc:docMk/>
            <pc:sldMk cId="1647172353" sldId="260"/>
            <ac:spMk id="10" creationId="{3B2E3793-BFE6-45A2-9B7B-E18844431C99}"/>
          </ac:spMkLst>
        </pc:spChg>
        <pc:spChg chg="add">
          <ac:chgData name="Ilaria Giammarioli" userId="abc3cd37-e587-41e8-b6ff-95fc8437b7b9" providerId="ADAL" clId="{D892306D-F11F-4C6C-92C8-CBEAE2C3A76F}" dt="2024-11-11T11:08:52.481" v="927" actId="26606"/>
          <ac:spMkLst>
            <pc:docMk/>
            <pc:sldMk cId="1647172353" sldId="260"/>
            <ac:spMk id="12" creationId="{BC4C4868-CB8F-4AF9-9CDB-8108F2C19B67}"/>
          </ac:spMkLst>
        </pc:spChg>
        <pc:spChg chg="add">
          <ac:chgData name="Ilaria Giammarioli" userId="abc3cd37-e587-41e8-b6ff-95fc8437b7b9" providerId="ADAL" clId="{D892306D-F11F-4C6C-92C8-CBEAE2C3A76F}" dt="2024-11-11T11:08:52.481" v="927" actId="26606"/>
          <ac:spMkLst>
            <pc:docMk/>
            <pc:sldMk cId="1647172353" sldId="260"/>
            <ac:spMk id="14" creationId="{375E0459-6403-40CD-989D-56A4407CA12E}"/>
          </ac:spMkLst>
        </pc:spChg>
        <pc:spChg chg="add">
          <ac:chgData name="Ilaria Giammarioli" userId="abc3cd37-e587-41e8-b6ff-95fc8437b7b9" providerId="ADAL" clId="{D892306D-F11F-4C6C-92C8-CBEAE2C3A76F}" dt="2024-11-11T11:08:52.481" v="927" actId="26606"/>
          <ac:spMkLst>
            <pc:docMk/>
            <pc:sldMk cId="1647172353" sldId="260"/>
            <ac:spMk id="16" creationId="{53E5B1A8-3AC9-4BD1-9BBC-78CA94F2D1BA}"/>
          </ac:spMkLst>
        </pc:spChg>
        <pc:graphicFrameChg chg="add mod modGraphic">
          <ac:chgData name="Ilaria Giammarioli" userId="abc3cd37-e587-41e8-b6ff-95fc8437b7b9" providerId="ADAL" clId="{D892306D-F11F-4C6C-92C8-CBEAE2C3A76F}" dt="2024-11-11T13:49:26.625" v="1400" actId="20577"/>
          <ac:graphicFrameMkLst>
            <pc:docMk/>
            <pc:sldMk cId="1647172353" sldId="260"/>
            <ac:graphicFrameMk id="4" creationId="{4D1E6291-6704-3328-9163-AEC8EB5BC624}"/>
          </ac:graphicFrameMkLst>
        </pc:graphicFrameChg>
        <pc:graphicFrameChg chg="add del mod modGraphic">
          <ac:chgData name="Ilaria Giammarioli" userId="abc3cd37-e587-41e8-b6ff-95fc8437b7b9" providerId="ADAL" clId="{D892306D-F11F-4C6C-92C8-CBEAE2C3A76F}" dt="2024-11-11T11:14:55.082" v="1000" actId="478"/>
          <ac:graphicFrameMkLst>
            <pc:docMk/>
            <pc:sldMk cId="1647172353" sldId="260"/>
            <ac:graphicFrameMk id="5" creationId="{4E4CA218-C17F-A294-12A3-5BB5B1C2A319}"/>
          </ac:graphicFrameMkLst>
        </pc:graphicFrameChg>
      </pc:sldChg>
      <pc:sldChg chg="addSp modSp new mod">
        <pc:chgData name="Ilaria Giammarioli" userId="abc3cd37-e587-41e8-b6ff-95fc8437b7b9" providerId="ADAL" clId="{D892306D-F11F-4C6C-92C8-CBEAE2C3A76F}" dt="2024-12-13T07:14:50.612" v="2744" actId="20577"/>
        <pc:sldMkLst>
          <pc:docMk/>
          <pc:sldMk cId="1664187808" sldId="260"/>
        </pc:sldMkLst>
        <pc:spChg chg="mod">
          <ac:chgData name="Ilaria Giammarioli" userId="abc3cd37-e587-41e8-b6ff-95fc8437b7b9" providerId="ADAL" clId="{D892306D-F11F-4C6C-92C8-CBEAE2C3A76F}" dt="2024-12-13T07:12:24.695" v="2728" actId="20577"/>
          <ac:spMkLst>
            <pc:docMk/>
            <pc:sldMk cId="1664187808" sldId="260"/>
            <ac:spMk id="2" creationId="{E5378201-351B-0A89-5F7E-A53B5EF7E894}"/>
          </ac:spMkLst>
        </pc:spChg>
        <pc:spChg chg="add mod">
          <ac:chgData name="Ilaria Giammarioli" userId="abc3cd37-e587-41e8-b6ff-95fc8437b7b9" providerId="ADAL" clId="{D892306D-F11F-4C6C-92C8-CBEAE2C3A76F}" dt="2024-12-13T07:14:50.612" v="2744" actId="20577"/>
          <ac:spMkLst>
            <pc:docMk/>
            <pc:sldMk cId="1664187808" sldId="260"/>
            <ac:spMk id="3" creationId="{92825C42-D8F5-9B42-0BE8-4BCAAA92AC86}"/>
          </ac:spMkLst>
        </pc:spChg>
      </pc:sldChg>
      <pc:sldChg chg="addSp delSp modSp add del mod ord">
        <pc:chgData name="Ilaria Giammarioli" userId="abc3cd37-e587-41e8-b6ff-95fc8437b7b9" providerId="ADAL" clId="{D892306D-F11F-4C6C-92C8-CBEAE2C3A76F}" dt="2024-12-12T08:21:46.117" v="2352" actId="47"/>
        <pc:sldMkLst>
          <pc:docMk/>
          <pc:sldMk cId="1474903695" sldId="261"/>
        </pc:sldMkLst>
        <pc:spChg chg="mod">
          <ac:chgData name="Ilaria Giammarioli" userId="abc3cd37-e587-41e8-b6ff-95fc8437b7b9" providerId="ADAL" clId="{D892306D-F11F-4C6C-92C8-CBEAE2C3A76F}" dt="2024-11-11T11:14:50.858" v="999" actId="27636"/>
          <ac:spMkLst>
            <pc:docMk/>
            <pc:sldMk cId="1474903695" sldId="261"/>
            <ac:spMk id="2" creationId="{00EA634C-D478-1EF7-4888-06F8028E04F4}"/>
          </ac:spMkLst>
        </pc:spChg>
        <pc:spChg chg="add del mod">
          <ac:chgData name="Ilaria Giammarioli" userId="abc3cd37-e587-41e8-b6ff-95fc8437b7b9" providerId="ADAL" clId="{D892306D-F11F-4C6C-92C8-CBEAE2C3A76F}" dt="2024-11-11T11:15:03.926" v="1003" actId="478"/>
          <ac:spMkLst>
            <pc:docMk/>
            <pc:sldMk cId="1474903695" sldId="261"/>
            <ac:spMk id="6" creationId="{D5572D89-6703-60D2-1A1E-EAA239981401}"/>
          </ac:spMkLst>
        </pc:spChg>
        <pc:graphicFrameChg chg="del mod">
          <ac:chgData name="Ilaria Giammarioli" userId="abc3cd37-e587-41e8-b6ff-95fc8437b7b9" providerId="ADAL" clId="{D892306D-F11F-4C6C-92C8-CBEAE2C3A76F}" dt="2024-11-11T11:15:00.989" v="1002" actId="478"/>
          <ac:graphicFrameMkLst>
            <pc:docMk/>
            <pc:sldMk cId="1474903695" sldId="261"/>
            <ac:graphicFrameMk id="4" creationId="{43F1D9E7-B35C-954E-B230-A9C21695C543}"/>
          </ac:graphicFrameMkLst>
        </pc:graphicFrameChg>
        <pc:graphicFrameChg chg="mod">
          <ac:chgData name="Ilaria Giammarioli" userId="abc3cd37-e587-41e8-b6ff-95fc8437b7b9" providerId="ADAL" clId="{D892306D-F11F-4C6C-92C8-CBEAE2C3A76F}" dt="2024-11-11T13:44:59.642" v="1392" actId="20577"/>
          <ac:graphicFrameMkLst>
            <pc:docMk/>
            <pc:sldMk cId="1474903695" sldId="261"/>
            <ac:graphicFrameMk id="5" creationId="{1CEB2CDC-F26B-95CD-CB30-0815E751E186}"/>
          </ac:graphicFrameMkLst>
        </pc:graphicFrameChg>
      </pc:sldChg>
      <pc:sldChg chg="add del">
        <pc:chgData name="Ilaria Giammarioli" userId="abc3cd37-e587-41e8-b6ff-95fc8437b7b9" providerId="ADAL" clId="{D892306D-F11F-4C6C-92C8-CBEAE2C3A76F}" dt="2024-11-11T08:34:09.117" v="5" actId="47"/>
        <pc:sldMkLst>
          <pc:docMk/>
          <pc:sldMk cId="1565781112" sldId="261"/>
        </pc:sldMkLst>
      </pc:sldChg>
      <pc:sldChg chg="new del">
        <pc:chgData name="Ilaria Giammarioli" userId="abc3cd37-e587-41e8-b6ff-95fc8437b7b9" providerId="ADAL" clId="{D892306D-F11F-4C6C-92C8-CBEAE2C3A76F}" dt="2024-11-11T11:08:32.988" v="917" actId="47"/>
        <pc:sldMkLst>
          <pc:docMk/>
          <pc:sldMk cId="3840993052" sldId="261"/>
        </pc:sldMkLst>
      </pc:sldChg>
      <pc:sldChg chg="add del">
        <pc:chgData name="Ilaria Giammarioli" userId="abc3cd37-e587-41e8-b6ff-95fc8437b7b9" providerId="ADAL" clId="{D892306D-F11F-4C6C-92C8-CBEAE2C3A76F}" dt="2024-11-11T08:34:08.854" v="4" actId="47"/>
        <pc:sldMkLst>
          <pc:docMk/>
          <pc:sldMk cId="3418130183" sldId="264"/>
        </pc:sldMkLst>
      </pc:sldChg>
    </pc:docChg>
  </pc:docChgLst>
  <pc:docChgLst>
    <pc:chgData name="Ilaria Giammarioli" userId="abc3cd37-e587-41e8-b6ff-95fc8437b7b9" providerId="ADAL" clId="{A222F28F-05F8-469E-9B85-F5FDA5F91EDA}"/>
    <pc:docChg chg="undo custSel delSld modSld">
      <pc:chgData name="Ilaria Giammarioli" userId="abc3cd37-e587-41e8-b6ff-95fc8437b7b9" providerId="ADAL" clId="{A222F28F-05F8-469E-9B85-F5FDA5F91EDA}" dt="2023-04-14T10:52:30.508" v="1007" actId="20577"/>
      <pc:docMkLst>
        <pc:docMk/>
      </pc:docMkLst>
      <pc:sldChg chg="addSp delSp modSp">
        <pc:chgData name="Ilaria Giammarioli" userId="abc3cd37-e587-41e8-b6ff-95fc8437b7b9" providerId="ADAL" clId="{A222F28F-05F8-469E-9B85-F5FDA5F91EDA}" dt="2023-04-12T09:33:39.889" v="811" actId="20577"/>
        <pc:sldMkLst>
          <pc:docMk/>
          <pc:sldMk cId="1512023652" sldId="259"/>
        </pc:sldMkLst>
        <pc:spChg chg="add mod">
          <ac:chgData name="Ilaria Giammarioli" userId="abc3cd37-e587-41e8-b6ff-95fc8437b7b9" providerId="ADAL" clId="{A222F28F-05F8-469E-9B85-F5FDA5F91EDA}" dt="2023-04-12T09:33:39.889" v="811" actId="20577"/>
          <ac:spMkLst>
            <pc:docMk/>
            <pc:sldMk cId="1512023652" sldId="259"/>
            <ac:spMk id="3" creationId="{1F566177-0477-4593-A57C-47FEFC5AF28F}"/>
          </ac:spMkLst>
        </pc:spChg>
        <pc:spChg chg="del">
          <ac:chgData name="Ilaria Giammarioli" userId="abc3cd37-e587-41e8-b6ff-95fc8437b7b9" providerId="ADAL" clId="{A222F28F-05F8-469E-9B85-F5FDA5F91EDA}" dt="2023-04-11T10:59:27.298" v="3" actId="478"/>
          <ac:spMkLst>
            <pc:docMk/>
            <pc:sldMk cId="1512023652" sldId="259"/>
            <ac:spMk id="12" creationId="{DB8AE069-1EDC-4B99-8378-ED30E5E6B7A1}"/>
          </ac:spMkLst>
        </pc:spChg>
        <pc:graphicFrameChg chg="mod modGraphic">
          <ac:chgData name="Ilaria Giammarioli" userId="abc3cd37-e587-41e8-b6ff-95fc8437b7b9" providerId="ADAL" clId="{A222F28F-05F8-469E-9B85-F5FDA5F91EDA}" dt="2023-04-11T11:09:23.376" v="136" actId="14734"/>
          <ac:graphicFrameMkLst>
            <pc:docMk/>
            <pc:sldMk cId="1512023652" sldId="259"/>
            <ac:graphicFrameMk id="4" creationId="{63AECADF-DCD1-4E8C-8A31-B074FBC26EC8}"/>
          </ac:graphicFrameMkLst>
        </pc:graphicFrameChg>
        <pc:cxnChg chg="del">
          <ac:chgData name="Ilaria Giammarioli" userId="abc3cd37-e587-41e8-b6ff-95fc8437b7b9" providerId="ADAL" clId="{A222F28F-05F8-469E-9B85-F5FDA5F91EDA}" dt="2023-04-11T10:59:31.530" v="4" actId="478"/>
          <ac:cxnSpMkLst>
            <pc:docMk/>
            <pc:sldMk cId="1512023652" sldId="259"/>
            <ac:cxnSpMk id="7" creationId="{DD26ABC4-63C0-4B15-BC9B-81F96DB2E642}"/>
          </ac:cxnSpMkLst>
        </pc:cxnChg>
      </pc:sldChg>
      <pc:sldChg chg="addSp delSp modSp">
        <pc:chgData name="Ilaria Giammarioli" userId="abc3cd37-e587-41e8-b6ff-95fc8437b7b9" providerId="ADAL" clId="{A222F28F-05F8-469E-9B85-F5FDA5F91EDA}" dt="2023-04-13T12:47:46.749" v="1006" actId="20577"/>
        <pc:sldMkLst>
          <pc:docMk/>
          <pc:sldMk cId="1170526708" sldId="260"/>
        </pc:sldMkLst>
        <pc:spChg chg="add del mod">
          <ac:chgData name="Ilaria Giammarioli" userId="abc3cd37-e587-41e8-b6ff-95fc8437b7b9" providerId="ADAL" clId="{A222F28F-05F8-469E-9B85-F5FDA5F91EDA}" dt="2023-04-11T11:23:29.986" v="621" actId="478"/>
          <ac:spMkLst>
            <pc:docMk/>
            <pc:sldMk cId="1170526708" sldId="260"/>
            <ac:spMk id="3" creationId="{FA755522-0773-4C0B-B7CC-D742CBF54519}"/>
          </ac:spMkLst>
        </pc:spChg>
        <pc:spChg chg="del">
          <ac:chgData name="Ilaria Giammarioli" userId="abc3cd37-e587-41e8-b6ff-95fc8437b7b9" providerId="ADAL" clId="{A222F28F-05F8-469E-9B85-F5FDA5F91EDA}" dt="2023-04-11T11:22:05.065" v="594" actId="478"/>
          <ac:spMkLst>
            <pc:docMk/>
            <pc:sldMk cId="1170526708" sldId="260"/>
            <ac:spMk id="5" creationId="{74D5E923-5FF7-4B15-99BC-C963DE0CF053}"/>
          </ac:spMkLst>
        </pc:spChg>
        <pc:spChg chg="del">
          <ac:chgData name="Ilaria Giammarioli" userId="abc3cd37-e587-41e8-b6ff-95fc8437b7b9" providerId="ADAL" clId="{A222F28F-05F8-469E-9B85-F5FDA5F91EDA}" dt="2023-04-11T11:21:57.713" v="593" actId="478"/>
          <ac:spMkLst>
            <pc:docMk/>
            <pc:sldMk cId="1170526708" sldId="260"/>
            <ac:spMk id="6" creationId="{131927A0-D647-4D56-839B-0BC4B2AC5A98}"/>
          </ac:spMkLst>
        </pc:spChg>
        <pc:spChg chg="add mod">
          <ac:chgData name="Ilaria Giammarioli" userId="abc3cd37-e587-41e8-b6ff-95fc8437b7b9" providerId="ADAL" clId="{A222F28F-05F8-469E-9B85-F5FDA5F91EDA}" dt="2023-04-11T11:23:40.934" v="622" actId="11529"/>
          <ac:spMkLst>
            <pc:docMk/>
            <pc:sldMk cId="1170526708" sldId="260"/>
            <ac:spMk id="7" creationId="{F6FC90F0-0FC8-461B-BA6C-726B447E42E8}"/>
          </ac:spMkLst>
        </pc:spChg>
        <pc:spChg chg="add mod">
          <ac:chgData name="Ilaria Giammarioli" userId="abc3cd37-e587-41e8-b6ff-95fc8437b7b9" providerId="ADAL" clId="{A222F28F-05F8-469E-9B85-F5FDA5F91EDA}" dt="2023-04-13T12:47:46.749" v="1006" actId="20577"/>
          <ac:spMkLst>
            <pc:docMk/>
            <pc:sldMk cId="1170526708" sldId="260"/>
            <ac:spMk id="8" creationId="{20D5E3D4-F2E5-4BA9-B8C6-6A81F2090871}"/>
          </ac:spMkLst>
        </pc:spChg>
      </pc:sldChg>
      <pc:sldChg chg="addSp delSp modSp">
        <pc:chgData name="Ilaria Giammarioli" userId="abc3cd37-e587-41e8-b6ff-95fc8437b7b9" providerId="ADAL" clId="{A222F28F-05F8-469E-9B85-F5FDA5F91EDA}" dt="2023-04-14T10:52:30.508" v="1007" actId="20577"/>
        <pc:sldMkLst>
          <pc:docMk/>
          <pc:sldMk cId="1565781112" sldId="261"/>
        </pc:sldMkLst>
        <pc:spChg chg="mod">
          <ac:chgData name="Ilaria Giammarioli" userId="abc3cd37-e587-41e8-b6ff-95fc8437b7b9" providerId="ADAL" clId="{A222F28F-05F8-469E-9B85-F5FDA5F91EDA}" dt="2023-04-13T11:46:43.658" v="971" actId="1076"/>
          <ac:spMkLst>
            <pc:docMk/>
            <pc:sldMk cId="1565781112" sldId="261"/>
            <ac:spMk id="4" creationId="{B9327337-D070-4CB0-A9A4-EDB3C162123F}"/>
          </ac:spMkLst>
        </pc:spChg>
        <pc:spChg chg="mod">
          <ac:chgData name="Ilaria Giammarioli" userId="abc3cd37-e587-41e8-b6ff-95fc8437b7b9" providerId="ADAL" clId="{A222F28F-05F8-469E-9B85-F5FDA5F91EDA}" dt="2023-04-13T11:46:25.396" v="967" actId="1076"/>
          <ac:spMkLst>
            <pc:docMk/>
            <pc:sldMk cId="1565781112" sldId="261"/>
            <ac:spMk id="5" creationId="{C102622C-C8FE-4D44-A905-3965D4B02C5C}"/>
          </ac:spMkLst>
        </pc:spChg>
        <pc:spChg chg="mod">
          <ac:chgData name="Ilaria Giammarioli" userId="abc3cd37-e587-41e8-b6ff-95fc8437b7b9" providerId="ADAL" clId="{A222F28F-05F8-469E-9B85-F5FDA5F91EDA}" dt="2023-04-13T11:46:25.396" v="967" actId="1076"/>
          <ac:spMkLst>
            <pc:docMk/>
            <pc:sldMk cId="1565781112" sldId="261"/>
            <ac:spMk id="6" creationId="{78ED51BF-6908-4E5D-BC4D-2E9F3052D2E6}"/>
          </ac:spMkLst>
        </pc:spChg>
        <pc:spChg chg="del">
          <ac:chgData name="Ilaria Giammarioli" userId="abc3cd37-e587-41e8-b6ff-95fc8437b7b9" providerId="ADAL" clId="{A222F28F-05F8-469E-9B85-F5FDA5F91EDA}" dt="2023-04-11T10:59:06.919" v="1" actId="478"/>
          <ac:spMkLst>
            <pc:docMk/>
            <pc:sldMk cId="1565781112" sldId="261"/>
            <ac:spMk id="7" creationId="{2E05967A-7C5F-40DD-AE44-43989D3410B9}"/>
          </ac:spMkLst>
        </pc:spChg>
        <pc:spChg chg="add mod">
          <ac:chgData name="Ilaria Giammarioli" userId="abc3cd37-e587-41e8-b6ff-95fc8437b7b9" providerId="ADAL" clId="{A222F28F-05F8-469E-9B85-F5FDA5F91EDA}" dt="2023-04-14T10:52:30.508" v="1007" actId="20577"/>
          <ac:spMkLst>
            <pc:docMk/>
            <pc:sldMk cId="1565781112" sldId="261"/>
            <ac:spMk id="7" creationId="{A3AEBBE0-7D7C-4D88-B835-05729A2CACA1}"/>
          </ac:spMkLst>
        </pc:spChg>
        <pc:spChg chg="add del mod">
          <ac:chgData name="Ilaria Giammarioli" userId="abc3cd37-e587-41e8-b6ff-95fc8437b7b9" providerId="ADAL" clId="{A222F28F-05F8-469E-9B85-F5FDA5F91EDA}" dt="2023-04-11T11:49:21.645" v="810"/>
          <ac:spMkLst>
            <pc:docMk/>
            <pc:sldMk cId="1565781112" sldId="261"/>
            <ac:spMk id="8" creationId="{E958CBD7-5C36-461D-BBFA-12403102EC55}"/>
          </ac:spMkLst>
        </pc:spChg>
        <pc:graphicFrameChg chg="mod modGraphic">
          <ac:chgData name="Ilaria Giammarioli" userId="abc3cd37-e587-41e8-b6ff-95fc8437b7b9" providerId="ADAL" clId="{A222F28F-05F8-469E-9B85-F5FDA5F91EDA}" dt="2023-04-13T11:46:27.203" v="968" actId="14100"/>
          <ac:graphicFrameMkLst>
            <pc:docMk/>
            <pc:sldMk cId="1565781112" sldId="261"/>
            <ac:graphicFrameMk id="3" creationId="{72F691CF-3804-41EB-8AC3-A04635DC05D5}"/>
          </ac:graphicFrameMkLst>
        </pc:graphicFrameChg>
        <pc:cxnChg chg="add mod">
          <ac:chgData name="Ilaria Giammarioli" userId="abc3cd37-e587-41e8-b6ff-95fc8437b7b9" providerId="ADAL" clId="{A222F28F-05F8-469E-9B85-F5FDA5F91EDA}" dt="2023-04-13T11:47:30.505" v="980" actId="1035"/>
          <ac:cxnSpMkLst>
            <pc:docMk/>
            <pc:sldMk cId="1565781112" sldId="261"/>
            <ac:cxnSpMk id="9" creationId="{7D1A1841-7CEB-4D15-9ABB-F31045286F6A}"/>
          </ac:cxnSpMkLst>
        </pc:cxnChg>
        <pc:cxnChg chg="add del mod">
          <ac:chgData name="Ilaria Giammarioli" userId="abc3cd37-e587-41e8-b6ff-95fc8437b7b9" providerId="ADAL" clId="{A222F28F-05F8-469E-9B85-F5FDA5F91EDA}" dt="2023-04-13T11:27:49.736" v="885" actId="478"/>
          <ac:cxnSpMkLst>
            <pc:docMk/>
            <pc:sldMk cId="1565781112" sldId="261"/>
            <ac:cxnSpMk id="9" creationId="{E9E8AFE5-8C96-4388-90C9-4B6B455C56B9}"/>
          </ac:cxnSpMkLst>
        </pc:cxnChg>
      </pc:sldChg>
    </pc:docChg>
  </pc:docChgLst>
  <pc:docChgLst>
    <pc:chgData name="Ilaria Giammarioli" userId="abc3cd37-e587-41e8-b6ff-95fc8437b7b9" providerId="ADAL" clId="{3E799B4B-8A39-49EB-B446-BA305E6CEB17}"/>
    <pc:docChg chg="undo custSel addSld delSld modSld sldOrd">
      <pc:chgData name="Ilaria Giammarioli" userId="abc3cd37-e587-41e8-b6ff-95fc8437b7b9" providerId="ADAL" clId="{3E799B4B-8A39-49EB-B446-BA305E6CEB17}" dt="2023-03-13T13:45:18.246" v="1158" actId="1035"/>
      <pc:docMkLst>
        <pc:docMk/>
      </pc:docMkLst>
      <pc:sldChg chg="addSp delSp modSp add ord">
        <pc:chgData name="Ilaria Giammarioli" userId="abc3cd37-e587-41e8-b6ff-95fc8437b7b9" providerId="ADAL" clId="{3E799B4B-8A39-49EB-B446-BA305E6CEB17}" dt="2023-03-13T13:43:51.236" v="1140" actId="207"/>
        <pc:sldMkLst>
          <pc:docMk/>
          <pc:sldMk cId="1512023652" sldId="259"/>
        </pc:sldMkLst>
        <pc:spChg chg="mod">
          <ac:chgData name="Ilaria Giammarioli" userId="abc3cd37-e587-41e8-b6ff-95fc8437b7b9" providerId="ADAL" clId="{3E799B4B-8A39-49EB-B446-BA305E6CEB17}" dt="2023-03-13T13:42:20.425" v="1137" actId="115"/>
          <ac:spMkLst>
            <pc:docMk/>
            <pc:sldMk cId="1512023652" sldId="259"/>
            <ac:spMk id="2" creationId="{771586AC-C630-4DA0-A9DB-A6AB22E6906C}"/>
          </ac:spMkLst>
        </pc:spChg>
        <pc:spChg chg="del">
          <ac:chgData name="Ilaria Giammarioli" userId="abc3cd37-e587-41e8-b6ff-95fc8437b7b9" providerId="ADAL" clId="{3E799B4B-8A39-49EB-B446-BA305E6CEB17}" dt="2023-02-14T13:53:35.864" v="287"/>
          <ac:spMkLst>
            <pc:docMk/>
            <pc:sldMk cId="1512023652" sldId="259"/>
            <ac:spMk id="3" creationId="{4041F3E6-BF3A-4810-9EB4-D28E4E090985}"/>
          </ac:spMkLst>
        </pc:spChg>
        <pc:spChg chg="add del mod">
          <ac:chgData name="Ilaria Giammarioli" userId="abc3cd37-e587-41e8-b6ff-95fc8437b7b9" providerId="ADAL" clId="{3E799B4B-8A39-49EB-B446-BA305E6CEB17}" dt="2023-03-06T10:32:48.338" v="1048" actId="478"/>
          <ac:spMkLst>
            <pc:docMk/>
            <pc:sldMk cId="1512023652" sldId="259"/>
            <ac:spMk id="8" creationId="{F18D071E-E387-423B-8F9E-C323834739F0}"/>
          </ac:spMkLst>
        </pc:spChg>
        <pc:spChg chg="add del mod">
          <ac:chgData name="Ilaria Giammarioli" userId="abc3cd37-e587-41e8-b6ff-95fc8437b7b9" providerId="ADAL" clId="{3E799B4B-8A39-49EB-B446-BA305E6CEB17}" dt="2023-03-06T10:28:47.115" v="866" actId="478"/>
          <ac:spMkLst>
            <pc:docMk/>
            <pc:sldMk cId="1512023652" sldId="259"/>
            <ac:spMk id="11" creationId="{EBF9B27F-1A98-49ED-8226-566A2B42F913}"/>
          </ac:spMkLst>
        </pc:spChg>
        <pc:spChg chg="add mod">
          <ac:chgData name="Ilaria Giammarioli" userId="abc3cd37-e587-41e8-b6ff-95fc8437b7b9" providerId="ADAL" clId="{3E799B4B-8A39-49EB-B446-BA305E6CEB17}" dt="2023-03-13T13:42:41.634" v="1138" actId="14100"/>
          <ac:spMkLst>
            <pc:docMk/>
            <pc:sldMk cId="1512023652" sldId="259"/>
            <ac:spMk id="12" creationId="{DB8AE069-1EDC-4B99-8378-ED30E5E6B7A1}"/>
          </ac:spMkLst>
        </pc:spChg>
        <pc:spChg chg="add del mod">
          <ac:chgData name="Ilaria Giammarioli" userId="abc3cd37-e587-41e8-b6ff-95fc8437b7b9" providerId="ADAL" clId="{3E799B4B-8A39-49EB-B446-BA305E6CEB17}" dt="2023-02-14T14:15:35.377" v="565"/>
          <ac:spMkLst>
            <pc:docMk/>
            <pc:sldMk cId="1512023652" sldId="259"/>
            <ac:spMk id="14" creationId="{5E962A24-5D5C-454E-BE42-A30A91C7165D}"/>
          </ac:spMkLst>
        </pc:spChg>
        <pc:spChg chg="add del mod">
          <ac:chgData name="Ilaria Giammarioli" userId="abc3cd37-e587-41e8-b6ff-95fc8437b7b9" providerId="ADAL" clId="{3E799B4B-8A39-49EB-B446-BA305E6CEB17}" dt="2023-03-06T10:28:51.839" v="869" actId="478"/>
          <ac:spMkLst>
            <pc:docMk/>
            <pc:sldMk cId="1512023652" sldId="259"/>
            <ac:spMk id="15" creationId="{AFEA3161-C274-41B2-A0B2-6C11B7F025A6}"/>
          </ac:spMkLst>
        </pc:spChg>
        <pc:spChg chg="add del mod">
          <ac:chgData name="Ilaria Giammarioli" userId="abc3cd37-e587-41e8-b6ff-95fc8437b7b9" providerId="ADAL" clId="{3E799B4B-8A39-49EB-B446-BA305E6CEB17}" dt="2023-03-06T10:28:48.410" v="867" actId="478"/>
          <ac:spMkLst>
            <pc:docMk/>
            <pc:sldMk cId="1512023652" sldId="259"/>
            <ac:spMk id="16" creationId="{B96B69E9-0966-4A2E-9713-7AE9966287C1}"/>
          </ac:spMkLst>
        </pc:spChg>
        <pc:graphicFrameChg chg="add mod modGraphic">
          <ac:chgData name="Ilaria Giammarioli" userId="abc3cd37-e587-41e8-b6ff-95fc8437b7b9" providerId="ADAL" clId="{3E799B4B-8A39-49EB-B446-BA305E6CEB17}" dt="2023-03-13T13:43:51.236" v="1140" actId="207"/>
          <ac:graphicFrameMkLst>
            <pc:docMk/>
            <pc:sldMk cId="1512023652" sldId="259"/>
            <ac:graphicFrameMk id="4" creationId="{63AECADF-DCD1-4E8C-8A31-B074FBC26EC8}"/>
          </ac:graphicFrameMkLst>
        </pc:graphicFrameChg>
        <pc:cxnChg chg="add del mod">
          <ac:chgData name="Ilaria Giammarioli" userId="abc3cd37-e587-41e8-b6ff-95fc8437b7b9" providerId="ADAL" clId="{3E799B4B-8A39-49EB-B446-BA305E6CEB17}" dt="2023-03-06T10:33:03.869" v="1050" actId="11529"/>
          <ac:cxnSpMkLst>
            <pc:docMk/>
            <pc:sldMk cId="1512023652" sldId="259"/>
            <ac:cxnSpMk id="5" creationId="{42D8BDCA-3909-4F32-911D-A506A65A74B6}"/>
          </ac:cxnSpMkLst>
        </pc:cxnChg>
        <pc:cxnChg chg="add del mod">
          <ac:chgData name="Ilaria Giammarioli" userId="abc3cd37-e587-41e8-b6ff-95fc8437b7b9" providerId="ADAL" clId="{3E799B4B-8A39-49EB-B446-BA305E6CEB17}" dt="2023-02-14T14:05:45.256" v="423" actId="478"/>
          <ac:cxnSpMkLst>
            <pc:docMk/>
            <pc:sldMk cId="1512023652" sldId="259"/>
            <ac:cxnSpMk id="6" creationId="{DC53A285-6710-4ECD-AE6C-E527304AF7F2}"/>
          </ac:cxnSpMkLst>
        </pc:cxnChg>
        <pc:cxnChg chg="add mod">
          <ac:chgData name="Ilaria Giammarioli" userId="abc3cd37-e587-41e8-b6ff-95fc8437b7b9" providerId="ADAL" clId="{3E799B4B-8A39-49EB-B446-BA305E6CEB17}" dt="2023-03-06T10:33:12.536" v="1052" actId="14100"/>
          <ac:cxnSpMkLst>
            <pc:docMk/>
            <pc:sldMk cId="1512023652" sldId="259"/>
            <ac:cxnSpMk id="7" creationId="{DD26ABC4-63C0-4B15-BC9B-81F96DB2E642}"/>
          </ac:cxnSpMkLst>
        </pc:cxnChg>
        <pc:cxnChg chg="add del mod">
          <ac:chgData name="Ilaria Giammarioli" userId="abc3cd37-e587-41e8-b6ff-95fc8437b7b9" providerId="ADAL" clId="{3E799B4B-8A39-49EB-B446-BA305E6CEB17}" dt="2023-03-06T10:28:53.396" v="870" actId="478"/>
          <ac:cxnSpMkLst>
            <pc:docMk/>
            <pc:sldMk cId="1512023652" sldId="259"/>
            <ac:cxnSpMk id="10" creationId="{F0FD7099-7516-458A-9314-3A7D51EB0038}"/>
          </ac:cxnSpMkLst>
        </pc:cxnChg>
        <pc:cxnChg chg="add del mod">
          <ac:chgData name="Ilaria Giammarioli" userId="abc3cd37-e587-41e8-b6ff-95fc8437b7b9" providerId="ADAL" clId="{3E799B4B-8A39-49EB-B446-BA305E6CEB17}" dt="2023-03-06T10:28:50.001" v="868" actId="478"/>
          <ac:cxnSpMkLst>
            <pc:docMk/>
            <pc:sldMk cId="1512023652" sldId="259"/>
            <ac:cxnSpMk id="13" creationId="{A576CDF7-5B67-4A2B-A0F0-90F52180E517}"/>
          </ac:cxnSpMkLst>
        </pc:cxnChg>
      </pc:sldChg>
      <pc:sldChg chg="addSp delSp modSp add ord">
        <pc:chgData name="Ilaria Giammarioli" userId="abc3cd37-e587-41e8-b6ff-95fc8437b7b9" providerId="ADAL" clId="{3E799B4B-8A39-49EB-B446-BA305E6CEB17}" dt="2023-03-13T13:45:18.246" v="1158" actId="1035"/>
        <pc:sldMkLst>
          <pc:docMk/>
          <pc:sldMk cId="1170526708" sldId="260"/>
        </pc:sldMkLst>
        <pc:spChg chg="mod">
          <ac:chgData name="Ilaria Giammarioli" userId="abc3cd37-e587-41e8-b6ff-95fc8437b7b9" providerId="ADAL" clId="{3E799B4B-8A39-49EB-B446-BA305E6CEB17}" dt="2023-03-06T10:30:16.614" v="873" actId="207"/>
          <ac:spMkLst>
            <pc:docMk/>
            <pc:sldMk cId="1170526708" sldId="260"/>
            <ac:spMk id="2" creationId="{D837469A-7A64-40C0-ABAE-FBA93EE2CB72}"/>
          </ac:spMkLst>
        </pc:spChg>
        <pc:spChg chg="del">
          <ac:chgData name="Ilaria Giammarioli" userId="abc3cd37-e587-41e8-b6ff-95fc8437b7b9" providerId="ADAL" clId="{3E799B4B-8A39-49EB-B446-BA305E6CEB17}" dt="2023-02-14T13:54:42.200" v="308"/>
          <ac:spMkLst>
            <pc:docMk/>
            <pc:sldMk cId="1170526708" sldId="260"/>
            <ac:spMk id="3" creationId="{1A5750EF-188D-49C8-A97A-D3A97D16AE88}"/>
          </ac:spMkLst>
        </pc:spChg>
        <pc:spChg chg="add mod">
          <ac:chgData name="Ilaria Giammarioli" userId="abc3cd37-e587-41e8-b6ff-95fc8437b7b9" providerId="ADAL" clId="{3E799B4B-8A39-49EB-B446-BA305E6CEB17}" dt="2023-03-13T13:45:12.248" v="1141" actId="6549"/>
          <ac:spMkLst>
            <pc:docMk/>
            <pc:sldMk cId="1170526708" sldId="260"/>
            <ac:spMk id="5" creationId="{74D5E923-5FF7-4B15-99BC-C963DE0CF053}"/>
          </ac:spMkLst>
        </pc:spChg>
        <pc:spChg chg="add mod">
          <ac:chgData name="Ilaria Giammarioli" userId="abc3cd37-e587-41e8-b6ff-95fc8437b7b9" providerId="ADAL" clId="{3E799B4B-8A39-49EB-B446-BA305E6CEB17}" dt="2023-03-13T13:45:18.246" v="1158" actId="1035"/>
          <ac:spMkLst>
            <pc:docMk/>
            <pc:sldMk cId="1170526708" sldId="260"/>
            <ac:spMk id="6" creationId="{131927A0-D647-4D56-839B-0BC4B2AC5A98}"/>
          </ac:spMkLst>
        </pc:spChg>
        <pc:graphicFrameChg chg="add mod">
          <ac:chgData name="Ilaria Giammarioli" userId="abc3cd37-e587-41e8-b6ff-95fc8437b7b9" providerId="ADAL" clId="{3E799B4B-8A39-49EB-B446-BA305E6CEB17}" dt="2023-03-06T10:30:46.711" v="875" actId="1076"/>
          <ac:graphicFrameMkLst>
            <pc:docMk/>
            <pc:sldMk cId="1170526708" sldId="260"/>
            <ac:graphicFrameMk id="4" creationId="{65063BB9-7D33-4BA4-806F-73EA05D23E47}"/>
          </ac:graphicFrameMkLst>
        </pc:graphicFrameChg>
      </pc:sldChg>
      <pc:sldChg chg="addSp modSp add ord">
        <pc:chgData name="Ilaria Giammarioli" userId="abc3cd37-e587-41e8-b6ff-95fc8437b7b9" providerId="ADAL" clId="{3E799B4B-8A39-49EB-B446-BA305E6CEB17}" dt="2023-03-13T13:41:35.257" v="1133" actId="20577"/>
        <pc:sldMkLst>
          <pc:docMk/>
          <pc:sldMk cId="1565781112" sldId="261"/>
        </pc:sldMkLst>
        <pc:spChg chg="mod">
          <ac:chgData name="Ilaria Giammarioli" userId="abc3cd37-e587-41e8-b6ff-95fc8437b7b9" providerId="ADAL" clId="{3E799B4B-8A39-49EB-B446-BA305E6CEB17}" dt="2023-02-14T13:57:14.554" v="329" actId="207"/>
          <ac:spMkLst>
            <pc:docMk/>
            <pc:sldMk cId="1565781112" sldId="261"/>
            <ac:spMk id="2" creationId="{34B974CE-60DC-4529-A217-3E3061199E61}"/>
          </ac:spMkLst>
        </pc:spChg>
        <pc:spChg chg="add mod">
          <ac:chgData name="Ilaria Giammarioli" userId="abc3cd37-e587-41e8-b6ff-95fc8437b7b9" providerId="ADAL" clId="{3E799B4B-8A39-49EB-B446-BA305E6CEB17}" dt="2023-02-14T13:58:26.851" v="334" actId="208"/>
          <ac:spMkLst>
            <pc:docMk/>
            <pc:sldMk cId="1565781112" sldId="261"/>
            <ac:spMk id="4" creationId="{B9327337-D070-4CB0-A9A4-EDB3C162123F}"/>
          </ac:spMkLst>
        </pc:spChg>
        <pc:spChg chg="add mod">
          <ac:chgData name="Ilaria Giammarioli" userId="abc3cd37-e587-41e8-b6ff-95fc8437b7b9" providerId="ADAL" clId="{3E799B4B-8A39-49EB-B446-BA305E6CEB17}" dt="2023-02-14T13:59:00.204" v="337" actId="208"/>
          <ac:spMkLst>
            <pc:docMk/>
            <pc:sldMk cId="1565781112" sldId="261"/>
            <ac:spMk id="5" creationId="{C102622C-C8FE-4D44-A905-3965D4B02C5C}"/>
          </ac:spMkLst>
        </pc:spChg>
        <pc:spChg chg="add mod">
          <ac:chgData name="Ilaria Giammarioli" userId="abc3cd37-e587-41e8-b6ff-95fc8437b7b9" providerId="ADAL" clId="{3E799B4B-8A39-49EB-B446-BA305E6CEB17}" dt="2023-03-06T10:26:51.853" v="858" actId="20577"/>
          <ac:spMkLst>
            <pc:docMk/>
            <pc:sldMk cId="1565781112" sldId="261"/>
            <ac:spMk id="6" creationId="{78ED51BF-6908-4E5D-BC4D-2E9F3052D2E6}"/>
          </ac:spMkLst>
        </pc:spChg>
        <pc:spChg chg="add mod">
          <ac:chgData name="Ilaria Giammarioli" userId="abc3cd37-e587-41e8-b6ff-95fc8437b7b9" providerId="ADAL" clId="{3E799B4B-8A39-49EB-B446-BA305E6CEB17}" dt="2023-03-13T13:41:35.257" v="1133" actId="20577"/>
          <ac:spMkLst>
            <pc:docMk/>
            <pc:sldMk cId="1565781112" sldId="261"/>
            <ac:spMk id="7" creationId="{2E05967A-7C5F-40DD-AE44-43989D3410B9}"/>
          </ac:spMkLst>
        </pc:spChg>
        <pc:graphicFrameChg chg="add">
          <ac:chgData name="Ilaria Giammarioli" userId="abc3cd37-e587-41e8-b6ff-95fc8437b7b9" providerId="ADAL" clId="{3E799B4B-8A39-49EB-B446-BA305E6CEB17}" dt="2023-02-14T13:55:30.062" v="322"/>
          <ac:graphicFrameMkLst>
            <pc:docMk/>
            <pc:sldMk cId="1565781112" sldId="261"/>
            <ac:graphicFrameMk id="3" creationId="{72F691CF-3804-41EB-8AC3-A04635DC05D5}"/>
          </ac:graphicFrameMkLst>
        </pc:graphicFrameChg>
      </pc:sldChg>
      <pc:sldChg chg="addSp modSp add ord">
        <pc:chgData name="Ilaria Giammarioli" userId="abc3cd37-e587-41e8-b6ff-95fc8437b7b9" providerId="ADAL" clId="{3E799B4B-8A39-49EB-B446-BA305E6CEB17}" dt="2023-03-13T13:38:18.559" v="1117" actId="113"/>
        <pc:sldMkLst>
          <pc:docMk/>
          <pc:sldMk cId="3418130183" sldId="264"/>
        </pc:sldMkLst>
        <pc:spChg chg="mod">
          <ac:chgData name="Ilaria Giammarioli" userId="abc3cd37-e587-41e8-b6ff-95fc8437b7b9" providerId="ADAL" clId="{3E799B4B-8A39-49EB-B446-BA305E6CEB17}" dt="2023-03-06T10:24:23.298" v="855" actId="113"/>
          <ac:spMkLst>
            <pc:docMk/>
            <pc:sldMk cId="3418130183" sldId="264"/>
            <ac:spMk id="2" creationId="{9977D26E-7BD6-484C-A966-196B3603E4B6}"/>
          </ac:spMkLst>
        </pc:spChg>
        <pc:spChg chg="add mod">
          <ac:chgData name="Ilaria Giammarioli" userId="abc3cd37-e587-41e8-b6ff-95fc8437b7b9" providerId="ADAL" clId="{3E799B4B-8A39-49EB-B446-BA305E6CEB17}" dt="2023-03-13T13:37:42.176" v="1115" actId="20577"/>
          <ac:spMkLst>
            <pc:docMk/>
            <pc:sldMk cId="3418130183" sldId="264"/>
            <ac:spMk id="3" creationId="{310D8D57-476B-44F2-AC80-55DB0C53ACA1}"/>
          </ac:spMkLst>
        </pc:spChg>
        <pc:spChg chg="add mod">
          <ac:chgData name="Ilaria Giammarioli" userId="abc3cd37-e587-41e8-b6ff-95fc8437b7b9" providerId="ADAL" clId="{3E799B4B-8A39-49EB-B446-BA305E6CEB17}" dt="2023-03-13T13:38:18.559" v="1117" actId="113"/>
          <ac:spMkLst>
            <pc:docMk/>
            <pc:sldMk cId="3418130183" sldId="264"/>
            <ac:spMk id="4" creationId="{1C3E7F0D-1332-454F-9751-E41CBA46D7CA}"/>
          </ac:spMkLst>
        </pc:spChg>
      </pc:sldChg>
    </pc:docChg>
  </pc:docChgLst>
  <pc:docChgLst>
    <pc:chgData name="Ilaria Giammarioli" userId="abc3cd37-e587-41e8-b6ff-95fc8437b7b9" providerId="ADAL" clId="{F3021A42-4751-43D5-8F23-73EFD4686D8F}"/>
    <pc:docChg chg="undo custSel addSld modSld sldOrd">
      <pc:chgData name="Ilaria Giammarioli" userId="abc3cd37-e587-41e8-b6ff-95fc8437b7b9" providerId="ADAL" clId="{F3021A42-4751-43D5-8F23-73EFD4686D8F}" dt="2023-02-13T12:24:14.529" v="56" actId="20577"/>
      <pc:docMkLst>
        <pc:docMk/>
      </pc:docMkLst>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25123C-D926-4721-BB3F-E473F27B5AD7}"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DC8FB9AB-A5EB-4C78-B533-4137BBCE416A}">
      <dgm:prSet/>
      <dgm:spPr/>
      <dgm:t>
        <a:bodyPr/>
        <a:lstStyle/>
        <a:p>
          <a:r>
            <a:rPr lang="it-IT" dirty="0"/>
            <a:t>7.3.3.1 	</a:t>
          </a:r>
          <a:r>
            <a:rPr lang="it-IT" dirty="0" err="1"/>
            <a:t>Starting</a:t>
          </a:r>
          <a:r>
            <a:rPr lang="it-IT" dirty="0"/>
            <a:t> from the case study 	of the </a:t>
          </a:r>
          <a:r>
            <a:rPr lang="it-IT" dirty="0" err="1"/>
            <a:t>instrumented</a:t>
          </a:r>
          <a:r>
            <a:rPr lang="it-IT" dirty="0"/>
            <a:t> </a:t>
          </a:r>
          <a:r>
            <a:rPr lang="it-IT" dirty="0" err="1"/>
            <a:t>baffle</a:t>
          </a:r>
          <a:endParaRPr lang="en-US" dirty="0"/>
        </a:p>
      </dgm:t>
    </dgm:pt>
    <dgm:pt modelId="{90CB4DB5-A97C-4F97-B206-1327E9B44DCB}" type="parTrans" cxnId="{B7B5B0E8-FA6E-49CF-BCA8-FCB0ECE183FC}">
      <dgm:prSet/>
      <dgm:spPr/>
      <dgm:t>
        <a:bodyPr/>
        <a:lstStyle/>
        <a:p>
          <a:endParaRPr lang="en-US"/>
        </a:p>
      </dgm:t>
    </dgm:pt>
    <dgm:pt modelId="{BC5AF917-82AC-4C09-B786-E14FF09AA238}" type="sibTrans" cxnId="{B7B5B0E8-FA6E-49CF-BCA8-FCB0ECE183FC}">
      <dgm:prSet/>
      <dgm:spPr/>
      <dgm:t>
        <a:bodyPr/>
        <a:lstStyle/>
        <a:p>
          <a:endParaRPr lang="en-US"/>
        </a:p>
      </dgm:t>
    </dgm:pt>
    <dgm:pt modelId="{6912E7E5-0B6F-41DD-97FC-9A50DBE24792}">
      <dgm:prSet/>
      <dgm:spPr/>
      <dgm:t>
        <a:bodyPr/>
        <a:lstStyle/>
        <a:p>
          <a:r>
            <a:rPr lang="it-IT" dirty="0"/>
            <a:t>7.3.3.2	</a:t>
          </a:r>
          <a:r>
            <a:rPr lang="en-US" b="0" i="0" dirty="0"/>
            <a:t>We have to define a plan in 	terms of IP protection, IP	valorization (M22-M24)</a:t>
          </a:r>
          <a:endParaRPr lang="en-US" dirty="0"/>
        </a:p>
      </dgm:t>
    </dgm:pt>
    <dgm:pt modelId="{D58EB5BE-1AE0-46BC-BA7A-E4A08933B9A2}" type="parTrans" cxnId="{12F07637-24D8-4BBD-AA6D-89291953B3A5}">
      <dgm:prSet/>
      <dgm:spPr/>
      <dgm:t>
        <a:bodyPr/>
        <a:lstStyle/>
        <a:p>
          <a:endParaRPr lang="en-US"/>
        </a:p>
      </dgm:t>
    </dgm:pt>
    <dgm:pt modelId="{66CCD00B-DDAE-4E04-A7A4-691FF5BFAF7E}" type="sibTrans" cxnId="{12F07637-24D8-4BBD-AA6D-89291953B3A5}">
      <dgm:prSet/>
      <dgm:spPr/>
      <dgm:t>
        <a:bodyPr/>
        <a:lstStyle/>
        <a:p>
          <a:endParaRPr lang="en-US"/>
        </a:p>
      </dgm:t>
    </dgm:pt>
    <dgm:pt modelId="{92791E28-8AE5-4A54-A00A-DC17807D2260}">
      <dgm:prSet/>
      <dgm:spPr/>
      <dgm:t>
        <a:bodyPr/>
        <a:lstStyle/>
        <a:p>
          <a:r>
            <a:rPr lang="it-IT" dirty="0"/>
            <a:t>7.3.3.3	and </a:t>
          </a:r>
          <a:r>
            <a:rPr lang="it-IT" dirty="0" err="1"/>
            <a:t>Execute</a:t>
          </a:r>
          <a:r>
            <a:rPr lang="it-IT" dirty="0"/>
            <a:t> </a:t>
          </a:r>
          <a:r>
            <a:rPr lang="it-IT" dirty="0" err="1"/>
            <a:t>that</a:t>
          </a:r>
          <a:r>
            <a:rPr lang="it-IT" dirty="0"/>
            <a:t> plan</a:t>
          </a:r>
          <a:br>
            <a:rPr lang="it-IT" dirty="0"/>
          </a:br>
          <a:r>
            <a:rPr lang="it-IT" dirty="0"/>
            <a:t>	(M24-M38)</a:t>
          </a:r>
          <a:endParaRPr lang="en-US" dirty="0"/>
        </a:p>
      </dgm:t>
    </dgm:pt>
    <dgm:pt modelId="{6FDC7A2C-4BE0-4743-81E8-51D6DAEB8187}" type="parTrans" cxnId="{2124C58B-40F8-4689-ABD3-1402DB7359B3}">
      <dgm:prSet/>
      <dgm:spPr/>
      <dgm:t>
        <a:bodyPr/>
        <a:lstStyle/>
        <a:p>
          <a:endParaRPr lang="en-US"/>
        </a:p>
      </dgm:t>
    </dgm:pt>
    <dgm:pt modelId="{F64572AC-DDEB-4004-9E94-FF7BDBECA90D}" type="sibTrans" cxnId="{2124C58B-40F8-4689-ABD3-1402DB7359B3}">
      <dgm:prSet/>
      <dgm:spPr/>
      <dgm:t>
        <a:bodyPr/>
        <a:lstStyle/>
        <a:p>
          <a:endParaRPr lang="en-US"/>
        </a:p>
      </dgm:t>
    </dgm:pt>
    <dgm:pt modelId="{493F9641-20EE-4A92-BEC4-0337F4C771CB}" type="pres">
      <dgm:prSet presAssocID="{2025123C-D926-4721-BB3F-E473F27B5AD7}" presName="linear" presStyleCnt="0">
        <dgm:presLayoutVars>
          <dgm:animLvl val="lvl"/>
          <dgm:resizeHandles val="exact"/>
        </dgm:presLayoutVars>
      </dgm:prSet>
      <dgm:spPr/>
    </dgm:pt>
    <dgm:pt modelId="{3AF710C4-0CCD-4CD8-8688-A523E6DB2AC6}" type="pres">
      <dgm:prSet presAssocID="{DC8FB9AB-A5EB-4C78-B533-4137BBCE416A}" presName="parentText" presStyleLbl="node1" presStyleIdx="0" presStyleCnt="3">
        <dgm:presLayoutVars>
          <dgm:chMax val="0"/>
          <dgm:bulletEnabled val="1"/>
        </dgm:presLayoutVars>
      </dgm:prSet>
      <dgm:spPr/>
    </dgm:pt>
    <dgm:pt modelId="{B793F094-4833-4827-9240-CF07804E4CC4}" type="pres">
      <dgm:prSet presAssocID="{BC5AF917-82AC-4C09-B786-E14FF09AA238}" presName="spacer" presStyleCnt="0"/>
      <dgm:spPr/>
    </dgm:pt>
    <dgm:pt modelId="{81513FB3-6900-420B-93FE-182B62F75999}" type="pres">
      <dgm:prSet presAssocID="{6912E7E5-0B6F-41DD-97FC-9A50DBE24792}" presName="parentText" presStyleLbl="node1" presStyleIdx="1" presStyleCnt="3">
        <dgm:presLayoutVars>
          <dgm:chMax val="0"/>
          <dgm:bulletEnabled val="1"/>
        </dgm:presLayoutVars>
      </dgm:prSet>
      <dgm:spPr/>
    </dgm:pt>
    <dgm:pt modelId="{7CAD1D3B-8E9D-472E-A84B-29DC1851D0A7}" type="pres">
      <dgm:prSet presAssocID="{66CCD00B-DDAE-4E04-A7A4-691FF5BFAF7E}" presName="spacer" presStyleCnt="0"/>
      <dgm:spPr/>
    </dgm:pt>
    <dgm:pt modelId="{05D5FE99-9E3A-4875-B163-1E732646E96D}" type="pres">
      <dgm:prSet presAssocID="{92791E28-8AE5-4A54-A00A-DC17807D2260}" presName="parentText" presStyleLbl="node1" presStyleIdx="2" presStyleCnt="3">
        <dgm:presLayoutVars>
          <dgm:chMax val="0"/>
          <dgm:bulletEnabled val="1"/>
        </dgm:presLayoutVars>
      </dgm:prSet>
      <dgm:spPr/>
    </dgm:pt>
  </dgm:ptLst>
  <dgm:cxnLst>
    <dgm:cxn modelId="{8D4CCA19-F4E7-4C85-881A-174DB00A645F}" type="presOf" srcId="{DC8FB9AB-A5EB-4C78-B533-4137BBCE416A}" destId="{3AF710C4-0CCD-4CD8-8688-A523E6DB2AC6}" srcOrd="0" destOrd="0" presId="urn:microsoft.com/office/officeart/2005/8/layout/vList2"/>
    <dgm:cxn modelId="{12F07637-24D8-4BBD-AA6D-89291953B3A5}" srcId="{2025123C-D926-4721-BB3F-E473F27B5AD7}" destId="{6912E7E5-0B6F-41DD-97FC-9A50DBE24792}" srcOrd="1" destOrd="0" parTransId="{D58EB5BE-1AE0-46BC-BA7A-E4A08933B9A2}" sibTransId="{66CCD00B-DDAE-4E04-A7A4-691FF5BFAF7E}"/>
    <dgm:cxn modelId="{2124C58B-40F8-4689-ABD3-1402DB7359B3}" srcId="{2025123C-D926-4721-BB3F-E473F27B5AD7}" destId="{92791E28-8AE5-4A54-A00A-DC17807D2260}" srcOrd="2" destOrd="0" parTransId="{6FDC7A2C-4BE0-4743-81E8-51D6DAEB8187}" sibTransId="{F64572AC-DDEB-4004-9E94-FF7BDBECA90D}"/>
    <dgm:cxn modelId="{4F334FA0-FD9C-4A6D-9422-04AC9EA3790F}" type="presOf" srcId="{6912E7E5-0B6F-41DD-97FC-9A50DBE24792}" destId="{81513FB3-6900-420B-93FE-182B62F75999}" srcOrd="0" destOrd="0" presId="urn:microsoft.com/office/officeart/2005/8/layout/vList2"/>
    <dgm:cxn modelId="{8CD89ABF-332F-4F86-8BCD-5EEF65E17FB3}" type="presOf" srcId="{2025123C-D926-4721-BB3F-E473F27B5AD7}" destId="{493F9641-20EE-4A92-BEC4-0337F4C771CB}" srcOrd="0" destOrd="0" presId="urn:microsoft.com/office/officeart/2005/8/layout/vList2"/>
    <dgm:cxn modelId="{B7B5B0E8-FA6E-49CF-BCA8-FCB0ECE183FC}" srcId="{2025123C-D926-4721-BB3F-E473F27B5AD7}" destId="{DC8FB9AB-A5EB-4C78-B533-4137BBCE416A}" srcOrd="0" destOrd="0" parTransId="{90CB4DB5-A97C-4F97-B206-1327E9B44DCB}" sibTransId="{BC5AF917-82AC-4C09-B786-E14FF09AA238}"/>
    <dgm:cxn modelId="{3CDE13FA-8FFF-4D39-9BE0-46D2A0032DCF}" type="presOf" srcId="{92791E28-8AE5-4A54-A00A-DC17807D2260}" destId="{05D5FE99-9E3A-4875-B163-1E732646E96D}" srcOrd="0" destOrd="0" presId="urn:microsoft.com/office/officeart/2005/8/layout/vList2"/>
    <dgm:cxn modelId="{77ACDD1F-579A-423A-A9F2-2B4138F576EA}" type="presParOf" srcId="{493F9641-20EE-4A92-BEC4-0337F4C771CB}" destId="{3AF710C4-0CCD-4CD8-8688-A523E6DB2AC6}" srcOrd="0" destOrd="0" presId="urn:microsoft.com/office/officeart/2005/8/layout/vList2"/>
    <dgm:cxn modelId="{4E90F02D-76E6-40F0-9F23-278F6E51080B}" type="presParOf" srcId="{493F9641-20EE-4A92-BEC4-0337F4C771CB}" destId="{B793F094-4833-4827-9240-CF07804E4CC4}" srcOrd="1" destOrd="0" presId="urn:microsoft.com/office/officeart/2005/8/layout/vList2"/>
    <dgm:cxn modelId="{80565BB2-E65B-4679-9374-F750D8E8C7B8}" type="presParOf" srcId="{493F9641-20EE-4A92-BEC4-0337F4C771CB}" destId="{81513FB3-6900-420B-93FE-182B62F75999}" srcOrd="2" destOrd="0" presId="urn:microsoft.com/office/officeart/2005/8/layout/vList2"/>
    <dgm:cxn modelId="{60CD32E6-9C0F-483C-887A-A33F6973B45A}" type="presParOf" srcId="{493F9641-20EE-4A92-BEC4-0337F4C771CB}" destId="{7CAD1D3B-8E9D-472E-A84B-29DC1851D0A7}" srcOrd="3" destOrd="0" presId="urn:microsoft.com/office/officeart/2005/8/layout/vList2"/>
    <dgm:cxn modelId="{AB8C967C-AAB4-43EF-9B34-99B291251CB4}" type="presParOf" srcId="{493F9641-20EE-4A92-BEC4-0337F4C771CB}" destId="{05D5FE99-9E3A-4875-B163-1E732646E96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F710C4-0CCD-4CD8-8688-A523E6DB2AC6}">
      <dsp:nvSpPr>
        <dsp:cNvPr id="0" name=""/>
        <dsp:cNvSpPr/>
      </dsp:nvSpPr>
      <dsp:spPr>
        <a:xfrm>
          <a:off x="0" y="36440"/>
          <a:ext cx="6666833" cy="1734159"/>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it-IT" sz="3100" kern="1200" dirty="0"/>
            <a:t>7.3.3.1 	</a:t>
          </a:r>
          <a:r>
            <a:rPr lang="it-IT" sz="3100" kern="1200" dirty="0" err="1"/>
            <a:t>Starting</a:t>
          </a:r>
          <a:r>
            <a:rPr lang="it-IT" sz="3100" kern="1200" dirty="0"/>
            <a:t> from the case study 	of the </a:t>
          </a:r>
          <a:r>
            <a:rPr lang="it-IT" sz="3100" kern="1200" dirty="0" err="1"/>
            <a:t>instrumented</a:t>
          </a:r>
          <a:r>
            <a:rPr lang="it-IT" sz="3100" kern="1200" dirty="0"/>
            <a:t> </a:t>
          </a:r>
          <a:r>
            <a:rPr lang="it-IT" sz="3100" kern="1200" dirty="0" err="1"/>
            <a:t>baffle</a:t>
          </a:r>
          <a:endParaRPr lang="en-US" sz="3100" kern="1200" dirty="0"/>
        </a:p>
      </dsp:txBody>
      <dsp:txXfrm>
        <a:off x="84655" y="121095"/>
        <a:ext cx="6497523" cy="1564849"/>
      </dsp:txXfrm>
    </dsp:sp>
    <dsp:sp modelId="{81513FB3-6900-420B-93FE-182B62F75999}">
      <dsp:nvSpPr>
        <dsp:cNvPr id="0" name=""/>
        <dsp:cNvSpPr/>
      </dsp:nvSpPr>
      <dsp:spPr>
        <a:xfrm>
          <a:off x="0" y="1859880"/>
          <a:ext cx="6666833" cy="1734159"/>
        </a:xfrm>
        <a:prstGeom prst="roundRect">
          <a:avLst/>
        </a:prstGeom>
        <a:gradFill rotWithShape="0">
          <a:gsLst>
            <a:gs pos="0">
              <a:schemeClr val="accent2">
                <a:hueOff val="-727682"/>
                <a:satOff val="-41964"/>
                <a:lumOff val="4314"/>
                <a:alphaOff val="0"/>
                <a:satMod val="103000"/>
                <a:lumMod val="102000"/>
                <a:tint val="94000"/>
              </a:schemeClr>
            </a:gs>
            <a:gs pos="50000">
              <a:schemeClr val="accent2">
                <a:hueOff val="-727682"/>
                <a:satOff val="-41964"/>
                <a:lumOff val="4314"/>
                <a:alphaOff val="0"/>
                <a:satMod val="110000"/>
                <a:lumMod val="100000"/>
                <a:shade val="100000"/>
              </a:schemeClr>
            </a:gs>
            <a:gs pos="100000">
              <a:schemeClr val="accent2">
                <a:hueOff val="-727682"/>
                <a:satOff val="-41964"/>
                <a:lumOff val="431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it-IT" sz="3100" kern="1200" dirty="0"/>
            <a:t>7.3.3.2	</a:t>
          </a:r>
          <a:r>
            <a:rPr lang="en-US" sz="3100" b="0" i="0" kern="1200" dirty="0"/>
            <a:t>We have to define a plan in 	terms of IP protection, IP	valorization (M22-M24)</a:t>
          </a:r>
          <a:endParaRPr lang="en-US" sz="3100" kern="1200" dirty="0"/>
        </a:p>
      </dsp:txBody>
      <dsp:txXfrm>
        <a:off x="84655" y="1944535"/>
        <a:ext cx="6497523" cy="1564849"/>
      </dsp:txXfrm>
    </dsp:sp>
    <dsp:sp modelId="{05D5FE99-9E3A-4875-B163-1E732646E96D}">
      <dsp:nvSpPr>
        <dsp:cNvPr id="0" name=""/>
        <dsp:cNvSpPr/>
      </dsp:nvSpPr>
      <dsp:spPr>
        <a:xfrm>
          <a:off x="0" y="3683319"/>
          <a:ext cx="6666833" cy="1734159"/>
        </a:xfrm>
        <a:prstGeom prst="round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it-IT" sz="3100" kern="1200" dirty="0"/>
            <a:t>7.3.3.3	and </a:t>
          </a:r>
          <a:r>
            <a:rPr lang="it-IT" sz="3100" kern="1200" dirty="0" err="1"/>
            <a:t>Execute</a:t>
          </a:r>
          <a:r>
            <a:rPr lang="it-IT" sz="3100" kern="1200" dirty="0"/>
            <a:t> </a:t>
          </a:r>
          <a:r>
            <a:rPr lang="it-IT" sz="3100" kern="1200" dirty="0" err="1"/>
            <a:t>that</a:t>
          </a:r>
          <a:r>
            <a:rPr lang="it-IT" sz="3100" kern="1200" dirty="0"/>
            <a:t> plan</a:t>
          </a:r>
          <a:br>
            <a:rPr lang="it-IT" sz="3100" kern="1200" dirty="0"/>
          </a:br>
          <a:r>
            <a:rPr lang="it-IT" sz="3100" kern="1200" dirty="0"/>
            <a:t>	(M24-M38)</a:t>
          </a:r>
          <a:endParaRPr lang="en-US" sz="3100" kern="1200" dirty="0"/>
        </a:p>
      </dsp:txBody>
      <dsp:txXfrm>
        <a:off x="84655" y="3767974"/>
        <a:ext cx="6497523" cy="156484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55E248-545C-63C4-41C4-3E1611FAE48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F9784766-B54B-BD95-BFA9-F940218A47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11549055-F476-E2A6-D8D3-17050F2B0E8A}"/>
              </a:ext>
            </a:extLst>
          </p:cNvPr>
          <p:cNvSpPr>
            <a:spLocks noGrp="1"/>
          </p:cNvSpPr>
          <p:nvPr>
            <p:ph type="dt" sz="half" idx="10"/>
          </p:nvPr>
        </p:nvSpPr>
        <p:spPr/>
        <p:txBody>
          <a:bodyPr/>
          <a:lstStyle/>
          <a:p>
            <a:fld id="{0236D20A-8F23-4CC8-B2F0-64F7FB36AED9}" type="datetimeFigureOut">
              <a:rPr lang="it-IT" smtClean="0"/>
              <a:t>13/12/2024</a:t>
            </a:fld>
            <a:endParaRPr lang="it-IT"/>
          </a:p>
        </p:txBody>
      </p:sp>
      <p:sp>
        <p:nvSpPr>
          <p:cNvPr id="5" name="Segnaposto piè di pagina 4">
            <a:extLst>
              <a:ext uri="{FF2B5EF4-FFF2-40B4-BE49-F238E27FC236}">
                <a16:creationId xmlns:a16="http://schemas.microsoft.com/office/drawing/2014/main" id="{E9037A46-DD26-6E12-A864-7EE4B8AA559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DB881C5-AA64-1AF4-7D6A-702AF5A9313A}"/>
              </a:ext>
            </a:extLst>
          </p:cNvPr>
          <p:cNvSpPr>
            <a:spLocks noGrp="1"/>
          </p:cNvSpPr>
          <p:nvPr>
            <p:ph type="sldNum" sz="quarter" idx="12"/>
          </p:nvPr>
        </p:nvSpPr>
        <p:spPr/>
        <p:txBody>
          <a:bodyPr/>
          <a:lstStyle/>
          <a:p>
            <a:fld id="{34ED9946-F575-4275-9044-4AFA220B9312}" type="slidenum">
              <a:rPr lang="it-IT" smtClean="0"/>
              <a:t>‹N›</a:t>
            </a:fld>
            <a:endParaRPr lang="it-IT"/>
          </a:p>
        </p:txBody>
      </p:sp>
    </p:spTree>
    <p:extLst>
      <p:ext uri="{BB962C8B-B14F-4D97-AF65-F5344CB8AC3E}">
        <p14:creationId xmlns:p14="http://schemas.microsoft.com/office/powerpoint/2010/main" val="2565666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BE18C9-B69E-DEAB-C95F-AF955008060D}"/>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728117F-8B82-79F0-9336-15BCADC56487}"/>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341A9F7-A54F-E0B9-D600-6761223C7064}"/>
              </a:ext>
            </a:extLst>
          </p:cNvPr>
          <p:cNvSpPr>
            <a:spLocks noGrp="1"/>
          </p:cNvSpPr>
          <p:nvPr>
            <p:ph type="dt" sz="half" idx="10"/>
          </p:nvPr>
        </p:nvSpPr>
        <p:spPr/>
        <p:txBody>
          <a:bodyPr/>
          <a:lstStyle/>
          <a:p>
            <a:fld id="{0236D20A-8F23-4CC8-B2F0-64F7FB36AED9}" type="datetimeFigureOut">
              <a:rPr lang="it-IT" smtClean="0"/>
              <a:t>13/12/2024</a:t>
            </a:fld>
            <a:endParaRPr lang="it-IT"/>
          </a:p>
        </p:txBody>
      </p:sp>
      <p:sp>
        <p:nvSpPr>
          <p:cNvPr id="5" name="Segnaposto piè di pagina 4">
            <a:extLst>
              <a:ext uri="{FF2B5EF4-FFF2-40B4-BE49-F238E27FC236}">
                <a16:creationId xmlns:a16="http://schemas.microsoft.com/office/drawing/2014/main" id="{AB2E1421-BE02-A336-FF9D-623673D2173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DC79BF0-DFBA-0FC3-2D28-5819B5831B15}"/>
              </a:ext>
            </a:extLst>
          </p:cNvPr>
          <p:cNvSpPr>
            <a:spLocks noGrp="1"/>
          </p:cNvSpPr>
          <p:nvPr>
            <p:ph type="sldNum" sz="quarter" idx="12"/>
          </p:nvPr>
        </p:nvSpPr>
        <p:spPr/>
        <p:txBody>
          <a:bodyPr/>
          <a:lstStyle/>
          <a:p>
            <a:fld id="{34ED9946-F575-4275-9044-4AFA220B9312}" type="slidenum">
              <a:rPr lang="it-IT" smtClean="0"/>
              <a:t>‹N›</a:t>
            </a:fld>
            <a:endParaRPr lang="it-IT"/>
          </a:p>
        </p:txBody>
      </p:sp>
    </p:spTree>
    <p:extLst>
      <p:ext uri="{BB962C8B-B14F-4D97-AF65-F5344CB8AC3E}">
        <p14:creationId xmlns:p14="http://schemas.microsoft.com/office/powerpoint/2010/main" val="1227628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C11921C5-16FD-063B-6451-14E8D7528BE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BBF83C7-3D80-8FF6-80D4-737110C4617A}"/>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824AA89-18E2-4C6B-0D1A-8F8760A9C973}"/>
              </a:ext>
            </a:extLst>
          </p:cNvPr>
          <p:cNvSpPr>
            <a:spLocks noGrp="1"/>
          </p:cNvSpPr>
          <p:nvPr>
            <p:ph type="dt" sz="half" idx="10"/>
          </p:nvPr>
        </p:nvSpPr>
        <p:spPr/>
        <p:txBody>
          <a:bodyPr/>
          <a:lstStyle/>
          <a:p>
            <a:fld id="{0236D20A-8F23-4CC8-B2F0-64F7FB36AED9}" type="datetimeFigureOut">
              <a:rPr lang="it-IT" smtClean="0"/>
              <a:t>13/12/2024</a:t>
            </a:fld>
            <a:endParaRPr lang="it-IT"/>
          </a:p>
        </p:txBody>
      </p:sp>
      <p:sp>
        <p:nvSpPr>
          <p:cNvPr id="5" name="Segnaposto piè di pagina 4">
            <a:extLst>
              <a:ext uri="{FF2B5EF4-FFF2-40B4-BE49-F238E27FC236}">
                <a16:creationId xmlns:a16="http://schemas.microsoft.com/office/drawing/2014/main" id="{A2B00215-B3E6-8E14-B3EE-68F57388677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5351CCA-6CC7-6D48-9C8B-77541393CF49}"/>
              </a:ext>
            </a:extLst>
          </p:cNvPr>
          <p:cNvSpPr>
            <a:spLocks noGrp="1"/>
          </p:cNvSpPr>
          <p:nvPr>
            <p:ph type="sldNum" sz="quarter" idx="12"/>
          </p:nvPr>
        </p:nvSpPr>
        <p:spPr/>
        <p:txBody>
          <a:bodyPr/>
          <a:lstStyle/>
          <a:p>
            <a:fld id="{34ED9946-F575-4275-9044-4AFA220B9312}" type="slidenum">
              <a:rPr lang="it-IT" smtClean="0"/>
              <a:t>‹N›</a:t>
            </a:fld>
            <a:endParaRPr lang="it-IT"/>
          </a:p>
        </p:txBody>
      </p:sp>
    </p:spTree>
    <p:extLst>
      <p:ext uri="{BB962C8B-B14F-4D97-AF65-F5344CB8AC3E}">
        <p14:creationId xmlns:p14="http://schemas.microsoft.com/office/powerpoint/2010/main" val="2669755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C6BB1F-5C54-7D29-45F0-D298420A068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517804A-4FAB-09F7-956A-411EDF18610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6C37F37-CFDD-E129-6EB6-F834B608AD22}"/>
              </a:ext>
            </a:extLst>
          </p:cNvPr>
          <p:cNvSpPr>
            <a:spLocks noGrp="1"/>
          </p:cNvSpPr>
          <p:nvPr>
            <p:ph type="dt" sz="half" idx="10"/>
          </p:nvPr>
        </p:nvSpPr>
        <p:spPr/>
        <p:txBody>
          <a:bodyPr/>
          <a:lstStyle/>
          <a:p>
            <a:fld id="{0236D20A-8F23-4CC8-B2F0-64F7FB36AED9}" type="datetimeFigureOut">
              <a:rPr lang="it-IT" smtClean="0"/>
              <a:t>13/12/2024</a:t>
            </a:fld>
            <a:endParaRPr lang="it-IT"/>
          </a:p>
        </p:txBody>
      </p:sp>
      <p:sp>
        <p:nvSpPr>
          <p:cNvPr id="5" name="Segnaposto piè di pagina 4">
            <a:extLst>
              <a:ext uri="{FF2B5EF4-FFF2-40B4-BE49-F238E27FC236}">
                <a16:creationId xmlns:a16="http://schemas.microsoft.com/office/drawing/2014/main" id="{65FBFC31-012D-6109-E502-BC6AD2E6C6E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ADBA700-B96D-CB59-E0A8-477279AB6673}"/>
              </a:ext>
            </a:extLst>
          </p:cNvPr>
          <p:cNvSpPr>
            <a:spLocks noGrp="1"/>
          </p:cNvSpPr>
          <p:nvPr>
            <p:ph type="sldNum" sz="quarter" idx="12"/>
          </p:nvPr>
        </p:nvSpPr>
        <p:spPr/>
        <p:txBody>
          <a:bodyPr/>
          <a:lstStyle/>
          <a:p>
            <a:fld id="{34ED9946-F575-4275-9044-4AFA220B9312}" type="slidenum">
              <a:rPr lang="it-IT" smtClean="0"/>
              <a:t>‹N›</a:t>
            </a:fld>
            <a:endParaRPr lang="it-IT"/>
          </a:p>
        </p:txBody>
      </p:sp>
    </p:spTree>
    <p:extLst>
      <p:ext uri="{BB962C8B-B14F-4D97-AF65-F5344CB8AC3E}">
        <p14:creationId xmlns:p14="http://schemas.microsoft.com/office/powerpoint/2010/main" val="290186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06C93E-64F1-9A81-D0C2-EF9A844D7247}"/>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317AFA37-1172-0F4D-6FA6-E0F998FD04E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52536ADB-6C17-FF42-EE20-DCC7EBF781B0}"/>
              </a:ext>
            </a:extLst>
          </p:cNvPr>
          <p:cNvSpPr>
            <a:spLocks noGrp="1"/>
          </p:cNvSpPr>
          <p:nvPr>
            <p:ph type="dt" sz="half" idx="10"/>
          </p:nvPr>
        </p:nvSpPr>
        <p:spPr/>
        <p:txBody>
          <a:bodyPr/>
          <a:lstStyle/>
          <a:p>
            <a:fld id="{0236D20A-8F23-4CC8-B2F0-64F7FB36AED9}" type="datetimeFigureOut">
              <a:rPr lang="it-IT" smtClean="0"/>
              <a:t>13/12/2024</a:t>
            </a:fld>
            <a:endParaRPr lang="it-IT"/>
          </a:p>
        </p:txBody>
      </p:sp>
      <p:sp>
        <p:nvSpPr>
          <p:cNvPr id="5" name="Segnaposto piè di pagina 4">
            <a:extLst>
              <a:ext uri="{FF2B5EF4-FFF2-40B4-BE49-F238E27FC236}">
                <a16:creationId xmlns:a16="http://schemas.microsoft.com/office/drawing/2014/main" id="{43132A59-D7E5-19BB-ADD7-65E508FBCE2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799E288-EE05-A28D-824D-9128570D9E61}"/>
              </a:ext>
            </a:extLst>
          </p:cNvPr>
          <p:cNvSpPr>
            <a:spLocks noGrp="1"/>
          </p:cNvSpPr>
          <p:nvPr>
            <p:ph type="sldNum" sz="quarter" idx="12"/>
          </p:nvPr>
        </p:nvSpPr>
        <p:spPr/>
        <p:txBody>
          <a:bodyPr/>
          <a:lstStyle/>
          <a:p>
            <a:fld id="{34ED9946-F575-4275-9044-4AFA220B9312}" type="slidenum">
              <a:rPr lang="it-IT" smtClean="0"/>
              <a:t>‹N›</a:t>
            </a:fld>
            <a:endParaRPr lang="it-IT"/>
          </a:p>
        </p:txBody>
      </p:sp>
    </p:spTree>
    <p:extLst>
      <p:ext uri="{BB962C8B-B14F-4D97-AF65-F5344CB8AC3E}">
        <p14:creationId xmlns:p14="http://schemas.microsoft.com/office/powerpoint/2010/main" val="2971742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BE3C02-30EB-EAC5-FB42-E9FBAAB12E5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E888CF4-6D39-57A3-0E09-63851756B388}"/>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4347988B-EED8-4740-054B-8C5DC7726E4F}"/>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B474A0CE-3549-9D0F-2914-6D1782E5B55B}"/>
              </a:ext>
            </a:extLst>
          </p:cNvPr>
          <p:cNvSpPr>
            <a:spLocks noGrp="1"/>
          </p:cNvSpPr>
          <p:nvPr>
            <p:ph type="dt" sz="half" idx="10"/>
          </p:nvPr>
        </p:nvSpPr>
        <p:spPr/>
        <p:txBody>
          <a:bodyPr/>
          <a:lstStyle/>
          <a:p>
            <a:fld id="{0236D20A-8F23-4CC8-B2F0-64F7FB36AED9}" type="datetimeFigureOut">
              <a:rPr lang="it-IT" smtClean="0"/>
              <a:t>13/12/2024</a:t>
            </a:fld>
            <a:endParaRPr lang="it-IT"/>
          </a:p>
        </p:txBody>
      </p:sp>
      <p:sp>
        <p:nvSpPr>
          <p:cNvPr id="6" name="Segnaposto piè di pagina 5">
            <a:extLst>
              <a:ext uri="{FF2B5EF4-FFF2-40B4-BE49-F238E27FC236}">
                <a16:creationId xmlns:a16="http://schemas.microsoft.com/office/drawing/2014/main" id="{E1B38991-5C1E-8C3C-7017-A05FBFB042A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964A3BE-2841-5EAA-3E81-C17E829800DD}"/>
              </a:ext>
            </a:extLst>
          </p:cNvPr>
          <p:cNvSpPr>
            <a:spLocks noGrp="1"/>
          </p:cNvSpPr>
          <p:nvPr>
            <p:ph type="sldNum" sz="quarter" idx="12"/>
          </p:nvPr>
        </p:nvSpPr>
        <p:spPr/>
        <p:txBody>
          <a:bodyPr/>
          <a:lstStyle/>
          <a:p>
            <a:fld id="{34ED9946-F575-4275-9044-4AFA220B9312}" type="slidenum">
              <a:rPr lang="it-IT" smtClean="0"/>
              <a:t>‹N›</a:t>
            </a:fld>
            <a:endParaRPr lang="it-IT"/>
          </a:p>
        </p:txBody>
      </p:sp>
    </p:spTree>
    <p:extLst>
      <p:ext uri="{BB962C8B-B14F-4D97-AF65-F5344CB8AC3E}">
        <p14:creationId xmlns:p14="http://schemas.microsoft.com/office/powerpoint/2010/main" val="4049573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2CA82FE-FFD5-B80F-D104-5FAC372E3544}"/>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91C0AD5-2059-2541-889F-36403E30AA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872F06FB-ECE5-5DFD-06CF-0FAFAC6A93DA}"/>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637E63B8-03F2-0559-4A8A-6725F5C95A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33B0A821-06E4-0C0B-4B49-DD9B7814593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D28D65B-4529-6CA3-C902-750403BF9D9E}"/>
              </a:ext>
            </a:extLst>
          </p:cNvPr>
          <p:cNvSpPr>
            <a:spLocks noGrp="1"/>
          </p:cNvSpPr>
          <p:nvPr>
            <p:ph type="dt" sz="half" idx="10"/>
          </p:nvPr>
        </p:nvSpPr>
        <p:spPr/>
        <p:txBody>
          <a:bodyPr/>
          <a:lstStyle/>
          <a:p>
            <a:fld id="{0236D20A-8F23-4CC8-B2F0-64F7FB36AED9}" type="datetimeFigureOut">
              <a:rPr lang="it-IT" smtClean="0"/>
              <a:t>13/12/2024</a:t>
            </a:fld>
            <a:endParaRPr lang="it-IT"/>
          </a:p>
        </p:txBody>
      </p:sp>
      <p:sp>
        <p:nvSpPr>
          <p:cNvPr id="8" name="Segnaposto piè di pagina 7">
            <a:extLst>
              <a:ext uri="{FF2B5EF4-FFF2-40B4-BE49-F238E27FC236}">
                <a16:creationId xmlns:a16="http://schemas.microsoft.com/office/drawing/2014/main" id="{1D3C3B2B-7712-E337-C678-AA7E31408150}"/>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E935C099-A7E3-8263-765C-0EBE5721B764}"/>
              </a:ext>
            </a:extLst>
          </p:cNvPr>
          <p:cNvSpPr>
            <a:spLocks noGrp="1"/>
          </p:cNvSpPr>
          <p:nvPr>
            <p:ph type="sldNum" sz="quarter" idx="12"/>
          </p:nvPr>
        </p:nvSpPr>
        <p:spPr/>
        <p:txBody>
          <a:bodyPr/>
          <a:lstStyle/>
          <a:p>
            <a:fld id="{34ED9946-F575-4275-9044-4AFA220B9312}" type="slidenum">
              <a:rPr lang="it-IT" smtClean="0"/>
              <a:t>‹N›</a:t>
            </a:fld>
            <a:endParaRPr lang="it-IT"/>
          </a:p>
        </p:txBody>
      </p:sp>
    </p:spTree>
    <p:extLst>
      <p:ext uri="{BB962C8B-B14F-4D97-AF65-F5344CB8AC3E}">
        <p14:creationId xmlns:p14="http://schemas.microsoft.com/office/powerpoint/2010/main" val="1315365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4DF8FB-8BC7-F74B-9C57-2BC2411F6F0F}"/>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5433A3E0-A7C6-8105-2015-B9A742EA7A05}"/>
              </a:ext>
            </a:extLst>
          </p:cNvPr>
          <p:cNvSpPr>
            <a:spLocks noGrp="1"/>
          </p:cNvSpPr>
          <p:nvPr>
            <p:ph type="dt" sz="half" idx="10"/>
          </p:nvPr>
        </p:nvSpPr>
        <p:spPr/>
        <p:txBody>
          <a:bodyPr/>
          <a:lstStyle/>
          <a:p>
            <a:fld id="{0236D20A-8F23-4CC8-B2F0-64F7FB36AED9}" type="datetimeFigureOut">
              <a:rPr lang="it-IT" smtClean="0"/>
              <a:t>13/12/2024</a:t>
            </a:fld>
            <a:endParaRPr lang="it-IT"/>
          </a:p>
        </p:txBody>
      </p:sp>
      <p:sp>
        <p:nvSpPr>
          <p:cNvPr id="4" name="Segnaposto piè di pagina 3">
            <a:extLst>
              <a:ext uri="{FF2B5EF4-FFF2-40B4-BE49-F238E27FC236}">
                <a16:creationId xmlns:a16="http://schemas.microsoft.com/office/drawing/2014/main" id="{0E2B2FD2-3A1A-B2BD-B02E-007161BFBF5C}"/>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7C715A2-C454-3688-724F-F711D38C0D3A}"/>
              </a:ext>
            </a:extLst>
          </p:cNvPr>
          <p:cNvSpPr>
            <a:spLocks noGrp="1"/>
          </p:cNvSpPr>
          <p:nvPr>
            <p:ph type="sldNum" sz="quarter" idx="12"/>
          </p:nvPr>
        </p:nvSpPr>
        <p:spPr/>
        <p:txBody>
          <a:bodyPr/>
          <a:lstStyle/>
          <a:p>
            <a:fld id="{34ED9946-F575-4275-9044-4AFA220B9312}" type="slidenum">
              <a:rPr lang="it-IT" smtClean="0"/>
              <a:t>‹N›</a:t>
            </a:fld>
            <a:endParaRPr lang="it-IT"/>
          </a:p>
        </p:txBody>
      </p:sp>
    </p:spTree>
    <p:extLst>
      <p:ext uri="{BB962C8B-B14F-4D97-AF65-F5344CB8AC3E}">
        <p14:creationId xmlns:p14="http://schemas.microsoft.com/office/powerpoint/2010/main" val="301395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FDE1B24-282E-858B-8BE0-1890DD8C0631}"/>
              </a:ext>
            </a:extLst>
          </p:cNvPr>
          <p:cNvSpPr>
            <a:spLocks noGrp="1"/>
          </p:cNvSpPr>
          <p:nvPr>
            <p:ph type="dt" sz="half" idx="10"/>
          </p:nvPr>
        </p:nvSpPr>
        <p:spPr/>
        <p:txBody>
          <a:bodyPr/>
          <a:lstStyle/>
          <a:p>
            <a:fld id="{0236D20A-8F23-4CC8-B2F0-64F7FB36AED9}" type="datetimeFigureOut">
              <a:rPr lang="it-IT" smtClean="0"/>
              <a:t>13/12/2024</a:t>
            </a:fld>
            <a:endParaRPr lang="it-IT"/>
          </a:p>
        </p:txBody>
      </p:sp>
      <p:sp>
        <p:nvSpPr>
          <p:cNvPr id="3" name="Segnaposto piè di pagina 2">
            <a:extLst>
              <a:ext uri="{FF2B5EF4-FFF2-40B4-BE49-F238E27FC236}">
                <a16:creationId xmlns:a16="http://schemas.microsoft.com/office/drawing/2014/main" id="{0F600625-14CA-2D63-45A2-93B9583F3533}"/>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3ACEFD4E-132B-5F13-EF04-9CD61E1C7525}"/>
              </a:ext>
            </a:extLst>
          </p:cNvPr>
          <p:cNvSpPr>
            <a:spLocks noGrp="1"/>
          </p:cNvSpPr>
          <p:nvPr>
            <p:ph type="sldNum" sz="quarter" idx="12"/>
          </p:nvPr>
        </p:nvSpPr>
        <p:spPr/>
        <p:txBody>
          <a:bodyPr/>
          <a:lstStyle/>
          <a:p>
            <a:fld id="{34ED9946-F575-4275-9044-4AFA220B9312}" type="slidenum">
              <a:rPr lang="it-IT" smtClean="0"/>
              <a:t>‹N›</a:t>
            </a:fld>
            <a:endParaRPr lang="it-IT"/>
          </a:p>
        </p:txBody>
      </p:sp>
    </p:spTree>
    <p:extLst>
      <p:ext uri="{BB962C8B-B14F-4D97-AF65-F5344CB8AC3E}">
        <p14:creationId xmlns:p14="http://schemas.microsoft.com/office/powerpoint/2010/main" val="1139155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1CB37E-AB37-04C7-76D0-8C57017EB44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92856CE-8421-979F-562F-3337B82A5C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4D697AFB-D13E-499F-1A8C-70851F58BF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72E89C4-D876-B508-E188-6821F496466E}"/>
              </a:ext>
            </a:extLst>
          </p:cNvPr>
          <p:cNvSpPr>
            <a:spLocks noGrp="1"/>
          </p:cNvSpPr>
          <p:nvPr>
            <p:ph type="dt" sz="half" idx="10"/>
          </p:nvPr>
        </p:nvSpPr>
        <p:spPr/>
        <p:txBody>
          <a:bodyPr/>
          <a:lstStyle/>
          <a:p>
            <a:fld id="{0236D20A-8F23-4CC8-B2F0-64F7FB36AED9}" type="datetimeFigureOut">
              <a:rPr lang="it-IT" smtClean="0"/>
              <a:t>13/12/2024</a:t>
            </a:fld>
            <a:endParaRPr lang="it-IT"/>
          </a:p>
        </p:txBody>
      </p:sp>
      <p:sp>
        <p:nvSpPr>
          <p:cNvPr id="6" name="Segnaposto piè di pagina 5">
            <a:extLst>
              <a:ext uri="{FF2B5EF4-FFF2-40B4-BE49-F238E27FC236}">
                <a16:creationId xmlns:a16="http://schemas.microsoft.com/office/drawing/2014/main" id="{6D952FD7-F4AE-B291-872B-7865EDEB8A9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2C38174-418C-500B-D874-9E26F9CE9202}"/>
              </a:ext>
            </a:extLst>
          </p:cNvPr>
          <p:cNvSpPr>
            <a:spLocks noGrp="1"/>
          </p:cNvSpPr>
          <p:nvPr>
            <p:ph type="sldNum" sz="quarter" idx="12"/>
          </p:nvPr>
        </p:nvSpPr>
        <p:spPr/>
        <p:txBody>
          <a:bodyPr/>
          <a:lstStyle/>
          <a:p>
            <a:fld id="{34ED9946-F575-4275-9044-4AFA220B9312}" type="slidenum">
              <a:rPr lang="it-IT" smtClean="0"/>
              <a:t>‹N›</a:t>
            </a:fld>
            <a:endParaRPr lang="it-IT"/>
          </a:p>
        </p:txBody>
      </p:sp>
    </p:spTree>
    <p:extLst>
      <p:ext uri="{BB962C8B-B14F-4D97-AF65-F5344CB8AC3E}">
        <p14:creationId xmlns:p14="http://schemas.microsoft.com/office/powerpoint/2010/main" val="4148432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E25DED-7E9C-F847-9C99-D7BB0078889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55039E30-AA1F-6312-6D8D-A3F8A85B0F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A4574049-C50B-5AB4-CE9E-92BD218D90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9592921-D60C-7E6E-1647-4CCAF03638CF}"/>
              </a:ext>
            </a:extLst>
          </p:cNvPr>
          <p:cNvSpPr>
            <a:spLocks noGrp="1"/>
          </p:cNvSpPr>
          <p:nvPr>
            <p:ph type="dt" sz="half" idx="10"/>
          </p:nvPr>
        </p:nvSpPr>
        <p:spPr/>
        <p:txBody>
          <a:bodyPr/>
          <a:lstStyle/>
          <a:p>
            <a:fld id="{0236D20A-8F23-4CC8-B2F0-64F7FB36AED9}" type="datetimeFigureOut">
              <a:rPr lang="it-IT" smtClean="0"/>
              <a:t>13/12/2024</a:t>
            </a:fld>
            <a:endParaRPr lang="it-IT"/>
          </a:p>
        </p:txBody>
      </p:sp>
      <p:sp>
        <p:nvSpPr>
          <p:cNvPr id="6" name="Segnaposto piè di pagina 5">
            <a:extLst>
              <a:ext uri="{FF2B5EF4-FFF2-40B4-BE49-F238E27FC236}">
                <a16:creationId xmlns:a16="http://schemas.microsoft.com/office/drawing/2014/main" id="{F51C88A9-B46D-4FAA-701C-C5390CF827E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1C9067D-9478-764A-68C1-C50913C2C6D6}"/>
              </a:ext>
            </a:extLst>
          </p:cNvPr>
          <p:cNvSpPr>
            <a:spLocks noGrp="1"/>
          </p:cNvSpPr>
          <p:nvPr>
            <p:ph type="sldNum" sz="quarter" idx="12"/>
          </p:nvPr>
        </p:nvSpPr>
        <p:spPr/>
        <p:txBody>
          <a:bodyPr/>
          <a:lstStyle/>
          <a:p>
            <a:fld id="{34ED9946-F575-4275-9044-4AFA220B9312}" type="slidenum">
              <a:rPr lang="it-IT" smtClean="0"/>
              <a:t>‹N›</a:t>
            </a:fld>
            <a:endParaRPr lang="it-IT"/>
          </a:p>
        </p:txBody>
      </p:sp>
    </p:spTree>
    <p:extLst>
      <p:ext uri="{BB962C8B-B14F-4D97-AF65-F5344CB8AC3E}">
        <p14:creationId xmlns:p14="http://schemas.microsoft.com/office/powerpoint/2010/main" val="4038712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947C8D6-57B8-D1C5-F554-A10802B941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7EC850BD-A485-C29C-795E-734995D6AD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35169D7-10B4-F5EE-1ABD-D524FB85F1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36D20A-8F23-4CC8-B2F0-64F7FB36AED9}" type="datetimeFigureOut">
              <a:rPr lang="it-IT" smtClean="0"/>
              <a:t>13/12/2024</a:t>
            </a:fld>
            <a:endParaRPr lang="it-IT"/>
          </a:p>
        </p:txBody>
      </p:sp>
      <p:sp>
        <p:nvSpPr>
          <p:cNvPr id="5" name="Segnaposto piè di pagina 4">
            <a:extLst>
              <a:ext uri="{FF2B5EF4-FFF2-40B4-BE49-F238E27FC236}">
                <a16:creationId xmlns:a16="http://schemas.microsoft.com/office/drawing/2014/main" id="{3E652040-EA26-D37B-FF7F-E894831534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C9783EA6-064F-04C3-8F08-78381C810D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ED9946-F575-4275-9044-4AFA220B9312}" type="slidenum">
              <a:rPr lang="it-IT" smtClean="0"/>
              <a:t>‹N›</a:t>
            </a:fld>
            <a:endParaRPr lang="it-IT"/>
          </a:p>
        </p:txBody>
      </p:sp>
    </p:spTree>
    <p:extLst>
      <p:ext uri="{BB962C8B-B14F-4D97-AF65-F5344CB8AC3E}">
        <p14:creationId xmlns:p14="http://schemas.microsoft.com/office/powerpoint/2010/main" val="1311385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docs.google.com/document/d/1S8uTarITmyifejgof5fDMkkw2N6jwUg1/edit?usp=sharing&amp;ouid=111503857724043238093&amp;rtpof=true&amp;sd=tru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olo 1">
            <a:extLst>
              <a:ext uri="{FF2B5EF4-FFF2-40B4-BE49-F238E27FC236}">
                <a16:creationId xmlns:a16="http://schemas.microsoft.com/office/drawing/2014/main" id="{46F546DB-CEE1-ECFA-D313-C04631C6EAA9}"/>
              </a:ext>
            </a:extLst>
          </p:cNvPr>
          <p:cNvSpPr>
            <a:spLocks noGrp="1"/>
          </p:cNvSpPr>
          <p:nvPr>
            <p:ph type="ctrTitle"/>
          </p:nvPr>
        </p:nvSpPr>
        <p:spPr>
          <a:xfrm>
            <a:off x="4162567" y="818984"/>
            <a:ext cx="6714699" cy="3178689"/>
          </a:xfrm>
        </p:spPr>
        <p:txBody>
          <a:bodyPr>
            <a:normAutofit/>
          </a:bodyPr>
          <a:lstStyle/>
          <a:p>
            <a:pPr algn="l"/>
            <a:r>
              <a:rPr lang="en-US" sz="4800" b="1" i="0" dirty="0">
                <a:solidFill>
                  <a:srgbClr val="FFFFFF"/>
                </a:solidFill>
                <a:effectLst/>
                <a:latin typeface="Roboto" panose="02000000000000000000" pitchFamily="2" charset="0"/>
              </a:rPr>
              <a:t>Status of activities</a:t>
            </a:r>
            <a:endParaRPr lang="it-IT" sz="4800" dirty="0">
              <a:solidFill>
                <a:srgbClr val="FFFFFF"/>
              </a:solidFill>
            </a:endParaRPr>
          </a:p>
        </p:txBody>
      </p:sp>
      <p:sp>
        <p:nvSpPr>
          <p:cNvPr id="22" name="Rectangle 21">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ottotitolo 2">
            <a:extLst>
              <a:ext uri="{FF2B5EF4-FFF2-40B4-BE49-F238E27FC236}">
                <a16:creationId xmlns:a16="http://schemas.microsoft.com/office/drawing/2014/main" id="{1CC5E549-B81B-C89A-0FB1-100781C838F2}"/>
              </a:ext>
            </a:extLst>
          </p:cNvPr>
          <p:cNvSpPr>
            <a:spLocks noGrp="1"/>
          </p:cNvSpPr>
          <p:nvPr>
            <p:ph type="subTitle" idx="1"/>
          </p:nvPr>
        </p:nvSpPr>
        <p:spPr>
          <a:xfrm>
            <a:off x="4285397" y="4960961"/>
            <a:ext cx="7055893" cy="1078054"/>
          </a:xfrm>
        </p:spPr>
        <p:txBody>
          <a:bodyPr>
            <a:normAutofit/>
          </a:bodyPr>
          <a:lstStyle/>
          <a:p>
            <a:pPr algn="l"/>
            <a:r>
              <a:rPr lang="it-IT" sz="1700" dirty="0">
                <a:solidFill>
                  <a:srgbClr val="FFFFFF"/>
                </a:solidFill>
              </a:rPr>
              <a:t>ET-PP WP 7.3 </a:t>
            </a:r>
          </a:p>
          <a:p>
            <a:pPr algn="l"/>
            <a:r>
              <a:rPr lang="it-IT" sz="1700" dirty="0">
                <a:solidFill>
                  <a:srgbClr val="FFFFFF"/>
                </a:solidFill>
              </a:rPr>
              <a:t>Ilaria Giammarioli</a:t>
            </a:r>
          </a:p>
          <a:p>
            <a:pPr algn="l"/>
            <a:r>
              <a:rPr lang="it-IT" sz="1700" dirty="0" err="1">
                <a:solidFill>
                  <a:srgbClr val="FFFFFF"/>
                </a:solidFill>
              </a:rPr>
              <a:t>December</a:t>
            </a:r>
            <a:r>
              <a:rPr lang="it-IT" sz="1700" dirty="0">
                <a:solidFill>
                  <a:srgbClr val="FFFFFF"/>
                </a:solidFill>
              </a:rPr>
              <a:t> 13, 2024</a:t>
            </a:r>
          </a:p>
        </p:txBody>
      </p:sp>
    </p:spTree>
    <p:extLst>
      <p:ext uri="{BB962C8B-B14F-4D97-AF65-F5344CB8AC3E}">
        <p14:creationId xmlns:p14="http://schemas.microsoft.com/office/powerpoint/2010/main" val="3528630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9B2C623A-6AE4-2BBB-C05D-B5445C0BC3BC}"/>
              </a:ext>
            </a:extLst>
          </p:cNvPr>
          <p:cNvSpPr>
            <a:spLocks noGrp="1"/>
          </p:cNvSpPr>
          <p:nvPr>
            <p:ph type="title"/>
          </p:nvPr>
        </p:nvSpPr>
        <p:spPr>
          <a:xfrm>
            <a:off x="466722" y="586855"/>
            <a:ext cx="3201366" cy="3387497"/>
          </a:xfrm>
        </p:spPr>
        <p:txBody>
          <a:bodyPr anchor="b">
            <a:normAutofit/>
          </a:bodyPr>
          <a:lstStyle/>
          <a:p>
            <a:pPr algn="r"/>
            <a:r>
              <a:rPr lang="en-US" sz="4000" b="1" i="0">
                <a:solidFill>
                  <a:srgbClr val="FFFFFF"/>
                </a:solidFill>
                <a:effectLst/>
                <a:latin typeface="Roboto" panose="02000000000000000000" pitchFamily="2" charset="0"/>
              </a:rPr>
              <a:t>Status of activities WP 7.3.2</a:t>
            </a:r>
            <a:endParaRPr lang="it-IT" sz="4000">
              <a:solidFill>
                <a:srgbClr val="FFFFFF"/>
              </a:solidFill>
            </a:endParaRPr>
          </a:p>
        </p:txBody>
      </p:sp>
      <p:sp>
        <p:nvSpPr>
          <p:cNvPr id="3" name="Segnaposto contenuto 2">
            <a:extLst>
              <a:ext uri="{FF2B5EF4-FFF2-40B4-BE49-F238E27FC236}">
                <a16:creationId xmlns:a16="http://schemas.microsoft.com/office/drawing/2014/main" id="{D60BBFE9-6E52-D0B8-6E7D-BF1DB55D2375}"/>
              </a:ext>
            </a:extLst>
          </p:cNvPr>
          <p:cNvSpPr>
            <a:spLocks noGrp="1"/>
          </p:cNvSpPr>
          <p:nvPr>
            <p:ph idx="1"/>
          </p:nvPr>
        </p:nvSpPr>
        <p:spPr>
          <a:xfrm>
            <a:off x="4810259" y="649480"/>
            <a:ext cx="6555347" cy="5546047"/>
          </a:xfrm>
        </p:spPr>
        <p:txBody>
          <a:bodyPr anchor="ctr">
            <a:normAutofit/>
          </a:bodyPr>
          <a:lstStyle/>
          <a:p>
            <a:pPr marL="0" indent="0">
              <a:buNone/>
            </a:pPr>
            <a:r>
              <a:rPr lang="en-US" sz="1400" dirty="0">
                <a:highlight>
                  <a:srgbClr val="FFFF00"/>
                </a:highlight>
              </a:rPr>
              <a:t>Last call to share any comment</a:t>
            </a:r>
          </a:p>
          <a:p>
            <a:pPr marL="0" indent="0">
              <a:buNone/>
            </a:pPr>
            <a:r>
              <a:rPr lang="en-US" sz="1400" dirty="0">
                <a:highlight>
                  <a:srgbClr val="FFFF00"/>
                </a:highlight>
              </a:rPr>
              <a:t> </a:t>
            </a:r>
          </a:p>
          <a:p>
            <a:r>
              <a:rPr lang="en-US" sz="2000" b="1" i="0" dirty="0">
                <a:solidFill>
                  <a:srgbClr val="000000"/>
                </a:solidFill>
                <a:effectLst/>
                <a:latin typeface="Arial" panose="020B0604020202020204" pitchFamily="34" charset="0"/>
              </a:rPr>
              <a:t>The deliverable of this task is the "Report on TT and Intellectual property management" (M44)</a:t>
            </a:r>
          </a:p>
          <a:p>
            <a:r>
              <a:rPr lang="en-US" sz="2000" b="1" dirty="0">
                <a:solidFill>
                  <a:srgbClr val="000000"/>
                </a:solidFill>
                <a:latin typeface="Arial" panose="020B0604020202020204" pitchFamily="34" charset="0"/>
                <a:hlinkClick r:id="rId2"/>
              </a:rPr>
              <a:t>https://docs.google.com/document/d/1S8uTarITmyifejgof5fDMkkw2N6jwUg1/edit?usp=sharing&amp;ouid=111503857724043238093&amp;rtpof=true&amp;sd=true</a:t>
            </a:r>
            <a:endParaRPr lang="en-US" sz="2000" b="1" dirty="0">
              <a:solidFill>
                <a:srgbClr val="000000"/>
              </a:solidFill>
              <a:latin typeface="Arial" panose="020B0604020202020204" pitchFamily="34" charset="0"/>
            </a:endParaRPr>
          </a:p>
          <a:p>
            <a:pPr marL="0" indent="0">
              <a:buNone/>
            </a:pPr>
            <a:endParaRPr lang="en-US" sz="2000" b="1" dirty="0">
              <a:solidFill>
                <a:srgbClr val="000000"/>
              </a:solidFill>
              <a:latin typeface="Arial" panose="020B0604020202020204" pitchFamily="34" charset="0"/>
            </a:endParaRPr>
          </a:p>
          <a:p>
            <a:endParaRPr lang="en-US" sz="2000" b="1" dirty="0">
              <a:solidFill>
                <a:srgbClr val="000000"/>
              </a:solidFill>
              <a:latin typeface="Arial" panose="020B0604020202020204" pitchFamily="34" charset="0"/>
            </a:endParaRPr>
          </a:p>
          <a:p>
            <a:pPr marL="0" indent="0">
              <a:buNone/>
            </a:pPr>
            <a:r>
              <a:rPr lang="it-IT" sz="2000" i="1" dirty="0" err="1"/>
              <a:t>It</a:t>
            </a:r>
            <a:r>
              <a:rPr lang="it-IT" sz="2000" i="1" dirty="0"/>
              <a:t> </a:t>
            </a:r>
            <a:r>
              <a:rPr lang="it-IT" sz="2000" i="1" dirty="0" err="1"/>
              <a:t>shall</a:t>
            </a:r>
            <a:r>
              <a:rPr lang="it-IT" sz="2000" i="1" dirty="0"/>
              <a:t> be </a:t>
            </a:r>
            <a:r>
              <a:rPr lang="it-IT" sz="2000" i="1" dirty="0" err="1"/>
              <a:t>validated</a:t>
            </a:r>
            <a:r>
              <a:rPr lang="it-IT" sz="2000" i="1" dirty="0"/>
              <a:t> by the WP7 </a:t>
            </a:r>
            <a:r>
              <a:rPr lang="it-IT" sz="2000" i="1" dirty="0" err="1"/>
              <a:t>next</a:t>
            </a:r>
            <a:r>
              <a:rPr lang="it-IT" sz="2000" i="1" dirty="0"/>
              <a:t> week </a:t>
            </a:r>
          </a:p>
          <a:p>
            <a:pPr marL="0" indent="0">
              <a:buNone/>
            </a:pPr>
            <a:r>
              <a:rPr lang="it-IT" sz="2000" i="1" dirty="0"/>
              <a:t>(General Meeting </a:t>
            </a:r>
            <a:r>
              <a:rPr lang="it-IT" sz="2000" i="1" dirty="0" err="1"/>
              <a:t>Dec</a:t>
            </a:r>
            <a:r>
              <a:rPr lang="it-IT" sz="2000" i="1" dirty="0"/>
              <a:t> 20 </a:t>
            </a:r>
            <a:r>
              <a:rPr lang="it-IT" sz="2000" i="1" dirty="0" err="1"/>
              <a:t>at</a:t>
            </a:r>
            <a:r>
              <a:rPr lang="it-IT" sz="2000" i="1" dirty="0"/>
              <a:t> 9.30 </a:t>
            </a:r>
            <a:r>
              <a:rPr lang="it-IT" sz="2000" i="1" dirty="0" err="1"/>
              <a:t>am</a:t>
            </a:r>
            <a:r>
              <a:rPr lang="it-IT" sz="2000" i="1" dirty="0"/>
              <a:t>)</a:t>
            </a:r>
          </a:p>
        </p:txBody>
      </p:sp>
    </p:spTree>
    <p:extLst>
      <p:ext uri="{BB962C8B-B14F-4D97-AF65-F5344CB8AC3E}">
        <p14:creationId xmlns:p14="http://schemas.microsoft.com/office/powerpoint/2010/main" val="889977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378201-351B-0A89-5F7E-A53B5EF7E894}"/>
              </a:ext>
            </a:extLst>
          </p:cNvPr>
          <p:cNvSpPr>
            <a:spLocks noGrp="1"/>
          </p:cNvSpPr>
          <p:nvPr>
            <p:ph type="title"/>
          </p:nvPr>
        </p:nvSpPr>
        <p:spPr/>
        <p:txBody>
          <a:bodyPr/>
          <a:lstStyle/>
          <a:p>
            <a:r>
              <a:rPr lang="it-IT" dirty="0" err="1"/>
              <a:t>Comments</a:t>
            </a:r>
            <a:r>
              <a:rPr lang="it-IT" dirty="0"/>
              <a:t> from </a:t>
            </a:r>
            <a:r>
              <a:rPr lang="it-IT" dirty="0" err="1"/>
              <a:t>Nikhef</a:t>
            </a:r>
            <a:endParaRPr lang="it-IT" dirty="0"/>
          </a:p>
        </p:txBody>
      </p:sp>
      <p:sp>
        <p:nvSpPr>
          <p:cNvPr id="3" name="CasellaDiTesto 2">
            <a:extLst>
              <a:ext uri="{FF2B5EF4-FFF2-40B4-BE49-F238E27FC236}">
                <a16:creationId xmlns:a16="http://schemas.microsoft.com/office/drawing/2014/main" id="{92825C42-D8F5-9B42-0BE8-4BCAAA92AC86}"/>
              </a:ext>
            </a:extLst>
          </p:cNvPr>
          <p:cNvSpPr txBox="1"/>
          <p:nvPr/>
        </p:nvSpPr>
        <p:spPr>
          <a:xfrm>
            <a:off x="673945" y="2284025"/>
            <a:ext cx="10679855" cy="3416320"/>
          </a:xfrm>
          <a:prstGeom prst="rect">
            <a:avLst/>
          </a:prstGeom>
          <a:noFill/>
        </p:spPr>
        <p:txBody>
          <a:bodyPr wrap="square" rtlCol="0">
            <a:spAutoFit/>
          </a:bodyPr>
          <a:lstStyle/>
          <a:p>
            <a:pPr>
              <a:buFont typeface="Arial" panose="020B0604020202020204" pitchFamily="34" charset="0"/>
              <a:buChar char="•"/>
            </a:pPr>
            <a:r>
              <a:rPr lang="en-US" dirty="0"/>
              <a:t>The report aims primarily on the IPR created in collaboration between research institutes.</a:t>
            </a:r>
          </a:p>
          <a:p>
            <a:pPr>
              <a:buFont typeface="Arial" panose="020B0604020202020204" pitchFamily="34" charset="0"/>
              <a:buChar char="•"/>
            </a:pPr>
            <a:r>
              <a:rPr lang="en-US" dirty="0"/>
              <a:t>It only briefly mentions the IPR created with third parties (industry) in co-ownership. It only mentions to create a collaboration agreement to arrange IP. There are no guidelines for such an agreement given. Does ET not want to manage the IP from such collaborations, or do you expect we will not be allowed to manage such IP?</a:t>
            </a:r>
            <a:br>
              <a:rPr lang="en-US" dirty="0"/>
            </a:br>
            <a:endParaRPr lang="en-US" dirty="0"/>
          </a:p>
          <a:p>
            <a:r>
              <a:rPr lang="en-US" b="1" u="sng" dirty="0"/>
              <a:t>Questions</a:t>
            </a:r>
            <a:r>
              <a:rPr lang="en-US" dirty="0"/>
              <a:t>:</a:t>
            </a:r>
          </a:p>
          <a:p>
            <a:pPr marL="285750" indent="-285750">
              <a:buFont typeface="Arial" panose="020B0604020202020204" pitchFamily="34" charset="0"/>
              <a:buChar char="•"/>
            </a:pPr>
            <a:r>
              <a:rPr lang="en-US" dirty="0"/>
              <a:t>IPR related to ET and created by </a:t>
            </a:r>
            <a:r>
              <a:rPr lang="en-US" dirty="0" err="1"/>
              <a:t>Nikhef</a:t>
            </a:r>
            <a:r>
              <a:rPr lang="en-US" dirty="0"/>
              <a:t> (or any other institute), would that </a:t>
            </a:r>
            <a:r>
              <a:rPr lang="en-US"/>
              <a:t>be managed </a:t>
            </a:r>
            <a:r>
              <a:rPr lang="en-US" dirty="0"/>
              <a:t>by the future ET KTT office?</a:t>
            </a:r>
          </a:p>
          <a:p>
            <a:pPr>
              <a:buFont typeface="Arial" panose="020B0604020202020204" pitchFamily="34" charset="0"/>
              <a:buChar char="•"/>
            </a:pPr>
            <a:r>
              <a:rPr lang="en-US" dirty="0"/>
              <a:t> Is there any expectation on the ratio of IPR created by research institutes and third parties?</a:t>
            </a:r>
          </a:p>
          <a:p>
            <a:pPr>
              <a:buFont typeface="Arial" panose="020B0604020202020204" pitchFamily="34" charset="0"/>
              <a:buChar char="•"/>
            </a:pPr>
            <a:r>
              <a:rPr lang="en-US" dirty="0"/>
              <a:t> Is it the intention to manage existing IPR from institutes also at the ET - KTT office, so transfer this from the institute to ET?</a:t>
            </a:r>
          </a:p>
          <a:p>
            <a:endParaRPr lang="it-IT" dirty="0"/>
          </a:p>
        </p:txBody>
      </p:sp>
    </p:spTree>
    <p:extLst>
      <p:ext uri="{BB962C8B-B14F-4D97-AF65-F5344CB8AC3E}">
        <p14:creationId xmlns:p14="http://schemas.microsoft.com/office/powerpoint/2010/main" val="1664187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44E76AA-1033-01B8-3509-CFF622A3054E}"/>
            </a:ext>
          </a:extLst>
        </p:cNvPr>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Freeform: Shape 33">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6" name="Rectangle 35">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F95C876-DFC9-D82A-6F7F-2DC6CB6627AA}"/>
              </a:ext>
            </a:extLst>
          </p:cNvPr>
          <p:cNvSpPr>
            <a:spLocks noGrp="1"/>
          </p:cNvSpPr>
          <p:nvPr>
            <p:ph type="title"/>
          </p:nvPr>
        </p:nvSpPr>
        <p:spPr>
          <a:xfrm>
            <a:off x="586478" y="1683756"/>
            <a:ext cx="3115265" cy="2396359"/>
          </a:xfrm>
        </p:spPr>
        <p:txBody>
          <a:bodyPr anchor="b">
            <a:normAutofit/>
          </a:bodyPr>
          <a:lstStyle/>
          <a:p>
            <a:pPr algn="r"/>
            <a:r>
              <a:rPr lang="en-US" sz="4000" b="1" i="0">
                <a:solidFill>
                  <a:srgbClr val="FFFFFF"/>
                </a:solidFill>
                <a:effectLst/>
                <a:latin typeface="Roboto" panose="02000000000000000000" pitchFamily="2" charset="0"/>
              </a:rPr>
              <a:t>Status of activities WP 7.3.3</a:t>
            </a:r>
            <a:endParaRPr lang="it-IT" sz="4000">
              <a:solidFill>
                <a:srgbClr val="FFFFFF"/>
              </a:solidFill>
            </a:endParaRPr>
          </a:p>
        </p:txBody>
      </p:sp>
      <p:graphicFrame>
        <p:nvGraphicFramePr>
          <p:cNvPr id="22" name="Segnaposto contenuto 2">
            <a:extLst>
              <a:ext uri="{FF2B5EF4-FFF2-40B4-BE49-F238E27FC236}">
                <a16:creationId xmlns:a16="http://schemas.microsoft.com/office/drawing/2014/main" id="{0CDF177A-1836-AAC0-C301-C04F86AD27E1}"/>
              </a:ext>
            </a:extLst>
          </p:cNvPr>
          <p:cNvGraphicFramePr>
            <a:graphicFrameLocks noGrp="1"/>
          </p:cNvGraphicFramePr>
          <p:nvPr>
            <p:ph idx="1"/>
            <p:extLst>
              <p:ext uri="{D42A27DB-BD31-4B8C-83A1-F6EECF244321}">
                <p14:modId xmlns:p14="http://schemas.microsoft.com/office/powerpoint/2010/main" val="1648012410"/>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5560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930E51FC-C005-EEC8-B088-54DD9A69C543}"/>
              </a:ext>
            </a:extLst>
          </p:cNvPr>
          <p:cNvSpPr>
            <a:spLocks noGrp="1"/>
          </p:cNvSpPr>
          <p:nvPr>
            <p:ph type="title"/>
          </p:nvPr>
        </p:nvSpPr>
        <p:spPr>
          <a:xfrm>
            <a:off x="466722" y="586855"/>
            <a:ext cx="3201366" cy="3387497"/>
          </a:xfrm>
        </p:spPr>
        <p:txBody>
          <a:bodyPr anchor="b">
            <a:normAutofit/>
          </a:bodyPr>
          <a:lstStyle/>
          <a:p>
            <a:pPr algn="r"/>
            <a:r>
              <a:rPr lang="en-US" sz="4000" b="1" i="0" dirty="0">
                <a:solidFill>
                  <a:srgbClr val="FFFFFF"/>
                </a:solidFill>
                <a:effectLst/>
                <a:latin typeface="Roboto" panose="02000000000000000000" pitchFamily="2" charset="0"/>
              </a:rPr>
              <a:t>Planning for 2025</a:t>
            </a:r>
            <a:endParaRPr lang="it-IT" sz="4000" dirty="0">
              <a:solidFill>
                <a:srgbClr val="FFFFFF"/>
              </a:solidFill>
            </a:endParaRPr>
          </a:p>
        </p:txBody>
      </p:sp>
      <p:sp>
        <p:nvSpPr>
          <p:cNvPr id="3" name="Segnaposto contenuto 2">
            <a:extLst>
              <a:ext uri="{FF2B5EF4-FFF2-40B4-BE49-F238E27FC236}">
                <a16:creationId xmlns:a16="http://schemas.microsoft.com/office/drawing/2014/main" id="{47B12BA3-D816-6A3F-238D-5FB88E306B3D}"/>
              </a:ext>
            </a:extLst>
          </p:cNvPr>
          <p:cNvSpPr>
            <a:spLocks noGrp="1"/>
          </p:cNvSpPr>
          <p:nvPr>
            <p:ph idx="1"/>
          </p:nvPr>
        </p:nvSpPr>
        <p:spPr>
          <a:xfrm>
            <a:off x="4810259" y="649480"/>
            <a:ext cx="6555347" cy="5546047"/>
          </a:xfrm>
        </p:spPr>
        <p:txBody>
          <a:bodyPr anchor="ctr">
            <a:normAutofit/>
          </a:bodyPr>
          <a:lstStyle/>
          <a:p>
            <a:pPr>
              <a:buFont typeface="Wingdings" panose="05000000000000000000" pitchFamily="2" charset="2"/>
              <a:buChar char="Ø"/>
            </a:pPr>
            <a:r>
              <a:rPr lang="it-IT" sz="2000" dirty="0" err="1"/>
              <a:t>Execution</a:t>
            </a:r>
            <a:r>
              <a:rPr lang="it-IT" sz="2000" dirty="0"/>
              <a:t> of the Plan for the </a:t>
            </a:r>
            <a:r>
              <a:rPr lang="it-IT" sz="2000" dirty="0" err="1"/>
              <a:t>Instrumented</a:t>
            </a:r>
            <a:r>
              <a:rPr lang="it-IT" sz="2000" dirty="0"/>
              <a:t> </a:t>
            </a:r>
            <a:r>
              <a:rPr lang="it-IT" sz="2000" dirty="0" err="1"/>
              <a:t>Baffle</a:t>
            </a:r>
            <a:r>
              <a:rPr lang="it-IT" sz="2000" dirty="0"/>
              <a:t> and the second case study</a:t>
            </a:r>
          </a:p>
          <a:p>
            <a:pPr>
              <a:buFont typeface="Wingdings" panose="05000000000000000000" pitchFamily="2" charset="2"/>
              <a:buChar char="Ø"/>
            </a:pPr>
            <a:r>
              <a:rPr lang="it-IT" sz="2000" dirty="0"/>
              <a:t>Support the activities </a:t>
            </a:r>
            <a:r>
              <a:rPr lang="it-IT" sz="2000" dirty="0" err="1"/>
              <a:t>described</a:t>
            </a:r>
            <a:r>
              <a:rPr lang="it-IT" sz="2000" dirty="0"/>
              <a:t> in the Innovation Plan</a:t>
            </a:r>
          </a:p>
          <a:p>
            <a:pPr>
              <a:buFont typeface="Wingdings" panose="05000000000000000000" pitchFamily="2" charset="2"/>
              <a:buChar char="Ø"/>
            </a:pPr>
            <a:endParaRPr lang="it-IT" sz="2000" dirty="0"/>
          </a:p>
        </p:txBody>
      </p:sp>
    </p:spTree>
    <p:extLst>
      <p:ext uri="{BB962C8B-B14F-4D97-AF65-F5344CB8AC3E}">
        <p14:creationId xmlns:p14="http://schemas.microsoft.com/office/powerpoint/2010/main" val="174369742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1116</TotalTime>
  <Words>320</Words>
  <Application>Microsoft Office PowerPoint</Application>
  <PresentationFormat>Widescreen</PresentationFormat>
  <Paragraphs>27</Paragraphs>
  <Slides>5</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5</vt:i4>
      </vt:variant>
    </vt:vector>
  </HeadingPairs>
  <TitlesOfParts>
    <vt:vector size="11" baseType="lpstr">
      <vt:lpstr>Arial</vt:lpstr>
      <vt:lpstr>Calibri</vt:lpstr>
      <vt:lpstr>Calibri Light</vt:lpstr>
      <vt:lpstr>Roboto</vt:lpstr>
      <vt:lpstr>Wingdings</vt:lpstr>
      <vt:lpstr>Tema di Office</vt:lpstr>
      <vt:lpstr>Status of activities</vt:lpstr>
      <vt:lpstr>Status of activities WP 7.3.2</vt:lpstr>
      <vt:lpstr>Comments from Nikhef</vt:lpstr>
      <vt:lpstr>Status of activities WP 7.3.3</vt:lpstr>
      <vt:lpstr>Planning for 2025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 7.3 Breakdown </dc:title>
  <dc:creator>Ilaria Giammarioli</dc:creator>
  <cp:lastModifiedBy>Ilaria Giammarioli</cp:lastModifiedBy>
  <cp:revision>15</cp:revision>
  <dcterms:created xsi:type="dcterms:W3CDTF">2023-02-13T12:18:18Z</dcterms:created>
  <dcterms:modified xsi:type="dcterms:W3CDTF">2024-12-13T07:14:59Z</dcterms:modified>
</cp:coreProperties>
</file>