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61" r:id="rId3"/>
    <p:sldId id="274" r:id="rId4"/>
    <p:sldId id="291" r:id="rId5"/>
    <p:sldId id="266" r:id="rId6"/>
    <p:sldId id="289" r:id="rId7"/>
    <p:sldId id="290" r:id="rId8"/>
    <p:sldId id="263" r:id="rId9"/>
  </p:sldIdLst>
  <p:sldSz cx="9144000" cy="5143500" type="screen16x9"/>
  <p:notesSz cx="6858000" cy="9144000"/>
  <p:embeddedFontLst>
    <p:embeddedFont>
      <p:font typeface="Century" panose="02040604050505020304" pitchFamily="18" charset="0"/>
      <p:regular r:id="rId11"/>
    </p:embeddedFont>
    <p:embeddedFont>
      <p:font typeface="Fira Sans" panose="020B0503050000020004" pitchFamily="34" charset="0"/>
      <p:regular r:id="rId12"/>
      <p:bold r:id="rId13"/>
      <p:italic r:id="rId14"/>
      <p:boldItalic r:id="rId15"/>
    </p:embeddedFont>
    <p:embeddedFont>
      <p:font typeface="Fira Sans Extra Condensed SemiBold" panose="020B0604020202020204" charset="0"/>
      <p:regular r:id="rId16"/>
      <p:bold r:id="rId17"/>
      <p:italic r:id="rId18"/>
      <p:boldItalic r:id="rId19"/>
    </p:embeddedFont>
    <p:embeddedFont>
      <p:font typeface="Fira Sans Medium" panose="020B0603050000020004" pitchFamily="34" charset="0"/>
      <p:regular r:id="rId20"/>
      <p:bold r:id="rId21"/>
      <p:italic r:id="rId22"/>
      <p:boldItalic r:id="rId23"/>
    </p:embeddedFont>
    <p:embeddedFont>
      <p:font typeface="Roboto" panose="02000000000000000000" pitchFamily="2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59">
          <p15:clr>
            <a:srgbClr val="EA4335"/>
          </p15:clr>
        </p15:guide>
        <p15:guide id="2" pos="288">
          <p15:clr>
            <a:srgbClr val="EA4335"/>
          </p15:clr>
        </p15:guide>
        <p15:guide id="3" pos="5472">
          <p15:clr>
            <a:srgbClr val="EA4335"/>
          </p15:clr>
        </p15:guide>
        <p15:guide id="4" orient="horz" pos="2984">
          <p15:clr>
            <a:srgbClr val="EA4335"/>
          </p15:clr>
        </p15:guide>
        <p15:guide id="5" orient="horz" pos="504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8" d="100"/>
          <a:sy n="138" d="100"/>
        </p:scale>
        <p:origin x="834" y="120"/>
      </p:cViewPr>
      <p:guideLst>
        <p:guide orient="horz" pos="259"/>
        <p:guide pos="288"/>
        <p:guide pos="5472"/>
        <p:guide orient="horz" pos="2984"/>
        <p:guide orient="horz" pos="5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2065989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92a1ad2113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92a1ad2113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016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6" name="Google Shape;1496;g9026751953_0_12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7" name="Google Shape;1497;g9026751953_0_12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768044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0" name="Google Shape;2730;g92a1ad2113_0_5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31" name="Google Shape;2731;g92a1ad2113_0_5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8198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6" name="Google Shape;2216;g929290261e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7" name="Google Shape;2217;g929290261e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50926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3" name="Google Shape;1773;g929290261e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4" name="Google Shape;1774;g929290261e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2673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91ed6c2d0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91ed6c2d0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242254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7" name="Google Shape;2317;g929290261e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8" name="Google Shape;2318;g929290261e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044529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6" name="Google Shape;1636;g929290261e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7" name="Google Shape;1637;g929290261e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1270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3"/>
          <p:cNvSpPr txBox="1"/>
          <p:nvPr/>
        </p:nvSpPr>
        <p:spPr>
          <a:xfrm>
            <a:off x="457200" y="1724025"/>
            <a:ext cx="4456176" cy="1491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Technology </a:t>
            </a:r>
            <a:r>
              <a:rPr lang="es-ES" sz="5000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Transfer </a:t>
            </a:r>
            <a:r>
              <a:rPr lang="en-IE" sz="5000" dirty="0">
                <a:latin typeface="Fira Sans Extra Condensed SemiBold"/>
                <a:ea typeface="Fira Sans Extra Condensed SemiBold"/>
                <a:cs typeface="Fira Sans Extra Condensed SemiBold"/>
                <a:sym typeface="Fira Sans Extra Condensed SemiBold"/>
              </a:rPr>
              <a:t>analysis</a:t>
            </a:r>
            <a:endParaRPr lang="en-IE" sz="5000" dirty="0">
              <a:solidFill>
                <a:srgbClr val="00002A"/>
              </a:solidFill>
              <a:highlight>
                <a:srgbClr val="FFFFFF"/>
              </a:highlight>
              <a:latin typeface="Fira Sans Extra Condensed SemiBold"/>
              <a:ea typeface="Fira Sans Extra Condensed SemiBold"/>
              <a:cs typeface="Fira Sans Extra Condensed SemiBold"/>
              <a:sym typeface="Fira Sans Extra Condensed SemiBold"/>
            </a:endParaRPr>
          </a:p>
        </p:txBody>
      </p:sp>
      <p:sp>
        <p:nvSpPr>
          <p:cNvPr id="165" name="Google Shape;165;p13"/>
          <p:cNvSpPr txBox="1"/>
          <p:nvPr/>
        </p:nvSpPr>
        <p:spPr>
          <a:xfrm>
            <a:off x="457200" y="3273122"/>
            <a:ext cx="3553968" cy="53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500" dirty="0">
                <a:latin typeface="Roboto"/>
                <a:ea typeface="Roboto"/>
                <a:cs typeface="Roboto"/>
                <a:sym typeface="Roboto"/>
              </a:rPr>
              <a:t>Instrumented baffle developed by IFAE</a:t>
            </a:r>
            <a:endParaRPr sz="1600" dirty="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D4E8E62-D3E3-4902-BDE1-1CAD49D561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5523" b="35464"/>
          <a:stretch/>
        </p:blipFill>
        <p:spPr>
          <a:xfrm>
            <a:off x="5954406" y="620543"/>
            <a:ext cx="2143125" cy="621792"/>
          </a:xfrm>
          <a:prstGeom prst="rect">
            <a:avLst/>
          </a:prstGeom>
        </p:spPr>
      </p:pic>
      <p:pic>
        <p:nvPicPr>
          <p:cNvPr id="167" name="Picture 166" descr="Instrumented baffle for the Advanced Virgo input mode ...">
            <a:extLst>
              <a:ext uri="{FF2B5EF4-FFF2-40B4-BE49-F238E27FC236}">
                <a16:creationId xmlns:a16="http://schemas.microsoft.com/office/drawing/2014/main" id="{3F36C634-2605-4EE3-AA30-B33C18BD248A}"/>
              </a:ext>
            </a:extLst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5" b="3269"/>
          <a:stretch/>
        </p:blipFill>
        <p:spPr bwMode="auto">
          <a:xfrm>
            <a:off x="5543620" y="1488113"/>
            <a:ext cx="2964698" cy="27239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8" name="Picture 167">
            <a:extLst>
              <a:ext uri="{FF2B5EF4-FFF2-40B4-BE49-F238E27FC236}">
                <a16:creationId xmlns:a16="http://schemas.microsoft.com/office/drawing/2014/main" id="{CC69EB4A-DE2D-4124-8D48-D122BE91C192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94" y="451103"/>
            <a:ext cx="5553156" cy="886475"/>
          </a:xfrm>
          <a:prstGeom prst="rect">
            <a:avLst/>
          </a:prstGeom>
        </p:spPr>
      </p:pic>
      <p:sp>
        <p:nvSpPr>
          <p:cNvPr id="169" name="Google Shape;90;p1">
            <a:extLst>
              <a:ext uri="{FF2B5EF4-FFF2-40B4-BE49-F238E27FC236}">
                <a16:creationId xmlns:a16="http://schemas.microsoft.com/office/drawing/2014/main" id="{3232DAEC-575C-4D5F-B67C-C7F76ECE8B3B}"/>
              </a:ext>
            </a:extLst>
          </p:cNvPr>
          <p:cNvSpPr txBox="1"/>
          <p:nvPr/>
        </p:nvSpPr>
        <p:spPr>
          <a:xfrm>
            <a:off x="-2084832" y="4715258"/>
            <a:ext cx="12191999" cy="353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914400" marR="0" lvl="2" indent="0" algn="l" rtl="0"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it-IT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			</a:t>
            </a:r>
            <a:r>
              <a:rPr lang="it-IT" sz="12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December 13, 2024</a:t>
            </a:r>
            <a:r>
              <a:rPr lang="it-IT" sz="12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	              		Joan Cano</a:t>
            </a:r>
            <a:endParaRPr lang="it-IT" sz="12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9" name="Google Shape;1499;p18"/>
          <p:cNvGrpSpPr/>
          <p:nvPr/>
        </p:nvGrpSpPr>
        <p:grpSpPr>
          <a:xfrm>
            <a:off x="2685444" y="539949"/>
            <a:ext cx="3056198" cy="4063618"/>
            <a:chOff x="3049525" y="1569750"/>
            <a:chExt cx="1724425" cy="2292850"/>
          </a:xfrm>
        </p:grpSpPr>
        <p:sp>
          <p:nvSpPr>
            <p:cNvPr id="1500" name="Google Shape;1500;p18"/>
            <p:cNvSpPr/>
            <p:nvPr/>
          </p:nvSpPr>
          <p:spPr>
            <a:xfrm>
              <a:off x="3628275" y="1569750"/>
              <a:ext cx="809975" cy="441800"/>
            </a:xfrm>
            <a:custGeom>
              <a:avLst/>
              <a:gdLst/>
              <a:ahLst/>
              <a:cxnLst/>
              <a:rect l="l" t="t" r="r" b="b"/>
              <a:pathLst>
                <a:path w="32399" h="17672" extrusionOk="0">
                  <a:moveTo>
                    <a:pt x="1" y="0"/>
                  </a:moveTo>
                  <a:lnTo>
                    <a:pt x="1" y="5985"/>
                  </a:lnTo>
                  <a:cubicBezTo>
                    <a:pt x="10990" y="5985"/>
                    <a:pt x="20966" y="10451"/>
                    <a:pt x="28186" y="17671"/>
                  </a:cubicBezTo>
                  <a:lnTo>
                    <a:pt x="32398" y="13459"/>
                  </a:lnTo>
                  <a:cubicBezTo>
                    <a:pt x="24101" y="5162"/>
                    <a:pt x="12637" y="0"/>
                    <a:pt x="1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1" name="Google Shape;1501;p18"/>
            <p:cNvSpPr/>
            <p:nvPr/>
          </p:nvSpPr>
          <p:spPr>
            <a:xfrm>
              <a:off x="3049525" y="2137400"/>
              <a:ext cx="1157550" cy="1157525"/>
            </a:xfrm>
            <a:custGeom>
              <a:avLst/>
              <a:gdLst/>
              <a:ahLst/>
              <a:cxnLst/>
              <a:rect l="l" t="t" r="r" b="b"/>
              <a:pathLst>
                <a:path w="46302" h="46301" extrusionOk="0">
                  <a:moveTo>
                    <a:pt x="23151" y="1"/>
                  </a:moveTo>
                  <a:cubicBezTo>
                    <a:pt x="10357" y="1"/>
                    <a:pt x="1" y="10356"/>
                    <a:pt x="1" y="23151"/>
                  </a:cubicBezTo>
                  <a:cubicBezTo>
                    <a:pt x="1" y="35945"/>
                    <a:pt x="10357" y="46301"/>
                    <a:pt x="23151" y="46301"/>
                  </a:cubicBezTo>
                  <a:cubicBezTo>
                    <a:pt x="35945" y="46301"/>
                    <a:pt x="46301" y="35945"/>
                    <a:pt x="46301" y="23151"/>
                  </a:cubicBezTo>
                  <a:cubicBezTo>
                    <a:pt x="46301" y="10356"/>
                    <a:pt x="35945" y="1"/>
                    <a:pt x="23151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2" name="Google Shape;1502;p18"/>
            <p:cNvSpPr/>
            <p:nvPr/>
          </p:nvSpPr>
          <p:spPr>
            <a:xfrm>
              <a:off x="3079535" y="2178084"/>
              <a:ext cx="1099750" cy="1001175"/>
            </a:xfrm>
            <a:custGeom>
              <a:avLst/>
              <a:gdLst/>
              <a:ahLst/>
              <a:cxnLst/>
              <a:rect l="l" t="t" r="r" b="b"/>
              <a:pathLst>
                <a:path w="43990" h="40047" extrusionOk="0">
                  <a:moveTo>
                    <a:pt x="21995" y="1"/>
                  </a:moveTo>
                  <a:cubicBezTo>
                    <a:pt x="16865" y="1"/>
                    <a:pt x="11734" y="1957"/>
                    <a:pt x="7823" y="5868"/>
                  </a:cubicBezTo>
                  <a:cubicBezTo>
                    <a:pt x="1" y="13690"/>
                    <a:pt x="1" y="26357"/>
                    <a:pt x="7823" y="34180"/>
                  </a:cubicBezTo>
                  <a:cubicBezTo>
                    <a:pt x="11734" y="38091"/>
                    <a:pt x="16865" y="40046"/>
                    <a:pt x="21995" y="40046"/>
                  </a:cubicBezTo>
                  <a:cubicBezTo>
                    <a:pt x="27126" y="40046"/>
                    <a:pt x="32256" y="38091"/>
                    <a:pt x="36167" y="34180"/>
                  </a:cubicBezTo>
                  <a:cubicBezTo>
                    <a:pt x="43989" y="26357"/>
                    <a:pt x="43989" y="13690"/>
                    <a:pt x="36167" y="5868"/>
                  </a:cubicBezTo>
                  <a:cubicBezTo>
                    <a:pt x="32256" y="1957"/>
                    <a:pt x="27126" y="1"/>
                    <a:pt x="219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5" name="Google Shape;1505;p18"/>
            <p:cNvSpPr/>
            <p:nvPr/>
          </p:nvSpPr>
          <p:spPr>
            <a:xfrm>
              <a:off x="4241875" y="2497625"/>
              <a:ext cx="41975" cy="42000"/>
            </a:xfrm>
            <a:custGeom>
              <a:avLst/>
              <a:gdLst/>
              <a:ahLst/>
              <a:cxnLst/>
              <a:rect l="l" t="t" r="r" b="b"/>
              <a:pathLst>
                <a:path w="1679" h="1680" extrusionOk="0">
                  <a:moveTo>
                    <a:pt x="1457" y="1"/>
                  </a:moveTo>
                  <a:cubicBezTo>
                    <a:pt x="1394" y="1"/>
                    <a:pt x="1331" y="33"/>
                    <a:pt x="1267" y="64"/>
                  </a:cubicBezTo>
                  <a:lnTo>
                    <a:pt x="64" y="1299"/>
                  </a:lnTo>
                  <a:cubicBezTo>
                    <a:pt x="32" y="1331"/>
                    <a:pt x="0" y="1394"/>
                    <a:pt x="0" y="1458"/>
                  </a:cubicBezTo>
                  <a:cubicBezTo>
                    <a:pt x="0" y="1521"/>
                    <a:pt x="32" y="1584"/>
                    <a:pt x="64" y="1616"/>
                  </a:cubicBezTo>
                  <a:cubicBezTo>
                    <a:pt x="95" y="1648"/>
                    <a:pt x="159" y="1679"/>
                    <a:pt x="222" y="1679"/>
                  </a:cubicBezTo>
                  <a:cubicBezTo>
                    <a:pt x="286" y="1679"/>
                    <a:pt x="349" y="1648"/>
                    <a:pt x="381" y="1616"/>
                  </a:cubicBezTo>
                  <a:lnTo>
                    <a:pt x="1616" y="381"/>
                  </a:lnTo>
                  <a:cubicBezTo>
                    <a:pt x="1647" y="349"/>
                    <a:pt x="1679" y="286"/>
                    <a:pt x="1679" y="223"/>
                  </a:cubicBezTo>
                  <a:cubicBezTo>
                    <a:pt x="1679" y="159"/>
                    <a:pt x="1647" y="96"/>
                    <a:pt x="1616" y="64"/>
                  </a:cubicBezTo>
                  <a:cubicBezTo>
                    <a:pt x="1552" y="33"/>
                    <a:pt x="1521" y="1"/>
                    <a:pt x="1457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7" name="Google Shape;1507;p18"/>
            <p:cNvSpPr/>
            <p:nvPr/>
          </p:nvSpPr>
          <p:spPr>
            <a:xfrm>
              <a:off x="4264050" y="2510300"/>
              <a:ext cx="32475" cy="32500"/>
            </a:xfrm>
            <a:custGeom>
              <a:avLst/>
              <a:gdLst/>
              <a:ahLst/>
              <a:cxnLst/>
              <a:rect l="l" t="t" r="r" b="b"/>
              <a:pathLst>
                <a:path w="1299" h="1300" extrusionOk="0">
                  <a:moveTo>
                    <a:pt x="1077" y="1"/>
                  </a:moveTo>
                  <a:cubicBezTo>
                    <a:pt x="1014" y="1"/>
                    <a:pt x="950" y="32"/>
                    <a:pt x="919" y="64"/>
                  </a:cubicBezTo>
                  <a:lnTo>
                    <a:pt x="64" y="919"/>
                  </a:lnTo>
                  <a:cubicBezTo>
                    <a:pt x="0" y="951"/>
                    <a:pt x="0" y="1014"/>
                    <a:pt x="0" y="1077"/>
                  </a:cubicBezTo>
                  <a:cubicBezTo>
                    <a:pt x="0" y="1141"/>
                    <a:pt x="0" y="1204"/>
                    <a:pt x="64" y="1236"/>
                  </a:cubicBezTo>
                  <a:cubicBezTo>
                    <a:pt x="95" y="1299"/>
                    <a:pt x="159" y="1299"/>
                    <a:pt x="222" y="1299"/>
                  </a:cubicBezTo>
                  <a:cubicBezTo>
                    <a:pt x="285" y="1299"/>
                    <a:pt x="349" y="1267"/>
                    <a:pt x="380" y="1236"/>
                  </a:cubicBezTo>
                  <a:lnTo>
                    <a:pt x="1235" y="381"/>
                  </a:lnTo>
                  <a:cubicBezTo>
                    <a:pt x="1267" y="349"/>
                    <a:pt x="1299" y="286"/>
                    <a:pt x="1299" y="222"/>
                  </a:cubicBezTo>
                  <a:cubicBezTo>
                    <a:pt x="1299" y="159"/>
                    <a:pt x="1267" y="96"/>
                    <a:pt x="1235" y="64"/>
                  </a:cubicBezTo>
                  <a:cubicBezTo>
                    <a:pt x="1172" y="32"/>
                    <a:pt x="1140" y="1"/>
                    <a:pt x="1077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8" name="Google Shape;1508;p18"/>
            <p:cNvSpPr/>
            <p:nvPr/>
          </p:nvSpPr>
          <p:spPr>
            <a:xfrm>
              <a:off x="3842850" y="1928400"/>
              <a:ext cx="207450" cy="159950"/>
            </a:xfrm>
            <a:custGeom>
              <a:avLst/>
              <a:gdLst/>
              <a:ahLst/>
              <a:cxnLst/>
              <a:rect l="l" t="t" r="r" b="b"/>
              <a:pathLst>
                <a:path w="8298" h="6398" extrusionOk="0">
                  <a:moveTo>
                    <a:pt x="159" y="0"/>
                  </a:moveTo>
                  <a:cubicBezTo>
                    <a:pt x="64" y="0"/>
                    <a:pt x="0" y="63"/>
                    <a:pt x="0" y="127"/>
                  </a:cubicBezTo>
                  <a:lnTo>
                    <a:pt x="0" y="6271"/>
                  </a:lnTo>
                  <a:cubicBezTo>
                    <a:pt x="0" y="6334"/>
                    <a:pt x="64" y="6397"/>
                    <a:pt x="159" y="6397"/>
                  </a:cubicBezTo>
                  <a:lnTo>
                    <a:pt x="8139" y="6397"/>
                  </a:lnTo>
                  <a:cubicBezTo>
                    <a:pt x="8234" y="6397"/>
                    <a:pt x="8298" y="6334"/>
                    <a:pt x="8298" y="6271"/>
                  </a:cubicBezTo>
                  <a:cubicBezTo>
                    <a:pt x="8298" y="6175"/>
                    <a:pt x="8234" y="6112"/>
                    <a:pt x="8139" y="6112"/>
                  </a:cubicBezTo>
                  <a:lnTo>
                    <a:pt x="317" y="6112"/>
                  </a:lnTo>
                  <a:lnTo>
                    <a:pt x="317" y="127"/>
                  </a:lnTo>
                  <a:cubicBezTo>
                    <a:pt x="317" y="63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9" name="Google Shape;1509;p18"/>
            <p:cNvSpPr/>
            <p:nvPr/>
          </p:nvSpPr>
          <p:spPr>
            <a:xfrm>
              <a:off x="3863425" y="2004400"/>
              <a:ext cx="37250" cy="64950"/>
            </a:xfrm>
            <a:custGeom>
              <a:avLst/>
              <a:gdLst/>
              <a:ahLst/>
              <a:cxnLst/>
              <a:rect l="l" t="t" r="r" b="b"/>
              <a:pathLst>
                <a:path w="1490" h="2598" extrusionOk="0">
                  <a:moveTo>
                    <a:pt x="1046" y="349"/>
                  </a:moveTo>
                  <a:lnTo>
                    <a:pt x="1046" y="2249"/>
                  </a:lnTo>
                  <a:lnTo>
                    <a:pt x="412" y="2249"/>
                  </a:lnTo>
                  <a:lnTo>
                    <a:pt x="412" y="349"/>
                  </a:lnTo>
                  <a:close/>
                  <a:moveTo>
                    <a:pt x="286" y="0"/>
                  </a:moveTo>
                  <a:cubicBezTo>
                    <a:pt x="127" y="0"/>
                    <a:pt x="1" y="127"/>
                    <a:pt x="1" y="254"/>
                  </a:cubicBezTo>
                  <a:lnTo>
                    <a:pt x="1" y="2344"/>
                  </a:lnTo>
                  <a:cubicBezTo>
                    <a:pt x="1" y="2470"/>
                    <a:pt x="127" y="2597"/>
                    <a:pt x="286" y="2597"/>
                  </a:cubicBezTo>
                  <a:lnTo>
                    <a:pt x="1172" y="2597"/>
                  </a:lnTo>
                  <a:cubicBezTo>
                    <a:pt x="1331" y="2597"/>
                    <a:pt x="1489" y="2470"/>
                    <a:pt x="1489" y="2344"/>
                  </a:cubicBezTo>
                  <a:lnTo>
                    <a:pt x="1489" y="254"/>
                  </a:lnTo>
                  <a:cubicBezTo>
                    <a:pt x="1489" y="127"/>
                    <a:pt x="1331" y="0"/>
                    <a:pt x="1172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0" name="Google Shape;1510;p18"/>
            <p:cNvSpPr/>
            <p:nvPr/>
          </p:nvSpPr>
          <p:spPr>
            <a:xfrm>
              <a:off x="3908550" y="1986175"/>
              <a:ext cx="37250" cy="83175"/>
            </a:xfrm>
            <a:custGeom>
              <a:avLst/>
              <a:gdLst/>
              <a:ahLst/>
              <a:cxnLst/>
              <a:rect l="l" t="t" r="r" b="b"/>
              <a:pathLst>
                <a:path w="1490" h="3327" extrusionOk="0">
                  <a:moveTo>
                    <a:pt x="1046" y="349"/>
                  </a:moveTo>
                  <a:lnTo>
                    <a:pt x="1046" y="2978"/>
                  </a:lnTo>
                  <a:lnTo>
                    <a:pt x="413" y="2978"/>
                  </a:lnTo>
                  <a:lnTo>
                    <a:pt x="413" y="349"/>
                  </a:lnTo>
                  <a:close/>
                  <a:moveTo>
                    <a:pt x="286" y="1"/>
                  </a:moveTo>
                  <a:cubicBezTo>
                    <a:pt x="127" y="1"/>
                    <a:pt x="1" y="96"/>
                    <a:pt x="1" y="254"/>
                  </a:cubicBezTo>
                  <a:lnTo>
                    <a:pt x="1" y="3073"/>
                  </a:lnTo>
                  <a:cubicBezTo>
                    <a:pt x="1" y="3199"/>
                    <a:pt x="127" y="3326"/>
                    <a:pt x="286" y="3326"/>
                  </a:cubicBezTo>
                  <a:lnTo>
                    <a:pt x="1173" y="3326"/>
                  </a:lnTo>
                  <a:cubicBezTo>
                    <a:pt x="1331" y="3326"/>
                    <a:pt x="1489" y="3199"/>
                    <a:pt x="1489" y="3073"/>
                  </a:cubicBezTo>
                  <a:lnTo>
                    <a:pt x="1489" y="254"/>
                  </a:lnTo>
                  <a:cubicBezTo>
                    <a:pt x="1489" y="96"/>
                    <a:pt x="1331" y="1"/>
                    <a:pt x="1173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1" name="Google Shape;1511;p18"/>
            <p:cNvSpPr/>
            <p:nvPr/>
          </p:nvSpPr>
          <p:spPr>
            <a:xfrm>
              <a:off x="3953675" y="1967175"/>
              <a:ext cx="37250" cy="102175"/>
            </a:xfrm>
            <a:custGeom>
              <a:avLst/>
              <a:gdLst/>
              <a:ahLst/>
              <a:cxnLst/>
              <a:rect l="l" t="t" r="r" b="b"/>
              <a:pathLst>
                <a:path w="1490" h="4087" extrusionOk="0">
                  <a:moveTo>
                    <a:pt x="1046" y="349"/>
                  </a:moveTo>
                  <a:lnTo>
                    <a:pt x="1046" y="3738"/>
                  </a:lnTo>
                  <a:lnTo>
                    <a:pt x="413" y="3738"/>
                  </a:lnTo>
                  <a:lnTo>
                    <a:pt x="413" y="349"/>
                  </a:lnTo>
                  <a:close/>
                  <a:moveTo>
                    <a:pt x="286" y="1"/>
                  </a:moveTo>
                  <a:cubicBezTo>
                    <a:pt x="128" y="1"/>
                    <a:pt x="1" y="128"/>
                    <a:pt x="1" y="254"/>
                  </a:cubicBezTo>
                  <a:lnTo>
                    <a:pt x="1" y="3833"/>
                  </a:lnTo>
                  <a:cubicBezTo>
                    <a:pt x="1" y="3959"/>
                    <a:pt x="128" y="4086"/>
                    <a:pt x="286" y="4086"/>
                  </a:cubicBezTo>
                  <a:lnTo>
                    <a:pt x="1173" y="4086"/>
                  </a:lnTo>
                  <a:cubicBezTo>
                    <a:pt x="1331" y="4086"/>
                    <a:pt x="1489" y="3959"/>
                    <a:pt x="1489" y="3833"/>
                  </a:cubicBezTo>
                  <a:lnTo>
                    <a:pt x="1489" y="254"/>
                  </a:lnTo>
                  <a:cubicBezTo>
                    <a:pt x="1489" y="128"/>
                    <a:pt x="1331" y="1"/>
                    <a:pt x="1173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2" name="Google Shape;1512;p18"/>
            <p:cNvSpPr/>
            <p:nvPr/>
          </p:nvSpPr>
          <p:spPr>
            <a:xfrm>
              <a:off x="3998825" y="1948975"/>
              <a:ext cx="37225" cy="120375"/>
            </a:xfrm>
            <a:custGeom>
              <a:avLst/>
              <a:gdLst/>
              <a:ahLst/>
              <a:cxnLst/>
              <a:rect l="l" t="t" r="r" b="b"/>
              <a:pathLst>
                <a:path w="1489" h="4815" extrusionOk="0">
                  <a:moveTo>
                    <a:pt x="1045" y="349"/>
                  </a:moveTo>
                  <a:lnTo>
                    <a:pt x="1045" y="4466"/>
                  </a:lnTo>
                  <a:lnTo>
                    <a:pt x="412" y="4466"/>
                  </a:lnTo>
                  <a:lnTo>
                    <a:pt x="412" y="349"/>
                  </a:lnTo>
                  <a:close/>
                  <a:moveTo>
                    <a:pt x="285" y="0"/>
                  </a:moveTo>
                  <a:cubicBezTo>
                    <a:pt x="127" y="0"/>
                    <a:pt x="0" y="95"/>
                    <a:pt x="0" y="254"/>
                  </a:cubicBezTo>
                  <a:lnTo>
                    <a:pt x="0" y="4561"/>
                  </a:lnTo>
                  <a:cubicBezTo>
                    <a:pt x="0" y="4687"/>
                    <a:pt x="127" y="4814"/>
                    <a:pt x="285" y="4814"/>
                  </a:cubicBezTo>
                  <a:lnTo>
                    <a:pt x="1172" y="4814"/>
                  </a:lnTo>
                  <a:cubicBezTo>
                    <a:pt x="1330" y="4814"/>
                    <a:pt x="1489" y="4687"/>
                    <a:pt x="1489" y="4561"/>
                  </a:cubicBezTo>
                  <a:lnTo>
                    <a:pt x="1489" y="254"/>
                  </a:lnTo>
                  <a:cubicBezTo>
                    <a:pt x="1489" y="95"/>
                    <a:pt x="1330" y="0"/>
                    <a:pt x="1172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3" name="Google Shape;1513;p18"/>
            <p:cNvSpPr/>
            <p:nvPr/>
          </p:nvSpPr>
          <p:spPr>
            <a:xfrm>
              <a:off x="3863425" y="1897500"/>
              <a:ext cx="172625" cy="71300"/>
            </a:xfrm>
            <a:custGeom>
              <a:avLst/>
              <a:gdLst/>
              <a:ahLst/>
              <a:cxnLst/>
              <a:rect l="l" t="t" r="r" b="b"/>
              <a:pathLst>
                <a:path w="6905" h="2852" extrusionOk="0">
                  <a:moveTo>
                    <a:pt x="5606" y="1"/>
                  </a:moveTo>
                  <a:cubicBezTo>
                    <a:pt x="5511" y="1"/>
                    <a:pt x="5416" y="96"/>
                    <a:pt x="5416" y="159"/>
                  </a:cubicBezTo>
                  <a:cubicBezTo>
                    <a:pt x="5416" y="254"/>
                    <a:pt x="5511" y="349"/>
                    <a:pt x="5606" y="349"/>
                  </a:cubicBezTo>
                  <a:lnTo>
                    <a:pt x="6113" y="349"/>
                  </a:lnTo>
                  <a:cubicBezTo>
                    <a:pt x="4466" y="1426"/>
                    <a:pt x="3009" y="1964"/>
                    <a:pt x="2059" y="2218"/>
                  </a:cubicBezTo>
                  <a:cubicBezTo>
                    <a:pt x="919" y="2503"/>
                    <a:pt x="222" y="2503"/>
                    <a:pt x="191" y="2503"/>
                  </a:cubicBezTo>
                  <a:cubicBezTo>
                    <a:pt x="159" y="2503"/>
                    <a:pt x="96" y="2534"/>
                    <a:pt x="64" y="2534"/>
                  </a:cubicBezTo>
                  <a:cubicBezTo>
                    <a:pt x="1" y="2566"/>
                    <a:pt x="1" y="2629"/>
                    <a:pt x="1" y="2661"/>
                  </a:cubicBezTo>
                  <a:cubicBezTo>
                    <a:pt x="1" y="2725"/>
                    <a:pt x="1" y="2756"/>
                    <a:pt x="32" y="2788"/>
                  </a:cubicBezTo>
                  <a:cubicBezTo>
                    <a:pt x="96" y="2820"/>
                    <a:pt x="127" y="2851"/>
                    <a:pt x="191" y="2851"/>
                  </a:cubicBezTo>
                  <a:lnTo>
                    <a:pt x="222" y="2851"/>
                  </a:lnTo>
                  <a:cubicBezTo>
                    <a:pt x="507" y="2851"/>
                    <a:pt x="3104" y="2788"/>
                    <a:pt x="6334" y="634"/>
                  </a:cubicBezTo>
                  <a:lnTo>
                    <a:pt x="6334" y="634"/>
                  </a:lnTo>
                  <a:lnTo>
                    <a:pt x="6208" y="1078"/>
                  </a:lnTo>
                  <a:cubicBezTo>
                    <a:pt x="6208" y="1141"/>
                    <a:pt x="6208" y="1173"/>
                    <a:pt x="6239" y="1236"/>
                  </a:cubicBezTo>
                  <a:cubicBezTo>
                    <a:pt x="6271" y="1268"/>
                    <a:pt x="6334" y="1299"/>
                    <a:pt x="6366" y="1299"/>
                  </a:cubicBezTo>
                  <a:lnTo>
                    <a:pt x="6429" y="1299"/>
                  </a:lnTo>
                  <a:cubicBezTo>
                    <a:pt x="6524" y="1299"/>
                    <a:pt x="6620" y="1236"/>
                    <a:pt x="6620" y="1173"/>
                  </a:cubicBezTo>
                  <a:lnTo>
                    <a:pt x="6905" y="223"/>
                  </a:lnTo>
                  <a:lnTo>
                    <a:pt x="6905" y="191"/>
                  </a:lnTo>
                  <a:cubicBezTo>
                    <a:pt x="6905" y="191"/>
                    <a:pt x="6905" y="159"/>
                    <a:pt x="6905" y="159"/>
                  </a:cubicBezTo>
                  <a:cubicBezTo>
                    <a:pt x="6905" y="159"/>
                    <a:pt x="6873" y="128"/>
                    <a:pt x="6873" y="128"/>
                  </a:cubicBezTo>
                  <a:cubicBezTo>
                    <a:pt x="6873" y="96"/>
                    <a:pt x="6873" y="96"/>
                    <a:pt x="6873" y="96"/>
                  </a:cubicBezTo>
                  <a:cubicBezTo>
                    <a:pt x="6873" y="96"/>
                    <a:pt x="6873" y="96"/>
                    <a:pt x="6841" y="64"/>
                  </a:cubicBezTo>
                  <a:cubicBezTo>
                    <a:pt x="6841" y="64"/>
                    <a:pt x="6841" y="64"/>
                    <a:pt x="6810" y="33"/>
                  </a:cubicBezTo>
                  <a:cubicBezTo>
                    <a:pt x="6778" y="33"/>
                    <a:pt x="6746" y="1"/>
                    <a:pt x="6746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4" name="Google Shape;1514;p18"/>
            <p:cNvSpPr/>
            <p:nvPr/>
          </p:nvSpPr>
          <p:spPr>
            <a:xfrm>
              <a:off x="4222875" y="2990100"/>
              <a:ext cx="40400" cy="15050"/>
            </a:xfrm>
            <a:custGeom>
              <a:avLst/>
              <a:gdLst/>
              <a:ahLst/>
              <a:cxnLst/>
              <a:rect l="l" t="t" r="r" b="b"/>
              <a:pathLst>
                <a:path w="1616" h="602" extrusionOk="0">
                  <a:moveTo>
                    <a:pt x="285" y="0"/>
                  </a:moveTo>
                  <a:cubicBezTo>
                    <a:pt x="127" y="0"/>
                    <a:pt x="0" y="127"/>
                    <a:pt x="0" y="317"/>
                  </a:cubicBezTo>
                  <a:cubicBezTo>
                    <a:pt x="0" y="475"/>
                    <a:pt x="127" y="602"/>
                    <a:pt x="285" y="602"/>
                  </a:cubicBezTo>
                  <a:lnTo>
                    <a:pt x="1331" y="602"/>
                  </a:lnTo>
                  <a:cubicBezTo>
                    <a:pt x="1489" y="602"/>
                    <a:pt x="1616" y="475"/>
                    <a:pt x="1616" y="317"/>
                  </a:cubicBezTo>
                  <a:cubicBezTo>
                    <a:pt x="1616" y="127"/>
                    <a:pt x="1489" y="0"/>
                    <a:pt x="1331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5" name="Google Shape;1515;p18"/>
            <p:cNvSpPr/>
            <p:nvPr/>
          </p:nvSpPr>
          <p:spPr>
            <a:xfrm>
              <a:off x="4224450" y="2945925"/>
              <a:ext cx="38025" cy="26775"/>
            </a:xfrm>
            <a:custGeom>
              <a:avLst/>
              <a:gdLst/>
              <a:ahLst/>
              <a:cxnLst/>
              <a:rect l="l" t="t" r="r" b="b"/>
              <a:pathLst>
                <a:path w="1521" h="1071" extrusionOk="0">
                  <a:moveTo>
                    <a:pt x="318" y="1"/>
                  </a:moveTo>
                  <a:cubicBezTo>
                    <a:pt x="196" y="1"/>
                    <a:pt x="79" y="66"/>
                    <a:pt x="32" y="184"/>
                  </a:cubicBezTo>
                  <a:cubicBezTo>
                    <a:pt x="1" y="247"/>
                    <a:pt x="1" y="310"/>
                    <a:pt x="1" y="405"/>
                  </a:cubicBezTo>
                  <a:cubicBezTo>
                    <a:pt x="32" y="469"/>
                    <a:pt x="96" y="532"/>
                    <a:pt x="159" y="564"/>
                  </a:cubicBezTo>
                  <a:lnTo>
                    <a:pt x="1078" y="1039"/>
                  </a:lnTo>
                  <a:cubicBezTo>
                    <a:pt x="1109" y="1070"/>
                    <a:pt x="1173" y="1070"/>
                    <a:pt x="1204" y="1070"/>
                  </a:cubicBezTo>
                  <a:cubicBezTo>
                    <a:pt x="1331" y="1070"/>
                    <a:pt x="1426" y="1007"/>
                    <a:pt x="1489" y="912"/>
                  </a:cubicBezTo>
                  <a:cubicBezTo>
                    <a:pt x="1521" y="849"/>
                    <a:pt x="1521" y="754"/>
                    <a:pt x="1489" y="690"/>
                  </a:cubicBezTo>
                  <a:cubicBezTo>
                    <a:pt x="1458" y="595"/>
                    <a:pt x="1426" y="532"/>
                    <a:pt x="1331" y="500"/>
                  </a:cubicBezTo>
                  <a:lnTo>
                    <a:pt x="444" y="25"/>
                  </a:lnTo>
                  <a:cubicBezTo>
                    <a:pt x="403" y="9"/>
                    <a:pt x="360" y="1"/>
                    <a:pt x="318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6" name="Google Shape;1516;p18"/>
            <p:cNvSpPr/>
            <p:nvPr/>
          </p:nvSpPr>
          <p:spPr>
            <a:xfrm>
              <a:off x="4233175" y="3020350"/>
              <a:ext cx="38025" cy="26775"/>
            </a:xfrm>
            <a:custGeom>
              <a:avLst/>
              <a:gdLst/>
              <a:ahLst/>
              <a:cxnLst/>
              <a:rect l="l" t="t" r="r" b="b"/>
              <a:pathLst>
                <a:path w="1521" h="1071" extrusionOk="0">
                  <a:moveTo>
                    <a:pt x="1208" y="0"/>
                  </a:moveTo>
                  <a:cubicBezTo>
                    <a:pt x="1164" y="0"/>
                    <a:pt x="1119" y="8"/>
                    <a:pt x="1077" y="25"/>
                  </a:cubicBezTo>
                  <a:lnTo>
                    <a:pt x="158" y="500"/>
                  </a:lnTo>
                  <a:cubicBezTo>
                    <a:pt x="95" y="532"/>
                    <a:pt x="32" y="595"/>
                    <a:pt x="32" y="659"/>
                  </a:cubicBezTo>
                  <a:cubicBezTo>
                    <a:pt x="0" y="754"/>
                    <a:pt x="0" y="817"/>
                    <a:pt x="32" y="912"/>
                  </a:cubicBezTo>
                  <a:cubicBezTo>
                    <a:pt x="95" y="1007"/>
                    <a:pt x="190" y="1070"/>
                    <a:pt x="317" y="1070"/>
                  </a:cubicBezTo>
                  <a:cubicBezTo>
                    <a:pt x="348" y="1070"/>
                    <a:pt x="412" y="1039"/>
                    <a:pt x="443" y="1039"/>
                  </a:cubicBezTo>
                  <a:lnTo>
                    <a:pt x="1362" y="564"/>
                  </a:lnTo>
                  <a:cubicBezTo>
                    <a:pt x="1425" y="532"/>
                    <a:pt x="1489" y="468"/>
                    <a:pt x="1489" y="405"/>
                  </a:cubicBezTo>
                  <a:cubicBezTo>
                    <a:pt x="1520" y="310"/>
                    <a:pt x="1520" y="247"/>
                    <a:pt x="1489" y="152"/>
                  </a:cubicBezTo>
                  <a:cubicBezTo>
                    <a:pt x="1442" y="59"/>
                    <a:pt x="1328" y="0"/>
                    <a:pt x="1208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7" name="Google Shape;1517;p18"/>
            <p:cNvSpPr/>
            <p:nvPr/>
          </p:nvSpPr>
          <p:spPr>
            <a:xfrm>
              <a:off x="4436650" y="2990100"/>
              <a:ext cx="40400" cy="15050"/>
            </a:xfrm>
            <a:custGeom>
              <a:avLst/>
              <a:gdLst/>
              <a:ahLst/>
              <a:cxnLst/>
              <a:rect l="l" t="t" r="r" b="b"/>
              <a:pathLst>
                <a:path w="1616" h="602" extrusionOk="0">
                  <a:moveTo>
                    <a:pt x="285" y="0"/>
                  </a:moveTo>
                  <a:cubicBezTo>
                    <a:pt x="127" y="0"/>
                    <a:pt x="0" y="127"/>
                    <a:pt x="0" y="317"/>
                  </a:cubicBezTo>
                  <a:cubicBezTo>
                    <a:pt x="0" y="475"/>
                    <a:pt x="127" y="602"/>
                    <a:pt x="285" y="602"/>
                  </a:cubicBezTo>
                  <a:lnTo>
                    <a:pt x="1330" y="602"/>
                  </a:lnTo>
                  <a:cubicBezTo>
                    <a:pt x="1489" y="602"/>
                    <a:pt x="1615" y="475"/>
                    <a:pt x="1615" y="317"/>
                  </a:cubicBezTo>
                  <a:cubicBezTo>
                    <a:pt x="1615" y="127"/>
                    <a:pt x="1489" y="0"/>
                    <a:pt x="1330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8" name="Google Shape;1518;p18"/>
            <p:cNvSpPr/>
            <p:nvPr/>
          </p:nvSpPr>
          <p:spPr>
            <a:xfrm>
              <a:off x="4437425" y="2945925"/>
              <a:ext cx="38025" cy="26775"/>
            </a:xfrm>
            <a:custGeom>
              <a:avLst/>
              <a:gdLst/>
              <a:ahLst/>
              <a:cxnLst/>
              <a:rect l="l" t="t" r="r" b="b"/>
              <a:pathLst>
                <a:path w="1521" h="1071" extrusionOk="0">
                  <a:moveTo>
                    <a:pt x="1204" y="1"/>
                  </a:moveTo>
                  <a:cubicBezTo>
                    <a:pt x="1161" y="1"/>
                    <a:pt x="1118" y="9"/>
                    <a:pt x="1077" y="25"/>
                  </a:cubicBezTo>
                  <a:lnTo>
                    <a:pt x="159" y="500"/>
                  </a:lnTo>
                  <a:cubicBezTo>
                    <a:pt x="96" y="532"/>
                    <a:pt x="32" y="595"/>
                    <a:pt x="32" y="690"/>
                  </a:cubicBezTo>
                  <a:cubicBezTo>
                    <a:pt x="1" y="754"/>
                    <a:pt x="1" y="849"/>
                    <a:pt x="32" y="912"/>
                  </a:cubicBezTo>
                  <a:cubicBezTo>
                    <a:pt x="96" y="1007"/>
                    <a:pt x="191" y="1070"/>
                    <a:pt x="317" y="1070"/>
                  </a:cubicBezTo>
                  <a:cubicBezTo>
                    <a:pt x="349" y="1070"/>
                    <a:pt x="412" y="1070"/>
                    <a:pt x="444" y="1039"/>
                  </a:cubicBezTo>
                  <a:lnTo>
                    <a:pt x="1363" y="564"/>
                  </a:lnTo>
                  <a:cubicBezTo>
                    <a:pt x="1426" y="532"/>
                    <a:pt x="1489" y="469"/>
                    <a:pt x="1489" y="405"/>
                  </a:cubicBezTo>
                  <a:cubicBezTo>
                    <a:pt x="1521" y="310"/>
                    <a:pt x="1521" y="247"/>
                    <a:pt x="1489" y="184"/>
                  </a:cubicBezTo>
                  <a:cubicBezTo>
                    <a:pt x="1442" y="66"/>
                    <a:pt x="1326" y="1"/>
                    <a:pt x="1204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9" name="Google Shape;1519;p18"/>
            <p:cNvSpPr/>
            <p:nvPr/>
          </p:nvSpPr>
          <p:spPr>
            <a:xfrm>
              <a:off x="4428725" y="3020350"/>
              <a:ext cx="38025" cy="26775"/>
            </a:xfrm>
            <a:custGeom>
              <a:avLst/>
              <a:gdLst/>
              <a:ahLst/>
              <a:cxnLst/>
              <a:rect l="l" t="t" r="r" b="b"/>
              <a:pathLst>
                <a:path w="1521" h="1071" extrusionOk="0">
                  <a:moveTo>
                    <a:pt x="313" y="0"/>
                  </a:moveTo>
                  <a:cubicBezTo>
                    <a:pt x="193" y="0"/>
                    <a:pt x="78" y="59"/>
                    <a:pt x="32" y="152"/>
                  </a:cubicBezTo>
                  <a:cubicBezTo>
                    <a:pt x="0" y="247"/>
                    <a:pt x="0" y="310"/>
                    <a:pt x="0" y="405"/>
                  </a:cubicBezTo>
                  <a:cubicBezTo>
                    <a:pt x="32" y="468"/>
                    <a:pt x="95" y="532"/>
                    <a:pt x="159" y="564"/>
                  </a:cubicBezTo>
                  <a:lnTo>
                    <a:pt x="1077" y="1039"/>
                  </a:lnTo>
                  <a:cubicBezTo>
                    <a:pt x="1109" y="1039"/>
                    <a:pt x="1172" y="1070"/>
                    <a:pt x="1204" y="1070"/>
                  </a:cubicBezTo>
                  <a:cubicBezTo>
                    <a:pt x="1330" y="1070"/>
                    <a:pt x="1425" y="1007"/>
                    <a:pt x="1489" y="912"/>
                  </a:cubicBezTo>
                  <a:cubicBezTo>
                    <a:pt x="1520" y="817"/>
                    <a:pt x="1520" y="754"/>
                    <a:pt x="1489" y="659"/>
                  </a:cubicBezTo>
                  <a:cubicBezTo>
                    <a:pt x="1457" y="595"/>
                    <a:pt x="1425" y="532"/>
                    <a:pt x="1330" y="500"/>
                  </a:cubicBezTo>
                  <a:lnTo>
                    <a:pt x="444" y="25"/>
                  </a:lnTo>
                  <a:cubicBezTo>
                    <a:pt x="401" y="8"/>
                    <a:pt x="357" y="0"/>
                    <a:pt x="313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0" name="Google Shape;1520;p18"/>
            <p:cNvSpPr/>
            <p:nvPr/>
          </p:nvSpPr>
          <p:spPr>
            <a:xfrm>
              <a:off x="4317100" y="3095400"/>
              <a:ext cx="67300" cy="12675"/>
            </a:xfrm>
            <a:custGeom>
              <a:avLst/>
              <a:gdLst/>
              <a:ahLst/>
              <a:cxnLst/>
              <a:rect l="l" t="t" r="r" b="b"/>
              <a:pathLst>
                <a:path w="2692" h="507" extrusionOk="0">
                  <a:moveTo>
                    <a:pt x="253" y="0"/>
                  </a:moveTo>
                  <a:cubicBezTo>
                    <a:pt x="127" y="0"/>
                    <a:pt x="0" y="127"/>
                    <a:pt x="0" y="253"/>
                  </a:cubicBezTo>
                  <a:cubicBezTo>
                    <a:pt x="0" y="412"/>
                    <a:pt x="127" y="507"/>
                    <a:pt x="253" y="507"/>
                  </a:cubicBezTo>
                  <a:lnTo>
                    <a:pt x="2439" y="507"/>
                  </a:lnTo>
                  <a:cubicBezTo>
                    <a:pt x="2597" y="507"/>
                    <a:pt x="2692" y="412"/>
                    <a:pt x="2692" y="253"/>
                  </a:cubicBezTo>
                  <a:cubicBezTo>
                    <a:pt x="2692" y="127"/>
                    <a:pt x="2597" y="0"/>
                    <a:pt x="2439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1" name="Google Shape;1521;p18"/>
            <p:cNvSpPr/>
            <p:nvPr/>
          </p:nvSpPr>
          <p:spPr>
            <a:xfrm>
              <a:off x="4328175" y="3116775"/>
              <a:ext cx="46725" cy="12675"/>
            </a:xfrm>
            <a:custGeom>
              <a:avLst/>
              <a:gdLst/>
              <a:ahLst/>
              <a:cxnLst/>
              <a:rect l="l" t="t" r="r" b="b"/>
              <a:pathLst>
                <a:path w="1869" h="507" extrusionOk="0">
                  <a:moveTo>
                    <a:pt x="254" y="0"/>
                  </a:moveTo>
                  <a:cubicBezTo>
                    <a:pt x="127" y="0"/>
                    <a:pt x="0" y="127"/>
                    <a:pt x="0" y="253"/>
                  </a:cubicBezTo>
                  <a:cubicBezTo>
                    <a:pt x="0" y="380"/>
                    <a:pt x="127" y="507"/>
                    <a:pt x="254" y="507"/>
                  </a:cubicBezTo>
                  <a:lnTo>
                    <a:pt x="1616" y="507"/>
                  </a:lnTo>
                  <a:cubicBezTo>
                    <a:pt x="1774" y="507"/>
                    <a:pt x="1869" y="380"/>
                    <a:pt x="1869" y="253"/>
                  </a:cubicBezTo>
                  <a:cubicBezTo>
                    <a:pt x="1869" y="127"/>
                    <a:pt x="1774" y="0"/>
                    <a:pt x="1616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2" name="Google Shape;1522;p18"/>
            <p:cNvSpPr/>
            <p:nvPr/>
          </p:nvSpPr>
          <p:spPr>
            <a:xfrm>
              <a:off x="4272750" y="2907750"/>
              <a:ext cx="156000" cy="182125"/>
            </a:xfrm>
            <a:custGeom>
              <a:avLst/>
              <a:gdLst/>
              <a:ahLst/>
              <a:cxnLst/>
              <a:rect l="l" t="t" r="r" b="b"/>
              <a:pathLst>
                <a:path w="6240" h="7285" extrusionOk="0">
                  <a:moveTo>
                    <a:pt x="3104" y="381"/>
                  </a:moveTo>
                  <a:cubicBezTo>
                    <a:pt x="4624" y="381"/>
                    <a:pt x="5859" y="1584"/>
                    <a:pt x="5859" y="3104"/>
                  </a:cubicBezTo>
                  <a:cubicBezTo>
                    <a:pt x="5859" y="3864"/>
                    <a:pt x="5543" y="4592"/>
                    <a:pt x="4973" y="5131"/>
                  </a:cubicBezTo>
                  <a:cubicBezTo>
                    <a:pt x="4466" y="5574"/>
                    <a:pt x="4149" y="6239"/>
                    <a:pt x="4118" y="6904"/>
                  </a:cubicBezTo>
                  <a:lnTo>
                    <a:pt x="2154" y="6904"/>
                  </a:lnTo>
                  <a:cubicBezTo>
                    <a:pt x="2091" y="6239"/>
                    <a:pt x="1774" y="5574"/>
                    <a:pt x="1267" y="5131"/>
                  </a:cubicBezTo>
                  <a:cubicBezTo>
                    <a:pt x="697" y="4592"/>
                    <a:pt x="381" y="3864"/>
                    <a:pt x="381" y="3104"/>
                  </a:cubicBezTo>
                  <a:cubicBezTo>
                    <a:pt x="381" y="1584"/>
                    <a:pt x="1616" y="381"/>
                    <a:pt x="3104" y="381"/>
                  </a:cubicBezTo>
                  <a:close/>
                  <a:moveTo>
                    <a:pt x="3136" y="0"/>
                  </a:moveTo>
                  <a:cubicBezTo>
                    <a:pt x="1394" y="0"/>
                    <a:pt x="1" y="1394"/>
                    <a:pt x="1" y="3104"/>
                  </a:cubicBezTo>
                  <a:cubicBezTo>
                    <a:pt x="1" y="3991"/>
                    <a:pt x="381" y="4814"/>
                    <a:pt x="1014" y="5416"/>
                  </a:cubicBezTo>
                  <a:cubicBezTo>
                    <a:pt x="1489" y="5828"/>
                    <a:pt x="1774" y="6461"/>
                    <a:pt x="1774" y="7094"/>
                  </a:cubicBezTo>
                  <a:cubicBezTo>
                    <a:pt x="1774" y="7221"/>
                    <a:pt x="1837" y="7284"/>
                    <a:pt x="1964" y="7284"/>
                  </a:cubicBezTo>
                  <a:lnTo>
                    <a:pt x="4276" y="7284"/>
                  </a:lnTo>
                  <a:cubicBezTo>
                    <a:pt x="4403" y="7284"/>
                    <a:pt x="4466" y="7221"/>
                    <a:pt x="4466" y="7094"/>
                  </a:cubicBezTo>
                  <a:cubicBezTo>
                    <a:pt x="4466" y="6461"/>
                    <a:pt x="4751" y="5828"/>
                    <a:pt x="5226" y="5416"/>
                  </a:cubicBezTo>
                  <a:cubicBezTo>
                    <a:pt x="5859" y="4814"/>
                    <a:pt x="6239" y="3991"/>
                    <a:pt x="6239" y="3104"/>
                  </a:cubicBezTo>
                  <a:cubicBezTo>
                    <a:pt x="6239" y="1394"/>
                    <a:pt x="4846" y="0"/>
                    <a:pt x="3136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3" name="Google Shape;1523;p18"/>
            <p:cNvSpPr/>
            <p:nvPr/>
          </p:nvSpPr>
          <p:spPr>
            <a:xfrm>
              <a:off x="4290175" y="2941150"/>
              <a:ext cx="42775" cy="73500"/>
            </a:xfrm>
            <a:custGeom>
              <a:avLst/>
              <a:gdLst/>
              <a:ahLst/>
              <a:cxnLst/>
              <a:rect l="l" t="t" r="r" b="b"/>
              <a:pathLst>
                <a:path w="1711" h="2940" extrusionOk="0">
                  <a:moveTo>
                    <a:pt x="1447" y="1"/>
                  </a:moveTo>
                  <a:cubicBezTo>
                    <a:pt x="1418" y="1"/>
                    <a:pt x="1389" y="9"/>
                    <a:pt x="1362" y="26"/>
                  </a:cubicBezTo>
                  <a:cubicBezTo>
                    <a:pt x="349" y="565"/>
                    <a:pt x="0" y="1831"/>
                    <a:pt x="570" y="2813"/>
                  </a:cubicBezTo>
                  <a:cubicBezTo>
                    <a:pt x="602" y="2908"/>
                    <a:pt x="665" y="2940"/>
                    <a:pt x="760" y="2940"/>
                  </a:cubicBezTo>
                  <a:cubicBezTo>
                    <a:pt x="792" y="2940"/>
                    <a:pt x="824" y="2940"/>
                    <a:pt x="855" y="2908"/>
                  </a:cubicBezTo>
                  <a:cubicBezTo>
                    <a:pt x="950" y="2845"/>
                    <a:pt x="982" y="2718"/>
                    <a:pt x="950" y="2623"/>
                  </a:cubicBezTo>
                  <a:cubicBezTo>
                    <a:pt x="507" y="1831"/>
                    <a:pt x="792" y="850"/>
                    <a:pt x="1552" y="406"/>
                  </a:cubicBezTo>
                  <a:cubicBezTo>
                    <a:pt x="1679" y="343"/>
                    <a:pt x="1710" y="216"/>
                    <a:pt x="1647" y="121"/>
                  </a:cubicBezTo>
                  <a:cubicBezTo>
                    <a:pt x="1601" y="53"/>
                    <a:pt x="1523" y="1"/>
                    <a:pt x="1447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6" name="Google Shape;1526;p18"/>
            <p:cNvSpPr/>
            <p:nvPr/>
          </p:nvSpPr>
          <p:spPr>
            <a:xfrm>
              <a:off x="3298125" y="2488125"/>
              <a:ext cx="659550" cy="393525"/>
            </a:xfrm>
            <a:custGeom>
              <a:avLst/>
              <a:gdLst/>
              <a:ahLst/>
              <a:cxnLst/>
              <a:rect l="l" t="t" r="r" b="b"/>
              <a:pathLst>
                <a:path w="26382" h="15741" extrusionOk="0">
                  <a:moveTo>
                    <a:pt x="23499" y="983"/>
                  </a:moveTo>
                  <a:cubicBezTo>
                    <a:pt x="24544" y="983"/>
                    <a:pt x="25400" y="1838"/>
                    <a:pt x="25400" y="2883"/>
                  </a:cubicBezTo>
                  <a:lnTo>
                    <a:pt x="25400" y="12859"/>
                  </a:lnTo>
                  <a:cubicBezTo>
                    <a:pt x="25400" y="13904"/>
                    <a:pt x="24544" y="14759"/>
                    <a:pt x="23499" y="14759"/>
                  </a:cubicBezTo>
                  <a:lnTo>
                    <a:pt x="2883" y="14759"/>
                  </a:lnTo>
                  <a:cubicBezTo>
                    <a:pt x="1838" y="14759"/>
                    <a:pt x="983" y="13904"/>
                    <a:pt x="983" y="12859"/>
                  </a:cubicBezTo>
                  <a:lnTo>
                    <a:pt x="983" y="2883"/>
                  </a:lnTo>
                  <a:cubicBezTo>
                    <a:pt x="983" y="1838"/>
                    <a:pt x="1838" y="983"/>
                    <a:pt x="2883" y="983"/>
                  </a:cubicBezTo>
                  <a:close/>
                  <a:moveTo>
                    <a:pt x="2883" y="1"/>
                  </a:moveTo>
                  <a:cubicBezTo>
                    <a:pt x="1299" y="1"/>
                    <a:pt x="1" y="1299"/>
                    <a:pt x="1" y="2883"/>
                  </a:cubicBezTo>
                  <a:lnTo>
                    <a:pt x="1" y="12859"/>
                  </a:lnTo>
                  <a:cubicBezTo>
                    <a:pt x="1" y="14442"/>
                    <a:pt x="1299" y="15740"/>
                    <a:pt x="2883" y="15740"/>
                  </a:cubicBezTo>
                  <a:lnTo>
                    <a:pt x="23499" y="15740"/>
                  </a:lnTo>
                  <a:cubicBezTo>
                    <a:pt x="25083" y="15740"/>
                    <a:pt x="26381" y="14442"/>
                    <a:pt x="26381" y="12859"/>
                  </a:cubicBezTo>
                  <a:lnTo>
                    <a:pt x="26381" y="2883"/>
                  </a:lnTo>
                  <a:cubicBezTo>
                    <a:pt x="26381" y="1299"/>
                    <a:pt x="25083" y="1"/>
                    <a:pt x="23499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7" name="Google Shape;1527;p18"/>
            <p:cNvSpPr/>
            <p:nvPr/>
          </p:nvSpPr>
          <p:spPr>
            <a:xfrm>
              <a:off x="3313975" y="2815125"/>
              <a:ext cx="631825" cy="54650"/>
            </a:xfrm>
            <a:custGeom>
              <a:avLst/>
              <a:gdLst/>
              <a:ahLst/>
              <a:cxnLst/>
              <a:rect l="l" t="t" r="r" b="b"/>
              <a:pathLst>
                <a:path w="25273" h="2186" extrusionOk="0">
                  <a:moveTo>
                    <a:pt x="0" y="0"/>
                  </a:moveTo>
                  <a:lnTo>
                    <a:pt x="0" y="285"/>
                  </a:lnTo>
                  <a:cubicBezTo>
                    <a:pt x="0" y="1330"/>
                    <a:pt x="855" y="2185"/>
                    <a:pt x="1900" y="2185"/>
                  </a:cubicBezTo>
                  <a:lnTo>
                    <a:pt x="23372" y="2185"/>
                  </a:lnTo>
                  <a:cubicBezTo>
                    <a:pt x="24417" y="2185"/>
                    <a:pt x="25272" y="1330"/>
                    <a:pt x="25272" y="285"/>
                  </a:cubicBezTo>
                  <a:lnTo>
                    <a:pt x="25272" y="0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8" name="Google Shape;1528;p18"/>
            <p:cNvSpPr/>
            <p:nvPr/>
          </p:nvSpPr>
          <p:spPr>
            <a:xfrm>
              <a:off x="3583950" y="2820650"/>
              <a:ext cx="111650" cy="111675"/>
            </a:xfrm>
            <a:custGeom>
              <a:avLst/>
              <a:gdLst/>
              <a:ahLst/>
              <a:cxnLst/>
              <a:rect l="l" t="t" r="r" b="b"/>
              <a:pathLst>
                <a:path w="4466" h="4467" extrusionOk="0">
                  <a:moveTo>
                    <a:pt x="0" y="1"/>
                  </a:moveTo>
                  <a:lnTo>
                    <a:pt x="0" y="4466"/>
                  </a:lnTo>
                  <a:lnTo>
                    <a:pt x="4466" y="4466"/>
                  </a:lnTo>
                  <a:lnTo>
                    <a:pt x="4466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9" name="Google Shape;1529;p18"/>
            <p:cNvSpPr/>
            <p:nvPr/>
          </p:nvSpPr>
          <p:spPr>
            <a:xfrm>
              <a:off x="3487350" y="2915675"/>
              <a:ext cx="311175" cy="28525"/>
            </a:xfrm>
            <a:custGeom>
              <a:avLst/>
              <a:gdLst/>
              <a:ahLst/>
              <a:cxnLst/>
              <a:rect l="l" t="t" r="r" b="b"/>
              <a:pathLst>
                <a:path w="12447" h="1141" extrusionOk="0">
                  <a:moveTo>
                    <a:pt x="1" y="0"/>
                  </a:moveTo>
                  <a:lnTo>
                    <a:pt x="1" y="1140"/>
                  </a:lnTo>
                  <a:lnTo>
                    <a:pt x="12447" y="1140"/>
                  </a:lnTo>
                  <a:lnTo>
                    <a:pt x="12447" y="0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0" name="Google Shape;1530;p18"/>
            <p:cNvSpPr/>
            <p:nvPr/>
          </p:nvSpPr>
          <p:spPr>
            <a:xfrm>
              <a:off x="3440650" y="2667075"/>
              <a:ext cx="95025" cy="95825"/>
            </a:xfrm>
            <a:custGeom>
              <a:avLst/>
              <a:gdLst/>
              <a:ahLst/>
              <a:cxnLst/>
              <a:rect l="l" t="t" r="r" b="b"/>
              <a:pathLst>
                <a:path w="3801" h="3833" extrusionOk="0">
                  <a:moveTo>
                    <a:pt x="0" y="0"/>
                  </a:moveTo>
                  <a:lnTo>
                    <a:pt x="0" y="3832"/>
                  </a:lnTo>
                  <a:lnTo>
                    <a:pt x="3801" y="3832"/>
                  </a:lnTo>
                  <a:lnTo>
                    <a:pt x="3801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1" name="Google Shape;1531;p18"/>
            <p:cNvSpPr/>
            <p:nvPr/>
          </p:nvSpPr>
          <p:spPr>
            <a:xfrm>
              <a:off x="3575250" y="2621150"/>
              <a:ext cx="95025" cy="140950"/>
            </a:xfrm>
            <a:custGeom>
              <a:avLst/>
              <a:gdLst/>
              <a:ahLst/>
              <a:cxnLst/>
              <a:rect l="l" t="t" r="r" b="b"/>
              <a:pathLst>
                <a:path w="3801" h="5638" extrusionOk="0">
                  <a:moveTo>
                    <a:pt x="0" y="0"/>
                  </a:moveTo>
                  <a:lnTo>
                    <a:pt x="0" y="5637"/>
                  </a:lnTo>
                  <a:lnTo>
                    <a:pt x="3800" y="5637"/>
                  </a:lnTo>
                  <a:lnTo>
                    <a:pt x="3800" y="0"/>
                  </a:ln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2" name="Google Shape;1532;p18"/>
            <p:cNvSpPr/>
            <p:nvPr/>
          </p:nvSpPr>
          <p:spPr>
            <a:xfrm>
              <a:off x="3709050" y="2572850"/>
              <a:ext cx="95025" cy="189250"/>
            </a:xfrm>
            <a:custGeom>
              <a:avLst/>
              <a:gdLst/>
              <a:ahLst/>
              <a:cxnLst/>
              <a:rect l="l" t="t" r="r" b="b"/>
              <a:pathLst>
                <a:path w="3801" h="7570" extrusionOk="0">
                  <a:moveTo>
                    <a:pt x="0" y="1"/>
                  </a:moveTo>
                  <a:lnTo>
                    <a:pt x="0" y="7569"/>
                  </a:lnTo>
                  <a:lnTo>
                    <a:pt x="3800" y="7569"/>
                  </a:lnTo>
                  <a:lnTo>
                    <a:pt x="3800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3" name="Google Shape;1533;p18"/>
            <p:cNvSpPr/>
            <p:nvPr/>
          </p:nvSpPr>
          <p:spPr>
            <a:xfrm>
              <a:off x="3633025" y="3284600"/>
              <a:ext cx="25" cy="467150"/>
            </a:xfrm>
            <a:custGeom>
              <a:avLst/>
              <a:gdLst/>
              <a:ahLst/>
              <a:cxnLst/>
              <a:rect l="l" t="t" r="r" b="b"/>
              <a:pathLst>
                <a:path w="1" h="18686" fill="none" extrusionOk="0">
                  <a:moveTo>
                    <a:pt x="1" y="18686"/>
                  </a:moveTo>
                  <a:lnTo>
                    <a:pt x="1" y="1"/>
                  </a:lnTo>
                </a:path>
              </a:pathLst>
            </a:custGeom>
            <a:noFill/>
            <a:ln w="10300" cap="flat" cmpd="sng">
              <a:solidFill>
                <a:srgbClr val="CECECE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4" name="Google Shape;1534;p18"/>
            <p:cNvSpPr/>
            <p:nvPr/>
          </p:nvSpPr>
          <p:spPr>
            <a:xfrm>
              <a:off x="4182500" y="2716950"/>
              <a:ext cx="467150" cy="25"/>
            </a:xfrm>
            <a:custGeom>
              <a:avLst/>
              <a:gdLst/>
              <a:ahLst/>
              <a:cxnLst/>
              <a:rect l="l" t="t" r="r" b="b"/>
              <a:pathLst>
                <a:path w="18686" h="1" fill="none" extrusionOk="0">
                  <a:moveTo>
                    <a:pt x="18685" y="0"/>
                  </a:moveTo>
                  <a:lnTo>
                    <a:pt x="0" y="0"/>
                  </a:lnTo>
                </a:path>
              </a:pathLst>
            </a:custGeom>
            <a:noFill/>
            <a:ln w="10300" cap="flat" cmpd="sng">
              <a:solidFill>
                <a:srgbClr val="CECECE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5" name="Google Shape;1535;p18"/>
            <p:cNvSpPr/>
            <p:nvPr/>
          </p:nvSpPr>
          <p:spPr>
            <a:xfrm>
              <a:off x="3633025" y="1694050"/>
              <a:ext cx="25" cy="467125"/>
            </a:xfrm>
            <a:custGeom>
              <a:avLst/>
              <a:gdLst/>
              <a:ahLst/>
              <a:cxnLst/>
              <a:rect l="l" t="t" r="r" b="b"/>
              <a:pathLst>
                <a:path w="1" h="18685" fill="none" extrusionOk="0">
                  <a:moveTo>
                    <a:pt x="1" y="18685"/>
                  </a:moveTo>
                  <a:lnTo>
                    <a:pt x="1" y="0"/>
                  </a:lnTo>
                </a:path>
              </a:pathLst>
            </a:custGeom>
            <a:noFill/>
            <a:ln w="10300" cap="flat" cmpd="sng">
              <a:solidFill>
                <a:srgbClr val="CECECE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6" name="Google Shape;1536;p18"/>
            <p:cNvSpPr/>
            <p:nvPr/>
          </p:nvSpPr>
          <p:spPr>
            <a:xfrm>
              <a:off x="4025725" y="2005975"/>
              <a:ext cx="311975" cy="311975"/>
            </a:xfrm>
            <a:custGeom>
              <a:avLst/>
              <a:gdLst/>
              <a:ahLst/>
              <a:cxnLst/>
              <a:rect l="l" t="t" r="r" b="b"/>
              <a:pathLst>
                <a:path w="12479" h="12479" fill="none" extrusionOk="0">
                  <a:moveTo>
                    <a:pt x="1" y="12478"/>
                  </a:moveTo>
                  <a:lnTo>
                    <a:pt x="12478" y="1"/>
                  </a:lnTo>
                </a:path>
              </a:pathLst>
            </a:custGeom>
            <a:noFill/>
            <a:ln w="10300" cap="flat" cmpd="sng">
              <a:solidFill>
                <a:srgbClr val="CECECE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7" name="Google Shape;1537;p18"/>
            <p:cNvSpPr/>
            <p:nvPr/>
          </p:nvSpPr>
          <p:spPr>
            <a:xfrm>
              <a:off x="4021775" y="3109650"/>
              <a:ext cx="311975" cy="311950"/>
            </a:xfrm>
            <a:custGeom>
              <a:avLst/>
              <a:gdLst/>
              <a:ahLst/>
              <a:cxnLst/>
              <a:rect l="l" t="t" r="r" b="b"/>
              <a:pathLst>
                <a:path w="12479" h="12478" fill="none" extrusionOk="0">
                  <a:moveTo>
                    <a:pt x="12478" y="12478"/>
                  </a:moveTo>
                  <a:lnTo>
                    <a:pt x="0" y="0"/>
                  </a:lnTo>
                </a:path>
              </a:pathLst>
            </a:custGeom>
            <a:noFill/>
            <a:ln w="10300" cap="flat" cmpd="sng">
              <a:solidFill>
                <a:srgbClr val="CECECE"/>
              </a:solidFill>
              <a:prstDash val="solid"/>
              <a:miter lim="31669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8" name="Google Shape;1538;p18"/>
            <p:cNvSpPr/>
            <p:nvPr/>
          </p:nvSpPr>
          <p:spPr>
            <a:xfrm>
              <a:off x="4332925" y="2716150"/>
              <a:ext cx="441025" cy="809950"/>
            </a:xfrm>
            <a:custGeom>
              <a:avLst/>
              <a:gdLst/>
              <a:ahLst/>
              <a:cxnLst/>
              <a:rect l="l" t="t" r="r" b="b"/>
              <a:pathLst>
                <a:path w="17641" h="32398" extrusionOk="0">
                  <a:moveTo>
                    <a:pt x="11686" y="1"/>
                  </a:moveTo>
                  <a:cubicBezTo>
                    <a:pt x="11686" y="10990"/>
                    <a:pt x="7221" y="20965"/>
                    <a:pt x="0" y="28186"/>
                  </a:cubicBezTo>
                  <a:lnTo>
                    <a:pt x="4212" y="32398"/>
                  </a:lnTo>
                  <a:cubicBezTo>
                    <a:pt x="12510" y="24101"/>
                    <a:pt x="17640" y="12636"/>
                    <a:pt x="17640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9" name="Google Shape;1539;p18"/>
            <p:cNvSpPr/>
            <p:nvPr/>
          </p:nvSpPr>
          <p:spPr>
            <a:xfrm>
              <a:off x="4332125" y="1906225"/>
              <a:ext cx="441825" cy="809950"/>
            </a:xfrm>
            <a:custGeom>
              <a:avLst/>
              <a:gdLst/>
              <a:ahLst/>
              <a:cxnLst/>
              <a:rect l="l" t="t" r="r" b="b"/>
              <a:pathLst>
                <a:path w="17673" h="32398" extrusionOk="0">
                  <a:moveTo>
                    <a:pt x="4244" y="0"/>
                  </a:moveTo>
                  <a:lnTo>
                    <a:pt x="1" y="4212"/>
                  </a:lnTo>
                  <a:cubicBezTo>
                    <a:pt x="7253" y="11433"/>
                    <a:pt x="11718" y="21409"/>
                    <a:pt x="11718" y="32398"/>
                  </a:cubicBezTo>
                  <a:lnTo>
                    <a:pt x="17672" y="32398"/>
                  </a:lnTo>
                  <a:cubicBezTo>
                    <a:pt x="17672" y="19762"/>
                    <a:pt x="12542" y="8298"/>
                    <a:pt x="4244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0" name="Google Shape;1540;p18"/>
            <p:cNvSpPr/>
            <p:nvPr/>
          </p:nvSpPr>
          <p:spPr>
            <a:xfrm>
              <a:off x="3628275" y="3420775"/>
              <a:ext cx="809975" cy="441825"/>
            </a:xfrm>
            <a:custGeom>
              <a:avLst/>
              <a:gdLst/>
              <a:ahLst/>
              <a:cxnLst/>
              <a:rect l="l" t="t" r="r" b="b"/>
              <a:pathLst>
                <a:path w="32399" h="17673" extrusionOk="0">
                  <a:moveTo>
                    <a:pt x="28186" y="1"/>
                  </a:moveTo>
                  <a:cubicBezTo>
                    <a:pt x="20966" y="7221"/>
                    <a:pt x="10990" y="11687"/>
                    <a:pt x="1" y="11687"/>
                  </a:cubicBezTo>
                  <a:lnTo>
                    <a:pt x="1" y="17672"/>
                  </a:lnTo>
                  <a:cubicBezTo>
                    <a:pt x="12637" y="17672"/>
                    <a:pt x="24101" y="12510"/>
                    <a:pt x="32398" y="4213"/>
                  </a:cubicBezTo>
                  <a:lnTo>
                    <a:pt x="28186" y="1"/>
                  </a:ln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541" name="Google Shape;1541;p18"/>
          <p:cNvSpPr txBox="1"/>
          <p:nvPr/>
        </p:nvSpPr>
        <p:spPr>
          <a:xfrm>
            <a:off x="-63229" y="2084371"/>
            <a:ext cx="2876688" cy="24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2400" dirty="0" err="1">
                <a:latin typeface="Fira Sans Medium"/>
                <a:ea typeface="Fira Sans Medium"/>
                <a:cs typeface="Fira Sans Medium"/>
                <a:sym typeface="Fira Sans Medium"/>
              </a:rPr>
              <a:t>Technical</a:t>
            </a:r>
            <a:r>
              <a:rPr lang="es-ES" sz="2400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sz="2400" dirty="0" err="1">
                <a:latin typeface="Fira Sans Medium"/>
                <a:ea typeface="Fira Sans Medium"/>
                <a:cs typeface="Fira Sans Medium"/>
                <a:sym typeface="Fira Sans Medium"/>
              </a:rPr>
              <a:t>Division</a:t>
            </a:r>
            <a:endParaRPr sz="24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542" name="Google Shape;1542;p18"/>
          <p:cNvSpPr txBox="1"/>
          <p:nvPr/>
        </p:nvSpPr>
        <p:spPr>
          <a:xfrm>
            <a:off x="4424322" y="-127416"/>
            <a:ext cx="24126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0" dirty="0">
                <a:solidFill>
                  <a:srgbClr val="CCCCCC"/>
                </a:solidFill>
                <a:latin typeface="Courier New" panose="02070309020205020404" pitchFamily="49" charset="0"/>
                <a:ea typeface="Fira Sans Extra Condensed Medium"/>
                <a:cs typeface="Courier New" panose="02070309020205020404" pitchFamily="49" charset="0"/>
                <a:sym typeface="Fira Sans Extra Condensed Medium"/>
              </a:rPr>
              <a:t>_</a:t>
            </a:r>
            <a:endParaRPr sz="11500" dirty="0">
              <a:solidFill>
                <a:srgbClr val="CCCCCC"/>
              </a:solidFill>
              <a:latin typeface="Courier New" panose="02070309020205020404" pitchFamily="49" charset="0"/>
              <a:ea typeface="Fira Sans Extra Condensed Medium"/>
              <a:cs typeface="Courier New" panose="02070309020205020404" pitchFamily="49" charset="0"/>
              <a:sym typeface="Fira Sans Extra Condensed Medium"/>
            </a:endParaRPr>
          </a:p>
        </p:txBody>
      </p:sp>
      <p:sp>
        <p:nvSpPr>
          <p:cNvPr id="1543" name="Google Shape;1543;p18"/>
          <p:cNvSpPr txBox="1"/>
          <p:nvPr/>
        </p:nvSpPr>
        <p:spPr>
          <a:xfrm>
            <a:off x="4710140" y="481696"/>
            <a:ext cx="24126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200" dirty="0" err="1">
                <a:latin typeface="Fira Sans"/>
                <a:ea typeface="Fira Sans"/>
                <a:cs typeface="Fira Sans"/>
                <a:sym typeface="Fira Sans"/>
              </a:rPr>
              <a:t>Mechanical</a:t>
            </a:r>
            <a:r>
              <a:rPr lang="es-ES" sz="1200" dirty="0">
                <a:latin typeface="Fira Sans"/>
                <a:ea typeface="Fira Sans"/>
                <a:cs typeface="Fira Sans"/>
                <a:sym typeface="Fira Sans"/>
              </a:rPr>
              <a:t> </a:t>
            </a:r>
            <a:r>
              <a:rPr lang="es-ES" sz="1200" dirty="0" err="1">
                <a:latin typeface="Fira Sans"/>
                <a:ea typeface="Fira Sans"/>
                <a:cs typeface="Fira Sans"/>
                <a:sym typeface="Fira Sans"/>
              </a:rPr>
              <a:t>engineering</a:t>
            </a:r>
            <a:endParaRPr sz="1200" dirty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544" name="Google Shape;1544;p18"/>
          <p:cNvSpPr txBox="1"/>
          <p:nvPr/>
        </p:nvSpPr>
        <p:spPr>
          <a:xfrm>
            <a:off x="6008575" y="918837"/>
            <a:ext cx="24126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0" dirty="0">
                <a:solidFill>
                  <a:srgbClr val="30475E"/>
                </a:solidFill>
                <a:latin typeface="Courier New" panose="02070309020205020404" pitchFamily="49" charset="0"/>
                <a:ea typeface="Fira Sans Extra Condensed Medium"/>
                <a:cs typeface="Courier New" panose="02070309020205020404" pitchFamily="49" charset="0"/>
                <a:sym typeface="Fira Sans Extra Condensed Medium"/>
              </a:rPr>
              <a:t>_</a:t>
            </a:r>
            <a:endParaRPr sz="11500" dirty="0">
              <a:solidFill>
                <a:srgbClr val="30475E"/>
              </a:solidFill>
              <a:latin typeface="Courier New" panose="02070309020205020404" pitchFamily="49" charset="0"/>
              <a:ea typeface="Fira Sans Extra Condensed Medium"/>
              <a:cs typeface="Courier New" panose="02070309020205020404" pitchFamily="49" charset="0"/>
              <a:sym typeface="Fira Sans Extra Condensed Medium"/>
            </a:endParaRPr>
          </a:p>
        </p:txBody>
      </p:sp>
      <p:sp>
        <p:nvSpPr>
          <p:cNvPr id="1545" name="Google Shape;1545;p18"/>
          <p:cNvSpPr txBox="1"/>
          <p:nvPr/>
        </p:nvSpPr>
        <p:spPr>
          <a:xfrm>
            <a:off x="5650712" y="1498323"/>
            <a:ext cx="24126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200" dirty="0">
                <a:latin typeface="Fira Sans"/>
                <a:ea typeface="Fira Sans"/>
                <a:cs typeface="Fira Sans"/>
                <a:sym typeface="Fira Sans"/>
              </a:rPr>
              <a:t>Software </a:t>
            </a:r>
            <a:r>
              <a:rPr lang="es-ES" sz="1200" dirty="0" err="1">
                <a:latin typeface="Fira Sans"/>
                <a:ea typeface="Fira Sans"/>
                <a:cs typeface="Fira Sans"/>
                <a:sym typeface="Fira Sans"/>
              </a:rPr>
              <a:t>engineering</a:t>
            </a:r>
            <a:endParaRPr sz="1200" dirty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546" name="Google Shape;1546;p18"/>
          <p:cNvSpPr txBox="1"/>
          <p:nvPr/>
        </p:nvSpPr>
        <p:spPr>
          <a:xfrm>
            <a:off x="6008575" y="2579319"/>
            <a:ext cx="24126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0" dirty="0">
                <a:solidFill>
                  <a:srgbClr val="F2A365"/>
                </a:solidFill>
                <a:latin typeface="Courier New" panose="02070309020205020404" pitchFamily="49" charset="0"/>
                <a:ea typeface="Fira Sans Extra Condensed Medium"/>
                <a:cs typeface="Courier New" panose="02070309020205020404" pitchFamily="49" charset="0"/>
                <a:sym typeface="Fira Sans Extra Condensed Medium"/>
              </a:rPr>
              <a:t>_</a:t>
            </a:r>
            <a:endParaRPr sz="11500" dirty="0">
              <a:solidFill>
                <a:srgbClr val="F2A365"/>
              </a:solidFill>
              <a:latin typeface="Courier New" panose="02070309020205020404" pitchFamily="49" charset="0"/>
              <a:ea typeface="Fira Sans Extra Condensed Medium"/>
              <a:cs typeface="Courier New" panose="02070309020205020404" pitchFamily="49" charset="0"/>
              <a:sym typeface="Fira Sans Extra Condensed Medium"/>
            </a:endParaRPr>
          </a:p>
        </p:txBody>
      </p:sp>
      <p:sp>
        <p:nvSpPr>
          <p:cNvPr id="1547" name="Google Shape;1547;p18"/>
          <p:cNvSpPr txBox="1"/>
          <p:nvPr/>
        </p:nvSpPr>
        <p:spPr>
          <a:xfrm>
            <a:off x="5681296" y="3156922"/>
            <a:ext cx="24126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200" dirty="0" err="1">
                <a:latin typeface="Fira Sans"/>
                <a:ea typeface="Fira Sans"/>
                <a:cs typeface="Fira Sans"/>
                <a:sym typeface="Fira Sans"/>
              </a:rPr>
              <a:t>Electronics</a:t>
            </a:r>
            <a:r>
              <a:rPr lang="es-ES" sz="1200" dirty="0">
                <a:latin typeface="Fira Sans"/>
                <a:ea typeface="Fira Sans"/>
                <a:cs typeface="Fira Sans"/>
                <a:sym typeface="Fira Sans"/>
              </a:rPr>
              <a:t> </a:t>
            </a:r>
            <a:r>
              <a:rPr lang="es-ES" sz="1200" dirty="0" err="1">
                <a:latin typeface="Fira Sans"/>
                <a:ea typeface="Fira Sans"/>
                <a:cs typeface="Fira Sans"/>
                <a:sym typeface="Fira Sans"/>
              </a:rPr>
              <a:t>engineering</a:t>
            </a:r>
            <a:endParaRPr sz="1200" dirty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548" name="Google Shape;1548;p18"/>
          <p:cNvSpPr txBox="1"/>
          <p:nvPr/>
        </p:nvSpPr>
        <p:spPr>
          <a:xfrm>
            <a:off x="4685018" y="3867812"/>
            <a:ext cx="2412600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500" dirty="0">
                <a:solidFill>
                  <a:srgbClr val="222831"/>
                </a:solidFill>
                <a:latin typeface="Courier New" panose="02070309020205020404" pitchFamily="49" charset="0"/>
                <a:ea typeface="Fira Sans Extra Condensed Medium"/>
                <a:cs typeface="Courier New" panose="02070309020205020404" pitchFamily="49" charset="0"/>
                <a:sym typeface="Fira Sans Extra Condensed Medium"/>
              </a:rPr>
              <a:t>_</a:t>
            </a:r>
            <a:endParaRPr sz="11500" dirty="0">
              <a:solidFill>
                <a:srgbClr val="222831"/>
              </a:solidFill>
              <a:latin typeface="Courier New" panose="02070309020205020404" pitchFamily="49" charset="0"/>
              <a:ea typeface="Fira Sans Extra Condensed Medium"/>
              <a:cs typeface="Courier New" panose="02070309020205020404" pitchFamily="49" charset="0"/>
              <a:sym typeface="Fira Sans Extra Condensed Medium"/>
            </a:endParaRPr>
          </a:p>
        </p:txBody>
      </p:sp>
      <p:sp>
        <p:nvSpPr>
          <p:cNvPr id="1549" name="Google Shape;1549;p18"/>
          <p:cNvSpPr txBox="1"/>
          <p:nvPr/>
        </p:nvSpPr>
        <p:spPr>
          <a:xfrm>
            <a:off x="4392889" y="4461450"/>
            <a:ext cx="2412600" cy="45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s-ES" sz="1200" dirty="0" err="1">
                <a:latin typeface="Fira Sans"/>
                <a:ea typeface="Fira Sans"/>
                <a:cs typeface="Fira Sans"/>
                <a:sym typeface="Fira Sans"/>
              </a:rPr>
              <a:t>Optical</a:t>
            </a:r>
            <a:r>
              <a:rPr lang="es-ES" sz="1200" dirty="0">
                <a:latin typeface="Fira Sans"/>
                <a:ea typeface="Fira Sans"/>
                <a:cs typeface="Fira Sans"/>
                <a:sym typeface="Fira Sans"/>
              </a:rPr>
              <a:t> </a:t>
            </a:r>
            <a:r>
              <a:rPr lang="es-ES" sz="1200" dirty="0" err="1">
                <a:latin typeface="Fira Sans"/>
                <a:ea typeface="Fira Sans"/>
                <a:cs typeface="Fira Sans"/>
                <a:sym typeface="Fira Sans"/>
              </a:rPr>
              <a:t>engineering</a:t>
            </a:r>
            <a:endParaRPr sz="1200" dirty="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D16A4B17-FAF7-45D6-9984-F04FBE10145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1" y="81293"/>
            <a:ext cx="2821632" cy="41696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527DC25-C3E7-435E-92DE-E67DFE2191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9983" y="3681971"/>
            <a:ext cx="807858" cy="456000"/>
          </a:xfrm>
          <a:prstGeom prst="rect">
            <a:avLst/>
          </a:prstGeom>
        </p:spPr>
      </p:pic>
      <p:pic>
        <p:nvPicPr>
          <p:cNvPr id="2054" name="Picture 6" descr="Circuit board - Free electronics icons">
            <a:extLst>
              <a:ext uri="{FF2B5EF4-FFF2-40B4-BE49-F238E27FC236}">
                <a16:creationId xmlns:a16="http://schemas.microsoft.com/office/drawing/2014/main" id="{960C4864-4F03-43BF-A4DD-84E4291C1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675736" y="2817799"/>
            <a:ext cx="612686" cy="61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esarrollador de software - Iconos gratis de computadora">
            <a:extLst>
              <a:ext uri="{FF2B5EF4-FFF2-40B4-BE49-F238E27FC236}">
                <a16:creationId xmlns:a16="http://schemas.microsoft.com/office/drawing/2014/main" id="{C76B4505-C341-44BB-B05A-ED6E137C30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393" y="1835701"/>
            <a:ext cx="597371" cy="597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Mechanical Engineering icon PNG and SVG Vector Free Download">
            <a:extLst>
              <a:ext uri="{FF2B5EF4-FFF2-40B4-BE49-F238E27FC236}">
                <a16:creationId xmlns:a16="http://schemas.microsoft.com/office/drawing/2014/main" id="{046FDAC8-B28E-48B7-AD1C-A384C3BB62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8103" y="997129"/>
            <a:ext cx="547086" cy="56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2CDAC18-752A-4095-A278-0507547DE30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3749" y="1899125"/>
            <a:ext cx="1318090" cy="1264116"/>
          </a:xfrm>
          <a:prstGeom prst="flowChartConnector">
            <a:avLst/>
          </a:prstGeom>
        </p:spPr>
      </p:pic>
      <p:sp>
        <p:nvSpPr>
          <p:cNvPr id="67" name="Google Shape;1541;p18">
            <a:extLst>
              <a:ext uri="{FF2B5EF4-FFF2-40B4-BE49-F238E27FC236}">
                <a16:creationId xmlns:a16="http://schemas.microsoft.com/office/drawing/2014/main" id="{9725D649-BF96-4BF1-9970-E1D9C690F6B3}"/>
              </a:ext>
            </a:extLst>
          </p:cNvPr>
          <p:cNvSpPr txBox="1"/>
          <p:nvPr/>
        </p:nvSpPr>
        <p:spPr>
          <a:xfrm>
            <a:off x="-29831" y="1392812"/>
            <a:ext cx="2876688" cy="247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2800" b="1" i="1" u="sng" dirty="0">
                <a:latin typeface="Fira Sans Medium"/>
                <a:ea typeface="Fira Sans Medium"/>
                <a:cs typeface="Fira Sans Medium"/>
                <a:sym typeface="Fira Sans Medium"/>
              </a:rPr>
              <a:t>R&amp;D </a:t>
            </a:r>
            <a:r>
              <a:rPr lang="es-ES" sz="2800" b="1" i="1" u="sng" dirty="0" err="1">
                <a:latin typeface="Fira Sans Medium"/>
                <a:ea typeface="Fira Sans Medium"/>
                <a:cs typeface="Fira Sans Medium"/>
                <a:sym typeface="Fira Sans Medium"/>
              </a:rPr>
              <a:t>Team</a:t>
            </a:r>
            <a:endParaRPr lang="es-ES" sz="2800" b="1" i="1" u="sng" dirty="0"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lvl="0" algn="ctr"/>
            <a:endParaRPr lang="es-ES" sz="2800" b="1" i="1" u="sng" dirty="0"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algn="ctr"/>
            <a:r>
              <a:rPr lang="es-ES" sz="2400" dirty="0" err="1">
                <a:latin typeface="Fira Sans Medium"/>
                <a:ea typeface="Fira Sans Medium"/>
                <a:cs typeface="Fira Sans Medium"/>
                <a:sym typeface="Fira Sans Medium"/>
              </a:rPr>
              <a:t>Gravitational</a:t>
            </a:r>
            <a:r>
              <a:rPr lang="es-ES" sz="2400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sz="2400" dirty="0" err="1">
                <a:latin typeface="Fira Sans Medium"/>
                <a:ea typeface="Fira Sans Medium"/>
                <a:cs typeface="Fira Sans Medium"/>
                <a:sym typeface="Fira Sans Medium"/>
              </a:rPr>
              <a:t>Waves</a:t>
            </a:r>
            <a:r>
              <a:rPr lang="es-ES" sz="2400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sz="2400" dirty="0" err="1">
                <a:latin typeface="Fira Sans Medium"/>
                <a:ea typeface="Fira Sans Medium"/>
                <a:cs typeface="Fira Sans Medium"/>
                <a:sym typeface="Fira Sans Medium"/>
              </a:rPr>
              <a:t>Group</a:t>
            </a:r>
            <a:endParaRPr lang="es-ES" sz="2400" dirty="0"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algn="ctr"/>
            <a:r>
              <a:rPr lang="es-ES" sz="2400" dirty="0">
                <a:latin typeface="Fira Sans Medium"/>
                <a:ea typeface="Fira Sans Medium"/>
                <a:cs typeface="Fira Sans Medium"/>
                <a:sym typeface="Fira Sans Medium"/>
              </a:rPr>
              <a:t>+</a:t>
            </a:r>
          </a:p>
          <a:p>
            <a:pPr lvl="0" algn="ctr"/>
            <a:endParaRPr lang="es-ES" sz="2800" b="1" i="1" u="sng" dirty="0"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lvl="0" algn="ctr"/>
            <a:endParaRPr sz="2800" b="1" i="1" u="sng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pic>
        <p:nvPicPr>
          <p:cNvPr id="1026" name="Picture 2" descr="Rear-side view of a suspended mirror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2018" y="686227"/>
            <a:ext cx="1607521" cy="106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rtist’s impression of a gravitational wav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4288" y="4123641"/>
            <a:ext cx="1762980" cy="991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33" name="Google Shape;2733;p31"/>
          <p:cNvGrpSpPr/>
          <p:nvPr/>
        </p:nvGrpSpPr>
        <p:grpSpPr>
          <a:xfrm>
            <a:off x="296428" y="1203758"/>
            <a:ext cx="5866698" cy="3514487"/>
            <a:chOff x="637925" y="1644150"/>
            <a:chExt cx="4767800" cy="2876350"/>
          </a:xfrm>
        </p:grpSpPr>
        <p:sp>
          <p:nvSpPr>
            <p:cNvPr id="2734" name="Google Shape;2734;p31"/>
            <p:cNvSpPr/>
            <p:nvPr/>
          </p:nvSpPr>
          <p:spPr>
            <a:xfrm>
              <a:off x="4961550" y="3378825"/>
              <a:ext cx="76025" cy="75225"/>
            </a:xfrm>
            <a:custGeom>
              <a:avLst/>
              <a:gdLst/>
              <a:ahLst/>
              <a:cxnLst/>
              <a:rect l="l" t="t" r="r" b="b"/>
              <a:pathLst>
                <a:path w="3041" h="3009" extrusionOk="0">
                  <a:moveTo>
                    <a:pt x="571" y="0"/>
                  </a:moveTo>
                  <a:lnTo>
                    <a:pt x="286" y="1521"/>
                  </a:lnTo>
                  <a:lnTo>
                    <a:pt x="1" y="3009"/>
                  </a:lnTo>
                  <a:lnTo>
                    <a:pt x="1521" y="2756"/>
                  </a:lnTo>
                  <a:lnTo>
                    <a:pt x="3041" y="2502"/>
                  </a:lnTo>
                  <a:lnTo>
                    <a:pt x="1806" y="1236"/>
                  </a:lnTo>
                  <a:lnTo>
                    <a:pt x="571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5" name="Google Shape;2735;p31"/>
            <p:cNvSpPr/>
            <p:nvPr/>
          </p:nvSpPr>
          <p:spPr>
            <a:xfrm>
              <a:off x="4165875" y="2603725"/>
              <a:ext cx="969100" cy="969100"/>
            </a:xfrm>
            <a:custGeom>
              <a:avLst/>
              <a:gdLst/>
              <a:ahLst/>
              <a:cxnLst/>
              <a:rect l="l" t="t" r="r" b="b"/>
              <a:pathLst>
                <a:path w="38764" h="38764" extrusionOk="0">
                  <a:moveTo>
                    <a:pt x="19382" y="254"/>
                  </a:moveTo>
                  <a:cubicBezTo>
                    <a:pt x="29928" y="254"/>
                    <a:pt x="38510" y="8836"/>
                    <a:pt x="38510" y="19382"/>
                  </a:cubicBezTo>
                  <a:cubicBezTo>
                    <a:pt x="38510" y="29928"/>
                    <a:pt x="29928" y="38510"/>
                    <a:pt x="19382" y="38510"/>
                  </a:cubicBezTo>
                  <a:cubicBezTo>
                    <a:pt x="8836" y="38510"/>
                    <a:pt x="254" y="29928"/>
                    <a:pt x="254" y="19382"/>
                  </a:cubicBezTo>
                  <a:cubicBezTo>
                    <a:pt x="254" y="8836"/>
                    <a:pt x="8836" y="254"/>
                    <a:pt x="19382" y="254"/>
                  </a:cubicBezTo>
                  <a:close/>
                  <a:moveTo>
                    <a:pt x="19382" y="1"/>
                  </a:moveTo>
                  <a:cubicBezTo>
                    <a:pt x="8709" y="1"/>
                    <a:pt x="0" y="8678"/>
                    <a:pt x="0" y="19382"/>
                  </a:cubicBezTo>
                  <a:cubicBezTo>
                    <a:pt x="0" y="30054"/>
                    <a:pt x="8709" y="38763"/>
                    <a:pt x="19382" y="38763"/>
                  </a:cubicBezTo>
                  <a:cubicBezTo>
                    <a:pt x="30054" y="38763"/>
                    <a:pt x="38763" y="30054"/>
                    <a:pt x="38763" y="19382"/>
                  </a:cubicBezTo>
                  <a:cubicBezTo>
                    <a:pt x="38763" y="8678"/>
                    <a:pt x="30054" y="1"/>
                    <a:pt x="19382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6" name="Google Shape;2736;p31"/>
            <p:cNvSpPr/>
            <p:nvPr/>
          </p:nvSpPr>
          <p:spPr>
            <a:xfrm>
              <a:off x="4262450" y="2700325"/>
              <a:ext cx="775925" cy="775900"/>
            </a:xfrm>
            <a:custGeom>
              <a:avLst/>
              <a:gdLst/>
              <a:ahLst/>
              <a:cxnLst/>
              <a:rect l="l" t="t" r="r" b="b"/>
              <a:pathLst>
                <a:path w="31037" h="31036" extrusionOk="0">
                  <a:moveTo>
                    <a:pt x="15519" y="3737"/>
                  </a:moveTo>
                  <a:cubicBezTo>
                    <a:pt x="22011" y="3737"/>
                    <a:pt x="27300" y="8994"/>
                    <a:pt x="27300" y="15518"/>
                  </a:cubicBezTo>
                  <a:cubicBezTo>
                    <a:pt x="27300" y="22010"/>
                    <a:pt x="22011" y="27299"/>
                    <a:pt x="15519" y="27299"/>
                  </a:cubicBezTo>
                  <a:cubicBezTo>
                    <a:pt x="9027" y="27299"/>
                    <a:pt x="3738" y="22010"/>
                    <a:pt x="3738" y="15518"/>
                  </a:cubicBezTo>
                  <a:cubicBezTo>
                    <a:pt x="3738" y="8994"/>
                    <a:pt x="9027" y="3737"/>
                    <a:pt x="15519" y="3737"/>
                  </a:cubicBezTo>
                  <a:close/>
                  <a:moveTo>
                    <a:pt x="15519" y="0"/>
                  </a:moveTo>
                  <a:cubicBezTo>
                    <a:pt x="6936" y="0"/>
                    <a:pt x="1" y="6936"/>
                    <a:pt x="1" y="15518"/>
                  </a:cubicBezTo>
                  <a:cubicBezTo>
                    <a:pt x="1" y="24069"/>
                    <a:pt x="6936" y="31036"/>
                    <a:pt x="15519" y="31036"/>
                  </a:cubicBezTo>
                  <a:cubicBezTo>
                    <a:pt x="24069" y="31036"/>
                    <a:pt x="31037" y="24069"/>
                    <a:pt x="31037" y="15518"/>
                  </a:cubicBezTo>
                  <a:cubicBezTo>
                    <a:pt x="31037" y="6936"/>
                    <a:pt x="24101" y="0"/>
                    <a:pt x="15519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7" name="Google Shape;2737;p31"/>
            <p:cNvSpPr/>
            <p:nvPr/>
          </p:nvSpPr>
          <p:spPr>
            <a:xfrm>
              <a:off x="4124700" y="3044725"/>
              <a:ext cx="87125" cy="87100"/>
            </a:xfrm>
            <a:custGeom>
              <a:avLst/>
              <a:gdLst/>
              <a:ahLst/>
              <a:cxnLst/>
              <a:rect l="l" t="t" r="r" b="b"/>
              <a:pathLst>
                <a:path w="3485" h="3484" extrusionOk="0">
                  <a:moveTo>
                    <a:pt x="1742" y="0"/>
                  </a:moveTo>
                  <a:cubicBezTo>
                    <a:pt x="792" y="0"/>
                    <a:pt x="0" y="760"/>
                    <a:pt x="0" y="1742"/>
                  </a:cubicBezTo>
                  <a:cubicBezTo>
                    <a:pt x="0" y="2692"/>
                    <a:pt x="792" y="3484"/>
                    <a:pt x="1742" y="3484"/>
                  </a:cubicBezTo>
                  <a:cubicBezTo>
                    <a:pt x="2692" y="3484"/>
                    <a:pt x="3484" y="2692"/>
                    <a:pt x="3484" y="1742"/>
                  </a:cubicBezTo>
                  <a:cubicBezTo>
                    <a:pt x="3484" y="760"/>
                    <a:pt x="2724" y="0"/>
                    <a:pt x="1742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8" name="Google Shape;2738;p31"/>
            <p:cNvSpPr/>
            <p:nvPr/>
          </p:nvSpPr>
          <p:spPr>
            <a:xfrm>
              <a:off x="3571275" y="2058225"/>
              <a:ext cx="89500" cy="6375"/>
            </a:xfrm>
            <a:custGeom>
              <a:avLst/>
              <a:gdLst/>
              <a:ahLst/>
              <a:cxnLst/>
              <a:rect l="l" t="t" r="r" b="b"/>
              <a:pathLst>
                <a:path w="3580" h="255" extrusionOk="0">
                  <a:moveTo>
                    <a:pt x="159" y="1"/>
                  </a:moveTo>
                  <a:cubicBezTo>
                    <a:pt x="1" y="32"/>
                    <a:pt x="1" y="254"/>
                    <a:pt x="159" y="254"/>
                  </a:cubicBezTo>
                  <a:lnTo>
                    <a:pt x="3421" y="254"/>
                  </a:lnTo>
                  <a:cubicBezTo>
                    <a:pt x="3548" y="254"/>
                    <a:pt x="3579" y="127"/>
                    <a:pt x="3516" y="64"/>
                  </a:cubicBezTo>
                  <a:cubicBezTo>
                    <a:pt x="3453" y="1"/>
                    <a:pt x="3294" y="1"/>
                    <a:pt x="323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39" name="Google Shape;2739;p31"/>
            <p:cNvSpPr/>
            <p:nvPr/>
          </p:nvSpPr>
          <p:spPr>
            <a:xfrm>
              <a:off x="3571275" y="2075450"/>
              <a:ext cx="89500" cy="5775"/>
            </a:xfrm>
            <a:custGeom>
              <a:avLst/>
              <a:gdLst/>
              <a:ahLst/>
              <a:cxnLst/>
              <a:rect l="l" t="t" r="r" b="b"/>
              <a:pathLst>
                <a:path w="3580" h="231" extrusionOk="0">
                  <a:moveTo>
                    <a:pt x="3354" y="1"/>
                  </a:moveTo>
                  <a:cubicBezTo>
                    <a:pt x="3286" y="1"/>
                    <a:pt x="3215" y="8"/>
                    <a:pt x="3168" y="8"/>
                  </a:cubicBezTo>
                  <a:lnTo>
                    <a:pt x="159" y="8"/>
                  </a:lnTo>
                  <a:cubicBezTo>
                    <a:pt x="1" y="8"/>
                    <a:pt x="1" y="230"/>
                    <a:pt x="159" y="230"/>
                  </a:cubicBezTo>
                  <a:lnTo>
                    <a:pt x="3421" y="230"/>
                  </a:lnTo>
                  <a:cubicBezTo>
                    <a:pt x="3516" y="230"/>
                    <a:pt x="3579" y="103"/>
                    <a:pt x="3516" y="40"/>
                  </a:cubicBezTo>
                  <a:cubicBezTo>
                    <a:pt x="3484" y="8"/>
                    <a:pt x="3421" y="1"/>
                    <a:pt x="335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0" name="Google Shape;2740;p31"/>
            <p:cNvSpPr/>
            <p:nvPr/>
          </p:nvSpPr>
          <p:spPr>
            <a:xfrm>
              <a:off x="3571275" y="2092275"/>
              <a:ext cx="90300" cy="6350"/>
            </a:xfrm>
            <a:custGeom>
              <a:avLst/>
              <a:gdLst/>
              <a:ahLst/>
              <a:cxnLst/>
              <a:rect l="l" t="t" r="r" b="b"/>
              <a:pathLst>
                <a:path w="3612" h="254" extrusionOk="0">
                  <a:moveTo>
                    <a:pt x="159" y="1"/>
                  </a:moveTo>
                  <a:cubicBezTo>
                    <a:pt x="1" y="1"/>
                    <a:pt x="1" y="254"/>
                    <a:pt x="159" y="254"/>
                  </a:cubicBezTo>
                  <a:lnTo>
                    <a:pt x="3421" y="254"/>
                  </a:lnTo>
                  <a:cubicBezTo>
                    <a:pt x="3548" y="254"/>
                    <a:pt x="3611" y="64"/>
                    <a:pt x="3484" y="32"/>
                  </a:cubicBezTo>
                  <a:cubicBezTo>
                    <a:pt x="3421" y="1"/>
                    <a:pt x="3389" y="1"/>
                    <a:pt x="335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1" name="Google Shape;2741;p31"/>
            <p:cNvSpPr/>
            <p:nvPr/>
          </p:nvSpPr>
          <p:spPr>
            <a:xfrm>
              <a:off x="3533275" y="2131850"/>
              <a:ext cx="127500" cy="5575"/>
            </a:xfrm>
            <a:custGeom>
              <a:avLst/>
              <a:gdLst/>
              <a:ahLst/>
              <a:cxnLst/>
              <a:rect l="l" t="t" r="r" b="b"/>
              <a:pathLst>
                <a:path w="5100" h="223" extrusionOk="0">
                  <a:moveTo>
                    <a:pt x="159" y="1"/>
                  </a:moveTo>
                  <a:cubicBezTo>
                    <a:pt x="1" y="1"/>
                    <a:pt x="1" y="223"/>
                    <a:pt x="159" y="223"/>
                  </a:cubicBezTo>
                  <a:lnTo>
                    <a:pt x="4941" y="223"/>
                  </a:lnTo>
                  <a:cubicBezTo>
                    <a:pt x="5099" y="223"/>
                    <a:pt x="5099" y="1"/>
                    <a:pt x="494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2" name="Google Shape;2742;p31"/>
            <p:cNvSpPr/>
            <p:nvPr/>
          </p:nvSpPr>
          <p:spPr>
            <a:xfrm>
              <a:off x="3533275" y="2148500"/>
              <a:ext cx="127500" cy="6350"/>
            </a:xfrm>
            <a:custGeom>
              <a:avLst/>
              <a:gdLst/>
              <a:ahLst/>
              <a:cxnLst/>
              <a:rect l="l" t="t" r="r" b="b"/>
              <a:pathLst>
                <a:path w="5100" h="254" extrusionOk="0">
                  <a:moveTo>
                    <a:pt x="159" y="0"/>
                  </a:moveTo>
                  <a:cubicBezTo>
                    <a:pt x="1" y="0"/>
                    <a:pt x="1" y="253"/>
                    <a:pt x="159" y="253"/>
                  </a:cubicBezTo>
                  <a:lnTo>
                    <a:pt x="4941" y="253"/>
                  </a:lnTo>
                  <a:cubicBezTo>
                    <a:pt x="5099" y="253"/>
                    <a:pt x="5099" y="0"/>
                    <a:pt x="494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3" name="Google Shape;2743;p31"/>
            <p:cNvSpPr/>
            <p:nvPr/>
          </p:nvSpPr>
          <p:spPr>
            <a:xfrm>
              <a:off x="3406600" y="1949300"/>
              <a:ext cx="296925" cy="336975"/>
            </a:xfrm>
            <a:custGeom>
              <a:avLst/>
              <a:gdLst/>
              <a:ahLst/>
              <a:cxnLst/>
              <a:rect l="l" t="t" r="r" b="b"/>
              <a:pathLst>
                <a:path w="11877" h="13479" extrusionOk="0">
                  <a:moveTo>
                    <a:pt x="1837" y="241"/>
                  </a:moveTo>
                  <a:cubicBezTo>
                    <a:pt x="1996" y="1064"/>
                    <a:pt x="2407" y="3028"/>
                    <a:pt x="2439" y="3186"/>
                  </a:cubicBezTo>
                  <a:cubicBezTo>
                    <a:pt x="1932" y="3313"/>
                    <a:pt x="1426" y="3408"/>
                    <a:pt x="887" y="3503"/>
                  </a:cubicBezTo>
                  <a:cubicBezTo>
                    <a:pt x="697" y="2616"/>
                    <a:pt x="286" y="653"/>
                    <a:pt x="286" y="557"/>
                  </a:cubicBezTo>
                  <a:lnTo>
                    <a:pt x="1837" y="241"/>
                  </a:lnTo>
                  <a:close/>
                  <a:moveTo>
                    <a:pt x="3837" y="418"/>
                  </a:moveTo>
                  <a:cubicBezTo>
                    <a:pt x="3994" y="418"/>
                    <a:pt x="4151" y="440"/>
                    <a:pt x="4308" y="462"/>
                  </a:cubicBezTo>
                  <a:cubicBezTo>
                    <a:pt x="5036" y="589"/>
                    <a:pt x="5796" y="779"/>
                    <a:pt x="6524" y="969"/>
                  </a:cubicBezTo>
                  <a:cubicBezTo>
                    <a:pt x="6746" y="1033"/>
                    <a:pt x="6936" y="1096"/>
                    <a:pt x="7158" y="1159"/>
                  </a:cubicBezTo>
                  <a:cubicBezTo>
                    <a:pt x="7411" y="1223"/>
                    <a:pt x="7728" y="1286"/>
                    <a:pt x="7981" y="1444"/>
                  </a:cubicBezTo>
                  <a:cubicBezTo>
                    <a:pt x="8171" y="1571"/>
                    <a:pt x="8361" y="1761"/>
                    <a:pt x="8551" y="1888"/>
                  </a:cubicBezTo>
                  <a:cubicBezTo>
                    <a:pt x="8836" y="2109"/>
                    <a:pt x="9121" y="2331"/>
                    <a:pt x="9406" y="2553"/>
                  </a:cubicBezTo>
                  <a:lnTo>
                    <a:pt x="8076" y="2553"/>
                  </a:lnTo>
                  <a:cubicBezTo>
                    <a:pt x="8013" y="2553"/>
                    <a:pt x="7981" y="2521"/>
                    <a:pt x="7950" y="2489"/>
                  </a:cubicBezTo>
                  <a:cubicBezTo>
                    <a:pt x="7855" y="2394"/>
                    <a:pt x="7760" y="2299"/>
                    <a:pt x="7665" y="2236"/>
                  </a:cubicBezTo>
                  <a:cubicBezTo>
                    <a:pt x="7538" y="2141"/>
                    <a:pt x="7443" y="2046"/>
                    <a:pt x="7316" y="1951"/>
                  </a:cubicBezTo>
                  <a:cubicBezTo>
                    <a:pt x="7094" y="1761"/>
                    <a:pt x="6841" y="1508"/>
                    <a:pt x="6619" y="1286"/>
                  </a:cubicBezTo>
                  <a:cubicBezTo>
                    <a:pt x="6619" y="1254"/>
                    <a:pt x="6588" y="1254"/>
                    <a:pt x="6588" y="1223"/>
                  </a:cubicBezTo>
                  <a:cubicBezTo>
                    <a:pt x="6556" y="1201"/>
                    <a:pt x="6521" y="1191"/>
                    <a:pt x="6488" y="1191"/>
                  </a:cubicBezTo>
                  <a:cubicBezTo>
                    <a:pt x="6422" y="1191"/>
                    <a:pt x="6366" y="1233"/>
                    <a:pt x="6366" y="1318"/>
                  </a:cubicBezTo>
                  <a:cubicBezTo>
                    <a:pt x="6366" y="1381"/>
                    <a:pt x="6493" y="1476"/>
                    <a:pt x="6556" y="1539"/>
                  </a:cubicBezTo>
                  <a:cubicBezTo>
                    <a:pt x="6809" y="1793"/>
                    <a:pt x="7031" y="2046"/>
                    <a:pt x="7316" y="2268"/>
                  </a:cubicBezTo>
                  <a:cubicBezTo>
                    <a:pt x="7475" y="2394"/>
                    <a:pt x="7665" y="2521"/>
                    <a:pt x="7823" y="2679"/>
                  </a:cubicBezTo>
                  <a:cubicBezTo>
                    <a:pt x="8013" y="2838"/>
                    <a:pt x="8203" y="3059"/>
                    <a:pt x="8393" y="3249"/>
                  </a:cubicBezTo>
                  <a:cubicBezTo>
                    <a:pt x="8456" y="3344"/>
                    <a:pt x="8520" y="3408"/>
                    <a:pt x="8583" y="3503"/>
                  </a:cubicBezTo>
                  <a:cubicBezTo>
                    <a:pt x="8615" y="3566"/>
                    <a:pt x="8615" y="3629"/>
                    <a:pt x="8551" y="3661"/>
                  </a:cubicBezTo>
                  <a:cubicBezTo>
                    <a:pt x="8472" y="3709"/>
                    <a:pt x="8385" y="3724"/>
                    <a:pt x="8298" y="3724"/>
                  </a:cubicBezTo>
                  <a:cubicBezTo>
                    <a:pt x="8211" y="3724"/>
                    <a:pt x="8124" y="3709"/>
                    <a:pt x="8045" y="3693"/>
                  </a:cubicBezTo>
                  <a:cubicBezTo>
                    <a:pt x="7823" y="3661"/>
                    <a:pt x="7601" y="3534"/>
                    <a:pt x="7411" y="3376"/>
                  </a:cubicBezTo>
                  <a:cubicBezTo>
                    <a:pt x="7316" y="3281"/>
                    <a:pt x="7253" y="3186"/>
                    <a:pt x="7158" y="3091"/>
                  </a:cubicBezTo>
                  <a:cubicBezTo>
                    <a:pt x="7063" y="2996"/>
                    <a:pt x="6936" y="2996"/>
                    <a:pt x="6809" y="2933"/>
                  </a:cubicBezTo>
                  <a:cubicBezTo>
                    <a:pt x="6271" y="2743"/>
                    <a:pt x="5701" y="2553"/>
                    <a:pt x="5163" y="2268"/>
                  </a:cubicBezTo>
                  <a:cubicBezTo>
                    <a:pt x="5004" y="2173"/>
                    <a:pt x="4814" y="2078"/>
                    <a:pt x="4656" y="1951"/>
                  </a:cubicBezTo>
                  <a:cubicBezTo>
                    <a:pt x="4624" y="1919"/>
                    <a:pt x="4561" y="1888"/>
                    <a:pt x="4561" y="1824"/>
                  </a:cubicBezTo>
                  <a:cubicBezTo>
                    <a:pt x="4534" y="1770"/>
                    <a:pt x="4506" y="1691"/>
                    <a:pt x="4418" y="1691"/>
                  </a:cubicBezTo>
                  <a:cubicBezTo>
                    <a:pt x="4404" y="1691"/>
                    <a:pt x="4388" y="1693"/>
                    <a:pt x="4371" y="1698"/>
                  </a:cubicBezTo>
                  <a:cubicBezTo>
                    <a:pt x="4181" y="1761"/>
                    <a:pt x="4403" y="2046"/>
                    <a:pt x="4498" y="2109"/>
                  </a:cubicBezTo>
                  <a:cubicBezTo>
                    <a:pt x="4688" y="2299"/>
                    <a:pt x="4941" y="2426"/>
                    <a:pt x="5163" y="2521"/>
                  </a:cubicBezTo>
                  <a:cubicBezTo>
                    <a:pt x="5163" y="2553"/>
                    <a:pt x="5194" y="2553"/>
                    <a:pt x="5194" y="2553"/>
                  </a:cubicBezTo>
                  <a:lnTo>
                    <a:pt x="4909" y="2553"/>
                  </a:lnTo>
                  <a:cubicBezTo>
                    <a:pt x="4846" y="2553"/>
                    <a:pt x="4783" y="2489"/>
                    <a:pt x="4751" y="2458"/>
                  </a:cubicBezTo>
                  <a:cubicBezTo>
                    <a:pt x="4624" y="2394"/>
                    <a:pt x="4466" y="2268"/>
                    <a:pt x="4371" y="2173"/>
                  </a:cubicBezTo>
                  <a:cubicBezTo>
                    <a:pt x="4339" y="2141"/>
                    <a:pt x="4308" y="2133"/>
                    <a:pt x="4276" y="2133"/>
                  </a:cubicBezTo>
                  <a:cubicBezTo>
                    <a:pt x="4244" y="2133"/>
                    <a:pt x="4213" y="2141"/>
                    <a:pt x="4181" y="2141"/>
                  </a:cubicBezTo>
                  <a:cubicBezTo>
                    <a:pt x="3611" y="2236"/>
                    <a:pt x="3073" y="2363"/>
                    <a:pt x="2534" y="2521"/>
                  </a:cubicBezTo>
                  <a:lnTo>
                    <a:pt x="2154" y="621"/>
                  </a:lnTo>
                  <a:cubicBezTo>
                    <a:pt x="2629" y="557"/>
                    <a:pt x="3136" y="494"/>
                    <a:pt x="3643" y="431"/>
                  </a:cubicBezTo>
                  <a:cubicBezTo>
                    <a:pt x="3707" y="422"/>
                    <a:pt x="3772" y="418"/>
                    <a:pt x="3837" y="418"/>
                  </a:cubicBezTo>
                  <a:close/>
                  <a:moveTo>
                    <a:pt x="4276" y="6860"/>
                  </a:moveTo>
                  <a:lnTo>
                    <a:pt x="4276" y="7493"/>
                  </a:lnTo>
                  <a:lnTo>
                    <a:pt x="3738" y="7493"/>
                  </a:lnTo>
                  <a:lnTo>
                    <a:pt x="4276" y="6860"/>
                  </a:lnTo>
                  <a:close/>
                  <a:moveTo>
                    <a:pt x="10990" y="6828"/>
                  </a:moveTo>
                  <a:lnTo>
                    <a:pt x="11528" y="7493"/>
                  </a:lnTo>
                  <a:lnTo>
                    <a:pt x="10990" y="7493"/>
                  </a:lnTo>
                  <a:lnTo>
                    <a:pt x="10990" y="6828"/>
                  </a:lnTo>
                  <a:close/>
                  <a:moveTo>
                    <a:pt x="4276" y="7715"/>
                  </a:moveTo>
                  <a:lnTo>
                    <a:pt x="4276" y="7968"/>
                  </a:lnTo>
                  <a:lnTo>
                    <a:pt x="3928" y="7715"/>
                  </a:lnTo>
                  <a:close/>
                  <a:moveTo>
                    <a:pt x="11338" y="7715"/>
                  </a:moveTo>
                  <a:lnTo>
                    <a:pt x="10990" y="7968"/>
                  </a:lnTo>
                  <a:lnTo>
                    <a:pt x="10990" y="7715"/>
                  </a:lnTo>
                  <a:close/>
                  <a:moveTo>
                    <a:pt x="5443" y="2792"/>
                  </a:moveTo>
                  <a:cubicBezTo>
                    <a:pt x="5606" y="2792"/>
                    <a:pt x="5733" y="2795"/>
                    <a:pt x="5764" y="2806"/>
                  </a:cubicBezTo>
                  <a:cubicBezTo>
                    <a:pt x="6018" y="2933"/>
                    <a:pt x="6303" y="3028"/>
                    <a:pt x="6556" y="3123"/>
                  </a:cubicBezTo>
                  <a:cubicBezTo>
                    <a:pt x="6683" y="3154"/>
                    <a:pt x="6809" y="3186"/>
                    <a:pt x="6936" y="3249"/>
                  </a:cubicBezTo>
                  <a:cubicBezTo>
                    <a:pt x="7031" y="3281"/>
                    <a:pt x="7126" y="3408"/>
                    <a:pt x="7189" y="3503"/>
                  </a:cubicBezTo>
                  <a:cubicBezTo>
                    <a:pt x="7464" y="3753"/>
                    <a:pt x="7838" y="3963"/>
                    <a:pt x="8216" y="3963"/>
                  </a:cubicBezTo>
                  <a:cubicBezTo>
                    <a:pt x="8318" y="3963"/>
                    <a:pt x="8419" y="3948"/>
                    <a:pt x="8520" y="3914"/>
                  </a:cubicBezTo>
                  <a:cubicBezTo>
                    <a:pt x="8773" y="3851"/>
                    <a:pt x="8931" y="3661"/>
                    <a:pt x="8805" y="3439"/>
                  </a:cubicBezTo>
                  <a:cubicBezTo>
                    <a:pt x="8678" y="3186"/>
                    <a:pt x="8456" y="2996"/>
                    <a:pt x="8298" y="2806"/>
                  </a:cubicBezTo>
                  <a:lnTo>
                    <a:pt x="10736" y="2806"/>
                  </a:lnTo>
                  <a:lnTo>
                    <a:pt x="10736" y="8126"/>
                  </a:lnTo>
                  <a:cubicBezTo>
                    <a:pt x="10736" y="8158"/>
                    <a:pt x="10578" y="8253"/>
                    <a:pt x="10546" y="8253"/>
                  </a:cubicBezTo>
                  <a:cubicBezTo>
                    <a:pt x="10420" y="8348"/>
                    <a:pt x="10008" y="8665"/>
                    <a:pt x="10008" y="8665"/>
                  </a:cubicBezTo>
                  <a:lnTo>
                    <a:pt x="5321" y="8665"/>
                  </a:lnTo>
                  <a:cubicBezTo>
                    <a:pt x="5194" y="8665"/>
                    <a:pt x="4498" y="8158"/>
                    <a:pt x="4498" y="8126"/>
                  </a:cubicBezTo>
                  <a:cubicBezTo>
                    <a:pt x="4498" y="7936"/>
                    <a:pt x="4498" y="2806"/>
                    <a:pt x="4498" y="2806"/>
                  </a:cubicBezTo>
                  <a:cubicBezTo>
                    <a:pt x="4645" y="2806"/>
                    <a:pt x="5117" y="2792"/>
                    <a:pt x="5443" y="2792"/>
                  </a:cubicBezTo>
                  <a:close/>
                  <a:moveTo>
                    <a:pt x="9660" y="8886"/>
                  </a:moveTo>
                  <a:lnTo>
                    <a:pt x="9026" y="9330"/>
                  </a:lnTo>
                  <a:lnTo>
                    <a:pt x="6208" y="9330"/>
                  </a:lnTo>
                  <a:cubicBezTo>
                    <a:pt x="6176" y="9330"/>
                    <a:pt x="5733" y="9013"/>
                    <a:pt x="5574" y="8886"/>
                  </a:cubicBezTo>
                  <a:close/>
                  <a:moveTo>
                    <a:pt x="8678" y="9551"/>
                  </a:moveTo>
                  <a:cubicBezTo>
                    <a:pt x="8583" y="9646"/>
                    <a:pt x="8076" y="9995"/>
                    <a:pt x="8045" y="9995"/>
                  </a:cubicBezTo>
                  <a:lnTo>
                    <a:pt x="7189" y="9995"/>
                  </a:lnTo>
                  <a:lnTo>
                    <a:pt x="6556" y="9551"/>
                  </a:lnTo>
                  <a:close/>
                  <a:moveTo>
                    <a:pt x="7728" y="10248"/>
                  </a:moveTo>
                  <a:lnTo>
                    <a:pt x="7633" y="10312"/>
                  </a:lnTo>
                  <a:lnTo>
                    <a:pt x="7506" y="10248"/>
                  </a:lnTo>
                  <a:close/>
                  <a:moveTo>
                    <a:pt x="3579" y="7778"/>
                  </a:moveTo>
                  <a:cubicBezTo>
                    <a:pt x="4308" y="8285"/>
                    <a:pt x="6841" y="10058"/>
                    <a:pt x="7411" y="10470"/>
                  </a:cubicBezTo>
                  <a:cubicBezTo>
                    <a:pt x="6714" y="10945"/>
                    <a:pt x="4181" y="12718"/>
                    <a:pt x="3579" y="13130"/>
                  </a:cubicBezTo>
                  <a:lnTo>
                    <a:pt x="3579" y="7778"/>
                  </a:lnTo>
                  <a:close/>
                  <a:moveTo>
                    <a:pt x="11655" y="7778"/>
                  </a:moveTo>
                  <a:lnTo>
                    <a:pt x="11655" y="13130"/>
                  </a:lnTo>
                  <a:cubicBezTo>
                    <a:pt x="11021" y="12687"/>
                    <a:pt x="8456" y="10913"/>
                    <a:pt x="7823" y="10470"/>
                  </a:cubicBezTo>
                  <a:cubicBezTo>
                    <a:pt x="8456" y="10026"/>
                    <a:pt x="11021" y="8221"/>
                    <a:pt x="11655" y="7778"/>
                  </a:cubicBezTo>
                  <a:close/>
                  <a:moveTo>
                    <a:pt x="7633" y="10597"/>
                  </a:moveTo>
                  <a:cubicBezTo>
                    <a:pt x="8298" y="11072"/>
                    <a:pt x="10831" y="12845"/>
                    <a:pt x="11401" y="13225"/>
                  </a:cubicBezTo>
                  <a:lnTo>
                    <a:pt x="3833" y="13225"/>
                  </a:lnTo>
                  <a:cubicBezTo>
                    <a:pt x="4529" y="12750"/>
                    <a:pt x="7031" y="11008"/>
                    <a:pt x="7633" y="10597"/>
                  </a:cubicBezTo>
                  <a:close/>
                  <a:moveTo>
                    <a:pt x="1907" y="0"/>
                  </a:moveTo>
                  <a:cubicBezTo>
                    <a:pt x="1875" y="0"/>
                    <a:pt x="1841" y="8"/>
                    <a:pt x="1806" y="19"/>
                  </a:cubicBezTo>
                  <a:cubicBezTo>
                    <a:pt x="1584" y="51"/>
                    <a:pt x="571" y="272"/>
                    <a:pt x="286" y="336"/>
                  </a:cubicBezTo>
                  <a:cubicBezTo>
                    <a:pt x="159" y="367"/>
                    <a:pt x="1" y="367"/>
                    <a:pt x="32" y="526"/>
                  </a:cubicBezTo>
                  <a:cubicBezTo>
                    <a:pt x="222" y="1508"/>
                    <a:pt x="444" y="2489"/>
                    <a:pt x="634" y="3439"/>
                  </a:cubicBezTo>
                  <a:cubicBezTo>
                    <a:pt x="664" y="3529"/>
                    <a:pt x="666" y="3759"/>
                    <a:pt x="798" y="3759"/>
                  </a:cubicBezTo>
                  <a:cubicBezTo>
                    <a:pt x="806" y="3759"/>
                    <a:pt x="815" y="3758"/>
                    <a:pt x="824" y="3756"/>
                  </a:cubicBezTo>
                  <a:cubicBezTo>
                    <a:pt x="982" y="3756"/>
                    <a:pt x="2407" y="3439"/>
                    <a:pt x="2502" y="3408"/>
                  </a:cubicBezTo>
                  <a:cubicBezTo>
                    <a:pt x="2566" y="3408"/>
                    <a:pt x="2692" y="3376"/>
                    <a:pt x="2692" y="3281"/>
                  </a:cubicBezTo>
                  <a:cubicBezTo>
                    <a:pt x="2692" y="3186"/>
                    <a:pt x="2597" y="2838"/>
                    <a:pt x="2566" y="2743"/>
                  </a:cubicBezTo>
                  <a:cubicBezTo>
                    <a:pt x="2946" y="2648"/>
                    <a:pt x="3326" y="2553"/>
                    <a:pt x="3706" y="2489"/>
                  </a:cubicBezTo>
                  <a:cubicBezTo>
                    <a:pt x="3833" y="2458"/>
                    <a:pt x="3959" y="2426"/>
                    <a:pt x="4086" y="2394"/>
                  </a:cubicBezTo>
                  <a:lnTo>
                    <a:pt x="4213" y="2363"/>
                  </a:lnTo>
                  <a:cubicBezTo>
                    <a:pt x="4244" y="2363"/>
                    <a:pt x="4276" y="2426"/>
                    <a:pt x="4308" y="2458"/>
                  </a:cubicBezTo>
                  <a:cubicBezTo>
                    <a:pt x="4339" y="2489"/>
                    <a:pt x="4403" y="2521"/>
                    <a:pt x="4434" y="2553"/>
                  </a:cubicBezTo>
                  <a:cubicBezTo>
                    <a:pt x="4339" y="2553"/>
                    <a:pt x="4244" y="2584"/>
                    <a:pt x="4244" y="2679"/>
                  </a:cubicBezTo>
                  <a:lnTo>
                    <a:pt x="4244" y="2806"/>
                  </a:lnTo>
                  <a:lnTo>
                    <a:pt x="4244" y="6448"/>
                  </a:lnTo>
                  <a:cubicBezTo>
                    <a:pt x="4244" y="6480"/>
                    <a:pt x="4244" y="6480"/>
                    <a:pt x="4244" y="6511"/>
                  </a:cubicBezTo>
                  <a:cubicBezTo>
                    <a:pt x="4181" y="6575"/>
                    <a:pt x="3453" y="7398"/>
                    <a:pt x="3453" y="7430"/>
                  </a:cubicBezTo>
                  <a:cubicBezTo>
                    <a:pt x="3437" y="7445"/>
                    <a:pt x="3437" y="7445"/>
                    <a:pt x="3437" y="7445"/>
                  </a:cubicBezTo>
                  <a:cubicBezTo>
                    <a:pt x="3437" y="7445"/>
                    <a:pt x="3437" y="7445"/>
                    <a:pt x="3421" y="7461"/>
                  </a:cubicBezTo>
                  <a:cubicBezTo>
                    <a:pt x="3358" y="7461"/>
                    <a:pt x="3326" y="7525"/>
                    <a:pt x="3326" y="7556"/>
                  </a:cubicBezTo>
                  <a:lnTo>
                    <a:pt x="3326" y="13257"/>
                  </a:lnTo>
                  <a:cubicBezTo>
                    <a:pt x="3326" y="13352"/>
                    <a:pt x="3326" y="13478"/>
                    <a:pt x="3453" y="13478"/>
                  </a:cubicBezTo>
                  <a:lnTo>
                    <a:pt x="11750" y="13478"/>
                  </a:lnTo>
                  <a:cubicBezTo>
                    <a:pt x="11877" y="13478"/>
                    <a:pt x="11877" y="13352"/>
                    <a:pt x="11877" y="13257"/>
                  </a:cubicBezTo>
                  <a:lnTo>
                    <a:pt x="11877" y="7620"/>
                  </a:lnTo>
                  <a:cubicBezTo>
                    <a:pt x="11877" y="7556"/>
                    <a:pt x="11877" y="7493"/>
                    <a:pt x="11813" y="7461"/>
                  </a:cubicBezTo>
                  <a:cubicBezTo>
                    <a:pt x="11782" y="7430"/>
                    <a:pt x="11782" y="7430"/>
                    <a:pt x="11750" y="7430"/>
                  </a:cubicBezTo>
                  <a:cubicBezTo>
                    <a:pt x="11718" y="7366"/>
                    <a:pt x="11116" y="6638"/>
                    <a:pt x="10958" y="6480"/>
                  </a:cubicBezTo>
                  <a:cubicBezTo>
                    <a:pt x="10958" y="6480"/>
                    <a:pt x="10958" y="3629"/>
                    <a:pt x="10958" y="2679"/>
                  </a:cubicBezTo>
                  <a:cubicBezTo>
                    <a:pt x="10958" y="2584"/>
                    <a:pt x="10863" y="2553"/>
                    <a:pt x="10800" y="2553"/>
                  </a:cubicBezTo>
                  <a:cubicBezTo>
                    <a:pt x="10736" y="2553"/>
                    <a:pt x="10491" y="2561"/>
                    <a:pt x="10253" y="2561"/>
                  </a:cubicBezTo>
                  <a:cubicBezTo>
                    <a:pt x="10016" y="2561"/>
                    <a:pt x="9786" y="2553"/>
                    <a:pt x="9755" y="2521"/>
                  </a:cubicBezTo>
                  <a:cubicBezTo>
                    <a:pt x="9470" y="2299"/>
                    <a:pt x="9185" y="2109"/>
                    <a:pt x="8900" y="1888"/>
                  </a:cubicBezTo>
                  <a:cubicBezTo>
                    <a:pt x="8773" y="1761"/>
                    <a:pt x="8615" y="1666"/>
                    <a:pt x="8488" y="1571"/>
                  </a:cubicBezTo>
                  <a:cubicBezTo>
                    <a:pt x="8393" y="1476"/>
                    <a:pt x="8266" y="1381"/>
                    <a:pt x="8171" y="1286"/>
                  </a:cubicBezTo>
                  <a:cubicBezTo>
                    <a:pt x="7855" y="1096"/>
                    <a:pt x="7506" y="1001"/>
                    <a:pt x="7158" y="906"/>
                  </a:cubicBezTo>
                  <a:cubicBezTo>
                    <a:pt x="6873" y="811"/>
                    <a:pt x="6588" y="748"/>
                    <a:pt x="6303" y="653"/>
                  </a:cubicBezTo>
                  <a:cubicBezTo>
                    <a:pt x="5606" y="494"/>
                    <a:pt x="4878" y="304"/>
                    <a:pt x="4149" y="209"/>
                  </a:cubicBezTo>
                  <a:cubicBezTo>
                    <a:pt x="4038" y="193"/>
                    <a:pt x="3935" y="185"/>
                    <a:pt x="3833" y="185"/>
                  </a:cubicBezTo>
                  <a:cubicBezTo>
                    <a:pt x="3730" y="185"/>
                    <a:pt x="3627" y="193"/>
                    <a:pt x="3516" y="209"/>
                  </a:cubicBezTo>
                  <a:cubicBezTo>
                    <a:pt x="3041" y="272"/>
                    <a:pt x="2566" y="336"/>
                    <a:pt x="2091" y="399"/>
                  </a:cubicBezTo>
                  <a:cubicBezTo>
                    <a:pt x="2059" y="304"/>
                    <a:pt x="2027" y="177"/>
                    <a:pt x="2027" y="82"/>
                  </a:cubicBezTo>
                  <a:cubicBezTo>
                    <a:pt x="2007" y="22"/>
                    <a:pt x="1962" y="0"/>
                    <a:pt x="190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4" name="Google Shape;2744;p31"/>
            <p:cNvSpPr/>
            <p:nvPr/>
          </p:nvSpPr>
          <p:spPr>
            <a:xfrm>
              <a:off x="3427200" y="2016125"/>
              <a:ext cx="19800" cy="17750"/>
            </a:xfrm>
            <a:custGeom>
              <a:avLst/>
              <a:gdLst/>
              <a:ahLst/>
              <a:cxnLst/>
              <a:rect l="l" t="t" r="r" b="b"/>
              <a:pathLst>
                <a:path w="792" h="710" extrusionOk="0">
                  <a:moveTo>
                    <a:pt x="405" y="231"/>
                  </a:moveTo>
                  <a:cubicBezTo>
                    <a:pt x="450" y="231"/>
                    <a:pt x="494" y="259"/>
                    <a:pt x="507" y="323"/>
                  </a:cubicBezTo>
                  <a:cubicBezTo>
                    <a:pt x="525" y="415"/>
                    <a:pt x="458" y="465"/>
                    <a:pt x="392" y="465"/>
                  </a:cubicBezTo>
                  <a:cubicBezTo>
                    <a:pt x="345" y="465"/>
                    <a:pt x="298" y="439"/>
                    <a:pt x="285" y="386"/>
                  </a:cubicBezTo>
                  <a:cubicBezTo>
                    <a:pt x="266" y="292"/>
                    <a:pt x="337" y="231"/>
                    <a:pt x="405" y="231"/>
                  </a:cubicBezTo>
                  <a:close/>
                  <a:moveTo>
                    <a:pt x="409" y="1"/>
                  </a:moveTo>
                  <a:cubicBezTo>
                    <a:pt x="357" y="1"/>
                    <a:pt x="304" y="13"/>
                    <a:pt x="253" y="38"/>
                  </a:cubicBezTo>
                  <a:cubicBezTo>
                    <a:pt x="95" y="101"/>
                    <a:pt x="0" y="323"/>
                    <a:pt x="95" y="513"/>
                  </a:cubicBezTo>
                  <a:cubicBezTo>
                    <a:pt x="141" y="628"/>
                    <a:pt x="270" y="709"/>
                    <a:pt x="398" y="709"/>
                  </a:cubicBezTo>
                  <a:cubicBezTo>
                    <a:pt x="446" y="709"/>
                    <a:pt x="495" y="698"/>
                    <a:pt x="538" y="671"/>
                  </a:cubicBezTo>
                  <a:cubicBezTo>
                    <a:pt x="728" y="608"/>
                    <a:pt x="792" y="386"/>
                    <a:pt x="728" y="228"/>
                  </a:cubicBezTo>
                  <a:cubicBezTo>
                    <a:pt x="682" y="89"/>
                    <a:pt x="551" y="1"/>
                    <a:pt x="40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5" name="Google Shape;2745;p31"/>
            <p:cNvSpPr/>
            <p:nvPr/>
          </p:nvSpPr>
          <p:spPr>
            <a:xfrm>
              <a:off x="3870550" y="1742325"/>
              <a:ext cx="75250" cy="75250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2503" y="1"/>
                  </a:moveTo>
                  <a:lnTo>
                    <a:pt x="1236" y="1236"/>
                  </a:lnTo>
                  <a:lnTo>
                    <a:pt x="1" y="2471"/>
                  </a:lnTo>
                  <a:lnTo>
                    <a:pt x="1521" y="2724"/>
                  </a:lnTo>
                  <a:lnTo>
                    <a:pt x="3009" y="3009"/>
                  </a:lnTo>
                  <a:lnTo>
                    <a:pt x="3009" y="3009"/>
                  </a:lnTo>
                  <a:lnTo>
                    <a:pt x="2756" y="1521"/>
                  </a:lnTo>
                  <a:lnTo>
                    <a:pt x="2503" y="1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6" name="Google Shape;2746;p31"/>
            <p:cNvSpPr/>
            <p:nvPr/>
          </p:nvSpPr>
          <p:spPr>
            <a:xfrm>
              <a:off x="3532475" y="2567300"/>
              <a:ext cx="87125" cy="87125"/>
            </a:xfrm>
            <a:custGeom>
              <a:avLst/>
              <a:gdLst/>
              <a:ahLst/>
              <a:cxnLst/>
              <a:rect l="l" t="t" r="r" b="b"/>
              <a:pathLst>
                <a:path w="3485" h="3485" extrusionOk="0">
                  <a:moveTo>
                    <a:pt x="1743" y="1"/>
                  </a:moveTo>
                  <a:cubicBezTo>
                    <a:pt x="793" y="1"/>
                    <a:pt x="1" y="761"/>
                    <a:pt x="1" y="1743"/>
                  </a:cubicBezTo>
                  <a:cubicBezTo>
                    <a:pt x="1" y="2693"/>
                    <a:pt x="793" y="3484"/>
                    <a:pt x="1743" y="3484"/>
                  </a:cubicBezTo>
                  <a:cubicBezTo>
                    <a:pt x="2725" y="3484"/>
                    <a:pt x="3485" y="2693"/>
                    <a:pt x="3485" y="1743"/>
                  </a:cubicBezTo>
                  <a:cubicBezTo>
                    <a:pt x="3485" y="761"/>
                    <a:pt x="2725" y="1"/>
                    <a:pt x="1743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7" name="Google Shape;2747;p31"/>
            <p:cNvSpPr/>
            <p:nvPr/>
          </p:nvSpPr>
          <p:spPr>
            <a:xfrm>
              <a:off x="3095450" y="1644150"/>
              <a:ext cx="969100" cy="969900"/>
            </a:xfrm>
            <a:custGeom>
              <a:avLst/>
              <a:gdLst/>
              <a:ahLst/>
              <a:cxnLst/>
              <a:rect l="l" t="t" r="r" b="b"/>
              <a:pathLst>
                <a:path w="38764" h="38796" extrusionOk="0">
                  <a:moveTo>
                    <a:pt x="19382" y="286"/>
                  </a:moveTo>
                  <a:cubicBezTo>
                    <a:pt x="29928" y="286"/>
                    <a:pt x="38510" y="8868"/>
                    <a:pt x="38510" y="19414"/>
                  </a:cubicBezTo>
                  <a:cubicBezTo>
                    <a:pt x="38510" y="29960"/>
                    <a:pt x="29928" y="38542"/>
                    <a:pt x="19382" y="38542"/>
                  </a:cubicBezTo>
                  <a:cubicBezTo>
                    <a:pt x="8805" y="38542"/>
                    <a:pt x="222" y="29960"/>
                    <a:pt x="222" y="19414"/>
                  </a:cubicBezTo>
                  <a:cubicBezTo>
                    <a:pt x="222" y="8868"/>
                    <a:pt x="8805" y="286"/>
                    <a:pt x="19382" y="286"/>
                  </a:cubicBezTo>
                  <a:close/>
                  <a:moveTo>
                    <a:pt x="19382" y="1"/>
                  </a:moveTo>
                  <a:cubicBezTo>
                    <a:pt x="8678" y="1"/>
                    <a:pt x="1" y="8710"/>
                    <a:pt x="1" y="19414"/>
                  </a:cubicBezTo>
                  <a:cubicBezTo>
                    <a:pt x="1" y="30086"/>
                    <a:pt x="8678" y="38795"/>
                    <a:pt x="19382" y="38795"/>
                  </a:cubicBezTo>
                  <a:cubicBezTo>
                    <a:pt x="30055" y="38795"/>
                    <a:pt x="38764" y="30086"/>
                    <a:pt x="38764" y="19414"/>
                  </a:cubicBezTo>
                  <a:cubicBezTo>
                    <a:pt x="38764" y="8710"/>
                    <a:pt x="30055" y="1"/>
                    <a:pt x="19382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8" name="Google Shape;2748;p31"/>
            <p:cNvSpPr/>
            <p:nvPr/>
          </p:nvSpPr>
          <p:spPr>
            <a:xfrm>
              <a:off x="3191250" y="1740750"/>
              <a:ext cx="776700" cy="776700"/>
            </a:xfrm>
            <a:custGeom>
              <a:avLst/>
              <a:gdLst/>
              <a:ahLst/>
              <a:cxnLst/>
              <a:rect l="l" t="t" r="r" b="b"/>
              <a:pathLst>
                <a:path w="31068" h="31068" extrusionOk="0">
                  <a:moveTo>
                    <a:pt x="15550" y="3769"/>
                  </a:moveTo>
                  <a:cubicBezTo>
                    <a:pt x="22042" y="3769"/>
                    <a:pt x="27331" y="9058"/>
                    <a:pt x="27331" y="15550"/>
                  </a:cubicBezTo>
                  <a:cubicBezTo>
                    <a:pt x="27331" y="22042"/>
                    <a:pt x="22042" y="27331"/>
                    <a:pt x="15550" y="27331"/>
                  </a:cubicBezTo>
                  <a:cubicBezTo>
                    <a:pt x="9026" y="27331"/>
                    <a:pt x="3738" y="22042"/>
                    <a:pt x="3738" y="15550"/>
                  </a:cubicBezTo>
                  <a:cubicBezTo>
                    <a:pt x="3738" y="9026"/>
                    <a:pt x="9026" y="3769"/>
                    <a:pt x="15550" y="3769"/>
                  </a:cubicBezTo>
                  <a:close/>
                  <a:moveTo>
                    <a:pt x="15550" y="1"/>
                  </a:moveTo>
                  <a:cubicBezTo>
                    <a:pt x="6968" y="1"/>
                    <a:pt x="1" y="6968"/>
                    <a:pt x="1" y="15550"/>
                  </a:cubicBezTo>
                  <a:cubicBezTo>
                    <a:pt x="1" y="24101"/>
                    <a:pt x="6968" y="31068"/>
                    <a:pt x="15550" y="31068"/>
                  </a:cubicBezTo>
                  <a:cubicBezTo>
                    <a:pt x="24101" y="31068"/>
                    <a:pt x="31068" y="24101"/>
                    <a:pt x="31068" y="15550"/>
                  </a:cubicBezTo>
                  <a:cubicBezTo>
                    <a:pt x="31068" y="6968"/>
                    <a:pt x="24101" y="1"/>
                    <a:pt x="15550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49" name="Google Shape;2749;p31"/>
            <p:cNvSpPr/>
            <p:nvPr/>
          </p:nvSpPr>
          <p:spPr>
            <a:xfrm>
              <a:off x="2776400" y="3084300"/>
              <a:ext cx="1391075" cy="7950"/>
            </a:xfrm>
            <a:custGeom>
              <a:avLst/>
              <a:gdLst/>
              <a:ahLst/>
              <a:cxnLst/>
              <a:rect l="l" t="t" r="r" b="b"/>
              <a:pathLst>
                <a:path w="55643" h="318" extrusionOk="0">
                  <a:moveTo>
                    <a:pt x="0" y="1"/>
                  </a:moveTo>
                  <a:lnTo>
                    <a:pt x="0" y="317"/>
                  </a:lnTo>
                  <a:lnTo>
                    <a:pt x="55643" y="317"/>
                  </a:lnTo>
                  <a:lnTo>
                    <a:pt x="55643" y="1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0" name="Google Shape;2750;p31"/>
            <p:cNvSpPr/>
            <p:nvPr/>
          </p:nvSpPr>
          <p:spPr>
            <a:xfrm>
              <a:off x="3572075" y="2592650"/>
              <a:ext cx="7950" cy="980175"/>
            </a:xfrm>
            <a:custGeom>
              <a:avLst/>
              <a:gdLst/>
              <a:ahLst/>
              <a:cxnLst/>
              <a:rect l="l" t="t" r="r" b="b"/>
              <a:pathLst>
                <a:path w="318" h="39207" extrusionOk="0">
                  <a:moveTo>
                    <a:pt x="0" y="0"/>
                  </a:moveTo>
                  <a:lnTo>
                    <a:pt x="0" y="39206"/>
                  </a:lnTo>
                  <a:lnTo>
                    <a:pt x="317" y="39206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1" name="Google Shape;2751;p31"/>
            <p:cNvSpPr/>
            <p:nvPr/>
          </p:nvSpPr>
          <p:spPr>
            <a:xfrm>
              <a:off x="4611685" y="3089650"/>
              <a:ext cx="65925" cy="55800"/>
            </a:xfrm>
            <a:custGeom>
              <a:avLst/>
              <a:gdLst/>
              <a:ahLst/>
              <a:cxnLst/>
              <a:rect l="l" t="t" r="r" b="b"/>
              <a:pathLst>
                <a:path w="2637" h="2232" extrusionOk="0">
                  <a:moveTo>
                    <a:pt x="2448" y="0"/>
                  </a:moveTo>
                  <a:cubicBezTo>
                    <a:pt x="2417" y="0"/>
                    <a:pt x="2385" y="11"/>
                    <a:pt x="2356" y="36"/>
                  </a:cubicBezTo>
                  <a:lnTo>
                    <a:pt x="2356" y="36"/>
                  </a:lnTo>
                  <a:cubicBezTo>
                    <a:pt x="2354" y="37"/>
                    <a:pt x="2351" y="40"/>
                    <a:pt x="2344" y="46"/>
                  </a:cubicBezTo>
                  <a:cubicBezTo>
                    <a:pt x="1933" y="521"/>
                    <a:pt x="1521" y="996"/>
                    <a:pt x="1046" y="1408"/>
                  </a:cubicBezTo>
                  <a:cubicBezTo>
                    <a:pt x="824" y="1598"/>
                    <a:pt x="571" y="1788"/>
                    <a:pt x="286" y="1915"/>
                  </a:cubicBezTo>
                  <a:cubicBezTo>
                    <a:pt x="191" y="1946"/>
                    <a:pt x="33" y="1946"/>
                    <a:pt x="33" y="2073"/>
                  </a:cubicBezTo>
                  <a:cubicBezTo>
                    <a:pt x="1" y="2200"/>
                    <a:pt x="128" y="2231"/>
                    <a:pt x="223" y="2231"/>
                  </a:cubicBezTo>
                  <a:cubicBezTo>
                    <a:pt x="571" y="2136"/>
                    <a:pt x="888" y="1883"/>
                    <a:pt x="1141" y="1661"/>
                  </a:cubicBezTo>
                  <a:cubicBezTo>
                    <a:pt x="1458" y="1408"/>
                    <a:pt x="1774" y="1091"/>
                    <a:pt x="2059" y="775"/>
                  </a:cubicBezTo>
                  <a:cubicBezTo>
                    <a:pt x="2186" y="648"/>
                    <a:pt x="2313" y="490"/>
                    <a:pt x="2471" y="331"/>
                  </a:cubicBezTo>
                  <a:cubicBezTo>
                    <a:pt x="2503" y="300"/>
                    <a:pt x="2534" y="268"/>
                    <a:pt x="2566" y="236"/>
                  </a:cubicBezTo>
                  <a:cubicBezTo>
                    <a:pt x="2637" y="118"/>
                    <a:pt x="2549" y="0"/>
                    <a:pt x="2448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2" name="Google Shape;2752;p31"/>
            <p:cNvSpPr/>
            <p:nvPr/>
          </p:nvSpPr>
          <p:spPr>
            <a:xfrm>
              <a:off x="4457310" y="3063724"/>
              <a:ext cx="25350" cy="22475"/>
            </a:xfrm>
            <a:custGeom>
              <a:avLst/>
              <a:gdLst/>
              <a:ahLst/>
              <a:cxnLst/>
              <a:rect l="l" t="t" r="r" b="b"/>
              <a:pathLst>
                <a:path w="1014" h="899" extrusionOk="0">
                  <a:moveTo>
                    <a:pt x="496" y="278"/>
                  </a:moveTo>
                  <a:cubicBezTo>
                    <a:pt x="605" y="278"/>
                    <a:pt x="723" y="378"/>
                    <a:pt x="666" y="513"/>
                  </a:cubicBezTo>
                  <a:cubicBezTo>
                    <a:pt x="641" y="586"/>
                    <a:pt x="580" y="617"/>
                    <a:pt x="517" y="617"/>
                  </a:cubicBezTo>
                  <a:cubicBezTo>
                    <a:pt x="416" y="617"/>
                    <a:pt x="310" y="536"/>
                    <a:pt x="349" y="418"/>
                  </a:cubicBezTo>
                  <a:cubicBezTo>
                    <a:pt x="361" y="319"/>
                    <a:pt x="427" y="278"/>
                    <a:pt x="496" y="278"/>
                  </a:cubicBezTo>
                  <a:close/>
                  <a:moveTo>
                    <a:pt x="516" y="1"/>
                  </a:moveTo>
                  <a:cubicBezTo>
                    <a:pt x="351" y="1"/>
                    <a:pt x="197" y="89"/>
                    <a:pt x="127" y="228"/>
                  </a:cubicBezTo>
                  <a:cubicBezTo>
                    <a:pt x="1" y="450"/>
                    <a:pt x="96" y="735"/>
                    <a:pt x="317" y="862"/>
                  </a:cubicBezTo>
                  <a:cubicBezTo>
                    <a:pt x="375" y="886"/>
                    <a:pt x="435" y="898"/>
                    <a:pt x="495" y="898"/>
                  </a:cubicBezTo>
                  <a:cubicBezTo>
                    <a:pt x="663" y="898"/>
                    <a:pt x="825" y="804"/>
                    <a:pt x="919" y="640"/>
                  </a:cubicBezTo>
                  <a:cubicBezTo>
                    <a:pt x="1014" y="418"/>
                    <a:pt x="919" y="133"/>
                    <a:pt x="697" y="38"/>
                  </a:cubicBezTo>
                  <a:lnTo>
                    <a:pt x="697" y="38"/>
                  </a:lnTo>
                  <a:cubicBezTo>
                    <a:pt x="717" y="45"/>
                    <a:pt x="726" y="47"/>
                    <a:pt x="728" y="47"/>
                  </a:cubicBezTo>
                  <a:cubicBezTo>
                    <a:pt x="733" y="47"/>
                    <a:pt x="688" y="29"/>
                    <a:pt x="682" y="29"/>
                  </a:cubicBezTo>
                  <a:cubicBezTo>
                    <a:pt x="680" y="29"/>
                    <a:pt x="684" y="32"/>
                    <a:pt x="697" y="38"/>
                  </a:cubicBezTo>
                  <a:cubicBezTo>
                    <a:pt x="638" y="13"/>
                    <a:pt x="576" y="1"/>
                    <a:pt x="51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3" name="Google Shape;2753;p31"/>
            <p:cNvSpPr/>
            <p:nvPr/>
          </p:nvSpPr>
          <p:spPr>
            <a:xfrm>
              <a:off x="4443059" y="2982524"/>
              <a:ext cx="392725" cy="221125"/>
            </a:xfrm>
            <a:custGeom>
              <a:avLst/>
              <a:gdLst/>
              <a:ahLst/>
              <a:cxnLst/>
              <a:rect l="l" t="t" r="r" b="b"/>
              <a:pathLst>
                <a:path w="15709" h="8845" extrusionOk="0">
                  <a:moveTo>
                    <a:pt x="1964" y="309"/>
                  </a:moveTo>
                  <a:lnTo>
                    <a:pt x="3927" y="1164"/>
                  </a:lnTo>
                  <a:cubicBezTo>
                    <a:pt x="3484" y="2146"/>
                    <a:pt x="2312" y="4838"/>
                    <a:pt x="2312" y="4838"/>
                  </a:cubicBezTo>
                  <a:lnTo>
                    <a:pt x="380" y="3983"/>
                  </a:lnTo>
                  <a:lnTo>
                    <a:pt x="1964" y="309"/>
                  </a:lnTo>
                  <a:close/>
                  <a:moveTo>
                    <a:pt x="13745" y="816"/>
                  </a:moveTo>
                  <a:lnTo>
                    <a:pt x="15360" y="4490"/>
                  </a:lnTo>
                  <a:lnTo>
                    <a:pt x="13428" y="5345"/>
                  </a:lnTo>
                  <a:cubicBezTo>
                    <a:pt x="13016" y="4363"/>
                    <a:pt x="11940" y="1924"/>
                    <a:pt x="11813" y="1671"/>
                  </a:cubicBezTo>
                  <a:cubicBezTo>
                    <a:pt x="12478" y="1386"/>
                    <a:pt x="13111" y="1101"/>
                    <a:pt x="13745" y="816"/>
                  </a:cubicBezTo>
                  <a:close/>
                  <a:moveTo>
                    <a:pt x="8551" y="1703"/>
                  </a:moveTo>
                  <a:cubicBezTo>
                    <a:pt x="8931" y="1766"/>
                    <a:pt x="9279" y="1956"/>
                    <a:pt x="9660" y="2083"/>
                  </a:cubicBezTo>
                  <a:cubicBezTo>
                    <a:pt x="9976" y="2178"/>
                    <a:pt x="10356" y="2305"/>
                    <a:pt x="10705" y="2305"/>
                  </a:cubicBezTo>
                  <a:cubicBezTo>
                    <a:pt x="11053" y="2305"/>
                    <a:pt x="11401" y="2178"/>
                    <a:pt x="11686" y="2019"/>
                  </a:cubicBezTo>
                  <a:lnTo>
                    <a:pt x="12985" y="4996"/>
                  </a:lnTo>
                  <a:lnTo>
                    <a:pt x="12541" y="5376"/>
                  </a:lnTo>
                  <a:cubicBezTo>
                    <a:pt x="12446" y="5440"/>
                    <a:pt x="12383" y="5503"/>
                    <a:pt x="12320" y="5598"/>
                  </a:cubicBezTo>
                  <a:cubicBezTo>
                    <a:pt x="12130" y="5915"/>
                    <a:pt x="12035" y="5978"/>
                    <a:pt x="11971" y="5978"/>
                  </a:cubicBezTo>
                  <a:cubicBezTo>
                    <a:pt x="11813" y="5883"/>
                    <a:pt x="11686" y="5693"/>
                    <a:pt x="11560" y="5535"/>
                  </a:cubicBezTo>
                  <a:cubicBezTo>
                    <a:pt x="11306" y="5281"/>
                    <a:pt x="11085" y="5028"/>
                    <a:pt x="10863" y="4775"/>
                  </a:cubicBezTo>
                  <a:cubicBezTo>
                    <a:pt x="10483" y="4395"/>
                    <a:pt x="10103" y="3983"/>
                    <a:pt x="9755" y="3603"/>
                  </a:cubicBezTo>
                  <a:cubicBezTo>
                    <a:pt x="9565" y="3413"/>
                    <a:pt x="9406" y="3255"/>
                    <a:pt x="9248" y="3096"/>
                  </a:cubicBezTo>
                  <a:cubicBezTo>
                    <a:pt x="9089" y="2970"/>
                    <a:pt x="8931" y="2811"/>
                    <a:pt x="8773" y="2716"/>
                  </a:cubicBezTo>
                  <a:cubicBezTo>
                    <a:pt x="8707" y="2672"/>
                    <a:pt x="8642" y="2655"/>
                    <a:pt x="8577" y="2655"/>
                  </a:cubicBezTo>
                  <a:cubicBezTo>
                    <a:pt x="8455" y="2655"/>
                    <a:pt x="8338" y="2717"/>
                    <a:pt x="8234" y="2780"/>
                  </a:cubicBezTo>
                  <a:cubicBezTo>
                    <a:pt x="8108" y="2875"/>
                    <a:pt x="7981" y="2938"/>
                    <a:pt x="7823" y="2970"/>
                  </a:cubicBezTo>
                  <a:cubicBezTo>
                    <a:pt x="7601" y="3033"/>
                    <a:pt x="7253" y="3033"/>
                    <a:pt x="7189" y="3318"/>
                  </a:cubicBezTo>
                  <a:cubicBezTo>
                    <a:pt x="7094" y="3540"/>
                    <a:pt x="7094" y="3761"/>
                    <a:pt x="6968" y="3983"/>
                  </a:cubicBezTo>
                  <a:cubicBezTo>
                    <a:pt x="6865" y="4111"/>
                    <a:pt x="6638" y="4343"/>
                    <a:pt x="6438" y="4343"/>
                  </a:cubicBezTo>
                  <a:cubicBezTo>
                    <a:pt x="6391" y="4343"/>
                    <a:pt x="6345" y="4330"/>
                    <a:pt x="6303" y="4300"/>
                  </a:cubicBezTo>
                  <a:cubicBezTo>
                    <a:pt x="6208" y="4236"/>
                    <a:pt x="6239" y="4110"/>
                    <a:pt x="6239" y="3983"/>
                  </a:cubicBezTo>
                  <a:cubicBezTo>
                    <a:pt x="6271" y="3825"/>
                    <a:pt x="6303" y="3666"/>
                    <a:pt x="6366" y="3508"/>
                  </a:cubicBezTo>
                  <a:cubicBezTo>
                    <a:pt x="6429" y="3160"/>
                    <a:pt x="6493" y="2780"/>
                    <a:pt x="6651" y="2431"/>
                  </a:cubicBezTo>
                  <a:cubicBezTo>
                    <a:pt x="6683" y="2368"/>
                    <a:pt x="6714" y="2336"/>
                    <a:pt x="6778" y="2305"/>
                  </a:cubicBezTo>
                  <a:cubicBezTo>
                    <a:pt x="7031" y="2178"/>
                    <a:pt x="7284" y="2083"/>
                    <a:pt x="7538" y="1988"/>
                  </a:cubicBezTo>
                  <a:cubicBezTo>
                    <a:pt x="7728" y="1924"/>
                    <a:pt x="7918" y="1861"/>
                    <a:pt x="8108" y="1798"/>
                  </a:cubicBezTo>
                  <a:cubicBezTo>
                    <a:pt x="8234" y="1766"/>
                    <a:pt x="8393" y="1703"/>
                    <a:pt x="8551" y="1703"/>
                  </a:cubicBezTo>
                  <a:close/>
                  <a:moveTo>
                    <a:pt x="4460" y="5849"/>
                  </a:moveTo>
                  <a:cubicBezTo>
                    <a:pt x="4472" y="5849"/>
                    <a:pt x="4485" y="5850"/>
                    <a:pt x="4497" y="5851"/>
                  </a:cubicBezTo>
                  <a:cubicBezTo>
                    <a:pt x="4592" y="5883"/>
                    <a:pt x="4719" y="5915"/>
                    <a:pt x="4751" y="6010"/>
                  </a:cubicBezTo>
                  <a:cubicBezTo>
                    <a:pt x="4814" y="6105"/>
                    <a:pt x="4846" y="6136"/>
                    <a:pt x="4814" y="6231"/>
                  </a:cubicBezTo>
                  <a:cubicBezTo>
                    <a:pt x="4751" y="6295"/>
                    <a:pt x="4719" y="6390"/>
                    <a:pt x="4687" y="6485"/>
                  </a:cubicBezTo>
                  <a:cubicBezTo>
                    <a:pt x="4687" y="6548"/>
                    <a:pt x="4687" y="6706"/>
                    <a:pt x="4592" y="6706"/>
                  </a:cubicBezTo>
                  <a:cubicBezTo>
                    <a:pt x="4371" y="6706"/>
                    <a:pt x="4181" y="6453"/>
                    <a:pt x="4149" y="6295"/>
                  </a:cubicBezTo>
                  <a:cubicBezTo>
                    <a:pt x="4089" y="6086"/>
                    <a:pt x="4255" y="5849"/>
                    <a:pt x="4460" y="5849"/>
                  </a:cubicBezTo>
                  <a:close/>
                  <a:moveTo>
                    <a:pt x="5321" y="6326"/>
                  </a:moveTo>
                  <a:cubicBezTo>
                    <a:pt x="5638" y="6358"/>
                    <a:pt x="5733" y="6611"/>
                    <a:pt x="5764" y="6896"/>
                  </a:cubicBezTo>
                  <a:cubicBezTo>
                    <a:pt x="5764" y="7055"/>
                    <a:pt x="5764" y="7213"/>
                    <a:pt x="5701" y="7308"/>
                  </a:cubicBezTo>
                  <a:cubicBezTo>
                    <a:pt x="5649" y="7386"/>
                    <a:pt x="5554" y="7443"/>
                    <a:pt x="5469" y="7443"/>
                  </a:cubicBezTo>
                  <a:cubicBezTo>
                    <a:pt x="5451" y="7443"/>
                    <a:pt x="5433" y="7440"/>
                    <a:pt x="5416" y="7435"/>
                  </a:cubicBezTo>
                  <a:cubicBezTo>
                    <a:pt x="5226" y="7435"/>
                    <a:pt x="4973" y="7150"/>
                    <a:pt x="4941" y="6960"/>
                  </a:cubicBezTo>
                  <a:lnTo>
                    <a:pt x="4941" y="6960"/>
                  </a:lnTo>
                  <a:cubicBezTo>
                    <a:pt x="4946" y="6980"/>
                    <a:pt x="4949" y="6988"/>
                    <a:pt x="4950" y="6988"/>
                  </a:cubicBezTo>
                  <a:cubicBezTo>
                    <a:pt x="4952" y="6988"/>
                    <a:pt x="4941" y="6924"/>
                    <a:pt x="4935" y="6897"/>
                  </a:cubicBezTo>
                  <a:lnTo>
                    <a:pt x="4935" y="6897"/>
                  </a:lnTo>
                  <a:cubicBezTo>
                    <a:pt x="4936" y="6919"/>
                    <a:pt x="4938" y="6940"/>
                    <a:pt x="4941" y="6960"/>
                  </a:cubicBezTo>
                  <a:cubicBezTo>
                    <a:pt x="4933" y="6904"/>
                    <a:pt x="4931" y="6884"/>
                    <a:pt x="4932" y="6884"/>
                  </a:cubicBezTo>
                  <a:lnTo>
                    <a:pt x="4932" y="6884"/>
                  </a:lnTo>
                  <a:cubicBezTo>
                    <a:pt x="4933" y="6884"/>
                    <a:pt x="4934" y="6889"/>
                    <a:pt x="4935" y="6897"/>
                  </a:cubicBezTo>
                  <a:lnTo>
                    <a:pt x="4935" y="6897"/>
                  </a:lnTo>
                  <a:cubicBezTo>
                    <a:pt x="4928" y="6668"/>
                    <a:pt x="5032" y="6326"/>
                    <a:pt x="5321" y="6326"/>
                  </a:cubicBezTo>
                  <a:close/>
                  <a:moveTo>
                    <a:pt x="6334" y="6865"/>
                  </a:moveTo>
                  <a:cubicBezTo>
                    <a:pt x="6619" y="6896"/>
                    <a:pt x="6778" y="7118"/>
                    <a:pt x="6809" y="7372"/>
                  </a:cubicBezTo>
                  <a:cubicBezTo>
                    <a:pt x="6841" y="7625"/>
                    <a:pt x="6809" y="8037"/>
                    <a:pt x="6493" y="8100"/>
                  </a:cubicBezTo>
                  <a:cubicBezTo>
                    <a:pt x="6458" y="8113"/>
                    <a:pt x="6425" y="8119"/>
                    <a:pt x="6394" y="8119"/>
                  </a:cubicBezTo>
                  <a:cubicBezTo>
                    <a:pt x="6198" y="8119"/>
                    <a:pt x="6072" y="7884"/>
                    <a:pt x="6018" y="7720"/>
                  </a:cubicBezTo>
                  <a:cubicBezTo>
                    <a:pt x="5986" y="7530"/>
                    <a:pt x="5986" y="7372"/>
                    <a:pt x="6018" y="7213"/>
                  </a:cubicBezTo>
                  <a:cubicBezTo>
                    <a:pt x="6081" y="7055"/>
                    <a:pt x="6176" y="6865"/>
                    <a:pt x="6334" y="6865"/>
                  </a:cubicBezTo>
                  <a:close/>
                  <a:moveTo>
                    <a:pt x="3991" y="1671"/>
                  </a:moveTo>
                  <a:cubicBezTo>
                    <a:pt x="4212" y="1766"/>
                    <a:pt x="4466" y="1861"/>
                    <a:pt x="4719" y="1861"/>
                  </a:cubicBezTo>
                  <a:cubicBezTo>
                    <a:pt x="4973" y="1893"/>
                    <a:pt x="5194" y="1893"/>
                    <a:pt x="5448" y="1893"/>
                  </a:cubicBezTo>
                  <a:cubicBezTo>
                    <a:pt x="5806" y="1893"/>
                    <a:pt x="6165" y="1879"/>
                    <a:pt x="6534" y="1879"/>
                  </a:cubicBezTo>
                  <a:cubicBezTo>
                    <a:pt x="6718" y="1879"/>
                    <a:pt x="6904" y="1882"/>
                    <a:pt x="7094" y="1893"/>
                  </a:cubicBezTo>
                  <a:cubicBezTo>
                    <a:pt x="6936" y="1924"/>
                    <a:pt x="6809" y="1988"/>
                    <a:pt x="6683" y="2051"/>
                  </a:cubicBezTo>
                  <a:cubicBezTo>
                    <a:pt x="6619" y="2083"/>
                    <a:pt x="6588" y="2083"/>
                    <a:pt x="6524" y="2146"/>
                  </a:cubicBezTo>
                  <a:cubicBezTo>
                    <a:pt x="6461" y="2210"/>
                    <a:pt x="6398" y="2336"/>
                    <a:pt x="6366" y="2431"/>
                  </a:cubicBezTo>
                  <a:cubicBezTo>
                    <a:pt x="6176" y="2906"/>
                    <a:pt x="6081" y="3413"/>
                    <a:pt x="5986" y="3920"/>
                  </a:cubicBezTo>
                  <a:cubicBezTo>
                    <a:pt x="5923" y="4173"/>
                    <a:pt x="5923" y="4458"/>
                    <a:pt x="6208" y="4585"/>
                  </a:cubicBezTo>
                  <a:cubicBezTo>
                    <a:pt x="6272" y="4613"/>
                    <a:pt x="6338" y="4626"/>
                    <a:pt x="6403" y="4626"/>
                  </a:cubicBezTo>
                  <a:cubicBezTo>
                    <a:pt x="6629" y="4626"/>
                    <a:pt x="6852" y="4479"/>
                    <a:pt x="6999" y="4331"/>
                  </a:cubicBezTo>
                  <a:cubicBezTo>
                    <a:pt x="7189" y="4141"/>
                    <a:pt x="7316" y="3920"/>
                    <a:pt x="7379" y="3666"/>
                  </a:cubicBezTo>
                  <a:cubicBezTo>
                    <a:pt x="7379" y="3571"/>
                    <a:pt x="7411" y="3476"/>
                    <a:pt x="7443" y="3381"/>
                  </a:cubicBezTo>
                  <a:cubicBezTo>
                    <a:pt x="7443" y="3350"/>
                    <a:pt x="7601" y="3318"/>
                    <a:pt x="7633" y="3318"/>
                  </a:cubicBezTo>
                  <a:cubicBezTo>
                    <a:pt x="7696" y="3286"/>
                    <a:pt x="7791" y="3286"/>
                    <a:pt x="7854" y="3255"/>
                  </a:cubicBezTo>
                  <a:cubicBezTo>
                    <a:pt x="7981" y="3223"/>
                    <a:pt x="8108" y="3160"/>
                    <a:pt x="8234" y="3096"/>
                  </a:cubicBezTo>
                  <a:cubicBezTo>
                    <a:pt x="8361" y="3033"/>
                    <a:pt x="8456" y="2938"/>
                    <a:pt x="8583" y="2938"/>
                  </a:cubicBezTo>
                  <a:cubicBezTo>
                    <a:pt x="8709" y="2970"/>
                    <a:pt x="8868" y="3128"/>
                    <a:pt x="8963" y="3223"/>
                  </a:cubicBezTo>
                  <a:cubicBezTo>
                    <a:pt x="9153" y="3381"/>
                    <a:pt x="9311" y="3571"/>
                    <a:pt x="9501" y="3761"/>
                  </a:cubicBezTo>
                  <a:cubicBezTo>
                    <a:pt x="9850" y="4141"/>
                    <a:pt x="10230" y="4553"/>
                    <a:pt x="10578" y="4933"/>
                  </a:cubicBezTo>
                  <a:cubicBezTo>
                    <a:pt x="10926" y="5313"/>
                    <a:pt x="11275" y="5693"/>
                    <a:pt x="11623" y="6073"/>
                  </a:cubicBezTo>
                  <a:cubicBezTo>
                    <a:pt x="11718" y="6168"/>
                    <a:pt x="11750" y="6231"/>
                    <a:pt x="11781" y="6326"/>
                  </a:cubicBezTo>
                  <a:cubicBezTo>
                    <a:pt x="11813" y="6421"/>
                    <a:pt x="11813" y="6516"/>
                    <a:pt x="11813" y="6611"/>
                  </a:cubicBezTo>
                  <a:cubicBezTo>
                    <a:pt x="11813" y="6865"/>
                    <a:pt x="11591" y="6928"/>
                    <a:pt x="11401" y="6928"/>
                  </a:cubicBezTo>
                  <a:cubicBezTo>
                    <a:pt x="11370" y="6928"/>
                    <a:pt x="11180" y="6770"/>
                    <a:pt x="11148" y="6738"/>
                  </a:cubicBezTo>
                  <a:cubicBezTo>
                    <a:pt x="11021" y="6643"/>
                    <a:pt x="10863" y="6548"/>
                    <a:pt x="10736" y="6453"/>
                  </a:cubicBezTo>
                  <a:cubicBezTo>
                    <a:pt x="10356" y="6200"/>
                    <a:pt x="10008" y="5946"/>
                    <a:pt x="9628" y="5661"/>
                  </a:cubicBezTo>
                  <a:cubicBezTo>
                    <a:pt x="9533" y="5630"/>
                    <a:pt x="9438" y="5503"/>
                    <a:pt x="9311" y="5471"/>
                  </a:cubicBezTo>
                  <a:cubicBezTo>
                    <a:pt x="9298" y="5468"/>
                    <a:pt x="9285" y="5466"/>
                    <a:pt x="9273" y="5466"/>
                  </a:cubicBezTo>
                  <a:cubicBezTo>
                    <a:pt x="9172" y="5466"/>
                    <a:pt x="9128" y="5577"/>
                    <a:pt x="9184" y="5661"/>
                  </a:cubicBezTo>
                  <a:cubicBezTo>
                    <a:pt x="9184" y="5693"/>
                    <a:pt x="9216" y="5725"/>
                    <a:pt x="9248" y="5756"/>
                  </a:cubicBezTo>
                  <a:cubicBezTo>
                    <a:pt x="9501" y="5915"/>
                    <a:pt x="9723" y="6105"/>
                    <a:pt x="9976" y="6263"/>
                  </a:cubicBezTo>
                  <a:cubicBezTo>
                    <a:pt x="10166" y="6421"/>
                    <a:pt x="10388" y="6548"/>
                    <a:pt x="10578" y="6706"/>
                  </a:cubicBezTo>
                  <a:cubicBezTo>
                    <a:pt x="10768" y="6833"/>
                    <a:pt x="10926" y="6960"/>
                    <a:pt x="11053" y="7087"/>
                  </a:cubicBezTo>
                  <a:cubicBezTo>
                    <a:pt x="11085" y="7118"/>
                    <a:pt x="11116" y="7118"/>
                    <a:pt x="11148" y="7150"/>
                  </a:cubicBezTo>
                  <a:cubicBezTo>
                    <a:pt x="11180" y="7213"/>
                    <a:pt x="11148" y="7340"/>
                    <a:pt x="11148" y="7403"/>
                  </a:cubicBezTo>
                  <a:cubicBezTo>
                    <a:pt x="11148" y="7688"/>
                    <a:pt x="10958" y="7752"/>
                    <a:pt x="10705" y="7752"/>
                  </a:cubicBezTo>
                  <a:cubicBezTo>
                    <a:pt x="10578" y="7720"/>
                    <a:pt x="10483" y="7720"/>
                    <a:pt x="10388" y="7625"/>
                  </a:cubicBezTo>
                  <a:lnTo>
                    <a:pt x="10040" y="7372"/>
                  </a:lnTo>
                  <a:cubicBezTo>
                    <a:pt x="9945" y="7277"/>
                    <a:pt x="9850" y="7182"/>
                    <a:pt x="9755" y="7087"/>
                  </a:cubicBezTo>
                  <a:cubicBezTo>
                    <a:pt x="9628" y="6992"/>
                    <a:pt x="9501" y="6865"/>
                    <a:pt x="9375" y="6770"/>
                  </a:cubicBezTo>
                  <a:cubicBezTo>
                    <a:pt x="9153" y="6611"/>
                    <a:pt x="8931" y="6453"/>
                    <a:pt x="8709" y="6326"/>
                  </a:cubicBezTo>
                  <a:cubicBezTo>
                    <a:pt x="8678" y="6295"/>
                    <a:pt x="8646" y="6263"/>
                    <a:pt x="8583" y="6263"/>
                  </a:cubicBezTo>
                  <a:cubicBezTo>
                    <a:pt x="8456" y="6263"/>
                    <a:pt x="8393" y="6390"/>
                    <a:pt x="8456" y="6485"/>
                  </a:cubicBezTo>
                  <a:cubicBezTo>
                    <a:pt x="8488" y="6548"/>
                    <a:pt x="8583" y="6580"/>
                    <a:pt x="8646" y="6611"/>
                  </a:cubicBezTo>
                  <a:cubicBezTo>
                    <a:pt x="8773" y="6706"/>
                    <a:pt x="8899" y="6801"/>
                    <a:pt x="9026" y="6896"/>
                  </a:cubicBezTo>
                  <a:cubicBezTo>
                    <a:pt x="9248" y="7087"/>
                    <a:pt x="9501" y="7277"/>
                    <a:pt x="9723" y="7467"/>
                  </a:cubicBezTo>
                  <a:cubicBezTo>
                    <a:pt x="9881" y="7593"/>
                    <a:pt x="10040" y="7783"/>
                    <a:pt x="10071" y="7973"/>
                  </a:cubicBezTo>
                  <a:cubicBezTo>
                    <a:pt x="10096" y="8149"/>
                    <a:pt x="9922" y="8205"/>
                    <a:pt x="9770" y="8205"/>
                  </a:cubicBezTo>
                  <a:cubicBezTo>
                    <a:pt x="9731" y="8205"/>
                    <a:pt x="9692" y="8201"/>
                    <a:pt x="9660" y="8195"/>
                  </a:cubicBezTo>
                  <a:cubicBezTo>
                    <a:pt x="9438" y="8132"/>
                    <a:pt x="9248" y="8005"/>
                    <a:pt x="9026" y="7878"/>
                  </a:cubicBezTo>
                  <a:cubicBezTo>
                    <a:pt x="8646" y="7625"/>
                    <a:pt x="8266" y="7308"/>
                    <a:pt x="7886" y="7023"/>
                  </a:cubicBezTo>
                  <a:cubicBezTo>
                    <a:pt x="7791" y="6960"/>
                    <a:pt x="7664" y="6896"/>
                    <a:pt x="7569" y="6833"/>
                  </a:cubicBezTo>
                  <a:cubicBezTo>
                    <a:pt x="7545" y="6809"/>
                    <a:pt x="7516" y="6799"/>
                    <a:pt x="7488" y="6799"/>
                  </a:cubicBezTo>
                  <a:cubicBezTo>
                    <a:pt x="7443" y="6799"/>
                    <a:pt x="7399" y="6826"/>
                    <a:pt x="7379" y="6865"/>
                  </a:cubicBezTo>
                  <a:cubicBezTo>
                    <a:pt x="7316" y="6960"/>
                    <a:pt x="7379" y="6992"/>
                    <a:pt x="7411" y="7055"/>
                  </a:cubicBezTo>
                  <a:cubicBezTo>
                    <a:pt x="7506" y="7087"/>
                    <a:pt x="8329" y="7720"/>
                    <a:pt x="8646" y="7942"/>
                  </a:cubicBezTo>
                  <a:cubicBezTo>
                    <a:pt x="8773" y="8068"/>
                    <a:pt x="8994" y="8195"/>
                    <a:pt x="9089" y="8385"/>
                  </a:cubicBezTo>
                  <a:cubicBezTo>
                    <a:pt x="9045" y="8520"/>
                    <a:pt x="8888" y="8559"/>
                    <a:pt x="8733" y="8559"/>
                  </a:cubicBezTo>
                  <a:cubicBezTo>
                    <a:pt x="8669" y="8559"/>
                    <a:pt x="8606" y="8552"/>
                    <a:pt x="8551" y="8543"/>
                  </a:cubicBezTo>
                  <a:cubicBezTo>
                    <a:pt x="8361" y="8480"/>
                    <a:pt x="8139" y="8417"/>
                    <a:pt x="7949" y="8322"/>
                  </a:cubicBezTo>
                  <a:cubicBezTo>
                    <a:pt x="8044" y="8005"/>
                    <a:pt x="8013" y="7530"/>
                    <a:pt x="7728" y="7308"/>
                  </a:cubicBezTo>
                  <a:cubicBezTo>
                    <a:pt x="7605" y="7185"/>
                    <a:pt x="7443" y="7116"/>
                    <a:pt x="7283" y="7116"/>
                  </a:cubicBezTo>
                  <a:cubicBezTo>
                    <a:pt x="7196" y="7116"/>
                    <a:pt x="7110" y="7137"/>
                    <a:pt x="7031" y="7182"/>
                  </a:cubicBezTo>
                  <a:cubicBezTo>
                    <a:pt x="6962" y="6882"/>
                    <a:pt x="6657" y="6615"/>
                    <a:pt x="6350" y="6615"/>
                  </a:cubicBezTo>
                  <a:cubicBezTo>
                    <a:pt x="6236" y="6615"/>
                    <a:pt x="6121" y="6652"/>
                    <a:pt x="6018" y="6738"/>
                  </a:cubicBezTo>
                  <a:cubicBezTo>
                    <a:pt x="5986" y="6516"/>
                    <a:pt x="5859" y="6295"/>
                    <a:pt x="5638" y="6168"/>
                  </a:cubicBezTo>
                  <a:cubicBezTo>
                    <a:pt x="5535" y="6107"/>
                    <a:pt x="5420" y="6072"/>
                    <a:pt x="5300" y="6072"/>
                  </a:cubicBezTo>
                  <a:cubicBezTo>
                    <a:pt x="5234" y="6072"/>
                    <a:pt x="5166" y="6082"/>
                    <a:pt x="5099" y="6105"/>
                  </a:cubicBezTo>
                  <a:cubicBezTo>
                    <a:pt x="5068" y="5978"/>
                    <a:pt x="5004" y="5851"/>
                    <a:pt x="4909" y="5756"/>
                  </a:cubicBezTo>
                  <a:cubicBezTo>
                    <a:pt x="4877" y="5725"/>
                    <a:pt x="4751" y="5693"/>
                    <a:pt x="4719" y="5661"/>
                  </a:cubicBezTo>
                  <a:cubicBezTo>
                    <a:pt x="4719" y="5630"/>
                    <a:pt x="4719" y="5598"/>
                    <a:pt x="4687" y="5566"/>
                  </a:cubicBezTo>
                  <a:cubicBezTo>
                    <a:pt x="4624" y="5440"/>
                    <a:pt x="4497" y="5313"/>
                    <a:pt x="4402" y="5250"/>
                  </a:cubicBezTo>
                  <a:cubicBezTo>
                    <a:pt x="3927" y="4870"/>
                    <a:pt x="3294" y="4680"/>
                    <a:pt x="2756" y="4490"/>
                  </a:cubicBezTo>
                  <a:lnTo>
                    <a:pt x="3991" y="1671"/>
                  </a:lnTo>
                  <a:close/>
                  <a:moveTo>
                    <a:pt x="7320" y="7395"/>
                  </a:moveTo>
                  <a:cubicBezTo>
                    <a:pt x="7395" y="7395"/>
                    <a:pt x="7474" y="7419"/>
                    <a:pt x="7538" y="7467"/>
                  </a:cubicBezTo>
                  <a:cubicBezTo>
                    <a:pt x="7633" y="7562"/>
                    <a:pt x="7696" y="7720"/>
                    <a:pt x="7728" y="7847"/>
                  </a:cubicBezTo>
                  <a:cubicBezTo>
                    <a:pt x="7728" y="8037"/>
                    <a:pt x="7759" y="8258"/>
                    <a:pt x="7633" y="8417"/>
                  </a:cubicBezTo>
                  <a:cubicBezTo>
                    <a:pt x="7563" y="8509"/>
                    <a:pt x="7443" y="8568"/>
                    <a:pt x="7333" y="8568"/>
                  </a:cubicBezTo>
                  <a:cubicBezTo>
                    <a:pt x="7293" y="8568"/>
                    <a:pt x="7255" y="8560"/>
                    <a:pt x="7221" y="8543"/>
                  </a:cubicBezTo>
                  <a:cubicBezTo>
                    <a:pt x="7063" y="8448"/>
                    <a:pt x="6999" y="8258"/>
                    <a:pt x="6968" y="8068"/>
                  </a:cubicBezTo>
                  <a:cubicBezTo>
                    <a:pt x="6999" y="7973"/>
                    <a:pt x="7031" y="7878"/>
                    <a:pt x="7063" y="7783"/>
                  </a:cubicBezTo>
                  <a:cubicBezTo>
                    <a:pt x="7063" y="7688"/>
                    <a:pt x="7063" y="7562"/>
                    <a:pt x="7126" y="7467"/>
                  </a:cubicBezTo>
                  <a:cubicBezTo>
                    <a:pt x="7174" y="7419"/>
                    <a:pt x="7245" y="7395"/>
                    <a:pt x="7320" y="7395"/>
                  </a:cubicBezTo>
                  <a:close/>
                  <a:moveTo>
                    <a:pt x="1914" y="0"/>
                  </a:moveTo>
                  <a:cubicBezTo>
                    <a:pt x="1868" y="0"/>
                    <a:pt x="1830" y="16"/>
                    <a:pt x="1806" y="56"/>
                  </a:cubicBezTo>
                  <a:cubicBezTo>
                    <a:pt x="1742" y="151"/>
                    <a:pt x="1679" y="278"/>
                    <a:pt x="1647" y="373"/>
                  </a:cubicBezTo>
                  <a:cubicBezTo>
                    <a:pt x="1552" y="626"/>
                    <a:pt x="254" y="3540"/>
                    <a:pt x="159" y="3761"/>
                  </a:cubicBezTo>
                  <a:cubicBezTo>
                    <a:pt x="127" y="3856"/>
                    <a:pt x="0" y="4046"/>
                    <a:pt x="95" y="4141"/>
                  </a:cubicBezTo>
                  <a:cubicBezTo>
                    <a:pt x="127" y="4205"/>
                    <a:pt x="190" y="4205"/>
                    <a:pt x="254" y="4236"/>
                  </a:cubicBezTo>
                  <a:cubicBezTo>
                    <a:pt x="349" y="4300"/>
                    <a:pt x="2027" y="4996"/>
                    <a:pt x="2249" y="5123"/>
                  </a:cubicBezTo>
                  <a:cubicBezTo>
                    <a:pt x="2291" y="5137"/>
                    <a:pt x="2340" y="5151"/>
                    <a:pt x="2384" y="5151"/>
                  </a:cubicBezTo>
                  <a:cubicBezTo>
                    <a:pt x="2438" y="5151"/>
                    <a:pt x="2485" y="5130"/>
                    <a:pt x="2502" y="5060"/>
                  </a:cubicBezTo>
                  <a:cubicBezTo>
                    <a:pt x="2566" y="4965"/>
                    <a:pt x="2597" y="4838"/>
                    <a:pt x="2661" y="4743"/>
                  </a:cubicBezTo>
                  <a:cubicBezTo>
                    <a:pt x="3009" y="4870"/>
                    <a:pt x="3389" y="4996"/>
                    <a:pt x="3769" y="5155"/>
                  </a:cubicBezTo>
                  <a:cubicBezTo>
                    <a:pt x="3991" y="5281"/>
                    <a:pt x="4212" y="5408"/>
                    <a:pt x="4371" y="5598"/>
                  </a:cubicBezTo>
                  <a:cubicBezTo>
                    <a:pt x="3991" y="5630"/>
                    <a:pt x="3801" y="6041"/>
                    <a:pt x="3896" y="6390"/>
                  </a:cubicBezTo>
                  <a:cubicBezTo>
                    <a:pt x="3954" y="6652"/>
                    <a:pt x="4280" y="6967"/>
                    <a:pt x="4603" y="6967"/>
                  </a:cubicBezTo>
                  <a:cubicBezTo>
                    <a:pt x="4631" y="6967"/>
                    <a:pt x="4659" y="6965"/>
                    <a:pt x="4687" y="6960"/>
                  </a:cubicBezTo>
                  <a:cubicBezTo>
                    <a:pt x="4687" y="7182"/>
                    <a:pt x="4846" y="7372"/>
                    <a:pt x="5004" y="7530"/>
                  </a:cubicBezTo>
                  <a:cubicBezTo>
                    <a:pt x="5139" y="7646"/>
                    <a:pt x="5287" y="7715"/>
                    <a:pt x="5438" y="7715"/>
                  </a:cubicBezTo>
                  <a:cubicBezTo>
                    <a:pt x="5535" y="7715"/>
                    <a:pt x="5634" y="7687"/>
                    <a:pt x="5733" y="7625"/>
                  </a:cubicBezTo>
                  <a:cubicBezTo>
                    <a:pt x="5782" y="7997"/>
                    <a:pt x="6065" y="8389"/>
                    <a:pt x="6429" y="8389"/>
                  </a:cubicBezTo>
                  <a:cubicBezTo>
                    <a:pt x="6529" y="8389"/>
                    <a:pt x="6636" y="8359"/>
                    <a:pt x="6746" y="8290"/>
                  </a:cubicBezTo>
                  <a:cubicBezTo>
                    <a:pt x="6809" y="8543"/>
                    <a:pt x="6968" y="8733"/>
                    <a:pt x="7221" y="8828"/>
                  </a:cubicBezTo>
                  <a:cubicBezTo>
                    <a:pt x="7260" y="8840"/>
                    <a:pt x="7302" y="8845"/>
                    <a:pt x="7344" y="8845"/>
                  </a:cubicBezTo>
                  <a:cubicBezTo>
                    <a:pt x="7539" y="8845"/>
                    <a:pt x="7750" y="8731"/>
                    <a:pt x="7854" y="8575"/>
                  </a:cubicBezTo>
                  <a:cubicBezTo>
                    <a:pt x="8139" y="8733"/>
                    <a:pt x="8519" y="8828"/>
                    <a:pt x="8836" y="8828"/>
                  </a:cubicBezTo>
                  <a:cubicBezTo>
                    <a:pt x="9089" y="8797"/>
                    <a:pt x="9343" y="8638"/>
                    <a:pt x="9375" y="8353"/>
                  </a:cubicBezTo>
                  <a:cubicBezTo>
                    <a:pt x="9509" y="8420"/>
                    <a:pt x="9659" y="8488"/>
                    <a:pt x="9814" y="8488"/>
                  </a:cubicBezTo>
                  <a:cubicBezTo>
                    <a:pt x="9878" y="8488"/>
                    <a:pt x="9943" y="8476"/>
                    <a:pt x="10008" y="8448"/>
                  </a:cubicBezTo>
                  <a:cubicBezTo>
                    <a:pt x="10230" y="8353"/>
                    <a:pt x="10388" y="8195"/>
                    <a:pt x="10356" y="7942"/>
                  </a:cubicBezTo>
                  <a:lnTo>
                    <a:pt x="10356" y="7942"/>
                  </a:lnTo>
                  <a:cubicBezTo>
                    <a:pt x="10483" y="7989"/>
                    <a:pt x="10633" y="8021"/>
                    <a:pt x="10780" y="8021"/>
                  </a:cubicBezTo>
                  <a:cubicBezTo>
                    <a:pt x="10926" y="8021"/>
                    <a:pt x="11069" y="7989"/>
                    <a:pt x="11180" y="7910"/>
                  </a:cubicBezTo>
                  <a:cubicBezTo>
                    <a:pt x="11433" y="7783"/>
                    <a:pt x="11465" y="7467"/>
                    <a:pt x="11433" y="7213"/>
                  </a:cubicBezTo>
                  <a:cubicBezTo>
                    <a:pt x="11655" y="7182"/>
                    <a:pt x="11908" y="7118"/>
                    <a:pt x="12035" y="6896"/>
                  </a:cubicBezTo>
                  <a:cubicBezTo>
                    <a:pt x="12098" y="6770"/>
                    <a:pt x="12098" y="6643"/>
                    <a:pt x="12098" y="6485"/>
                  </a:cubicBezTo>
                  <a:cubicBezTo>
                    <a:pt x="12098" y="6421"/>
                    <a:pt x="12098" y="6358"/>
                    <a:pt x="12066" y="6326"/>
                  </a:cubicBezTo>
                  <a:cubicBezTo>
                    <a:pt x="12066" y="6263"/>
                    <a:pt x="12035" y="6263"/>
                    <a:pt x="12066" y="6263"/>
                  </a:cubicBezTo>
                  <a:cubicBezTo>
                    <a:pt x="12098" y="6231"/>
                    <a:pt x="12130" y="6231"/>
                    <a:pt x="12161" y="6200"/>
                  </a:cubicBezTo>
                  <a:cubicBezTo>
                    <a:pt x="12288" y="6136"/>
                    <a:pt x="12383" y="6010"/>
                    <a:pt x="12446" y="5883"/>
                  </a:cubicBezTo>
                  <a:cubicBezTo>
                    <a:pt x="12510" y="5820"/>
                    <a:pt x="12541" y="5725"/>
                    <a:pt x="12636" y="5661"/>
                  </a:cubicBezTo>
                  <a:cubicBezTo>
                    <a:pt x="12795" y="5535"/>
                    <a:pt x="12953" y="5408"/>
                    <a:pt x="13111" y="5281"/>
                  </a:cubicBezTo>
                  <a:cubicBezTo>
                    <a:pt x="13143" y="5376"/>
                    <a:pt x="13175" y="5566"/>
                    <a:pt x="13270" y="5630"/>
                  </a:cubicBezTo>
                  <a:cubicBezTo>
                    <a:pt x="13298" y="5639"/>
                    <a:pt x="13323" y="5643"/>
                    <a:pt x="13346" y="5643"/>
                  </a:cubicBezTo>
                  <a:cubicBezTo>
                    <a:pt x="13402" y="5643"/>
                    <a:pt x="13447" y="5620"/>
                    <a:pt x="13491" y="5598"/>
                  </a:cubicBezTo>
                  <a:cubicBezTo>
                    <a:pt x="13745" y="5503"/>
                    <a:pt x="15423" y="4775"/>
                    <a:pt x="15518" y="4711"/>
                  </a:cubicBezTo>
                  <a:cubicBezTo>
                    <a:pt x="15582" y="4680"/>
                    <a:pt x="15708" y="4648"/>
                    <a:pt x="15677" y="4521"/>
                  </a:cubicBezTo>
                  <a:cubicBezTo>
                    <a:pt x="15677" y="4521"/>
                    <a:pt x="15677" y="4521"/>
                    <a:pt x="15677" y="4490"/>
                  </a:cubicBezTo>
                  <a:cubicBezTo>
                    <a:pt x="15233" y="3508"/>
                    <a:pt x="14157" y="1038"/>
                    <a:pt x="14062" y="816"/>
                  </a:cubicBezTo>
                  <a:cubicBezTo>
                    <a:pt x="14002" y="727"/>
                    <a:pt x="13970" y="497"/>
                    <a:pt x="13835" y="497"/>
                  </a:cubicBezTo>
                  <a:cubicBezTo>
                    <a:pt x="13826" y="497"/>
                    <a:pt x="13817" y="498"/>
                    <a:pt x="13808" y="499"/>
                  </a:cubicBezTo>
                  <a:cubicBezTo>
                    <a:pt x="13745" y="499"/>
                    <a:pt x="13681" y="531"/>
                    <a:pt x="13650" y="563"/>
                  </a:cubicBezTo>
                  <a:cubicBezTo>
                    <a:pt x="13523" y="626"/>
                    <a:pt x="13428" y="658"/>
                    <a:pt x="13301" y="721"/>
                  </a:cubicBezTo>
                  <a:cubicBezTo>
                    <a:pt x="12985" y="848"/>
                    <a:pt x="11908" y="1323"/>
                    <a:pt x="11718" y="1418"/>
                  </a:cubicBezTo>
                  <a:cubicBezTo>
                    <a:pt x="11655" y="1418"/>
                    <a:pt x="11623" y="1449"/>
                    <a:pt x="11591" y="1481"/>
                  </a:cubicBezTo>
                  <a:cubicBezTo>
                    <a:pt x="11433" y="1544"/>
                    <a:pt x="11528" y="1671"/>
                    <a:pt x="11560" y="1766"/>
                  </a:cubicBezTo>
                  <a:cubicBezTo>
                    <a:pt x="11338" y="1924"/>
                    <a:pt x="11085" y="1988"/>
                    <a:pt x="10800" y="2019"/>
                  </a:cubicBezTo>
                  <a:cubicBezTo>
                    <a:pt x="10749" y="2025"/>
                    <a:pt x="10700" y="2028"/>
                    <a:pt x="10651" y="2028"/>
                  </a:cubicBezTo>
                  <a:cubicBezTo>
                    <a:pt x="10424" y="2028"/>
                    <a:pt x="10211" y="1971"/>
                    <a:pt x="9976" y="1893"/>
                  </a:cubicBezTo>
                  <a:cubicBezTo>
                    <a:pt x="9660" y="1798"/>
                    <a:pt x="9375" y="1703"/>
                    <a:pt x="9058" y="1576"/>
                  </a:cubicBezTo>
                  <a:cubicBezTo>
                    <a:pt x="8878" y="1525"/>
                    <a:pt x="8678" y="1432"/>
                    <a:pt x="8474" y="1432"/>
                  </a:cubicBezTo>
                  <a:cubicBezTo>
                    <a:pt x="8426" y="1432"/>
                    <a:pt x="8378" y="1437"/>
                    <a:pt x="8329" y="1449"/>
                  </a:cubicBezTo>
                  <a:cubicBezTo>
                    <a:pt x="8203" y="1481"/>
                    <a:pt x="8076" y="1513"/>
                    <a:pt x="7949" y="1576"/>
                  </a:cubicBezTo>
                  <a:cubicBezTo>
                    <a:pt x="7873" y="1576"/>
                    <a:pt x="7797" y="1617"/>
                    <a:pt x="7721" y="1617"/>
                  </a:cubicBezTo>
                  <a:cubicBezTo>
                    <a:pt x="7702" y="1617"/>
                    <a:pt x="7683" y="1614"/>
                    <a:pt x="7664" y="1608"/>
                  </a:cubicBezTo>
                  <a:lnTo>
                    <a:pt x="7284" y="1608"/>
                  </a:lnTo>
                  <a:cubicBezTo>
                    <a:pt x="6983" y="1592"/>
                    <a:pt x="6675" y="1584"/>
                    <a:pt x="6366" y="1584"/>
                  </a:cubicBezTo>
                  <a:cubicBezTo>
                    <a:pt x="6057" y="1584"/>
                    <a:pt x="5748" y="1592"/>
                    <a:pt x="5448" y="1608"/>
                  </a:cubicBezTo>
                  <a:lnTo>
                    <a:pt x="4814" y="1608"/>
                  </a:lnTo>
                  <a:cubicBezTo>
                    <a:pt x="4561" y="1576"/>
                    <a:pt x="4339" y="1513"/>
                    <a:pt x="4086" y="1418"/>
                  </a:cubicBezTo>
                  <a:cubicBezTo>
                    <a:pt x="4149" y="1323"/>
                    <a:pt x="4276" y="1133"/>
                    <a:pt x="4212" y="1038"/>
                  </a:cubicBezTo>
                  <a:cubicBezTo>
                    <a:pt x="4181" y="974"/>
                    <a:pt x="4117" y="943"/>
                    <a:pt x="4054" y="911"/>
                  </a:cubicBezTo>
                  <a:cubicBezTo>
                    <a:pt x="3801" y="816"/>
                    <a:pt x="2629" y="309"/>
                    <a:pt x="2344" y="183"/>
                  </a:cubicBezTo>
                  <a:cubicBezTo>
                    <a:pt x="2249" y="135"/>
                    <a:pt x="2049" y="0"/>
                    <a:pt x="1914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4" name="Google Shape;2754;p31"/>
            <p:cNvSpPr/>
            <p:nvPr/>
          </p:nvSpPr>
          <p:spPr>
            <a:xfrm>
              <a:off x="4796160" y="3075749"/>
              <a:ext cx="23000" cy="22200"/>
            </a:xfrm>
            <a:custGeom>
              <a:avLst/>
              <a:gdLst/>
              <a:ahLst/>
              <a:cxnLst/>
              <a:rect l="l" t="t" r="r" b="b"/>
              <a:pathLst>
                <a:path w="920" h="888" extrusionOk="0">
                  <a:moveTo>
                    <a:pt x="626" y="366"/>
                  </a:moveTo>
                  <a:cubicBezTo>
                    <a:pt x="627" y="367"/>
                    <a:pt x="630" y="371"/>
                    <a:pt x="634" y="381"/>
                  </a:cubicBezTo>
                  <a:cubicBezTo>
                    <a:pt x="632" y="375"/>
                    <a:pt x="629" y="370"/>
                    <a:pt x="626" y="366"/>
                  </a:cubicBezTo>
                  <a:close/>
                  <a:moveTo>
                    <a:pt x="485" y="288"/>
                  </a:moveTo>
                  <a:cubicBezTo>
                    <a:pt x="539" y="288"/>
                    <a:pt x="592" y="312"/>
                    <a:pt x="626" y="366"/>
                  </a:cubicBezTo>
                  <a:lnTo>
                    <a:pt x="626" y="366"/>
                  </a:lnTo>
                  <a:cubicBezTo>
                    <a:pt x="626" y="365"/>
                    <a:pt x="625" y="365"/>
                    <a:pt x="625" y="365"/>
                  </a:cubicBezTo>
                  <a:lnTo>
                    <a:pt x="625" y="365"/>
                  </a:lnTo>
                  <a:cubicBezTo>
                    <a:pt x="623" y="365"/>
                    <a:pt x="641" y="412"/>
                    <a:pt x="643" y="412"/>
                  </a:cubicBezTo>
                  <a:cubicBezTo>
                    <a:pt x="644" y="412"/>
                    <a:pt x="642" y="404"/>
                    <a:pt x="634" y="381"/>
                  </a:cubicBezTo>
                  <a:lnTo>
                    <a:pt x="634" y="381"/>
                  </a:lnTo>
                  <a:cubicBezTo>
                    <a:pt x="697" y="527"/>
                    <a:pt x="581" y="632"/>
                    <a:pt x="467" y="632"/>
                  </a:cubicBezTo>
                  <a:cubicBezTo>
                    <a:pt x="408" y="632"/>
                    <a:pt x="350" y="604"/>
                    <a:pt x="318" y="539"/>
                  </a:cubicBezTo>
                  <a:cubicBezTo>
                    <a:pt x="255" y="393"/>
                    <a:pt x="371" y="288"/>
                    <a:pt x="485" y="288"/>
                  </a:cubicBezTo>
                  <a:close/>
                  <a:moveTo>
                    <a:pt x="508" y="1"/>
                  </a:moveTo>
                  <a:cubicBezTo>
                    <a:pt x="254" y="1"/>
                    <a:pt x="33" y="191"/>
                    <a:pt x="33" y="444"/>
                  </a:cubicBezTo>
                  <a:cubicBezTo>
                    <a:pt x="1" y="697"/>
                    <a:pt x="223" y="887"/>
                    <a:pt x="476" y="887"/>
                  </a:cubicBezTo>
                  <a:cubicBezTo>
                    <a:pt x="698" y="887"/>
                    <a:pt x="919" y="697"/>
                    <a:pt x="919" y="476"/>
                  </a:cubicBezTo>
                  <a:cubicBezTo>
                    <a:pt x="919" y="222"/>
                    <a:pt x="729" y="32"/>
                    <a:pt x="508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5" name="Google Shape;2755;p31"/>
            <p:cNvSpPr/>
            <p:nvPr/>
          </p:nvSpPr>
          <p:spPr>
            <a:xfrm>
              <a:off x="3202325" y="4347900"/>
              <a:ext cx="75250" cy="75225"/>
            </a:xfrm>
            <a:custGeom>
              <a:avLst/>
              <a:gdLst/>
              <a:ahLst/>
              <a:cxnLst/>
              <a:rect l="l" t="t" r="r" b="b"/>
              <a:pathLst>
                <a:path w="3010" h="3009" extrusionOk="0">
                  <a:moveTo>
                    <a:pt x="1" y="0"/>
                  </a:moveTo>
                  <a:lnTo>
                    <a:pt x="254" y="1489"/>
                  </a:lnTo>
                  <a:lnTo>
                    <a:pt x="508" y="3009"/>
                  </a:lnTo>
                  <a:lnTo>
                    <a:pt x="1774" y="1774"/>
                  </a:lnTo>
                  <a:lnTo>
                    <a:pt x="3010" y="539"/>
                  </a:lnTo>
                  <a:lnTo>
                    <a:pt x="1521" y="254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6" name="Google Shape;2756;p31"/>
            <p:cNvSpPr/>
            <p:nvPr/>
          </p:nvSpPr>
          <p:spPr>
            <a:xfrm>
              <a:off x="3532475" y="3511050"/>
              <a:ext cx="87125" cy="87100"/>
            </a:xfrm>
            <a:custGeom>
              <a:avLst/>
              <a:gdLst/>
              <a:ahLst/>
              <a:cxnLst/>
              <a:rect l="l" t="t" r="r" b="b"/>
              <a:pathLst>
                <a:path w="3485" h="3484" extrusionOk="0">
                  <a:moveTo>
                    <a:pt x="1743" y="0"/>
                  </a:moveTo>
                  <a:cubicBezTo>
                    <a:pt x="793" y="0"/>
                    <a:pt x="1" y="792"/>
                    <a:pt x="1" y="1742"/>
                  </a:cubicBezTo>
                  <a:cubicBezTo>
                    <a:pt x="1" y="2692"/>
                    <a:pt x="793" y="3484"/>
                    <a:pt x="1743" y="3484"/>
                  </a:cubicBezTo>
                  <a:cubicBezTo>
                    <a:pt x="2725" y="3484"/>
                    <a:pt x="3485" y="2692"/>
                    <a:pt x="3485" y="1742"/>
                  </a:cubicBezTo>
                  <a:cubicBezTo>
                    <a:pt x="3485" y="792"/>
                    <a:pt x="2725" y="0"/>
                    <a:pt x="1743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7" name="Google Shape;2757;p31"/>
            <p:cNvSpPr/>
            <p:nvPr/>
          </p:nvSpPr>
          <p:spPr>
            <a:xfrm>
              <a:off x="3532475" y="3044725"/>
              <a:ext cx="87125" cy="87100"/>
            </a:xfrm>
            <a:custGeom>
              <a:avLst/>
              <a:gdLst/>
              <a:ahLst/>
              <a:cxnLst/>
              <a:rect l="l" t="t" r="r" b="b"/>
              <a:pathLst>
                <a:path w="3485" h="3484" extrusionOk="0">
                  <a:moveTo>
                    <a:pt x="1743" y="0"/>
                  </a:moveTo>
                  <a:cubicBezTo>
                    <a:pt x="793" y="0"/>
                    <a:pt x="1" y="760"/>
                    <a:pt x="1" y="1742"/>
                  </a:cubicBezTo>
                  <a:cubicBezTo>
                    <a:pt x="1" y="2692"/>
                    <a:pt x="793" y="3484"/>
                    <a:pt x="1743" y="3484"/>
                  </a:cubicBezTo>
                  <a:cubicBezTo>
                    <a:pt x="2693" y="3484"/>
                    <a:pt x="3485" y="2692"/>
                    <a:pt x="3485" y="1742"/>
                  </a:cubicBezTo>
                  <a:cubicBezTo>
                    <a:pt x="3485" y="760"/>
                    <a:pt x="2693" y="0"/>
                    <a:pt x="1743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8" name="Google Shape;2758;p31"/>
            <p:cNvSpPr/>
            <p:nvPr/>
          </p:nvSpPr>
          <p:spPr>
            <a:xfrm>
              <a:off x="3084375" y="3551425"/>
              <a:ext cx="969100" cy="969075"/>
            </a:xfrm>
            <a:custGeom>
              <a:avLst/>
              <a:gdLst/>
              <a:ahLst/>
              <a:cxnLst/>
              <a:rect l="l" t="t" r="r" b="b"/>
              <a:pathLst>
                <a:path w="38764" h="38763" extrusionOk="0">
                  <a:moveTo>
                    <a:pt x="19382" y="254"/>
                  </a:moveTo>
                  <a:cubicBezTo>
                    <a:pt x="29928" y="254"/>
                    <a:pt x="38510" y="8836"/>
                    <a:pt x="38510" y="19382"/>
                  </a:cubicBezTo>
                  <a:cubicBezTo>
                    <a:pt x="38510" y="29927"/>
                    <a:pt x="29928" y="38510"/>
                    <a:pt x="19382" y="38510"/>
                  </a:cubicBezTo>
                  <a:cubicBezTo>
                    <a:pt x="8836" y="38510"/>
                    <a:pt x="254" y="29927"/>
                    <a:pt x="254" y="19382"/>
                  </a:cubicBezTo>
                  <a:cubicBezTo>
                    <a:pt x="254" y="8836"/>
                    <a:pt x="8836" y="254"/>
                    <a:pt x="19382" y="254"/>
                  </a:cubicBezTo>
                  <a:close/>
                  <a:moveTo>
                    <a:pt x="19382" y="0"/>
                  </a:moveTo>
                  <a:cubicBezTo>
                    <a:pt x="8678" y="0"/>
                    <a:pt x="0" y="8709"/>
                    <a:pt x="0" y="19382"/>
                  </a:cubicBezTo>
                  <a:cubicBezTo>
                    <a:pt x="0" y="30086"/>
                    <a:pt x="8678" y="38763"/>
                    <a:pt x="19382" y="38763"/>
                  </a:cubicBezTo>
                  <a:cubicBezTo>
                    <a:pt x="30054" y="38763"/>
                    <a:pt x="38763" y="30086"/>
                    <a:pt x="38763" y="19382"/>
                  </a:cubicBezTo>
                  <a:cubicBezTo>
                    <a:pt x="38763" y="8709"/>
                    <a:pt x="30054" y="0"/>
                    <a:pt x="19382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59" name="Google Shape;2759;p31"/>
            <p:cNvSpPr/>
            <p:nvPr/>
          </p:nvSpPr>
          <p:spPr>
            <a:xfrm>
              <a:off x="3180950" y="3648000"/>
              <a:ext cx="775925" cy="775925"/>
            </a:xfrm>
            <a:custGeom>
              <a:avLst/>
              <a:gdLst/>
              <a:ahLst/>
              <a:cxnLst/>
              <a:rect l="l" t="t" r="r" b="b"/>
              <a:pathLst>
                <a:path w="31037" h="31037" extrusionOk="0">
                  <a:moveTo>
                    <a:pt x="15519" y="3738"/>
                  </a:moveTo>
                  <a:cubicBezTo>
                    <a:pt x="22011" y="3738"/>
                    <a:pt x="27300" y="9027"/>
                    <a:pt x="27300" y="15519"/>
                  </a:cubicBezTo>
                  <a:cubicBezTo>
                    <a:pt x="27300" y="22042"/>
                    <a:pt x="22011" y="27299"/>
                    <a:pt x="15519" y="27299"/>
                  </a:cubicBezTo>
                  <a:cubicBezTo>
                    <a:pt x="9027" y="27299"/>
                    <a:pt x="3738" y="22011"/>
                    <a:pt x="3738" y="15519"/>
                  </a:cubicBezTo>
                  <a:cubicBezTo>
                    <a:pt x="3738" y="9027"/>
                    <a:pt x="9027" y="3738"/>
                    <a:pt x="15519" y="3738"/>
                  </a:cubicBezTo>
                  <a:close/>
                  <a:moveTo>
                    <a:pt x="15519" y="1"/>
                  </a:moveTo>
                  <a:cubicBezTo>
                    <a:pt x="6936" y="1"/>
                    <a:pt x="1" y="6968"/>
                    <a:pt x="1" y="15519"/>
                  </a:cubicBezTo>
                  <a:cubicBezTo>
                    <a:pt x="1" y="24101"/>
                    <a:pt x="6936" y="31036"/>
                    <a:pt x="15519" y="31036"/>
                  </a:cubicBezTo>
                  <a:cubicBezTo>
                    <a:pt x="24069" y="31036"/>
                    <a:pt x="31037" y="24101"/>
                    <a:pt x="31037" y="15519"/>
                  </a:cubicBezTo>
                  <a:cubicBezTo>
                    <a:pt x="31037" y="6968"/>
                    <a:pt x="24069" y="1"/>
                    <a:pt x="15519" y="1"/>
                  </a:cubicBezTo>
                  <a:close/>
                </a:path>
              </a:pathLst>
            </a:custGeom>
            <a:solidFill>
              <a:srgbClr val="1B1F2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0" name="Google Shape;2760;p31"/>
            <p:cNvSpPr/>
            <p:nvPr/>
          </p:nvSpPr>
          <p:spPr>
            <a:xfrm>
              <a:off x="2694850" y="2979800"/>
              <a:ext cx="86325" cy="62575"/>
            </a:xfrm>
            <a:custGeom>
              <a:avLst/>
              <a:gdLst/>
              <a:ahLst/>
              <a:cxnLst/>
              <a:rect l="l" t="t" r="r" b="b"/>
              <a:pathLst>
                <a:path w="3453" h="2503" extrusionOk="0">
                  <a:moveTo>
                    <a:pt x="0" y="0"/>
                  </a:moveTo>
                  <a:lnTo>
                    <a:pt x="855" y="1267"/>
                  </a:lnTo>
                  <a:lnTo>
                    <a:pt x="1710" y="2502"/>
                  </a:lnTo>
                  <a:lnTo>
                    <a:pt x="2597" y="1267"/>
                  </a:lnTo>
                  <a:lnTo>
                    <a:pt x="3452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1" name="Google Shape;2761;p31"/>
            <p:cNvSpPr/>
            <p:nvPr/>
          </p:nvSpPr>
          <p:spPr>
            <a:xfrm>
              <a:off x="2384475" y="3080350"/>
              <a:ext cx="373725" cy="6350"/>
            </a:xfrm>
            <a:custGeom>
              <a:avLst/>
              <a:gdLst/>
              <a:ahLst/>
              <a:cxnLst/>
              <a:rect l="l" t="t" r="r" b="b"/>
              <a:pathLst>
                <a:path w="14949" h="254" extrusionOk="0">
                  <a:moveTo>
                    <a:pt x="1" y="0"/>
                  </a:moveTo>
                  <a:lnTo>
                    <a:pt x="1" y="254"/>
                  </a:lnTo>
                  <a:lnTo>
                    <a:pt x="14949" y="254"/>
                  </a:lnTo>
                  <a:lnTo>
                    <a:pt x="14949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2" name="Google Shape;2762;p31"/>
            <p:cNvSpPr/>
            <p:nvPr/>
          </p:nvSpPr>
          <p:spPr>
            <a:xfrm>
              <a:off x="1694900" y="3759650"/>
              <a:ext cx="6350" cy="373700"/>
            </a:xfrm>
            <a:custGeom>
              <a:avLst/>
              <a:gdLst/>
              <a:ahLst/>
              <a:cxnLst/>
              <a:rect l="l" t="t" r="r" b="b"/>
              <a:pathLst>
                <a:path w="254" h="14948" extrusionOk="0">
                  <a:moveTo>
                    <a:pt x="0" y="0"/>
                  </a:moveTo>
                  <a:lnTo>
                    <a:pt x="0" y="14948"/>
                  </a:lnTo>
                  <a:lnTo>
                    <a:pt x="253" y="14948"/>
                  </a:lnTo>
                  <a:lnTo>
                    <a:pt x="253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3" name="Google Shape;2763;p31"/>
            <p:cNvSpPr/>
            <p:nvPr/>
          </p:nvSpPr>
          <p:spPr>
            <a:xfrm>
              <a:off x="642675" y="3080350"/>
              <a:ext cx="373725" cy="6350"/>
            </a:xfrm>
            <a:custGeom>
              <a:avLst/>
              <a:gdLst/>
              <a:ahLst/>
              <a:cxnLst/>
              <a:rect l="l" t="t" r="r" b="b"/>
              <a:pathLst>
                <a:path w="14949" h="254" extrusionOk="0">
                  <a:moveTo>
                    <a:pt x="1" y="0"/>
                  </a:moveTo>
                  <a:lnTo>
                    <a:pt x="1" y="254"/>
                  </a:lnTo>
                  <a:lnTo>
                    <a:pt x="14949" y="254"/>
                  </a:lnTo>
                  <a:lnTo>
                    <a:pt x="14949" y="0"/>
                  </a:lnTo>
                  <a:close/>
                </a:path>
              </a:pathLst>
            </a:custGeom>
            <a:solidFill>
              <a:srgbClr val="96979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4" name="Google Shape;2764;p31"/>
            <p:cNvSpPr/>
            <p:nvPr/>
          </p:nvSpPr>
          <p:spPr>
            <a:xfrm>
              <a:off x="1698050" y="3079550"/>
              <a:ext cx="688050" cy="688025"/>
            </a:xfrm>
            <a:custGeom>
              <a:avLst/>
              <a:gdLst/>
              <a:ahLst/>
              <a:cxnLst/>
              <a:rect l="l" t="t" r="r" b="b"/>
              <a:pathLst>
                <a:path w="27522" h="27521" extrusionOk="0">
                  <a:moveTo>
                    <a:pt x="23056" y="1"/>
                  </a:moveTo>
                  <a:lnTo>
                    <a:pt x="23056" y="32"/>
                  </a:lnTo>
                  <a:cubicBezTo>
                    <a:pt x="23056" y="12763"/>
                    <a:pt x="12732" y="23087"/>
                    <a:pt x="1" y="23087"/>
                  </a:cubicBezTo>
                  <a:lnTo>
                    <a:pt x="1" y="27521"/>
                  </a:lnTo>
                  <a:cubicBezTo>
                    <a:pt x="15202" y="27521"/>
                    <a:pt x="27521" y="15202"/>
                    <a:pt x="2752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5" name="Google Shape;2765;p31"/>
            <p:cNvSpPr/>
            <p:nvPr/>
          </p:nvSpPr>
          <p:spPr>
            <a:xfrm>
              <a:off x="1010050" y="3079550"/>
              <a:ext cx="688025" cy="688025"/>
            </a:xfrm>
            <a:custGeom>
              <a:avLst/>
              <a:gdLst/>
              <a:ahLst/>
              <a:cxnLst/>
              <a:rect l="l" t="t" r="r" b="b"/>
              <a:pathLst>
                <a:path w="27521" h="27521" extrusionOk="0">
                  <a:moveTo>
                    <a:pt x="0" y="1"/>
                  </a:moveTo>
                  <a:cubicBezTo>
                    <a:pt x="0" y="15202"/>
                    <a:pt x="12320" y="27521"/>
                    <a:pt x="27521" y="27521"/>
                  </a:cubicBezTo>
                  <a:lnTo>
                    <a:pt x="27521" y="23087"/>
                  </a:lnTo>
                  <a:cubicBezTo>
                    <a:pt x="14790" y="23087"/>
                    <a:pt x="4466" y="12763"/>
                    <a:pt x="4466" y="32"/>
                  </a:cubicBezTo>
                  <a:lnTo>
                    <a:pt x="4466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6" name="Google Shape;2766;p31"/>
            <p:cNvSpPr/>
            <p:nvPr/>
          </p:nvSpPr>
          <p:spPr>
            <a:xfrm>
              <a:off x="1010050" y="2393125"/>
              <a:ext cx="1376050" cy="688025"/>
            </a:xfrm>
            <a:custGeom>
              <a:avLst/>
              <a:gdLst/>
              <a:ahLst/>
              <a:cxnLst/>
              <a:rect l="l" t="t" r="r" b="b"/>
              <a:pathLst>
                <a:path w="55042" h="27521" extrusionOk="0">
                  <a:moveTo>
                    <a:pt x="27521" y="1"/>
                  </a:moveTo>
                  <a:cubicBezTo>
                    <a:pt x="12320" y="1"/>
                    <a:pt x="0" y="12320"/>
                    <a:pt x="0" y="27521"/>
                  </a:cubicBezTo>
                  <a:lnTo>
                    <a:pt x="4466" y="27521"/>
                  </a:lnTo>
                  <a:lnTo>
                    <a:pt x="4466" y="27489"/>
                  </a:lnTo>
                  <a:cubicBezTo>
                    <a:pt x="4466" y="14758"/>
                    <a:pt x="14790" y="4434"/>
                    <a:pt x="27521" y="4434"/>
                  </a:cubicBezTo>
                  <a:cubicBezTo>
                    <a:pt x="40252" y="4434"/>
                    <a:pt x="50576" y="14758"/>
                    <a:pt x="50576" y="27489"/>
                  </a:cubicBezTo>
                  <a:lnTo>
                    <a:pt x="50576" y="27521"/>
                  </a:lnTo>
                  <a:lnTo>
                    <a:pt x="55041" y="27521"/>
                  </a:lnTo>
                  <a:cubicBezTo>
                    <a:pt x="55041" y="12320"/>
                    <a:pt x="42722" y="1"/>
                    <a:pt x="27521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7" name="Google Shape;2767;p31"/>
            <p:cNvSpPr/>
            <p:nvPr/>
          </p:nvSpPr>
          <p:spPr>
            <a:xfrm>
              <a:off x="820825" y="2203125"/>
              <a:ext cx="1754500" cy="877250"/>
            </a:xfrm>
            <a:custGeom>
              <a:avLst/>
              <a:gdLst/>
              <a:ahLst/>
              <a:cxnLst/>
              <a:rect l="l" t="t" r="r" b="b"/>
              <a:pathLst>
                <a:path w="70180" h="35090" extrusionOk="0">
                  <a:moveTo>
                    <a:pt x="35090" y="0"/>
                  </a:moveTo>
                  <a:cubicBezTo>
                    <a:pt x="15740" y="0"/>
                    <a:pt x="0" y="15740"/>
                    <a:pt x="0" y="35089"/>
                  </a:cubicBezTo>
                  <a:lnTo>
                    <a:pt x="1457" y="35089"/>
                  </a:lnTo>
                  <a:cubicBezTo>
                    <a:pt x="1457" y="16563"/>
                    <a:pt x="16563" y="1457"/>
                    <a:pt x="35090" y="1457"/>
                  </a:cubicBezTo>
                  <a:cubicBezTo>
                    <a:pt x="53648" y="1457"/>
                    <a:pt x="68722" y="16563"/>
                    <a:pt x="68722" y="35089"/>
                  </a:cubicBezTo>
                  <a:lnTo>
                    <a:pt x="70179" y="35089"/>
                  </a:lnTo>
                  <a:cubicBezTo>
                    <a:pt x="70179" y="15740"/>
                    <a:pt x="54440" y="0"/>
                    <a:pt x="35090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8" name="Google Shape;2768;p31"/>
            <p:cNvSpPr/>
            <p:nvPr/>
          </p:nvSpPr>
          <p:spPr>
            <a:xfrm>
              <a:off x="836650" y="3080350"/>
              <a:ext cx="861425" cy="862200"/>
            </a:xfrm>
            <a:custGeom>
              <a:avLst/>
              <a:gdLst/>
              <a:ahLst/>
              <a:cxnLst/>
              <a:rect l="l" t="t" r="r" b="b"/>
              <a:pathLst>
                <a:path w="34457" h="34488" extrusionOk="0">
                  <a:moveTo>
                    <a:pt x="1" y="0"/>
                  </a:moveTo>
                  <a:cubicBezTo>
                    <a:pt x="1" y="19002"/>
                    <a:pt x="15455" y="34488"/>
                    <a:pt x="34457" y="34488"/>
                  </a:cubicBezTo>
                  <a:lnTo>
                    <a:pt x="34457" y="34234"/>
                  </a:lnTo>
                  <a:cubicBezTo>
                    <a:pt x="15582" y="34234"/>
                    <a:pt x="223" y="18875"/>
                    <a:pt x="223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69" name="Google Shape;2769;p31"/>
            <p:cNvSpPr/>
            <p:nvPr/>
          </p:nvSpPr>
          <p:spPr>
            <a:xfrm>
              <a:off x="1698050" y="3080350"/>
              <a:ext cx="862225" cy="862200"/>
            </a:xfrm>
            <a:custGeom>
              <a:avLst/>
              <a:gdLst/>
              <a:ahLst/>
              <a:cxnLst/>
              <a:rect l="l" t="t" r="r" b="b"/>
              <a:pathLst>
                <a:path w="34489" h="34488" extrusionOk="0">
                  <a:moveTo>
                    <a:pt x="34235" y="0"/>
                  </a:moveTo>
                  <a:cubicBezTo>
                    <a:pt x="34235" y="18875"/>
                    <a:pt x="18876" y="34234"/>
                    <a:pt x="1" y="34234"/>
                  </a:cubicBezTo>
                  <a:lnTo>
                    <a:pt x="1" y="34488"/>
                  </a:lnTo>
                  <a:cubicBezTo>
                    <a:pt x="19002" y="34488"/>
                    <a:pt x="34488" y="19002"/>
                    <a:pt x="34488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0" name="Google Shape;2770;p31"/>
            <p:cNvSpPr/>
            <p:nvPr/>
          </p:nvSpPr>
          <p:spPr>
            <a:xfrm>
              <a:off x="653775" y="2036075"/>
              <a:ext cx="2089375" cy="1044300"/>
            </a:xfrm>
            <a:custGeom>
              <a:avLst/>
              <a:gdLst/>
              <a:ahLst/>
              <a:cxnLst/>
              <a:rect l="l" t="t" r="r" b="b"/>
              <a:pathLst>
                <a:path w="83575" h="41772" extrusionOk="0">
                  <a:moveTo>
                    <a:pt x="41772" y="0"/>
                  </a:moveTo>
                  <a:cubicBezTo>
                    <a:pt x="18748" y="0"/>
                    <a:pt x="0" y="18748"/>
                    <a:pt x="0" y="41771"/>
                  </a:cubicBezTo>
                  <a:lnTo>
                    <a:pt x="222" y="41771"/>
                  </a:lnTo>
                  <a:cubicBezTo>
                    <a:pt x="222" y="18875"/>
                    <a:pt x="18875" y="222"/>
                    <a:pt x="41772" y="222"/>
                  </a:cubicBezTo>
                  <a:cubicBezTo>
                    <a:pt x="64669" y="222"/>
                    <a:pt x="83322" y="18875"/>
                    <a:pt x="83322" y="41771"/>
                  </a:cubicBezTo>
                  <a:lnTo>
                    <a:pt x="83575" y="41771"/>
                  </a:lnTo>
                  <a:cubicBezTo>
                    <a:pt x="83575" y="18748"/>
                    <a:pt x="64827" y="0"/>
                    <a:pt x="41772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1" name="Google Shape;2771;p31"/>
            <p:cNvSpPr/>
            <p:nvPr/>
          </p:nvSpPr>
          <p:spPr>
            <a:xfrm>
              <a:off x="637925" y="3080350"/>
              <a:ext cx="1060150" cy="1060125"/>
            </a:xfrm>
            <a:custGeom>
              <a:avLst/>
              <a:gdLst/>
              <a:ahLst/>
              <a:cxnLst/>
              <a:rect l="l" t="t" r="r" b="b"/>
              <a:pathLst>
                <a:path w="42406" h="42405" extrusionOk="0">
                  <a:moveTo>
                    <a:pt x="1" y="0"/>
                  </a:moveTo>
                  <a:cubicBezTo>
                    <a:pt x="1" y="23372"/>
                    <a:pt x="19034" y="42405"/>
                    <a:pt x="42406" y="42405"/>
                  </a:cubicBezTo>
                  <a:lnTo>
                    <a:pt x="42406" y="40948"/>
                  </a:lnTo>
                  <a:cubicBezTo>
                    <a:pt x="19826" y="40948"/>
                    <a:pt x="1489" y="22580"/>
                    <a:pt x="1489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2" name="Google Shape;2772;p31"/>
            <p:cNvSpPr/>
            <p:nvPr/>
          </p:nvSpPr>
          <p:spPr>
            <a:xfrm>
              <a:off x="1698050" y="3080350"/>
              <a:ext cx="1060150" cy="1060125"/>
            </a:xfrm>
            <a:custGeom>
              <a:avLst/>
              <a:gdLst/>
              <a:ahLst/>
              <a:cxnLst/>
              <a:rect l="l" t="t" r="r" b="b"/>
              <a:pathLst>
                <a:path w="42406" h="42405" extrusionOk="0">
                  <a:moveTo>
                    <a:pt x="40949" y="0"/>
                  </a:moveTo>
                  <a:cubicBezTo>
                    <a:pt x="40949" y="22580"/>
                    <a:pt x="22581" y="40948"/>
                    <a:pt x="1" y="40948"/>
                  </a:cubicBezTo>
                  <a:lnTo>
                    <a:pt x="1" y="42405"/>
                  </a:lnTo>
                  <a:cubicBezTo>
                    <a:pt x="23373" y="42405"/>
                    <a:pt x="42406" y="23372"/>
                    <a:pt x="4240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3" name="Google Shape;2773;p31"/>
            <p:cNvSpPr/>
            <p:nvPr/>
          </p:nvSpPr>
          <p:spPr>
            <a:xfrm>
              <a:off x="797075" y="3080350"/>
              <a:ext cx="86325" cy="62575"/>
            </a:xfrm>
            <a:custGeom>
              <a:avLst/>
              <a:gdLst/>
              <a:ahLst/>
              <a:cxnLst/>
              <a:rect l="l" t="t" r="r" b="b"/>
              <a:pathLst>
                <a:path w="3453" h="2503" extrusionOk="0">
                  <a:moveTo>
                    <a:pt x="1742" y="0"/>
                  </a:moveTo>
                  <a:lnTo>
                    <a:pt x="855" y="1267"/>
                  </a:lnTo>
                  <a:lnTo>
                    <a:pt x="0" y="2502"/>
                  </a:lnTo>
                  <a:lnTo>
                    <a:pt x="3452" y="2502"/>
                  </a:lnTo>
                  <a:lnTo>
                    <a:pt x="2597" y="1267"/>
                  </a:lnTo>
                  <a:lnTo>
                    <a:pt x="1742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4" name="Google Shape;2774;p31"/>
            <p:cNvSpPr/>
            <p:nvPr/>
          </p:nvSpPr>
          <p:spPr>
            <a:xfrm>
              <a:off x="1702025" y="3893450"/>
              <a:ext cx="61775" cy="87100"/>
            </a:xfrm>
            <a:custGeom>
              <a:avLst/>
              <a:gdLst/>
              <a:ahLst/>
              <a:cxnLst/>
              <a:rect l="l" t="t" r="r" b="b"/>
              <a:pathLst>
                <a:path w="2471" h="3484" extrusionOk="0">
                  <a:moveTo>
                    <a:pt x="2470" y="0"/>
                  </a:moveTo>
                  <a:lnTo>
                    <a:pt x="1235" y="887"/>
                  </a:lnTo>
                  <a:lnTo>
                    <a:pt x="0" y="1742"/>
                  </a:lnTo>
                  <a:lnTo>
                    <a:pt x="1235" y="2597"/>
                  </a:lnTo>
                  <a:lnTo>
                    <a:pt x="2470" y="3484"/>
                  </a:lnTo>
                  <a:lnTo>
                    <a:pt x="2470" y="1742"/>
                  </a:lnTo>
                  <a:lnTo>
                    <a:pt x="2470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5" name="Google Shape;2775;p31"/>
            <p:cNvSpPr/>
            <p:nvPr/>
          </p:nvSpPr>
          <p:spPr>
            <a:xfrm>
              <a:off x="3469950" y="3041550"/>
              <a:ext cx="66525" cy="92650"/>
            </a:xfrm>
            <a:custGeom>
              <a:avLst/>
              <a:gdLst/>
              <a:ahLst/>
              <a:cxnLst/>
              <a:rect l="l" t="t" r="r" b="b"/>
              <a:pathLst>
                <a:path w="2661" h="3706" extrusionOk="0">
                  <a:moveTo>
                    <a:pt x="0" y="1"/>
                  </a:moveTo>
                  <a:lnTo>
                    <a:pt x="0" y="1869"/>
                  </a:lnTo>
                  <a:lnTo>
                    <a:pt x="0" y="3706"/>
                  </a:lnTo>
                  <a:lnTo>
                    <a:pt x="1330" y="2787"/>
                  </a:lnTo>
                  <a:lnTo>
                    <a:pt x="2660" y="1869"/>
                  </a:lnTo>
                  <a:lnTo>
                    <a:pt x="1330" y="91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6" name="Google Shape;2776;p31"/>
            <p:cNvSpPr/>
            <p:nvPr/>
          </p:nvSpPr>
          <p:spPr>
            <a:xfrm>
              <a:off x="1388500" y="2728025"/>
              <a:ext cx="619150" cy="357875"/>
            </a:xfrm>
            <a:custGeom>
              <a:avLst/>
              <a:gdLst/>
              <a:ahLst/>
              <a:cxnLst/>
              <a:rect l="l" t="t" r="r" b="b"/>
              <a:pathLst>
                <a:path w="24766" h="14315" extrusionOk="0">
                  <a:moveTo>
                    <a:pt x="12193" y="191"/>
                  </a:moveTo>
                  <a:cubicBezTo>
                    <a:pt x="14346" y="191"/>
                    <a:pt x="16373" y="1331"/>
                    <a:pt x="17576" y="3136"/>
                  </a:cubicBezTo>
                  <a:cubicBezTo>
                    <a:pt x="17576" y="3136"/>
                    <a:pt x="18527" y="2946"/>
                    <a:pt x="18970" y="2946"/>
                  </a:cubicBezTo>
                  <a:cubicBezTo>
                    <a:pt x="22073" y="2946"/>
                    <a:pt x="24607" y="5448"/>
                    <a:pt x="24607" y="8551"/>
                  </a:cubicBezTo>
                  <a:cubicBezTo>
                    <a:pt x="24607" y="11021"/>
                    <a:pt x="22992" y="13207"/>
                    <a:pt x="20648" y="13903"/>
                  </a:cubicBezTo>
                  <a:lnTo>
                    <a:pt x="20648" y="11940"/>
                  </a:lnTo>
                  <a:cubicBezTo>
                    <a:pt x="20648" y="11180"/>
                    <a:pt x="19983" y="10578"/>
                    <a:pt x="19223" y="10578"/>
                  </a:cubicBezTo>
                  <a:cubicBezTo>
                    <a:pt x="18463" y="10578"/>
                    <a:pt x="17830" y="11180"/>
                    <a:pt x="17830" y="11940"/>
                  </a:cubicBezTo>
                  <a:lnTo>
                    <a:pt x="17830" y="14157"/>
                  </a:lnTo>
                  <a:lnTo>
                    <a:pt x="13618" y="14157"/>
                  </a:lnTo>
                  <a:cubicBezTo>
                    <a:pt x="13555" y="13207"/>
                    <a:pt x="12826" y="12542"/>
                    <a:pt x="11908" y="12542"/>
                  </a:cubicBezTo>
                  <a:cubicBezTo>
                    <a:pt x="11021" y="12542"/>
                    <a:pt x="10261" y="13207"/>
                    <a:pt x="10229" y="14157"/>
                  </a:cubicBezTo>
                  <a:lnTo>
                    <a:pt x="6017" y="14157"/>
                  </a:lnTo>
                  <a:lnTo>
                    <a:pt x="6017" y="13682"/>
                  </a:lnTo>
                  <a:cubicBezTo>
                    <a:pt x="6017" y="12922"/>
                    <a:pt x="5416" y="12288"/>
                    <a:pt x="4656" y="12288"/>
                  </a:cubicBezTo>
                  <a:cubicBezTo>
                    <a:pt x="3895" y="12288"/>
                    <a:pt x="3294" y="12922"/>
                    <a:pt x="3294" y="13682"/>
                  </a:cubicBezTo>
                  <a:lnTo>
                    <a:pt x="3294" y="14030"/>
                  </a:lnTo>
                  <a:cubicBezTo>
                    <a:pt x="1425" y="13587"/>
                    <a:pt x="190" y="11940"/>
                    <a:pt x="222" y="10071"/>
                  </a:cubicBezTo>
                  <a:cubicBezTo>
                    <a:pt x="285" y="6841"/>
                    <a:pt x="3484" y="6113"/>
                    <a:pt x="3484" y="6113"/>
                  </a:cubicBezTo>
                  <a:cubicBezTo>
                    <a:pt x="3484" y="6113"/>
                    <a:pt x="4022" y="4181"/>
                    <a:pt x="5891" y="4181"/>
                  </a:cubicBezTo>
                  <a:cubicBezTo>
                    <a:pt x="5986" y="4181"/>
                    <a:pt x="6271" y="4213"/>
                    <a:pt x="6271" y="4213"/>
                  </a:cubicBezTo>
                  <a:cubicBezTo>
                    <a:pt x="7252" y="1806"/>
                    <a:pt x="9596" y="191"/>
                    <a:pt x="12193" y="191"/>
                  </a:cubicBezTo>
                  <a:close/>
                  <a:moveTo>
                    <a:pt x="12193" y="1"/>
                  </a:moveTo>
                  <a:cubicBezTo>
                    <a:pt x="9533" y="1"/>
                    <a:pt x="7189" y="1552"/>
                    <a:pt x="6144" y="3991"/>
                  </a:cubicBezTo>
                  <a:lnTo>
                    <a:pt x="5891" y="3991"/>
                  </a:lnTo>
                  <a:cubicBezTo>
                    <a:pt x="4687" y="3991"/>
                    <a:pt x="3642" y="4783"/>
                    <a:pt x="3294" y="5954"/>
                  </a:cubicBezTo>
                  <a:cubicBezTo>
                    <a:pt x="1394" y="6398"/>
                    <a:pt x="0" y="8108"/>
                    <a:pt x="0" y="10103"/>
                  </a:cubicBezTo>
                  <a:cubicBezTo>
                    <a:pt x="0" y="12098"/>
                    <a:pt x="1394" y="13808"/>
                    <a:pt x="3357" y="14252"/>
                  </a:cubicBezTo>
                  <a:lnTo>
                    <a:pt x="3484" y="14283"/>
                  </a:lnTo>
                  <a:lnTo>
                    <a:pt x="3484" y="13682"/>
                  </a:lnTo>
                  <a:cubicBezTo>
                    <a:pt x="3484" y="13017"/>
                    <a:pt x="3990" y="12478"/>
                    <a:pt x="4656" y="12478"/>
                  </a:cubicBezTo>
                  <a:cubicBezTo>
                    <a:pt x="5321" y="12478"/>
                    <a:pt x="5827" y="13017"/>
                    <a:pt x="5827" y="13682"/>
                  </a:cubicBezTo>
                  <a:lnTo>
                    <a:pt x="5827" y="14315"/>
                  </a:lnTo>
                  <a:lnTo>
                    <a:pt x="10388" y="14315"/>
                  </a:lnTo>
                  <a:cubicBezTo>
                    <a:pt x="10419" y="13492"/>
                    <a:pt x="11084" y="12700"/>
                    <a:pt x="11908" y="12700"/>
                  </a:cubicBezTo>
                  <a:cubicBezTo>
                    <a:pt x="12731" y="12700"/>
                    <a:pt x="13428" y="13492"/>
                    <a:pt x="13428" y="14315"/>
                  </a:cubicBezTo>
                  <a:lnTo>
                    <a:pt x="18020" y="14315"/>
                  </a:lnTo>
                  <a:lnTo>
                    <a:pt x="18020" y="11940"/>
                  </a:lnTo>
                  <a:cubicBezTo>
                    <a:pt x="18020" y="11275"/>
                    <a:pt x="18558" y="10768"/>
                    <a:pt x="19223" y="10768"/>
                  </a:cubicBezTo>
                  <a:cubicBezTo>
                    <a:pt x="19888" y="10768"/>
                    <a:pt x="20458" y="11306"/>
                    <a:pt x="20458" y="11940"/>
                  </a:cubicBezTo>
                  <a:lnTo>
                    <a:pt x="20458" y="14157"/>
                  </a:lnTo>
                  <a:cubicBezTo>
                    <a:pt x="23087" y="13492"/>
                    <a:pt x="24765" y="11148"/>
                    <a:pt x="24765" y="8551"/>
                  </a:cubicBezTo>
                  <a:cubicBezTo>
                    <a:pt x="24765" y="5353"/>
                    <a:pt x="22169" y="2756"/>
                    <a:pt x="18970" y="2756"/>
                  </a:cubicBezTo>
                  <a:cubicBezTo>
                    <a:pt x="18527" y="2756"/>
                    <a:pt x="18115" y="2819"/>
                    <a:pt x="17640" y="2914"/>
                  </a:cubicBezTo>
                  <a:cubicBezTo>
                    <a:pt x="16436" y="1077"/>
                    <a:pt x="14378" y="1"/>
                    <a:pt x="12193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7" name="Google Shape;2777;p31"/>
            <p:cNvSpPr/>
            <p:nvPr/>
          </p:nvSpPr>
          <p:spPr>
            <a:xfrm>
              <a:off x="1569800" y="2780275"/>
              <a:ext cx="77600" cy="68125"/>
            </a:xfrm>
            <a:custGeom>
              <a:avLst/>
              <a:gdLst/>
              <a:ahLst/>
              <a:cxnLst/>
              <a:rect l="l" t="t" r="r" b="b"/>
              <a:pathLst>
                <a:path w="3104" h="2725" extrusionOk="0">
                  <a:moveTo>
                    <a:pt x="2376" y="191"/>
                  </a:moveTo>
                  <a:cubicBezTo>
                    <a:pt x="2502" y="191"/>
                    <a:pt x="2692" y="191"/>
                    <a:pt x="2787" y="349"/>
                  </a:cubicBezTo>
                  <a:cubicBezTo>
                    <a:pt x="2914" y="507"/>
                    <a:pt x="2914" y="729"/>
                    <a:pt x="2787" y="1046"/>
                  </a:cubicBezTo>
                  <a:cubicBezTo>
                    <a:pt x="2661" y="1363"/>
                    <a:pt x="2407" y="1679"/>
                    <a:pt x="2059" y="1964"/>
                  </a:cubicBezTo>
                  <a:cubicBezTo>
                    <a:pt x="1615" y="2313"/>
                    <a:pt x="1140" y="2534"/>
                    <a:pt x="760" y="2534"/>
                  </a:cubicBezTo>
                  <a:cubicBezTo>
                    <a:pt x="634" y="2534"/>
                    <a:pt x="444" y="2503"/>
                    <a:pt x="349" y="2376"/>
                  </a:cubicBezTo>
                  <a:cubicBezTo>
                    <a:pt x="222" y="2218"/>
                    <a:pt x="222" y="1964"/>
                    <a:pt x="349" y="1679"/>
                  </a:cubicBezTo>
                  <a:cubicBezTo>
                    <a:pt x="475" y="1363"/>
                    <a:pt x="729" y="1014"/>
                    <a:pt x="1077" y="761"/>
                  </a:cubicBezTo>
                  <a:cubicBezTo>
                    <a:pt x="1489" y="381"/>
                    <a:pt x="1996" y="191"/>
                    <a:pt x="2376" y="191"/>
                  </a:cubicBezTo>
                  <a:close/>
                  <a:moveTo>
                    <a:pt x="2376" y="1"/>
                  </a:moveTo>
                  <a:cubicBezTo>
                    <a:pt x="1932" y="1"/>
                    <a:pt x="1425" y="222"/>
                    <a:pt x="950" y="602"/>
                  </a:cubicBezTo>
                  <a:cubicBezTo>
                    <a:pt x="602" y="888"/>
                    <a:pt x="317" y="1268"/>
                    <a:pt x="159" y="1584"/>
                  </a:cubicBezTo>
                  <a:cubicBezTo>
                    <a:pt x="0" y="1964"/>
                    <a:pt x="32" y="2281"/>
                    <a:pt x="190" y="2471"/>
                  </a:cubicBezTo>
                  <a:cubicBezTo>
                    <a:pt x="317" y="2629"/>
                    <a:pt x="507" y="2724"/>
                    <a:pt x="760" y="2724"/>
                  </a:cubicBezTo>
                  <a:cubicBezTo>
                    <a:pt x="1172" y="2724"/>
                    <a:pt x="1711" y="2471"/>
                    <a:pt x="2186" y="2091"/>
                  </a:cubicBezTo>
                  <a:cubicBezTo>
                    <a:pt x="2534" y="1806"/>
                    <a:pt x="2819" y="1458"/>
                    <a:pt x="2977" y="1109"/>
                  </a:cubicBezTo>
                  <a:cubicBezTo>
                    <a:pt x="3104" y="761"/>
                    <a:pt x="3104" y="444"/>
                    <a:pt x="2914" y="222"/>
                  </a:cubicBezTo>
                  <a:cubicBezTo>
                    <a:pt x="2819" y="64"/>
                    <a:pt x="2597" y="1"/>
                    <a:pt x="237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8" name="Google Shape;2778;p31"/>
            <p:cNvSpPr/>
            <p:nvPr/>
          </p:nvSpPr>
          <p:spPr>
            <a:xfrm>
              <a:off x="1512000" y="2856300"/>
              <a:ext cx="41200" cy="33275"/>
            </a:xfrm>
            <a:custGeom>
              <a:avLst/>
              <a:gdLst/>
              <a:ahLst/>
              <a:cxnLst/>
              <a:rect l="l" t="t" r="r" b="b"/>
              <a:pathLst>
                <a:path w="1648" h="1331" extrusionOk="0">
                  <a:moveTo>
                    <a:pt x="1141" y="190"/>
                  </a:moveTo>
                  <a:cubicBezTo>
                    <a:pt x="1267" y="190"/>
                    <a:pt x="1331" y="222"/>
                    <a:pt x="1394" y="317"/>
                  </a:cubicBezTo>
                  <a:cubicBezTo>
                    <a:pt x="1457" y="412"/>
                    <a:pt x="1426" y="538"/>
                    <a:pt x="1394" y="602"/>
                  </a:cubicBezTo>
                  <a:cubicBezTo>
                    <a:pt x="1331" y="728"/>
                    <a:pt x="1204" y="855"/>
                    <a:pt x="1077" y="982"/>
                  </a:cubicBezTo>
                  <a:cubicBezTo>
                    <a:pt x="919" y="1077"/>
                    <a:pt x="729" y="1140"/>
                    <a:pt x="571" y="1140"/>
                  </a:cubicBezTo>
                  <a:cubicBezTo>
                    <a:pt x="444" y="1140"/>
                    <a:pt x="349" y="1108"/>
                    <a:pt x="317" y="1045"/>
                  </a:cubicBezTo>
                  <a:cubicBezTo>
                    <a:pt x="222" y="887"/>
                    <a:pt x="349" y="570"/>
                    <a:pt x="634" y="380"/>
                  </a:cubicBezTo>
                  <a:cubicBezTo>
                    <a:pt x="792" y="253"/>
                    <a:pt x="982" y="190"/>
                    <a:pt x="1141" y="190"/>
                  </a:cubicBezTo>
                  <a:close/>
                  <a:moveTo>
                    <a:pt x="1141" y="0"/>
                  </a:moveTo>
                  <a:cubicBezTo>
                    <a:pt x="951" y="0"/>
                    <a:pt x="729" y="95"/>
                    <a:pt x="539" y="222"/>
                  </a:cubicBezTo>
                  <a:cubicBezTo>
                    <a:pt x="159" y="475"/>
                    <a:pt x="1" y="887"/>
                    <a:pt x="159" y="1140"/>
                  </a:cubicBezTo>
                  <a:cubicBezTo>
                    <a:pt x="254" y="1267"/>
                    <a:pt x="381" y="1330"/>
                    <a:pt x="571" y="1330"/>
                  </a:cubicBezTo>
                  <a:cubicBezTo>
                    <a:pt x="761" y="1330"/>
                    <a:pt x="982" y="1267"/>
                    <a:pt x="1172" y="1140"/>
                  </a:cubicBezTo>
                  <a:cubicBezTo>
                    <a:pt x="1331" y="1013"/>
                    <a:pt x="1489" y="855"/>
                    <a:pt x="1552" y="697"/>
                  </a:cubicBezTo>
                  <a:cubicBezTo>
                    <a:pt x="1647" y="507"/>
                    <a:pt x="1647" y="317"/>
                    <a:pt x="1552" y="190"/>
                  </a:cubicBezTo>
                  <a:cubicBezTo>
                    <a:pt x="1457" y="63"/>
                    <a:pt x="1331" y="0"/>
                    <a:pt x="114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79" name="Google Shape;2779;p31"/>
            <p:cNvSpPr/>
            <p:nvPr/>
          </p:nvSpPr>
          <p:spPr>
            <a:xfrm>
              <a:off x="1485075" y="3079550"/>
              <a:ext cx="4775" cy="30900"/>
            </a:xfrm>
            <a:custGeom>
              <a:avLst/>
              <a:gdLst/>
              <a:ahLst/>
              <a:cxnLst/>
              <a:rect l="l" t="t" r="r" b="b"/>
              <a:pathLst>
                <a:path w="191" h="1236" extrusionOk="0">
                  <a:moveTo>
                    <a:pt x="96" y="1"/>
                  </a:moveTo>
                  <a:cubicBezTo>
                    <a:pt x="32" y="1"/>
                    <a:pt x="1" y="64"/>
                    <a:pt x="1" y="96"/>
                  </a:cubicBezTo>
                  <a:lnTo>
                    <a:pt x="1" y="1141"/>
                  </a:lnTo>
                  <a:cubicBezTo>
                    <a:pt x="1" y="1204"/>
                    <a:pt x="32" y="1236"/>
                    <a:pt x="96" y="1236"/>
                  </a:cubicBezTo>
                  <a:cubicBezTo>
                    <a:pt x="127" y="1236"/>
                    <a:pt x="191" y="1204"/>
                    <a:pt x="191" y="1141"/>
                  </a:cubicBezTo>
                  <a:lnTo>
                    <a:pt x="191" y="96"/>
                  </a:lnTo>
                  <a:cubicBezTo>
                    <a:pt x="191" y="64"/>
                    <a:pt x="127" y="1"/>
                    <a:pt x="9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0" name="Google Shape;2780;p31"/>
            <p:cNvSpPr/>
            <p:nvPr/>
          </p:nvSpPr>
          <p:spPr>
            <a:xfrm>
              <a:off x="1515175" y="3085100"/>
              <a:ext cx="4775" cy="30100"/>
            </a:xfrm>
            <a:custGeom>
              <a:avLst/>
              <a:gdLst/>
              <a:ahLst/>
              <a:cxnLst/>
              <a:rect l="l" t="t" r="r" b="b"/>
              <a:pathLst>
                <a:path w="191" h="1204" extrusionOk="0">
                  <a:moveTo>
                    <a:pt x="95" y="0"/>
                  </a:moveTo>
                  <a:cubicBezTo>
                    <a:pt x="64" y="0"/>
                    <a:pt x="0" y="32"/>
                    <a:pt x="0" y="95"/>
                  </a:cubicBezTo>
                  <a:lnTo>
                    <a:pt x="0" y="1109"/>
                  </a:lnTo>
                  <a:cubicBezTo>
                    <a:pt x="0" y="1172"/>
                    <a:pt x="64" y="1204"/>
                    <a:pt x="95" y="1204"/>
                  </a:cubicBezTo>
                  <a:cubicBezTo>
                    <a:pt x="159" y="1204"/>
                    <a:pt x="190" y="1172"/>
                    <a:pt x="190" y="1109"/>
                  </a:cubicBezTo>
                  <a:lnTo>
                    <a:pt x="190" y="95"/>
                  </a:lnTo>
                  <a:cubicBezTo>
                    <a:pt x="190" y="32"/>
                    <a:pt x="159" y="0"/>
                    <a:pt x="9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1" name="Google Shape;2781;p31"/>
            <p:cNvSpPr/>
            <p:nvPr/>
          </p:nvSpPr>
          <p:spPr>
            <a:xfrm>
              <a:off x="1485075" y="3124675"/>
              <a:ext cx="4775" cy="30125"/>
            </a:xfrm>
            <a:custGeom>
              <a:avLst/>
              <a:gdLst/>
              <a:ahLst/>
              <a:cxnLst/>
              <a:rect l="l" t="t" r="r" b="b"/>
              <a:pathLst>
                <a:path w="191" h="1205" extrusionOk="0">
                  <a:moveTo>
                    <a:pt x="96" y="1"/>
                  </a:moveTo>
                  <a:cubicBezTo>
                    <a:pt x="32" y="1"/>
                    <a:pt x="1" y="32"/>
                    <a:pt x="1" y="96"/>
                  </a:cubicBezTo>
                  <a:lnTo>
                    <a:pt x="1" y="1109"/>
                  </a:lnTo>
                  <a:cubicBezTo>
                    <a:pt x="1" y="1173"/>
                    <a:pt x="32" y="1204"/>
                    <a:pt x="96" y="1204"/>
                  </a:cubicBezTo>
                  <a:cubicBezTo>
                    <a:pt x="127" y="1204"/>
                    <a:pt x="191" y="1173"/>
                    <a:pt x="191" y="1109"/>
                  </a:cubicBezTo>
                  <a:lnTo>
                    <a:pt x="191" y="96"/>
                  </a:lnTo>
                  <a:cubicBezTo>
                    <a:pt x="191" y="32"/>
                    <a:pt x="127" y="1"/>
                    <a:pt x="9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2" name="Google Shape;2782;p31"/>
            <p:cNvSpPr/>
            <p:nvPr/>
          </p:nvSpPr>
          <p:spPr>
            <a:xfrm>
              <a:off x="1515175" y="3129425"/>
              <a:ext cx="4775" cy="30125"/>
            </a:xfrm>
            <a:custGeom>
              <a:avLst/>
              <a:gdLst/>
              <a:ahLst/>
              <a:cxnLst/>
              <a:rect l="l" t="t" r="r" b="b"/>
              <a:pathLst>
                <a:path w="191" h="1205" extrusionOk="0">
                  <a:moveTo>
                    <a:pt x="95" y="1"/>
                  </a:moveTo>
                  <a:cubicBezTo>
                    <a:pt x="64" y="1"/>
                    <a:pt x="0" y="32"/>
                    <a:pt x="0" y="96"/>
                  </a:cubicBezTo>
                  <a:lnTo>
                    <a:pt x="0" y="1109"/>
                  </a:lnTo>
                  <a:cubicBezTo>
                    <a:pt x="0" y="1173"/>
                    <a:pt x="64" y="1204"/>
                    <a:pt x="95" y="1204"/>
                  </a:cubicBezTo>
                  <a:cubicBezTo>
                    <a:pt x="159" y="1204"/>
                    <a:pt x="190" y="1173"/>
                    <a:pt x="190" y="1109"/>
                  </a:cubicBezTo>
                  <a:lnTo>
                    <a:pt x="190" y="96"/>
                  </a:lnTo>
                  <a:cubicBezTo>
                    <a:pt x="190" y="32"/>
                    <a:pt x="159" y="1"/>
                    <a:pt x="9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3" name="Google Shape;2783;p31"/>
            <p:cNvSpPr/>
            <p:nvPr/>
          </p:nvSpPr>
          <p:spPr>
            <a:xfrm>
              <a:off x="1663225" y="3093800"/>
              <a:ext cx="4775" cy="45150"/>
            </a:xfrm>
            <a:custGeom>
              <a:avLst/>
              <a:gdLst/>
              <a:ahLst/>
              <a:cxnLst/>
              <a:rect l="l" t="t" r="r" b="b"/>
              <a:pathLst>
                <a:path w="191" h="1806" extrusionOk="0">
                  <a:moveTo>
                    <a:pt x="95" y="1"/>
                  </a:moveTo>
                  <a:cubicBezTo>
                    <a:pt x="32" y="1"/>
                    <a:pt x="0" y="64"/>
                    <a:pt x="0" y="96"/>
                  </a:cubicBezTo>
                  <a:lnTo>
                    <a:pt x="0" y="1711"/>
                  </a:lnTo>
                  <a:cubicBezTo>
                    <a:pt x="0" y="1742"/>
                    <a:pt x="32" y="1806"/>
                    <a:pt x="95" y="1806"/>
                  </a:cubicBezTo>
                  <a:cubicBezTo>
                    <a:pt x="127" y="1806"/>
                    <a:pt x="190" y="1742"/>
                    <a:pt x="190" y="1711"/>
                  </a:cubicBezTo>
                  <a:lnTo>
                    <a:pt x="190" y="96"/>
                  </a:lnTo>
                  <a:cubicBezTo>
                    <a:pt x="190" y="64"/>
                    <a:pt x="127" y="1"/>
                    <a:pt x="9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4" name="Google Shape;2784;p31"/>
            <p:cNvSpPr/>
            <p:nvPr/>
          </p:nvSpPr>
          <p:spPr>
            <a:xfrm>
              <a:off x="1698050" y="3084300"/>
              <a:ext cx="4775" cy="45150"/>
            </a:xfrm>
            <a:custGeom>
              <a:avLst/>
              <a:gdLst/>
              <a:ahLst/>
              <a:cxnLst/>
              <a:rect l="l" t="t" r="r" b="b"/>
              <a:pathLst>
                <a:path w="191" h="1806" extrusionOk="0">
                  <a:moveTo>
                    <a:pt x="96" y="1"/>
                  </a:moveTo>
                  <a:cubicBezTo>
                    <a:pt x="64" y="1"/>
                    <a:pt x="1" y="64"/>
                    <a:pt x="1" y="96"/>
                  </a:cubicBezTo>
                  <a:lnTo>
                    <a:pt x="1" y="1711"/>
                  </a:lnTo>
                  <a:cubicBezTo>
                    <a:pt x="1" y="1742"/>
                    <a:pt x="32" y="1806"/>
                    <a:pt x="96" y="1806"/>
                  </a:cubicBezTo>
                  <a:cubicBezTo>
                    <a:pt x="159" y="1806"/>
                    <a:pt x="191" y="1742"/>
                    <a:pt x="191" y="1711"/>
                  </a:cubicBezTo>
                  <a:lnTo>
                    <a:pt x="191" y="96"/>
                  </a:lnTo>
                  <a:cubicBezTo>
                    <a:pt x="191" y="64"/>
                    <a:pt x="159" y="1"/>
                    <a:pt x="96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5" name="Google Shape;2785;p31"/>
            <p:cNvSpPr/>
            <p:nvPr/>
          </p:nvSpPr>
          <p:spPr>
            <a:xfrm>
              <a:off x="1850075" y="3028100"/>
              <a:ext cx="5550" cy="28525"/>
            </a:xfrm>
            <a:custGeom>
              <a:avLst/>
              <a:gdLst/>
              <a:ahLst/>
              <a:cxnLst/>
              <a:rect l="l" t="t" r="r" b="b"/>
              <a:pathLst>
                <a:path w="222" h="1141" extrusionOk="0">
                  <a:moveTo>
                    <a:pt x="127" y="0"/>
                  </a:moveTo>
                  <a:cubicBezTo>
                    <a:pt x="64" y="0"/>
                    <a:pt x="0" y="63"/>
                    <a:pt x="0" y="95"/>
                  </a:cubicBezTo>
                  <a:lnTo>
                    <a:pt x="0" y="1045"/>
                  </a:lnTo>
                  <a:cubicBezTo>
                    <a:pt x="0" y="1109"/>
                    <a:pt x="64" y="1140"/>
                    <a:pt x="127" y="1140"/>
                  </a:cubicBezTo>
                  <a:cubicBezTo>
                    <a:pt x="159" y="1140"/>
                    <a:pt x="222" y="1109"/>
                    <a:pt x="222" y="1045"/>
                  </a:cubicBezTo>
                  <a:lnTo>
                    <a:pt x="222" y="95"/>
                  </a:lnTo>
                  <a:cubicBezTo>
                    <a:pt x="222" y="63"/>
                    <a:pt x="159" y="0"/>
                    <a:pt x="12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6" name="Google Shape;2786;p31"/>
            <p:cNvSpPr/>
            <p:nvPr/>
          </p:nvSpPr>
          <p:spPr>
            <a:xfrm>
              <a:off x="1880950" y="3032850"/>
              <a:ext cx="4775" cy="28525"/>
            </a:xfrm>
            <a:custGeom>
              <a:avLst/>
              <a:gdLst/>
              <a:ahLst/>
              <a:cxnLst/>
              <a:rect l="l" t="t" r="r" b="b"/>
              <a:pathLst>
                <a:path w="191" h="1141" extrusionOk="0">
                  <a:moveTo>
                    <a:pt x="95" y="0"/>
                  </a:moveTo>
                  <a:cubicBezTo>
                    <a:pt x="32" y="0"/>
                    <a:pt x="0" y="64"/>
                    <a:pt x="0" y="95"/>
                  </a:cubicBezTo>
                  <a:lnTo>
                    <a:pt x="0" y="1045"/>
                  </a:lnTo>
                  <a:cubicBezTo>
                    <a:pt x="0" y="1109"/>
                    <a:pt x="32" y="1140"/>
                    <a:pt x="95" y="1140"/>
                  </a:cubicBezTo>
                  <a:cubicBezTo>
                    <a:pt x="159" y="1140"/>
                    <a:pt x="190" y="1109"/>
                    <a:pt x="190" y="1045"/>
                  </a:cubicBezTo>
                  <a:lnTo>
                    <a:pt x="190" y="95"/>
                  </a:lnTo>
                  <a:cubicBezTo>
                    <a:pt x="190" y="64"/>
                    <a:pt x="159" y="0"/>
                    <a:pt x="9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7" name="Google Shape;2787;p31"/>
            <p:cNvSpPr/>
            <p:nvPr/>
          </p:nvSpPr>
          <p:spPr>
            <a:xfrm>
              <a:off x="1850075" y="3073225"/>
              <a:ext cx="5550" cy="27725"/>
            </a:xfrm>
            <a:custGeom>
              <a:avLst/>
              <a:gdLst/>
              <a:ahLst/>
              <a:cxnLst/>
              <a:rect l="l" t="t" r="r" b="b"/>
              <a:pathLst>
                <a:path w="222" h="1109" extrusionOk="0">
                  <a:moveTo>
                    <a:pt x="127" y="0"/>
                  </a:moveTo>
                  <a:cubicBezTo>
                    <a:pt x="64" y="0"/>
                    <a:pt x="0" y="32"/>
                    <a:pt x="0" y="95"/>
                  </a:cubicBezTo>
                  <a:lnTo>
                    <a:pt x="0" y="1014"/>
                  </a:lnTo>
                  <a:cubicBezTo>
                    <a:pt x="0" y="1077"/>
                    <a:pt x="64" y="1109"/>
                    <a:pt x="127" y="1109"/>
                  </a:cubicBezTo>
                  <a:cubicBezTo>
                    <a:pt x="159" y="1109"/>
                    <a:pt x="222" y="1077"/>
                    <a:pt x="222" y="1014"/>
                  </a:cubicBezTo>
                  <a:lnTo>
                    <a:pt x="222" y="95"/>
                  </a:lnTo>
                  <a:cubicBezTo>
                    <a:pt x="222" y="32"/>
                    <a:pt x="159" y="0"/>
                    <a:pt x="12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8" name="Google Shape;2788;p31"/>
            <p:cNvSpPr/>
            <p:nvPr/>
          </p:nvSpPr>
          <p:spPr>
            <a:xfrm>
              <a:off x="1880950" y="3077175"/>
              <a:ext cx="4775" cy="28525"/>
            </a:xfrm>
            <a:custGeom>
              <a:avLst/>
              <a:gdLst/>
              <a:ahLst/>
              <a:cxnLst/>
              <a:rect l="l" t="t" r="r" b="b"/>
              <a:pathLst>
                <a:path w="191" h="1141" extrusionOk="0">
                  <a:moveTo>
                    <a:pt x="95" y="1"/>
                  </a:moveTo>
                  <a:cubicBezTo>
                    <a:pt x="32" y="1"/>
                    <a:pt x="0" y="64"/>
                    <a:pt x="0" y="127"/>
                  </a:cubicBezTo>
                  <a:lnTo>
                    <a:pt x="0" y="1046"/>
                  </a:lnTo>
                  <a:cubicBezTo>
                    <a:pt x="0" y="1109"/>
                    <a:pt x="32" y="1141"/>
                    <a:pt x="95" y="1141"/>
                  </a:cubicBezTo>
                  <a:cubicBezTo>
                    <a:pt x="159" y="1141"/>
                    <a:pt x="190" y="1109"/>
                    <a:pt x="190" y="1046"/>
                  </a:cubicBezTo>
                  <a:lnTo>
                    <a:pt x="190" y="127"/>
                  </a:lnTo>
                  <a:cubicBezTo>
                    <a:pt x="190" y="64"/>
                    <a:pt x="159" y="1"/>
                    <a:pt x="9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89" name="Google Shape;2789;p31"/>
            <p:cNvSpPr/>
            <p:nvPr/>
          </p:nvSpPr>
          <p:spPr>
            <a:xfrm>
              <a:off x="1485075" y="3169025"/>
              <a:ext cx="4775" cy="30900"/>
            </a:xfrm>
            <a:custGeom>
              <a:avLst/>
              <a:gdLst/>
              <a:ahLst/>
              <a:cxnLst/>
              <a:rect l="l" t="t" r="r" b="b"/>
              <a:pathLst>
                <a:path w="191" h="1236" extrusionOk="0">
                  <a:moveTo>
                    <a:pt x="96" y="0"/>
                  </a:moveTo>
                  <a:cubicBezTo>
                    <a:pt x="32" y="0"/>
                    <a:pt x="1" y="32"/>
                    <a:pt x="1" y="95"/>
                  </a:cubicBezTo>
                  <a:lnTo>
                    <a:pt x="1" y="1140"/>
                  </a:lnTo>
                  <a:cubicBezTo>
                    <a:pt x="1" y="1172"/>
                    <a:pt x="32" y="1235"/>
                    <a:pt x="96" y="1235"/>
                  </a:cubicBezTo>
                  <a:cubicBezTo>
                    <a:pt x="127" y="1235"/>
                    <a:pt x="191" y="1172"/>
                    <a:pt x="191" y="1140"/>
                  </a:cubicBezTo>
                  <a:lnTo>
                    <a:pt x="191" y="95"/>
                  </a:lnTo>
                  <a:cubicBezTo>
                    <a:pt x="191" y="32"/>
                    <a:pt x="127" y="0"/>
                    <a:pt x="9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0" name="Google Shape;2790;p31"/>
            <p:cNvSpPr/>
            <p:nvPr/>
          </p:nvSpPr>
          <p:spPr>
            <a:xfrm>
              <a:off x="1515175" y="3173775"/>
              <a:ext cx="4775" cy="30900"/>
            </a:xfrm>
            <a:custGeom>
              <a:avLst/>
              <a:gdLst/>
              <a:ahLst/>
              <a:cxnLst/>
              <a:rect l="l" t="t" r="r" b="b"/>
              <a:pathLst>
                <a:path w="191" h="1236" extrusionOk="0">
                  <a:moveTo>
                    <a:pt x="95" y="0"/>
                  </a:moveTo>
                  <a:cubicBezTo>
                    <a:pt x="64" y="0"/>
                    <a:pt x="0" y="32"/>
                    <a:pt x="0" y="95"/>
                  </a:cubicBezTo>
                  <a:lnTo>
                    <a:pt x="0" y="1140"/>
                  </a:lnTo>
                  <a:cubicBezTo>
                    <a:pt x="0" y="1172"/>
                    <a:pt x="64" y="1235"/>
                    <a:pt x="95" y="1235"/>
                  </a:cubicBezTo>
                  <a:cubicBezTo>
                    <a:pt x="159" y="1235"/>
                    <a:pt x="190" y="1172"/>
                    <a:pt x="190" y="1140"/>
                  </a:cubicBezTo>
                  <a:lnTo>
                    <a:pt x="190" y="95"/>
                  </a:lnTo>
                  <a:cubicBezTo>
                    <a:pt x="190" y="32"/>
                    <a:pt x="159" y="0"/>
                    <a:pt x="9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1" name="Google Shape;2791;p31"/>
            <p:cNvSpPr/>
            <p:nvPr/>
          </p:nvSpPr>
          <p:spPr>
            <a:xfrm>
              <a:off x="1500925" y="3286200"/>
              <a:ext cx="4775" cy="23775"/>
            </a:xfrm>
            <a:custGeom>
              <a:avLst/>
              <a:gdLst/>
              <a:ahLst/>
              <a:cxnLst/>
              <a:rect l="l" t="t" r="r" b="b"/>
              <a:pathLst>
                <a:path w="191" h="951" extrusionOk="0">
                  <a:moveTo>
                    <a:pt x="95" y="0"/>
                  </a:moveTo>
                  <a:cubicBezTo>
                    <a:pt x="64" y="0"/>
                    <a:pt x="0" y="32"/>
                    <a:pt x="0" y="95"/>
                  </a:cubicBezTo>
                  <a:lnTo>
                    <a:pt x="0" y="855"/>
                  </a:lnTo>
                  <a:cubicBezTo>
                    <a:pt x="0" y="887"/>
                    <a:pt x="64" y="950"/>
                    <a:pt x="95" y="950"/>
                  </a:cubicBezTo>
                  <a:cubicBezTo>
                    <a:pt x="159" y="950"/>
                    <a:pt x="190" y="887"/>
                    <a:pt x="190" y="855"/>
                  </a:cubicBezTo>
                  <a:lnTo>
                    <a:pt x="190" y="95"/>
                  </a:lnTo>
                  <a:cubicBezTo>
                    <a:pt x="190" y="32"/>
                    <a:pt x="159" y="0"/>
                    <a:pt x="9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2" name="Google Shape;2792;p31"/>
            <p:cNvSpPr/>
            <p:nvPr/>
          </p:nvSpPr>
          <p:spPr>
            <a:xfrm>
              <a:off x="1467675" y="3284875"/>
              <a:ext cx="15850" cy="18750"/>
            </a:xfrm>
            <a:custGeom>
              <a:avLst/>
              <a:gdLst/>
              <a:ahLst/>
              <a:cxnLst/>
              <a:rect l="l" t="t" r="r" b="b"/>
              <a:pathLst>
                <a:path w="634" h="750" extrusionOk="0">
                  <a:moveTo>
                    <a:pt x="519" y="1"/>
                  </a:moveTo>
                  <a:cubicBezTo>
                    <a:pt x="491" y="1"/>
                    <a:pt x="462" y="16"/>
                    <a:pt x="443" y="53"/>
                  </a:cubicBezTo>
                  <a:lnTo>
                    <a:pt x="32" y="592"/>
                  </a:lnTo>
                  <a:cubicBezTo>
                    <a:pt x="0" y="623"/>
                    <a:pt x="0" y="687"/>
                    <a:pt x="32" y="718"/>
                  </a:cubicBezTo>
                  <a:cubicBezTo>
                    <a:pt x="63" y="750"/>
                    <a:pt x="63" y="750"/>
                    <a:pt x="95" y="750"/>
                  </a:cubicBezTo>
                  <a:cubicBezTo>
                    <a:pt x="127" y="750"/>
                    <a:pt x="158" y="750"/>
                    <a:pt x="158" y="718"/>
                  </a:cubicBezTo>
                  <a:lnTo>
                    <a:pt x="602" y="148"/>
                  </a:lnTo>
                  <a:cubicBezTo>
                    <a:pt x="633" y="117"/>
                    <a:pt x="602" y="53"/>
                    <a:pt x="570" y="22"/>
                  </a:cubicBezTo>
                  <a:cubicBezTo>
                    <a:pt x="557" y="8"/>
                    <a:pt x="538" y="1"/>
                    <a:pt x="51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3" name="Google Shape;2793;p31"/>
            <p:cNvSpPr/>
            <p:nvPr/>
          </p:nvSpPr>
          <p:spPr>
            <a:xfrm>
              <a:off x="1523875" y="3284875"/>
              <a:ext cx="15850" cy="18750"/>
            </a:xfrm>
            <a:custGeom>
              <a:avLst/>
              <a:gdLst/>
              <a:ahLst/>
              <a:cxnLst/>
              <a:rect l="l" t="t" r="r" b="b"/>
              <a:pathLst>
                <a:path w="634" h="750" extrusionOk="0">
                  <a:moveTo>
                    <a:pt x="115" y="1"/>
                  </a:moveTo>
                  <a:cubicBezTo>
                    <a:pt x="96" y="1"/>
                    <a:pt x="77" y="8"/>
                    <a:pt x="64" y="22"/>
                  </a:cubicBezTo>
                  <a:cubicBezTo>
                    <a:pt x="1" y="53"/>
                    <a:pt x="1" y="117"/>
                    <a:pt x="32" y="148"/>
                  </a:cubicBezTo>
                  <a:lnTo>
                    <a:pt x="444" y="718"/>
                  </a:lnTo>
                  <a:cubicBezTo>
                    <a:pt x="476" y="750"/>
                    <a:pt x="507" y="750"/>
                    <a:pt x="539" y="750"/>
                  </a:cubicBezTo>
                  <a:cubicBezTo>
                    <a:pt x="539" y="750"/>
                    <a:pt x="571" y="750"/>
                    <a:pt x="571" y="718"/>
                  </a:cubicBezTo>
                  <a:cubicBezTo>
                    <a:pt x="634" y="687"/>
                    <a:pt x="634" y="623"/>
                    <a:pt x="602" y="592"/>
                  </a:cubicBezTo>
                  <a:lnTo>
                    <a:pt x="191" y="53"/>
                  </a:lnTo>
                  <a:cubicBezTo>
                    <a:pt x="172" y="16"/>
                    <a:pt x="143" y="1"/>
                    <a:pt x="11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4" name="Google Shape;2794;p31"/>
            <p:cNvSpPr/>
            <p:nvPr/>
          </p:nvSpPr>
          <p:spPr>
            <a:xfrm>
              <a:off x="1614125" y="3399600"/>
              <a:ext cx="28525" cy="32300"/>
            </a:xfrm>
            <a:custGeom>
              <a:avLst/>
              <a:gdLst/>
              <a:ahLst/>
              <a:cxnLst/>
              <a:rect l="l" t="t" r="r" b="b"/>
              <a:pathLst>
                <a:path w="1141" h="1292" extrusionOk="0">
                  <a:moveTo>
                    <a:pt x="1014" y="1"/>
                  </a:moveTo>
                  <a:cubicBezTo>
                    <a:pt x="991" y="1"/>
                    <a:pt x="967" y="9"/>
                    <a:pt x="951" y="25"/>
                  </a:cubicBezTo>
                  <a:lnTo>
                    <a:pt x="33" y="1133"/>
                  </a:lnTo>
                  <a:cubicBezTo>
                    <a:pt x="1" y="1196"/>
                    <a:pt x="1" y="1260"/>
                    <a:pt x="64" y="1291"/>
                  </a:cubicBezTo>
                  <a:lnTo>
                    <a:pt x="96" y="1291"/>
                  </a:lnTo>
                  <a:cubicBezTo>
                    <a:pt x="128" y="1291"/>
                    <a:pt x="159" y="1291"/>
                    <a:pt x="191" y="1260"/>
                  </a:cubicBezTo>
                  <a:lnTo>
                    <a:pt x="1109" y="151"/>
                  </a:lnTo>
                  <a:cubicBezTo>
                    <a:pt x="1141" y="88"/>
                    <a:pt x="1141" y="56"/>
                    <a:pt x="1078" y="25"/>
                  </a:cubicBezTo>
                  <a:cubicBezTo>
                    <a:pt x="1062" y="9"/>
                    <a:pt x="1038" y="1"/>
                    <a:pt x="101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5" name="Google Shape;2795;p31"/>
            <p:cNvSpPr/>
            <p:nvPr/>
          </p:nvSpPr>
          <p:spPr>
            <a:xfrm>
              <a:off x="1681425" y="3401000"/>
              <a:ext cx="4775" cy="46725"/>
            </a:xfrm>
            <a:custGeom>
              <a:avLst/>
              <a:gdLst/>
              <a:ahLst/>
              <a:cxnLst/>
              <a:rect l="l" t="t" r="r" b="b"/>
              <a:pathLst>
                <a:path w="191" h="1869" extrusionOk="0">
                  <a:moveTo>
                    <a:pt x="96" y="0"/>
                  </a:moveTo>
                  <a:cubicBezTo>
                    <a:pt x="64" y="0"/>
                    <a:pt x="1" y="64"/>
                    <a:pt x="1" y="95"/>
                  </a:cubicBezTo>
                  <a:lnTo>
                    <a:pt x="1" y="1774"/>
                  </a:lnTo>
                  <a:cubicBezTo>
                    <a:pt x="1" y="1837"/>
                    <a:pt x="64" y="1869"/>
                    <a:pt x="96" y="1869"/>
                  </a:cubicBezTo>
                  <a:cubicBezTo>
                    <a:pt x="159" y="1869"/>
                    <a:pt x="191" y="1837"/>
                    <a:pt x="191" y="1774"/>
                  </a:cubicBezTo>
                  <a:lnTo>
                    <a:pt x="191" y="95"/>
                  </a:lnTo>
                  <a:cubicBezTo>
                    <a:pt x="191" y="32"/>
                    <a:pt x="159" y="0"/>
                    <a:pt x="9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6" name="Google Shape;2796;p31"/>
            <p:cNvSpPr/>
            <p:nvPr/>
          </p:nvSpPr>
          <p:spPr>
            <a:xfrm>
              <a:off x="1729725" y="3399075"/>
              <a:ext cx="26950" cy="32825"/>
            </a:xfrm>
            <a:custGeom>
              <a:avLst/>
              <a:gdLst/>
              <a:ahLst/>
              <a:cxnLst/>
              <a:rect l="l" t="t" r="r" b="b"/>
              <a:pathLst>
                <a:path w="1078" h="1313" extrusionOk="0">
                  <a:moveTo>
                    <a:pt x="87" y="1"/>
                  </a:moveTo>
                  <a:cubicBezTo>
                    <a:pt x="69" y="1"/>
                    <a:pt x="51" y="5"/>
                    <a:pt x="32" y="14"/>
                  </a:cubicBezTo>
                  <a:cubicBezTo>
                    <a:pt x="1" y="46"/>
                    <a:pt x="1" y="109"/>
                    <a:pt x="32" y="141"/>
                  </a:cubicBezTo>
                  <a:lnTo>
                    <a:pt x="887" y="1281"/>
                  </a:lnTo>
                  <a:cubicBezTo>
                    <a:pt x="919" y="1312"/>
                    <a:pt x="951" y="1312"/>
                    <a:pt x="982" y="1312"/>
                  </a:cubicBezTo>
                  <a:lnTo>
                    <a:pt x="1014" y="1312"/>
                  </a:lnTo>
                  <a:cubicBezTo>
                    <a:pt x="1077" y="1281"/>
                    <a:pt x="1077" y="1217"/>
                    <a:pt x="1046" y="1154"/>
                  </a:cubicBezTo>
                  <a:lnTo>
                    <a:pt x="191" y="46"/>
                  </a:lnTo>
                  <a:cubicBezTo>
                    <a:pt x="168" y="23"/>
                    <a:pt x="130" y="1"/>
                    <a:pt x="8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7" name="Google Shape;2797;p31"/>
            <p:cNvSpPr/>
            <p:nvPr/>
          </p:nvSpPr>
          <p:spPr>
            <a:xfrm>
              <a:off x="1823950" y="3276375"/>
              <a:ext cx="19800" cy="22500"/>
            </a:xfrm>
            <a:custGeom>
              <a:avLst/>
              <a:gdLst/>
              <a:ahLst/>
              <a:cxnLst/>
              <a:rect l="l" t="t" r="r" b="b"/>
              <a:pathLst>
                <a:path w="792" h="900" extrusionOk="0">
                  <a:moveTo>
                    <a:pt x="694" y="0"/>
                  </a:moveTo>
                  <a:cubicBezTo>
                    <a:pt x="662" y="0"/>
                    <a:pt x="624" y="22"/>
                    <a:pt x="602" y="45"/>
                  </a:cubicBezTo>
                  <a:lnTo>
                    <a:pt x="32" y="742"/>
                  </a:lnTo>
                  <a:cubicBezTo>
                    <a:pt x="0" y="805"/>
                    <a:pt x="32" y="837"/>
                    <a:pt x="63" y="868"/>
                  </a:cubicBezTo>
                  <a:cubicBezTo>
                    <a:pt x="63" y="900"/>
                    <a:pt x="95" y="900"/>
                    <a:pt x="127" y="900"/>
                  </a:cubicBezTo>
                  <a:cubicBezTo>
                    <a:pt x="158" y="900"/>
                    <a:pt x="190" y="900"/>
                    <a:pt x="190" y="868"/>
                  </a:cubicBezTo>
                  <a:lnTo>
                    <a:pt x="760" y="172"/>
                  </a:lnTo>
                  <a:cubicBezTo>
                    <a:pt x="792" y="108"/>
                    <a:pt x="792" y="45"/>
                    <a:pt x="729" y="13"/>
                  </a:cubicBezTo>
                  <a:cubicBezTo>
                    <a:pt x="719" y="4"/>
                    <a:pt x="707" y="0"/>
                    <a:pt x="694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8" name="Google Shape;2798;p31"/>
            <p:cNvSpPr/>
            <p:nvPr/>
          </p:nvSpPr>
          <p:spPr>
            <a:xfrm>
              <a:off x="1866700" y="3276700"/>
              <a:ext cx="4775" cy="30900"/>
            </a:xfrm>
            <a:custGeom>
              <a:avLst/>
              <a:gdLst/>
              <a:ahLst/>
              <a:cxnLst/>
              <a:rect l="l" t="t" r="r" b="b"/>
              <a:pathLst>
                <a:path w="191" h="1236" extrusionOk="0">
                  <a:moveTo>
                    <a:pt x="95" y="0"/>
                  </a:moveTo>
                  <a:cubicBezTo>
                    <a:pt x="64" y="0"/>
                    <a:pt x="0" y="64"/>
                    <a:pt x="0" y="95"/>
                  </a:cubicBezTo>
                  <a:lnTo>
                    <a:pt x="0" y="1140"/>
                  </a:lnTo>
                  <a:cubicBezTo>
                    <a:pt x="0" y="1172"/>
                    <a:pt x="64" y="1235"/>
                    <a:pt x="95" y="1235"/>
                  </a:cubicBezTo>
                  <a:cubicBezTo>
                    <a:pt x="159" y="1235"/>
                    <a:pt x="190" y="1172"/>
                    <a:pt x="190" y="1140"/>
                  </a:cubicBezTo>
                  <a:lnTo>
                    <a:pt x="190" y="95"/>
                  </a:lnTo>
                  <a:cubicBezTo>
                    <a:pt x="190" y="64"/>
                    <a:pt x="159" y="0"/>
                    <a:pt x="9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99" name="Google Shape;2799;p31"/>
            <p:cNvSpPr/>
            <p:nvPr/>
          </p:nvSpPr>
          <p:spPr>
            <a:xfrm>
              <a:off x="1896000" y="3276375"/>
              <a:ext cx="19025" cy="22500"/>
            </a:xfrm>
            <a:custGeom>
              <a:avLst/>
              <a:gdLst/>
              <a:ahLst/>
              <a:cxnLst/>
              <a:rect l="l" t="t" r="r" b="b"/>
              <a:pathLst>
                <a:path w="761" h="900" extrusionOk="0">
                  <a:moveTo>
                    <a:pt x="66" y="0"/>
                  </a:moveTo>
                  <a:cubicBezTo>
                    <a:pt x="53" y="0"/>
                    <a:pt x="41" y="4"/>
                    <a:pt x="32" y="13"/>
                  </a:cubicBezTo>
                  <a:cubicBezTo>
                    <a:pt x="0" y="45"/>
                    <a:pt x="0" y="108"/>
                    <a:pt x="32" y="172"/>
                  </a:cubicBezTo>
                  <a:lnTo>
                    <a:pt x="570" y="868"/>
                  </a:lnTo>
                  <a:cubicBezTo>
                    <a:pt x="602" y="900"/>
                    <a:pt x="633" y="900"/>
                    <a:pt x="665" y="900"/>
                  </a:cubicBezTo>
                  <a:cubicBezTo>
                    <a:pt x="665" y="900"/>
                    <a:pt x="697" y="900"/>
                    <a:pt x="728" y="868"/>
                  </a:cubicBezTo>
                  <a:cubicBezTo>
                    <a:pt x="760" y="837"/>
                    <a:pt x="760" y="805"/>
                    <a:pt x="728" y="742"/>
                  </a:cubicBezTo>
                  <a:lnTo>
                    <a:pt x="158" y="45"/>
                  </a:lnTo>
                  <a:cubicBezTo>
                    <a:pt x="136" y="22"/>
                    <a:pt x="98" y="0"/>
                    <a:pt x="6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0" name="Google Shape;2800;p31"/>
            <p:cNvSpPr/>
            <p:nvPr/>
          </p:nvSpPr>
          <p:spPr>
            <a:xfrm>
              <a:off x="1488250" y="3220475"/>
              <a:ext cx="27725" cy="45150"/>
            </a:xfrm>
            <a:custGeom>
              <a:avLst/>
              <a:gdLst/>
              <a:ahLst/>
              <a:cxnLst/>
              <a:rect l="l" t="t" r="r" b="b"/>
              <a:pathLst>
                <a:path w="1109" h="1806" extrusionOk="0">
                  <a:moveTo>
                    <a:pt x="507" y="317"/>
                  </a:moveTo>
                  <a:lnTo>
                    <a:pt x="507" y="666"/>
                  </a:lnTo>
                  <a:cubicBezTo>
                    <a:pt x="444" y="634"/>
                    <a:pt x="380" y="602"/>
                    <a:pt x="349" y="539"/>
                  </a:cubicBezTo>
                  <a:cubicBezTo>
                    <a:pt x="349" y="444"/>
                    <a:pt x="380" y="381"/>
                    <a:pt x="444" y="349"/>
                  </a:cubicBezTo>
                  <a:cubicBezTo>
                    <a:pt x="475" y="317"/>
                    <a:pt x="444" y="317"/>
                    <a:pt x="507" y="317"/>
                  </a:cubicBezTo>
                  <a:close/>
                  <a:moveTo>
                    <a:pt x="697" y="982"/>
                  </a:moveTo>
                  <a:cubicBezTo>
                    <a:pt x="792" y="1014"/>
                    <a:pt x="887" y="1109"/>
                    <a:pt x="919" y="1204"/>
                  </a:cubicBezTo>
                  <a:cubicBezTo>
                    <a:pt x="919" y="1362"/>
                    <a:pt x="856" y="1489"/>
                    <a:pt x="729" y="1521"/>
                  </a:cubicBezTo>
                  <a:lnTo>
                    <a:pt x="697" y="1521"/>
                  </a:lnTo>
                  <a:lnTo>
                    <a:pt x="697" y="982"/>
                  </a:lnTo>
                  <a:close/>
                  <a:moveTo>
                    <a:pt x="602" y="1"/>
                  </a:moveTo>
                  <a:cubicBezTo>
                    <a:pt x="571" y="1"/>
                    <a:pt x="507" y="64"/>
                    <a:pt x="507" y="96"/>
                  </a:cubicBezTo>
                  <a:lnTo>
                    <a:pt x="507" y="127"/>
                  </a:lnTo>
                  <a:cubicBezTo>
                    <a:pt x="412" y="127"/>
                    <a:pt x="380" y="159"/>
                    <a:pt x="349" y="191"/>
                  </a:cubicBezTo>
                  <a:cubicBezTo>
                    <a:pt x="190" y="254"/>
                    <a:pt x="127" y="412"/>
                    <a:pt x="159" y="571"/>
                  </a:cubicBezTo>
                  <a:cubicBezTo>
                    <a:pt x="190" y="761"/>
                    <a:pt x="317" y="824"/>
                    <a:pt x="507" y="887"/>
                  </a:cubicBezTo>
                  <a:lnTo>
                    <a:pt x="507" y="1552"/>
                  </a:lnTo>
                  <a:cubicBezTo>
                    <a:pt x="349" y="1552"/>
                    <a:pt x="254" y="1489"/>
                    <a:pt x="222" y="1426"/>
                  </a:cubicBezTo>
                  <a:cubicBezTo>
                    <a:pt x="204" y="1389"/>
                    <a:pt x="174" y="1373"/>
                    <a:pt x="140" y="1373"/>
                  </a:cubicBezTo>
                  <a:cubicBezTo>
                    <a:pt x="116" y="1373"/>
                    <a:pt x="90" y="1381"/>
                    <a:pt x="64" y="1394"/>
                  </a:cubicBezTo>
                  <a:cubicBezTo>
                    <a:pt x="32" y="1394"/>
                    <a:pt x="0" y="1457"/>
                    <a:pt x="32" y="1521"/>
                  </a:cubicBezTo>
                  <a:cubicBezTo>
                    <a:pt x="127" y="1647"/>
                    <a:pt x="317" y="1742"/>
                    <a:pt x="507" y="1742"/>
                  </a:cubicBezTo>
                  <a:cubicBezTo>
                    <a:pt x="507" y="1774"/>
                    <a:pt x="539" y="1806"/>
                    <a:pt x="602" y="1806"/>
                  </a:cubicBezTo>
                  <a:cubicBezTo>
                    <a:pt x="634" y="1806"/>
                    <a:pt x="666" y="1774"/>
                    <a:pt x="666" y="1711"/>
                  </a:cubicBezTo>
                  <a:lnTo>
                    <a:pt x="761" y="1711"/>
                  </a:lnTo>
                  <a:cubicBezTo>
                    <a:pt x="982" y="1616"/>
                    <a:pt x="1109" y="1426"/>
                    <a:pt x="1077" y="1204"/>
                  </a:cubicBezTo>
                  <a:cubicBezTo>
                    <a:pt x="1077" y="951"/>
                    <a:pt x="887" y="824"/>
                    <a:pt x="697" y="761"/>
                  </a:cubicBezTo>
                  <a:lnTo>
                    <a:pt x="697" y="317"/>
                  </a:lnTo>
                  <a:cubicBezTo>
                    <a:pt x="697" y="349"/>
                    <a:pt x="792" y="381"/>
                    <a:pt x="824" y="412"/>
                  </a:cubicBezTo>
                  <a:cubicBezTo>
                    <a:pt x="837" y="426"/>
                    <a:pt x="856" y="433"/>
                    <a:pt x="875" y="433"/>
                  </a:cubicBezTo>
                  <a:cubicBezTo>
                    <a:pt x="903" y="433"/>
                    <a:pt x="932" y="418"/>
                    <a:pt x="951" y="381"/>
                  </a:cubicBezTo>
                  <a:cubicBezTo>
                    <a:pt x="982" y="349"/>
                    <a:pt x="982" y="286"/>
                    <a:pt x="951" y="254"/>
                  </a:cubicBezTo>
                  <a:cubicBezTo>
                    <a:pt x="887" y="191"/>
                    <a:pt x="792" y="159"/>
                    <a:pt x="697" y="127"/>
                  </a:cubicBezTo>
                  <a:lnTo>
                    <a:pt x="697" y="96"/>
                  </a:lnTo>
                  <a:cubicBezTo>
                    <a:pt x="697" y="64"/>
                    <a:pt x="666" y="1"/>
                    <a:pt x="602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1" name="Google Shape;2801;p31"/>
            <p:cNvSpPr/>
            <p:nvPr/>
          </p:nvSpPr>
          <p:spPr>
            <a:xfrm>
              <a:off x="1655300" y="3253725"/>
              <a:ext cx="55450" cy="91075"/>
            </a:xfrm>
            <a:custGeom>
              <a:avLst/>
              <a:gdLst/>
              <a:ahLst/>
              <a:cxnLst/>
              <a:rect l="l" t="t" r="r" b="b"/>
              <a:pathLst>
                <a:path w="2218" h="3643" extrusionOk="0">
                  <a:moveTo>
                    <a:pt x="1046" y="381"/>
                  </a:moveTo>
                  <a:lnTo>
                    <a:pt x="1046" y="1489"/>
                  </a:lnTo>
                  <a:cubicBezTo>
                    <a:pt x="792" y="1363"/>
                    <a:pt x="539" y="1268"/>
                    <a:pt x="539" y="1046"/>
                  </a:cubicBezTo>
                  <a:cubicBezTo>
                    <a:pt x="539" y="381"/>
                    <a:pt x="951" y="412"/>
                    <a:pt x="1046" y="381"/>
                  </a:cubicBezTo>
                  <a:close/>
                  <a:moveTo>
                    <a:pt x="1236" y="1774"/>
                  </a:moveTo>
                  <a:cubicBezTo>
                    <a:pt x="1616" y="1933"/>
                    <a:pt x="1932" y="2091"/>
                    <a:pt x="1964" y="2503"/>
                  </a:cubicBezTo>
                  <a:cubicBezTo>
                    <a:pt x="2027" y="3009"/>
                    <a:pt x="1742" y="3231"/>
                    <a:pt x="1457" y="3326"/>
                  </a:cubicBezTo>
                  <a:cubicBezTo>
                    <a:pt x="1394" y="3326"/>
                    <a:pt x="1331" y="3358"/>
                    <a:pt x="1236" y="3358"/>
                  </a:cubicBezTo>
                  <a:lnTo>
                    <a:pt x="1236" y="1774"/>
                  </a:lnTo>
                  <a:close/>
                  <a:moveTo>
                    <a:pt x="1141" y="1"/>
                  </a:moveTo>
                  <a:cubicBezTo>
                    <a:pt x="1109" y="1"/>
                    <a:pt x="1046" y="32"/>
                    <a:pt x="1046" y="96"/>
                  </a:cubicBezTo>
                  <a:lnTo>
                    <a:pt x="1046" y="191"/>
                  </a:lnTo>
                  <a:cubicBezTo>
                    <a:pt x="856" y="222"/>
                    <a:pt x="254" y="286"/>
                    <a:pt x="286" y="1078"/>
                  </a:cubicBezTo>
                  <a:cubicBezTo>
                    <a:pt x="317" y="1394"/>
                    <a:pt x="666" y="1553"/>
                    <a:pt x="1046" y="1679"/>
                  </a:cubicBezTo>
                  <a:lnTo>
                    <a:pt x="1046" y="3358"/>
                  </a:lnTo>
                  <a:cubicBezTo>
                    <a:pt x="666" y="3358"/>
                    <a:pt x="317" y="3231"/>
                    <a:pt x="222" y="3041"/>
                  </a:cubicBezTo>
                  <a:cubicBezTo>
                    <a:pt x="191" y="2978"/>
                    <a:pt x="127" y="2978"/>
                    <a:pt x="64" y="2978"/>
                  </a:cubicBezTo>
                  <a:cubicBezTo>
                    <a:pt x="32" y="3009"/>
                    <a:pt x="1" y="3073"/>
                    <a:pt x="32" y="3104"/>
                  </a:cubicBezTo>
                  <a:cubicBezTo>
                    <a:pt x="191" y="3389"/>
                    <a:pt x="602" y="3548"/>
                    <a:pt x="1046" y="3548"/>
                  </a:cubicBezTo>
                  <a:cubicBezTo>
                    <a:pt x="1046" y="3611"/>
                    <a:pt x="1077" y="3643"/>
                    <a:pt x="1141" y="3643"/>
                  </a:cubicBezTo>
                  <a:cubicBezTo>
                    <a:pt x="1172" y="3643"/>
                    <a:pt x="1236" y="3611"/>
                    <a:pt x="1236" y="3548"/>
                  </a:cubicBezTo>
                  <a:cubicBezTo>
                    <a:pt x="1331" y="3548"/>
                    <a:pt x="1426" y="3516"/>
                    <a:pt x="1521" y="3484"/>
                  </a:cubicBezTo>
                  <a:cubicBezTo>
                    <a:pt x="1964" y="3358"/>
                    <a:pt x="2217" y="2978"/>
                    <a:pt x="2154" y="2471"/>
                  </a:cubicBezTo>
                  <a:cubicBezTo>
                    <a:pt x="2091" y="1933"/>
                    <a:pt x="1616" y="1743"/>
                    <a:pt x="1236" y="1553"/>
                  </a:cubicBezTo>
                  <a:lnTo>
                    <a:pt x="1236" y="412"/>
                  </a:lnTo>
                  <a:cubicBezTo>
                    <a:pt x="1426" y="412"/>
                    <a:pt x="1584" y="507"/>
                    <a:pt x="1742" y="634"/>
                  </a:cubicBezTo>
                  <a:cubicBezTo>
                    <a:pt x="1774" y="650"/>
                    <a:pt x="1798" y="658"/>
                    <a:pt x="1818" y="658"/>
                  </a:cubicBezTo>
                  <a:cubicBezTo>
                    <a:pt x="1837" y="658"/>
                    <a:pt x="1853" y="650"/>
                    <a:pt x="1869" y="634"/>
                  </a:cubicBezTo>
                  <a:cubicBezTo>
                    <a:pt x="1901" y="571"/>
                    <a:pt x="1932" y="539"/>
                    <a:pt x="1869" y="507"/>
                  </a:cubicBezTo>
                  <a:cubicBezTo>
                    <a:pt x="1679" y="317"/>
                    <a:pt x="1426" y="222"/>
                    <a:pt x="1236" y="222"/>
                  </a:cubicBezTo>
                  <a:lnTo>
                    <a:pt x="1236" y="96"/>
                  </a:lnTo>
                  <a:cubicBezTo>
                    <a:pt x="1236" y="32"/>
                    <a:pt x="1204" y="1"/>
                    <a:pt x="1141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2" name="Google Shape;2802;p31"/>
            <p:cNvSpPr/>
            <p:nvPr/>
          </p:nvSpPr>
          <p:spPr>
            <a:xfrm>
              <a:off x="1846100" y="3171400"/>
              <a:ext cx="38825" cy="63350"/>
            </a:xfrm>
            <a:custGeom>
              <a:avLst/>
              <a:gdLst/>
              <a:ahLst/>
              <a:cxnLst/>
              <a:rect l="l" t="t" r="r" b="b"/>
              <a:pathLst>
                <a:path w="1553" h="2534" extrusionOk="0">
                  <a:moveTo>
                    <a:pt x="729" y="349"/>
                  </a:moveTo>
                  <a:lnTo>
                    <a:pt x="729" y="1014"/>
                  </a:lnTo>
                  <a:cubicBezTo>
                    <a:pt x="539" y="919"/>
                    <a:pt x="444" y="855"/>
                    <a:pt x="413" y="729"/>
                  </a:cubicBezTo>
                  <a:cubicBezTo>
                    <a:pt x="381" y="570"/>
                    <a:pt x="444" y="444"/>
                    <a:pt x="571" y="380"/>
                  </a:cubicBezTo>
                  <a:cubicBezTo>
                    <a:pt x="603" y="349"/>
                    <a:pt x="634" y="349"/>
                    <a:pt x="729" y="349"/>
                  </a:cubicBezTo>
                  <a:close/>
                  <a:moveTo>
                    <a:pt x="919" y="1299"/>
                  </a:moveTo>
                  <a:cubicBezTo>
                    <a:pt x="1109" y="1394"/>
                    <a:pt x="1299" y="1489"/>
                    <a:pt x="1331" y="1742"/>
                  </a:cubicBezTo>
                  <a:cubicBezTo>
                    <a:pt x="1394" y="2059"/>
                    <a:pt x="1204" y="2185"/>
                    <a:pt x="1014" y="2249"/>
                  </a:cubicBezTo>
                  <a:cubicBezTo>
                    <a:pt x="983" y="2280"/>
                    <a:pt x="919" y="2280"/>
                    <a:pt x="919" y="2280"/>
                  </a:cubicBezTo>
                  <a:lnTo>
                    <a:pt x="919" y="1299"/>
                  </a:lnTo>
                  <a:close/>
                  <a:moveTo>
                    <a:pt x="824" y="0"/>
                  </a:moveTo>
                  <a:cubicBezTo>
                    <a:pt x="761" y="0"/>
                    <a:pt x="729" y="32"/>
                    <a:pt x="729" y="95"/>
                  </a:cubicBezTo>
                  <a:lnTo>
                    <a:pt x="729" y="159"/>
                  </a:lnTo>
                  <a:cubicBezTo>
                    <a:pt x="634" y="159"/>
                    <a:pt x="539" y="190"/>
                    <a:pt x="444" y="222"/>
                  </a:cubicBezTo>
                  <a:cubicBezTo>
                    <a:pt x="254" y="349"/>
                    <a:pt x="191" y="539"/>
                    <a:pt x="223" y="792"/>
                  </a:cubicBezTo>
                  <a:cubicBezTo>
                    <a:pt x="286" y="1014"/>
                    <a:pt x="444" y="1109"/>
                    <a:pt x="729" y="1204"/>
                  </a:cubicBezTo>
                  <a:lnTo>
                    <a:pt x="729" y="2312"/>
                  </a:lnTo>
                  <a:cubicBezTo>
                    <a:pt x="444" y="2280"/>
                    <a:pt x="254" y="2185"/>
                    <a:pt x="191" y="2090"/>
                  </a:cubicBezTo>
                  <a:cubicBezTo>
                    <a:pt x="191" y="2053"/>
                    <a:pt x="169" y="2038"/>
                    <a:pt x="138" y="2038"/>
                  </a:cubicBezTo>
                  <a:cubicBezTo>
                    <a:pt x="117" y="2038"/>
                    <a:pt x="90" y="2046"/>
                    <a:pt x="64" y="2059"/>
                  </a:cubicBezTo>
                  <a:cubicBezTo>
                    <a:pt x="33" y="2059"/>
                    <a:pt x="1" y="2122"/>
                    <a:pt x="33" y="2154"/>
                  </a:cubicBezTo>
                  <a:cubicBezTo>
                    <a:pt x="128" y="2344"/>
                    <a:pt x="413" y="2470"/>
                    <a:pt x="729" y="2502"/>
                  </a:cubicBezTo>
                  <a:cubicBezTo>
                    <a:pt x="729" y="2534"/>
                    <a:pt x="761" y="2534"/>
                    <a:pt x="793" y="2534"/>
                  </a:cubicBezTo>
                  <a:cubicBezTo>
                    <a:pt x="856" y="2534"/>
                    <a:pt x="888" y="2502"/>
                    <a:pt x="888" y="2470"/>
                  </a:cubicBezTo>
                  <a:cubicBezTo>
                    <a:pt x="951" y="2470"/>
                    <a:pt x="1014" y="2439"/>
                    <a:pt x="1046" y="2439"/>
                  </a:cubicBezTo>
                  <a:cubicBezTo>
                    <a:pt x="1394" y="2344"/>
                    <a:pt x="1553" y="2059"/>
                    <a:pt x="1521" y="1710"/>
                  </a:cubicBezTo>
                  <a:cubicBezTo>
                    <a:pt x="1489" y="1362"/>
                    <a:pt x="1204" y="1204"/>
                    <a:pt x="919" y="1077"/>
                  </a:cubicBezTo>
                  <a:lnTo>
                    <a:pt x="919" y="349"/>
                  </a:lnTo>
                  <a:cubicBezTo>
                    <a:pt x="1014" y="349"/>
                    <a:pt x="1109" y="412"/>
                    <a:pt x="1204" y="475"/>
                  </a:cubicBezTo>
                  <a:cubicBezTo>
                    <a:pt x="1220" y="491"/>
                    <a:pt x="1244" y="499"/>
                    <a:pt x="1268" y="499"/>
                  </a:cubicBezTo>
                  <a:cubicBezTo>
                    <a:pt x="1291" y="499"/>
                    <a:pt x="1315" y="491"/>
                    <a:pt x="1331" y="475"/>
                  </a:cubicBezTo>
                  <a:cubicBezTo>
                    <a:pt x="1363" y="444"/>
                    <a:pt x="1363" y="380"/>
                    <a:pt x="1331" y="349"/>
                  </a:cubicBezTo>
                  <a:cubicBezTo>
                    <a:pt x="1204" y="254"/>
                    <a:pt x="1014" y="190"/>
                    <a:pt x="919" y="159"/>
                  </a:cubicBezTo>
                  <a:lnTo>
                    <a:pt x="919" y="95"/>
                  </a:lnTo>
                  <a:cubicBezTo>
                    <a:pt x="919" y="32"/>
                    <a:pt x="888" y="0"/>
                    <a:pt x="824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3" name="Google Shape;2803;p31"/>
            <p:cNvSpPr/>
            <p:nvPr/>
          </p:nvSpPr>
          <p:spPr>
            <a:xfrm>
              <a:off x="1462125" y="3202275"/>
              <a:ext cx="81575" cy="81575"/>
            </a:xfrm>
            <a:custGeom>
              <a:avLst/>
              <a:gdLst/>
              <a:ahLst/>
              <a:cxnLst/>
              <a:rect l="l" t="t" r="r" b="b"/>
              <a:pathLst>
                <a:path w="3263" h="3263" extrusionOk="0">
                  <a:moveTo>
                    <a:pt x="1647" y="159"/>
                  </a:moveTo>
                  <a:cubicBezTo>
                    <a:pt x="2439" y="159"/>
                    <a:pt x="3072" y="824"/>
                    <a:pt x="3072" y="1615"/>
                  </a:cubicBezTo>
                  <a:cubicBezTo>
                    <a:pt x="3072" y="2407"/>
                    <a:pt x="2439" y="3072"/>
                    <a:pt x="1647" y="3072"/>
                  </a:cubicBezTo>
                  <a:cubicBezTo>
                    <a:pt x="855" y="3072"/>
                    <a:pt x="190" y="2407"/>
                    <a:pt x="190" y="1615"/>
                  </a:cubicBezTo>
                  <a:cubicBezTo>
                    <a:pt x="190" y="824"/>
                    <a:pt x="855" y="159"/>
                    <a:pt x="1647" y="159"/>
                  </a:cubicBezTo>
                  <a:close/>
                  <a:moveTo>
                    <a:pt x="1647" y="0"/>
                  </a:moveTo>
                  <a:cubicBezTo>
                    <a:pt x="729" y="0"/>
                    <a:pt x="0" y="729"/>
                    <a:pt x="0" y="1615"/>
                  </a:cubicBezTo>
                  <a:cubicBezTo>
                    <a:pt x="0" y="2502"/>
                    <a:pt x="729" y="3262"/>
                    <a:pt x="1647" y="3262"/>
                  </a:cubicBezTo>
                  <a:cubicBezTo>
                    <a:pt x="2534" y="3262"/>
                    <a:pt x="3262" y="2502"/>
                    <a:pt x="3262" y="1615"/>
                  </a:cubicBezTo>
                  <a:cubicBezTo>
                    <a:pt x="3262" y="729"/>
                    <a:pt x="2534" y="0"/>
                    <a:pt x="164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4" name="Google Shape;2804;p31"/>
            <p:cNvSpPr/>
            <p:nvPr/>
          </p:nvSpPr>
          <p:spPr>
            <a:xfrm>
              <a:off x="1470050" y="3210175"/>
              <a:ext cx="65725" cy="64950"/>
            </a:xfrm>
            <a:custGeom>
              <a:avLst/>
              <a:gdLst/>
              <a:ahLst/>
              <a:cxnLst/>
              <a:rect l="l" t="t" r="r" b="b"/>
              <a:pathLst>
                <a:path w="2629" h="2598" extrusionOk="0">
                  <a:moveTo>
                    <a:pt x="1330" y="191"/>
                  </a:moveTo>
                  <a:cubicBezTo>
                    <a:pt x="1932" y="191"/>
                    <a:pt x="2439" y="666"/>
                    <a:pt x="2439" y="1299"/>
                  </a:cubicBezTo>
                  <a:cubicBezTo>
                    <a:pt x="2439" y="1933"/>
                    <a:pt x="1932" y="2408"/>
                    <a:pt x="1330" y="2408"/>
                  </a:cubicBezTo>
                  <a:cubicBezTo>
                    <a:pt x="697" y="2408"/>
                    <a:pt x="190" y="1933"/>
                    <a:pt x="190" y="1299"/>
                  </a:cubicBezTo>
                  <a:cubicBezTo>
                    <a:pt x="190" y="666"/>
                    <a:pt x="697" y="191"/>
                    <a:pt x="1330" y="191"/>
                  </a:cubicBezTo>
                  <a:close/>
                  <a:moveTo>
                    <a:pt x="1330" y="1"/>
                  </a:moveTo>
                  <a:cubicBezTo>
                    <a:pt x="602" y="1"/>
                    <a:pt x="0" y="571"/>
                    <a:pt x="0" y="1299"/>
                  </a:cubicBezTo>
                  <a:cubicBezTo>
                    <a:pt x="0" y="2028"/>
                    <a:pt x="602" y="2598"/>
                    <a:pt x="1330" y="2598"/>
                  </a:cubicBezTo>
                  <a:cubicBezTo>
                    <a:pt x="2027" y="2598"/>
                    <a:pt x="2629" y="2028"/>
                    <a:pt x="2629" y="1299"/>
                  </a:cubicBezTo>
                  <a:cubicBezTo>
                    <a:pt x="2629" y="571"/>
                    <a:pt x="2027" y="1"/>
                    <a:pt x="133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5" name="Google Shape;2805;p31"/>
            <p:cNvSpPr/>
            <p:nvPr/>
          </p:nvSpPr>
          <p:spPr>
            <a:xfrm>
              <a:off x="1590375" y="3169025"/>
              <a:ext cx="188475" cy="224075"/>
            </a:xfrm>
            <a:custGeom>
              <a:avLst/>
              <a:gdLst/>
              <a:ahLst/>
              <a:cxnLst/>
              <a:rect l="l" t="t" r="r" b="b"/>
              <a:pathLst>
                <a:path w="7539" h="8963" extrusionOk="0">
                  <a:moveTo>
                    <a:pt x="3769" y="1615"/>
                  </a:moveTo>
                  <a:cubicBezTo>
                    <a:pt x="5765" y="1615"/>
                    <a:pt x="7348" y="3230"/>
                    <a:pt x="7348" y="5194"/>
                  </a:cubicBezTo>
                  <a:cubicBezTo>
                    <a:pt x="7348" y="7189"/>
                    <a:pt x="5733" y="8772"/>
                    <a:pt x="3769" y="8772"/>
                  </a:cubicBezTo>
                  <a:cubicBezTo>
                    <a:pt x="1806" y="8772"/>
                    <a:pt x="191" y="7189"/>
                    <a:pt x="191" y="5194"/>
                  </a:cubicBezTo>
                  <a:cubicBezTo>
                    <a:pt x="191" y="3230"/>
                    <a:pt x="1806" y="1615"/>
                    <a:pt x="3769" y="1615"/>
                  </a:cubicBezTo>
                  <a:close/>
                  <a:moveTo>
                    <a:pt x="4403" y="0"/>
                  </a:moveTo>
                  <a:cubicBezTo>
                    <a:pt x="4339" y="0"/>
                    <a:pt x="4308" y="32"/>
                    <a:pt x="4308" y="95"/>
                  </a:cubicBezTo>
                  <a:lnTo>
                    <a:pt x="4308" y="1457"/>
                  </a:lnTo>
                  <a:cubicBezTo>
                    <a:pt x="4118" y="1457"/>
                    <a:pt x="3959" y="1425"/>
                    <a:pt x="3801" y="1425"/>
                  </a:cubicBezTo>
                  <a:cubicBezTo>
                    <a:pt x="3548" y="1425"/>
                    <a:pt x="3263" y="1457"/>
                    <a:pt x="3104" y="1489"/>
                  </a:cubicBezTo>
                  <a:lnTo>
                    <a:pt x="3104" y="285"/>
                  </a:lnTo>
                  <a:cubicBezTo>
                    <a:pt x="3104" y="222"/>
                    <a:pt x="3041" y="190"/>
                    <a:pt x="3009" y="190"/>
                  </a:cubicBezTo>
                  <a:cubicBezTo>
                    <a:pt x="2946" y="190"/>
                    <a:pt x="2914" y="222"/>
                    <a:pt x="2914" y="285"/>
                  </a:cubicBezTo>
                  <a:lnTo>
                    <a:pt x="2914" y="1552"/>
                  </a:lnTo>
                  <a:cubicBezTo>
                    <a:pt x="1204" y="1932"/>
                    <a:pt x="1" y="3420"/>
                    <a:pt x="1" y="5194"/>
                  </a:cubicBezTo>
                  <a:cubicBezTo>
                    <a:pt x="1" y="7284"/>
                    <a:pt x="1679" y="8963"/>
                    <a:pt x="3769" y="8963"/>
                  </a:cubicBezTo>
                  <a:cubicBezTo>
                    <a:pt x="5860" y="8963"/>
                    <a:pt x="7538" y="7284"/>
                    <a:pt x="7538" y="5194"/>
                  </a:cubicBezTo>
                  <a:cubicBezTo>
                    <a:pt x="7538" y="3357"/>
                    <a:pt x="6240" y="1837"/>
                    <a:pt x="4498" y="1520"/>
                  </a:cubicBezTo>
                  <a:cubicBezTo>
                    <a:pt x="4498" y="1520"/>
                    <a:pt x="4498" y="1520"/>
                    <a:pt x="4498" y="1489"/>
                  </a:cubicBezTo>
                  <a:lnTo>
                    <a:pt x="4498" y="95"/>
                  </a:lnTo>
                  <a:cubicBezTo>
                    <a:pt x="4498" y="32"/>
                    <a:pt x="4466" y="0"/>
                    <a:pt x="440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6" name="Google Shape;2806;p31"/>
            <p:cNvSpPr/>
            <p:nvPr/>
          </p:nvSpPr>
          <p:spPr>
            <a:xfrm>
              <a:off x="1605425" y="3220475"/>
              <a:ext cx="158375" cy="157575"/>
            </a:xfrm>
            <a:custGeom>
              <a:avLst/>
              <a:gdLst/>
              <a:ahLst/>
              <a:cxnLst/>
              <a:rect l="l" t="t" r="r" b="b"/>
              <a:pathLst>
                <a:path w="6335" h="6303" extrusionOk="0">
                  <a:moveTo>
                    <a:pt x="3167" y="191"/>
                  </a:moveTo>
                  <a:cubicBezTo>
                    <a:pt x="4814" y="191"/>
                    <a:pt x="6144" y="1521"/>
                    <a:pt x="6144" y="3136"/>
                  </a:cubicBezTo>
                  <a:cubicBezTo>
                    <a:pt x="6144" y="4783"/>
                    <a:pt x="4814" y="6113"/>
                    <a:pt x="3167" y="6113"/>
                  </a:cubicBezTo>
                  <a:cubicBezTo>
                    <a:pt x="1521" y="6113"/>
                    <a:pt x="190" y="4783"/>
                    <a:pt x="190" y="3136"/>
                  </a:cubicBezTo>
                  <a:cubicBezTo>
                    <a:pt x="190" y="1521"/>
                    <a:pt x="1521" y="191"/>
                    <a:pt x="3167" y="191"/>
                  </a:cubicBezTo>
                  <a:close/>
                  <a:moveTo>
                    <a:pt x="3167" y="1"/>
                  </a:moveTo>
                  <a:cubicBezTo>
                    <a:pt x="1426" y="1"/>
                    <a:pt x="0" y="1394"/>
                    <a:pt x="0" y="3136"/>
                  </a:cubicBezTo>
                  <a:cubicBezTo>
                    <a:pt x="0" y="4878"/>
                    <a:pt x="1426" y="6303"/>
                    <a:pt x="3167" y="6303"/>
                  </a:cubicBezTo>
                  <a:cubicBezTo>
                    <a:pt x="4909" y="6303"/>
                    <a:pt x="6334" y="4878"/>
                    <a:pt x="6334" y="3136"/>
                  </a:cubicBezTo>
                  <a:cubicBezTo>
                    <a:pt x="6334" y="1394"/>
                    <a:pt x="4909" y="1"/>
                    <a:pt x="316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7" name="Google Shape;2807;p31"/>
            <p:cNvSpPr/>
            <p:nvPr/>
          </p:nvSpPr>
          <p:spPr>
            <a:xfrm>
              <a:off x="1801775" y="3117550"/>
              <a:ext cx="131450" cy="148875"/>
            </a:xfrm>
            <a:custGeom>
              <a:avLst/>
              <a:gdLst/>
              <a:ahLst/>
              <a:cxnLst/>
              <a:rect l="l" t="t" r="r" b="b"/>
              <a:pathLst>
                <a:path w="5258" h="5955" extrusionOk="0">
                  <a:moveTo>
                    <a:pt x="2629" y="856"/>
                  </a:moveTo>
                  <a:cubicBezTo>
                    <a:pt x="3959" y="856"/>
                    <a:pt x="5067" y="1964"/>
                    <a:pt x="5067" y="3326"/>
                  </a:cubicBezTo>
                  <a:cubicBezTo>
                    <a:pt x="5067" y="4656"/>
                    <a:pt x="3959" y="5764"/>
                    <a:pt x="2629" y="5764"/>
                  </a:cubicBezTo>
                  <a:cubicBezTo>
                    <a:pt x="1267" y="5764"/>
                    <a:pt x="159" y="4656"/>
                    <a:pt x="159" y="3326"/>
                  </a:cubicBezTo>
                  <a:cubicBezTo>
                    <a:pt x="159" y="1964"/>
                    <a:pt x="1267" y="856"/>
                    <a:pt x="2629" y="856"/>
                  </a:cubicBezTo>
                  <a:close/>
                  <a:moveTo>
                    <a:pt x="2027" y="1"/>
                  </a:moveTo>
                  <a:cubicBezTo>
                    <a:pt x="1996" y="1"/>
                    <a:pt x="1932" y="32"/>
                    <a:pt x="1932" y="96"/>
                  </a:cubicBezTo>
                  <a:lnTo>
                    <a:pt x="1932" y="761"/>
                  </a:lnTo>
                  <a:cubicBezTo>
                    <a:pt x="824" y="1077"/>
                    <a:pt x="0" y="2091"/>
                    <a:pt x="0" y="3326"/>
                  </a:cubicBezTo>
                  <a:cubicBezTo>
                    <a:pt x="0" y="4783"/>
                    <a:pt x="1172" y="5954"/>
                    <a:pt x="2629" y="5954"/>
                  </a:cubicBezTo>
                  <a:cubicBezTo>
                    <a:pt x="4086" y="5954"/>
                    <a:pt x="5257" y="4783"/>
                    <a:pt x="5257" y="3326"/>
                  </a:cubicBezTo>
                  <a:cubicBezTo>
                    <a:pt x="5257" y="2123"/>
                    <a:pt x="4497" y="1077"/>
                    <a:pt x="3357" y="792"/>
                  </a:cubicBezTo>
                  <a:lnTo>
                    <a:pt x="3357" y="286"/>
                  </a:lnTo>
                  <a:cubicBezTo>
                    <a:pt x="3357" y="222"/>
                    <a:pt x="3326" y="191"/>
                    <a:pt x="3262" y="191"/>
                  </a:cubicBezTo>
                  <a:cubicBezTo>
                    <a:pt x="3199" y="191"/>
                    <a:pt x="3167" y="222"/>
                    <a:pt x="3167" y="286"/>
                  </a:cubicBezTo>
                  <a:lnTo>
                    <a:pt x="3167" y="729"/>
                  </a:lnTo>
                  <a:cubicBezTo>
                    <a:pt x="2977" y="697"/>
                    <a:pt x="2819" y="666"/>
                    <a:pt x="2629" y="666"/>
                  </a:cubicBezTo>
                  <a:cubicBezTo>
                    <a:pt x="2471" y="666"/>
                    <a:pt x="2312" y="697"/>
                    <a:pt x="2122" y="729"/>
                  </a:cubicBezTo>
                  <a:lnTo>
                    <a:pt x="2122" y="96"/>
                  </a:lnTo>
                  <a:cubicBezTo>
                    <a:pt x="2122" y="32"/>
                    <a:pt x="2091" y="1"/>
                    <a:pt x="202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8" name="Google Shape;2808;p31"/>
            <p:cNvSpPr/>
            <p:nvPr/>
          </p:nvSpPr>
          <p:spPr>
            <a:xfrm>
              <a:off x="1812075" y="3145275"/>
              <a:ext cx="110850" cy="110075"/>
            </a:xfrm>
            <a:custGeom>
              <a:avLst/>
              <a:gdLst/>
              <a:ahLst/>
              <a:cxnLst/>
              <a:rect l="l" t="t" r="r" b="b"/>
              <a:pathLst>
                <a:path w="4434" h="4403" extrusionOk="0">
                  <a:moveTo>
                    <a:pt x="2217" y="190"/>
                  </a:moveTo>
                  <a:cubicBezTo>
                    <a:pt x="3325" y="190"/>
                    <a:pt x="4244" y="1077"/>
                    <a:pt x="4244" y="2217"/>
                  </a:cubicBezTo>
                  <a:cubicBezTo>
                    <a:pt x="4244" y="3325"/>
                    <a:pt x="3325" y="4244"/>
                    <a:pt x="2217" y="4244"/>
                  </a:cubicBezTo>
                  <a:cubicBezTo>
                    <a:pt x="1077" y="4244"/>
                    <a:pt x="190" y="3325"/>
                    <a:pt x="190" y="2217"/>
                  </a:cubicBezTo>
                  <a:cubicBezTo>
                    <a:pt x="190" y="1077"/>
                    <a:pt x="1077" y="190"/>
                    <a:pt x="2217" y="190"/>
                  </a:cubicBezTo>
                  <a:close/>
                  <a:moveTo>
                    <a:pt x="2217" y="0"/>
                  </a:moveTo>
                  <a:cubicBezTo>
                    <a:pt x="982" y="0"/>
                    <a:pt x="0" y="982"/>
                    <a:pt x="0" y="2217"/>
                  </a:cubicBezTo>
                  <a:cubicBezTo>
                    <a:pt x="0" y="3420"/>
                    <a:pt x="982" y="4402"/>
                    <a:pt x="2217" y="4402"/>
                  </a:cubicBezTo>
                  <a:cubicBezTo>
                    <a:pt x="3420" y="4402"/>
                    <a:pt x="4434" y="3420"/>
                    <a:pt x="4434" y="2217"/>
                  </a:cubicBezTo>
                  <a:cubicBezTo>
                    <a:pt x="4434" y="982"/>
                    <a:pt x="3420" y="0"/>
                    <a:pt x="221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09" name="Google Shape;2809;p31"/>
            <p:cNvSpPr/>
            <p:nvPr/>
          </p:nvSpPr>
          <p:spPr>
            <a:xfrm>
              <a:off x="2693250" y="3044725"/>
              <a:ext cx="85550" cy="86325"/>
            </a:xfrm>
            <a:custGeom>
              <a:avLst/>
              <a:gdLst/>
              <a:ahLst/>
              <a:cxnLst/>
              <a:rect l="l" t="t" r="r" b="b"/>
              <a:pathLst>
                <a:path w="3422" h="3453" extrusionOk="0">
                  <a:moveTo>
                    <a:pt x="1711" y="0"/>
                  </a:moveTo>
                  <a:cubicBezTo>
                    <a:pt x="761" y="0"/>
                    <a:pt x="1" y="792"/>
                    <a:pt x="1" y="1742"/>
                  </a:cubicBezTo>
                  <a:cubicBezTo>
                    <a:pt x="1" y="2692"/>
                    <a:pt x="761" y="3452"/>
                    <a:pt x="1711" y="3452"/>
                  </a:cubicBezTo>
                  <a:cubicBezTo>
                    <a:pt x="2661" y="3452"/>
                    <a:pt x="3421" y="2692"/>
                    <a:pt x="3421" y="1742"/>
                  </a:cubicBezTo>
                  <a:cubicBezTo>
                    <a:pt x="3421" y="792"/>
                    <a:pt x="2661" y="0"/>
                    <a:pt x="1711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0" name="Google Shape;2810;p31"/>
            <p:cNvSpPr/>
            <p:nvPr/>
          </p:nvSpPr>
          <p:spPr>
            <a:xfrm>
              <a:off x="5318625" y="2080400"/>
              <a:ext cx="87100" cy="87125"/>
            </a:xfrm>
            <a:custGeom>
              <a:avLst/>
              <a:gdLst/>
              <a:ahLst/>
              <a:cxnLst/>
              <a:rect l="l" t="t" r="r" b="b"/>
              <a:pathLst>
                <a:path w="3484" h="3485" extrusionOk="0">
                  <a:moveTo>
                    <a:pt x="1742" y="0"/>
                  </a:moveTo>
                  <a:cubicBezTo>
                    <a:pt x="792" y="0"/>
                    <a:pt x="0" y="761"/>
                    <a:pt x="0" y="1742"/>
                  </a:cubicBezTo>
                  <a:cubicBezTo>
                    <a:pt x="0" y="2692"/>
                    <a:pt x="792" y="3484"/>
                    <a:pt x="1742" y="3484"/>
                  </a:cubicBezTo>
                  <a:cubicBezTo>
                    <a:pt x="2724" y="3484"/>
                    <a:pt x="3484" y="2692"/>
                    <a:pt x="3484" y="1742"/>
                  </a:cubicBezTo>
                  <a:cubicBezTo>
                    <a:pt x="3484" y="761"/>
                    <a:pt x="2724" y="0"/>
                    <a:pt x="1742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1" name="Google Shape;2811;p31"/>
            <p:cNvSpPr/>
            <p:nvPr/>
          </p:nvSpPr>
          <p:spPr>
            <a:xfrm>
              <a:off x="4060575" y="2119975"/>
              <a:ext cx="1301625" cy="7950"/>
            </a:xfrm>
            <a:custGeom>
              <a:avLst/>
              <a:gdLst/>
              <a:ahLst/>
              <a:cxnLst/>
              <a:rect l="l" t="t" r="r" b="b"/>
              <a:pathLst>
                <a:path w="52065" h="318" extrusionOk="0">
                  <a:moveTo>
                    <a:pt x="0" y="1"/>
                  </a:moveTo>
                  <a:lnTo>
                    <a:pt x="0" y="318"/>
                  </a:lnTo>
                  <a:lnTo>
                    <a:pt x="52064" y="318"/>
                  </a:lnTo>
                  <a:lnTo>
                    <a:pt x="52064" y="1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2" name="Google Shape;2812;p31"/>
            <p:cNvSpPr/>
            <p:nvPr/>
          </p:nvSpPr>
          <p:spPr>
            <a:xfrm>
              <a:off x="5318625" y="4006650"/>
              <a:ext cx="87100" cy="87125"/>
            </a:xfrm>
            <a:custGeom>
              <a:avLst/>
              <a:gdLst/>
              <a:ahLst/>
              <a:cxnLst/>
              <a:rect l="l" t="t" r="r" b="b"/>
              <a:pathLst>
                <a:path w="3484" h="3485" extrusionOk="0">
                  <a:moveTo>
                    <a:pt x="1742" y="1"/>
                  </a:moveTo>
                  <a:cubicBezTo>
                    <a:pt x="792" y="1"/>
                    <a:pt x="0" y="793"/>
                    <a:pt x="0" y="1743"/>
                  </a:cubicBezTo>
                  <a:cubicBezTo>
                    <a:pt x="0" y="2724"/>
                    <a:pt x="792" y="3484"/>
                    <a:pt x="1742" y="3484"/>
                  </a:cubicBezTo>
                  <a:cubicBezTo>
                    <a:pt x="2724" y="3484"/>
                    <a:pt x="3484" y="2724"/>
                    <a:pt x="3484" y="1743"/>
                  </a:cubicBezTo>
                  <a:cubicBezTo>
                    <a:pt x="3484" y="793"/>
                    <a:pt x="2724" y="1"/>
                    <a:pt x="1742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3" name="Google Shape;2813;p31"/>
            <p:cNvSpPr/>
            <p:nvPr/>
          </p:nvSpPr>
          <p:spPr>
            <a:xfrm>
              <a:off x="4051850" y="4046250"/>
              <a:ext cx="1310350" cy="7950"/>
            </a:xfrm>
            <a:custGeom>
              <a:avLst/>
              <a:gdLst/>
              <a:ahLst/>
              <a:cxnLst/>
              <a:rect l="l" t="t" r="r" b="b"/>
              <a:pathLst>
                <a:path w="52414" h="318" extrusionOk="0">
                  <a:moveTo>
                    <a:pt x="1" y="0"/>
                  </a:moveTo>
                  <a:lnTo>
                    <a:pt x="1" y="317"/>
                  </a:lnTo>
                  <a:lnTo>
                    <a:pt x="52413" y="317"/>
                  </a:lnTo>
                  <a:lnTo>
                    <a:pt x="52413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4" name="Google Shape;2814;p31"/>
            <p:cNvSpPr/>
            <p:nvPr/>
          </p:nvSpPr>
          <p:spPr>
            <a:xfrm>
              <a:off x="5318625" y="3044725"/>
              <a:ext cx="87100" cy="87100"/>
            </a:xfrm>
            <a:custGeom>
              <a:avLst/>
              <a:gdLst/>
              <a:ahLst/>
              <a:cxnLst/>
              <a:rect l="l" t="t" r="r" b="b"/>
              <a:pathLst>
                <a:path w="3484" h="3484" extrusionOk="0">
                  <a:moveTo>
                    <a:pt x="1742" y="0"/>
                  </a:moveTo>
                  <a:cubicBezTo>
                    <a:pt x="792" y="0"/>
                    <a:pt x="0" y="792"/>
                    <a:pt x="0" y="1742"/>
                  </a:cubicBezTo>
                  <a:cubicBezTo>
                    <a:pt x="0" y="2724"/>
                    <a:pt x="792" y="3484"/>
                    <a:pt x="1742" y="3484"/>
                  </a:cubicBezTo>
                  <a:cubicBezTo>
                    <a:pt x="2724" y="3484"/>
                    <a:pt x="3484" y="2724"/>
                    <a:pt x="3484" y="1742"/>
                  </a:cubicBezTo>
                  <a:cubicBezTo>
                    <a:pt x="3484" y="792"/>
                    <a:pt x="2724" y="0"/>
                    <a:pt x="1742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15" name="Google Shape;2815;p31"/>
            <p:cNvSpPr/>
            <p:nvPr/>
          </p:nvSpPr>
          <p:spPr>
            <a:xfrm>
              <a:off x="5130975" y="3085100"/>
              <a:ext cx="231225" cy="7150"/>
            </a:xfrm>
            <a:custGeom>
              <a:avLst/>
              <a:gdLst/>
              <a:ahLst/>
              <a:cxnLst/>
              <a:rect l="l" t="t" r="r" b="b"/>
              <a:pathLst>
                <a:path w="9249" h="286" extrusionOk="0">
                  <a:moveTo>
                    <a:pt x="1" y="0"/>
                  </a:moveTo>
                  <a:lnTo>
                    <a:pt x="1" y="285"/>
                  </a:lnTo>
                  <a:lnTo>
                    <a:pt x="9248" y="285"/>
                  </a:lnTo>
                  <a:lnTo>
                    <a:pt x="9248" y="0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822" name="Google Shape;2822;p31"/>
          <p:cNvSpPr txBox="1"/>
          <p:nvPr/>
        </p:nvSpPr>
        <p:spPr>
          <a:xfrm>
            <a:off x="-715965" y="387441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500" dirty="0">
                <a:latin typeface="Fira Sans Medium"/>
                <a:ea typeface="Fira Sans Medium"/>
                <a:cs typeface="Fira Sans Medium"/>
                <a:sym typeface="Fira Sans Medium"/>
              </a:rPr>
              <a:t>Goals of the technology transfer project</a:t>
            </a:r>
            <a:endParaRPr sz="25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823" name="Google Shape;2823;p31"/>
          <p:cNvSpPr txBox="1"/>
          <p:nvPr/>
        </p:nvSpPr>
        <p:spPr>
          <a:xfrm>
            <a:off x="6163126" y="567535"/>
            <a:ext cx="2368575" cy="2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err="1">
                <a:latin typeface="Fira Sans Medium"/>
                <a:ea typeface="Fira Sans Medium"/>
                <a:cs typeface="Fira Sans Medium"/>
                <a:sym typeface="Fira Sans Medium"/>
              </a:rPr>
              <a:t>Innovation</a:t>
            </a:r>
            <a:r>
              <a:rPr lang="es-ES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dirty="0" err="1">
                <a:latin typeface="Fira Sans Medium"/>
                <a:ea typeface="Fira Sans Medium"/>
                <a:cs typeface="Fira Sans Medium"/>
                <a:sym typeface="Fira Sans Medium"/>
              </a:rPr>
              <a:t>potential</a:t>
            </a:r>
            <a:r>
              <a:rPr lang="es-ES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dirty="0" err="1">
                <a:latin typeface="Fira Sans Medium"/>
                <a:ea typeface="Fira Sans Medium"/>
                <a:cs typeface="Fira Sans Medium"/>
                <a:sym typeface="Fira Sans Medium"/>
              </a:rPr>
              <a:t>study</a:t>
            </a:r>
            <a:endParaRPr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824" name="Google Shape;2824;p31"/>
          <p:cNvSpPr txBox="1"/>
          <p:nvPr/>
        </p:nvSpPr>
        <p:spPr>
          <a:xfrm>
            <a:off x="6262381" y="1267033"/>
            <a:ext cx="2728746" cy="3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just"/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-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Analysis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of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novelty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and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inventive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step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by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screening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of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existing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intellectual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property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related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to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the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technology</a:t>
            </a:r>
            <a:endParaRPr lang="es-ES" sz="1100" dirty="0">
              <a:latin typeface="+mn-lt"/>
              <a:ea typeface="Fira Sans"/>
              <a:cs typeface="Fira Sans"/>
              <a:sym typeface="Fira Sans"/>
            </a:endParaRPr>
          </a:p>
          <a:p>
            <a:pPr lvl="0"/>
            <a:endParaRPr lang="es-ES" sz="1100" dirty="0">
              <a:latin typeface="+mn-lt"/>
              <a:ea typeface="Fira Sans"/>
              <a:cs typeface="Fira Sans"/>
              <a:sym typeface="Fira Sans"/>
            </a:endParaRPr>
          </a:p>
          <a:p>
            <a:pPr lvl="0" algn="just"/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-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Definition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of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the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optimal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pathway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for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technology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protection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and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subsequent</a:t>
            </a:r>
            <a:r>
              <a:rPr lang="es-ES" sz="1100" dirty="0">
                <a:latin typeface="+mn-lt"/>
                <a:ea typeface="Fira Sans"/>
                <a:cs typeface="Fira Sans"/>
                <a:sym typeface="Fira Sans"/>
              </a:rPr>
              <a:t> </a:t>
            </a:r>
            <a:r>
              <a:rPr lang="es-ES" sz="1100" dirty="0" err="1">
                <a:latin typeface="+mn-lt"/>
                <a:ea typeface="Fira Sans"/>
                <a:cs typeface="Fira Sans"/>
                <a:sym typeface="Fira Sans"/>
              </a:rPr>
              <a:t>exploitation</a:t>
            </a:r>
            <a:endParaRPr sz="1100" dirty="0">
              <a:latin typeface="+mn-lt"/>
              <a:ea typeface="Fira Sans"/>
              <a:cs typeface="Fira Sans"/>
              <a:sym typeface="Fira Sans"/>
            </a:endParaRPr>
          </a:p>
        </p:txBody>
      </p:sp>
      <p:sp>
        <p:nvSpPr>
          <p:cNvPr id="2825" name="Google Shape;2825;p31"/>
          <p:cNvSpPr txBox="1"/>
          <p:nvPr/>
        </p:nvSpPr>
        <p:spPr>
          <a:xfrm>
            <a:off x="6109539" y="2157329"/>
            <a:ext cx="3034431" cy="2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r"/>
            <a:r>
              <a:rPr lang="es-ES" dirty="0">
                <a:latin typeface="Fira Sans Medium"/>
                <a:ea typeface="Fira Sans Medium"/>
                <a:cs typeface="Fira Sans Medium"/>
                <a:sym typeface="Fira Sans Medium"/>
              </a:rPr>
              <a:t>Foster </a:t>
            </a:r>
            <a:r>
              <a:rPr lang="es-ES" dirty="0" err="1">
                <a:latin typeface="Fira Sans Medium"/>
                <a:ea typeface="Fira Sans Medium"/>
                <a:cs typeface="Fira Sans Medium"/>
                <a:sym typeface="Fira Sans Medium"/>
              </a:rPr>
              <a:t>public-private</a:t>
            </a:r>
            <a:r>
              <a:rPr lang="es-ES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dirty="0" err="1">
                <a:latin typeface="Fira Sans Medium"/>
                <a:ea typeface="Fira Sans Medium"/>
                <a:cs typeface="Fira Sans Medium"/>
                <a:sym typeface="Fira Sans Medium"/>
              </a:rPr>
              <a:t>cooperation</a:t>
            </a:r>
            <a:endParaRPr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826" name="Google Shape;2826;p31"/>
          <p:cNvSpPr txBox="1"/>
          <p:nvPr/>
        </p:nvSpPr>
        <p:spPr>
          <a:xfrm>
            <a:off x="6318044" y="2859903"/>
            <a:ext cx="2756154" cy="629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1100">
                <a:latin typeface="+mn-lt"/>
                <a:ea typeface="Fira Sans"/>
                <a:cs typeface="Fira Sans"/>
              </a:defRPr>
            </a:lvl1pPr>
          </a:lstStyle>
          <a:p>
            <a:pPr algn="just"/>
            <a:r>
              <a:rPr lang="en-US" dirty="0"/>
              <a:t>-Identify potential licensee companies interested in a pilot and/or a tech transfer agreement</a:t>
            </a:r>
          </a:p>
          <a:p>
            <a:endParaRPr lang="en-US" dirty="0"/>
          </a:p>
          <a:p>
            <a:pPr algn="just"/>
            <a:r>
              <a:rPr lang="en-US" dirty="0"/>
              <a:t>-Connect scientific/entrepreneur team with the most appropriate entrepreneurship / venture builder </a:t>
            </a:r>
            <a:r>
              <a:rPr lang="en-US" dirty="0" err="1"/>
              <a:t>programme</a:t>
            </a:r>
            <a:r>
              <a:rPr lang="en-US" dirty="0"/>
              <a:t> and look for VCs/BAs to reach investment agreements</a:t>
            </a:r>
          </a:p>
        </p:txBody>
      </p:sp>
      <p:sp>
        <p:nvSpPr>
          <p:cNvPr id="2827" name="Google Shape;2827;p31"/>
          <p:cNvSpPr txBox="1"/>
          <p:nvPr/>
        </p:nvSpPr>
        <p:spPr>
          <a:xfrm>
            <a:off x="6216714" y="3994464"/>
            <a:ext cx="2674627" cy="28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dirty="0" err="1">
                <a:latin typeface="Fira Sans Medium"/>
                <a:ea typeface="Fira Sans Medium"/>
                <a:cs typeface="Fira Sans Medium"/>
                <a:sym typeface="Fira Sans Medium"/>
              </a:rPr>
              <a:t>Identify</a:t>
            </a:r>
            <a:r>
              <a:rPr lang="es-ES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dirty="0" err="1">
                <a:latin typeface="Fira Sans Medium"/>
                <a:ea typeface="Fira Sans Medium"/>
                <a:cs typeface="Fira Sans Medium"/>
                <a:sym typeface="Fira Sans Medium"/>
              </a:rPr>
              <a:t>Market</a:t>
            </a:r>
            <a:r>
              <a:rPr lang="es-ES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dirty="0" err="1">
                <a:latin typeface="Fira Sans Medium"/>
                <a:ea typeface="Fira Sans Medium"/>
                <a:cs typeface="Fira Sans Medium"/>
                <a:sym typeface="Fira Sans Medium"/>
              </a:rPr>
              <a:t>Opportunities</a:t>
            </a:r>
            <a:endParaRPr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828" name="Google Shape;2828;p31"/>
          <p:cNvSpPr txBox="1"/>
          <p:nvPr/>
        </p:nvSpPr>
        <p:spPr>
          <a:xfrm>
            <a:off x="6391104" y="4428413"/>
            <a:ext cx="2626249" cy="38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>
              <a:defRPr sz="1100">
                <a:latin typeface="+mn-lt"/>
                <a:ea typeface="Fira Sans"/>
                <a:cs typeface="Fira Sans"/>
              </a:defRPr>
            </a:lvl1pPr>
          </a:lstStyle>
          <a:p>
            <a:pPr algn="just"/>
            <a:r>
              <a:rPr lang="en-US" dirty="0"/>
              <a:t>-Define the proper business model by means of searching for industrial applications where innovative solutions can succeed and quantify it.</a:t>
            </a:r>
            <a:endParaRPr dirty="0">
              <a:sym typeface="Fira Sans"/>
            </a:endParaRPr>
          </a:p>
        </p:txBody>
      </p:sp>
      <p:pic>
        <p:nvPicPr>
          <p:cNvPr id="98" name="Picture 97">
            <a:extLst>
              <a:ext uri="{FF2B5EF4-FFF2-40B4-BE49-F238E27FC236}">
                <a16:creationId xmlns:a16="http://schemas.microsoft.com/office/drawing/2014/main" id="{EA758D29-8AFF-488C-844E-AA27372D1B0A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126" y="95503"/>
            <a:ext cx="2821632" cy="416963"/>
          </a:xfrm>
          <a:prstGeom prst="rect">
            <a:avLst/>
          </a:prstGeom>
        </p:spPr>
      </p:pic>
      <p:pic>
        <p:nvPicPr>
          <p:cNvPr id="3074" name="Picture 2" descr="Market - Free business icons">
            <a:extLst>
              <a:ext uri="{FF2B5EF4-FFF2-40B4-BE49-F238E27FC236}">
                <a16:creationId xmlns:a16="http://schemas.microsoft.com/office/drawing/2014/main" id="{196BBF3F-547D-4F97-B968-D2D48E08FA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484" y="3907234"/>
            <a:ext cx="527644" cy="52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99" descr="Instrumented baffle for the Advanced Virgo input mode ...">
            <a:extLst>
              <a:ext uri="{FF2B5EF4-FFF2-40B4-BE49-F238E27FC236}">
                <a16:creationId xmlns:a16="http://schemas.microsoft.com/office/drawing/2014/main" id="{299F009E-A797-4446-AD71-D59857E0DAA9}"/>
              </a:ext>
            </a:extLst>
          </p:cNvPr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55" b="3269"/>
          <a:stretch/>
        </p:blipFill>
        <p:spPr bwMode="auto">
          <a:xfrm>
            <a:off x="1089091" y="2410259"/>
            <a:ext cx="1025973" cy="1004608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9" name="Google Shape;2219;p25"/>
          <p:cNvSpPr txBox="1"/>
          <p:nvPr/>
        </p:nvSpPr>
        <p:spPr>
          <a:xfrm>
            <a:off x="2593753" y="237814"/>
            <a:ext cx="3817321" cy="11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3200" dirty="0" err="1">
                <a:latin typeface="Fira Sans Medium"/>
                <a:ea typeface="Fira Sans Medium"/>
                <a:cs typeface="Fira Sans Medium"/>
                <a:sym typeface="Fira Sans Medium"/>
              </a:rPr>
              <a:t>Innovation</a:t>
            </a:r>
            <a:r>
              <a:rPr lang="es-ES" sz="3200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sz="3200" dirty="0" err="1">
                <a:latin typeface="Fira Sans Medium"/>
                <a:ea typeface="Fira Sans Medium"/>
                <a:cs typeface="Fira Sans Medium"/>
                <a:sym typeface="Fira Sans Medium"/>
              </a:rPr>
              <a:t>potential</a:t>
            </a:r>
            <a:r>
              <a:rPr lang="es-ES" sz="3200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sz="3200" dirty="0" err="1">
                <a:latin typeface="Fira Sans Medium"/>
                <a:ea typeface="Fira Sans Medium"/>
                <a:cs typeface="Fira Sans Medium"/>
                <a:sym typeface="Fira Sans Medium"/>
              </a:rPr>
              <a:t>study</a:t>
            </a:r>
            <a:endParaRPr lang="es-ES" sz="32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20" name="Google Shape;2220;p25"/>
          <p:cNvSpPr txBox="1"/>
          <p:nvPr/>
        </p:nvSpPr>
        <p:spPr>
          <a:xfrm>
            <a:off x="1880802" y="2766606"/>
            <a:ext cx="2279661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>
                <a:latin typeface="Fira Sans" panose="020B0604020202020204" charset="0"/>
                <a:ea typeface="Fira Sans Medium"/>
                <a:cs typeface="Fira Sans Medium"/>
                <a:sym typeface="Fira Sans Medium"/>
              </a:rPr>
              <a:t>Inventive Step Analysis</a:t>
            </a:r>
          </a:p>
        </p:txBody>
      </p:sp>
      <p:sp>
        <p:nvSpPr>
          <p:cNvPr id="2221" name="Google Shape;2221;p25"/>
          <p:cNvSpPr txBox="1"/>
          <p:nvPr/>
        </p:nvSpPr>
        <p:spPr>
          <a:xfrm>
            <a:off x="1926571" y="3049158"/>
            <a:ext cx="2207486" cy="7320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100" dirty="0"/>
              <a:t>Determining if the innovation is non-obvious and represents a significant improvement over existing solutions.</a:t>
            </a:r>
            <a:endParaRPr sz="1100" dirty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22" name="Google Shape;2222;p25"/>
          <p:cNvSpPr txBox="1"/>
          <p:nvPr/>
        </p:nvSpPr>
        <p:spPr>
          <a:xfrm>
            <a:off x="3211238" y="3847020"/>
            <a:ext cx="2603742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b="1" dirty="0">
                <a:latin typeface="Fira Sans" panose="020B0604020202020204" charset="0"/>
              </a:rPr>
              <a:t>IP Strategy Development</a:t>
            </a:r>
            <a:endParaRPr lang="en-US" dirty="0">
              <a:latin typeface="Fira Sans" panose="020B0604020202020204" charset="0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23" name="Google Shape;2223;p25"/>
          <p:cNvSpPr txBox="1"/>
          <p:nvPr/>
        </p:nvSpPr>
        <p:spPr>
          <a:xfrm>
            <a:off x="2954914" y="4114115"/>
            <a:ext cx="3099760" cy="6260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100" dirty="0"/>
              <a:t>Exploring the best protection mechanisms, such as patents, utility model, trademarks, or trade secrets, to safeguard the innovation’s unique value.</a:t>
            </a:r>
            <a:endParaRPr sz="1100" dirty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24" name="Google Shape;2224;p25"/>
          <p:cNvSpPr txBox="1"/>
          <p:nvPr/>
        </p:nvSpPr>
        <p:spPr>
          <a:xfrm>
            <a:off x="529951" y="3800120"/>
            <a:ext cx="1960093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>
                <a:latin typeface="Fira Sans" panose="020B0604020202020204" charset="0"/>
                <a:ea typeface="Fira Sans Medium"/>
                <a:cs typeface="Fira Sans Medium"/>
                <a:sym typeface="Fira Sans Medium"/>
              </a:rPr>
              <a:t>Novelty Assessment</a:t>
            </a:r>
          </a:p>
        </p:txBody>
      </p:sp>
      <p:sp>
        <p:nvSpPr>
          <p:cNvPr id="2225" name="Google Shape;2225;p25"/>
          <p:cNvSpPr txBox="1"/>
          <p:nvPr/>
        </p:nvSpPr>
        <p:spPr>
          <a:xfrm>
            <a:off x="402676" y="4183898"/>
            <a:ext cx="2341694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100" dirty="0"/>
              <a:t>Identifying whether the innovation is new and has not been disclosed or implemented in prior art.</a:t>
            </a:r>
            <a:endParaRPr sz="1100" dirty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26" name="Google Shape;2226;p25"/>
          <p:cNvSpPr txBox="1"/>
          <p:nvPr/>
        </p:nvSpPr>
        <p:spPr>
          <a:xfrm>
            <a:off x="5907527" y="3860658"/>
            <a:ext cx="3212359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>
                <a:latin typeface="Fira Sans" panose="020B0604020202020204" charset="0"/>
                <a:ea typeface="Fira Sans Medium"/>
                <a:cs typeface="Fira Sans Medium"/>
                <a:sym typeface="Fira Sans Medium"/>
              </a:rPr>
              <a:t>Commercialization Potential</a:t>
            </a:r>
          </a:p>
        </p:txBody>
      </p:sp>
      <p:sp>
        <p:nvSpPr>
          <p:cNvPr id="2228" name="Google Shape;2228;p25"/>
          <p:cNvSpPr txBox="1"/>
          <p:nvPr/>
        </p:nvSpPr>
        <p:spPr>
          <a:xfrm>
            <a:off x="4709582" y="2763515"/>
            <a:ext cx="2510571" cy="2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>
                <a:latin typeface="Fira Sans" panose="020B0604020202020204" charset="0"/>
                <a:ea typeface="Fira Sans Medium"/>
                <a:cs typeface="Fira Sans Medium"/>
                <a:sym typeface="Fira Sans Medium"/>
              </a:rPr>
              <a:t>Patent Landscape Review</a:t>
            </a:r>
          </a:p>
        </p:txBody>
      </p:sp>
      <p:sp>
        <p:nvSpPr>
          <p:cNvPr id="2229" name="Google Shape;2229;p25"/>
          <p:cNvSpPr txBox="1"/>
          <p:nvPr/>
        </p:nvSpPr>
        <p:spPr>
          <a:xfrm>
            <a:off x="4886740" y="2973679"/>
            <a:ext cx="2177648" cy="713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100" dirty="0"/>
              <a:t>Examining existing patents and IP rights to identify competitors or potential licensees</a:t>
            </a:r>
            <a:endParaRPr sz="1100" dirty="0">
              <a:latin typeface="Arial" panose="020B0604020202020204" pitchFamily="34" charset="0"/>
              <a:ea typeface="Fira Sans"/>
              <a:cs typeface="Arial" panose="020B0604020202020204" pitchFamily="34" charset="0"/>
              <a:sym typeface="Fira Sans"/>
            </a:endParaRPr>
          </a:p>
        </p:txBody>
      </p:sp>
      <p:grpSp>
        <p:nvGrpSpPr>
          <p:cNvPr id="2230" name="Google Shape;2230;p25"/>
          <p:cNvGrpSpPr/>
          <p:nvPr/>
        </p:nvGrpSpPr>
        <p:grpSpPr>
          <a:xfrm>
            <a:off x="1173229" y="1121686"/>
            <a:ext cx="6674228" cy="2478421"/>
            <a:chOff x="936425" y="1625150"/>
            <a:chExt cx="5728951" cy="2127400"/>
          </a:xfrm>
        </p:grpSpPr>
        <p:sp>
          <p:nvSpPr>
            <p:cNvPr id="2231" name="Google Shape;2231;p25"/>
            <p:cNvSpPr/>
            <p:nvPr/>
          </p:nvSpPr>
          <p:spPr>
            <a:xfrm>
              <a:off x="2329850" y="2358300"/>
              <a:ext cx="649250" cy="650025"/>
            </a:xfrm>
            <a:custGeom>
              <a:avLst/>
              <a:gdLst/>
              <a:ahLst/>
              <a:cxnLst/>
              <a:rect l="l" t="t" r="r" b="b"/>
              <a:pathLst>
                <a:path w="25970" h="26001" extrusionOk="0">
                  <a:moveTo>
                    <a:pt x="12985" y="0"/>
                  </a:moveTo>
                  <a:cubicBezTo>
                    <a:pt x="5796" y="0"/>
                    <a:pt x="1" y="5827"/>
                    <a:pt x="1" y="12985"/>
                  </a:cubicBezTo>
                  <a:cubicBezTo>
                    <a:pt x="1" y="20173"/>
                    <a:pt x="5796" y="26000"/>
                    <a:pt x="12985" y="26000"/>
                  </a:cubicBezTo>
                  <a:cubicBezTo>
                    <a:pt x="20142" y="26000"/>
                    <a:pt x="25969" y="20173"/>
                    <a:pt x="25969" y="12985"/>
                  </a:cubicBezTo>
                  <a:cubicBezTo>
                    <a:pt x="25969" y="5827"/>
                    <a:pt x="20142" y="0"/>
                    <a:pt x="129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2" name="Google Shape;2232;p25"/>
            <p:cNvSpPr/>
            <p:nvPr/>
          </p:nvSpPr>
          <p:spPr>
            <a:xfrm>
              <a:off x="2344100" y="2372550"/>
              <a:ext cx="620750" cy="621525"/>
            </a:xfrm>
            <a:custGeom>
              <a:avLst/>
              <a:gdLst/>
              <a:ahLst/>
              <a:cxnLst/>
              <a:rect l="l" t="t" r="r" b="b"/>
              <a:pathLst>
                <a:path w="24830" h="24861" extrusionOk="0">
                  <a:moveTo>
                    <a:pt x="12415" y="0"/>
                  </a:moveTo>
                  <a:cubicBezTo>
                    <a:pt x="5543" y="0"/>
                    <a:pt x="1" y="5542"/>
                    <a:pt x="1" y="12415"/>
                  </a:cubicBezTo>
                  <a:cubicBezTo>
                    <a:pt x="1" y="19287"/>
                    <a:pt x="5543" y="24860"/>
                    <a:pt x="12415" y="24860"/>
                  </a:cubicBezTo>
                  <a:cubicBezTo>
                    <a:pt x="19256" y="24860"/>
                    <a:pt x="24829" y="19287"/>
                    <a:pt x="24829" y="12415"/>
                  </a:cubicBezTo>
                  <a:cubicBezTo>
                    <a:pt x="24829" y="5542"/>
                    <a:pt x="19256" y="0"/>
                    <a:pt x="124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33" name="Google Shape;2233;p25"/>
            <p:cNvSpPr/>
            <p:nvPr/>
          </p:nvSpPr>
          <p:spPr>
            <a:xfrm>
              <a:off x="3473900" y="3102525"/>
              <a:ext cx="649250" cy="650025"/>
            </a:xfrm>
            <a:custGeom>
              <a:avLst/>
              <a:gdLst/>
              <a:ahLst/>
              <a:cxnLst/>
              <a:rect l="l" t="t" r="r" b="b"/>
              <a:pathLst>
                <a:path w="25970" h="26001" extrusionOk="0">
                  <a:moveTo>
                    <a:pt x="12985" y="0"/>
                  </a:moveTo>
                  <a:cubicBezTo>
                    <a:pt x="5796" y="0"/>
                    <a:pt x="0" y="5827"/>
                    <a:pt x="0" y="13016"/>
                  </a:cubicBezTo>
                  <a:cubicBezTo>
                    <a:pt x="0" y="20173"/>
                    <a:pt x="5796" y="26000"/>
                    <a:pt x="12985" y="26000"/>
                  </a:cubicBezTo>
                  <a:cubicBezTo>
                    <a:pt x="20142" y="26000"/>
                    <a:pt x="25969" y="20173"/>
                    <a:pt x="25969" y="13016"/>
                  </a:cubicBezTo>
                  <a:cubicBezTo>
                    <a:pt x="25969" y="5827"/>
                    <a:pt x="20142" y="0"/>
                    <a:pt x="129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4" name="Google Shape;2234;p25"/>
            <p:cNvSpPr/>
            <p:nvPr/>
          </p:nvSpPr>
          <p:spPr>
            <a:xfrm>
              <a:off x="3488150" y="3116775"/>
              <a:ext cx="620750" cy="621525"/>
            </a:xfrm>
            <a:custGeom>
              <a:avLst/>
              <a:gdLst/>
              <a:ahLst/>
              <a:cxnLst/>
              <a:rect l="l" t="t" r="r" b="b"/>
              <a:pathLst>
                <a:path w="24830" h="24861" extrusionOk="0">
                  <a:moveTo>
                    <a:pt x="12415" y="0"/>
                  </a:moveTo>
                  <a:cubicBezTo>
                    <a:pt x="5543" y="0"/>
                    <a:pt x="1" y="5574"/>
                    <a:pt x="1" y="12446"/>
                  </a:cubicBezTo>
                  <a:cubicBezTo>
                    <a:pt x="1" y="19318"/>
                    <a:pt x="5543" y="24860"/>
                    <a:pt x="12415" y="24860"/>
                  </a:cubicBezTo>
                  <a:cubicBezTo>
                    <a:pt x="19255" y="24860"/>
                    <a:pt x="24829" y="19318"/>
                    <a:pt x="24829" y="12446"/>
                  </a:cubicBezTo>
                  <a:cubicBezTo>
                    <a:pt x="24829" y="5574"/>
                    <a:pt x="19255" y="0"/>
                    <a:pt x="124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5" name="Google Shape;2235;p25"/>
            <p:cNvSpPr/>
            <p:nvPr/>
          </p:nvSpPr>
          <p:spPr>
            <a:xfrm>
              <a:off x="4617950" y="2358300"/>
              <a:ext cx="649225" cy="650025"/>
            </a:xfrm>
            <a:custGeom>
              <a:avLst/>
              <a:gdLst/>
              <a:ahLst/>
              <a:cxnLst/>
              <a:rect l="l" t="t" r="r" b="b"/>
              <a:pathLst>
                <a:path w="25969" h="26001" extrusionOk="0">
                  <a:moveTo>
                    <a:pt x="12985" y="0"/>
                  </a:moveTo>
                  <a:cubicBezTo>
                    <a:pt x="5796" y="0"/>
                    <a:pt x="0" y="5827"/>
                    <a:pt x="0" y="12985"/>
                  </a:cubicBezTo>
                  <a:cubicBezTo>
                    <a:pt x="0" y="20173"/>
                    <a:pt x="5796" y="26000"/>
                    <a:pt x="12985" y="26000"/>
                  </a:cubicBezTo>
                  <a:cubicBezTo>
                    <a:pt x="20142" y="26000"/>
                    <a:pt x="25969" y="20173"/>
                    <a:pt x="25969" y="12985"/>
                  </a:cubicBezTo>
                  <a:cubicBezTo>
                    <a:pt x="25969" y="5827"/>
                    <a:pt x="20142" y="0"/>
                    <a:pt x="129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6" name="Google Shape;2236;p25"/>
            <p:cNvSpPr/>
            <p:nvPr/>
          </p:nvSpPr>
          <p:spPr>
            <a:xfrm>
              <a:off x="4631400" y="2372550"/>
              <a:ext cx="621525" cy="621525"/>
            </a:xfrm>
            <a:custGeom>
              <a:avLst/>
              <a:gdLst/>
              <a:ahLst/>
              <a:cxnLst/>
              <a:rect l="l" t="t" r="r" b="b"/>
              <a:pathLst>
                <a:path w="24861" h="24861" extrusionOk="0">
                  <a:moveTo>
                    <a:pt x="12447" y="0"/>
                  </a:moveTo>
                  <a:cubicBezTo>
                    <a:pt x="5574" y="0"/>
                    <a:pt x="1" y="5542"/>
                    <a:pt x="1" y="12415"/>
                  </a:cubicBezTo>
                  <a:cubicBezTo>
                    <a:pt x="1" y="19287"/>
                    <a:pt x="5574" y="24860"/>
                    <a:pt x="12447" y="24860"/>
                  </a:cubicBezTo>
                  <a:cubicBezTo>
                    <a:pt x="19287" y="24860"/>
                    <a:pt x="24861" y="19287"/>
                    <a:pt x="24861" y="12415"/>
                  </a:cubicBezTo>
                  <a:cubicBezTo>
                    <a:pt x="24861" y="5542"/>
                    <a:pt x="19287" y="0"/>
                    <a:pt x="1244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7" name="Google Shape;2237;p25"/>
            <p:cNvSpPr/>
            <p:nvPr/>
          </p:nvSpPr>
          <p:spPr>
            <a:xfrm>
              <a:off x="6016126" y="3102525"/>
              <a:ext cx="649250" cy="650025"/>
            </a:xfrm>
            <a:custGeom>
              <a:avLst/>
              <a:gdLst/>
              <a:ahLst/>
              <a:cxnLst/>
              <a:rect l="l" t="t" r="r" b="b"/>
              <a:pathLst>
                <a:path w="25970" h="26001" extrusionOk="0">
                  <a:moveTo>
                    <a:pt x="12985" y="0"/>
                  </a:moveTo>
                  <a:cubicBezTo>
                    <a:pt x="5828" y="0"/>
                    <a:pt x="1" y="5827"/>
                    <a:pt x="1" y="13016"/>
                  </a:cubicBezTo>
                  <a:cubicBezTo>
                    <a:pt x="1" y="20173"/>
                    <a:pt x="5828" y="26000"/>
                    <a:pt x="12985" y="26000"/>
                  </a:cubicBezTo>
                  <a:cubicBezTo>
                    <a:pt x="20174" y="26000"/>
                    <a:pt x="25970" y="20173"/>
                    <a:pt x="25970" y="13016"/>
                  </a:cubicBezTo>
                  <a:cubicBezTo>
                    <a:pt x="25970" y="5827"/>
                    <a:pt x="20174" y="0"/>
                    <a:pt x="129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8" name="Google Shape;2238;p25"/>
            <p:cNvSpPr/>
            <p:nvPr/>
          </p:nvSpPr>
          <p:spPr>
            <a:xfrm>
              <a:off x="6030375" y="3116775"/>
              <a:ext cx="620750" cy="621525"/>
            </a:xfrm>
            <a:custGeom>
              <a:avLst/>
              <a:gdLst/>
              <a:ahLst/>
              <a:cxnLst/>
              <a:rect l="l" t="t" r="r" b="b"/>
              <a:pathLst>
                <a:path w="24830" h="24861" extrusionOk="0">
                  <a:moveTo>
                    <a:pt x="12415" y="0"/>
                  </a:moveTo>
                  <a:cubicBezTo>
                    <a:pt x="5575" y="0"/>
                    <a:pt x="1" y="5574"/>
                    <a:pt x="1" y="12446"/>
                  </a:cubicBezTo>
                  <a:cubicBezTo>
                    <a:pt x="1" y="19318"/>
                    <a:pt x="5575" y="24860"/>
                    <a:pt x="12415" y="24860"/>
                  </a:cubicBezTo>
                  <a:cubicBezTo>
                    <a:pt x="19287" y="24860"/>
                    <a:pt x="24829" y="19318"/>
                    <a:pt x="24829" y="12446"/>
                  </a:cubicBezTo>
                  <a:cubicBezTo>
                    <a:pt x="24829" y="5574"/>
                    <a:pt x="19287" y="0"/>
                    <a:pt x="124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9" name="Google Shape;2239;p25"/>
            <p:cNvSpPr/>
            <p:nvPr/>
          </p:nvSpPr>
          <p:spPr>
            <a:xfrm>
              <a:off x="5762000" y="1625150"/>
              <a:ext cx="598550" cy="1452050"/>
            </a:xfrm>
            <a:custGeom>
              <a:avLst/>
              <a:gdLst/>
              <a:ahLst/>
              <a:cxnLst/>
              <a:rect l="l" t="t" r="r" b="b"/>
              <a:pathLst>
                <a:path w="23942" h="58082" extrusionOk="0">
                  <a:moveTo>
                    <a:pt x="887" y="1"/>
                  </a:moveTo>
                  <a:cubicBezTo>
                    <a:pt x="380" y="1"/>
                    <a:pt x="0" y="381"/>
                    <a:pt x="0" y="888"/>
                  </a:cubicBezTo>
                  <a:cubicBezTo>
                    <a:pt x="0" y="1394"/>
                    <a:pt x="380" y="1774"/>
                    <a:pt x="887" y="1774"/>
                  </a:cubicBezTo>
                  <a:cubicBezTo>
                    <a:pt x="1140" y="1774"/>
                    <a:pt x="1362" y="1679"/>
                    <a:pt x="1520" y="1489"/>
                  </a:cubicBezTo>
                  <a:lnTo>
                    <a:pt x="22865" y="15265"/>
                  </a:lnTo>
                  <a:lnTo>
                    <a:pt x="22865" y="56308"/>
                  </a:lnTo>
                  <a:cubicBezTo>
                    <a:pt x="22485" y="56403"/>
                    <a:pt x="22168" y="56752"/>
                    <a:pt x="22168" y="57195"/>
                  </a:cubicBezTo>
                  <a:cubicBezTo>
                    <a:pt x="22168" y="57702"/>
                    <a:pt x="22580" y="58082"/>
                    <a:pt x="23055" y="58082"/>
                  </a:cubicBezTo>
                  <a:cubicBezTo>
                    <a:pt x="23562" y="58082"/>
                    <a:pt x="23942" y="57702"/>
                    <a:pt x="23942" y="57195"/>
                  </a:cubicBezTo>
                  <a:cubicBezTo>
                    <a:pt x="23942" y="56752"/>
                    <a:pt x="23657" y="56403"/>
                    <a:pt x="23245" y="56308"/>
                  </a:cubicBezTo>
                  <a:lnTo>
                    <a:pt x="23245" y="15170"/>
                  </a:lnTo>
                  <a:cubicBezTo>
                    <a:pt x="23245" y="15107"/>
                    <a:pt x="23214" y="15044"/>
                    <a:pt x="23150" y="15012"/>
                  </a:cubicBezTo>
                  <a:lnTo>
                    <a:pt x="1710" y="1173"/>
                  </a:lnTo>
                  <a:cubicBezTo>
                    <a:pt x="1742" y="1078"/>
                    <a:pt x="1774" y="983"/>
                    <a:pt x="1774" y="888"/>
                  </a:cubicBezTo>
                  <a:cubicBezTo>
                    <a:pt x="1774" y="381"/>
                    <a:pt x="1394" y="1"/>
                    <a:pt x="887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0" name="Google Shape;2240;p25"/>
            <p:cNvSpPr/>
            <p:nvPr/>
          </p:nvSpPr>
          <p:spPr>
            <a:xfrm>
              <a:off x="6257600" y="3350325"/>
              <a:ext cx="207475" cy="126700"/>
            </a:xfrm>
            <a:custGeom>
              <a:avLst/>
              <a:gdLst/>
              <a:ahLst/>
              <a:cxnLst/>
              <a:rect l="l" t="t" r="r" b="b"/>
              <a:pathLst>
                <a:path w="8299" h="5068" extrusionOk="0">
                  <a:moveTo>
                    <a:pt x="8298" y="0"/>
                  </a:moveTo>
                  <a:lnTo>
                    <a:pt x="8298" y="0"/>
                  </a:lnTo>
                  <a:cubicBezTo>
                    <a:pt x="7411" y="444"/>
                    <a:pt x="6240" y="855"/>
                    <a:pt x="5321" y="950"/>
                  </a:cubicBezTo>
                  <a:lnTo>
                    <a:pt x="6651" y="1520"/>
                  </a:lnTo>
                  <a:lnTo>
                    <a:pt x="5163" y="3072"/>
                  </a:lnTo>
                  <a:lnTo>
                    <a:pt x="2978" y="1457"/>
                  </a:lnTo>
                  <a:lnTo>
                    <a:pt x="64" y="4782"/>
                  </a:lnTo>
                  <a:cubicBezTo>
                    <a:pt x="1" y="4877"/>
                    <a:pt x="33" y="4972"/>
                    <a:pt x="96" y="5036"/>
                  </a:cubicBezTo>
                  <a:cubicBezTo>
                    <a:pt x="128" y="5036"/>
                    <a:pt x="159" y="5067"/>
                    <a:pt x="191" y="5067"/>
                  </a:cubicBezTo>
                  <a:cubicBezTo>
                    <a:pt x="254" y="5067"/>
                    <a:pt x="286" y="5036"/>
                    <a:pt x="318" y="5004"/>
                  </a:cubicBezTo>
                  <a:lnTo>
                    <a:pt x="3041" y="1901"/>
                  </a:lnTo>
                  <a:lnTo>
                    <a:pt x="5195" y="3516"/>
                  </a:lnTo>
                  <a:lnTo>
                    <a:pt x="6873" y="1742"/>
                  </a:lnTo>
                  <a:lnTo>
                    <a:pt x="7507" y="3041"/>
                  </a:lnTo>
                  <a:cubicBezTo>
                    <a:pt x="7538" y="2122"/>
                    <a:pt x="7918" y="887"/>
                    <a:pt x="8298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1" name="Google Shape;2241;p25"/>
            <p:cNvSpPr/>
            <p:nvPr/>
          </p:nvSpPr>
          <p:spPr>
            <a:xfrm>
              <a:off x="6204575" y="3317850"/>
              <a:ext cx="273150" cy="219350"/>
            </a:xfrm>
            <a:custGeom>
              <a:avLst/>
              <a:gdLst/>
              <a:ahLst/>
              <a:cxnLst/>
              <a:rect l="l" t="t" r="r" b="b"/>
              <a:pathLst>
                <a:path w="10926" h="8774" extrusionOk="0">
                  <a:moveTo>
                    <a:pt x="633" y="1"/>
                  </a:moveTo>
                  <a:cubicBezTo>
                    <a:pt x="253" y="1"/>
                    <a:pt x="0" y="64"/>
                    <a:pt x="0" y="159"/>
                  </a:cubicBezTo>
                  <a:lnTo>
                    <a:pt x="0" y="8615"/>
                  </a:lnTo>
                  <a:cubicBezTo>
                    <a:pt x="0" y="8710"/>
                    <a:pt x="285" y="8773"/>
                    <a:pt x="633" y="8773"/>
                  </a:cubicBezTo>
                  <a:lnTo>
                    <a:pt x="10768" y="8773"/>
                  </a:lnTo>
                  <a:cubicBezTo>
                    <a:pt x="10863" y="8773"/>
                    <a:pt x="10926" y="8520"/>
                    <a:pt x="10926" y="8172"/>
                  </a:cubicBezTo>
                  <a:cubicBezTo>
                    <a:pt x="10926" y="7823"/>
                    <a:pt x="10863" y="7570"/>
                    <a:pt x="10768" y="7570"/>
                  </a:cubicBezTo>
                  <a:lnTo>
                    <a:pt x="1267" y="7570"/>
                  </a:lnTo>
                  <a:lnTo>
                    <a:pt x="1267" y="159"/>
                  </a:lnTo>
                  <a:cubicBezTo>
                    <a:pt x="1267" y="64"/>
                    <a:pt x="982" y="1"/>
                    <a:pt x="633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2" name="Google Shape;2242;p25"/>
            <p:cNvSpPr/>
            <p:nvPr/>
          </p:nvSpPr>
          <p:spPr>
            <a:xfrm>
              <a:off x="4731150" y="2042400"/>
              <a:ext cx="232000" cy="296125"/>
            </a:xfrm>
            <a:custGeom>
              <a:avLst/>
              <a:gdLst/>
              <a:ahLst/>
              <a:cxnLst/>
              <a:rect l="l" t="t" r="r" b="b"/>
              <a:pathLst>
                <a:path w="9280" h="11845" extrusionOk="0">
                  <a:moveTo>
                    <a:pt x="919" y="0"/>
                  </a:moveTo>
                  <a:cubicBezTo>
                    <a:pt x="413" y="0"/>
                    <a:pt x="1" y="380"/>
                    <a:pt x="1" y="887"/>
                  </a:cubicBezTo>
                  <a:cubicBezTo>
                    <a:pt x="1" y="1394"/>
                    <a:pt x="413" y="1774"/>
                    <a:pt x="919" y="1774"/>
                  </a:cubicBezTo>
                  <a:cubicBezTo>
                    <a:pt x="1141" y="1774"/>
                    <a:pt x="1331" y="1711"/>
                    <a:pt x="1489" y="1552"/>
                  </a:cubicBezTo>
                  <a:lnTo>
                    <a:pt x="8172" y="6651"/>
                  </a:lnTo>
                  <a:lnTo>
                    <a:pt x="8203" y="10103"/>
                  </a:lnTo>
                  <a:cubicBezTo>
                    <a:pt x="7792" y="10166"/>
                    <a:pt x="7507" y="10546"/>
                    <a:pt x="7507" y="10958"/>
                  </a:cubicBezTo>
                  <a:cubicBezTo>
                    <a:pt x="7507" y="11465"/>
                    <a:pt x="7887" y="11845"/>
                    <a:pt x="8393" y="11845"/>
                  </a:cubicBezTo>
                  <a:cubicBezTo>
                    <a:pt x="8900" y="11845"/>
                    <a:pt x="9280" y="11465"/>
                    <a:pt x="9280" y="10958"/>
                  </a:cubicBezTo>
                  <a:cubicBezTo>
                    <a:pt x="9280" y="10514"/>
                    <a:pt x="8963" y="10166"/>
                    <a:pt x="8583" y="10071"/>
                  </a:cubicBezTo>
                  <a:lnTo>
                    <a:pt x="8552" y="6556"/>
                  </a:lnTo>
                  <a:cubicBezTo>
                    <a:pt x="8552" y="6493"/>
                    <a:pt x="8520" y="6429"/>
                    <a:pt x="8457" y="6397"/>
                  </a:cubicBezTo>
                  <a:lnTo>
                    <a:pt x="1711" y="1267"/>
                  </a:lnTo>
                  <a:cubicBezTo>
                    <a:pt x="1774" y="1140"/>
                    <a:pt x="1806" y="1014"/>
                    <a:pt x="1806" y="887"/>
                  </a:cubicBezTo>
                  <a:cubicBezTo>
                    <a:pt x="1806" y="380"/>
                    <a:pt x="1394" y="0"/>
                    <a:pt x="919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3" name="Google Shape;2243;p25"/>
            <p:cNvSpPr/>
            <p:nvPr/>
          </p:nvSpPr>
          <p:spPr>
            <a:xfrm>
              <a:off x="4952050" y="2691600"/>
              <a:ext cx="31700" cy="31700"/>
            </a:xfrm>
            <a:custGeom>
              <a:avLst/>
              <a:gdLst/>
              <a:ahLst/>
              <a:cxnLst/>
              <a:rect l="l" t="t" r="r" b="b"/>
              <a:pathLst>
                <a:path w="1268" h="1268" extrusionOk="0">
                  <a:moveTo>
                    <a:pt x="444" y="1"/>
                  </a:moveTo>
                  <a:lnTo>
                    <a:pt x="1" y="444"/>
                  </a:lnTo>
                  <a:lnTo>
                    <a:pt x="856" y="1268"/>
                  </a:lnTo>
                  <a:lnTo>
                    <a:pt x="1267" y="856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4" name="Google Shape;2244;p25"/>
            <p:cNvSpPr/>
            <p:nvPr/>
          </p:nvSpPr>
          <p:spPr>
            <a:xfrm>
              <a:off x="4970275" y="2710025"/>
              <a:ext cx="121150" cy="118975"/>
            </a:xfrm>
            <a:custGeom>
              <a:avLst/>
              <a:gdLst/>
              <a:ahLst/>
              <a:cxnLst/>
              <a:rect l="l" t="t" r="r" b="b"/>
              <a:pathLst>
                <a:path w="4846" h="4759" extrusionOk="0">
                  <a:moveTo>
                    <a:pt x="681" y="0"/>
                  </a:moveTo>
                  <a:cubicBezTo>
                    <a:pt x="665" y="0"/>
                    <a:pt x="649" y="8"/>
                    <a:pt x="633" y="24"/>
                  </a:cubicBezTo>
                  <a:lnTo>
                    <a:pt x="32" y="626"/>
                  </a:lnTo>
                  <a:cubicBezTo>
                    <a:pt x="0" y="657"/>
                    <a:pt x="0" y="689"/>
                    <a:pt x="32" y="721"/>
                  </a:cubicBezTo>
                  <a:lnTo>
                    <a:pt x="3959" y="4616"/>
                  </a:lnTo>
                  <a:cubicBezTo>
                    <a:pt x="4054" y="4711"/>
                    <a:pt x="4180" y="4758"/>
                    <a:pt x="4307" y="4758"/>
                  </a:cubicBezTo>
                  <a:cubicBezTo>
                    <a:pt x="4434" y="4758"/>
                    <a:pt x="4560" y="4711"/>
                    <a:pt x="4655" y="4616"/>
                  </a:cubicBezTo>
                  <a:cubicBezTo>
                    <a:pt x="4845" y="4426"/>
                    <a:pt x="4845" y="4109"/>
                    <a:pt x="4655" y="3919"/>
                  </a:cubicBezTo>
                  <a:lnTo>
                    <a:pt x="728" y="24"/>
                  </a:lnTo>
                  <a:cubicBezTo>
                    <a:pt x="713" y="8"/>
                    <a:pt x="697" y="0"/>
                    <a:pt x="681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5" name="Google Shape;2245;p25"/>
            <p:cNvSpPr/>
            <p:nvPr/>
          </p:nvSpPr>
          <p:spPr>
            <a:xfrm>
              <a:off x="4895850" y="2564625"/>
              <a:ext cx="10300" cy="5875"/>
            </a:xfrm>
            <a:custGeom>
              <a:avLst/>
              <a:gdLst/>
              <a:ahLst/>
              <a:cxnLst/>
              <a:rect l="l" t="t" r="r" b="b"/>
              <a:pathLst>
                <a:path w="412" h="235" extrusionOk="0">
                  <a:moveTo>
                    <a:pt x="77" y="0"/>
                  </a:moveTo>
                  <a:cubicBezTo>
                    <a:pt x="34" y="0"/>
                    <a:pt x="0" y="30"/>
                    <a:pt x="0" y="76"/>
                  </a:cubicBezTo>
                  <a:cubicBezTo>
                    <a:pt x="0" y="140"/>
                    <a:pt x="32" y="171"/>
                    <a:pt x="95" y="203"/>
                  </a:cubicBezTo>
                  <a:cubicBezTo>
                    <a:pt x="158" y="203"/>
                    <a:pt x="222" y="203"/>
                    <a:pt x="285" y="235"/>
                  </a:cubicBezTo>
                  <a:lnTo>
                    <a:pt x="317" y="235"/>
                  </a:lnTo>
                  <a:cubicBezTo>
                    <a:pt x="348" y="235"/>
                    <a:pt x="380" y="203"/>
                    <a:pt x="412" y="171"/>
                  </a:cubicBezTo>
                  <a:cubicBezTo>
                    <a:pt x="412" y="108"/>
                    <a:pt x="380" y="76"/>
                    <a:pt x="348" y="45"/>
                  </a:cubicBezTo>
                  <a:cubicBezTo>
                    <a:pt x="253" y="13"/>
                    <a:pt x="190" y="13"/>
                    <a:pt x="127" y="13"/>
                  </a:cubicBezTo>
                  <a:cubicBezTo>
                    <a:pt x="110" y="4"/>
                    <a:pt x="93" y="0"/>
                    <a:pt x="77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6" name="Google Shape;2246;p25"/>
            <p:cNvSpPr/>
            <p:nvPr/>
          </p:nvSpPr>
          <p:spPr>
            <a:xfrm>
              <a:off x="4910875" y="2567800"/>
              <a:ext cx="45150" cy="35950"/>
            </a:xfrm>
            <a:custGeom>
              <a:avLst/>
              <a:gdLst/>
              <a:ahLst/>
              <a:cxnLst/>
              <a:rect l="l" t="t" r="r" b="b"/>
              <a:pathLst>
                <a:path w="1806" h="1438" extrusionOk="0">
                  <a:moveTo>
                    <a:pt x="109" y="0"/>
                  </a:moveTo>
                  <a:cubicBezTo>
                    <a:pt x="66" y="0"/>
                    <a:pt x="33" y="29"/>
                    <a:pt x="33" y="76"/>
                  </a:cubicBezTo>
                  <a:cubicBezTo>
                    <a:pt x="1" y="139"/>
                    <a:pt x="33" y="203"/>
                    <a:pt x="96" y="234"/>
                  </a:cubicBezTo>
                  <a:cubicBezTo>
                    <a:pt x="603" y="361"/>
                    <a:pt x="1014" y="678"/>
                    <a:pt x="1331" y="1058"/>
                  </a:cubicBezTo>
                  <a:cubicBezTo>
                    <a:pt x="1426" y="1153"/>
                    <a:pt x="1489" y="1279"/>
                    <a:pt x="1553" y="1374"/>
                  </a:cubicBezTo>
                  <a:cubicBezTo>
                    <a:pt x="1584" y="1406"/>
                    <a:pt x="1616" y="1438"/>
                    <a:pt x="1679" y="1438"/>
                  </a:cubicBezTo>
                  <a:cubicBezTo>
                    <a:pt x="1679" y="1438"/>
                    <a:pt x="1711" y="1438"/>
                    <a:pt x="1711" y="1406"/>
                  </a:cubicBezTo>
                  <a:cubicBezTo>
                    <a:pt x="1774" y="1374"/>
                    <a:pt x="1806" y="1311"/>
                    <a:pt x="1774" y="1248"/>
                  </a:cubicBezTo>
                  <a:cubicBezTo>
                    <a:pt x="1679" y="1153"/>
                    <a:pt x="1616" y="1026"/>
                    <a:pt x="1521" y="931"/>
                  </a:cubicBezTo>
                  <a:cubicBezTo>
                    <a:pt x="1173" y="488"/>
                    <a:pt x="698" y="171"/>
                    <a:pt x="159" y="13"/>
                  </a:cubicBezTo>
                  <a:cubicBezTo>
                    <a:pt x="142" y="4"/>
                    <a:pt x="125" y="0"/>
                    <a:pt x="109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7" name="Google Shape;2247;p25"/>
            <p:cNvSpPr/>
            <p:nvPr/>
          </p:nvSpPr>
          <p:spPr>
            <a:xfrm>
              <a:off x="4794500" y="2537225"/>
              <a:ext cx="190050" cy="189250"/>
            </a:xfrm>
            <a:custGeom>
              <a:avLst/>
              <a:gdLst/>
              <a:ahLst/>
              <a:cxnLst/>
              <a:rect l="l" t="t" r="r" b="b"/>
              <a:pathLst>
                <a:path w="7602" h="7570" extrusionOk="0">
                  <a:moveTo>
                    <a:pt x="3801" y="539"/>
                  </a:moveTo>
                  <a:cubicBezTo>
                    <a:pt x="5606" y="539"/>
                    <a:pt x="7063" y="1996"/>
                    <a:pt x="7063" y="3801"/>
                  </a:cubicBezTo>
                  <a:cubicBezTo>
                    <a:pt x="7063" y="5606"/>
                    <a:pt x="5606" y="7063"/>
                    <a:pt x="3801" y="7063"/>
                  </a:cubicBezTo>
                  <a:cubicBezTo>
                    <a:pt x="1996" y="7063"/>
                    <a:pt x="539" y="5606"/>
                    <a:pt x="539" y="3801"/>
                  </a:cubicBezTo>
                  <a:cubicBezTo>
                    <a:pt x="539" y="1996"/>
                    <a:pt x="1996" y="539"/>
                    <a:pt x="3801" y="539"/>
                  </a:cubicBezTo>
                  <a:close/>
                  <a:moveTo>
                    <a:pt x="3801" y="0"/>
                  </a:moveTo>
                  <a:cubicBezTo>
                    <a:pt x="1711" y="0"/>
                    <a:pt x="0" y="1711"/>
                    <a:pt x="0" y="3801"/>
                  </a:cubicBezTo>
                  <a:cubicBezTo>
                    <a:pt x="0" y="5891"/>
                    <a:pt x="1711" y="7569"/>
                    <a:pt x="3801" y="7569"/>
                  </a:cubicBezTo>
                  <a:cubicBezTo>
                    <a:pt x="5891" y="7569"/>
                    <a:pt x="7601" y="5891"/>
                    <a:pt x="7601" y="3801"/>
                  </a:cubicBezTo>
                  <a:cubicBezTo>
                    <a:pt x="7601" y="1711"/>
                    <a:pt x="5891" y="0"/>
                    <a:pt x="3801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8" name="Google Shape;2248;p25"/>
            <p:cNvSpPr/>
            <p:nvPr/>
          </p:nvSpPr>
          <p:spPr>
            <a:xfrm>
              <a:off x="3775550" y="2178575"/>
              <a:ext cx="44350" cy="898625"/>
            </a:xfrm>
            <a:custGeom>
              <a:avLst/>
              <a:gdLst/>
              <a:ahLst/>
              <a:cxnLst/>
              <a:rect l="l" t="t" r="r" b="b"/>
              <a:pathLst>
                <a:path w="1774" h="35945" extrusionOk="0">
                  <a:moveTo>
                    <a:pt x="887" y="0"/>
                  </a:moveTo>
                  <a:cubicBezTo>
                    <a:pt x="380" y="0"/>
                    <a:pt x="0" y="412"/>
                    <a:pt x="0" y="887"/>
                  </a:cubicBezTo>
                  <a:cubicBezTo>
                    <a:pt x="0" y="1331"/>
                    <a:pt x="285" y="1679"/>
                    <a:pt x="697" y="1774"/>
                  </a:cubicBezTo>
                  <a:lnTo>
                    <a:pt x="697" y="34171"/>
                  </a:lnTo>
                  <a:cubicBezTo>
                    <a:pt x="285" y="34266"/>
                    <a:pt x="0" y="34615"/>
                    <a:pt x="0" y="35058"/>
                  </a:cubicBezTo>
                  <a:cubicBezTo>
                    <a:pt x="0" y="35565"/>
                    <a:pt x="380" y="35945"/>
                    <a:pt x="887" y="35945"/>
                  </a:cubicBezTo>
                  <a:cubicBezTo>
                    <a:pt x="1394" y="35945"/>
                    <a:pt x="1774" y="35565"/>
                    <a:pt x="1774" y="35058"/>
                  </a:cubicBezTo>
                  <a:cubicBezTo>
                    <a:pt x="1774" y="34615"/>
                    <a:pt x="1489" y="34266"/>
                    <a:pt x="1077" y="34171"/>
                  </a:cubicBezTo>
                  <a:lnTo>
                    <a:pt x="1077" y="1774"/>
                  </a:lnTo>
                  <a:cubicBezTo>
                    <a:pt x="1489" y="1679"/>
                    <a:pt x="1774" y="1331"/>
                    <a:pt x="1774" y="887"/>
                  </a:cubicBezTo>
                  <a:cubicBezTo>
                    <a:pt x="1774" y="412"/>
                    <a:pt x="1394" y="0"/>
                    <a:pt x="887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8" name="Google Shape;2258;p25"/>
            <p:cNvSpPr/>
            <p:nvPr/>
          </p:nvSpPr>
          <p:spPr>
            <a:xfrm>
              <a:off x="2628325" y="2042400"/>
              <a:ext cx="232000" cy="296125"/>
            </a:xfrm>
            <a:custGeom>
              <a:avLst/>
              <a:gdLst/>
              <a:ahLst/>
              <a:cxnLst/>
              <a:rect l="l" t="t" r="r" b="b"/>
              <a:pathLst>
                <a:path w="9280" h="11845" extrusionOk="0">
                  <a:moveTo>
                    <a:pt x="8393" y="0"/>
                  </a:moveTo>
                  <a:cubicBezTo>
                    <a:pt x="7887" y="0"/>
                    <a:pt x="7506" y="380"/>
                    <a:pt x="7506" y="887"/>
                  </a:cubicBezTo>
                  <a:cubicBezTo>
                    <a:pt x="7506" y="1014"/>
                    <a:pt x="7538" y="1140"/>
                    <a:pt x="7570" y="1267"/>
                  </a:cubicBezTo>
                  <a:lnTo>
                    <a:pt x="824" y="6397"/>
                  </a:lnTo>
                  <a:cubicBezTo>
                    <a:pt x="793" y="6429"/>
                    <a:pt x="761" y="6493"/>
                    <a:pt x="761" y="6556"/>
                  </a:cubicBezTo>
                  <a:lnTo>
                    <a:pt x="729" y="10071"/>
                  </a:lnTo>
                  <a:cubicBezTo>
                    <a:pt x="318" y="10166"/>
                    <a:pt x="1" y="10514"/>
                    <a:pt x="1" y="10958"/>
                  </a:cubicBezTo>
                  <a:cubicBezTo>
                    <a:pt x="1" y="11465"/>
                    <a:pt x="413" y="11845"/>
                    <a:pt x="919" y="11845"/>
                  </a:cubicBezTo>
                  <a:cubicBezTo>
                    <a:pt x="1394" y="11845"/>
                    <a:pt x="1806" y="11465"/>
                    <a:pt x="1806" y="10958"/>
                  </a:cubicBezTo>
                  <a:cubicBezTo>
                    <a:pt x="1806" y="10546"/>
                    <a:pt x="1489" y="10166"/>
                    <a:pt x="1109" y="10103"/>
                  </a:cubicBezTo>
                  <a:lnTo>
                    <a:pt x="1141" y="6651"/>
                  </a:lnTo>
                  <a:lnTo>
                    <a:pt x="7823" y="1552"/>
                  </a:lnTo>
                  <a:cubicBezTo>
                    <a:pt x="7982" y="1711"/>
                    <a:pt x="8172" y="1774"/>
                    <a:pt x="8393" y="1774"/>
                  </a:cubicBezTo>
                  <a:cubicBezTo>
                    <a:pt x="8900" y="1774"/>
                    <a:pt x="9280" y="1394"/>
                    <a:pt x="9280" y="887"/>
                  </a:cubicBezTo>
                  <a:cubicBezTo>
                    <a:pt x="9280" y="380"/>
                    <a:pt x="8868" y="0"/>
                    <a:pt x="8393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1" name="Google Shape;2261;p25"/>
            <p:cNvSpPr/>
            <p:nvPr/>
          </p:nvSpPr>
          <p:spPr>
            <a:xfrm>
              <a:off x="1236475" y="1625150"/>
              <a:ext cx="598575" cy="1454425"/>
            </a:xfrm>
            <a:custGeom>
              <a:avLst/>
              <a:gdLst/>
              <a:ahLst/>
              <a:cxnLst/>
              <a:rect l="l" t="t" r="r" b="b"/>
              <a:pathLst>
                <a:path w="23943" h="58177" extrusionOk="0">
                  <a:moveTo>
                    <a:pt x="23056" y="1"/>
                  </a:moveTo>
                  <a:cubicBezTo>
                    <a:pt x="22549" y="1"/>
                    <a:pt x="22137" y="381"/>
                    <a:pt x="22137" y="888"/>
                  </a:cubicBezTo>
                  <a:cubicBezTo>
                    <a:pt x="22137" y="1014"/>
                    <a:pt x="22169" y="1109"/>
                    <a:pt x="22201" y="1204"/>
                  </a:cubicBezTo>
                  <a:lnTo>
                    <a:pt x="792" y="15012"/>
                  </a:lnTo>
                  <a:cubicBezTo>
                    <a:pt x="761" y="15044"/>
                    <a:pt x="697" y="15107"/>
                    <a:pt x="697" y="15170"/>
                  </a:cubicBezTo>
                  <a:lnTo>
                    <a:pt x="697" y="56403"/>
                  </a:lnTo>
                  <a:cubicBezTo>
                    <a:pt x="317" y="56467"/>
                    <a:pt x="1" y="56847"/>
                    <a:pt x="1" y="57258"/>
                  </a:cubicBezTo>
                  <a:cubicBezTo>
                    <a:pt x="1" y="57765"/>
                    <a:pt x="412" y="58177"/>
                    <a:pt x="887" y="58177"/>
                  </a:cubicBezTo>
                  <a:cubicBezTo>
                    <a:pt x="1394" y="58177"/>
                    <a:pt x="1806" y="57765"/>
                    <a:pt x="1806" y="57258"/>
                  </a:cubicBezTo>
                  <a:cubicBezTo>
                    <a:pt x="1806" y="56847"/>
                    <a:pt x="1489" y="56467"/>
                    <a:pt x="1077" y="56403"/>
                  </a:cubicBezTo>
                  <a:lnTo>
                    <a:pt x="1077" y="15265"/>
                  </a:lnTo>
                  <a:lnTo>
                    <a:pt x="22391" y="1521"/>
                  </a:lnTo>
                  <a:cubicBezTo>
                    <a:pt x="22581" y="1679"/>
                    <a:pt x="22802" y="1774"/>
                    <a:pt x="23024" y="1774"/>
                  </a:cubicBezTo>
                  <a:cubicBezTo>
                    <a:pt x="23531" y="1774"/>
                    <a:pt x="23943" y="1394"/>
                    <a:pt x="23943" y="888"/>
                  </a:cubicBezTo>
                  <a:cubicBezTo>
                    <a:pt x="23943" y="381"/>
                    <a:pt x="23531" y="1"/>
                    <a:pt x="23056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2" name="Google Shape;2262;p25"/>
            <p:cNvSpPr/>
            <p:nvPr/>
          </p:nvSpPr>
          <p:spPr>
            <a:xfrm>
              <a:off x="936425" y="3102525"/>
              <a:ext cx="649225" cy="650025"/>
            </a:xfrm>
            <a:custGeom>
              <a:avLst/>
              <a:gdLst/>
              <a:ahLst/>
              <a:cxnLst/>
              <a:rect l="l" t="t" r="r" b="b"/>
              <a:pathLst>
                <a:path w="25969" h="26001" extrusionOk="0">
                  <a:moveTo>
                    <a:pt x="12984" y="0"/>
                  </a:moveTo>
                  <a:cubicBezTo>
                    <a:pt x="5796" y="0"/>
                    <a:pt x="0" y="5827"/>
                    <a:pt x="0" y="13016"/>
                  </a:cubicBezTo>
                  <a:cubicBezTo>
                    <a:pt x="0" y="20173"/>
                    <a:pt x="5796" y="26000"/>
                    <a:pt x="12984" y="26000"/>
                  </a:cubicBezTo>
                  <a:cubicBezTo>
                    <a:pt x="20142" y="26000"/>
                    <a:pt x="25969" y="20173"/>
                    <a:pt x="25969" y="13016"/>
                  </a:cubicBezTo>
                  <a:cubicBezTo>
                    <a:pt x="25969" y="5827"/>
                    <a:pt x="20142" y="0"/>
                    <a:pt x="12984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3" name="Google Shape;2263;p25"/>
            <p:cNvSpPr/>
            <p:nvPr/>
          </p:nvSpPr>
          <p:spPr>
            <a:xfrm>
              <a:off x="950675" y="3116775"/>
              <a:ext cx="620725" cy="621525"/>
            </a:xfrm>
            <a:custGeom>
              <a:avLst/>
              <a:gdLst/>
              <a:ahLst/>
              <a:cxnLst/>
              <a:rect l="l" t="t" r="r" b="b"/>
              <a:pathLst>
                <a:path w="24829" h="24861" extrusionOk="0">
                  <a:moveTo>
                    <a:pt x="12414" y="0"/>
                  </a:moveTo>
                  <a:cubicBezTo>
                    <a:pt x="5542" y="0"/>
                    <a:pt x="0" y="5574"/>
                    <a:pt x="0" y="12446"/>
                  </a:cubicBezTo>
                  <a:cubicBezTo>
                    <a:pt x="0" y="19318"/>
                    <a:pt x="5542" y="24860"/>
                    <a:pt x="12414" y="24860"/>
                  </a:cubicBezTo>
                  <a:cubicBezTo>
                    <a:pt x="19255" y="24860"/>
                    <a:pt x="24829" y="19318"/>
                    <a:pt x="24829" y="12446"/>
                  </a:cubicBezTo>
                  <a:cubicBezTo>
                    <a:pt x="24829" y="5574"/>
                    <a:pt x="19255" y="0"/>
                    <a:pt x="1241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5" name="Google Shape;2265;p25"/>
            <p:cNvSpPr/>
            <p:nvPr/>
          </p:nvSpPr>
          <p:spPr>
            <a:xfrm>
              <a:off x="1223025" y="3435025"/>
              <a:ext cx="34850" cy="114825"/>
            </a:xfrm>
            <a:custGeom>
              <a:avLst/>
              <a:gdLst/>
              <a:ahLst/>
              <a:cxnLst/>
              <a:rect l="l" t="t" r="r" b="b"/>
              <a:pathLst>
                <a:path w="1394" h="4593" extrusionOk="0">
                  <a:moveTo>
                    <a:pt x="64" y="1"/>
                  </a:moveTo>
                  <a:cubicBezTo>
                    <a:pt x="64" y="191"/>
                    <a:pt x="0" y="2534"/>
                    <a:pt x="760" y="4593"/>
                  </a:cubicBezTo>
                  <a:cubicBezTo>
                    <a:pt x="760" y="4593"/>
                    <a:pt x="982" y="2629"/>
                    <a:pt x="1394" y="2281"/>
                  </a:cubicBezTo>
                  <a:cubicBezTo>
                    <a:pt x="1394" y="2281"/>
                    <a:pt x="1014" y="1774"/>
                    <a:pt x="1045" y="1711"/>
                  </a:cubicBezTo>
                  <a:cubicBezTo>
                    <a:pt x="1045" y="1616"/>
                    <a:pt x="1204" y="1299"/>
                    <a:pt x="1362" y="1173"/>
                  </a:cubicBezTo>
                  <a:cubicBezTo>
                    <a:pt x="1394" y="1141"/>
                    <a:pt x="1394" y="1078"/>
                    <a:pt x="1362" y="1046"/>
                  </a:cubicBezTo>
                  <a:lnTo>
                    <a:pt x="6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6" name="Google Shape;2266;p25"/>
            <p:cNvSpPr/>
            <p:nvPr/>
          </p:nvSpPr>
          <p:spPr>
            <a:xfrm>
              <a:off x="1223025" y="3435025"/>
              <a:ext cx="19025" cy="114825"/>
            </a:xfrm>
            <a:custGeom>
              <a:avLst/>
              <a:gdLst/>
              <a:ahLst/>
              <a:cxnLst/>
              <a:rect l="l" t="t" r="r" b="b"/>
              <a:pathLst>
                <a:path w="761" h="4593" extrusionOk="0">
                  <a:moveTo>
                    <a:pt x="64" y="1"/>
                  </a:moveTo>
                  <a:cubicBezTo>
                    <a:pt x="64" y="191"/>
                    <a:pt x="0" y="2534"/>
                    <a:pt x="760" y="4593"/>
                  </a:cubicBezTo>
                  <a:cubicBezTo>
                    <a:pt x="186" y="2719"/>
                    <a:pt x="131" y="269"/>
                    <a:pt x="127" y="49"/>
                  </a:cubicBezTo>
                  <a:lnTo>
                    <a:pt x="127" y="49"/>
                  </a:lnTo>
                  <a:lnTo>
                    <a:pt x="190" y="96"/>
                  </a:lnTo>
                  <a:lnTo>
                    <a:pt x="127" y="33"/>
                  </a:lnTo>
                  <a:lnTo>
                    <a:pt x="127" y="33"/>
                  </a:lnTo>
                  <a:cubicBezTo>
                    <a:pt x="127" y="33"/>
                    <a:pt x="127" y="38"/>
                    <a:pt x="127" y="49"/>
                  </a:cubicBezTo>
                  <a:lnTo>
                    <a:pt x="127" y="49"/>
                  </a:lnTo>
                  <a:lnTo>
                    <a:pt x="64" y="1"/>
                  </a:lnTo>
                  <a:close/>
                </a:path>
              </a:pathLst>
            </a:custGeom>
            <a:solidFill>
              <a:srgbClr val="4342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7" name="Google Shape;2267;p25"/>
            <p:cNvSpPr/>
            <p:nvPr/>
          </p:nvSpPr>
          <p:spPr>
            <a:xfrm>
              <a:off x="1242025" y="3492050"/>
              <a:ext cx="15850" cy="57800"/>
            </a:xfrm>
            <a:custGeom>
              <a:avLst/>
              <a:gdLst/>
              <a:ahLst/>
              <a:cxnLst/>
              <a:rect l="l" t="t" r="r" b="b"/>
              <a:pathLst>
                <a:path w="634" h="2312" extrusionOk="0">
                  <a:moveTo>
                    <a:pt x="634" y="0"/>
                  </a:moveTo>
                  <a:cubicBezTo>
                    <a:pt x="95" y="317"/>
                    <a:pt x="0" y="2312"/>
                    <a:pt x="0" y="2312"/>
                  </a:cubicBezTo>
                  <a:cubicBezTo>
                    <a:pt x="0" y="2312"/>
                    <a:pt x="222" y="348"/>
                    <a:pt x="634" y="0"/>
                  </a:cubicBezTo>
                  <a:close/>
                </a:path>
              </a:pathLst>
            </a:custGeom>
            <a:solidFill>
              <a:srgbClr val="4342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9" name="Google Shape;2269;p25"/>
            <p:cNvSpPr/>
            <p:nvPr/>
          </p:nvSpPr>
          <p:spPr>
            <a:xfrm>
              <a:off x="1264200" y="3492050"/>
              <a:ext cx="15850" cy="57800"/>
            </a:xfrm>
            <a:custGeom>
              <a:avLst/>
              <a:gdLst/>
              <a:ahLst/>
              <a:cxnLst/>
              <a:rect l="l" t="t" r="r" b="b"/>
              <a:pathLst>
                <a:path w="634" h="2312" extrusionOk="0">
                  <a:moveTo>
                    <a:pt x="0" y="0"/>
                  </a:moveTo>
                  <a:cubicBezTo>
                    <a:pt x="412" y="348"/>
                    <a:pt x="633" y="2312"/>
                    <a:pt x="633" y="2312"/>
                  </a:cubicBezTo>
                  <a:cubicBezTo>
                    <a:pt x="633" y="2312"/>
                    <a:pt x="538" y="317"/>
                    <a:pt x="0" y="0"/>
                  </a:cubicBezTo>
                  <a:close/>
                </a:path>
              </a:pathLst>
            </a:custGeom>
            <a:solidFill>
              <a:srgbClr val="4342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0" name="Google Shape;2270;p25"/>
            <p:cNvSpPr/>
            <p:nvPr/>
          </p:nvSpPr>
          <p:spPr>
            <a:xfrm>
              <a:off x="1280025" y="3435025"/>
              <a:ext cx="18225" cy="114825"/>
            </a:xfrm>
            <a:custGeom>
              <a:avLst/>
              <a:gdLst/>
              <a:ahLst/>
              <a:cxnLst/>
              <a:rect l="l" t="t" r="r" b="b"/>
              <a:pathLst>
                <a:path w="729" h="4593" extrusionOk="0">
                  <a:moveTo>
                    <a:pt x="666" y="1"/>
                  </a:moveTo>
                  <a:cubicBezTo>
                    <a:pt x="666" y="1"/>
                    <a:pt x="539" y="2915"/>
                    <a:pt x="0" y="4593"/>
                  </a:cubicBezTo>
                  <a:cubicBezTo>
                    <a:pt x="729" y="2598"/>
                    <a:pt x="697" y="286"/>
                    <a:pt x="666" y="1"/>
                  </a:cubicBezTo>
                  <a:close/>
                </a:path>
              </a:pathLst>
            </a:custGeom>
            <a:solidFill>
              <a:srgbClr val="43424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78E41DD8-6AF0-40CA-B8BF-BEAA9B32AAD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1" y="81293"/>
            <a:ext cx="2821632" cy="416963"/>
          </a:xfrm>
          <a:prstGeom prst="rect">
            <a:avLst/>
          </a:prstGeom>
        </p:spPr>
      </p:pic>
      <p:sp>
        <p:nvSpPr>
          <p:cNvPr id="56" name="Google Shape;2223;p25">
            <a:extLst>
              <a:ext uri="{FF2B5EF4-FFF2-40B4-BE49-F238E27FC236}">
                <a16:creationId xmlns:a16="http://schemas.microsoft.com/office/drawing/2014/main" id="{B2DA7766-4C8B-4C9B-9CB0-9030E70539E7}"/>
              </a:ext>
            </a:extLst>
          </p:cNvPr>
          <p:cNvSpPr txBox="1"/>
          <p:nvPr/>
        </p:nvSpPr>
        <p:spPr>
          <a:xfrm>
            <a:off x="6151869" y="4277553"/>
            <a:ext cx="2723674" cy="3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100" dirty="0"/>
              <a:t>Evaluating how the IP uniqueness matches the market trends and needs in order to identify and quantify market segments and technological applications</a:t>
            </a:r>
            <a:endParaRPr sz="1100" dirty="0"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57" name="Google Shape;1776;p23">
            <a:extLst>
              <a:ext uri="{FF2B5EF4-FFF2-40B4-BE49-F238E27FC236}">
                <a16:creationId xmlns:a16="http://schemas.microsoft.com/office/drawing/2014/main" id="{A7C9643F-D98D-46E7-8A80-64B953A8B4BB}"/>
              </a:ext>
            </a:extLst>
          </p:cNvPr>
          <p:cNvGrpSpPr/>
          <p:nvPr/>
        </p:nvGrpSpPr>
        <p:grpSpPr>
          <a:xfrm>
            <a:off x="3021054" y="2168730"/>
            <a:ext cx="308373" cy="355584"/>
            <a:chOff x="1252097" y="530954"/>
            <a:chExt cx="333521" cy="384582"/>
          </a:xfrm>
        </p:grpSpPr>
        <p:sp>
          <p:nvSpPr>
            <p:cNvPr id="58" name="Google Shape;1777;p23">
              <a:extLst>
                <a:ext uri="{FF2B5EF4-FFF2-40B4-BE49-F238E27FC236}">
                  <a16:creationId xmlns:a16="http://schemas.microsoft.com/office/drawing/2014/main" id="{EA509621-0F99-479D-8545-5EAC86F56F6B}"/>
                </a:ext>
              </a:extLst>
            </p:cNvPr>
            <p:cNvSpPr/>
            <p:nvPr/>
          </p:nvSpPr>
          <p:spPr>
            <a:xfrm>
              <a:off x="1252097" y="531428"/>
              <a:ext cx="172686" cy="384108"/>
            </a:xfrm>
            <a:custGeom>
              <a:avLst/>
              <a:gdLst/>
              <a:ahLst/>
              <a:cxnLst/>
              <a:rect l="l" t="t" r="r" b="b"/>
              <a:pathLst>
                <a:path w="5100" h="11344" extrusionOk="0">
                  <a:moveTo>
                    <a:pt x="3930" y="0"/>
                  </a:moveTo>
                  <a:cubicBezTo>
                    <a:pt x="3653" y="0"/>
                    <a:pt x="3371" y="82"/>
                    <a:pt x="3073" y="196"/>
                  </a:cubicBezTo>
                  <a:cubicBezTo>
                    <a:pt x="2724" y="292"/>
                    <a:pt x="2566" y="545"/>
                    <a:pt x="2408" y="735"/>
                  </a:cubicBezTo>
                  <a:cubicBezTo>
                    <a:pt x="2281" y="893"/>
                    <a:pt x="2154" y="1052"/>
                    <a:pt x="1996" y="1147"/>
                  </a:cubicBezTo>
                  <a:cubicBezTo>
                    <a:pt x="1901" y="1210"/>
                    <a:pt x="1806" y="1242"/>
                    <a:pt x="1679" y="1242"/>
                  </a:cubicBezTo>
                  <a:cubicBezTo>
                    <a:pt x="1616" y="1273"/>
                    <a:pt x="1521" y="1305"/>
                    <a:pt x="1457" y="1337"/>
                  </a:cubicBezTo>
                  <a:cubicBezTo>
                    <a:pt x="1046" y="1463"/>
                    <a:pt x="729" y="1875"/>
                    <a:pt x="666" y="2350"/>
                  </a:cubicBezTo>
                  <a:cubicBezTo>
                    <a:pt x="634" y="2730"/>
                    <a:pt x="697" y="3110"/>
                    <a:pt x="887" y="3458"/>
                  </a:cubicBezTo>
                  <a:cubicBezTo>
                    <a:pt x="919" y="3522"/>
                    <a:pt x="951" y="3585"/>
                    <a:pt x="982" y="3617"/>
                  </a:cubicBezTo>
                  <a:cubicBezTo>
                    <a:pt x="982" y="3617"/>
                    <a:pt x="951" y="3617"/>
                    <a:pt x="951" y="3648"/>
                  </a:cubicBezTo>
                  <a:cubicBezTo>
                    <a:pt x="919" y="3680"/>
                    <a:pt x="887" y="3712"/>
                    <a:pt x="856" y="3743"/>
                  </a:cubicBezTo>
                  <a:cubicBezTo>
                    <a:pt x="317" y="4218"/>
                    <a:pt x="1" y="4820"/>
                    <a:pt x="64" y="5422"/>
                  </a:cubicBezTo>
                  <a:cubicBezTo>
                    <a:pt x="64" y="5675"/>
                    <a:pt x="191" y="5897"/>
                    <a:pt x="286" y="6119"/>
                  </a:cubicBezTo>
                  <a:cubicBezTo>
                    <a:pt x="412" y="6340"/>
                    <a:pt x="539" y="6562"/>
                    <a:pt x="507" y="6784"/>
                  </a:cubicBezTo>
                  <a:cubicBezTo>
                    <a:pt x="476" y="6879"/>
                    <a:pt x="444" y="6974"/>
                    <a:pt x="381" y="7037"/>
                  </a:cubicBezTo>
                  <a:lnTo>
                    <a:pt x="349" y="7132"/>
                  </a:lnTo>
                  <a:cubicBezTo>
                    <a:pt x="1" y="7924"/>
                    <a:pt x="191" y="8905"/>
                    <a:pt x="824" y="9507"/>
                  </a:cubicBezTo>
                  <a:lnTo>
                    <a:pt x="856" y="9539"/>
                  </a:lnTo>
                  <a:cubicBezTo>
                    <a:pt x="919" y="9602"/>
                    <a:pt x="982" y="9665"/>
                    <a:pt x="982" y="9729"/>
                  </a:cubicBezTo>
                  <a:cubicBezTo>
                    <a:pt x="1014" y="9792"/>
                    <a:pt x="1014" y="9824"/>
                    <a:pt x="1014" y="9887"/>
                  </a:cubicBezTo>
                  <a:lnTo>
                    <a:pt x="1014" y="9951"/>
                  </a:lnTo>
                  <a:cubicBezTo>
                    <a:pt x="1077" y="10362"/>
                    <a:pt x="1299" y="10711"/>
                    <a:pt x="1679" y="10932"/>
                  </a:cubicBezTo>
                  <a:cubicBezTo>
                    <a:pt x="1996" y="11091"/>
                    <a:pt x="2313" y="11122"/>
                    <a:pt x="2598" y="11154"/>
                  </a:cubicBezTo>
                  <a:cubicBezTo>
                    <a:pt x="2724" y="11154"/>
                    <a:pt x="2851" y="11186"/>
                    <a:pt x="3009" y="11217"/>
                  </a:cubicBezTo>
                  <a:cubicBezTo>
                    <a:pt x="3073" y="11217"/>
                    <a:pt x="3136" y="11249"/>
                    <a:pt x="3199" y="11249"/>
                  </a:cubicBezTo>
                  <a:cubicBezTo>
                    <a:pt x="3358" y="11281"/>
                    <a:pt x="3484" y="11312"/>
                    <a:pt x="3643" y="11344"/>
                  </a:cubicBezTo>
                  <a:lnTo>
                    <a:pt x="3769" y="11344"/>
                  </a:lnTo>
                  <a:cubicBezTo>
                    <a:pt x="3991" y="11344"/>
                    <a:pt x="4181" y="11281"/>
                    <a:pt x="4339" y="11217"/>
                  </a:cubicBezTo>
                  <a:cubicBezTo>
                    <a:pt x="4561" y="11059"/>
                    <a:pt x="4719" y="10742"/>
                    <a:pt x="4783" y="10331"/>
                  </a:cubicBezTo>
                  <a:cubicBezTo>
                    <a:pt x="4941" y="9380"/>
                    <a:pt x="5004" y="8304"/>
                    <a:pt x="4909" y="7069"/>
                  </a:cubicBezTo>
                  <a:cubicBezTo>
                    <a:pt x="4909" y="6784"/>
                    <a:pt x="4878" y="6530"/>
                    <a:pt x="4719" y="6277"/>
                  </a:cubicBezTo>
                  <a:cubicBezTo>
                    <a:pt x="4561" y="6087"/>
                    <a:pt x="4308" y="5960"/>
                    <a:pt x="4023" y="5960"/>
                  </a:cubicBezTo>
                  <a:cubicBezTo>
                    <a:pt x="3769" y="5960"/>
                    <a:pt x="3516" y="6087"/>
                    <a:pt x="3358" y="6309"/>
                  </a:cubicBezTo>
                  <a:cubicBezTo>
                    <a:pt x="3326" y="6340"/>
                    <a:pt x="3326" y="6435"/>
                    <a:pt x="3389" y="6467"/>
                  </a:cubicBezTo>
                  <a:cubicBezTo>
                    <a:pt x="3413" y="6491"/>
                    <a:pt x="3442" y="6501"/>
                    <a:pt x="3470" y="6501"/>
                  </a:cubicBezTo>
                  <a:cubicBezTo>
                    <a:pt x="3516" y="6501"/>
                    <a:pt x="3560" y="6474"/>
                    <a:pt x="3579" y="6435"/>
                  </a:cubicBezTo>
                  <a:cubicBezTo>
                    <a:pt x="3674" y="6309"/>
                    <a:pt x="3864" y="6214"/>
                    <a:pt x="4054" y="6214"/>
                  </a:cubicBezTo>
                  <a:cubicBezTo>
                    <a:pt x="4213" y="6214"/>
                    <a:pt x="4403" y="6309"/>
                    <a:pt x="4498" y="6435"/>
                  </a:cubicBezTo>
                  <a:cubicBezTo>
                    <a:pt x="4624" y="6625"/>
                    <a:pt x="4656" y="6847"/>
                    <a:pt x="4656" y="7069"/>
                  </a:cubicBezTo>
                  <a:cubicBezTo>
                    <a:pt x="4751" y="8304"/>
                    <a:pt x="4688" y="9349"/>
                    <a:pt x="4561" y="10299"/>
                  </a:cubicBezTo>
                  <a:cubicBezTo>
                    <a:pt x="4498" y="10647"/>
                    <a:pt x="4371" y="10869"/>
                    <a:pt x="4181" y="10996"/>
                  </a:cubicBezTo>
                  <a:cubicBezTo>
                    <a:pt x="4062" y="11067"/>
                    <a:pt x="3908" y="11102"/>
                    <a:pt x="3771" y="11102"/>
                  </a:cubicBezTo>
                  <a:cubicBezTo>
                    <a:pt x="3726" y="11102"/>
                    <a:pt x="3682" y="11099"/>
                    <a:pt x="3643" y="11091"/>
                  </a:cubicBezTo>
                  <a:cubicBezTo>
                    <a:pt x="3516" y="11091"/>
                    <a:pt x="3389" y="11059"/>
                    <a:pt x="3263" y="11027"/>
                  </a:cubicBezTo>
                  <a:lnTo>
                    <a:pt x="3041" y="10964"/>
                  </a:lnTo>
                  <a:cubicBezTo>
                    <a:pt x="2914" y="10964"/>
                    <a:pt x="2756" y="10932"/>
                    <a:pt x="2629" y="10932"/>
                  </a:cubicBezTo>
                  <a:cubicBezTo>
                    <a:pt x="2344" y="10901"/>
                    <a:pt x="2059" y="10869"/>
                    <a:pt x="1806" y="10711"/>
                  </a:cubicBezTo>
                  <a:cubicBezTo>
                    <a:pt x="1489" y="10552"/>
                    <a:pt x="1331" y="10267"/>
                    <a:pt x="1267" y="9951"/>
                  </a:cubicBezTo>
                  <a:lnTo>
                    <a:pt x="1267" y="9887"/>
                  </a:lnTo>
                  <a:cubicBezTo>
                    <a:pt x="1267" y="9824"/>
                    <a:pt x="1267" y="9729"/>
                    <a:pt x="1236" y="9634"/>
                  </a:cubicBezTo>
                  <a:cubicBezTo>
                    <a:pt x="1172" y="9539"/>
                    <a:pt x="1109" y="9444"/>
                    <a:pt x="1014" y="9380"/>
                  </a:cubicBezTo>
                  <a:lnTo>
                    <a:pt x="982" y="9349"/>
                  </a:lnTo>
                  <a:cubicBezTo>
                    <a:pt x="444" y="8810"/>
                    <a:pt x="254" y="7955"/>
                    <a:pt x="571" y="7259"/>
                  </a:cubicBezTo>
                  <a:lnTo>
                    <a:pt x="634" y="7164"/>
                  </a:lnTo>
                  <a:cubicBezTo>
                    <a:pt x="666" y="7069"/>
                    <a:pt x="729" y="6974"/>
                    <a:pt x="729" y="6847"/>
                  </a:cubicBezTo>
                  <a:cubicBezTo>
                    <a:pt x="792" y="6530"/>
                    <a:pt x="634" y="6245"/>
                    <a:pt x="507" y="5992"/>
                  </a:cubicBezTo>
                  <a:cubicBezTo>
                    <a:pt x="412" y="5802"/>
                    <a:pt x="317" y="5612"/>
                    <a:pt x="286" y="5422"/>
                  </a:cubicBezTo>
                  <a:cubicBezTo>
                    <a:pt x="286" y="4915"/>
                    <a:pt x="539" y="4345"/>
                    <a:pt x="1014" y="3933"/>
                  </a:cubicBezTo>
                  <a:cubicBezTo>
                    <a:pt x="1046" y="3902"/>
                    <a:pt x="1077" y="3870"/>
                    <a:pt x="1109" y="3838"/>
                  </a:cubicBezTo>
                  <a:cubicBezTo>
                    <a:pt x="1236" y="3743"/>
                    <a:pt x="1331" y="3648"/>
                    <a:pt x="1204" y="3458"/>
                  </a:cubicBezTo>
                  <a:cubicBezTo>
                    <a:pt x="1172" y="3458"/>
                    <a:pt x="1141" y="3395"/>
                    <a:pt x="1109" y="3332"/>
                  </a:cubicBezTo>
                  <a:cubicBezTo>
                    <a:pt x="951" y="3047"/>
                    <a:pt x="887" y="2730"/>
                    <a:pt x="919" y="2413"/>
                  </a:cubicBezTo>
                  <a:cubicBezTo>
                    <a:pt x="982" y="2002"/>
                    <a:pt x="1204" y="1685"/>
                    <a:pt x="1552" y="1558"/>
                  </a:cubicBezTo>
                  <a:cubicBezTo>
                    <a:pt x="1616" y="1558"/>
                    <a:pt x="1679" y="1527"/>
                    <a:pt x="1743" y="1527"/>
                  </a:cubicBezTo>
                  <a:cubicBezTo>
                    <a:pt x="1869" y="1495"/>
                    <a:pt x="1996" y="1463"/>
                    <a:pt x="2123" y="1400"/>
                  </a:cubicBezTo>
                  <a:cubicBezTo>
                    <a:pt x="2344" y="1273"/>
                    <a:pt x="2471" y="1083"/>
                    <a:pt x="2598" y="893"/>
                  </a:cubicBezTo>
                  <a:cubicBezTo>
                    <a:pt x="2756" y="703"/>
                    <a:pt x="2883" y="513"/>
                    <a:pt x="3168" y="418"/>
                  </a:cubicBezTo>
                  <a:cubicBezTo>
                    <a:pt x="3462" y="345"/>
                    <a:pt x="3718" y="271"/>
                    <a:pt x="3966" y="271"/>
                  </a:cubicBezTo>
                  <a:cubicBezTo>
                    <a:pt x="4038" y="271"/>
                    <a:pt x="4110" y="277"/>
                    <a:pt x="4181" y="292"/>
                  </a:cubicBezTo>
                  <a:cubicBezTo>
                    <a:pt x="4466" y="355"/>
                    <a:pt x="4751" y="608"/>
                    <a:pt x="4719" y="925"/>
                  </a:cubicBezTo>
                  <a:cubicBezTo>
                    <a:pt x="4719" y="1305"/>
                    <a:pt x="4751" y="1685"/>
                    <a:pt x="4751" y="2065"/>
                  </a:cubicBezTo>
                  <a:cubicBezTo>
                    <a:pt x="4783" y="2825"/>
                    <a:pt x="4846" y="3648"/>
                    <a:pt x="4719" y="4377"/>
                  </a:cubicBezTo>
                  <a:cubicBezTo>
                    <a:pt x="4688" y="4567"/>
                    <a:pt x="4656" y="4757"/>
                    <a:pt x="4561" y="4852"/>
                  </a:cubicBezTo>
                  <a:cubicBezTo>
                    <a:pt x="4476" y="4937"/>
                    <a:pt x="4345" y="4967"/>
                    <a:pt x="4213" y="4967"/>
                  </a:cubicBezTo>
                  <a:cubicBezTo>
                    <a:pt x="4099" y="4967"/>
                    <a:pt x="3984" y="4945"/>
                    <a:pt x="3896" y="4915"/>
                  </a:cubicBezTo>
                  <a:cubicBezTo>
                    <a:pt x="3801" y="4915"/>
                    <a:pt x="3738" y="4947"/>
                    <a:pt x="3738" y="5010"/>
                  </a:cubicBezTo>
                  <a:cubicBezTo>
                    <a:pt x="3706" y="5105"/>
                    <a:pt x="3738" y="5169"/>
                    <a:pt x="3833" y="5169"/>
                  </a:cubicBezTo>
                  <a:cubicBezTo>
                    <a:pt x="3980" y="5203"/>
                    <a:pt x="4112" y="5220"/>
                    <a:pt x="4228" y="5220"/>
                  </a:cubicBezTo>
                  <a:cubicBezTo>
                    <a:pt x="4437" y="5220"/>
                    <a:pt x="4598" y="5164"/>
                    <a:pt x="4719" y="5042"/>
                  </a:cubicBezTo>
                  <a:cubicBezTo>
                    <a:pt x="4909" y="4852"/>
                    <a:pt x="4941" y="4598"/>
                    <a:pt x="4973" y="4408"/>
                  </a:cubicBezTo>
                  <a:cubicBezTo>
                    <a:pt x="5099" y="3648"/>
                    <a:pt x="5068" y="2825"/>
                    <a:pt x="5004" y="2033"/>
                  </a:cubicBezTo>
                  <a:cubicBezTo>
                    <a:pt x="5004" y="1685"/>
                    <a:pt x="4973" y="1273"/>
                    <a:pt x="4973" y="925"/>
                  </a:cubicBezTo>
                  <a:cubicBezTo>
                    <a:pt x="5036" y="482"/>
                    <a:pt x="4656" y="101"/>
                    <a:pt x="4244" y="38"/>
                  </a:cubicBezTo>
                  <a:cubicBezTo>
                    <a:pt x="4140" y="12"/>
                    <a:pt x="4035" y="0"/>
                    <a:pt x="393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1778;p23">
              <a:extLst>
                <a:ext uri="{FF2B5EF4-FFF2-40B4-BE49-F238E27FC236}">
                  <a16:creationId xmlns:a16="http://schemas.microsoft.com/office/drawing/2014/main" id="{51BD32DA-E2C5-4528-86B9-6C8B7BDEA75F}"/>
                </a:ext>
              </a:extLst>
            </p:cNvPr>
            <p:cNvSpPr/>
            <p:nvPr/>
          </p:nvSpPr>
          <p:spPr>
            <a:xfrm>
              <a:off x="1271397" y="646010"/>
              <a:ext cx="104052" cy="36840"/>
            </a:xfrm>
            <a:custGeom>
              <a:avLst/>
              <a:gdLst/>
              <a:ahLst/>
              <a:cxnLst/>
              <a:rect l="l" t="t" r="r" b="b"/>
              <a:pathLst>
                <a:path w="3073" h="1088" extrusionOk="0">
                  <a:moveTo>
                    <a:pt x="1443" y="0"/>
                  </a:moveTo>
                  <a:cubicBezTo>
                    <a:pt x="912" y="0"/>
                    <a:pt x="401" y="216"/>
                    <a:pt x="64" y="581"/>
                  </a:cubicBezTo>
                  <a:cubicBezTo>
                    <a:pt x="1" y="644"/>
                    <a:pt x="1" y="708"/>
                    <a:pt x="64" y="771"/>
                  </a:cubicBezTo>
                  <a:cubicBezTo>
                    <a:pt x="90" y="784"/>
                    <a:pt x="117" y="792"/>
                    <a:pt x="143" y="792"/>
                  </a:cubicBezTo>
                  <a:cubicBezTo>
                    <a:pt x="180" y="792"/>
                    <a:pt x="217" y="777"/>
                    <a:pt x="254" y="739"/>
                  </a:cubicBezTo>
                  <a:cubicBezTo>
                    <a:pt x="530" y="436"/>
                    <a:pt x="975" y="252"/>
                    <a:pt x="1399" y="252"/>
                  </a:cubicBezTo>
                  <a:cubicBezTo>
                    <a:pt x="1461" y="252"/>
                    <a:pt x="1523" y="256"/>
                    <a:pt x="1584" y="264"/>
                  </a:cubicBezTo>
                  <a:cubicBezTo>
                    <a:pt x="2091" y="328"/>
                    <a:pt x="2566" y="613"/>
                    <a:pt x="2788" y="1024"/>
                  </a:cubicBezTo>
                  <a:cubicBezTo>
                    <a:pt x="2819" y="1088"/>
                    <a:pt x="2851" y="1088"/>
                    <a:pt x="2914" y="1088"/>
                  </a:cubicBezTo>
                  <a:lnTo>
                    <a:pt x="2978" y="1088"/>
                  </a:lnTo>
                  <a:cubicBezTo>
                    <a:pt x="3041" y="1056"/>
                    <a:pt x="3073" y="961"/>
                    <a:pt x="3009" y="898"/>
                  </a:cubicBezTo>
                  <a:cubicBezTo>
                    <a:pt x="2756" y="423"/>
                    <a:pt x="2218" y="74"/>
                    <a:pt x="1648" y="11"/>
                  </a:cubicBezTo>
                  <a:cubicBezTo>
                    <a:pt x="1579" y="4"/>
                    <a:pt x="1511" y="0"/>
                    <a:pt x="144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1779;p23">
              <a:extLst>
                <a:ext uri="{FF2B5EF4-FFF2-40B4-BE49-F238E27FC236}">
                  <a16:creationId xmlns:a16="http://schemas.microsoft.com/office/drawing/2014/main" id="{9D7303B7-3946-4ACC-B095-43641E11396D}"/>
                </a:ext>
              </a:extLst>
            </p:cNvPr>
            <p:cNvSpPr/>
            <p:nvPr/>
          </p:nvSpPr>
          <p:spPr>
            <a:xfrm>
              <a:off x="1333598" y="869791"/>
              <a:ext cx="48284" cy="25395"/>
            </a:xfrm>
            <a:custGeom>
              <a:avLst/>
              <a:gdLst/>
              <a:ahLst/>
              <a:cxnLst/>
              <a:rect l="l" t="t" r="r" b="b"/>
              <a:pathLst>
                <a:path w="1426" h="750" extrusionOk="0">
                  <a:moveTo>
                    <a:pt x="152" y="0"/>
                  </a:moveTo>
                  <a:cubicBezTo>
                    <a:pt x="122" y="0"/>
                    <a:pt x="90" y="8"/>
                    <a:pt x="64" y="21"/>
                  </a:cubicBezTo>
                  <a:cubicBezTo>
                    <a:pt x="1" y="53"/>
                    <a:pt x="1" y="148"/>
                    <a:pt x="32" y="211"/>
                  </a:cubicBezTo>
                  <a:cubicBezTo>
                    <a:pt x="254" y="559"/>
                    <a:pt x="666" y="749"/>
                    <a:pt x="1109" y="749"/>
                  </a:cubicBezTo>
                  <a:lnTo>
                    <a:pt x="1299" y="749"/>
                  </a:lnTo>
                  <a:cubicBezTo>
                    <a:pt x="1362" y="718"/>
                    <a:pt x="1426" y="654"/>
                    <a:pt x="1394" y="591"/>
                  </a:cubicBezTo>
                  <a:cubicBezTo>
                    <a:pt x="1394" y="539"/>
                    <a:pt x="1352" y="487"/>
                    <a:pt x="1285" y="487"/>
                  </a:cubicBezTo>
                  <a:cubicBezTo>
                    <a:pt x="1269" y="487"/>
                    <a:pt x="1253" y="490"/>
                    <a:pt x="1236" y="496"/>
                  </a:cubicBezTo>
                  <a:cubicBezTo>
                    <a:pt x="1187" y="504"/>
                    <a:pt x="1137" y="508"/>
                    <a:pt x="1087" y="508"/>
                  </a:cubicBezTo>
                  <a:cubicBezTo>
                    <a:pt x="753" y="508"/>
                    <a:pt x="419" y="328"/>
                    <a:pt x="254" y="53"/>
                  </a:cubicBezTo>
                  <a:cubicBezTo>
                    <a:pt x="235" y="15"/>
                    <a:pt x="195" y="0"/>
                    <a:pt x="152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780;p23">
              <a:extLst>
                <a:ext uri="{FF2B5EF4-FFF2-40B4-BE49-F238E27FC236}">
                  <a16:creationId xmlns:a16="http://schemas.microsoft.com/office/drawing/2014/main" id="{613154D7-2836-49CA-B2A5-1BA177A3AFB7}"/>
                </a:ext>
              </a:extLst>
            </p:cNvPr>
            <p:cNvSpPr/>
            <p:nvPr/>
          </p:nvSpPr>
          <p:spPr>
            <a:xfrm>
              <a:off x="1359332" y="550931"/>
              <a:ext cx="39718" cy="31117"/>
            </a:xfrm>
            <a:custGeom>
              <a:avLst/>
              <a:gdLst/>
              <a:ahLst/>
              <a:cxnLst/>
              <a:rect l="l" t="t" r="r" b="b"/>
              <a:pathLst>
                <a:path w="1173" h="919" extrusionOk="0">
                  <a:moveTo>
                    <a:pt x="127" y="1"/>
                  </a:moveTo>
                  <a:cubicBezTo>
                    <a:pt x="64" y="1"/>
                    <a:pt x="1" y="64"/>
                    <a:pt x="1" y="127"/>
                  </a:cubicBezTo>
                  <a:cubicBezTo>
                    <a:pt x="1" y="191"/>
                    <a:pt x="32" y="254"/>
                    <a:pt x="127" y="254"/>
                  </a:cubicBezTo>
                  <a:cubicBezTo>
                    <a:pt x="476" y="286"/>
                    <a:pt x="792" y="539"/>
                    <a:pt x="887" y="824"/>
                  </a:cubicBezTo>
                  <a:cubicBezTo>
                    <a:pt x="919" y="887"/>
                    <a:pt x="951" y="919"/>
                    <a:pt x="1014" y="919"/>
                  </a:cubicBezTo>
                  <a:lnTo>
                    <a:pt x="1046" y="919"/>
                  </a:lnTo>
                  <a:cubicBezTo>
                    <a:pt x="1141" y="887"/>
                    <a:pt x="1172" y="824"/>
                    <a:pt x="1141" y="761"/>
                  </a:cubicBezTo>
                  <a:cubicBezTo>
                    <a:pt x="1014" y="349"/>
                    <a:pt x="602" y="32"/>
                    <a:pt x="12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1781;p23">
              <a:extLst>
                <a:ext uri="{FF2B5EF4-FFF2-40B4-BE49-F238E27FC236}">
                  <a16:creationId xmlns:a16="http://schemas.microsoft.com/office/drawing/2014/main" id="{C3AFDCF0-3423-403E-9B3F-077587059A66}"/>
                </a:ext>
              </a:extLst>
            </p:cNvPr>
            <p:cNvSpPr/>
            <p:nvPr/>
          </p:nvSpPr>
          <p:spPr>
            <a:xfrm>
              <a:off x="1299298" y="682545"/>
              <a:ext cx="82585" cy="48555"/>
            </a:xfrm>
            <a:custGeom>
              <a:avLst/>
              <a:gdLst/>
              <a:ahLst/>
              <a:cxnLst/>
              <a:rect l="l" t="t" r="r" b="b"/>
              <a:pathLst>
                <a:path w="2439" h="1434" extrusionOk="0">
                  <a:moveTo>
                    <a:pt x="161" y="0"/>
                  </a:moveTo>
                  <a:cubicBezTo>
                    <a:pt x="150" y="0"/>
                    <a:pt x="138" y="3"/>
                    <a:pt x="127" y="9"/>
                  </a:cubicBezTo>
                  <a:cubicBezTo>
                    <a:pt x="32" y="40"/>
                    <a:pt x="0" y="104"/>
                    <a:pt x="32" y="167"/>
                  </a:cubicBezTo>
                  <a:cubicBezTo>
                    <a:pt x="158" y="579"/>
                    <a:pt x="475" y="959"/>
                    <a:pt x="950" y="1181"/>
                  </a:cubicBezTo>
                  <a:cubicBezTo>
                    <a:pt x="1299" y="1339"/>
                    <a:pt x="1710" y="1434"/>
                    <a:pt x="2154" y="1434"/>
                  </a:cubicBezTo>
                  <a:lnTo>
                    <a:pt x="2312" y="1434"/>
                  </a:lnTo>
                  <a:cubicBezTo>
                    <a:pt x="2375" y="1434"/>
                    <a:pt x="2439" y="1371"/>
                    <a:pt x="2439" y="1307"/>
                  </a:cubicBezTo>
                  <a:cubicBezTo>
                    <a:pt x="2439" y="1244"/>
                    <a:pt x="2375" y="1181"/>
                    <a:pt x="2312" y="1181"/>
                  </a:cubicBezTo>
                  <a:lnTo>
                    <a:pt x="2217" y="1149"/>
                  </a:lnTo>
                  <a:cubicBezTo>
                    <a:pt x="2185" y="1149"/>
                    <a:pt x="2154" y="1149"/>
                    <a:pt x="2122" y="1181"/>
                  </a:cubicBezTo>
                  <a:cubicBezTo>
                    <a:pt x="1710" y="1149"/>
                    <a:pt x="1330" y="1086"/>
                    <a:pt x="1045" y="927"/>
                  </a:cubicBezTo>
                  <a:cubicBezTo>
                    <a:pt x="665" y="737"/>
                    <a:pt x="380" y="420"/>
                    <a:pt x="285" y="104"/>
                  </a:cubicBezTo>
                  <a:cubicBezTo>
                    <a:pt x="259" y="52"/>
                    <a:pt x="212" y="0"/>
                    <a:pt x="161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1782;p23">
              <a:extLst>
                <a:ext uri="{FF2B5EF4-FFF2-40B4-BE49-F238E27FC236}">
                  <a16:creationId xmlns:a16="http://schemas.microsoft.com/office/drawing/2014/main" id="{1375D7AC-1116-4848-8D38-32D809274F85}"/>
                </a:ext>
              </a:extLst>
            </p:cNvPr>
            <p:cNvSpPr/>
            <p:nvPr/>
          </p:nvSpPr>
          <p:spPr>
            <a:xfrm>
              <a:off x="1294998" y="723042"/>
              <a:ext cx="64368" cy="26309"/>
            </a:xfrm>
            <a:custGeom>
              <a:avLst/>
              <a:gdLst/>
              <a:ahLst/>
              <a:cxnLst/>
              <a:rect l="l" t="t" r="r" b="b"/>
              <a:pathLst>
                <a:path w="1901" h="777" extrusionOk="0">
                  <a:moveTo>
                    <a:pt x="1758" y="0"/>
                  </a:moveTo>
                  <a:cubicBezTo>
                    <a:pt x="1726" y="0"/>
                    <a:pt x="1695" y="16"/>
                    <a:pt x="1679" y="48"/>
                  </a:cubicBezTo>
                  <a:cubicBezTo>
                    <a:pt x="1386" y="341"/>
                    <a:pt x="960" y="503"/>
                    <a:pt x="534" y="503"/>
                  </a:cubicBezTo>
                  <a:cubicBezTo>
                    <a:pt x="408" y="503"/>
                    <a:pt x="282" y="488"/>
                    <a:pt x="159" y="460"/>
                  </a:cubicBezTo>
                  <a:cubicBezTo>
                    <a:pt x="95" y="460"/>
                    <a:pt x="32" y="491"/>
                    <a:pt x="32" y="586"/>
                  </a:cubicBezTo>
                  <a:cubicBezTo>
                    <a:pt x="0" y="650"/>
                    <a:pt x="32" y="713"/>
                    <a:pt x="127" y="713"/>
                  </a:cubicBezTo>
                  <a:cubicBezTo>
                    <a:pt x="254" y="745"/>
                    <a:pt x="380" y="776"/>
                    <a:pt x="507" y="776"/>
                  </a:cubicBezTo>
                  <a:cubicBezTo>
                    <a:pt x="1014" y="776"/>
                    <a:pt x="1521" y="586"/>
                    <a:pt x="1837" y="238"/>
                  </a:cubicBezTo>
                  <a:cubicBezTo>
                    <a:pt x="1901" y="175"/>
                    <a:pt x="1901" y="111"/>
                    <a:pt x="1837" y="48"/>
                  </a:cubicBezTo>
                  <a:cubicBezTo>
                    <a:pt x="1821" y="16"/>
                    <a:pt x="1790" y="0"/>
                    <a:pt x="1758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783;p23">
              <a:extLst>
                <a:ext uri="{FF2B5EF4-FFF2-40B4-BE49-F238E27FC236}">
                  <a16:creationId xmlns:a16="http://schemas.microsoft.com/office/drawing/2014/main" id="{A6A1CDE9-70DF-426C-855A-394D324E98E5}"/>
                </a:ext>
              </a:extLst>
            </p:cNvPr>
            <p:cNvSpPr/>
            <p:nvPr/>
          </p:nvSpPr>
          <p:spPr>
            <a:xfrm>
              <a:off x="1328248" y="786631"/>
              <a:ext cx="55767" cy="38837"/>
            </a:xfrm>
            <a:custGeom>
              <a:avLst/>
              <a:gdLst/>
              <a:ahLst/>
              <a:cxnLst/>
              <a:rect l="l" t="t" r="r" b="b"/>
              <a:pathLst>
                <a:path w="1647" h="1147" extrusionOk="0">
                  <a:moveTo>
                    <a:pt x="1393" y="1"/>
                  </a:moveTo>
                  <a:cubicBezTo>
                    <a:pt x="772" y="1"/>
                    <a:pt x="180" y="425"/>
                    <a:pt x="32" y="988"/>
                  </a:cubicBezTo>
                  <a:cubicBezTo>
                    <a:pt x="0" y="1052"/>
                    <a:pt x="32" y="1115"/>
                    <a:pt x="127" y="1147"/>
                  </a:cubicBezTo>
                  <a:lnTo>
                    <a:pt x="159" y="1147"/>
                  </a:lnTo>
                  <a:cubicBezTo>
                    <a:pt x="190" y="1147"/>
                    <a:pt x="254" y="1083"/>
                    <a:pt x="285" y="1052"/>
                  </a:cubicBezTo>
                  <a:cubicBezTo>
                    <a:pt x="407" y="597"/>
                    <a:pt x="906" y="258"/>
                    <a:pt x="1420" y="258"/>
                  </a:cubicBezTo>
                  <a:cubicBezTo>
                    <a:pt x="1443" y="258"/>
                    <a:pt x="1466" y="259"/>
                    <a:pt x="1489" y="260"/>
                  </a:cubicBezTo>
                  <a:cubicBezTo>
                    <a:pt x="1500" y="266"/>
                    <a:pt x="1512" y="268"/>
                    <a:pt x="1523" y="268"/>
                  </a:cubicBezTo>
                  <a:cubicBezTo>
                    <a:pt x="1573" y="268"/>
                    <a:pt x="1615" y="217"/>
                    <a:pt x="1615" y="165"/>
                  </a:cubicBezTo>
                  <a:cubicBezTo>
                    <a:pt x="1647" y="70"/>
                    <a:pt x="1584" y="7"/>
                    <a:pt x="1520" y="7"/>
                  </a:cubicBezTo>
                  <a:cubicBezTo>
                    <a:pt x="1478" y="3"/>
                    <a:pt x="1435" y="1"/>
                    <a:pt x="1393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1784;p23">
              <a:extLst>
                <a:ext uri="{FF2B5EF4-FFF2-40B4-BE49-F238E27FC236}">
                  <a16:creationId xmlns:a16="http://schemas.microsoft.com/office/drawing/2014/main" id="{8CFD5C36-4AE9-4370-B90C-A37A31DF1001}"/>
                </a:ext>
              </a:extLst>
            </p:cNvPr>
            <p:cNvSpPr/>
            <p:nvPr/>
          </p:nvSpPr>
          <p:spPr>
            <a:xfrm>
              <a:off x="1370065" y="816868"/>
              <a:ext cx="47201" cy="69718"/>
            </a:xfrm>
            <a:custGeom>
              <a:avLst/>
              <a:gdLst/>
              <a:ahLst/>
              <a:cxnLst/>
              <a:rect l="l" t="t" r="r" b="b"/>
              <a:pathLst>
                <a:path w="1394" h="2059" extrusionOk="0">
                  <a:moveTo>
                    <a:pt x="127" y="0"/>
                  </a:moveTo>
                  <a:cubicBezTo>
                    <a:pt x="64" y="0"/>
                    <a:pt x="0" y="64"/>
                    <a:pt x="0" y="127"/>
                  </a:cubicBezTo>
                  <a:cubicBezTo>
                    <a:pt x="0" y="222"/>
                    <a:pt x="64" y="285"/>
                    <a:pt x="127" y="285"/>
                  </a:cubicBezTo>
                  <a:cubicBezTo>
                    <a:pt x="349" y="285"/>
                    <a:pt x="539" y="444"/>
                    <a:pt x="634" y="539"/>
                  </a:cubicBezTo>
                  <a:cubicBezTo>
                    <a:pt x="1077" y="1045"/>
                    <a:pt x="1109" y="1267"/>
                    <a:pt x="1077" y="1932"/>
                  </a:cubicBezTo>
                  <a:cubicBezTo>
                    <a:pt x="1077" y="1996"/>
                    <a:pt x="1109" y="2059"/>
                    <a:pt x="1204" y="2059"/>
                  </a:cubicBezTo>
                  <a:cubicBezTo>
                    <a:pt x="1267" y="2059"/>
                    <a:pt x="1330" y="1996"/>
                    <a:pt x="1330" y="1932"/>
                  </a:cubicBezTo>
                  <a:cubicBezTo>
                    <a:pt x="1394" y="1204"/>
                    <a:pt x="1330" y="950"/>
                    <a:pt x="824" y="380"/>
                  </a:cubicBezTo>
                  <a:cubicBezTo>
                    <a:pt x="634" y="159"/>
                    <a:pt x="380" y="32"/>
                    <a:pt x="12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1785;p23">
              <a:extLst>
                <a:ext uri="{FF2B5EF4-FFF2-40B4-BE49-F238E27FC236}">
                  <a16:creationId xmlns:a16="http://schemas.microsoft.com/office/drawing/2014/main" id="{C5B0EACD-592B-4014-B70D-9E6455B7503D}"/>
                </a:ext>
              </a:extLst>
            </p:cNvPr>
            <p:cNvSpPr/>
            <p:nvPr/>
          </p:nvSpPr>
          <p:spPr>
            <a:xfrm>
              <a:off x="1304648" y="571010"/>
              <a:ext cx="78318" cy="47506"/>
            </a:xfrm>
            <a:custGeom>
              <a:avLst/>
              <a:gdLst/>
              <a:ahLst/>
              <a:cxnLst/>
              <a:rect l="l" t="t" r="r" b="b"/>
              <a:pathLst>
                <a:path w="2313" h="1403" extrusionOk="0">
                  <a:moveTo>
                    <a:pt x="726" y="0"/>
                  </a:moveTo>
                  <a:cubicBezTo>
                    <a:pt x="523" y="0"/>
                    <a:pt x="309" y="33"/>
                    <a:pt x="95" y="104"/>
                  </a:cubicBezTo>
                  <a:cubicBezTo>
                    <a:pt x="32" y="104"/>
                    <a:pt x="0" y="199"/>
                    <a:pt x="0" y="263"/>
                  </a:cubicBezTo>
                  <a:cubicBezTo>
                    <a:pt x="24" y="309"/>
                    <a:pt x="64" y="338"/>
                    <a:pt x="121" y="338"/>
                  </a:cubicBezTo>
                  <a:cubicBezTo>
                    <a:pt x="142" y="338"/>
                    <a:pt x="165" y="334"/>
                    <a:pt x="191" y="326"/>
                  </a:cubicBezTo>
                  <a:cubicBezTo>
                    <a:pt x="349" y="273"/>
                    <a:pt x="513" y="248"/>
                    <a:pt x="674" y="248"/>
                  </a:cubicBezTo>
                  <a:cubicBezTo>
                    <a:pt x="898" y="248"/>
                    <a:pt x="1114" y="297"/>
                    <a:pt x="1299" y="389"/>
                  </a:cubicBezTo>
                  <a:cubicBezTo>
                    <a:pt x="1647" y="548"/>
                    <a:pt x="1837" y="928"/>
                    <a:pt x="2059" y="1339"/>
                  </a:cubicBezTo>
                  <a:cubicBezTo>
                    <a:pt x="2059" y="1371"/>
                    <a:pt x="2122" y="1403"/>
                    <a:pt x="2154" y="1403"/>
                  </a:cubicBezTo>
                  <a:lnTo>
                    <a:pt x="2217" y="1403"/>
                  </a:lnTo>
                  <a:cubicBezTo>
                    <a:pt x="2281" y="1371"/>
                    <a:pt x="2312" y="1276"/>
                    <a:pt x="2281" y="1244"/>
                  </a:cubicBezTo>
                  <a:cubicBezTo>
                    <a:pt x="2091" y="864"/>
                    <a:pt x="1869" y="389"/>
                    <a:pt x="1394" y="136"/>
                  </a:cubicBezTo>
                  <a:cubicBezTo>
                    <a:pt x="1203" y="49"/>
                    <a:pt x="973" y="0"/>
                    <a:pt x="72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786;p23">
              <a:extLst>
                <a:ext uri="{FF2B5EF4-FFF2-40B4-BE49-F238E27FC236}">
                  <a16:creationId xmlns:a16="http://schemas.microsoft.com/office/drawing/2014/main" id="{53373FFB-2F0A-47F5-B633-70D0280818C3}"/>
                </a:ext>
              </a:extLst>
            </p:cNvPr>
            <p:cNvSpPr/>
            <p:nvPr/>
          </p:nvSpPr>
          <p:spPr>
            <a:xfrm>
              <a:off x="1267131" y="745660"/>
              <a:ext cx="43984" cy="46591"/>
            </a:xfrm>
            <a:custGeom>
              <a:avLst/>
              <a:gdLst/>
              <a:ahLst/>
              <a:cxnLst/>
              <a:rect l="l" t="t" r="r" b="b"/>
              <a:pathLst>
                <a:path w="1299" h="1376" extrusionOk="0">
                  <a:moveTo>
                    <a:pt x="145" y="1"/>
                  </a:moveTo>
                  <a:cubicBezTo>
                    <a:pt x="129" y="1"/>
                    <a:pt x="112" y="5"/>
                    <a:pt x="95" y="13"/>
                  </a:cubicBezTo>
                  <a:cubicBezTo>
                    <a:pt x="32" y="45"/>
                    <a:pt x="0" y="140"/>
                    <a:pt x="32" y="203"/>
                  </a:cubicBezTo>
                  <a:cubicBezTo>
                    <a:pt x="253" y="678"/>
                    <a:pt x="633" y="1090"/>
                    <a:pt x="1077" y="1343"/>
                  </a:cubicBezTo>
                  <a:cubicBezTo>
                    <a:pt x="1108" y="1375"/>
                    <a:pt x="1140" y="1375"/>
                    <a:pt x="1172" y="1375"/>
                  </a:cubicBezTo>
                  <a:cubicBezTo>
                    <a:pt x="1203" y="1375"/>
                    <a:pt x="1235" y="1343"/>
                    <a:pt x="1267" y="1312"/>
                  </a:cubicBezTo>
                  <a:cubicBezTo>
                    <a:pt x="1299" y="1248"/>
                    <a:pt x="1299" y="1153"/>
                    <a:pt x="1235" y="1122"/>
                  </a:cubicBezTo>
                  <a:cubicBezTo>
                    <a:pt x="792" y="868"/>
                    <a:pt x="475" y="520"/>
                    <a:pt x="253" y="77"/>
                  </a:cubicBezTo>
                  <a:cubicBezTo>
                    <a:pt x="230" y="30"/>
                    <a:pt x="190" y="1"/>
                    <a:pt x="145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1787;p23">
              <a:extLst>
                <a:ext uri="{FF2B5EF4-FFF2-40B4-BE49-F238E27FC236}">
                  <a16:creationId xmlns:a16="http://schemas.microsoft.com/office/drawing/2014/main" id="{992C9395-F9C7-4B7E-ACF9-862B006DD15C}"/>
                </a:ext>
              </a:extLst>
            </p:cNvPr>
            <p:cNvSpPr/>
            <p:nvPr/>
          </p:nvSpPr>
          <p:spPr>
            <a:xfrm>
              <a:off x="1277831" y="846191"/>
              <a:ext cx="39718" cy="24311"/>
            </a:xfrm>
            <a:custGeom>
              <a:avLst/>
              <a:gdLst/>
              <a:ahLst/>
              <a:cxnLst/>
              <a:rect l="l" t="t" r="r" b="b"/>
              <a:pathLst>
                <a:path w="1173" h="718" extrusionOk="0">
                  <a:moveTo>
                    <a:pt x="127" y="0"/>
                  </a:moveTo>
                  <a:cubicBezTo>
                    <a:pt x="101" y="0"/>
                    <a:pt x="77" y="8"/>
                    <a:pt x="64" y="21"/>
                  </a:cubicBezTo>
                  <a:cubicBezTo>
                    <a:pt x="1" y="53"/>
                    <a:pt x="1" y="148"/>
                    <a:pt x="32" y="211"/>
                  </a:cubicBezTo>
                  <a:cubicBezTo>
                    <a:pt x="286" y="496"/>
                    <a:pt x="634" y="686"/>
                    <a:pt x="1014" y="718"/>
                  </a:cubicBezTo>
                  <a:lnTo>
                    <a:pt x="1046" y="718"/>
                  </a:lnTo>
                  <a:cubicBezTo>
                    <a:pt x="1109" y="718"/>
                    <a:pt x="1173" y="655"/>
                    <a:pt x="1173" y="591"/>
                  </a:cubicBezTo>
                  <a:cubicBezTo>
                    <a:pt x="1173" y="496"/>
                    <a:pt x="1109" y="465"/>
                    <a:pt x="1046" y="433"/>
                  </a:cubicBezTo>
                  <a:cubicBezTo>
                    <a:pt x="729" y="433"/>
                    <a:pt x="444" y="274"/>
                    <a:pt x="222" y="53"/>
                  </a:cubicBezTo>
                  <a:cubicBezTo>
                    <a:pt x="204" y="16"/>
                    <a:pt x="164" y="0"/>
                    <a:pt x="12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1788;p23">
              <a:extLst>
                <a:ext uri="{FF2B5EF4-FFF2-40B4-BE49-F238E27FC236}">
                  <a16:creationId xmlns:a16="http://schemas.microsoft.com/office/drawing/2014/main" id="{F85019C1-1B64-467F-BCF7-2BD694B8E43B}"/>
                </a:ext>
              </a:extLst>
            </p:cNvPr>
            <p:cNvSpPr/>
            <p:nvPr/>
          </p:nvSpPr>
          <p:spPr>
            <a:xfrm>
              <a:off x="1390449" y="679328"/>
              <a:ext cx="30034" cy="61422"/>
            </a:xfrm>
            <a:custGeom>
              <a:avLst/>
              <a:gdLst/>
              <a:ahLst/>
              <a:cxnLst/>
              <a:rect l="l" t="t" r="r" b="b"/>
              <a:pathLst>
                <a:path w="887" h="1814" extrusionOk="0">
                  <a:moveTo>
                    <a:pt x="725" y="0"/>
                  </a:moveTo>
                  <a:cubicBezTo>
                    <a:pt x="675" y="0"/>
                    <a:pt x="628" y="52"/>
                    <a:pt x="602" y="104"/>
                  </a:cubicBezTo>
                  <a:cubicBezTo>
                    <a:pt x="602" y="199"/>
                    <a:pt x="602" y="294"/>
                    <a:pt x="570" y="357"/>
                  </a:cubicBezTo>
                  <a:lnTo>
                    <a:pt x="538" y="389"/>
                  </a:lnTo>
                  <a:cubicBezTo>
                    <a:pt x="507" y="452"/>
                    <a:pt x="475" y="484"/>
                    <a:pt x="475" y="547"/>
                  </a:cubicBezTo>
                  <a:cubicBezTo>
                    <a:pt x="443" y="642"/>
                    <a:pt x="475" y="737"/>
                    <a:pt x="475" y="801"/>
                  </a:cubicBezTo>
                  <a:cubicBezTo>
                    <a:pt x="507" y="959"/>
                    <a:pt x="538" y="1117"/>
                    <a:pt x="475" y="1276"/>
                  </a:cubicBezTo>
                  <a:cubicBezTo>
                    <a:pt x="443" y="1434"/>
                    <a:pt x="285" y="1529"/>
                    <a:pt x="127" y="1561"/>
                  </a:cubicBezTo>
                  <a:cubicBezTo>
                    <a:pt x="63" y="1561"/>
                    <a:pt x="0" y="1624"/>
                    <a:pt x="0" y="1687"/>
                  </a:cubicBezTo>
                  <a:cubicBezTo>
                    <a:pt x="32" y="1751"/>
                    <a:pt x="63" y="1814"/>
                    <a:pt x="158" y="1814"/>
                  </a:cubicBezTo>
                  <a:cubicBezTo>
                    <a:pt x="412" y="1782"/>
                    <a:pt x="665" y="1592"/>
                    <a:pt x="728" y="1339"/>
                  </a:cubicBezTo>
                  <a:cubicBezTo>
                    <a:pt x="792" y="1149"/>
                    <a:pt x="760" y="927"/>
                    <a:pt x="728" y="737"/>
                  </a:cubicBezTo>
                  <a:cubicBezTo>
                    <a:pt x="728" y="706"/>
                    <a:pt x="728" y="642"/>
                    <a:pt x="728" y="611"/>
                  </a:cubicBezTo>
                  <a:cubicBezTo>
                    <a:pt x="728" y="579"/>
                    <a:pt x="760" y="547"/>
                    <a:pt x="760" y="515"/>
                  </a:cubicBezTo>
                  <a:cubicBezTo>
                    <a:pt x="760" y="515"/>
                    <a:pt x="792" y="484"/>
                    <a:pt x="792" y="452"/>
                  </a:cubicBezTo>
                  <a:cubicBezTo>
                    <a:pt x="855" y="357"/>
                    <a:pt x="855" y="230"/>
                    <a:pt x="887" y="135"/>
                  </a:cubicBezTo>
                  <a:cubicBezTo>
                    <a:pt x="887" y="72"/>
                    <a:pt x="823" y="9"/>
                    <a:pt x="760" y="9"/>
                  </a:cubicBezTo>
                  <a:cubicBezTo>
                    <a:pt x="748" y="3"/>
                    <a:pt x="737" y="0"/>
                    <a:pt x="72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789;p23">
              <a:extLst>
                <a:ext uri="{FF2B5EF4-FFF2-40B4-BE49-F238E27FC236}">
                  <a16:creationId xmlns:a16="http://schemas.microsoft.com/office/drawing/2014/main" id="{C5A0F5F0-0638-4252-AE18-1DEFCF0B2D78}"/>
                </a:ext>
              </a:extLst>
            </p:cNvPr>
            <p:cNvSpPr/>
            <p:nvPr/>
          </p:nvSpPr>
          <p:spPr>
            <a:xfrm>
              <a:off x="1411882" y="530954"/>
              <a:ext cx="173736" cy="384582"/>
            </a:xfrm>
            <a:custGeom>
              <a:avLst/>
              <a:gdLst/>
              <a:ahLst/>
              <a:cxnLst/>
              <a:rect l="l" t="t" r="r" b="b"/>
              <a:pathLst>
                <a:path w="5131" h="11358" extrusionOk="0">
                  <a:moveTo>
                    <a:pt x="1106" y="0"/>
                  </a:moveTo>
                  <a:cubicBezTo>
                    <a:pt x="1022" y="0"/>
                    <a:pt x="939" y="7"/>
                    <a:pt x="855" y="20"/>
                  </a:cubicBezTo>
                  <a:cubicBezTo>
                    <a:pt x="475" y="115"/>
                    <a:pt x="64" y="464"/>
                    <a:pt x="127" y="907"/>
                  </a:cubicBezTo>
                  <a:cubicBezTo>
                    <a:pt x="127" y="1287"/>
                    <a:pt x="95" y="1667"/>
                    <a:pt x="95" y="2047"/>
                  </a:cubicBezTo>
                  <a:cubicBezTo>
                    <a:pt x="32" y="2839"/>
                    <a:pt x="0" y="3631"/>
                    <a:pt x="127" y="4391"/>
                  </a:cubicBezTo>
                  <a:cubicBezTo>
                    <a:pt x="159" y="4581"/>
                    <a:pt x="190" y="4866"/>
                    <a:pt x="380" y="5024"/>
                  </a:cubicBezTo>
                  <a:cubicBezTo>
                    <a:pt x="512" y="5155"/>
                    <a:pt x="703" y="5226"/>
                    <a:pt x="934" y="5226"/>
                  </a:cubicBezTo>
                  <a:cubicBezTo>
                    <a:pt x="1038" y="5226"/>
                    <a:pt x="1150" y="5212"/>
                    <a:pt x="1267" y="5183"/>
                  </a:cubicBezTo>
                  <a:cubicBezTo>
                    <a:pt x="1362" y="5151"/>
                    <a:pt x="1394" y="5088"/>
                    <a:pt x="1362" y="5024"/>
                  </a:cubicBezTo>
                  <a:cubicBezTo>
                    <a:pt x="1362" y="4972"/>
                    <a:pt x="1320" y="4921"/>
                    <a:pt x="1270" y="4921"/>
                  </a:cubicBezTo>
                  <a:cubicBezTo>
                    <a:pt x="1259" y="4921"/>
                    <a:pt x="1247" y="4923"/>
                    <a:pt x="1235" y="4929"/>
                  </a:cubicBezTo>
                  <a:cubicBezTo>
                    <a:pt x="1145" y="4942"/>
                    <a:pt x="1044" y="4955"/>
                    <a:pt x="943" y="4955"/>
                  </a:cubicBezTo>
                  <a:cubicBezTo>
                    <a:pt x="797" y="4955"/>
                    <a:pt x="651" y="4928"/>
                    <a:pt x="539" y="4834"/>
                  </a:cubicBezTo>
                  <a:cubicBezTo>
                    <a:pt x="444" y="4739"/>
                    <a:pt x="412" y="4549"/>
                    <a:pt x="380" y="4359"/>
                  </a:cubicBezTo>
                  <a:cubicBezTo>
                    <a:pt x="254" y="3631"/>
                    <a:pt x="317" y="2839"/>
                    <a:pt x="349" y="2047"/>
                  </a:cubicBezTo>
                  <a:cubicBezTo>
                    <a:pt x="349" y="1667"/>
                    <a:pt x="380" y="1287"/>
                    <a:pt x="380" y="907"/>
                  </a:cubicBezTo>
                  <a:cubicBezTo>
                    <a:pt x="317" y="591"/>
                    <a:pt x="634" y="337"/>
                    <a:pt x="919" y="274"/>
                  </a:cubicBezTo>
                  <a:cubicBezTo>
                    <a:pt x="988" y="260"/>
                    <a:pt x="1058" y="254"/>
                    <a:pt x="1128" y="254"/>
                  </a:cubicBezTo>
                  <a:cubicBezTo>
                    <a:pt x="1377" y="254"/>
                    <a:pt x="1635" y="333"/>
                    <a:pt x="1932" y="432"/>
                  </a:cubicBezTo>
                  <a:cubicBezTo>
                    <a:pt x="2217" y="527"/>
                    <a:pt x="2344" y="686"/>
                    <a:pt x="2502" y="907"/>
                  </a:cubicBezTo>
                  <a:cubicBezTo>
                    <a:pt x="2629" y="1066"/>
                    <a:pt x="2756" y="1256"/>
                    <a:pt x="2977" y="1382"/>
                  </a:cubicBezTo>
                  <a:cubicBezTo>
                    <a:pt x="3104" y="1446"/>
                    <a:pt x="3231" y="1477"/>
                    <a:pt x="3357" y="1509"/>
                  </a:cubicBezTo>
                  <a:cubicBezTo>
                    <a:pt x="3421" y="1509"/>
                    <a:pt x="3484" y="1541"/>
                    <a:pt x="3547" y="1572"/>
                  </a:cubicBezTo>
                  <a:cubicBezTo>
                    <a:pt x="3864" y="1699"/>
                    <a:pt x="4117" y="2016"/>
                    <a:pt x="4181" y="2396"/>
                  </a:cubicBezTo>
                  <a:cubicBezTo>
                    <a:pt x="4212" y="2712"/>
                    <a:pt x="4149" y="3029"/>
                    <a:pt x="3991" y="3346"/>
                  </a:cubicBezTo>
                  <a:cubicBezTo>
                    <a:pt x="3959" y="3409"/>
                    <a:pt x="3927" y="3441"/>
                    <a:pt x="3896" y="3472"/>
                  </a:cubicBezTo>
                  <a:cubicBezTo>
                    <a:pt x="3769" y="3662"/>
                    <a:pt x="3864" y="3726"/>
                    <a:pt x="3991" y="3852"/>
                  </a:cubicBezTo>
                  <a:cubicBezTo>
                    <a:pt x="4022" y="3852"/>
                    <a:pt x="4054" y="3884"/>
                    <a:pt x="4086" y="3947"/>
                  </a:cubicBezTo>
                  <a:cubicBezTo>
                    <a:pt x="4561" y="4359"/>
                    <a:pt x="4814" y="4897"/>
                    <a:pt x="4782" y="5404"/>
                  </a:cubicBezTo>
                  <a:cubicBezTo>
                    <a:pt x="4782" y="5594"/>
                    <a:pt x="4687" y="5784"/>
                    <a:pt x="4592" y="6006"/>
                  </a:cubicBezTo>
                  <a:cubicBezTo>
                    <a:pt x="4434" y="6259"/>
                    <a:pt x="4307" y="6513"/>
                    <a:pt x="4339" y="6829"/>
                  </a:cubicBezTo>
                  <a:cubicBezTo>
                    <a:pt x="4371" y="6956"/>
                    <a:pt x="4434" y="7051"/>
                    <a:pt x="4466" y="7178"/>
                  </a:cubicBezTo>
                  <a:lnTo>
                    <a:pt x="4497" y="7241"/>
                  </a:lnTo>
                  <a:cubicBezTo>
                    <a:pt x="4814" y="7938"/>
                    <a:pt x="4656" y="8824"/>
                    <a:pt x="4117" y="9331"/>
                  </a:cubicBezTo>
                  <a:lnTo>
                    <a:pt x="4086" y="9363"/>
                  </a:lnTo>
                  <a:cubicBezTo>
                    <a:pt x="3991" y="9426"/>
                    <a:pt x="3927" y="9521"/>
                    <a:pt x="3864" y="9648"/>
                  </a:cubicBezTo>
                  <a:cubicBezTo>
                    <a:pt x="3832" y="9711"/>
                    <a:pt x="3832" y="9806"/>
                    <a:pt x="3832" y="9901"/>
                  </a:cubicBezTo>
                  <a:lnTo>
                    <a:pt x="3801" y="9933"/>
                  </a:lnTo>
                  <a:cubicBezTo>
                    <a:pt x="3769" y="10281"/>
                    <a:pt x="3611" y="10535"/>
                    <a:pt x="3294" y="10693"/>
                  </a:cubicBezTo>
                  <a:cubicBezTo>
                    <a:pt x="3041" y="10851"/>
                    <a:pt x="2756" y="10883"/>
                    <a:pt x="2471" y="10915"/>
                  </a:cubicBezTo>
                  <a:cubicBezTo>
                    <a:pt x="2344" y="10915"/>
                    <a:pt x="2186" y="10946"/>
                    <a:pt x="2059" y="10978"/>
                  </a:cubicBezTo>
                  <a:cubicBezTo>
                    <a:pt x="1996" y="10978"/>
                    <a:pt x="1901" y="11010"/>
                    <a:pt x="1837" y="11010"/>
                  </a:cubicBezTo>
                  <a:cubicBezTo>
                    <a:pt x="1711" y="11041"/>
                    <a:pt x="1584" y="11073"/>
                    <a:pt x="1426" y="11073"/>
                  </a:cubicBezTo>
                  <a:cubicBezTo>
                    <a:pt x="1383" y="11083"/>
                    <a:pt x="1330" y="11091"/>
                    <a:pt x="1273" y="11091"/>
                  </a:cubicBezTo>
                  <a:cubicBezTo>
                    <a:pt x="1158" y="11091"/>
                    <a:pt x="1024" y="11062"/>
                    <a:pt x="919" y="10978"/>
                  </a:cubicBezTo>
                  <a:cubicBezTo>
                    <a:pt x="729" y="10883"/>
                    <a:pt x="602" y="10630"/>
                    <a:pt x="539" y="10281"/>
                  </a:cubicBezTo>
                  <a:cubicBezTo>
                    <a:pt x="412" y="9331"/>
                    <a:pt x="349" y="8286"/>
                    <a:pt x="444" y="7083"/>
                  </a:cubicBezTo>
                  <a:cubicBezTo>
                    <a:pt x="444" y="6829"/>
                    <a:pt x="475" y="6608"/>
                    <a:pt x="602" y="6449"/>
                  </a:cubicBezTo>
                  <a:cubicBezTo>
                    <a:pt x="697" y="6291"/>
                    <a:pt x="887" y="6196"/>
                    <a:pt x="1045" y="6196"/>
                  </a:cubicBezTo>
                  <a:cubicBezTo>
                    <a:pt x="1235" y="6196"/>
                    <a:pt x="1426" y="6291"/>
                    <a:pt x="1521" y="6449"/>
                  </a:cubicBezTo>
                  <a:cubicBezTo>
                    <a:pt x="1543" y="6472"/>
                    <a:pt x="1597" y="6494"/>
                    <a:pt x="1649" y="6494"/>
                  </a:cubicBezTo>
                  <a:cubicBezTo>
                    <a:pt x="1671" y="6494"/>
                    <a:pt x="1692" y="6490"/>
                    <a:pt x="1711" y="6481"/>
                  </a:cubicBezTo>
                  <a:cubicBezTo>
                    <a:pt x="1742" y="6418"/>
                    <a:pt x="1774" y="6354"/>
                    <a:pt x="1742" y="6291"/>
                  </a:cubicBezTo>
                  <a:cubicBezTo>
                    <a:pt x="1584" y="6069"/>
                    <a:pt x="1330" y="5943"/>
                    <a:pt x="1045" y="5943"/>
                  </a:cubicBezTo>
                  <a:cubicBezTo>
                    <a:pt x="792" y="5943"/>
                    <a:pt x="539" y="6069"/>
                    <a:pt x="380" y="6291"/>
                  </a:cubicBezTo>
                  <a:cubicBezTo>
                    <a:pt x="222" y="6513"/>
                    <a:pt x="190" y="6798"/>
                    <a:pt x="190" y="7051"/>
                  </a:cubicBezTo>
                  <a:cubicBezTo>
                    <a:pt x="95" y="8286"/>
                    <a:pt x="159" y="9363"/>
                    <a:pt x="285" y="10313"/>
                  </a:cubicBezTo>
                  <a:cubicBezTo>
                    <a:pt x="380" y="10756"/>
                    <a:pt x="507" y="11041"/>
                    <a:pt x="760" y="11200"/>
                  </a:cubicBezTo>
                  <a:cubicBezTo>
                    <a:pt x="919" y="11295"/>
                    <a:pt x="1109" y="11358"/>
                    <a:pt x="1330" y="11358"/>
                  </a:cubicBezTo>
                  <a:cubicBezTo>
                    <a:pt x="1362" y="11358"/>
                    <a:pt x="1426" y="11358"/>
                    <a:pt x="1457" y="11326"/>
                  </a:cubicBezTo>
                  <a:cubicBezTo>
                    <a:pt x="1616" y="11326"/>
                    <a:pt x="1742" y="11295"/>
                    <a:pt x="1901" y="11263"/>
                  </a:cubicBezTo>
                  <a:cubicBezTo>
                    <a:pt x="1964" y="11231"/>
                    <a:pt x="2027" y="11231"/>
                    <a:pt x="2122" y="11200"/>
                  </a:cubicBezTo>
                  <a:cubicBezTo>
                    <a:pt x="2249" y="11168"/>
                    <a:pt x="2376" y="11168"/>
                    <a:pt x="2502" y="11168"/>
                  </a:cubicBezTo>
                  <a:cubicBezTo>
                    <a:pt x="2819" y="11136"/>
                    <a:pt x="3136" y="11073"/>
                    <a:pt x="3421" y="10915"/>
                  </a:cubicBezTo>
                  <a:cubicBezTo>
                    <a:pt x="3801" y="10725"/>
                    <a:pt x="4022" y="10376"/>
                    <a:pt x="4086" y="9965"/>
                  </a:cubicBezTo>
                  <a:lnTo>
                    <a:pt x="4086" y="9901"/>
                  </a:lnTo>
                  <a:cubicBezTo>
                    <a:pt x="4086" y="9838"/>
                    <a:pt x="4086" y="9775"/>
                    <a:pt x="4117" y="9743"/>
                  </a:cubicBezTo>
                  <a:cubicBezTo>
                    <a:pt x="4149" y="9679"/>
                    <a:pt x="4212" y="9616"/>
                    <a:pt x="4276" y="9553"/>
                  </a:cubicBezTo>
                  <a:lnTo>
                    <a:pt x="4307" y="9521"/>
                  </a:lnTo>
                  <a:cubicBezTo>
                    <a:pt x="4909" y="8919"/>
                    <a:pt x="5131" y="7906"/>
                    <a:pt x="4751" y="7146"/>
                  </a:cubicBezTo>
                  <a:lnTo>
                    <a:pt x="4719" y="7051"/>
                  </a:lnTo>
                  <a:cubicBezTo>
                    <a:pt x="4656" y="6956"/>
                    <a:pt x="4624" y="6861"/>
                    <a:pt x="4624" y="6798"/>
                  </a:cubicBezTo>
                  <a:cubicBezTo>
                    <a:pt x="4561" y="6576"/>
                    <a:pt x="4687" y="6354"/>
                    <a:pt x="4814" y="6101"/>
                  </a:cubicBezTo>
                  <a:cubicBezTo>
                    <a:pt x="4941" y="5911"/>
                    <a:pt x="5036" y="5689"/>
                    <a:pt x="5067" y="5436"/>
                  </a:cubicBezTo>
                  <a:cubicBezTo>
                    <a:pt x="5099" y="4834"/>
                    <a:pt x="4814" y="4201"/>
                    <a:pt x="4276" y="3726"/>
                  </a:cubicBezTo>
                  <a:cubicBezTo>
                    <a:pt x="4212" y="3694"/>
                    <a:pt x="4181" y="3662"/>
                    <a:pt x="4149" y="3631"/>
                  </a:cubicBezTo>
                  <a:cubicBezTo>
                    <a:pt x="4149" y="3631"/>
                    <a:pt x="4117" y="3631"/>
                    <a:pt x="4117" y="3599"/>
                  </a:cubicBezTo>
                  <a:cubicBezTo>
                    <a:pt x="4149" y="3567"/>
                    <a:pt x="4181" y="3536"/>
                    <a:pt x="4212" y="3472"/>
                  </a:cubicBezTo>
                  <a:cubicBezTo>
                    <a:pt x="4402" y="3124"/>
                    <a:pt x="4497" y="2744"/>
                    <a:pt x="4434" y="2364"/>
                  </a:cubicBezTo>
                  <a:cubicBezTo>
                    <a:pt x="4371" y="1889"/>
                    <a:pt x="4054" y="1477"/>
                    <a:pt x="3642" y="1319"/>
                  </a:cubicBezTo>
                  <a:cubicBezTo>
                    <a:pt x="3579" y="1287"/>
                    <a:pt x="3484" y="1287"/>
                    <a:pt x="3421" y="1256"/>
                  </a:cubicBezTo>
                  <a:cubicBezTo>
                    <a:pt x="3294" y="1224"/>
                    <a:pt x="3199" y="1192"/>
                    <a:pt x="3136" y="1161"/>
                  </a:cubicBezTo>
                  <a:cubicBezTo>
                    <a:pt x="2946" y="1066"/>
                    <a:pt x="2819" y="907"/>
                    <a:pt x="2692" y="749"/>
                  </a:cubicBezTo>
                  <a:cubicBezTo>
                    <a:pt x="2566" y="527"/>
                    <a:pt x="2376" y="306"/>
                    <a:pt x="2027" y="179"/>
                  </a:cubicBezTo>
                  <a:cubicBezTo>
                    <a:pt x="1706" y="80"/>
                    <a:pt x="1404" y="0"/>
                    <a:pt x="110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1790;p23">
              <a:extLst>
                <a:ext uri="{FF2B5EF4-FFF2-40B4-BE49-F238E27FC236}">
                  <a16:creationId xmlns:a16="http://schemas.microsoft.com/office/drawing/2014/main" id="{68975FB1-EF59-49DF-A4CD-2DBAF6C8636F}"/>
                </a:ext>
              </a:extLst>
            </p:cNvPr>
            <p:cNvSpPr/>
            <p:nvPr/>
          </p:nvSpPr>
          <p:spPr>
            <a:xfrm>
              <a:off x="1462266" y="646010"/>
              <a:ext cx="103002" cy="36840"/>
            </a:xfrm>
            <a:custGeom>
              <a:avLst/>
              <a:gdLst/>
              <a:ahLst/>
              <a:cxnLst/>
              <a:rect l="l" t="t" r="r" b="b"/>
              <a:pathLst>
                <a:path w="3042" h="1088" extrusionOk="0">
                  <a:moveTo>
                    <a:pt x="1620" y="0"/>
                  </a:moveTo>
                  <a:cubicBezTo>
                    <a:pt x="1555" y="0"/>
                    <a:pt x="1491" y="4"/>
                    <a:pt x="1426" y="11"/>
                  </a:cubicBezTo>
                  <a:cubicBezTo>
                    <a:pt x="824" y="74"/>
                    <a:pt x="286" y="423"/>
                    <a:pt x="33" y="898"/>
                  </a:cubicBezTo>
                  <a:cubicBezTo>
                    <a:pt x="1" y="961"/>
                    <a:pt x="1" y="1056"/>
                    <a:pt x="64" y="1088"/>
                  </a:cubicBezTo>
                  <a:lnTo>
                    <a:pt x="128" y="1088"/>
                  </a:lnTo>
                  <a:cubicBezTo>
                    <a:pt x="191" y="1088"/>
                    <a:pt x="223" y="1088"/>
                    <a:pt x="254" y="1024"/>
                  </a:cubicBezTo>
                  <a:cubicBezTo>
                    <a:pt x="476" y="613"/>
                    <a:pt x="951" y="328"/>
                    <a:pt x="1458" y="264"/>
                  </a:cubicBezTo>
                  <a:cubicBezTo>
                    <a:pt x="1518" y="256"/>
                    <a:pt x="1580" y="252"/>
                    <a:pt x="1643" y="252"/>
                  </a:cubicBezTo>
                  <a:cubicBezTo>
                    <a:pt x="2067" y="252"/>
                    <a:pt x="2512" y="436"/>
                    <a:pt x="2788" y="739"/>
                  </a:cubicBezTo>
                  <a:cubicBezTo>
                    <a:pt x="2825" y="777"/>
                    <a:pt x="2873" y="792"/>
                    <a:pt x="2913" y="792"/>
                  </a:cubicBezTo>
                  <a:cubicBezTo>
                    <a:pt x="2941" y="792"/>
                    <a:pt x="2965" y="784"/>
                    <a:pt x="2978" y="771"/>
                  </a:cubicBezTo>
                  <a:cubicBezTo>
                    <a:pt x="3041" y="708"/>
                    <a:pt x="3041" y="644"/>
                    <a:pt x="2978" y="581"/>
                  </a:cubicBezTo>
                  <a:cubicBezTo>
                    <a:pt x="2641" y="216"/>
                    <a:pt x="2129" y="0"/>
                    <a:pt x="1620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1791;p23">
              <a:extLst>
                <a:ext uri="{FF2B5EF4-FFF2-40B4-BE49-F238E27FC236}">
                  <a16:creationId xmlns:a16="http://schemas.microsoft.com/office/drawing/2014/main" id="{3EB88AB7-D05A-4BA8-931C-39D61565789E}"/>
                </a:ext>
              </a:extLst>
            </p:cNvPr>
            <p:cNvSpPr/>
            <p:nvPr/>
          </p:nvSpPr>
          <p:spPr>
            <a:xfrm>
              <a:off x="1455833" y="869791"/>
              <a:ext cx="47235" cy="25395"/>
            </a:xfrm>
            <a:custGeom>
              <a:avLst/>
              <a:gdLst/>
              <a:ahLst/>
              <a:cxnLst/>
              <a:rect l="l" t="t" r="r" b="b"/>
              <a:pathLst>
                <a:path w="1395" h="750" extrusionOk="0">
                  <a:moveTo>
                    <a:pt x="1243" y="0"/>
                  </a:moveTo>
                  <a:cubicBezTo>
                    <a:pt x="1200" y="0"/>
                    <a:pt x="1159" y="15"/>
                    <a:pt x="1141" y="53"/>
                  </a:cubicBezTo>
                  <a:cubicBezTo>
                    <a:pt x="975" y="328"/>
                    <a:pt x="642" y="508"/>
                    <a:pt x="307" y="508"/>
                  </a:cubicBezTo>
                  <a:cubicBezTo>
                    <a:pt x="258" y="508"/>
                    <a:pt x="208" y="504"/>
                    <a:pt x="159" y="496"/>
                  </a:cubicBezTo>
                  <a:cubicBezTo>
                    <a:pt x="142" y="490"/>
                    <a:pt x="125" y="487"/>
                    <a:pt x="110" y="487"/>
                  </a:cubicBezTo>
                  <a:cubicBezTo>
                    <a:pt x="43" y="487"/>
                    <a:pt x="1" y="539"/>
                    <a:pt x="1" y="591"/>
                  </a:cubicBezTo>
                  <a:cubicBezTo>
                    <a:pt x="1" y="654"/>
                    <a:pt x="32" y="749"/>
                    <a:pt x="96" y="749"/>
                  </a:cubicBezTo>
                  <a:lnTo>
                    <a:pt x="318" y="749"/>
                  </a:lnTo>
                  <a:cubicBezTo>
                    <a:pt x="729" y="749"/>
                    <a:pt x="1173" y="528"/>
                    <a:pt x="1363" y="211"/>
                  </a:cubicBezTo>
                  <a:cubicBezTo>
                    <a:pt x="1394" y="148"/>
                    <a:pt x="1394" y="53"/>
                    <a:pt x="1331" y="21"/>
                  </a:cubicBezTo>
                  <a:cubicBezTo>
                    <a:pt x="1305" y="8"/>
                    <a:pt x="1273" y="0"/>
                    <a:pt x="124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792;p23">
              <a:extLst>
                <a:ext uri="{FF2B5EF4-FFF2-40B4-BE49-F238E27FC236}">
                  <a16:creationId xmlns:a16="http://schemas.microsoft.com/office/drawing/2014/main" id="{601F6FFE-D6C2-4C31-A958-9908481FD65E}"/>
                </a:ext>
              </a:extLst>
            </p:cNvPr>
            <p:cNvSpPr/>
            <p:nvPr/>
          </p:nvSpPr>
          <p:spPr>
            <a:xfrm>
              <a:off x="1438699" y="550931"/>
              <a:ext cx="38634" cy="31117"/>
            </a:xfrm>
            <a:custGeom>
              <a:avLst/>
              <a:gdLst/>
              <a:ahLst/>
              <a:cxnLst/>
              <a:rect l="l" t="t" r="r" b="b"/>
              <a:pathLst>
                <a:path w="1141" h="919" extrusionOk="0">
                  <a:moveTo>
                    <a:pt x="1014" y="1"/>
                  </a:moveTo>
                  <a:cubicBezTo>
                    <a:pt x="570" y="32"/>
                    <a:pt x="158" y="349"/>
                    <a:pt x="0" y="761"/>
                  </a:cubicBezTo>
                  <a:cubicBezTo>
                    <a:pt x="0" y="824"/>
                    <a:pt x="32" y="887"/>
                    <a:pt x="95" y="919"/>
                  </a:cubicBezTo>
                  <a:lnTo>
                    <a:pt x="127" y="919"/>
                  </a:lnTo>
                  <a:cubicBezTo>
                    <a:pt x="190" y="919"/>
                    <a:pt x="253" y="887"/>
                    <a:pt x="253" y="824"/>
                  </a:cubicBezTo>
                  <a:cubicBezTo>
                    <a:pt x="348" y="539"/>
                    <a:pt x="697" y="286"/>
                    <a:pt x="1045" y="254"/>
                  </a:cubicBezTo>
                  <a:cubicBezTo>
                    <a:pt x="1109" y="254"/>
                    <a:pt x="1140" y="191"/>
                    <a:pt x="1140" y="127"/>
                  </a:cubicBezTo>
                  <a:cubicBezTo>
                    <a:pt x="1140" y="64"/>
                    <a:pt x="1077" y="1"/>
                    <a:pt x="1014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1793;p23">
              <a:extLst>
                <a:ext uri="{FF2B5EF4-FFF2-40B4-BE49-F238E27FC236}">
                  <a16:creationId xmlns:a16="http://schemas.microsoft.com/office/drawing/2014/main" id="{096A11AB-FFB9-431E-A6FA-B3A865810880}"/>
                </a:ext>
              </a:extLst>
            </p:cNvPr>
            <p:cNvSpPr/>
            <p:nvPr/>
          </p:nvSpPr>
          <p:spPr>
            <a:xfrm>
              <a:off x="1454783" y="682410"/>
              <a:ext cx="82585" cy="48691"/>
            </a:xfrm>
            <a:custGeom>
              <a:avLst/>
              <a:gdLst/>
              <a:ahLst/>
              <a:cxnLst/>
              <a:rect l="l" t="t" r="r" b="b"/>
              <a:pathLst>
                <a:path w="2439" h="1438" extrusionOk="0">
                  <a:moveTo>
                    <a:pt x="2292" y="1"/>
                  </a:moveTo>
                  <a:cubicBezTo>
                    <a:pt x="2239" y="1"/>
                    <a:pt x="2185" y="37"/>
                    <a:pt x="2185" y="108"/>
                  </a:cubicBezTo>
                  <a:cubicBezTo>
                    <a:pt x="2090" y="424"/>
                    <a:pt x="1774" y="741"/>
                    <a:pt x="1394" y="931"/>
                  </a:cubicBezTo>
                  <a:cubicBezTo>
                    <a:pt x="1109" y="1090"/>
                    <a:pt x="729" y="1153"/>
                    <a:pt x="349" y="1153"/>
                  </a:cubicBezTo>
                  <a:cubicBezTo>
                    <a:pt x="327" y="1153"/>
                    <a:pt x="292" y="1139"/>
                    <a:pt x="262" y="1139"/>
                  </a:cubicBezTo>
                  <a:cubicBezTo>
                    <a:pt x="246" y="1139"/>
                    <a:pt x="232" y="1142"/>
                    <a:pt x="222" y="1153"/>
                  </a:cubicBezTo>
                  <a:lnTo>
                    <a:pt x="127" y="1153"/>
                  </a:lnTo>
                  <a:cubicBezTo>
                    <a:pt x="63" y="1185"/>
                    <a:pt x="0" y="1248"/>
                    <a:pt x="32" y="1311"/>
                  </a:cubicBezTo>
                  <a:cubicBezTo>
                    <a:pt x="32" y="1375"/>
                    <a:pt x="63" y="1406"/>
                    <a:pt x="127" y="1438"/>
                  </a:cubicBezTo>
                  <a:lnTo>
                    <a:pt x="285" y="1438"/>
                  </a:lnTo>
                  <a:cubicBezTo>
                    <a:pt x="760" y="1438"/>
                    <a:pt x="1172" y="1343"/>
                    <a:pt x="1520" y="1185"/>
                  </a:cubicBezTo>
                  <a:cubicBezTo>
                    <a:pt x="1964" y="963"/>
                    <a:pt x="2312" y="583"/>
                    <a:pt x="2439" y="171"/>
                  </a:cubicBezTo>
                  <a:cubicBezTo>
                    <a:pt x="2439" y="108"/>
                    <a:pt x="2407" y="13"/>
                    <a:pt x="2344" y="13"/>
                  </a:cubicBezTo>
                  <a:cubicBezTo>
                    <a:pt x="2328" y="5"/>
                    <a:pt x="2310" y="1"/>
                    <a:pt x="2292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1794;p23">
              <a:extLst>
                <a:ext uri="{FF2B5EF4-FFF2-40B4-BE49-F238E27FC236}">
                  <a16:creationId xmlns:a16="http://schemas.microsoft.com/office/drawing/2014/main" id="{9C1EE15E-1F8A-419B-9A5C-1E26ED7A99B1}"/>
                </a:ext>
              </a:extLst>
            </p:cNvPr>
            <p:cNvSpPr/>
            <p:nvPr/>
          </p:nvSpPr>
          <p:spPr>
            <a:xfrm>
              <a:off x="1477300" y="723042"/>
              <a:ext cx="64368" cy="26309"/>
            </a:xfrm>
            <a:custGeom>
              <a:avLst/>
              <a:gdLst/>
              <a:ahLst/>
              <a:cxnLst/>
              <a:rect l="l" t="t" r="r" b="b"/>
              <a:pathLst>
                <a:path w="1901" h="777" extrusionOk="0">
                  <a:moveTo>
                    <a:pt x="143" y="0"/>
                  </a:moveTo>
                  <a:cubicBezTo>
                    <a:pt x="111" y="0"/>
                    <a:pt x="79" y="16"/>
                    <a:pt x="64" y="48"/>
                  </a:cubicBezTo>
                  <a:cubicBezTo>
                    <a:pt x="0" y="80"/>
                    <a:pt x="0" y="175"/>
                    <a:pt x="64" y="238"/>
                  </a:cubicBezTo>
                  <a:cubicBezTo>
                    <a:pt x="380" y="586"/>
                    <a:pt x="887" y="776"/>
                    <a:pt x="1394" y="776"/>
                  </a:cubicBezTo>
                  <a:cubicBezTo>
                    <a:pt x="1520" y="776"/>
                    <a:pt x="1647" y="745"/>
                    <a:pt x="1774" y="713"/>
                  </a:cubicBezTo>
                  <a:cubicBezTo>
                    <a:pt x="1869" y="713"/>
                    <a:pt x="1900" y="650"/>
                    <a:pt x="1869" y="586"/>
                  </a:cubicBezTo>
                  <a:cubicBezTo>
                    <a:pt x="1869" y="491"/>
                    <a:pt x="1805" y="460"/>
                    <a:pt x="1742" y="460"/>
                  </a:cubicBezTo>
                  <a:cubicBezTo>
                    <a:pt x="1619" y="488"/>
                    <a:pt x="1493" y="503"/>
                    <a:pt x="1367" y="503"/>
                  </a:cubicBezTo>
                  <a:cubicBezTo>
                    <a:pt x="941" y="503"/>
                    <a:pt x="515" y="341"/>
                    <a:pt x="222" y="48"/>
                  </a:cubicBezTo>
                  <a:cubicBezTo>
                    <a:pt x="206" y="16"/>
                    <a:pt x="174" y="0"/>
                    <a:pt x="14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1795;p23">
              <a:extLst>
                <a:ext uri="{FF2B5EF4-FFF2-40B4-BE49-F238E27FC236}">
                  <a16:creationId xmlns:a16="http://schemas.microsoft.com/office/drawing/2014/main" id="{76478B1D-881C-4775-9D26-63D2A72123DA}"/>
                </a:ext>
              </a:extLst>
            </p:cNvPr>
            <p:cNvSpPr/>
            <p:nvPr/>
          </p:nvSpPr>
          <p:spPr>
            <a:xfrm>
              <a:off x="1453699" y="786631"/>
              <a:ext cx="54718" cy="38837"/>
            </a:xfrm>
            <a:custGeom>
              <a:avLst/>
              <a:gdLst/>
              <a:ahLst/>
              <a:cxnLst/>
              <a:rect l="l" t="t" r="r" b="b"/>
              <a:pathLst>
                <a:path w="1616" h="1147" extrusionOk="0">
                  <a:moveTo>
                    <a:pt x="249" y="1"/>
                  </a:moveTo>
                  <a:cubicBezTo>
                    <a:pt x="208" y="1"/>
                    <a:pt x="168" y="3"/>
                    <a:pt x="127" y="7"/>
                  </a:cubicBezTo>
                  <a:cubicBezTo>
                    <a:pt x="32" y="7"/>
                    <a:pt x="0" y="70"/>
                    <a:pt x="0" y="133"/>
                  </a:cubicBezTo>
                  <a:cubicBezTo>
                    <a:pt x="0" y="228"/>
                    <a:pt x="64" y="260"/>
                    <a:pt x="127" y="260"/>
                  </a:cubicBezTo>
                  <a:cubicBezTo>
                    <a:pt x="150" y="259"/>
                    <a:pt x="173" y="258"/>
                    <a:pt x="195" y="258"/>
                  </a:cubicBezTo>
                  <a:cubicBezTo>
                    <a:pt x="710" y="258"/>
                    <a:pt x="1211" y="597"/>
                    <a:pt x="1362" y="1052"/>
                  </a:cubicBezTo>
                  <a:cubicBezTo>
                    <a:pt x="1362" y="1083"/>
                    <a:pt x="1426" y="1147"/>
                    <a:pt x="1489" y="1147"/>
                  </a:cubicBezTo>
                  <a:cubicBezTo>
                    <a:pt x="1489" y="1147"/>
                    <a:pt x="1489" y="1147"/>
                    <a:pt x="1521" y="1115"/>
                  </a:cubicBezTo>
                  <a:cubicBezTo>
                    <a:pt x="1584" y="1115"/>
                    <a:pt x="1616" y="1020"/>
                    <a:pt x="1616" y="957"/>
                  </a:cubicBezTo>
                  <a:cubicBezTo>
                    <a:pt x="1438" y="423"/>
                    <a:pt x="844" y="1"/>
                    <a:pt x="249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1796;p23">
              <a:extLst>
                <a:ext uri="{FF2B5EF4-FFF2-40B4-BE49-F238E27FC236}">
                  <a16:creationId xmlns:a16="http://schemas.microsoft.com/office/drawing/2014/main" id="{929F0176-5A1D-4A9E-BDEA-749084AE4291}"/>
                </a:ext>
              </a:extLst>
            </p:cNvPr>
            <p:cNvSpPr/>
            <p:nvPr/>
          </p:nvSpPr>
          <p:spPr>
            <a:xfrm>
              <a:off x="1419399" y="816868"/>
              <a:ext cx="47201" cy="69718"/>
            </a:xfrm>
            <a:custGeom>
              <a:avLst/>
              <a:gdLst/>
              <a:ahLst/>
              <a:cxnLst/>
              <a:rect l="l" t="t" r="r" b="b"/>
              <a:pathLst>
                <a:path w="1394" h="2059" extrusionOk="0">
                  <a:moveTo>
                    <a:pt x="1267" y="0"/>
                  </a:moveTo>
                  <a:cubicBezTo>
                    <a:pt x="1013" y="0"/>
                    <a:pt x="760" y="127"/>
                    <a:pt x="570" y="380"/>
                  </a:cubicBezTo>
                  <a:cubicBezTo>
                    <a:pt x="63" y="950"/>
                    <a:pt x="0" y="1204"/>
                    <a:pt x="63" y="1932"/>
                  </a:cubicBezTo>
                  <a:cubicBezTo>
                    <a:pt x="63" y="1996"/>
                    <a:pt x="127" y="2059"/>
                    <a:pt x="190" y="2059"/>
                  </a:cubicBezTo>
                  <a:lnTo>
                    <a:pt x="222" y="2059"/>
                  </a:lnTo>
                  <a:cubicBezTo>
                    <a:pt x="285" y="2059"/>
                    <a:pt x="317" y="1996"/>
                    <a:pt x="317" y="1932"/>
                  </a:cubicBezTo>
                  <a:cubicBezTo>
                    <a:pt x="285" y="1267"/>
                    <a:pt x="317" y="1045"/>
                    <a:pt x="760" y="539"/>
                  </a:cubicBezTo>
                  <a:cubicBezTo>
                    <a:pt x="855" y="444"/>
                    <a:pt x="1045" y="285"/>
                    <a:pt x="1267" y="254"/>
                  </a:cubicBezTo>
                  <a:cubicBezTo>
                    <a:pt x="1330" y="254"/>
                    <a:pt x="1394" y="222"/>
                    <a:pt x="1394" y="127"/>
                  </a:cubicBezTo>
                  <a:cubicBezTo>
                    <a:pt x="1394" y="64"/>
                    <a:pt x="1330" y="0"/>
                    <a:pt x="1267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1797;p23">
              <a:extLst>
                <a:ext uri="{FF2B5EF4-FFF2-40B4-BE49-F238E27FC236}">
                  <a16:creationId xmlns:a16="http://schemas.microsoft.com/office/drawing/2014/main" id="{DEF19FC4-5961-4355-B629-CF8DC72573E9}"/>
                </a:ext>
              </a:extLst>
            </p:cNvPr>
            <p:cNvSpPr/>
            <p:nvPr/>
          </p:nvSpPr>
          <p:spPr>
            <a:xfrm>
              <a:off x="1453699" y="570469"/>
              <a:ext cx="78318" cy="48047"/>
            </a:xfrm>
            <a:custGeom>
              <a:avLst/>
              <a:gdLst/>
              <a:ahLst/>
              <a:cxnLst/>
              <a:rect l="l" t="t" r="r" b="b"/>
              <a:pathLst>
                <a:path w="2313" h="1419" extrusionOk="0">
                  <a:moveTo>
                    <a:pt x="1588" y="0"/>
                  </a:moveTo>
                  <a:cubicBezTo>
                    <a:pt x="1341" y="0"/>
                    <a:pt x="1111" y="47"/>
                    <a:pt x="919" y="152"/>
                  </a:cubicBezTo>
                  <a:cubicBezTo>
                    <a:pt x="444" y="405"/>
                    <a:pt x="191" y="880"/>
                    <a:pt x="32" y="1229"/>
                  </a:cubicBezTo>
                  <a:cubicBezTo>
                    <a:pt x="0" y="1292"/>
                    <a:pt x="32" y="1387"/>
                    <a:pt x="95" y="1419"/>
                  </a:cubicBezTo>
                  <a:lnTo>
                    <a:pt x="159" y="1419"/>
                  </a:lnTo>
                  <a:cubicBezTo>
                    <a:pt x="191" y="1419"/>
                    <a:pt x="254" y="1387"/>
                    <a:pt x="254" y="1355"/>
                  </a:cubicBezTo>
                  <a:cubicBezTo>
                    <a:pt x="476" y="944"/>
                    <a:pt x="666" y="564"/>
                    <a:pt x="1046" y="374"/>
                  </a:cubicBezTo>
                  <a:cubicBezTo>
                    <a:pt x="1206" y="302"/>
                    <a:pt x="1406" y="261"/>
                    <a:pt x="1623" y="261"/>
                  </a:cubicBezTo>
                  <a:cubicBezTo>
                    <a:pt x="1793" y="261"/>
                    <a:pt x="1973" y="286"/>
                    <a:pt x="2154" y="342"/>
                  </a:cubicBezTo>
                  <a:cubicBezTo>
                    <a:pt x="2171" y="350"/>
                    <a:pt x="2188" y="354"/>
                    <a:pt x="2204" y="354"/>
                  </a:cubicBezTo>
                  <a:cubicBezTo>
                    <a:pt x="2249" y="354"/>
                    <a:pt x="2289" y="325"/>
                    <a:pt x="2312" y="279"/>
                  </a:cubicBezTo>
                  <a:cubicBezTo>
                    <a:pt x="2312" y="184"/>
                    <a:pt x="2281" y="120"/>
                    <a:pt x="2217" y="89"/>
                  </a:cubicBezTo>
                  <a:cubicBezTo>
                    <a:pt x="2004" y="32"/>
                    <a:pt x="1790" y="0"/>
                    <a:pt x="1588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1798;p23">
              <a:extLst>
                <a:ext uri="{FF2B5EF4-FFF2-40B4-BE49-F238E27FC236}">
                  <a16:creationId xmlns:a16="http://schemas.microsoft.com/office/drawing/2014/main" id="{0705EEBD-C448-4EE9-90BE-7FC82CFC5D55}"/>
                </a:ext>
              </a:extLst>
            </p:cNvPr>
            <p:cNvSpPr/>
            <p:nvPr/>
          </p:nvSpPr>
          <p:spPr>
            <a:xfrm>
              <a:off x="1525550" y="745660"/>
              <a:ext cx="43984" cy="46591"/>
            </a:xfrm>
            <a:custGeom>
              <a:avLst/>
              <a:gdLst/>
              <a:ahLst/>
              <a:cxnLst/>
              <a:rect l="l" t="t" r="r" b="b"/>
              <a:pathLst>
                <a:path w="1299" h="1376" extrusionOk="0">
                  <a:moveTo>
                    <a:pt x="1180" y="1"/>
                  </a:moveTo>
                  <a:cubicBezTo>
                    <a:pt x="1126" y="1"/>
                    <a:pt x="1069" y="30"/>
                    <a:pt x="1045" y="77"/>
                  </a:cubicBezTo>
                  <a:cubicBezTo>
                    <a:pt x="855" y="520"/>
                    <a:pt x="507" y="900"/>
                    <a:pt x="95" y="1122"/>
                  </a:cubicBezTo>
                  <a:cubicBezTo>
                    <a:pt x="32" y="1153"/>
                    <a:pt x="0" y="1248"/>
                    <a:pt x="32" y="1312"/>
                  </a:cubicBezTo>
                  <a:cubicBezTo>
                    <a:pt x="64" y="1343"/>
                    <a:pt x="95" y="1375"/>
                    <a:pt x="159" y="1375"/>
                  </a:cubicBezTo>
                  <a:cubicBezTo>
                    <a:pt x="159" y="1375"/>
                    <a:pt x="190" y="1375"/>
                    <a:pt x="222" y="1343"/>
                  </a:cubicBezTo>
                  <a:cubicBezTo>
                    <a:pt x="665" y="1090"/>
                    <a:pt x="1045" y="678"/>
                    <a:pt x="1299" y="203"/>
                  </a:cubicBezTo>
                  <a:cubicBezTo>
                    <a:pt x="1299" y="140"/>
                    <a:pt x="1299" y="45"/>
                    <a:pt x="1235" y="13"/>
                  </a:cubicBezTo>
                  <a:cubicBezTo>
                    <a:pt x="1218" y="5"/>
                    <a:pt x="1199" y="1"/>
                    <a:pt x="1180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1799;p23">
              <a:extLst>
                <a:ext uri="{FF2B5EF4-FFF2-40B4-BE49-F238E27FC236}">
                  <a16:creationId xmlns:a16="http://schemas.microsoft.com/office/drawing/2014/main" id="{CB9604BB-BFD2-4E2B-AB31-055460CF194A}"/>
                </a:ext>
              </a:extLst>
            </p:cNvPr>
            <p:cNvSpPr/>
            <p:nvPr/>
          </p:nvSpPr>
          <p:spPr>
            <a:xfrm>
              <a:off x="1519117" y="846191"/>
              <a:ext cx="39718" cy="24311"/>
            </a:xfrm>
            <a:custGeom>
              <a:avLst/>
              <a:gdLst/>
              <a:ahLst/>
              <a:cxnLst/>
              <a:rect l="l" t="t" r="r" b="b"/>
              <a:pathLst>
                <a:path w="1173" h="718" extrusionOk="0">
                  <a:moveTo>
                    <a:pt x="1046" y="0"/>
                  </a:moveTo>
                  <a:cubicBezTo>
                    <a:pt x="1009" y="0"/>
                    <a:pt x="969" y="16"/>
                    <a:pt x="950" y="53"/>
                  </a:cubicBezTo>
                  <a:cubicBezTo>
                    <a:pt x="760" y="274"/>
                    <a:pt x="444" y="433"/>
                    <a:pt x="127" y="433"/>
                  </a:cubicBezTo>
                  <a:cubicBezTo>
                    <a:pt x="64" y="465"/>
                    <a:pt x="0" y="496"/>
                    <a:pt x="0" y="591"/>
                  </a:cubicBezTo>
                  <a:cubicBezTo>
                    <a:pt x="32" y="655"/>
                    <a:pt x="95" y="718"/>
                    <a:pt x="159" y="718"/>
                  </a:cubicBezTo>
                  <a:cubicBezTo>
                    <a:pt x="539" y="686"/>
                    <a:pt x="919" y="496"/>
                    <a:pt x="1140" y="211"/>
                  </a:cubicBezTo>
                  <a:cubicBezTo>
                    <a:pt x="1172" y="148"/>
                    <a:pt x="1172" y="53"/>
                    <a:pt x="1109" y="21"/>
                  </a:cubicBezTo>
                  <a:cubicBezTo>
                    <a:pt x="1096" y="8"/>
                    <a:pt x="1072" y="0"/>
                    <a:pt x="1046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1800;p23">
              <a:extLst>
                <a:ext uri="{FF2B5EF4-FFF2-40B4-BE49-F238E27FC236}">
                  <a16:creationId xmlns:a16="http://schemas.microsoft.com/office/drawing/2014/main" id="{092A69C3-A86D-44D7-8806-2C6C0597E0C8}"/>
                </a:ext>
              </a:extLst>
            </p:cNvPr>
            <p:cNvSpPr/>
            <p:nvPr/>
          </p:nvSpPr>
          <p:spPr>
            <a:xfrm>
              <a:off x="1416182" y="679599"/>
              <a:ext cx="30034" cy="61151"/>
            </a:xfrm>
            <a:custGeom>
              <a:avLst/>
              <a:gdLst/>
              <a:ahLst/>
              <a:cxnLst/>
              <a:rect l="l" t="t" r="r" b="b"/>
              <a:pathLst>
                <a:path w="887" h="1806" extrusionOk="0">
                  <a:moveTo>
                    <a:pt x="127" y="1"/>
                  </a:moveTo>
                  <a:cubicBezTo>
                    <a:pt x="63" y="1"/>
                    <a:pt x="0" y="64"/>
                    <a:pt x="32" y="159"/>
                  </a:cubicBezTo>
                  <a:cubicBezTo>
                    <a:pt x="32" y="254"/>
                    <a:pt x="63" y="349"/>
                    <a:pt x="95" y="476"/>
                  </a:cubicBezTo>
                  <a:cubicBezTo>
                    <a:pt x="127" y="476"/>
                    <a:pt x="127" y="507"/>
                    <a:pt x="127" y="507"/>
                  </a:cubicBezTo>
                  <a:cubicBezTo>
                    <a:pt x="158" y="539"/>
                    <a:pt x="158" y="571"/>
                    <a:pt x="158" y="603"/>
                  </a:cubicBezTo>
                  <a:cubicBezTo>
                    <a:pt x="190" y="634"/>
                    <a:pt x="158" y="698"/>
                    <a:pt x="158" y="729"/>
                  </a:cubicBezTo>
                  <a:cubicBezTo>
                    <a:pt x="127" y="919"/>
                    <a:pt x="95" y="1141"/>
                    <a:pt x="158" y="1363"/>
                  </a:cubicBezTo>
                  <a:cubicBezTo>
                    <a:pt x="253" y="1584"/>
                    <a:pt x="475" y="1774"/>
                    <a:pt x="728" y="1806"/>
                  </a:cubicBezTo>
                  <a:lnTo>
                    <a:pt x="760" y="1806"/>
                  </a:lnTo>
                  <a:cubicBezTo>
                    <a:pt x="823" y="1806"/>
                    <a:pt x="887" y="1743"/>
                    <a:pt x="887" y="1679"/>
                  </a:cubicBezTo>
                  <a:cubicBezTo>
                    <a:pt x="887" y="1616"/>
                    <a:pt x="823" y="1553"/>
                    <a:pt x="760" y="1553"/>
                  </a:cubicBezTo>
                  <a:cubicBezTo>
                    <a:pt x="602" y="1553"/>
                    <a:pt x="443" y="1426"/>
                    <a:pt x="412" y="1268"/>
                  </a:cubicBezTo>
                  <a:cubicBezTo>
                    <a:pt x="348" y="1141"/>
                    <a:pt x="380" y="951"/>
                    <a:pt x="412" y="793"/>
                  </a:cubicBezTo>
                  <a:cubicBezTo>
                    <a:pt x="443" y="729"/>
                    <a:pt x="443" y="634"/>
                    <a:pt x="412" y="539"/>
                  </a:cubicBezTo>
                  <a:cubicBezTo>
                    <a:pt x="412" y="507"/>
                    <a:pt x="380" y="444"/>
                    <a:pt x="348" y="412"/>
                  </a:cubicBezTo>
                  <a:lnTo>
                    <a:pt x="348" y="349"/>
                  </a:lnTo>
                  <a:cubicBezTo>
                    <a:pt x="317" y="286"/>
                    <a:pt x="285" y="191"/>
                    <a:pt x="285" y="96"/>
                  </a:cubicBezTo>
                  <a:cubicBezTo>
                    <a:pt x="285" y="32"/>
                    <a:pt x="190" y="1"/>
                    <a:pt x="127" y="1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2157;p24">
            <a:extLst>
              <a:ext uri="{FF2B5EF4-FFF2-40B4-BE49-F238E27FC236}">
                <a16:creationId xmlns:a16="http://schemas.microsoft.com/office/drawing/2014/main" id="{D7E6AC0B-5D82-4B67-A895-886D3B386D99}"/>
              </a:ext>
            </a:extLst>
          </p:cNvPr>
          <p:cNvSpPr/>
          <p:nvPr/>
        </p:nvSpPr>
        <p:spPr>
          <a:xfrm>
            <a:off x="1767474" y="3232606"/>
            <a:ext cx="116556" cy="61576"/>
          </a:xfrm>
          <a:custGeom>
            <a:avLst/>
            <a:gdLst/>
            <a:ahLst/>
            <a:cxnLst/>
            <a:rect l="l" t="t" r="r" b="b"/>
            <a:pathLst>
              <a:path w="3358" h="1774" extrusionOk="0">
                <a:moveTo>
                  <a:pt x="2407" y="0"/>
                </a:moveTo>
                <a:lnTo>
                  <a:pt x="1" y="317"/>
                </a:lnTo>
                <a:lnTo>
                  <a:pt x="1" y="1457"/>
                </a:lnTo>
                <a:lnTo>
                  <a:pt x="2407" y="1774"/>
                </a:lnTo>
                <a:lnTo>
                  <a:pt x="2534" y="1774"/>
                </a:lnTo>
                <a:cubicBezTo>
                  <a:pt x="2756" y="1774"/>
                  <a:pt x="2946" y="1679"/>
                  <a:pt x="3104" y="1552"/>
                </a:cubicBezTo>
                <a:cubicBezTo>
                  <a:pt x="3262" y="1394"/>
                  <a:pt x="3357" y="1172"/>
                  <a:pt x="3357" y="950"/>
                </a:cubicBezTo>
                <a:lnTo>
                  <a:pt x="3357" y="824"/>
                </a:lnTo>
                <a:cubicBezTo>
                  <a:pt x="3357" y="380"/>
                  <a:pt x="2977" y="0"/>
                  <a:pt x="253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2158;p24">
            <a:extLst>
              <a:ext uri="{FF2B5EF4-FFF2-40B4-BE49-F238E27FC236}">
                <a16:creationId xmlns:a16="http://schemas.microsoft.com/office/drawing/2014/main" id="{A0199BDF-B828-431D-8881-5ED27FF28B27}"/>
              </a:ext>
            </a:extLst>
          </p:cNvPr>
          <p:cNvSpPr/>
          <p:nvPr/>
        </p:nvSpPr>
        <p:spPr>
          <a:xfrm>
            <a:off x="1689683" y="2973680"/>
            <a:ext cx="106629" cy="106664"/>
          </a:xfrm>
          <a:custGeom>
            <a:avLst/>
            <a:gdLst/>
            <a:ahLst/>
            <a:cxnLst/>
            <a:rect l="l" t="t" r="r" b="b"/>
            <a:pathLst>
              <a:path w="3072" h="3073" extrusionOk="0">
                <a:moveTo>
                  <a:pt x="2154" y="0"/>
                </a:moveTo>
                <a:cubicBezTo>
                  <a:pt x="1900" y="0"/>
                  <a:pt x="1647" y="127"/>
                  <a:pt x="1488" y="349"/>
                </a:cubicBezTo>
                <a:lnTo>
                  <a:pt x="0" y="2249"/>
                </a:lnTo>
                <a:lnTo>
                  <a:pt x="823" y="3072"/>
                </a:lnTo>
                <a:lnTo>
                  <a:pt x="2724" y="1584"/>
                </a:lnTo>
                <a:cubicBezTo>
                  <a:pt x="2914" y="1457"/>
                  <a:pt x="3040" y="1235"/>
                  <a:pt x="3072" y="982"/>
                </a:cubicBezTo>
                <a:cubicBezTo>
                  <a:pt x="3072" y="760"/>
                  <a:pt x="3009" y="507"/>
                  <a:pt x="2819" y="317"/>
                </a:cubicBezTo>
                <a:lnTo>
                  <a:pt x="2724" y="254"/>
                </a:lnTo>
                <a:cubicBezTo>
                  <a:pt x="2565" y="95"/>
                  <a:pt x="2375" y="0"/>
                  <a:pt x="215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2160;p24">
            <a:extLst>
              <a:ext uri="{FF2B5EF4-FFF2-40B4-BE49-F238E27FC236}">
                <a16:creationId xmlns:a16="http://schemas.microsoft.com/office/drawing/2014/main" id="{AC839BF9-923B-4797-9EF8-262441624DF7}"/>
              </a:ext>
            </a:extLst>
          </p:cNvPr>
          <p:cNvSpPr/>
          <p:nvPr/>
        </p:nvSpPr>
        <p:spPr>
          <a:xfrm>
            <a:off x="1433558" y="3074790"/>
            <a:ext cx="248454" cy="289134"/>
          </a:xfrm>
          <a:custGeom>
            <a:avLst/>
            <a:gdLst/>
            <a:ahLst/>
            <a:cxnLst/>
            <a:rect l="l" t="t" r="r" b="b"/>
            <a:pathLst>
              <a:path w="7158" h="8330" extrusionOk="0">
                <a:moveTo>
                  <a:pt x="3547" y="1"/>
                </a:moveTo>
                <a:cubicBezTo>
                  <a:pt x="2597" y="32"/>
                  <a:pt x="1710" y="412"/>
                  <a:pt x="1045" y="1109"/>
                </a:cubicBezTo>
                <a:cubicBezTo>
                  <a:pt x="349" y="1806"/>
                  <a:pt x="0" y="2724"/>
                  <a:pt x="32" y="3706"/>
                </a:cubicBezTo>
                <a:cubicBezTo>
                  <a:pt x="32" y="4213"/>
                  <a:pt x="158" y="4688"/>
                  <a:pt x="380" y="5131"/>
                </a:cubicBezTo>
                <a:cubicBezTo>
                  <a:pt x="412" y="5163"/>
                  <a:pt x="475" y="5258"/>
                  <a:pt x="507" y="5321"/>
                </a:cubicBezTo>
                <a:cubicBezTo>
                  <a:pt x="855" y="5828"/>
                  <a:pt x="1647" y="7000"/>
                  <a:pt x="1742" y="8330"/>
                </a:cubicBezTo>
                <a:lnTo>
                  <a:pt x="5416" y="8330"/>
                </a:lnTo>
                <a:cubicBezTo>
                  <a:pt x="5511" y="7380"/>
                  <a:pt x="5954" y="6335"/>
                  <a:pt x="6746" y="5194"/>
                </a:cubicBezTo>
                <a:cubicBezTo>
                  <a:pt x="6777" y="5163"/>
                  <a:pt x="6809" y="5131"/>
                  <a:pt x="6809" y="5099"/>
                </a:cubicBezTo>
                <a:cubicBezTo>
                  <a:pt x="7031" y="4719"/>
                  <a:pt x="7157" y="4213"/>
                  <a:pt x="7157" y="3579"/>
                </a:cubicBezTo>
                <a:cubicBezTo>
                  <a:pt x="7157" y="2629"/>
                  <a:pt x="6777" y="1711"/>
                  <a:pt x="6112" y="1046"/>
                </a:cubicBezTo>
                <a:cubicBezTo>
                  <a:pt x="5416" y="381"/>
                  <a:pt x="4529" y="1"/>
                  <a:pt x="3579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2163;p24">
            <a:extLst>
              <a:ext uri="{FF2B5EF4-FFF2-40B4-BE49-F238E27FC236}">
                <a16:creationId xmlns:a16="http://schemas.microsoft.com/office/drawing/2014/main" id="{E46B51A3-FF69-494D-AAF3-E2855A0F6255}"/>
              </a:ext>
            </a:extLst>
          </p:cNvPr>
          <p:cNvSpPr/>
          <p:nvPr/>
        </p:nvSpPr>
        <p:spPr>
          <a:xfrm>
            <a:off x="1490690" y="3433136"/>
            <a:ext cx="130857" cy="23117"/>
          </a:xfrm>
          <a:custGeom>
            <a:avLst/>
            <a:gdLst/>
            <a:ahLst/>
            <a:cxnLst/>
            <a:rect l="l" t="t" r="r" b="b"/>
            <a:pathLst>
              <a:path w="3770" h="666" extrusionOk="0">
                <a:moveTo>
                  <a:pt x="286" y="1"/>
                </a:moveTo>
                <a:cubicBezTo>
                  <a:pt x="128" y="1"/>
                  <a:pt x="1" y="127"/>
                  <a:pt x="1" y="286"/>
                </a:cubicBezTo>
                <a:lnTo>
                  <a:pt x="1" y="412"/>
                </a:lnTo>
                <a:cubicBezTo>
                  <a:pt x="1" y="539"/>
                  <a:pt x="128" y="666"/>
                  <a:pt x="286" y="666"/>
                </a:cubicBezTo>
                <a:lnTo>
                  <a:pt x="3516" y="666"/>
                </a:lnTo>
                <a:cubicBezTo>
                  <a:pt x="3643" y="666"/>
                  <a:pt x="3770" y="571"/>
                  <a:pt x="3770" y="412"/>
                </a:cubicBezTo>
                <a:lnTo>
                  <a:pt x="3770" y="286"/>
                </a:lnTo>
                <a:cubicBezTo>
                  <a:pt x="3770" y="127"/>
                  <a:pt x="3643" y="1"/>
                  <a:pt x="3516" y="1"/>
                </a:cubicBez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2165;p24">
            <a:extLst>
              <a:ext uri="{FF2B5EF4-FFF2-40B4-BE49-F238E27FC236}">
                <a16:creationId xmlns:a16="http://schemas.microsoft.com/office/drawing/2014/main" id="{74E1BB87-D493-4BA7-A778-5DCAD8B1025E}"/>
              </a:ext>
            </a:extLst>
          </p:cNvPr>
          <p:cNvSpPr/>
          <p:nvPr/>
        </p:nvSpPr>
        <p:spPr>
          <a:xfrm>
            <a:off x="1544560" y="2911028"/>
            <a:ext cx="23117" cy="93439"/>
          </a:xfrm>
          <a:custGeom>
            <a:avLst/>
            <a:gdLst/>
            <a:ahLst/>
            <a:cxnLst/>
            <a:rect l="l" t="t" r="r" b="b"/>
            <a:pathLst>
              <a:path w="666" h="2692" extrusionOk="0">
                <a:moveTo>
                  <a:pt x="286" y="0"/>
                </a:moveTo>
                <a:cubicBezTo>
                  <a:pt x="127" y="0"/>
                  <a:pt x="1" y="127"/>
                  <a:pt x="32" y="285"/>
                </a:cubicBezTo>
                <a:lnTo>
                  <a:pt x="349" y="2692"/>
                </a:lnTo>
                <a:lnTo>
                  <a:pt x="634" y="285"/>
                </a:lnTo>
                <a:cubicBezTo>
                  <a:pt x="666" y="127"/>
                  <a:pt x="539" y="0"/>
                  <a:pt x="412" y="0"/>
                </a:cubicBez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2166;p24">
            <a:extLst>
              <a:ext uri="{FF2B5EF4-FFF2-40B4-BE49-F238E27FC236}">
                <a16:creationId xmlns:a16="http://schemas.microsoft.com/office/drawing/2014/main" id="{114A8627-3567-4538-88DB-39A95934C043}"/>
              </a:ext>
            </a:extLst>
          </p:cNvPr>
          <p:cNvSpPr/>
          <p:nvPr/>
        </p:nvSpPr>
        <p:spPr>
          <a:xfrm>
            <a:off x="1335710" y="2999157"/>
            <a:ext cx="71503" cy="70184"/>
          </a:xfrm>
          <a:custGeom>
            <a:avLst/>
            <a:gdLst/>
            <a:ahLst/>
            <a:cxnLst/>
            <a:rect l="l" t="t" r="r" b="b"/>
            <a:pathLst>
              <a:path w="2060" h="2022" extrusionOk="0">
                <a:moveTo>
                  <a:pt x="375" y="1"/>
                </a:moveTo>
                <a:cubicBezTo>
                  <a:pt x="319" y="1"/>
                  <a:pt x="262" y="18"/>
                  <a:pt x="222" y="58"/>
                </a:cubicBezTo>
                <a:lnTo>
                  <a:pt x="127" y="153"/>
                </a:lnTo>
                <a:cubicBezTo>
                  <a:pt x="1" y="280"/>
                  <a:pt x="32" y="438"/>
                  <a:pt x="159" y="533"/>
                </a:cubicBezTo>
                <a:lnTo>
                  <a:pt x="2059" y="2021"/>
                </a:lnTo>
                <a:lnTo>
                  <a:pt x="571" y="90"/>
                </a:lnTo>
                <a:cubicBezTo>
                  <a:pt x="534" y="34"/>
                  <a:pt x="454" y="1"/>
                  <a:pt x="375" y="1"/>
                </a:cubicBez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2167;p24">
            <a:extLst>
              <a:ext uri="{FF2B5EF4-FFF2-40B4-BE49-F238E27FC236}">
                <a16:creationId xmlns:a16="http://schemas.microsoft.com/office/drawing/2014/main" id="{4CA0F6F2-CDA0-4932-B507-0E366F7DA6C8}"/>
              </a:ext>
            </a:extLst>
          </p:cNvPr>
          <p:cNvSpPr/>
          <p:nvPr/>
        </p:nvSpPr>
        <p:spPr>
          <a:xfrm>
            <a:off x="1254385" y="3209847"/>
            <a:ext cx="93439" cy="21243"/>
          </a:xfrm>
          <a:custGeom>
            <a:avLst/>
            <a:gdLst/>
            <a:ahLst/>
            <a:cxnLst/>
            <a:rect l="l" t="t" r="r" b="b"/>
            <a:pathLst>
              <a:path w="2692" h="612" extrusionOk="0">
                <a:moveTo>
                  <a:pt x="236" y="0"/>
                </a:moveTo>
                <a:cubicBezTo>
                  <a:pt x="101" y="0"/>
                  <a:pt x="0" y="113"/>
                  <a:pt x="0" y="227"/>
                </a:cubicBezTo>
                <a:lnTo>
                  <a:pt x="0" y="353"/>
                </a:lnTo>
                <a:cubicBezTo>
                  <a:pt x="0" y="495"/>
                  <a:pt x="102" y="612"/>
                  <a:pt x="237" y="612"/>
                </a:cubicBezTo>
                <a:cubicBezTo>
                  <a:pt x="252" y="612"/>
                  <a:pt x="269" y="610"/>
                  <a:pt x="285" y="607"/>
                </a:cubicBezTo>
                <a:lnTo>
                  <a:pt x="2692" y="290"/>
                </a:lnTo>
                <a:lnTo>
                  <a:pt x="285" y="5"/>
                </a:lnTo>
                <a:cubicBezTo>
                  <a:pt x="268" y="2"/>
                  <a:pt x="252" y="0"/>
                  <a:pt x="236" y="0"/>
                </a:cubicBez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2170;p24">
            <a:extLst>
              <a:ext uri="{FF2B5EF4-FFF2-40B4-BE49-F238E27FC236}">
                <a16:creationId xmlns:a16="http://schemas.microsoft.com/office/drawing/2014/main" id="{E8EB086F-B937-4A97-A5EA-391E647C479F}"/>
              </a:ext>
            </a:extLst>
          </p:cNvPr>
          <p:cNvSpPr/>
          <p:nvPr/>
        </p:nvSpPr>
        <p:spPr>
          <a:xfrm>
            <a:off x="1500583" y="3124252"/>
            <a:ext cx="112183" cy="198992"/>
          </a:xfrm>
          <a:custGeom>
            <a:avLst/>
            <a:gdLst/>
            <a:ahLst/>
            <a:cxnLst/>
            <a:rect l="l" t="t" r="r" b="b"/>
            <a:pathLst>
              <a:path w="3232" h="5733" extrusionOk="0">
                <a:moveTo>
                  <a:pt x="3136" y="1"/>
                </a:moveTo>
                <a:lnTo>
                  <a:pt x="603" y="2946"/>
                </a:lnTo>
                <a:lnTo>
                  <a:pt x="1521" y="3168"/>
                </a:lnTo>
                <a:lnTo>
                  <a:pt x="1" y="5733"/>
                </a:lnTo>
                <a:lnTo>
                  <a:pt x="3231" y="2851"/>
                </a:lnTo>
                <a:lnTo>
                  <a:pt x="1996" y="2471"/>
                </a:lnTo>
                <a:lnTo>
                  <a:pt x="3136" y="1"/>
                </a:lnTo>
                <a:close/>
              </a:path>
            </a:pathLst>
          </a:custGeom>
          <a:solidFill>
            <a:srgbClr val="3047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2168;p24">
            <a:extLst>
              <a:ext uri="{FF2B5EF4-FFF2-40B4-BE49-F238E27FC236}">
                <a16:creationId xmlns:a16="http://schemas.microsoft.com/office/drawing/2014/main" id="{AE992EFF-6A0C-4B8D-B351-7F1FB383682F}"/>
              </a:ext>
            </a:extLst>
          </p:cNvPr>
          <p:cNvSpPr/>
          <p:nvPr/>
        </p:nvSpPr>
        <p:spPr>
          <a:xfrm>
            <a:off x="1749993" y="3184849"/>
            <a:ext cx="93474" cy="21138"/>
          </a:xfrm>
          <a:custGeom>
            <a:avLst/>
            <a:gdLst/>
            <a:ahLst/>
            <a:cxnLst/>
            <a:rect l="l" t="t" r="r" b="b"/>
            <a:pathLst>
              <a:path w="2693" h="609" extrusionOk="0">
                <a:moveTo>
                  <a:pt x="2407" y="0"/>
                </a:moveTo>
                <a:lnTo>
                  <a:pt x="0" y="317"/>
                </a:lnTo>
                <a:lnTo>
                  <a:pt x="2407" y="602"/>
                </a:lnTo>
                <a:cubicBezTo>
                  <a:pt x="2428" y="606"/>
                  <a:pt x="2447" y="608"/>
                  <a:pt x="2467" y="608"/>
                </a:cubicBezTo>
                <a:cubicBezTo>
                  <a:pt x="2596" y="608"/>
                  <a:pt x="2692" y="518"/>
                  <a:pt x="2692" y="380"/>
                </a:cubicBezTo>
                <a:lnTo>
                  <a:pt x="2692" y="254"/>
                </a:lnTo>
                <a:cubicBezTo>
                  <a:pt x="2692" y="95"/>
                  <a:pt x="2565" y="0"/>
                  <a:pt x="2407" y="0"/>
                </a:cubicBez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2169;p24">
            <a:extLst>
              <a:ext uri="{FF2B5EF4-FFF2-40B4-BE49-F238E27FC236}">
                <a16:creationId xmlns:a16="http://schemas.microsoft.com/office/drawing/2014/main" id="{0B6CB621-072F-4A20-BF9D-90854CD151B9}"/>
              </a:ext>
            </a:extLst>
          </p:cNvPr>
          <p:cNvSpPr/>
          <p:nvPr/>
        </p:nvSpPr>
        <p:spPr>
          <a:xfrm>
            <a:off x="1685120" y="2976936"/>
            <a:ext cx="71503" cy="69455"/>
          </a:xfrm>
          <a:custGeom>
            <a:avLst/>
            <a:gdLst/>
            <a:ahLst/>
            <a:cxnLst/>
            <a:rect l="l" t="t" r="r" b="b"/>
            <a:pathLst>
              <a:path w="2060" h="2001" extrusionOk="0">
                <a:moveTo>
                  <a:pt x="1695" y="1"/>
                </a:moveTo>
                <a:cubicBezTo>
                  <a:pt x="1618" y="1"/>
                  <a:pt x="1540" y="32"/>
                  <a:pt x="1489" y="100"/>
                </a:cubicBezTo>
                <a:lnTo>
                  <a:pt x="1" y="2000"/>
                </a:lnTo>
                <a:lnTo>
                  <a:pt x="1933" y="512"/>
                </a:lnTo>
                <a:cubicBezTo>
                  <a:pt x="2059" y="448"/>
                  <a:pt x="2059" y="258"/>
                  <a:pt x="1964" y="163"/>
                </a:cubicBezTo>
                <a:lnTo>
                  <a:pt x="1869" y="68"/>
                </a:lnTo>
                <a:cubicBezTo>
                  <a:pt x="1825" y="24"/>
                  <a:pt x="1761" y="1"/>
                  <a:pt x="1695" y="1"/>
                </a:cubicBez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2161;p24">
            <a:extLst>
              <a:ext uri="{FF2B5EF4-FFF2-40B4-BE49-F238E27FC236}">
                <a16:creationId xmlns:a16="http://schemas.microsoft.com/office/drawing/2014/main" id="{8793328C-33B9-4397-90A7-631967D71A24}"/>
              </a:ext>
            </a:extLst>
          </p:cNvPr>
          <p:cNvSpPr/>
          <p:nvPr/>
        </p:nvSpPr>
        <p:spPr>
          <a:xfrm>
            <a:off x="1412294" y="3040470"/>
            <a:ext cx="290210" cy="330890"/>
          </a:xfrm>
          <a:custGeom>
            <a:avLst/>
            <a:gdLst/>
            <a:ahLst/>
            <a:cxnLst/>
            <a:rect l="l" t="t" r="r" b="b"/>
            <a:pathLst>
              <a:path w="8361" h="9533" extrusionOk="0">
                <a:moveTo>
                  <a:pt x="4212" y="602"/>
                </a:moveTo>
                <a:cubicBezTo>
                  <a:pt x="5130" y="602"/>
                  <a:pt x="6049" y="982"/>
                  <a:pt x="6714" y="1647"/>
                </a:cubicBezTo>
                <a:cubicBezTo>
                  <a:pt x="7379" y="2312"/>
                  <a:pt x="7759" y="3199"/>
                  <a:pt x="7759" y="4180"/>
                </a:cubicBezTo>
                <a:cubicBezTo>
                  <a:pt x="7759" y="4814"/>
                  <a:pt x="7664" y="5320"/>
                  <a:pt x="7411" y="5700"/>
                </a:cubicBezTo>
                <a:cubicBezTo>
                  <a:pt x="7411" y="5732"/>
                  <a:pt x="7379" y="5764"/>
                  <a:pt x="7347" y="5795"/>
                </a:cubicBezTo>
                <a:cubicBezTo>
                  <a:pt x="6556" y="6904"/>
                  <a:pt x="6112" y="7981"/>
                  <a:pt x="6049" y="8931"/>
                </a:cubicBezTo>
                <a:lnTo>
                  <a:pt x="2375" y="8931"/>
                </a:lnTo>
                <a:cubicBezTo>
                  <a:pt x="2249" y="7601"/>
                  <a:pt x="1457" y="6429"/>
                  <a:pt x="1140" y="5922"/>
                </a:cubicBezTo>
                <a:cubicBezTo>
                  <a:pt x="1077" y="5859"/>
                  <a:pt x="1014" y="5764"/>
                  <a:pt x="982" y="5732"/>
                </a:cubicBezTo>
                <a:cubicBezTo>
                  <a:pt x="760" y="5289"/>
                  <a:pt x="665" y="4814"/>
                  <a:pt x="633" y="4307"/>
                </a:cubicBezTo>
                <a:cubicBezTo>
                  <a:pt x="602" y="3325"/>
                  <a:pt x="950" y="2407"/>
                  <a:pt x="1647" y="1710"/>
                </a:cubicBezTo>
                <a:cubicBezTo>
                  <a:pt x="2312" y="1013"/>
                  <a:pt x="3199" y="602"/>
                  <a:pt x="4180" y="602"/>
                </a:cubicBezTo>
                <a:close/>
                <a:moveTo>
                  <a:pt x="4180" y="0"/>
                </a:moveTo>
                <a:cubicBezTo>
                  <a:pt x="3040" y="0"/>
                  <a:pt x="1995" y="475"/>
                  <a:pt x="1204" y="1298"/>
                </a:cubicBezTo>
                <a:cubicBezTo>
                  <a:pt x="412" y="2122"/>
                  <a:pt x="0" y="3199"/>
                  <a:pt x="32" y="4307"/>
                </a:cubicBezTo>
                <a:cubicBezTo>
                  <a:pt x="63" y="4909"/>
                  <a:pt x="190" y="5479"/>
                  <a:pt x="443" y="6017"/>
                </a:cubicBezTo>
                <a:cubicBezTo>
                  <a:pt x="475" y="6080"/>
                  <a:pt x="538" y="6144"/>
                  <a:pt x="633" y="6270"/>
                </a:cubicBezTo>
                <a:cubicBezTo>
                  <a:pt x="950" y="6745"/>
                  <a:pt x="1679" y="7822"/>
                  <a:pt x="1774" y="8994"/>
                </a:cubicBezTo>
                <a:cubicBezTo>
                  <a:pt x="1805" y="9311"/>
                  <a:pt x="2059" y="9532"/>
                  <a:pt x="2375" y="9532"/>
                </a:cubicBezTo>
                <a:lnTo>
                  <a:pt x="6049" y="9532"/>
                </a:lnTo>
                <a:cubicBezTo>
                  <a:pt x="6366" y="9532"/>
                  <a:pt x="6619" y="9311"/>
                  <a:pt x="6651" y="8994"/>
                </a:cubicBezTo>
                <a:cubicBezTo>
                  <a:pt x="6714" y="8139"/>
                  <a:pt x="7126" y="7189"/>
                  <a:pt x="7854" y="6144"/>
                </a:cubicBezTo>
                <a:cubicBezTo>
                  <a:pt x="7886" y="6080"/>
                  <a:pt x="7917" y="6049"/>
                  <a:pt x="7949" y="6017"/>
                </a:cubicBezTo>
                <a:cubicBezTo>
                  <a:pt x="8234" y="5542"/>
                  <a:pt x="8361" y="4940"/>
                  <a:pt x="8361" y="4180"/>
                </a:cubicBezTo>
                <a:cubicBezTo>
                  <a:pt x="8361" y="3040"/>
                  <a:pt x="7949" y="1995"/>
                  <a:pt x="7157" y="1203"/>
                </a:cubicBezTo>
                <a:cubicBezTo>
                  <a:pt x="6334" y="412"/>
                  <a:pt x="5289" y="0"/>
                  <a:pt x="4180" y="0"/>
                </a:cubicBez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2162;p24">
            <a:extLst>
              <a:ext uri="{FF2B5EF4-FFF2-40B4-BE49-F238E27FC236}">
                <a16:creationId xmlns:a16="http://schemas.microsoft.com/office/drawing/2014/main" id="{89A0C622-3385-4362-8D09-4E2EED89A2D5}"/>
              </a:ext>
            </a:extLst>
          </p:cNvPr>
          <p:cNvSpPr/>
          <p:nvPr/>
        </p:nvSpPr>
        <p:spPr>
          <a:xfrm>
            <a:off x="1477502" y="3397363"/>
            <a:ext cx="148455" cy="23117"/>
          </a:xfrm>
          <a:custGeom>
            <a:avLst/>
            <a:gdLst/>
            <a:ahLst/>
            <a:cxnLst/>
            <a:rect l="l" t="t" r="r" b="b"/>
            <a:pathLst>
              <a:path w="4277" h="666" extrusionOk="0">
                <a:moveTo>
                  <a:pt x="286" y="0"/>
                </a:moveTo>
                <a:cubicBezTo>
                  <a:pt x="128" y="0"/>
                  <a:pt x="1" y="127"/>
                  <a:pt x="1" y="285"/>
                </a:cubicBezTo>
                <a:lnTo>
                  <a:pt x="1" y="380"/>
                </a:lnTo>
                <a:cubicBezTo>
                  <a:pt x="1" y="539"/>
                  <a:pt x="96" y="665"/>
                  <a:pt x="286" y="665"/>
                </a:cubicBezTo>
                <a:lnTo>
                  <a:pt x="3991" y="665"/>
                </a:lnTo>
                <a:cubicBezTo>
                  <a:pt x="4150" y="665"/>
                  <a:pt x="4276" y="539"/>
                  <a:pt x="4276" y="380"/>
                </a:cubicBezTo>
                <a:lnTo>
                  <a:pt x="4276" y="285"/>
                </a:lnTo>
                <a:cubicBezTo>
                  <a:pt x="4276" y="127"/>
                  <a:pt x="4150" y="0"/>
                  <a:pt x="3991" y="0"/>
                </a:cubicBez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2163;p24">
            <a:extLst>
              <a:ext uri="{FF2B5EF4-FFF2-40B4-BE49-F238E27FC236}">
                <a16:creationId xmlns:a16="http://schemas.microsoft.com/office/drawing/2014/main" id="{0C0DDD77-7C34-4525-AAAD-1B80432187A1}"/>
              </a:ext>
            </a:extLst>
          </p:cNvPr>
          <p:cNvSpPr/>
          <p:nvPr/>
        </p:nvSpPr>
        <p:spPr>
          <a:xfrm>
            <a:off x="1484094" y="3430764"/>
            <a:ext cx="130857" cy="23117"/>
          </a:xfrm>
          <a:custGeom>
            <a:avLst/>
            <a:gdLst/>
            <a:ahLst/>
            <a:cxnLst/>
            <a:rect l="l" t="t" r="r" b="b"/>
            <a:pathLst>
              <a:path w="3770" h="666" extrusionOk="0">
                <a:moveTo>
                  <a:pt x="286" y="1"/>
                </a:moveTo>
                <a:cubicBezTo>
                  <a:pt x="128" y="1"/>
                  <a:pt x="1" y="127"/>
                  <a:pt x="1" y="286"/>
                </a:cubicBezTo>
                <a:lnTo>
                  <a:pt x="1" y="412"/>
                </a:lnTo>
                <a:cubicBezTo>
                  <a:pt x="1" y="539"/>
                  <a:pt x="128" y="666"/>
                  <a:pt x="286" y="666"/>
                </a:cubicBezTo>
                <a:lnTo>
                  <a:pt x="3516" y="666"/>
                </a:lnTo>
                <a:cubicBezTo>
                  <a:pt x="3643" y="666"/>
                  <a:pt x="3770" y="571"/>
                  <a:pt x="3770" y="412"/>
                </a:cubicBezTo>
                <a:lnTo>
                  <a:pt x="3770" y="286"/>
                </a:lnTo>
                <a:cubicBezTo>
                  <a:pt x="3770" y="127"/>
                  <a:pt x="3643" y="1"/>
                  <a:pt x="3516" y="1"/>
                </a:cubicBez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2164;p24">
            <a:extLst>
              <a:ext uri="{FF2B5EF4-FFF2-40B4-BE49-F238E27FC236}">
                <a16:creationId xmlns:a16="http://schemas.microsoft.com/office/drawing/2014/main" id="{5D01C830-C02C-4824-845B-E2AF72AE65AF}"/>
              </a:ext>
            </a:extLst>
          </p:cNvPr>
          <p:cNvSpPr/>
          <p:nvPr/>
        </p:nvSpPr>
        <p:spPr>
          <a:xfrm>
            <a:off x="1490690" y="3469907"/>
            <a:ext cx="117667" cy="27525"/>
          </a:xfrm>
          <a:custGeom>
            <a:avLst/>
            <a:gdLst/>
            <a:ahLst/>
            <a:cxnLst/>
            <a:rect l="l" t="t" r="r" b="b"/>
            <a:pathLst>
              <a:path w="3390" h="793" extrusionOk="0">
                <a:moveTo>
                  <a:pt x="223" y="1"/>
                </a:moveTo>
                <a:cubicBezTo>
                  <a:pt x="96" y="1"/>
                  <a:pt x="1" y="64"/>
                  <a:pt x="33" y="159"/>
                </a:cubicBezTo>
                <a:cubicBezTo>
                  <a:pt x="191" y="507"/>
                  <a:pt x="888" y="792"/>
                  <a:pt x="1711" y="792"/>
                </a:cubicBezTo>
                <a:cubicBezTo>
                  <a:pt x="2534" y="792"/>
                  <a:pt x="3231" y="507"/>
                  <a:pt x="3358" y="159"/>
                </a:cubicBezTo>
                <a:cubicBezTo>
                  <a:pt x="3390" y="64"/>
                  <a:pt x="3295" y="1"/>
                  <a:pt x="3200" y="1"/>
                </a:cubicBez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2196;p24">
            <a:extLst>
              <a:ext uri="{FF2B5EF4-FFF2-40B4-BE49-F238E27FC236}">
                <a16:creationId xmlns:a16="http://schemas.microsoft.com/office/drawing/2014/main" id="{EA4D53C5-8E84-4539-9A8B-F926AC8C5462}"/>
              </a:ext>
            </a:extLst>
          </p:cNvPr>
          <p:cNvSpPr/>
          <p:nvPr/>
        </p:nvSpPr>
        <p:spPr>
          <a:xfrm>
            <a:off x="4374338" y="3345619"/>
            <a:ext cx="275945" cy="62721"/>
          </a:xfrm>
          <a:custGeom>
            <a:avLst/>
            <a:gdLst/>
            <a:ahLst/>
            <a:cxnLst/>
            <a:rect l="l" t="t" r="r" b="b"/>
            <a:pathLst>
              <a:path w="7950" h="1807" extrusionOk="0">
                <a:moveTo>
                  <a:pt x="3959" y="1"/>
                </a:moveTo>
                <a:cubicBezTo>
                  <a:pt x="1774" y="1"/>
                  <a:pt x="0" y="793"/>
                  <a:pt x="0" y="1806"/>
                </a:cubicBezTo>
                <a:lnTo>
                  <a:pt x="7949" y="1806"/>
                </a:lnTo>
                <a:cubicBezTo>
                  <a:pt x="7949" y="793"/>
                  <a:pt x="6176" y="1"/>
                  <a:pt x="3959" y="1"/>
                </a:cubicBez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2197;p24">
            <a:extLst>
              <a:ext uri="{FF2B5EF4-FFF2-40B4-BE49-F238E27FC236}">
                <a16:creationId xmlns:a16="http://schemas.microsoft.com/office/drawing/2014/main" id="{5A9287F6-A878-4EBC-BC25-0266D3FC672D}"/>
              </a:ext>
            </a:extLst>
          </p:cNvPr>
          <p:cNvSpPr/>
          <p:nvPr/>
        </p:nvSpPr>
        <p:spPr>
          <a:xfrm>
            <a:off x="4484265" y="3111500"/>
            <a:ext cx="54981" cy="264941"/>
          </a:xfrm>
          <a:custGeom>
            <a:avLst/>
            <a:gdLst/>
            <a:ahLst/>
            <a:cxnLst/>
            <a:rect l="l" t="t" r="r" b="b"/>
            <a:pathLst>
              <a:path w="1584" h="7633" extrusionOk="0">
                <a:moveTo>
                  <a:pt x="0" y="0"/>
                </a:moveTo>
                <a:lnTo>
                  <a:pt x="0" y="7633"/>
                </a:lnTo>
                <a:lnTo>
                  <a:pt x="1583" y="7633"/>
                </a:lnTo>
                <a:lnTo>
                  <a:pt x="1583" y="0"/>
                </a:ln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2198;p24">
            <a:extLst>
              <a:ext uri="{FF2B5EF4-FFF2-40B4-BE49-F238E27FC236}">
                <a16:creationId xmlns:a16="http://schemas.microsoft.com/office/drawing/2014/main" id="{C8398DE4-31FF-4D32-B2E9-4A50885BCB1F}"/>
              </a:ext>
            </a:extLst>
          </p:cNvPr>
          <p:cNvSpPr/>
          <p:nvPr/>
        </p:nvSpPr>
        <p:spPr>
          <a:xfrm>
            <a:off x="4302871" y="3070820"/>
            <a:ext cx="418846" cy="28636"/>
          </a:xfrm>
          <a:custGeom>
            <a:avLst/>
            <a:gdLst/>
            <a:ahLst/>
            <a:cxnLst/>
            <a:rect l="l" t="t" r="r" b="b"/>
            <a:pathLst>
              <a:path w="12067" h="825" extrusionOk="0">
                <a:moveTo>
                  <a:pt x="412" y="1"/>
                </a:moveTo>
                <a:cubicBezTo>
                  <a:pt x="191" y="1"/>
                  <a:pt x="1" y="191"/>
                  <a:pt x="1" y="412"/>
                </a:cubicBezTo>
                <a:cubicBezTo>
                  <a:pt x="1" y="634"/>
                  <a:pt x="191" y="824"/>
                  <a:pt x="412" y="824"/>
                </a:cubicBezTo>
                <a:lnTo>
                  <a:pt x="11655" y="824"/>
                </a:lnTo>
                <a:cubicBezTo>
                  <a:pt x="11877" y="824"/>
                  <a:pt x="12067" y="634"/>
                  <a:pt x="12067" y="412"/>
                </a:cubicBezTo>
                <a:cubicBezTo>
                  <a:pt x="12067" y="191"/>
                  <a:pt x="11877" y="1"/>
                  <a:pt x="11655" y="1"/>
                </a:cubicBez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2199;p24">
            <a:extLst>
              <a:ext uri="{FF2B5EF4-FFF2-40B4-BE49-F238E27FC236}">
                <a16:creationId xmlns:a16="http://schemas.microsoft.com/office/drawing/2014/main" id="{499F3D8A-867A-4E79-91F2-B4D848AD2BAC}"/>
              </a:ext>
            </a:extLst>
          </p:cNvPr>
          <p:cNvSpPr/>
          <p:nvPr/>
        </p:nvSpPr>
        <p:spPr>
          <a:xfrm>
            <a:off x="4457851" y="3041143"/>
            <a:ext cx="108885" cy="87990"/>
          </a:xfrm>
          <a:custGeom>
            <a:avLst/>
            <a:gdLst/>
            <a:ahLst/>
            <a:cxnLst/>
            <a:rect l="l" t="t" r="r" b="b"/>
            <a:pathLst>
              <a:path w="3137" h="2535" extrusionOk="0">
                <a:moveTo>
                  <a:pt x="286" y="1"/>
                </a:moveTo>
                <a:cubicBezTo>
                  <a:pt x="128" y="1"/>
                  <a:pt x="1" y="127"/>
                  <a:pt x="1" y="286"/>
                </a:cubicBezTo>
                <a:lnTo>
                  <a:pt x="1" y="2249"/>
                </a:lnTo>
                <a:cubicBezTo>
                  <a:pt x="1" y="2408"/>
                  <a:pt x="128" y="2534"/>
                  <a:pt x="286" y="2534"/>
                </a:cubicBezTo>
                <a:lnTo>
                  <a:pt x="2851" y="2534"/>
                </a:lnTo>
                <a:cubicBezTo>
                  <a:pt x="3010" y="2534"/>
                  <a:pt x="3136" y="2408"/>
                  <a:pt x="3136" y="2249"/>
                </a:cubicBezTo>
                <a:lnTo>
                  <a:pt x="3136" y="286"/>
                </a:lnTo>
                <a:cubicBezTo>
                  <a:pt x="3136" y="127"/>
                  <a:pt x="3010" y="1"/>
                  <a:pt x="2851" y="1"/>
                </a:cubicBez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2200;p24">
            <a:extLst>
              <a:ext uri="{FF2B5EF4-FFF2-40B4-BE49-F238E27FC236}">
                <a16:creationId xmlns:a16="http://schemas.microsoft.com/office/drawing/2014/main" id="{7561764E-5CD8-4295-AC7E-6CBB7D2A2CEA}"/>
              </a:ext>
            </a:extLst>
          </p:cNvPr>
          <p:cNvSpPr/>
          <p:nvPr/>
        </p:nvSpPr>
        <p:spPr>
          <a:xfrm>
            <a:off x="4607347" y="3095013"/>
            <a:ext cx="191322" cy="256160"/>
          </a:xfrm>
          <a:custGeom>
            <a:avLst/>
            <a:gdLst/>
            <a:ahLst/>
            <a:cxnLst/>
            <a:rect l="l" t="t" r="r" b="b"/>
            <a:pathLst>
              <a:path w="5512" h="7380" extrusionOk="0">
                <a:moveTo>
                  <a:pt x="2756" y="729"/>
                </a:moveTo>
                <a:lnTo>
                  <a:pt x="4878" y="4434"/>
                </a:lnTo>
                <a:lnTo>
                  <a:pt x="634" y="4434"/>
                </a:lnTo>
                <a:lnTo>
                  <a:pt x="2756" y="729"/>
                </a:lnTo>
                <a:close/>
                <a:moveTo>
                  <a:pt x="2756" y="0"/>
                </a:moveTo>
                <a:lnTo>
                  <a:pt x="1363" y="2376"/>
                </a:lnTo>
                <a:lnTo>
                  <a:pt x="1" y="4782"/>
                </a:lnTo>
                <a:cubicBezTo>
                  <a:pt x="96" y="6239"/>
                  <a:pt x="1299" y="7379"/>
                  <a:pt x="2756" y="7379"/>
                </a:cubicBezTo>
                <a:cubicBezTo>
                  <a:pt x="4213" y="7379"/>
                  <a:pt x="5416" y="6239"/>
                  <a:pt x="5511" y="4782"/>
                </a:cubicBezTo>
                <a:lnTo>
                  <a:pt x="4150" y="2376"/>
                </a:lnTo>
                <a:lnTo>
                  <a:pt x="2756" y="0"/>
                </a:ln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2201;p24">
            <a:extLst>
              <a:ext uri="{FF2B5EF4-FFF2-40B4-BE49-F238E27FC236}">
                <a16:creationId xmlns:a16="http://schemas.microsoft.com/office/drawing/2014/main" id="{957C60DC-BD29-4920-B424-AA84E67013A3}"/>
              </a:ext>
            </a:extLst>
          </p:cNvPr>
          <p:cNvSpPr/>
          <p:nvPr/>
        </p:nvSpPr>
        <p:spPr>
          <a:xfrm>
            <a:off x="4220434" y="3095013"/>
            <a:ext cx="191287" cy="256160"/>
          </a:xfrm>
          <a:custGeom>
            <a:avLst/>
            <a:gdLst/>
            <a:ahLst/>
            <a:cxnLst/>
            <a:rect l="l" t="t" r="r" b="b"/>
            <a:pathLst>
              <a:path w="5511" h="7380" extrusionOk="0">
                <a:moveTo>
                  <a:pt x="2756" y="729"/>
                </a:moveTo>
                <a:lnTo>
                  <a:pt x="4877" y="4434"/>
                </a:lnTo>
                <a:lnTo>
                  <a:pt x="634" y="4434"/>
                </a:lnTo>
                <a:lnTo>
                  <a:pt x="2756" y="729"/>
                </a:lnTo>
                <a:close/>
                <a:moveTo>
                  <a:pt x="2756" y="0"/>
                </a:moveTo>
                <a:lnTo>
                  <a:pt x="1362" y="2376"/>
                </a:lnTo>
                <a:lnTo>
                  <a:pt x="0" y="4782"/>
                </a:lnTo>
                <a:cubicBezTo>
                  <a:pt x="95" y="6239"/>
                  <a:pt x="1299" y="7379"/>
                  <a:pt x="2756" y="7379"/>
                </a:cubicBezTo>
                <a:cubicBezTo>
                  <a:pt x="4212" y="7379"/>
                  <a:pt x="5416" y="6239"/>
                  <a:pt x="5511" y="4782"/>
                </a:cubicBezTo>
                <a:lnTo>
                  <a:pt x="4117" y="2376"/>
                </a:lnTo>
                <a:lnTo>
                  <a:pt x="2756" y="0"/>
                </a:ln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34625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8" name="Google Shape;1848;p23"/>
          <p:cNvGrpSpPr/>
          <p:nvPr/>
        </p:nvGrpSpPr>
        <p:grpSpPr>
          <a:xfrm>
            <a:off x="449173" y="1481745"/>
            <a:ext cx="5408205" cy="3423941"/>
            <a:chOff x="2553878" y="2422103"/>
            <a:chExt cx="3683461" cy="2311927"/>
          </a:xfrm>
        </p:grpSpPr>
        <p:sp>
          <p:nvSpPr>
            <p:cNvPr id="1849" name="Google Shape;1849;p23"/>
            <p:cNvSpPr/>
            <p:nvPr/>
          </p:nvSpPr>
          <p:spPr>
            <a:xfrm>
              <a:off x="3910378" y="2683739"/>
              <a:ext cx="114752" cy="149086"/>
            </a:xfrm>
            <a:custGeom>
              <a:avLst/>
              <a:gdLst/>
              <a:ahLst/>
              <a:cxnLst/>
              <a:rect l="l" t="t" r="r" b="b"/>
              <a:pathLst>
                <a:path w="3389" h="4403" extrusionOk="0">
                  <a:moveTo>
                    <a:pt x="0" y="1"/>
                  </a:moveTo>
                  <a:lnTo>
                    <a:pt x="3389" y="4403"/>
                  </a:lnTo>
                  <a:lnTo>
                    <a:pt x="3389" y="4055"/>
                  </a:lnTo>
                  <a:lnTo>
                    <a:pt x="539" y="318"/>
                  </a:lnTo>
                  <a:cubicBezTo>
                    <a:pt x="349" y="223"/>
                    <a:pt x="190" y="96"/>
                    <a:pt x="0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0" name="Google Shape;1850;p23"/>
            <p:cNvSpPr/>
            <p:nvPr/>
          </p:nvSpPr>
          <p:spPr>
            <a:xfrm>
              <a:off x="3816010" y="2647306"/>
              <a:ext cx="209119" cy="271320"/>
            </a:xfrm>
            <a:custGeom>
              <a:avLst/>
              <a:gdLst/>
              <a:ahLst/>
              <a:cxnLst/>
              <a:rect l="l" t="t" r="r" b="b"/>
              <a:pathLst>
                <a:path w="6176" h="8013" extrusionOk="0">
                  <a:moveTo>
                    <a:pt x="0" y="0"/>
                  </a:moveTo>
                  <a:lnTo>
                    <a:pt x="6176" y="8012"/>
                  </a:lnTo>
                  <a:lnTo>
                    <a:pt x="6176" y="7664"/>
                  </a:lnTo>
                  <a:lnTo>
                    <a:pt x="349" y="64"/>
                  </a:lnTo>
                  <a:cubicBezTo>
                    <a:pt x="254" y="64"/>
                    <a:pt x="127" y="32"/>
                    <a:pt x="0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1" name="Google Shape;1851;p23"/>
            <p:cNvSpPr/>
            <p:nvPr/>
          </p:nvSpPr>
          <p:spPr>
            <a:xfrm>
              <a:off x="3744159" y="2638705"/>
              <a:ext cx="280970" cy="365688"/>
            </a:xfrm>
            <a:custGeom>
              <a:avLst/>
              <a:gdLst/>
              <a:ahLst/>
              <a:cxnLst/>
              <a:rect l="l" t="t" r="r" b="b"/>
              <a:pathLst>
                <a:path w="8298" h="10800" extrusionOk="0">
                  <a:moveTo>
                    <a:pt x="1" y="1"/>
                  </a:moveTo>
                  <a:lnTo>
                    <a:pt x="8298" y="10800"/>
                  </a:lnTo>
                  <a:lnTo>
                    <a:pt x="8298" y="10452"/>
                  </a:lnTo>
                  <a:lnTo>
                    <a:pt x="286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2" name="Google Shape;1852;p23"/>
            <p:cNvSpPr/>
            <p:nvPr/>
          </p:nvSpPr>
          <p:spPr>
            <a:xfrm>
              <a:off x="3681958" y="2641922"/>
              <a:ext cx="343171" cy="448273"/>
            </a:xfrm>
            <a:custGeom>
              <a:avLst/>
              <a:gdLst/>
              <a:ahLst/>
              <a:cxnLst/>
              <a:rect l="l" t="t" r="r" b="b"/>
              <a:pathLst>
                <a:path w="10135" h="13239" extrusionOk="0">
                  <a:moveTo>
                    <a:pt x="254" y="1"/>
                  </a:moveTo>
                  <a:cubicBezTo>
                    <a:pt x="159" y="1"/>
                    <a:pt x="96" y="33"/>
                    <a:pt x="1" y="33"/>
                  </a:cubicBezTo>
                  <a:lnTo>
                    <a:pt x="10135" y="13238"/>
                  </a:lnTo>
                  <a:lnTo>
                    <a:pt x="10135" y="12858"/>
                  </a:lnTo>
                  <a:lnTo>
                    <a:pt x="254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3" name="Google Shape;1853;p23"/>
            <p:cNvSpPr/>
            <p:nvPr/>
          </p:nvSpPr>
          <p:spPr>
            <a:xfrm>
              <a:off x="3627274" y="2654789"/>
              <a:ext cx="397855" cy="516907"/>
            </a:xfrm>
            <a:custGeom>
              <a:avLst/>
              <a:gdLst/>
              <a:ahLst/>
              <a:cxnLst/>
              <a:rect l="l" t="t" r="r" b="b"/>
              <a:pathLst>
                <a:path w="11750" h="15266" extrusionOk="0">
                  <a:moveTo>
                    <a:pt x="222" y="1"/>
                  </a:moveTo>
                  <a:cubicBezTo>
                    <a:pt x="159" y="33"/>
                    <a:pt x="64" y="64"/>
                    <a:pt x="1" y="96"/>
                  </a:cubicBezTo>
                  <a:lnTo>
                    <a:pt x="11687" y="15265"/>
                  </a:lnTo>
                  <a:lnTo>
                    <a:pt x="11750" y="15170"/>
                  </a:lnTo>
                  <a:lnTo>
                    <a:pt x="11750" y="15012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4" name="Google Shape;1854;p23"/>
            <p:cNvSpPr/>
            <p:nvPr/>
          </p:nvSpPr>
          <p:spPr>
            <a:xfrm>
              <a:off x="3577940" y="2676256"/>
              <a:ext cx="416106" cy="538340"/>
            </a:xfrm>
            <a:custGeom>
              <a:avLst/>
              <a:gdLst/>
              <a:ahLst/>
              <a:cxnLst/>
              <a:rect l="l" t="t" r="r" b="b"/>
              <a:pathLst>
                <a:path w="12289" h="15899" extrusionOk="0">
                  <a:moveTo>
                    <a:pt x="191" y="0"/>
                  </a:moveTo>
                  <a:cubicBezTo>
                    <a:pt x="128" y="32"/>
                    <a:pt x="64" y="64"/>
                    <a:pt x="1" y="95"/>
                  </a:cubicBezTo>
                  <a:lnTo>
                    <a:pt x="12162" y="15898"/>
                  </a:lnTo>
                  <a:cubicBezTo>
                    <a:pt x="12194" y="15835"/>
                    <a:pt x="12257" y="15771"/>
                    <a:pt x="12289" y="15708"/>
                  </a:cubicBezTo>
                  <a:lnTo>
                    <a:pt x="191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5" name="Google Shape;1855;p23"/>
            <p:cNvSpPr/>
            <p:nvPr/>
          </p:nvSpPr>
          <p:spPr>
            <a:xfrm>
              <a:off x="3533990" y="2703039"/>
              <a:ext cx="422539" cy="545857"/>
            </a:xfrm>
            <a:custGeom>
              <a:avLst/>
              <a:gdLst/>
              <a:ahLst/>
              <a:cxnLst/>
              <a:rect l="l" t="t" r="r" b="b"/>
              <a:pathLst>
                <a:path w="12479" h="16121" extrusionOk="0">
                  <a:moveTo>
                    <a:pt x="190" y="1"/>
                  </a:moveTo>
                  <a:lnTo>
                    <a:pt x="0" y="128"/>
                  </a:lnTo>
                  <a:lnTo>
                    <a:pt x="12320" y="16120"/>
                  </a:lnTo>
                  <a:cubicBezTo>
                    <a:pt x="12351" y="16089"/>
                    <a:pt x="12415" y="16057"/>
                    <a:pt x="12478" y="15994"/>
                  </a:cubicBezTo>
                  <a:lnTo>
                    <a:pt x="190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6" name="Google Shape;1856;p23"/>
            <p:cNvSpPr/>
            <p:nvPr/>
          </p:nvSpPr>
          <p:spPr>
            <a:xfrm>
              <a:off x="3495390" y="2736290"/>
              <a:ext cx="418239" cy="541557"/>
            </a:xfrm>
            <a:custGeom>
              <a:avLst/>
              <a:gdLst/>
              <a:ahLst/>
              <a:cxnLst/>
              <a:rect l="l" t="t" r="r" b="b"/>
              <a:pathLst>
                <a:path w="12352" h="15994" extrusionOk="0">
                  <a:moveTo>
                    <a:pt x="159" y="1"/>
                  </a:moveTo>
                  <a:cubicBezTo>
                    <a:pt x="95" y="64"/>
                    <a:pt x="32" y="127"/>
                    <a:pt x="0" y="159"/>
                  </a:cubicBezTo>
                  <a:lnTo>
                    <a:pt x="12161" y="15994"/>
                  </a:lnTo>
                  <a:cubicBezTo>
                    <a:pt x="12225" y="15962"/>
                    <a:pt x="12288" y="15930"/>
                    <a:pt x="12351" y="15899"/>
                  </a:cubicBezTo>
                  <a:lnTo>
                    <a:pt x="159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7" name="Google Shape;1857;p23"/>
            <p:cNvSpPr/>
            <p:nvPr/>
          </p:nvSpPr>
          <p:spPr>
            <a:xfrm>
              <a:off x="3461056" y="2777057"/>
              <a:ext cx="405372" cy="523306"/>
            </a:xfrm>
            <a:custGeom>
              <a:avLst/>
              <a:gdLst/>
              <a:ahLst/>
              <a:cxnLst/>
              <a:rect l="l" t="t" r="r" b="b"/>
              <a:pathLst>
                <a:path w="11972" h="15455" extrusionOk="0">
                  <a:moveTo>
                    <a:pt x="128" y="0"/>
                  </a:moveTo>
                  <a:cubicBezTo>
                    <a:pt x="96" y="63"/>
                    <a:pt x="33" y="127"/>
                    <a:pt x="1" y="190"/>
                  </a:cubicBezTo>
                  <a:lnTo>
                    <a:pt x="11750" y="15455"/>
                  </a:lnTo>
                  <a:lnTo>
                    <a:pt x="11972" y="15391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8" name="Google Shape;1858;p23"/>
            <p:cNvSpPr/>
            <p:nvPr/>
          </p:nvSpPr>
          <p:spPr>
            <a:xfrm>
              <a:off x="3432105" y="2824224"/>
              <a:ext cx="380722" cy="491139"/>
            </a:xfrm>
            <a:custGeom>
              <a:avLst/>
              <a:gdLst/>
              <a:ahLst/>
              <a:cxnLst/>
              <a:rect l="l" t="t" r="r" b="b"/>
              <a:pathLst>
                <a:path w="11244" h="14505" extrusionOk="0">
                  <a:moveTo>
                    <a:pt x="128" y="1"/>
                  </a:moveTo>
                  <a:cubicBezTo>
                    <a:pt x="96" y="64"/>
                    <a:pt x="33" y="159"/>
                    <a:pt x="1" y="222"/>
                  </a:cubicBezTo>
                  <a:lnTo>
                    <a:pt x="10990" y="14505"/>
                  </a:lnTo>
                  <a:cubicBezTo>
                    <a:pt x="11085" y="14505"/>
                    <a:pt x="11148" y="14473"/>
                    <a:pt x="11243" y="14473"/>
                  </a:cubicBezTo>
                  <a:lnTo>
                    <a:pt x="128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9" name="Google Shape;1859;p23"/>
            <p:cNvSpPr/>
            <p:nvPr/>
          </p:nvSpPr>
          <p:spPr>
            <a:xfrm>
              <a:off x="3410672" y="2879991"/>
              <a:ext cx="342088" cy="441805"/>
            </a:xfrm>
            <a:custGeom>
              <a:avLst/>
              <a:gdLst/>
              <a:ahLst/>
              <a:cxnLst/>
              <a:rect l="l" t="t" r="r" b="b"/>
              <a:pathLst>
                <a:path w="10103" h="13048" extrusionOk="0">
                  <a:moveTo>
                    <a:pt x="96" y="0"/>
                  </a:moveTo>
                  <a:cubicBezTo>
                    <a:pt x="64" y="95"/>
                    <a:pt x="32" y="190"/>
                    <a:pt x="1" y="285"/>
                  </a:cubicBezTo>
                  <a:lnTo>
                    <a:pt x="9818" y="13048"/>
                  </a:lnTo>
                  <a:lnTo>
                    <a:pt x="10103" y="13048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0" name="Google Shape;1860;p23"/>
            <p:cNvSpPr/>
            <p:nvPr/>
          </p:nvSpPr>
          <p:spPr>
            <a:xfrm>
              <a:off x="3398889" y="2948626"/>
              <a:ext cx="284187" cy="368905"/>
            </a:xfrm>
            <a:custGeom>
              <a:avLst/>
              <a:gdLst/>
              <a:ahLst/>
              <a:cxnLst/>
              <a:rect l="l" t="t" r="r" b="b"/>
              <a:pathLst>
                <a:path w="8393" h="10895" extrusionOk="0">
                  <a:moveTo>
                    <a:pt x="32" y="0"/>
                  </a:moveTo>
                  <a:cubicBezTo>
                    <a:pt x="32" y="95"/>
                    <a:pt x="32" y="222"/>
                    <a:pt x="0" y="317"/>
                  </a:cubicBezTo>
                  <a:lnTo>
                    <a:pt x="8076" y="10831"/>
                  </a:lnTo>
                  <a:cubicBezTo>
                    <a:pt x="8202" y="10831"/>
                    <a:pt x="8297" y="10863"/>
                    <a:pt x="8392" y="10894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1" name="Google Shape;1861;p23"/>
            <p:cNvSpPr/>
            <p:nvPr/>
          </p:nvSpPr>
          <p:spPr>
            <a:xfrm>
              <a:off x="3403155" y="3038693"/>
              <a:ext cx="194119" cy="252020"/>
            </a:xfrm>
            <a:custGeom>
              <a:avLst/>
              <a:gdLst/>
              <a:ahLst/>
              <a:cxnLst/>
              <a:rect l="l" t="t" r="r" b="b"/>
              <a:pathLst>
                <a:path w="5733" h="7443" extrusionOk="0">
                  <a:moveTo>
                    <a:pt x="1" y="0"/>
                  </a:moveTo>
                  <a:lnTo>
                    <a:pt x="1" y="0"/>
                  </a:lnTo>
                  <a:cubicBezTo>
                    <a:pt x="33" y="159"/>
                    <a:pt x="64" y="317"/>
                    <a:pt x="96" y="475"/>
                  </a:cubicBezTo>
                  <a:lnTo>
                    <a:pt x="5290" y="7221"/>
                  </a:lnTo>
                  <a:cubicBezTo>
                    <a:pt x="5448" y="7284"/>
                    <a:pt x="5575" y="7379"/>
                    <a:pt x="5733" y="7443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2" name="Google Shape;1862;p23"/>
            <p:cNvSpPr/>
            <p:nvPr/>
          </p:nvSpPr>
          <p:spPr>
            <a:xfrm>
              <a:off x="3465356" y="4609628"/>
              <a:ext cx="2510313" cy="124402"/>
            </a:xfrm>
            <a:custGeom>
              <a:avLst/>
              <a:gdLst/>
              <a:ahLst/>
              <a:cxnLst/>
              <a:rect l="l" t="t" r="r" b="b"/>
              <a:pathLst>
                <a:path w="74138" h="3674" extrusionOk="0">
                  <a:moveTo>
                    <a:pt x="37085" y="0"/>
                  </a:moveTo>
                  <a:cubicBezTo>
                    <a:pt x="16595" y="0"/>
                    <a:pt x="1" y="824"/>
                    <a:pt x="1" y="1837"/>
                  </a:cubicBezTo>
                  <a:cubicBezTo>
                    <a:pt x="1" y="2850"/>
                    <a:pt x="16595" y="3674"/>
                    <a:pt x="37085" y="3674"/>
                  </a:cubicBezTo>
                  <a:cubicBezTo>
                    <a:pt x="57543" y="3674"/>
                    <a:pt x="74138" y="2850"/>
                    <a:pt x="74138" y="1837"/>
                  </a:cubicBezTo>
                  <a:cubicBezTo>
                    <a:pt x="74138" y="824"/>
                    <a:pt x="57543" y="0"/>
                    <a:pt x="370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3" name="Google Shape;1863;p23"/>
            <p:cNvSpPr/>
            <p:nvPr/>
          </p:nvSpPr>
          <p:spPr>
            <a:xfrm>
              <a:off x="6219054" y="2870341"/>
              <a:ext cx="18284" cy="27901"/>
            </a:xfrm>
            <a:custGeom>
              <a:avLst/>
              <a:gdLst/>
              <a:ahLst/>
              <a:cxnLst/>
              <a:rect l="l" t="t" r="r" b="b"/>
              <a:pathLst>
                <a:path w="540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4"/>
                    <a:pt x="128" y="824"/>
                    <a:pt x="286" y="824"/>
                  </a:cubicBezTo>
                  <a:cubicBezTo>
                    <a:pt x="381" y="824"/>
                    <a:pt x="476" y="729"/>
                    <a:pt x="539" y="602"/>
                  </a:cubicBezTo>
                  <a:lnTo>
                    <a:pt x="286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4" name="Google Shape;1864;p23"/>
            <p:cNvSpPr/>
            <p:nvPr/>
          </p:nvSpPr>
          <p:spPr>
            <a:xfrm>
              <a:off x="6219054" y="3051560"/>
              <a:ext cx="13984" cy="10767"/>
            </a:xfrm>
            <a:custGeom>
              <a:avLst/>
              <a:gdLst/>
              <a:ahLst/>
              <a:cxnLst/>
              <a:rect l="l" t="t" r="r" b="b"/>
              <a:pathLst>
                <a:path w="413" h="318" extrusionOk="0">
                  <a:moveTo>
                    <a:pt x="1" y="0"/>
                  </a:moveTo>
                  <a:cubicBezTo>
                    <a:pt x="33" y="190"/>
                    <a:pt x="159" y="317"/>
                    <a:pt x="286" y="317"/>
                  </a:cubicBezTo>
                  <a:cubicBezTo>
                    <a:pt x="349" y="317"/>
                    <a:pt x="381" y="317"/>
                    <a:pt x="413" y="285"/>
                  </a:cubicBezTo>
                  <a:cubicBezTo>
                    <a:pt x="349" y="222"/>
                    <a:pt x="191" y="127"/>
                    <a:pt x="1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5" name="Google Shape;1865;p23"/>
            <p:cNvSpPr/>
            <p:nvPr/>
          </p:nvSpPr>
          <p:spPr>
            <a:xfrm>
              <a:off x="6219054" y="3090160"/>
              <a:ext cx="9684" cy="20418"/>
            </a:xfrm>
            <a:custGeom>
              <a:avLst/>
              <a:gdLst/>
              <a:ahLst/>
              <a:cxnLst/>
              <a:rect l="l" t="t" r="r" b="b"/>
              <a:pathLst>
                <a:path w="286" h="603" extrusionOk="0">
                  <a:moveTo>
                    <a:pt x="286" y="0"/>
                  </a:moveTo>
                  <a:cubicBezTo>
                    <a:pt x="128" y="0"/>
                    <a:pt x="1" y="159"/>
                    <a:pt x="1" y="412"/>
                  </a:cubicBezTo>
                  <a:cubicBezTo>
                    <a:pt x="1" y="475"/>
                    <a:pt x="1" y="539"/>
                    <a:pt x="33" y="602"/>
                  </a:cubicBezTo>
                  <a:lnTo>
                    <a:pt x="286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6" name="Google Shape;1866;p23"/>
            <p:cNvSpPr/>
            <p:nvPr/>
          </p:nvSpPr>
          <p:spPr>
            <a:xfrm>
              <a:off x="6202971" y="2813490"/>
              <a:ext cx="3251" cy="1117"/>
            </a:xfrm>
            <a:custGeom>
              <a:avLst/>
              <a:gdLst/>
              <a:ahLst/>
              <a:cxnLst/>
              <a:rect l="l" t="t" r="r" b="b"/>
              <a:pathLst>
                <a:path w="96" h="33" extrusionOk="0">
                  <a:moveTo>
                    <a:pt x="1" y="1"/>
                  </a:moveTo>
                  <a:cubicBezTo>
                    <a:pt x="32" y="1"/>
                    <a:pt x="64" y="33"/>
                    <a:pt x="96" y="33"/>
                  </a:cubicBezTo>
                  <a:cubicBezTo>
                    <a:pt x="64" y="33"/>
                    <a:pt x="32" y="1"/>
                    <a:pt x="1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7" name="Google Shape;1867;p23"/>
            <p:cNvSpPr/>
            <p:nvPr/>
          </p:nvSpPr>
          <p:spPr>
            <a:xfrm>
              <a:off x="6137553" y="2821007"/>
              <a:ext cx="19368" cy="22551"/>
            </a:xfrm>
            <a:custGeom>
              <a:avLst/>
              <a:gdLst/>
              <a:ahLst/>
              <a:cxnLst/>
              <a:rect l="l" t="t" r="r" b="b"/>
              <a:pathLst>
                <a:path w="572" h="666" extrusionOk="0">
                  <a:moveTo>
                    <a:pt x="64" y="1"/>
                  </a:moveTo>
                  <a:cubicBezTo>
                    <a:pt x="1" y="64"/>
                    <a:pt x="1" y="159"/>
                    <a:pt x="1" y="254"/>
                  </a:cubicBezTo>
                  <a:cubicBezTo>
                    <a:pt x="1" y="476"/>
                    <a:pt x="128" y="666"/>
                    <a:pt x="286" y="666"/>
                  </a:cubicBezTo>
                  <a:cubicBezTo>
                    <a:pt x="444" y="666"/>
                    <a:pt x="571" y="476"/>
                    <a:pt x="571" y="254"/>
                  </a:cubicBezTo>
                  <a:cubicBezTo>
                    <a:pt x="571" y="159"/>
                    <a:pt x="539" y="64"/>
                    <a:pt x="47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8" name="Google Shape;1868;p23"/>
            <p:cNvSpPr/>
            <p:nvPr/>
          </p:nvSpPr>
          <p:spPr>
            <a:xfrm>
              <a:off x="6178321" y="2815657"/>
              <a:ext cx="20418" cy="27901"/>
            </a:xfrm>
            <a:custGeom>
              <a:avLst/>
              <a:gdLst/>
              <a:ahLst/>
              <a:cxnLst/>
              <a:rect l="l" t="t" r="r" b="b"/>
              <a:pathLst>
                <a:path w="603" h="824" extrusionOk="0">
                  <a:moveTo>
                    <a:pt x="317" y="0"/>
                  </a:moveTo>
                  <a:cubicBezTo>
                    <a:pt x="285" y="0"/>
                    <a:pt x="254" y="32"/>
                    <a:pt x="222" y="32"/>
                  </a:cubicBezTo>
                  <a:cubicBezTo>
                    <a:pt x="95" y="64"/>
                    <a:pt x="0" y="222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2"/>
                  </a:cubicBezTo>
                  <a:cubicBezTo>
                    <a:pt x="602" y="190"/>
                    <a:pt x="475" y="0"/>
                    <a:pt x="317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9" name="Google Shape;1869;p23"/>
            <p:cNvSpPr/>
            <p:nvPr/>
          </p:nvSpPr>
          <p:spPr>
            <a:xfrm>
              <a:off x="6157937" y="2843524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1"/>
                  </a:moveTo>
                  <a:cubicBezTo>
                    <a:pt x="127" y="1"/>
                    <a:pt x="1" y="191"/>
                    <a:pt x="1" y="412"/>
                  </a:cubicBezTo>
                  <a:cubicBezTo>
                    <a:pt x="1" y="634"/>
                    <a:pt x="127" y="792"/>
                    <a:pt x="286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0" name="Google Shape;1870;p23"/>
            <p:cNvSpPr/>
            <p:nvPr/>
          </p:nvSpPr>
          <p:spPr>
            <a:xfrm>
              <a:off x="6199754" y="2843524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1"/>
                  </a:moveTo>
                  <a:cubicBezTo>
                    <a:pt x="127" y="1"/>
                    <a:pt x="1" y="191"/>
                    <a:pt x="1" y="412"/>
                  </a:cubicBezTo>
                  <a:cubicBezTo>
                    <a:pt x="1" y="634"/>
                    <a:pt x="127" y="792"/>
                    <a:pt x="286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1" name="Google Shape;1871;p23"/>
            <p:cNvSpPr/>
            <p:nvPr/>
          </p:nvSpPr>
          <p:spPr>
            <a:xfrm>
              <a:off x="6137553" y="2870341"/>
              <a:ext cx="19368" cy="27901"/>
            </a:xfrm>
            <a:custGeom>
              <a:avLst/>
              <a:gdLst/>
              <a:ahLst/>
              <a:cxnLst/>
              <a:rect l="l" t="t" r="r" b="b"/>
              <a:pathLst>
                <a:path w="572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4"/>
                    <a:pt x="128" y="824"/>
                    <a:pt x="286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2" name="Google Shape;1872;p23"/>
            <p:cNvSpPr/>
            <p:nvPr/>
          </p:nvSpPr>
          <p:spPr>
            <a:xfrm>
              <a:off x="6178321" y="2870341"/>
              <a:ext cx="20418" cy="27901"/>
            </a:xfrm>
            <a:custGeom>
              <a:avLst/>
              <a:gdLst/>
              <a:ahLst/>
              <a:cxnLst/>
              <a:rect l="l" t="t" r="r" b="b"/>
              <a:pathLst>
                <a:path w="603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75" y="824"/>
                    <a:pt x="602" y="634"/>
                    <a:pt x="602" y="412"/>
                  </a:cubicBezTo>
                  <a:cubicBezTo>
                    <a:pt x="602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3" name="Google Shape;1873;p23"/>
            <p:cNvSpPr/>
            <p:nvPr/>
          </p:nvSpPr>
          <p:spPr>
            <a:xfrm>
              <a:off x="6157937" y="2898208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1"/>
                  </a:moveTo>
                  <a:cubicBezTo>
                    <a:pt x="127" y="1"/>
                    <a:pt x="1" y="191"/>
                    <a:pt x="1" y="412"/>
                  </a:cubicBezTo>
                  <a:cubicBezTo>
                    <a:pt x="1" y="634"/>
                    <a:pt x="127" y="792"/>
                    <a:pt x="286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4" name="Google Shape;1874;p23"/>
            <p:cNvSpPr/>
            <p:nvPr/>
          </p:nvSpPr>
          <p:spPr>
            <a:xfrm>
              <a:off x="6199754" y="2898208"/>
              <a:ext cx="19334" cy="23634"/>
            </a:xfrm>
            <a:custGeom>
              <a:avLst/>
              <a:gdLst/>
              <a:ahLst/>
              <a:cxnLst/>
              <a:rect l="l" t="t" r="r" b="b"/>
              <a:pathLst>
                <a:path w="571" h="698" extrusionOk="0">
                  <a:moveTo>
                    <a:pt x="286" y="1"/>
                  </a:moveTo>
                  <a:cubicBezTo>
                    <a:pt x="127" y="1"/>
                    <a:pt x="1" y="191"/>
                    <a:pt x="1" y="412"/>
                  </a:cubicBezTo>
                  <a:cubicBezTo>
                    <a:pt x="1" y="507"/>
                    <a:pt x="32" y="634"/>
                    <a:pt x="64" y="697"/>
                  </a:cubicBezTo>
                  <a:cubicBezTo>
                    <a:pt x="254" y="539"/>
                    <a:pt x="412" y="412"/>
                    <a:pt x="571" y="317"/>
                  </a:cubicBezTo>
                  <a:cubicBezTo>
                    <a:pt x="539" y="127"/>
                    <a:pt x="412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5" name="Google Shape;1875;p23"/>
            <p:cNvSpPr/>
            <p:nvPr/>
          </p:nvSpPr>
          <p:spPr>
            <a:xfrm>
              <a:off x="6137553" y="2925025"/>
              <a:ext cx="19368" cy="27901"/>
            </a:xfrm>
            <a:custGeom>
              <a:avLst/>
              <a:gdLst/>
              <a:ahLst/>
              <a:cxnLst/>
              <a:rect l="l" t="t" r="r" b="b"/>
              <a:pathLst>
                <a:path w="572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4"/>
                    <a:pt x="128" y="824"/>
                    <a:pt x="286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6" name="Google Shape;1876;p23"/>
            <p:cNvSpPr/>
            <p:nvPr/>
          </p:nvSpPr>
          <p:spPr>
            <a:xfrm>
              <a:off x="6178321" y="2925973"/>
              <a:ext cx="16117" cy="19469"/>
            </a:xfrm>
            <a:custGeom>
              <a:avLst/>
              <a:gdLst/>
              <a:ahLst/>
              <a:cxnLst/>
              <a:rect l="l" t="t" r="r" b="b"/>
              <a:pathLst>
                <a:path w="476" h="575" extrusionOk="0">
                  <a:moveTo>
                    <a:pt x="251" y="1"/>
                  </a:moveTo>
                  <a:cubicBezTo>
                    <a:pt x="109" y="1"/>
                    <a:pt x="0" y="179"/>
                    <a:pt x="0" y="384"/>
                  </a:cubicBezTo>
                  <a:cubicBezTo>
                    <a:pt x="0" y="447"/>
                    <a:pt x="0" y="511"/>
                    <a:pt x="32" y="574"/>
                  </a:cubicBezTo>
                  <a:cubicBezTo>
                    <a:pt x="159" y="416"/>
                    <a:pt x="317" y="226"/>
                    <a:pt x="475" y="99"/>
                  </a:cubicBezTo>
                  <a:cubicBezTo>
                    <a:pt x="444" y="36"/>
                    <a:pt x="349" y="4"/>
                    <a:pt x="285" y="4"/>
                  </a:cubicBezTo>
                  <a:cubicBezTo>
                    <a:pt x="274" y="2"/>
                    <a:pt x="262" y="1"/>
                    <a:pt x="251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7" name="Google Shape;1877;p23"/>
            <p:cNvSpPr/>
            <p:nvPr/>
          </p:nvSpPr>
          <p:spPr>
            <a:xfrm>
              <a:off x="6157937" y="2952892"/>
              <a:ext cx="15068" cy="26851"/>
            </a:xfrm>
            <a:custGeom>
              <a:avLst/>
              <a:gdLst/>
              <a:ahLst/>
              <a:cxnLst/>
              <a:rect l="l" t="t" r="r" b="b"/>
              <a:pathLst>
                <a:path w="445" h="793" extrusionOk="0">
                  <a:moveTo>
                    <a:pt x="286" y="1"/>
                  </a:moveTo>
                  <a:cubicBezTo>
                    <a:pt x="127" y="1"/>
                    <a:pt x="1" y="191"/>
                    <a:pt x="1" y="413"/>
                  </a:cubicBezTo>
                  <a:cubicBezTo>
                    <a:pt x="1" y="603"/>
                    <a:pt x="96" y="761"/>
                    <a:pt x="222" y="793"/>
                  </a:cubicBezTo>
                  <a:cubicBezTo>
                    <a:pt x="222" y="539"/>
                    <a:pt x="317" y="318"/>
                    <a:pt x="444" y="64"/>
                  </a:cubicBezTo>
                  <a:cubicBezTo>
                    <a:pt x="412" y="33"/>
                    <a:pt x="349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8" name="Google Shape;1878;p23"/>
            <p:cNvSpPr/>
            <p:nvPr/>
          </p:nvSpPr>
          <p:spPr>
            <a:xfrm>
              <a:off x="6137553" y="2980793"/>
              <a:ext cx="19368" cy="26817"/>
            </a:xfrm>
            <a:custGeom>
              <a:avLst/>
              <a:gdLst/>
              <a:ahLst/>
              <a:cxnLst/>
              <a:rect l="l" t="t" r="r" b="b"/>
              <a:pathLst>
                <a:path w="572" h="792" extrusionOk="0">
                  <a:moveTo>
                    <a:pt x="286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602"/>
                    <a:pt x="128" y="792"/>
                    <a:pt x="286" y="792"/>
                  </a:cubicBezTo>
                  <a:cubicBezTo>
                    <a:pt x="444" y="792"/>
                    <a:pt x="571" y="602"/>
                    <a:pt x="571" y="380"/>
                  </a:cubicBezTo>
                  <a:cubicBezTo>
                    <a:pt x="571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9" name="Google Shape;1879;p23"/>
            <p:cNvSpPr/>
            <p:nvPr/>
          </p:nvSpPr>
          <p:spPr>
            <a:xfrm>
              <a:off x="6157937" y="3007576"/>
              <a:ext cx="19334" cy="27935"/>
            </a:xfrm>
            <a:custGeom>
              <a:avLst/>
              <a:gdLst/>
              <a:ahLst/>
              <a:cxnLst/>
              <a:rect l="l" t="t" r="r" b="b"/>
              <a:pathLst>
                <a:path w="571" h="825" extrusionOk="0">
                  <a:moveTo>
                    <a:pt x="286" y="1"/>
                  </a:moveTo>
                  <a:cubicBezTo>
                    <a:pt x="127" y="1"/>
                    <a:pt x="1" y="191"/>
                    <a:pt x="1" y="413"/>
                  </a:cubicBezTo>
                  <a:cubicBezTo>
                    <a:pt x="1" y="634"/>
                    <a:pt x="127" y="824"/>
                    <a:pt x="286" y="824"/>
                  </a:cubicBezTo>
                  <a:cubicBezTo>
                    <a:pt x="444" y="824"/>
                    <a:pt x="571" y="634"/>
                    <a:pt x="571" y="413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0" name="Google Shape;1880;p23"/>
            <p:cNvSpPr/>
            <p:nvPr/>
          </p:nvSpPr>
          <p:spPr>
            <a:xfrm>
              <a:off x="6137553" y="3035477"/>
              <a:ext cx="19368" cy="26851"/>
            </a:xfrm>
            <a:custGeom>
              <a:avLst/>
              <a:gdLst/>
              <a:ahLst/>
              <a:cxnLst/>
              <a:rect l="l" t="t" r="r" b="b"/>
              <a:pathLst>
                <a:path w="572" h="793" extrusionOk="0">
                  <a:moveTo>
                    <a:pt x="286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602"/>
                    <a:pt x="128" y="792"/>
                    <a:pt x="286" y="792"/>
                  </a:cubicBezTo>
                  <a:cubicBezTo>
                    <a:pt x="444" y="792"/>
                    <a:pt x="571" y="602"/>
                    <a:pt x="571" y="380"/>
                  </a:cubicBezTo>
                  <a:cubicBezTo>
                    <a:pt x="571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1" name="Google Shape;1881;p23"/>
            <p:cNvSpPr/>
            <p:nvPr/>
          </p:nvSpPr>
          <p:spPr>
            <a:xfrm>
              <a:off x="6178321" y="3035477"/>
              <a:ext cx="20418" cy="26851"/>
            </a:xfrm>
            <a:custGeom>
              <a:avLst/>
              <a:gdLst/>
              <a:ahLst/>
              <a:cxnLst/>
              <a:rect l="l" t="t" r="r" b="b"/>
              <a:pathLst>
                <a:path w="603" h="793" extrusionOk="0">
                  <a:moveTo>
                    <a:pt x="285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02"/>
                    <a:pt x="127" y="792"/>
                    <a:pt x="285" y="792"/>
                  </a:cubicBezTo>
                  <a:cubicBezTo>
                    <a:pt x="475" y="792"/>
                    <a:pt x="602" y="602"/>
                    <a:pt x="602" y="380"/>
                  </a:cubicBezTo>
                  <a:cubicBezTo>
                    <a:pt x="602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2" name="Google Shape;1882;p23"/>
            <p:cNvSpPr/>
            <p:nvPr/>
          </p:nvSpPr>
          <p:spPr>
            <a:xfrm>
              <a:off x="6157937" y="3062294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6" y="0"/>
                  </a:moveTo>
                  <a:cubicBezTo>
                    <a:pt x="127" y="0"/>
                    <a:pt x="1" y="190"/>
                    <a:pt x="1" y="412"/>
                  </a:cubicBezTo>
                  <a:cubicBezTo>
                    <a:pt x="1" y="633"/>
                    <a:pt x="127" y="823"/>
                    <a:pt x="286" y="823"/>
                  </a:cubicBezTo>
                  <a:cubicBezTo>
                    <a:pt x="444" y="823"/>
                    <a:pt x="571" y="633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3" name="Google Shape;1883;p23"/>
            <p:cNvSpPr/>
            <p:nvPr/>
          </p:nvSpPr>
          <p:spPr>
            <a:xfrm>
              <a:off x="6199754" y="3062294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6" y="0"/>
                  </a:moveTo>
                  <a:cubicBezTo>
                    <a:pt x="127" y="0"/>
                    <a:pt x="1" y="190"/>
                    <a:pt x="1" y="412"/>
                  </a:cubicBezTo>
                  <a:cubicBezTo>
                    <a:pt x="1" y="633"/>
                    <a:pt x="127" y="823"/>
                    <a:pt x="286" y="823"/>
                  </a:cubicBezTo>
                  <a:cubicBezTo>
                    <a:pt x="444" y="823"/>
                    <a:pt x="571" y="633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4" name="Google Shape;1884;p23"/>
            <p:cNvSpPr/>
            <p:nvPr/>
          </p:nvSpPr>
          <p:spPr>
            <a:xfrm>
              <a:off x="6137553" y="3090160"/>
              <a:ext cx="19368" cy="26851"/>
            </a:xfrm>
            <a:custGeom>
              <a:avLst/>
              <a:gdLst/>
              <a:ahLst/>
              <a:cxnLst/>
              <a:rect l="l" t="t" r="r" b="b"/>
              <a:pathLst>
                <a:path w="572" h="793" extrusionOk="0">
                  <a:moveTo>
                    <a:pt x="286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602"/>
                    <a:pt x="128" y="792"/>
                    <a:pt x="286" y="792"/>
                  </a:cubicBezTo>
                  <a:cubicBezTo>
                    <a:pt x="444" y="792"/>
                    <a:pt x="571" y="602"/>
                    <a:pt x="571" y="380"/>
                  </a:cubicBezTo>
                  <a:cubicBezTo>
                    <a:pt x="571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5" name="Google Shape;1885;p23"/>
            <p:cNvSpPr/>
            <p:nvPr/>
          </p:nvSpPr>
          <p:spPr>
            <a:xfrm>
              <a:off x="6178321" y="3090160"/>
              <a:ext cx="20418" cy="26851"/>
            </a:xfrm>
            <a:custGeom>
              <a:avLst/>
              <a:gdLst/>
              <a:ahLst/>
              <a:cxnLst/>
              <a:rect l="l" t="t" r="r" b="b"/>
              <a:pathLst>
                <a:path w="603" h="793" extrusionOk="0">
                  <a:moveTo>
                    <a:pt x="285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02"/>
                    <a:pt x="127" y="792"/>
                    <a:pt x="285" y="792"/>
                  </a:cubicBezTo>
                  <a:cubicBezTo>
                    <a:pt x="475" y="792"/>
                    <a:pt x="602" y="602"/>
                    <a:pt x="602" y="380"/>
                  </a:cubicBezTo>
                  <a:cubicBezTo>
                    <a:pt x="602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6" name="Google Shape;1886;p23"/>
            <p:cNvSpPr/>
            <p:nvPr/>
          </p:nvSpPr>
          <p:spPr>
            <a:xfrm>
              <a:off x="6157937" y="3116978"/>
              <a:ext cx="19334" cy="24684"/>
            </a:xfrm>
            <a:custGeom>
              <a:avLst/>
              <a:gdLst/>
              <a:ahLst/>
              <a:cxnLst/>
              <a:rect l="l" t="t" r="r" b="b"/>
              <a:pathLst>
                <a:path w="571" h="729" extrusionOk="0">
                  <a:moveTo>
                    <a:pt x="286" y="0"/>
                  </a:moveTo>
                  <a:cubicBezTo>
                    <a:pt x="127" y="0"/>
                    <a:pt x="1" y="190"/>
                    <a:pt x="1" y="412"/>
                  </a:cubicBezTo>
                  <a:cubicBezTo>
                    <a:pt x="1" y="539"/>
                    <a:pt x="32" y="634"/>
                    <a:pt x="64" y="697"/>
                  </a:cubicBezTo>
                  <a:cubicBezTo>
                    <a:pt x="222" y="697"/>
                    <a:pt x="349" y="729"/>
                    <a:pt x="444" y="729"/>
                  </a:cubicBezTo>
                  <a:cubicBezTo>
                    <a:pt x="539" y="665"/>
                    <a:pt x="571" y="539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7" name="Google Shape;1887;p23"/>
            <p:cNvSpPr/>
            <p:nvPr/>
          </p:nvSpPr>
          <p:spPr>
            <a:xfrm>
              <a:off x="6199754" y="3116978"/>
              <a:ext cx="16117" cy="26817"/>
            </a:xfrm>
            <a:custGeom>
              <a:avLst/>
              <a:gdLst/>
              <a:ahLst/>
              <a:cxnLst/>
              <a:rect l="l" t="t" r="r" b="b"/>
              <a:pathLst>
                <a:path w="476" h="792" extrusionOk="0">
                  <a:moveTo>
                    <a:pt x="286" y="0"/>
                  </a:moveTo>
                  <a:cubicBezTo>
                    <a:pt x="127" y="0"/>
                    <a:pt x="1" y="190"/>
                    <a:pt x="1" y="412"/>
                  </a:cubicBezTo>
                  <a:cubicBezTo>
                    <a:pt x="1" y="602"/>
                    <a:pt x="64" y="760"/>
                    <a:pt x="191" y="792"/>
                  </a:cubicBezTo>
                  <a:lnTo>
                    <a:pt x="476" y="127"/>
                  </a:lnTo>
                  <a:cubicBezTo>
                    <a:pt x="412" y="64"/>
                    <a:pt x="349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8" name="Google Shape;1888;p23"/>
            <p:cNvSpPr/>
            <p:nvPr/>
          </p:nvSpPr>
          <p:spPr>
            <a:xfrm>
              <a:off x="6187971" y="3144844"/>
              <a:ext cx="3251" cy="34"/>
            </a:xfrm>
            <a:custGeom>
              <a:avLst/>
              <a:gdLst/>
              <a:ahLst/>
              <a:cxnLst/>
              <a:rect l="l" t="t" r="r" b="b"/>
              <a:pathLst>
                <a:path w="96" h="1" extrusionOk="0">
                  <a:moveTo>
                    <a:pt x="0" y="1"/>
                  </a:moveTo>
                  <a:cubicBezTo>
                    <a:pt x="32" y="1"/>
                    <a:pt x="64" y="1"/>
                    <a:pt x="95" y="1"/>
                  </a:cubicBezTo>
                  <a:cubicBezTo>
                    <a:pt x="64" y="1"/>
                    <a:pt x="32" y="1"/>
                    <a:pt x="0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9" name="Google Shape;1889;p23"/>
            <p:cNvSpPr/>
            <p:nvPr/>
          </p:nvSpPr>
          <p:spPr>
            <a:xfrm>
              <a:off x="6075386" y="2689123"/>
              <a:ext cx="10734" cy="17167"/>
            </a:xfrm>
            <a:custGeom>
              <a:avLst/>
              <a:gdLst/>
              <a:ahLst/>
              <a:cxnLst/>
              <a:rect l="l" t="t" r="r" b="b"/>
              <a:pathLst>
                <a:path w="317" h="507" extrusionOk="0">
                  <a:moveTo>
                    <a:pt x="32" y="0"/>
                  </a:moveTo>
                  <a:cubicBezTo>
                    <a:pt x="32" y="32"/>
                    <a:pt x="0" y="64"/>
                    <a:pt x="0" y="95"/>
                  </a:cubicBezTo>
                  <a:cubicBezTo>
                    <a:pt x="0" y="285"/>
                    <a:pt x="95" y="444"/>
                    <a:pt x="222" y="507"/>
                  </a:cubicBezTo>
                  <a:cubicBezTo>
                    <a:pt x="254" y="349"/>
                    <a:pt x="285" y="254"/>
                    <a:pt x="285" y="254"/>
                  </a:cubicBezTo>
                  <a:cubicBezTo>
                    <a:pt x="317" y="190"/>
                    <a:pt x="285" y="95"/>
                    <a:pt x="222" y="64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0" name="Google Shape;1890;p23"/>
            <p:cNvSpPr/>
            <p:nvPr/>
          </p:nvSpPr>
          <p:spPr>
            <a:xfrm>
              <a:off x="6055002" y="2706256"/>
              <a:ext cx="19334" cy="27935"/>
            </a:xfrm>
            <a:custGeom>
              <a:avLst/>
              <a:gdLst/>
              <a:ahLst/>
              <a:cxnLst/>
              <a:rect l="l" t="t" r="r" b="b"/>
              <a:pathLst>
                <a:path w="571" h="825" extrusionOk="0">
                  <a:moveTo>
                    <a:pt x="285" y="1"/>
                  </a:moveTo>
                  <a:cubicBezTo>
                    <a:pt x="127" y="1"/>
                    <a:pt x="0" y="191"/>
                    <a:pt x="0" y="413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1" y="634"/>
                    <a:pt x="571" y="413"/>
                  </a:cubicBezTo>
                  <a:cubicBezTo>
                    <a:pt x="571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1" name="Google Shape;1891;p23"/>
            <p:cNvSpPr/>
            <p:nvPr/>
          </p:nvSpPr>
          <p:spPr>
            <a:xfrm>
              <a:off x="6075386" y="2738457"/>
              <a:ext cx="3251" cy="17167"/>
            </a:xfrm>
            <a:custGeom>
              <a:avLst/>
              <a:gdLst/>
              <a:ahLst/>
              <a:cxnLst/>
              <a:rect l="l" t="t" r="r" b="b"/>
              <a:pathLst>
                <a:path w="96" h="507" extrusionOk="0">
                  <a:moveTo>
                    <a:pt x="95" y="0"/>
                  </a:moveTo>
                  <a:lnTo>
                    <a:pt x="95" y="0"/>
                  </a:lnTo>
                  <a:cubicBezTo>
                    <a:pt x="32" y="63"/>
                    <a:pt x="0" y="158"/>
                    <a:pt x="0" y="285"/>
                  </a:cubicBezTo>
                  <a:cubicBezTo>
                    <a:pt x="0" y="348"/>
                    <a:pt x="32" y="443"/>
                    <a:pt x="64" y="507"/>
                  </a:cubicBezTo>
                  <a:cubicBezTo>
                    <a:pt x="64" y="348"/>
                    <a:pt x="64" y="158"/>
                    <a:pt x="9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2" name="Google Shape;1892;p23"/>
            <p:cNvSpPr/>
            <p:nvPr/>
          </p:nvSpPr>
          <p:spPr>
            <a:xfrm>
              <a:off x="6055002" y="3199528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571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3" name="Google Shape;1893;p23"/>
            <p:cNvSpPr/>
            <p:nvPr/>
          </p:nvSpPr>
          <p:spPr>
            <a:xfrm>
              <a:off x="6075386" y="3230646"/>
              <a:ext cx="7517" cy="22551"/>
            </a:xfrm>
            <a:custGeom>
              <a:avLst/>
              <a:gdLst/>
              <a:ahLst/>
              <a:cxnLst/>
              <a:rect l="l" t="t" r="r" b="b"/>
              <a:pathLst>
                <a:path w="222" h="666" extrusionOk="0">
                  <a:moveTo>
                    <a:pt x="95" y="0"/>
                  </a:moveTo>
                  <a:cubicBezTo>
                    <a:pt x="64" y="63"/>
                    <a:pt x="0" y="190"/>
                    <a:pt x="0" y="285"/>
                  </a:cubicBezTo>
                  <a:cubicBezTo>
                    <a:pt x="0" y="475"/>
                    <a:pt x="95" y="633"/>
                    <a:pt x="222" y="665"/>
                  </a:cubicBezTo>
                  <a:cubicBezTo>
                    <a:pt x="190" y="507"/>
                    <a:pt x="127" y="253"/>
                    <a:pt x="9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4" name="Google Shape;1894;p23"/>
            <p:cNvSpPr/>
            <p:nvPr/>
          </p:nvSpPr>
          <p:spPr>
            <a:xfrm>
              <a:off x="6055002" y="3254212"/>
              <a:ext cx="19334" cy="24718"/>
            </a:xfrm>
            <a:custGeom>
              <a:avLst/>
              <a:gdLst/>
              <a:ahLst/>
              <a:cxnLst/>
              <a:rect l="l" t="t" r="r" b="b"/>
              <a:pathLst>
                <a:path w="571" h="730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539"/>
                    <a:pt x="64" y="666"/>
                    <a:pt x="127" y="729"/>
                  </a:cubicBezTo>
                  <a:lnTo>
                    <a:pt x="571" y="539"/>
                  </a:lnTo>
                  <a:cubicBezTo>
                    <a:pt x="571" y="507"/>
                    <a:pt x="571" y="444"/>
                    <a:pt x="571" y="412"/>
                  </a:cubicBezTo>
                  <a:cubicBezTo>
                    <a:pt x="571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5" name="Google Shape;1895;p23"/>
            <p:cNvSpPr/>
            <p:nvPr/>
          </p:nvSpPr>
          <p:spPr>
            <a:xfrm>
              <a:off x="6014269" y="2663389"/>
              <a:ext cx="19334" cy="16117"/>
            </a:xfrm>
            <a:custGeom>
              <a:avLst/>
              <a:gdLst/>
              <a:ahLst/>
              <a:cxnLst/>
              <a:rect l="l" t="t" r="r" b="b"/>
              <a:pathLst>
                <a:path w="571" h="476" extrusionOk="0">
                  <a:moveTo>
                    <a:pt x="32" y="0"/>
                  </a:moveTo>
                  <a:cubicBezTo>
                    <a:pt x="0" y="0"/>
                    <a:pt x="0" y="32"/>
                    <a:pt x="0" y="64"/>
                  </a:cubicBezTo>
                  <a:cubicBezTo>
                    <a:pt x="0" y="285"/>
                    <a:pt x="158" y="475"/>
                    <a:pt x="317" y="475"/>
                  </a:cubicBezTo>
                  <a:cubicBezTo>
                    <a:pt x="412" y="475"/>
                    <a:pt x="538" y="349"/>
                    <a:pt x="570" y="222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6" name="Google Shape;1896;p23"/>
            <p:cNvSpPr/>
            <p:nvPr/>
          </p:nvSpPr>
          <p:spPr>
            <a:xfrm>
              <a:off x="5993885" y="2679473"/>
              <a:ext cx="19334" cy="26817"/>
            </a:xfrm>
            <a:custGeom>
              <a:avLst/>
              <a:gdLst/>
              <a:ahLst/>
              <a:cxnLst/>
              <a:rect l="l" t="t" r="r" b="b"/>
              <a:pathLst>
                <a:path w="571" h="792" extrusionOk="0">
                  <a:moveTo>
                    <a:pt x="285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02"/>
                    <a:pt x="127" y="792"/>
                    <a:pt x="285" y="792"/>
                  </a:cubicBezTo>
                  <a:cubicBezTo>
                    <a:pt x="444" y="792"/>
                    <a:pt x="570" y="602"/>
                    <a:pt x="570" y="380"/>
                  </a:cubicBezTo>
                  <a:cubicBezTo>
                    <a:pt x="570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7" name="Google Shape;1897;p23"/>
            <p:cNvSpPr/>
            <p:nvPr/>
          </p:nvSpPr>
          <p:spPr>
            <a:xfrm>
              <a:off x="6035702" y="2679473"/>
              <a:ext cx="19334" cy="26817"/>
            </a:xfrm>
            <a:custGeom>
              <a:avLst/>
              <a:gdLst/>
              <a:ahLst/>
              <a:cxnLst/>
              <a:rect l="l" t="t" r="r" b="b"/>
              <a:pathLst>
                <a:path w="571" h="792" extrusionOk="0">
                  <a:moveTo>
                    <a:pt x="285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02"/>
                    <a:pt x="127" y="792"/>
                    <a:pt x="285" y="792"/>
                  </a:cubicBezTo>
                  <a:cubicBezTo>
                    <a:pt x="444" y="792"/>
                    <a:pt x="570" y="602"/>
                    <a:pt x="570" y="380"/>
                  </a:cubicBezTo>
                  <a:cubicBezTo>
                    <a:pt x="570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8" name="Google Shape;1898;p23"/>
            <p:cNvSpPr/>
            <p:nvPr/>
          </p:nvSpPr>
          <p:spPr>
            <a:xfrm>
              <a:off x="5973501" y="2706256"/>
              <a:ext cx="19334" cy="27935"/>
            </a:xfrm>
            <a:custGeom>
              <a:avLst/>
              <a:gdLst/>
              <a:ahLst/>
              <a:cxnLst/>
              <a:rect l="l" t="t" r="r" b="b"/>
              <a:pathLst>
                <a:path w="571" h="825" extrusionOk="0">
                  <a:moveTo>
                    <a:pt x="286" y="1"/>
                  </a:moveTo>
                  <a:cubicBezTo>
                    <a:pt x="127" y="1"/>
                    <a:pt x="1" y="191"/>
                    <a:pt x="1" y="413"/>
                  </a:cubicBezTo>
                  <a:cubicBezTo>
                    <a:pt x="1" y="634"/>
                    <a:pt x="127" y="824"/>
                    <a:pt x="286" y="824"/>
                  </a:cubicBezTo>
                  <a:cubicBezTo>
                    <a:pt x="444" y="824"/>
                    <a:pt x="571" y="634"/>
                    <a:pt x="571" y="413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9" name="Google Shape;1899;p23"/>
            <p:cNvSpPr/>
            <p:nvPr/>
          </p:nvSpPr>
          <p:spPr>
            <a:xfrm>
              <a:off x="6014269" y="2706256"/>
              <a:ext cx="20384" cy="27935"/>
            </a:xfrm>
            <a:custGeom>
              <a:avLst/>
              <a:gdLst/>
              <a:ahLst/>
              <a:cxnLst/>
              <a:rect l="l" t="t" r="r" b="b"/>
              <a:pathLst>
                <a:path w="602" h="825" extrusionOk="0">
                  <a:moveTo>
                    <a:pt x="317" y="1"/>
                  </a:moveTo>
                  <a:cubicBezTo>
                    <a:pt x="127" y="1"/>
                    <a:pt x="0" y="191"/>
                    <a:pt x="0" y="413"/>
                  </a:cubicBezTo>
                  <a:cubicBezTo>
                    <a:pt x="0" y="634"/>
                    <a:pt x="127" y="824"/>
                    <a:pt x="317" y="824"/>
                  </a:cubicBezTo>
                  <a:cubicBezTo>
                    <a:pt x="475" y="824"/>
                    <a:pt x="602" y="634"/>
                    <a:pt x="602" y="413"/>
                  </a:cubicBezTo>
                  <a:cubicBezTo>
                    <a:pt x="602" y="191"/>
                    <a:pt x="475" y="1"/>
                    <a:pt x="317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0" name="Google Shape;1900;p23"/>
            <p:cNvSpPr/>
            <p:nvPr/>
          </p:nvSpPr>
          <p:spPr>
            <a:xfrm>
              <a:off x="5993885" y="2734156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02"/>
                    <a:pt x="127" y="792"/>
                    <a:pt x="285" y="792"/>
                  </a:cubicBezTo>
                  <a:cubicBezTo>
                    <a:pt x="444" y="792"/>
                    <a:pt x="570" y="602"/>
                    <a:pt x="570" y="380"/>
                  </a:cubicBezTo>
                  <a:cubicBezTo>
                    <a:pt x="570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1" name="Google Shape;1901;p23"/>
            <p:cNvSpPr/>
            <p:nvPr/>
          </p:nvSpPr>
          <p:spPr>
            <a:xfrm>
              <a:off x="6035702" y="2734156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02"/>
                    <a:pt x="127" y="792"/>
                    <a:pt x="285" y="792"/>
                  </a:cubicBezTo>
                  <a:cubicBezTo>
                    <a:pt x="444" y="792"/>
                    <a:pt x="570" y="602"/>
                    <a:pt x="570" y="380"/>
                  </a:cubicBezTo>
                  <a:cubicBezTo>
                    <a:pt x="570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2" name="Google Shape;1902;p23"/>
            <p:cNvSpPr/>
            <p:nvPr/>
          </p:nvSpPr>
          <p:spPr>
            <a:xfrm>
              <a:off x="5973501" y="3199528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1"/>
                  </a:moveTo>
                  <a:cubicBezTo>
                    <a:pt x="127" y="1"/>
                    <a:pt x="1" y="191"/>
                    <a:pt x="1" y="412"/>
                  </a:cubicBezTo>
                  <a:cubicBezTo>
                    <a:pt x="1" y="634"/>
                    <a:pt x="127" y="792"/>
                    <a:pt x="286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3" name="Google Shape;1903;p23"/>
            <p:cNvSpPr/>
            <p:nvPr/>
          </p:nvSpPr>
          <p:spPr>
            <a:xfrm>
              <a:off x="6014269" y="3199528"/>
              <a:ext cx="20384" cy="26851"/>
            </a:xfrm>
            <a:custGeom>
              <a:avLst/>
              <a:gdLst/>
              <a:ahLst/>
              <a:cxnLst/>
              <a:rect l="l" t="t" r="r" b="b"/>
              <a:pathLst>
                <a:path w="602" h="793" extrusionOk="0">
                  <a:moveTo>
                    <a:pt x="317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317" y="792"/>
                  </a:cubicBezTo>
                  <a:cubicBezTo>
                    <a:pt x="475" y="792"/>
                    <a:pt x="602" y="634"/>
                    <a:pt x="602" y="412"/>
                  </a:cubicBezTo>
                  <a:cubicBezTo>
                    <a:pt x="602" y="191"/>
                    <a:pt x="475" y="1"/>
                    <a:pt x="317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4" name="Google Shape;1904;p23"/>
            <p:cNvSpPr/>
            <p:nvPr/>
          </p:nvSpPr>
          <p:spPr>
            <a:xfrm>
              <a:off x="5993885" y="3226345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2"/>
                  </a:cubicBezTo>
                  <a:cubicBezTo>
                    <a:pt x="570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5" name="Google Shape;1905;p23"/>
            <p:cNvSpPr/>
            <p:nvPr/>
          </p:nvSpPr>
          <p:spPr>
            <a:xfrm>
              <a:off x="6035702" y="3226345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2"/>
                  </a:cubicBezTo>
                  <a:cubicBezTo>
                    <a:pt x="570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6" name="Google Shape;1906;p23"/>
            <p:cNvSpPr/>
            <p:nvPr/>
          </p:nvSpPr>
          <p:spPr>
            <a:xfrm>
              <a:off x="5974585" y="3254212"/>
              <a:ext cx="18251" cy="25767"/>
            </a:xfrm>
            <a:custGeom>
              <a:avLst/>
              <a:gdLst/>
              <a:ahLst/>
              <a:cxnLst/>
              <a:rect l="l" t="t" r="r" b="b"/>
              <a:pathLst>
                <a:path w="539" h="761" extrusionOk="0">
                  <a:moveTo>
                    <a:pt x="254" y="1"/>
                  </a:moveTo>
                  <a:cubicBezTo>
                    <a:pt x="127" y="1"/>
                    <a:pt x="32" y="96"/>
                    <a:pt x="0" y="222"/>
                  </a:cubicBezTo>
                  <a:cubicBezTo>
                    <a:pt x="159" y="412"/>
                    <a:pt x="285" y="571"/>
                    <a:pt x="412" y="761"/>
                  </a:cubicBezTo>
                  <a:cubicBezTo>
                    <a:pt x="475" y="666"/>
                    <a:pt x="539" y="539"/>
                    <a:pt x="539" y="412"/>
                  </a:cubicBezTo>
                  <a:cubicBezTo>
                    <a:pt x="539" y="191"/>
                    <a:pt x="412" y="1"/>
                    <a:pt x="254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7" name="Google Shape;1907;p23"/>
            <p:cNvSpPr/>
            <p:nvPr/>
          </p:nvSpPr>
          <p:spPr>
            <a:xfrm>
              <a:off x="6014269" y="3254212"/>
              <a:ext cx="20384" cy="26851"/>
            </a:xfrm>
            <a:custGeom>
              <a:avLst/>
              <a:gdLst/>
              <a:ahLst/>
              <a:cxnLst/>
              <a:rect l="l" t="t" r="r" b="b"/>
              <a:pathLst>
                <a:path w="602" h="793" extrusionOk="0">
                  <a:moveTo>
                    <a:pt x="317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3"/>
                    <a:pt x="317" y="793"/>
                  </a:cubicBezTo>
                  <a:cubicBezTo>
                    <a:pt x="475" y="793"/>
                    <a:pt x="602" y="634"/>
                    <a:pt x="602" y="412"/>
                  </a:cubicBezTo>
                  <a:cubicBezTo>
                    <a:pt x="602" y="191"/>
                    <a:pt x="475" y="1"/>
                    <a:pt x="317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8" name="Google Shape;1908;p23"/>
            <p:cNvSpPr/>
            <p:nvPr/>
          </p:nvSpPr>
          <p:spPr>
            <a:xfrm>
              <a:off x="5994935" y="3282113"/>
              <a:ext cx="18284" cy="19334"/>
            </a:xfrm>
            <a:custGeom>
              <a:avLst/>
              <a:gdLst/>
              <a:ahLst/>
              <a:cxnLst/>
              <a:rect l="l" t="t" r="r" b="b"/>
              <a:pathLst>
                <a:path w="540" h="571" extrusionOk="0">
                  <a:moveTo>
                    <a:pt x="254" y="0"/>
                  </a:moveTo>
                  <a:cubicBezTo>
                    <a:pt x="159" y="0"/>
                    <a:pt x="33" y="95"/>
                    <a:pt x="1" y="222"/>
                  </a:cubicBezTo>
                  <a:cubicBezTo>
                    <a:pt x="96" y="380"/>
                    <a:pt x="159" y="475"/>
                    <a:pt x="159" y="475"/>
                  </a:cubicBezTo>
                  <a:cubicBezTo>
                    <a:pt x="191" y="539"/>
                    <a:pt x="286" y="570"/>
                    <a:pt x="349" y="570"/>
                  </a:cubicBezTo>
                  <a:lnTo>
                    <a:pt x="539" y="475"/>
                  </a:lnTo>
                  <a:cubicBezTo>
                    <a:pt x="539" y="444"/>
                    <a:pt x="539" y="412"/>
                    <a:pt x="539" y="380"/>
                  </a:cubicBezTo>
                  <a:cubicBezTo>
                    <a:pt x="539" y="159"/>
                    <a:pt x="413" y="0"/>
                    <a:pt x="254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9" name="Google Shape;1909;p23"/>
            <p:cNvSpPr/>
            <p:nvPr/>
          </p:nvSpPr>
          <p:spPr>
            <a:xfrm>
              <a:off x="6036786" y="3282113"/>
              <a:ext cx="12901" cy="6467"/>
            </a:xfrm>
            <a:custGeom>
              <a:avLst/>
              <a:gdLst/>
              <a:ahLst/>
              <a:cxnLst/>
              <a:rect l="l" t="t" r="r" b="b"/>
              <a:pathLst>
                <a:path w="381" h="191" extrusionOk="0">
                  <a:moveTo>
                    <a:pt x="253" y="0"/>
                  </a:moveTo>
                  <a:cubicBezTo>
                    <a:pt x="158" y="0"/>
                    <a:pt x="63" y="64"/>
                    <a:pt x="0" y="190"/>
                  </a:cubicBezTo>
                  <a:lnTo>
                    <a:pt x="380" y="32"/>
                  </a:lnTo>
                  <a:cubicBezTo>
                    <a:pt x="348" y="0"/>
                    <a:pt x="285" y="0"/>
                    <a:pt x="253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0" name="Google Shape;1910;p23"/>
            <p:cNvSpPr/>
            <p:nvPr/>
          </p:nvSpPr>
          <p:spPr>
            <a:xfrm>
              <a:off x="5892000" y="2722373"/>
              <a:ext cx="16117" cy="11817"/>
            </a:xfrm>
            <a:custGeom>
              <a:avLst/>
              <a:gdLst/>
              <a:ahLst/>
              <a:cxnLst/>
              <a:rect l="l" t="t" r="r" b="b"/>
              <a:pathLst>
                <a:path w="476" h="349" extrusionOk="0">
                  <a:moveTo>
                    <a:pt x="1" y="0"/>
                  </a:moveTo>
                  <a:cubicBezTo>
                    <a:pt x="1" y="190"/>
                    <a:pt x="127" y="348"/>
                    <a:pt x="254" y="348"/>
                  </a:cubicBezTo>
                  <a:cubicBezTo>
                    <a:pt x="349" y="348"/>
                    <a:pt x="412" y="285"/>
                    <a:pt x="476" y="222"/>
                  </a:cubicBezTo>
                  <a:cubicBezTo>
                    <a:pt x="286" y="190"/>
                    <a:pt x="127" y="95"/>
                    <a:pt x="1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1" name="Google Shape;1911;p23"/>
            <p:cNvSpPr/>
            <p:nvPr/>
          </p:nvSpPr>
          <p:spPr>
            <a:xfrm>
              <a:off x="5934901" y="2719156"/>
              <a:ext cx="17201" cy="15034"/>
            </a:xfrm>
            <a:custGeom>
              <a:avLst/>
              <a:gdLst/>
              <a:ahLst/>
              <a:cxnLst/>
              <a:rect l="l" t="t" r="r" b="b"/>
              <a:pathLst>
                <a:path w="508" h="444" extrusionOk="0">
                  <a:moveTo>
                    <a:pt x="507" y="0"/>
                  </a:moveTo>
                  <a:cubicBezTo>
                    <a:pt x="349" y="127"/>
                    <a:pt x="191" y="222"/>
                    <a:pt x="1" y="285"/>
                  </a:cubicBezTo>
                  <a:cubicBezTo>
                    <a:pt x="64" y="380"/>
                    <a:pt x="127" y="443"/>
                    <a:pt x="222" y="443"/>
                  </a:cubicBezTo>
                  <a:cubicBezTo>
                    <a:pt x="381" y="443"/>
                    <a:pt x="507" y="253"/>
                    <a:pt x="507" y="32"/>
                  </a:cubicBezTo>
                  <a:lnTo>
                    <a:pt x="507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2" name="Google Shape;1912;p23"/>
            <p:cNvSpPr/>
            <p:nvPr/>
          </p:nvSpPr>
          <p:spPr>
            <a:xfrm>
              <a:off x="5912384" y="2734156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02"/>
                    <a:pt x="127" y="792"/>
                    <a:pt x="286" y="792"/>
                  </a:cubicBezTo>
                  <a:cubicBezTo>
                    <a:pt x="444" y="792"/>
                    <a:pt x="571" y="602"/>
                    <a:pt x="571" y="380"/>
                  </a:cubicBezTo>
                  <a:cubicBezTo>
                    <a:pt x="571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3" name="Google Shape;1913;p23"/>
            <p:cNvSpPr/>
            <p:nvPr/>
          </p:nvSpPr>
          <p:spPr>
            <a:xfrm>
              <a:off x="5953118" y="2734156"/>
              <a:ext cx="20418" cy="26851"/>
            </a:xfrm>
            <a:custGeom>
              <a:avLst/>
              <a:gdLst/>
              <a:ahLst/>
              <a:cxnLst/>
              <a:rect l="l" t="t" r="r" b="b"/>
              <a:pathLst>
                <a:path w="603" h="793" extrusionOk="0">
                  <a:moveTo>
                    <a:pt x="318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602"/>
                    <a:pt x="159" y="792"/>
                    <a:pt x="318" y="792"/>
                  </a:cubicBezTo>
                  <a:cubicBezTo>
                    <a:pt x="476" y="792"/>
                    <a:pt x="603" y="602"/>
                    <a:pt x="603" y="380"/>
                  </a:cubicBezTo>
                  <a:cubicBezTo>
                    <a:pt x="603" y="159"/>
                    <a:pt x="476" y="0"/>
                    <a:pt x="318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4" name="Google Shape;1914;p23"/>
            <p:cNvSpPr/>
            <p:nvPr/>
          </p:nvSpPr>
          <p:spPr>
            <a:xfrm>
              <a:off x="5890951" y="3199528"/>
              <a:ext cx="20384" cy="26851"/>
            </a:xfrm>
            <a:custGeom>
              <a:avLst/>
              <a:gdLst/>
              <a:ahLst/>
              <a:cxnLst/>
              <a:rect l="l" t="t" r="r" b="b"/>
              <a:pathLst>
                <a:path w="602" h="793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75" y="792"/>
                    <a:pt x="602" y="634"/>
                    <a:pt x="602" y="412"/>
                  </a:cubicBezTo>
                  <a:cubicBezTo>
                    <a:pt x="602" y="191"/>
                    <a:pt x="475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5" name="Google Shape;1915;p23"/>
            <p:cNvSpPr/>
            <p:nvPr/>
          </p:nvSpPr>
          <p:spPr>
            <a:xfrm>
              <a:off x="5932768" y="3199528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4" y="792"/>
                    <a:pt x="570" y="634"/>
                    <a:pt x="570" y="412"/>
                  </a:cubicBezTo>
                  <a:cubicBezTo>
                    <a:pt x="570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6" name="Google Shape;1916;p23"/>
            <p:cNvSpPr/>
            <p:nvPr/>
          </p:nvSpPr>
          <p:spPr>
            <a:xfrm>
              <a:off x="5916684" y="3226345"/>
              <a:ext cx="10734" cy="3251"/>
            </a:xfrm>
            <a:custGeom>
              <a:avLst/>
              <a:gdLst/>
              <a:ahLst/>
              <a:cxnLst/>
              <a:rect l="l" t="t" r="r" b="b"/>
              <a:pathLst>
                <a:path w="317" h="96" extrusionOk="0">
                  <a:moveTo>
                    <a:pt x="159" y="0"/>
                  </a:moveTo>
                  <a:cubicBezTo>
                    <a:pt x="95" y="0"/>
                    <a:pt x="63" y="32"/>
                    <a:pt x="0" y="64"/>
                  </a:cubicBezTo>
                  <a:lnTo>
                    <a:pt x="63" y="64"/>
                  </a:lnTo>
                  <a:cubicBezTo>
                    <a:pt x="159" y="64"/>
                    <a:pt x="254" y="64"/>
                    <a:pt x="317" y="95"/>
                  </a:cubicBezTo>
                  <a:cubicBezTo>
                    <a:pt x="285" y="32"/>
                    <a:pt x="222" y="0"/>
                    <a:pt x="159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7" name="Google Shape;1917;p23"/>
            <p:cNvSpPr/>
            <p:nvPr/>
          </p:nvSpPr>
          <p:spPr>
            <a:xfrm>
              <a:off x="5953118" y="3226345"/>
              <a:ext cx="20418" cy="26851"/>
            </a:xfrm>
            <a:custGeom>
              <a:avLst/>
              <a:gdLst/>
              <a:ahLst/>
              <a:cxnLst/>
              <a:rect l="l" t="t" r="r" b="b"/>
              <a:pathLst>
                <a:path w="603" h="793" extrusionOk="0">
                  <a:moveTo>
                    <a:pt x="318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444"/>
                    <a:pt x="33" y="444"/>
                    <a:pt x="33" y="475"/>
                  </a:cubicBezTo>
                  <a:cubicBezTo>
                    <a:pt x="159" y="570"/>
                    <a:pt x="286" y="697"/>
                    <a:pt x="381" y="792"/>
                  </a:cubicBezTo>
                  <a:cubicBezTo>
                    <a:pt x="508" y="760"/>
                    <a:pt x="603" y="602"/>
                    <a:pt x="603" y="412"/>
                  </a:cubicBezTo>
                  <a:cubicBezTo>
                    <a:pt x="603" y="190"/>
                    <a:pt x="476" y="0"/>
                    <a:pt x="318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8" name="Google Shape;1918;p23"/>
            <p:cNvSpPr/>
            <p:nvPr/>
          </p:nvSpPr>
          <p:spPr>
            <a:xfrm>
              <a:off x="5809450" y="2661222"/>
              <a:ext cx="19334" cy="18284"/>
            </a:xfrm>
            <a:custGeom>
              <a:avLst/>
              <a:gdLst/>
              <a:ahLst/>
              <a:cxnLst/>
              <a:rect l="l" t="t" r="r" b="b"/>
              <a:pathLst>
                <a:path w="571" h="540" extrusionOk="0">
                  <a:moveTo>
                    <a:pt x="570" y="1"/>
                  </a:moveTo>
                  <a:lnTo>
                    <a:pt x="0" y="223"/>
                  </a:lnTo>
                  <a:cubicBezTo>
                    <a:pt x="32" y="381"/>
                    <a:pt x="159" y="539"/>
                    <a:pt x="285" y="539"/>
                  </a:cubicBezTo>
                  <a:cubicBezTo>
                    <a:pt x="444" y="539"/>
                    <a:pt x="570" y="349"/>
                    <a:pt x="570" y="128"/>
                  </a:cubicBezTo>
                  <a:cubicBezTo>
                    <a:pt x="570" y="64"/>
                    <a:pt x="570" y="33"/>
                    <a:pt x="570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9" name="Google Shape;1919;p23"/>
            <p:cNvSpPr/>
            <p:nvPr/>
          </p:nvSpPr>
          <p:spPr>
            <a:xfrm>
              <a:off x="5829800" y="2679473"/>
              <a:ext cx="20418" cy="26817"/>
            </a:xfrm>
            <a:custGeom>
              <a:avLst/>
              <a:gdLst/>
              <a:ahLst/>
              <a:cxnLst/>
              <a:rect l="l" t="t" r="r" b="b"/>
              <a:pathLst>
                <a:path w="603" h="792" extrusionOk="0">
                  <a:moveTo>
                    <a:pt x="286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602"/>
                    <a:pt x="128" y="792"/>
                    <a:pt x="286" y="792"/>
                  </a:cubicBezTo>
                  <a:cubicBezTo>
                    <a:pt x="476" y="792"/>
                    <a:pt x="603" y="602"/>
                    <a:pt x="603" y="380"/>
                  </a:cubicBezTo>
                  <a:cubicBezTo>
                    <a:pt x="603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0" name="Google Shape;1920;p23"/>
            <p:cNvSpPr/>
            <p:nvPr/>
          </p:nvSpPr>
          <p:spPr>
            <a:xfrm>
              <a:off x="5809450" y="2706256"/>
              <a:ext cx="19334" cy="27935"/>
            </a:xfrm>
            <a:custGeom>
              <a:avLst/>
              <a:gdLst/>
              <a:ahLst/>
              <a:cxnLst/>
              <a:rect l="l" t="t" r="r" b="b"/>
              <a:pathLst>
                <a:path w="571" h="825" extrusionOk="0">
                  <a:moveTo>
                    <a:pt x="285" y="1"/>
                  </a:moveTo>
                  <a:cubicBezTo>
                    <a:pt x="127" y="1"/>
                    <a:pt x="0" y="191"/>
                    <a:pt x="0" y="413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3"/>
                  </a:cubicBezTo>
                  <a:cubicBezTo>
                    <a:pt x="570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1" name="Google Shape;1921;p23"/>
            <p:cNvSpPr/>
            <p:nvPr/>
          </p:nvSpPr>
          <p:spPr>
            <a:xfrm>
              <a:off x="5851267" y="2706256"/>
              <a:ext cx="19334" cy="27935"/>
            </a:xfrm>
            <a:custGeom>
              <a:avLst/>
              <a:gdLst/>
              <a:ahLst/>
              <a:cxnLst/>
              <a:rect l="l" t="t" r="r" b="b"/>
              <a:pathLst>
                <a:path w="571" h="825" extrusionOk="0">
                  <a:moveTo>
                    <a:pt x="285" y="1"/>
                  </a:moveTo>
                  <a:cubicBezTo>
                    <a:pt x="127" y="1"/>
                    <a:pt x="0" y="191"/>
                    <a:pt x="0" y="413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3"/>
                  </a:cubicBezTo>
                  <a:cubicBezTo>
                    <a:pt x="570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2" name="Google Shape;1922;p23"/>
            <p:cNvSpPr/>
            <p:nvPr/>
          </p:nvSpPr>
          <p:spPr>
            <a:xfrm>
              <a:off x="5829800" y="2734156"/>
              <a:ext cx="20418" cy="26851"/>
            </a:xfrm>
            <a:custGeom>
              <a:avLst/>
              <a:gdLst/>
              <a:ahLst/>
              <a:cxnLst/>
              <a:rect l="l" t="t" r="r" b="b"/>
              <a:pathLst>
                <a:path w="603" h="793" extrusionOk="0">
                  <a:moveTo>
                    <a:pt x="286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602"/>
                    <a:pt x="128" y="792"/>
                    <a:pt x="286" y="792"/>
                  </a:cubicBezTo>
                  <a:cubicBezTo>
                    <a:pt x="476" y="792"/>
                    <a:pt x="603" y="602"/>
                    <a:pt x="603" y="380"/>
                  </a:cubicBezTo>
                  <a:cubicBezTo>
                    <a:pt x="603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3" name="Google Shape;1923;p23"/>
            <p:cNvSpPr/>
            <p:nvPr/>
          </p:nvSpPr>
          <p:spPr>
            <a:xfrm>
              <a:off x="5871651" y="2734156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02"/>
                    <a:pt x="127" y="792"/>
                    <a:pt x="285" y="792"/>
                  </a:cubicBezTo>
                  <a:cubicBezTo>
                    <a:pt x="443" y="792"/>
                    <a:pt x="570" y="602"/>
                    <a:pt x="570" y="380"/>
                  </a:cubicBezTo>
                  <a:cubicBezTo>
                    <a:pt x="570" y="159"/>
                    <a:pt x="443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4" name="Google Shape;1924;p23"/>
            <p:cNvSpPr/>
            <p:nvPr/>
          </p:nvSpPr>
          <p:spPr>
            <a:xfrm>
              <a:off x="5809450" y="3199528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4" y="792"/>
                    <a:pt x="570" y="634"/>
                    <a:pt x="570" y="412"/>
                  </a:cubicBezTo>
                  <a:cubicBezTo>
                    <a:pt x="570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5" name="Google Shape;1925;p23"/>
            <p:cNvSpPr/>
            <p:nvPr/>
          </p:nvSpPr>
          <p:spPr>
            <a:xfrm>
              <a:off x="5851267" y="3199528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4" y="792"/>
                    <a:pt x="570" y="634"/>
                    <a:pt x="570" y="412"/>
                  </a:cubicBezTo>
                  <a:cubicBezTo>
                    <a:pt x="570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6" name="Google Shape;1926;p23"/>
            <p:cNvSpPr/>
            <p:nvPr/>
          </p:nvSpPr>
          <p:spPr>
            <a:xfrm>
              <a:off x="5829800" y="3226345"/>
              <a:ext cx="20418" cy="27901"/>
            </a:xfrm>
            <a:custGeom>
              <a:avLst/>
              <a:gdLst/>
              <a:ahLst/>
              <a:cxnLst/>
              <a:rect l="l" t="t" r="r" b="b"/>
              <a:pathLst>
                <a:path w="603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4"/>
                    <a:pt x="128" y="824"/>
                    <a:pt x="286" y="824"/>
                  </a:cubicBezTo>
                  <a:cubicBezTo>
                    <a:pt x="476" y="824"/>
                    <a:pt x="603" y="634"/>
                    <a:pt x="603" y="412"/>
                  </a:cubicBezTo>
                  <a:cubicBezTo>
                    <a:pt x="603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7" name="Google Shape;1927;p23"/>
            <p:cNvSpPr/>
            <p:nvPr/>
          </p:nvSpPr>
          <p:spPr>
            <a:xfrm>
              <a:off x="5871651" y="3226345"/>
              <a:ext cx="19334" cy="23634"/>
            </a:xfrm>
            <a:custGeom>
              <a:avLst/>
              <a:gdLst/>
              <a:ahLst/>
              <a:cxnLst/>
              <a:rect l="l" t="t" r="r" b="b"/>
              <a:pathLst>
                <a:path w="571" h="698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539"/>
                    <a:pt x="32" y="634"/>
                    <a:pt x="95" y="697"/>
                  </a:cubicBezTo>
                  <a:cubicBezTo>
                    <a:pt x="222" y="570"/>
                    <a:pt x="412" y="444"/>
                    <a:pt x="570" y="317"/>
                  </a:cubicBezTo>
                  <a:cubicBezTo>
                    <a:pt x="538" y="159"/>
                    <a:pt x="412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8" name="Google Shape;1928;p23"/>
            <p:cNvSpPr/>
            <p:nvPr/>
          </p:nvSpPr>
          <p:spPr>
            <a:xfrm>
              <a:off x="5809450" y="3254212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3"/>
                    <a:pt x="285" y="793"/>
                  </a:cubicBezTo>
                  <a:cubicBezTo>
                    <a:pt x="444" y="793"/>
                    <a:pt x="570" y="634"/>
                    <a:pt x="570" y="412"/>
                  </a:cubicBezTo>
                  <a:cubicBezTo>
                    <a:pt x="570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9" name="Google Shape;1929;p23"/>
            <p:cNvSpPr/>
            <p:nvPr/>
          </p:nvSpPr>
          <p:spPr>
            <a:xfrm>
              <a:off x="5851267" y="3254212"/>
              <a:ext cx="16117" cy="21501"/>
            </a:xfrm>
            <a:custGeom>
              <a:avLst/>
              <a:gdLst/>
              <a:ahLst/>
              <a:cxnLst/>
              <a:rect l="l" t="t" r="r" b="b"/>
              <a:pathLst>
                <a:path w="476" h="635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476"/>
                    <a:pt x="0" y="571"/>
                    <a:pt x="32" y="634"/>
                  </a:cubicBezTo>
                  <a:cubicBezTo>
                    <a:pt x="159" y="444"/>
                    <a:pt x="317" y="286"/>
                    <a:pt x="475" y="96"/>
                  </a:cubicBezTo>
                  <a:cubicBezTo>
                    <a:pt x="412" y="32"/>
                    <a:pt x="349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0" name="Google Shape;1930;p23"/>
            <p:cNvSpPr/>
            <p:nvPr/>
          </p:nvSpPr>
          <p:spPr>
            <a:xfrm>
              <a:off x="5829800" y="3282113"/>
              <a:ext cx="16117" cy="18657"/>
            </a:xfrm>
            <a:custGeom>
              <a:avLst/>
              <a:gdLst/>
              <a:ahLst/>
              <a:cxnLst/>
              <a:rect l="l" t="t" r="r" b="b"/>
              <a:pathLst>
                <a:path w="476" h="551" extrusionOk="0">
                  <a:moveTo>
                    <a:pt x="286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444"/>
                    <a:pt x="1" y="507"/>
                    <a:pt x="33" y="539"/>
                  </a:cubicBezTo>
                  <a:cubicBezTo>
                    <a:pt x="50" y="547"/>
                    <a:pt x="69" y="551"/>
                    <a:pt x="89" y="551"/>
                  </a:cubicBezTo>
                  <a:cubicBezTo>
                    <a:pt x="142" y="551"/>
                    <a:pt x="199" y="522"/>
                    <a:pt x="223" y="475"/>
                  </a:cubicBezTo>
                  <a:cubicBezTo>
                    <a:pt x="223" y="475"/>
                    <a:pt x="318" y="317"/>
                    <a:pt x="476" y="64"/>
                  </a:cubicBezTo>
                  <a:cubicBezTo>
                    <a:pt x="444" y="32"/>
                    <a:pt x="381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1" name="Google Shape;1931;p23"/>
            <p:cNvSpPr/>
            <p:nvPr/>
          </p:nvSpPr>
          <p:spPr>
            <a:xfrm>
              <a:off x="5752599" y="2686956"/>
              <a:ext cx="15068" cy="19334"/>
            </a:xfrm>
            <a:custGeom>
              <a:avLst/>
              <a:gdLst/>
              <a:ahLst/>
              <a:cxnLst/>
              <a:rect l="l" t="t" r="r" b="b"/>
              <a:pathLst>
                <a:path w="445" h="571" extrusionOk="0">
                  <a:moveTo>
                    <a:pt x="412" y="1"/>
                  </a:moveTo>
                  <a:lnTo>
                    <a:pt x="96" y="128"/>
                  </a:lnTo>
                  <a:cubicBezTo>
                    <a:pt x="32" y="159"/>
                    <a:pt x="1" y="223"/>
                    <a:pt x="32" y="286"/>
                  </a:cubicBezTo>
                  <a:cubicBezTo>
                    <a:pt x="32" y="286"/>
                    <a:pt x="96" y="413"/>
                    <a:pt x="191" y="571"/>
                  </a:cubicBezTo>
                  <a:cubicBezTo>
                    <a:pt x="317" y="571"/>
                    <a:pt x="444" y="381"/>
                    <a:pt x="444" y="159"/>
                  </a:cubicBezTo>
                  <a:cubicBezTo>
                    <a:pt x="444" y="96"/>
                    <a:pt x="444" y="33"/>
                    <a:pt x="412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2" name="Google Shape;1932;p23"/>
            <p:cNvSpPr/>
            <p:nvPr/>
          </p:nvSpPr>
          <p:spPr>
            <a:xfrm>
              <a:off x="5790150" y="2679473"/>
              <a:ext cx="19334" cy="26817"/>
            </a:xfrm>
            <a:custGeom>
              <a:avLst/>
              <a:gdLst/>
              <a:ahLst/>
              <a:cxnLst/>
              <a:rect l="l" t="t" r="r" b="b"/>
              <a:pathLst>
                <a:path w="571" h="792" extrusionOk="0">
                  <a:moveTo>
                    <a:pt x="285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02"/>
                    <a:pt x="127" y="792"/>
                    <a:pt x="285" y="792"/>
                  </a:cubicBezTo>
                  <a:cubicBezTo>
                    <a:pt x="444" y="792"/>
                    <a:pt x="570" y="602"/>
                    <a:pt x="570" y="380"/>
                  </a:cubicBezTo>
                  <a:cubicBezTo>
                    <a:pt x="570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3" name="Google Shape;1933;p23"/>
            <p:cNvSpPr/>
            <p:nvPr/>
          </p:nvSpPr>
          <p:spPr>
            <a:xfrm>
              <a:off x="5768682" y="2706256"/>
              <a:ext cx="20418" cy="27935"/>
            </a:xfrm>
            <a:custGeom>
              <a:avLst/>
              <a:gdLst/>
              <a:ahLst/>
              <a:cxnLst/>
              <a:rect l="l" t="t" r="r" b="b"/>
              <a:pathLst>
                <a:path w="603" h="825" extrusionOk="0">
                  <a:moveTo>
                    <a:pt x="286" y="1"/>
                  </a:moveTo>
                  <a:cubicBezTo>
                    <a:pt x="128" y="1"/>
                    <a:pt x="1" y="191"/>
                    <a:pt x="1" y="413"/>
                  </a:cubicBezTo>
                  <a:cubicBezTo>
                    <a:pt x="1" y="634"/>
                    <a:pt x="128" y="824"/>
                    <a:pt x="286" y="824"/>
                  </a:cubicBezTo>
                  <a:cubicBezTo>
                    <a:pt x="444" y="824"/>
                    <a:pt x="571" y="634"/>
                    <a:pt x="571" y="413"/>
                  </a:cubicBezTo>
                  <a:cubicBezTo>
                    <a:pt x="603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4" name="Google Shape;1934;p23"/>
            <p:cNvSpPr/>
            <p:nvPr/>
          </p:nvSpPr>
          <p:spPr>
            <a:xfrm>
              <a:off x="5790150" y="2734156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02"/>
                    <a:pt x="127" y="792"/>
                    <a:pt x="285" y="792"/>
                  </a:cubicBezTo>
                  <a:cubicBezTo>
                    <a:pt x="444" y="792"/>
                    <a:pt x="570" y="602"/>
                    <a:pt x="570" y="380"/>
                  </a:cubicBezTo>
                  <a:cubicBezTo>
                    <a:pt x="570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5" name="Google Shape;1935;p23"/>
            <p:cNvSpPr/>
            <p:nvPr/>
          </p:nvSpPr>
          <p:spPr>
            <a:xfrm>
              <a:off x="5768682" y="3199528"/>
              <a:ext cx="20418" cy="26851"/>
            </a:xfrm>
            <a:custGeom>
              <a:avLst/>
              <a:gdLst/>
              <a:ahLst/>
              <a:cxnLst/>
              <a:rect l="l" t="t" r="r" b="b"/>
              <a:pathLst>
                <a:path w="603" h="793" extrusionOk="0">
                  <a:moveTo>
                    <a:pt x="286" y="1"/>
                  </a:moveTo>
                  <a:cubicBezTo>
                    <a:pt x="128" y="1"/>
                    <a:pt x="1" y="191"/>
                    <a:pt x="1" y="412"/>
                  </a:cubicBezTo>
                  <a:cubicBezTo>
                    <a:pt x="1" y="634"/>
                    <a:pt x="128" y="792"/>
                    <a:pt x="286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603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6" name="Google Shape;1936;p23"/>
            <p:cNvSpPr/>
            <p:nvPr/>
          </p:nvSpPr>
          <p:spPr>
            <a:xfrm>
              <a:off x="5757983" y="3232779"/>
              <a:ext cx="9684" cy="21467"/>
            </a:xfrm>
            <a:custGeom>
              <a:avLst/>
              <a:gdLst/>
              <a:ahLst/>
              <a:cxnLst/>
              <a:rect l="l" t="t" r="r" b="b"/>
              <a:pathLst>
                <a:path w="286" h="634" extrusionOk="0">
                  <a:moveTo>
                    <a:pt x="222" y="0"/>
                  </a:moveTo>
                  <a:cubicBezTo>
                    <a:pt x="158" y="222"/>
                    <a:pt x="63" y="475"/>
                    <a:pt x="0" y="634"/>
                  </a:cubicBezTo>
                  <a:cubicBezTo>
                    <a:pt x="158" y="634"/>
                    <a:pt x="285" y="444"/>
                    <a:pt x="285" y="222"/>
                  </a:cubicBezTo>
                  <a:cubicBezTo>
                    <a:pt x="285" y="127"/>
                    <a:pt x="253" y="64"/>
                    <a:pt x="222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7" name="Google Shape;1937;p23"/>
            <p:cNvSpPr/>
            <p:nvPr/>
          </p:nvSpPr>
          <p:spPr>
            <a:xfrm>
              <a:off x="5790150" y="3226345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2"/>
                  </a:cubicBezTo>
                  <a:cubicBezTo>
                    <a:pt x="570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8" name="Google Shape;1938;p23"/>
            <p:cNvSpPr/>
            <p:nvPr/>
          </p:nvSpPr>
          <p:spPr>
            <a:xfrm>
              <a:off x="5768682" y="3254212"/>
              <a:ext cx="20418" cy="25767"/>
            </a:xfrm>
            <a:custGeom>
              <a:avLst/>
              <a:gdLst/>
              <a:ahLst/>
              <a:cxnLst/>
              <a:rect l="l" t="t" r="r" b="b"/>
              <a:pathLst>
                <a:path w="603" h="761" extrusionOk="0">
                  <a:moveTo>
                    <a:pt x="286" y="1"/>
                  </a:moveTo>
                  <a:cubicBezTo>
                    <a:pt x="128" y="1"/>
                    <a:pt x="1" y="191"/>
                    <a:pt x="1" y="412"/>
                  </a:cubicBezTo>
                  <a:cubicBezTo>
                    <a:pt x="1" y="476"/>
                    <a:pt x="32" y="571"/>
                    <a:pt x="64" y="634"/>
                  </a:cubicBezTo>
                  <a:lnTo>
                    <a:pt x="413" y="761"/>
                  </a:lnTo>
                  <a:cubicBezTo>
                    <a:pt x="508" y="698"/>
                    <a:pt x="571" y="571"/>
                    <a:pt x="571" y="412"/>
                  </a:cubicBezTo>
                  <a:cubicBezTo>
                    <a:pt x="603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9" name="Google Shape;1939;p23"/>
            <p:cNvSpPr/>
            <p:nvPr/>
          </p:nvSpPr>
          <p:spPr>
            <a:xfrm>
              <a:off x="5793366" y="3282113"/>
              <a:ext cx="15034" cy="9684"/>
            </a:xfrm>
            <a:custGeom>
              <a:avLst/>
              <a:gdLst/>
              <a:ahLst/>
              <a:cxnLst/>
              <a:rect l="l" t="t" r="r" b="b"/>
              <a:pathLst>
                <a:path w="444" h="286" extrusionOk="0">
                  <a:moveTo>
                    <a:pt x="190" y="0"/>
                  </a:moveTo>
                  <a:cubicBezTo>
                    <a:pt x="95" y="0"/>
                    <a:pt x="32" y="32"/>
                    <a:pt x="0" y="95"/>
                  </a:cubicBezTo>
                  <a:lnTo>
                    <a:pt x="444" y="285"/>
                  </a:lnTo>
                  <a:cubicBezTo>
                    <a:pt x="412" y="95"/>
                    <a:pt x="317" y="0"/>
                    <a:pt x="190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0" name="Google Shape;1940;p23"/>
            <p:cNvSpPr/>
            <p:nvPr/>
          </p:nvSpPr>
          <p:spPr>
            <a:xfrm>
              <a:off x="5645364" y="2816707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54" y="1"/>
                  </a:moveTo>
                  <a:cubicBezTo>
                    <a:pt x="96" y="33"/>
                    <a:pt x="1" y="191"/>
                    <a:pt x="1" y="381"/>
                  </a:cubicBezTo>
                  <a:cubicBezTo>
                    <a:pt x="1" y="603"/>
                    <a:pt x="128" y="793"/>
                    <a:pt x="286" y="793"/>
                  </a:cubicBezTo>
                  <a:cubicBezTo>
                    <a:pt x="444" y="793"/>
                    <a:pt x="571" y="603"/>
                    <a:pt x="571" y="381"/>
                  </a:cubicBezTo>
                  <a:cubicBezTo>
                    <a:pt x="571" y="223"/>
                    <a:pt x="508" y="96"/>
                    <a:pt x="413" y="33"/>
                  </a:cubicBezTo>
                  <a:cubicBezTo>
                    <a:pt x="349" y="1"/>
                    <a:pt x="286" y="1"/>
                    <a:pt x="254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1" name="Google Shape;1941;p23"/>
            <p:cNvSpPr/>
            <p:nvPr/>
          </p:nvSpPr>
          <p:spPr>
            <a:xfrm>
              <a:off x="5687181" y="2819924"/>
              <a:ext cx="19368" cy="23634"/>
            </a:xfrm>
            <a:custGeom>
              <a:avLst/>
              <a:gdLst/>
              <a:ahLst/>
              <a:cxnLst/>
              <a:rect l="l" t="t" r="r" b="b"/>
              <a:pathLst>
                <a:path w="572" h="698" extrusionOk="0">
                  <a:moveTo>
                    <a:pt x="64" y="1"/>
                  </a:moveTo>
                  <a:cubicBezTo>
                    <a:pt x="33" y="96"/>
                    <a:pt x="1" y="191"/>
                    <a:pt x="1" y="286"/>
                  </a:cubicBezTo>
                  <a:cubicBezTo>
                    <a:pt x="1" y="508"/>
                    <a:pt x="128" y="698"/>
                    <a:pt x="286" y="698"/>
                  </a:cubicBezTo>
                  <a:cubicBezTo>
                    <a:pt x="444" y="698"/>
                    <a:pt x="571" y="508"/>
                    <a:pt x="571" y="286"/>
                  </a:cubicBezTo>
                  <a:cubicBezTo>
                    <a:pt x="571" y="191"/>
                    <a:pt x="539" y="64"/>
                    <a:pt x="476" y="1"/>
                  </a:cubicBezTo>
                  <a:cubicBezTo>
                    <a:pt x="392" y="1"/>
                    <a:pt x="307" y="15"/>
                    <a:pt x="213" y="15"/>
                  </a:cubicBezTo>
                  <a:cubicBezTo>
                    <a:pt x="166" y="15"/>
                    <a:pt x="117" y="11"/>
                    <a:pt x="64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2" name="Google Shape;1942;p23"/>
            <p:cNvSpPr/>
            <p:nvPr/>
          </p:nvSpPr>
          <p:spPr>
            <a:xfrm>
              <a:off x="5665748" y="2843524"/>
              <a:ext cx="20418" cy="26851"/>
            </a:xfrm>
            <a:custGeom>
              <a:avLst/>
              <a:gdLst/>
              <a:ahLst/>
              <a:cxnLst/>
              <a:rect l="l" t="t" r="r" b="b"/>
              <a:pathLst>
                <a:path w="603" h="793" extrusionOk="0">
                  <a:moveTo>
                    <a:pt x="317" y="1"/>
                  </a:moveTo>
                  <a:cubicBezTo>
                    <a:pt x="127" y="1"/>
                    <a:pt x="1" y="191"/>
                    <a:pt x="1" y="412"/>
                  </a:cubicBezTo>
                  <a:cubicBezTo>
                    <a:pt x="1" y="634"/>
                    <a:pt x="127" y="792"/>
                    <a:pt x="317" y="792"/>
                  </a:cubicBezTo>
                  <a:cubicBezTo>
                    <a:pt x="476" y="792"/>
                    <a:pt x="602" y="634"/>
                    <a:pt x="602" y="412"/>
                  </a:cubicBezTo>
                  <a:cubicBezTo>
                    <a:pt x="602" y="191"/>
                    <a:pt x="476" y="1"/>
                    <a:pt x="317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3" name="Google Shape;1943;p23"/>
            <p:cNvSpPr/>
            <p:nvPr/>
          </p:nvSpPr>
          <p:spPr>
            <a:xfrm>
              <a:off x="5707565" y="2843524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1"/>
                  </a:moveTo>
                  <a:cubicBezTo>
                    <a:pt x="127" y="1"/>
                    <a:pt x="1" y="191"/>
                    <a:pt x="1" y="412"/>
                  </a:cubicBezTo>
                  <a:cubicBezTo>
                    <a:pt x="1" y="634"/>
                    <a:pt x="127" y="792"/>
                    <a:pt x="286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4" name="Google Shape;1944;p23"/>
            <p:cNvSpPr/>
            <p:nvPr/>
          </p:nvSpPr>
          <p:spPr>
            <a:xfrm>
              <a:off x="5645364" y="2870341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4"/>
                    <a:pt x="128" y="824"/>
                    <a:pt x="286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5" name="Google Shape;1945;p23"/>
            <p:cNvSpPr/>
            <p:nvPr/>
          </p:nvSpPr>
          <p:spPr>
            <a:xfrm>
              <a:off x="5687181" y="2870341"/>
              <a:ext cx="19368" cy="27901"/>
            </a:xfrm>
            <a:custGeom>
              <a:avLst/>
              <a:gdLst/>
              <a:ahLst/>
              <a:cxnLst/>
              <a:rect l="l" t="t" r="r" b="b"/>
              <a:pathLst>
                <a:path w="572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4"/>
                    <a:pt x="128" y="824"/>
                    <a:pt x="286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6" name="Google Shape;1946;p23"/>
            <p:cNvSpPr/>
            <p:nvPr/>
          </p:nvSpPr>
          <p:spPr>
            <a:xfrm>
              <a:off x="5665748" y="2898208"/>
              <a:ext cx="20418" cy="26851"/>
            </a:xfrm>
            <a:custGeom>
              <a:avLst/>
              <a:gdLst/>
              <a:ahLst/>
              <a:cxnLst/>
              <a:rect l="l" t="t" r="r" b="b"/>
              <a:pathLst>
                <a:path w="603" h="793" extrusionOk="0">
                  <a:moveTo>
                    <a:pt x="317" y="1"/>
                  </a:moveTo>
                  <a:cubicBezTo>
                    <a:pt x="127" y="1"/>
                    <a:pt x="1" y="191"/>
                    <a:pt x="1" y="412"/>
                  </a:cubicBezTo>
                  <a:cubicBezTo>
                    <a:pt x="1" y="634"/>
                    <a:pt x="127" y="792"/>
                    <a:pt x="317" y="792"/>
                  </a:cubicBezTo>
                  <a:cubicBezTo>
                    <a:pt x="476" y="792"/>
                    <a:pt x="602" y="634"/>
                    <a:pt x="602" y="412"/>
                  </a:cubicBezTo>
                  <a:cubicBezTo>
                    <a:pt x="602" y="191"/>
                    <a:pt x="476" y="1"/>
                    <a:pt x="317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7" name="Google Shape;1947;p23"/>
            <p:cNvSpPr/>
            <p:nvPr/>
          </p:nvSpPr>
          <p:spPr>
            <a:xfrm>
              <a:off x="5707565" y="2898208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1"/>
                  </a:moveTo>
                  <a:cubicBezTo>
                    <a:pt x="127" y="1"/>
                    <a:pt x="1" y="191"/>
                    <a:pt x="1" y="412"/>
                  </a:cubicBezTo>
                  <a:cubicBezTo>
                    <a:pt x="1" y="634"/>
                    <a:pt x="127" y="792"/>
                    <a:pt x="286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8" name="Google Shape;1948;p23"/>
            <p:cNvSpPr/>
            <p:nvPr/>
          </p:nvSpPr>
          <p:spPr>
            <a:xfrm>
              <a:off x="5647531" y="2925025"/>
              <a:ext cx="17167" cy="24684"/>
            </a:xfrm>
            <a:custGeom>
              <a:avLst/>
              <a:gdLst/>
              <a:ahLst/>
              <a:cxnLst/>
              <a:rect l="l" t="t" r="r" b="b"/>
              <a:pathLst>
                <a:path w="507" h="729" extrusionOk="0">
                  <a:moveTo>
                    <a:pt x="222" y="0"/>
                  </a:moveTo>
                  <a:cubicBezTo>
                    <a:pt x="127" y="0"/>
                    <a:pt x="32" y="95"/>
                    <a:pt x="0" y="190"/>
                  </a:cubicBezTo>
                  <a:cubicBezTo>
                    <a:pt x="159" y="349"/>
                    <a:pt x="285" y="539"/>
                    <a:pt x="412" y="729"/>
                  </a:cubicBezTo>
                  <a:cubicBezTo>
                    <a:pt x="475" y="634"/>
                    <a:pt x="507" y="539"/>
                    <a:pt x="507" y="412"/>
                  </a:cubicBezTo>
                  <a:cubicBezTo>
                    <a:pt x="507" y="190"/>
                    <a:pt x="380" y="0"/>
                    <a:pt x="222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9" name="Google Shape;1949;p23"/>
            <p:cNvSpPr/>
            <p:nvPr/>
          </p:nvSpPr>
          <p:spPr>
            <a:xfrm>
              <a:off x="5687181" y="2925025"/>
              <a:ext cx="19368" cy="27901"/>
            </a:xfrm>
            <a:custGeom>
              <a:avLst/>
              <a:gdLst/>
              <a:ahLst/>
              <a:cxnLst/>
              <a:rect l="l" t="t" r="r" b="b"/>
              <a:pathLst>
                <a:path w="572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4"/>
                    <a:pt x="128" y="824"/>
                    <a:pt x="286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0" name="Google Shape;1950;p23"/>
            <p:cNvSpPr/>
            <p:nvPr/>
          </p:nvSpPr>
          <p:spPr>
            <a:xfrm>
              <a:off x="5667881" y="2952892"/>
              <a:ext cx="18284" cy="27935"/>
            </a:xfrm>
            <a:custGeom>
              <a:avLst/>
              <a:gdLst/>
              <a:ahLst/>
              <a:cxnLst/>
              <a:rect l="l" t="t" r="r" b="b"/>
              <a:pathLst>
                <a:path w="540" h="825" extrusionOk="0">
                  <a:moveTo>
                    <a:pt x="254" y="1"/>
                  </a:moveTo>
                  <a:cubicBezTo>
                    <a:pt x="128" y="1"/>
                    <a:pt x="33" y="96"/>
                    <a:pt x="1" y="223"/>
                  </a:cubicBezTo>
                  <a:cubicBezTo>
                    <a:pt x="64" y="381"/>
                    <a:pt x="128" y="603"/>
                    <a:pt x="128" y="793"/>
                  </a:cubicBezTo>
                  <a:cubicBezTo>
                    <a:pt x="159" y="793"/>
                    <a:pt x="191" y="824"/>
                    <a:pt x="254" y="824"/>
                  </a:cubicBezTo>
                  <a:cubicBezTo>
                    <a:pt x="413" y="824"/>
                    <a:pt x="539" y="634"/>
                    <a:pt x="539" y="413"/>
                  </a:cubicBezTo>
                  <a:cubicBezTo>
                    <a:pt x="539" y="191"/>
                    <a:pt x="413" y="1"/>
                    <a:pt x="254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1" name="Google Shape;1951;p23"/>
            <p:cNvSpPr/>
            <p:nvPr/>
          </p:nvSpPr>
          <p:spPr>
            <a:xfrm>
              <a:off x="5707565" y="2952892"/>
              <a:ext cx="19334" cy="27935"/>
            </a:xfrm>
            <a:custGeom>
              <a:avLst/>
              <a:gdLst/>
              <a:ahLst/>
              <a:cxnLst/>
              <a:rect l="l" t="t" r="r" b="b"/>
              <a:pathLst>
                <a:path w="571" h="825" extrusionOk="0">
                  <a:moveTo>
                    <a:pt x="286" y="1"/>
                  </a:moveTo>
                  <a:cubicBezTo>
                    <a:pt x="127" y="1"/>
                    <a:pt x="1" y="191"/>
                    <a:pt x="1" y="413"/>
                  </a:cubicBezTo>
                  <a:cubicBezTo>
                    <a:pt x="1" y="634"/>
                    <a:pt x="127" y="824"/>
                    <a:pt x="286" y="824"/>
                  </a:cubicBezTo>
                  <a:cubicBezTo>
                    <a:pt x="444" y="824"/>
                    <a:pt x="571" y="634"/>
                    <a:pt x="571" y="413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2" name="Google Shape;1952;p23"/>
            <p:cNvSpPr/>
            <p:nvPr/>
          </p:nvSpPr>
          <p:spPr>
            <a:xfrm>
              <a:off x="5687181" y="2980793"/>
              <a:ext cx="19368" cy="26817"/>
            </a:xfrm>
            <a:custGeom>
              <a:avLst/>
              <a:gdLst/>
              <a:ahLst/>
              <a:cxnLst/>
              <a:rect l="l" t="t" r="r" b="b"/>
              <a:pathLst>
                <a:path w="572" h="792" extrusionOk="0">
                  <a:moveTo>
                    <a:pt x="286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602"/>
                    <a:pt x="128" y="792"/>
                    <a:pt x="286" y="792"/>
                  </a:cubicBezTo>
                  <a:cubicBezTo>
                    <a:pt x="444" y="792"/>
                    <a:pt x="571" y="602"/>
                    <a:pt x="571" y="380"/>
                  </a:cubicBezTo>
                  <a:cubicBezTo>
                    <a:pt x="571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3" name="Google Shape;1953;p23"/>
            <p:cNvSpPr/>
            <p:nvPr/>
          </p:nvSpPr>
          <p:spPr>
            <a:xfrm>
              <a:off x="5665748" y="3007576"/>
              <a:ext cx="20418" cy="27935"/>
            </a:xfrm>
            <a:custGeom>
              <a:avLst/>
              <a:gdLst/>
              <a:ahLst/>
              <a:cxnLst/>
              <a:rect l="l" t="t" r="r" b="b"/>
              <a:pathLst>
                <a:path w="603" h="825" extrusionOk="0">
                  <a:moveTo>
                    <a:pt x="317" y="1"/>
                  </a:moveTo>
                  <a:cubicBezTo>
                    <a:pt x="127" y="1"/>
                    <a:pt x="1" y="191"/>
                    <a:pt x="1" y="413"/>
                  </a:cubicBezTo>
                  <a:cubicBezTo>
                    <a:pt x="1" y="634"/>
                    <a:pt x="127" y="824"/>
                    <a:pt x="317" y="824"/>
                  </a:cubicBezTo>
                  <a:cubicBezTo>
                    <a:pt x="476" y="824"/>
                    <a:pt x="602" y="634"/>
                    <a:pt x="602" y="413"/>
                  </a:cubicBezTo>
                  <a:cubicBezTo>
                    <a:pt x="602" y="191"/>
                    <a:pt x="476" y="1"/>
                    <a:pt x="317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4" name="Google Shape;1954;p23"/>
            <p:cNvSpPr/>
            <p:nvPr/>
          </p:nvSpPr>
          <p:spPr>
            <a:xfrm>
              <a:off x="5707565" y="3007576"/>
              <a:ext cx="19334" cy="27935"/>
            </a:xfrm>
            <a:custGeom>
              <a:avLst/>
              <a:gdLst/>
              <a:ahLst/>
              <a:cxnLst/>
              <a:rect l="l" t="t" r="r" b="b"/>
              <a:pathLst>
                <a:path w="571" h="825" extrusionOk="0">
                  <a:moveTo>
                    <a:pt x="286" y="1"/>
                  </a:moveTo>
                  <a:cubicBezTo>
                    <a:pt x="127" y="1"/>
                    <a:pt x="1" y="191"/>
                    <a:pt x="1" y="413"/>
                  </a:cubicBezTo>
                  <a:cubicBezTo>
                    <a:pt x="1" y="634"/>
                    <a:pt x="127" y="824"/>
                    <a:pt x="286" y="824"/>
                  </a:cubicBezTo>
                  <a:cubicBezTo>
                    <a:pt x="444" y="824"/>
                    <a:pt x="571" y="634"/>
                    <a:pt x="571" y="413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5" name="Google Shape;1955;p23"/>
            <p:cNvSpPr/>
            <p:nvPr/>
          </p:nvSpPr>
          <p:spPr>
            <a:xfrm>
              <a:off x="5645364" y="3035477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634"/>
                    <a:pt x="128" y="792"/>
                    <a:pt x="286" y="792"/>
                  </a:cubicBezTo>
                  <a:cubicBezTo>
                    <a:pt x="444" y="792"/>
                    <a:pt x="571" y="602"/>
                    <a:pt x="571" y="380"/>
                  </a:cubicBezTo>
                  <a:cubicBezTo>
                    <a:pt x="571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6" name="Google Shape;1956;p23"/>
            <p:cNvSpPr/>
            <p:nvPr/>
          </p:nvSpPr>
          <p:spPr>
            <a:xfrm>
              <a:off x="5687181" y="3035477"/>
              <a:ext cx="19368" cy="26851"/>
            </a:xfrm>
            <a:custGeom>
              <a:avLst/>
              <a:gdLst/>
              <a:ahLst/>
              <a:cxnLst/>
              <a:rect l="l" t="t" r="r" b="b"/>
              <a:pathLst>
                <a:path w="572" h="793" extrusionOk="0">
                  <a:moveTo>
                    <a:pt x="286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602"/>
                    <a:pt x="128" y="792"/>
                    <a:pt x="286" y="792"/>
                  </a:cubicBezTo>
                  <a:cubicBezTo>
                    <a:pt x="444" y="792"/>
                    <a:pt x="571" y="602"/>
                    <a:pt x="571" y="380"/>
                  </a:cubicBezTo>
                  <a:cubicBezTo>
                    <a:pt x="571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7" name="Google Shape;1957;p23"/>
            <p:cNvSpPr/>
            <p:nvPr/>
          </p:nvSpPr>
          <p:spPr>
            <a:xfrm>
              <a:off x="5665748" y="3062294"/>
              <a:ext cx="20418" cy="27901"/>
            </a:xfrm>
            <a:custGeom>
              <a:avLst/>
              <a:gdLst/>
              <a:ahLst/>
              <a:cxnLst/>
              <a:rect l="l" t="t" r="r" b="b"/>
              <a:pathLst>
                <a:path w="603" h="824" extrusionOk="0">
                  <a:moveTo>
                    <a:pt x="317" y="0"/>
                  </a:moveTo>
                  <a:cubicBezTo>
                    <a:pt x="127" y="0"/>
                    <a:pt x="1" y="190"/>
                    <a:pt x="1" y="412"/>
                  </a:cubicBezTo>
                  <a:cubicBezTo>
                    <a:pt x="1" y="633"/>
                    <a:pt x="127" y="823"/>
                    <a:pt x="317" y="823"/>
                  </a:cubicBezTo>
                  <a:cubicBezTo>
                    <a:pt x="476" y="823"/>
                    <a:pt x="602" y="633"/>
                    <a:pt x="602" y="412"/>
                  </a:cubicBezTo>
                  <a:cubicBezTo>
                    <a:pt x="602" y="190"/>
                    <a:pt x="476" y="0"/>
                    <a:pt x="317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8" name="Google Shape;1958;p23"/>
            <p:cNvSpPr/>
            <p:nvPr/>
          </p:nvSpPr>
          <p:spPr>
            <a:xfrm>
              <a:off x="5707565" y="3062294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6" y="0"/>
                  </a:moveTo>
                  <a:cubicBezTo>
                    <a:pt x="127" y="0"/>
                    <a:pt x="1" y="190"/>
                    <a:pt x="1" y="412"/>
                  </a:cubicBezTo>
                  <a:cubicBezTo>
                    <a:pt x="1" y="633"/>
                    <a:pt x="127" y="823"/>
                    <a:pt x="286" y="823"/>
                  </a:cubicBezTo>
                  <a:cubicBezTo>
                    <a:pt x="444" y="823"/>
                    <a:pt x="571" y="633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9" name="Google Shape;1959;p23"/>
            <p:cNvSpPr/>
            <p:nvPr/>
          </p:nvSpPr>
          <p:spPr>
            <a:xfrm>
              <a:off x="5645364" y="3090160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634"/>
                    <a:pt x="128" y="792"/>
                    <a:pt x="286" y="792"/>
                  </a:cubicBezTo>
                  <a:cubicBezTo>
                    <a:pt x="444" y="792"/>
                    <a:pt x="571" y="602"/>
                    <a:pt x="571" y="380"/>
                  </a:cubicBezTo>
                  <a:cubicBezTo>
                    <a:pt x="571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0" name="Google Shape;1960;p23"/>
            <p:cNvSpPr/>
            <p:nvPr/>
          </p:nvSpPr>
          <p:spPr>
            <a:xfrm>
              <a:off x="5687181" y="3090160"/>
              <a:ext cx="19368" cy="26851"/>
            </a:xfrm>
            <a:custGeom>
              <a:avLst/>
              <a:gdLst/>
              <a:ahLst/>
              <a:cxnLst/>
              <a:rect l="l" t="t" r="r" b="b"/>
              <a:pathLst>
                <a:path w="572" h="793" extrusionOk="0">
                  <a:moveTo>
                    <a:pt x="286" y="0"/>
                  </a:moveTo>
                  <a:cubicBezTo>
                    <a:pt x="128" y="0"/>
                    <a:pt x="1" y="159"/>
                    <a:pt x="1" y="380"/>
                  </a:cubicBezTo>
                  <a:cubicBezTo>
                    <a:pt x="1" y="602"/>
                    <a:pt x="128" y="792"/>
                    <a:pt x="286" y="792"/>
                  </a:cubicBezTo>
                  <a:cubicBezTo>
                    <a:pt x="444" y="792"/>
                    <a:pt x="571" y="602"/>
                    <a:pt x="571" y="380"/>
                  </a:cubicBezTo>
                  <a:cubicBezTo>
                    <a:pt x="571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1" name="Google Shape;1961;p23"/>
            <p:cNvSpPr/>
            <p:nvPr/>
          </p:nvSpPr>
          <p:spPr>
            <a:xfrm>
              <a:off x="5665748" y="3116978"/>
              <a:ext cx="20418" cy="23600"/>
            </a:xfrm>
            <a:custGeom>
              <a:avLst/>
              <a:gdLst/>
              <a:ahLst/>
              <a:cxnLst/>
              <a:rect l="l" t="t" r="r" b="b"/>
              <a:pathLst>
                <a:path w="603" h="697" extrusionOk="0">
                  <a:moveTo>
                    <a:pt x="317" y="0"/>
                  </a:moveTo>
                  <a:cubicBezTo>
                    <a:pt x="127" y="0"/>
                    <a:pt x="1" y="190"/>
                    <a:pt x="1" y="412"/>
                  </a:cubicBezTo>
                  <a:cubicBezTo>
                    <a:pt x="1" y="539"/>
                    <a:pt x="32" y="634"/>
                    <a:pt x="96" y="697"/>
                  </a:cubicBezTo>
                  <a:cubicBezTo>
                    <a:pt x="222" y="697"/>
                    <a:pt x="381" y="665"/>
                    <a:pt x="539" y="665"/>
                  </a:cubicBezTo>
                  <a:cubicBezTo>
                    <a:pt x="571" y="602"/>
                    <a:pt x="602" y="507"/>
                    <a:pt x="602" y="412"/>
                  </a:cubicBezTo>
                  <a:cubicBezTo>
                    <a:pt x="602" y="190"/>
                    <a:pt x="476" y="0"/>
                    <a:pt x="317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2" name="Google Shape;1962;p23"/>
            <p:cNvSpPr/>
            <p:nvPr/>
          </p:nvSpPr>
          <p:spPr>
            <a:xfrm>
              <a:off x="5707565" y="3116978"/>
              <a:ext cx="20418" cy="25767"/>
            </a:xfrm>
            <a:custGeom>
              <a:avLst/>
              <a:gdLst/>
              <a:ahLst/>
              <a:cxnLst/>
              <a:rect l="l" t="t" r="r" b="b"/>
              <a:pathLst>
                <a:path w="603" h="761" extrusionOk="0">
                  <a:moveTo>
                    <a:pt x="286" y="0"/>
                  </a:moveTo>
                  <a:cubicBezTo>
                    <a:pt x="127" y="0"/>
                    <a:pt x="1" y="190"/>
                    <a:pt x="1" y="412"/>
                  </a:cubicBezTo>
                  <a:cubicBezTo>
                    <a:pt x="1" y="539"/>
                    <a:pt x="32" y="634"/>
                    <a:pt x="96" y="697"/>
                  </a:cubicBezTo>
                  <a:cubicBezTo>
                    <a:pt x="222" y="729"/>
                    <a:pt x="317" y="729"/>
                    <a:pt x="444" y="760"/>
                  </a:cubicBezTo>
                  <a:cubicBezTo>
                    <a:pt x="539" y="697"/>
                    <a:pt x="602" y="570"/>
                    <a:pt x="602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3" name="Google Shape;1963;p23"/>
            <p:cNvSpPr/>
            <p:nvPr/>
          </p:nvSpPr>
          <p:spPr>
            <a:xfrm>
              <a:off x="5632497" y="2812441"/>
              <a:ext cx="8634" cy="3251"/>
            </a:xfrm>
            <a:custGeom>
              <a:avLst/>
              <a:gdLst/>
              <a:ahLst/>
              <a:cxnLst/>
              <a:rect l="l" t="t" r="r" b="b"/>
              <a:pathLst>
                <a:path w="255" h="96" extrusionOk="0">
                  <a:moveTo>
                    <a:pt x="159" y="0"/>
                  </a:moveTo>
                  <a:cubicBezTo>
                    <a:pt x="96" y="0"/>
                    <a:pt x="33" y="32"/>
                    <a:pt x="1" y="64"/>
                  </a:cubicBezTo>
                  <a:cubicBezTo>
                    <a:pt x="33" y="95"/>
                    <a:pt x="64" y="95"/>
                    <a:pt x="96" y="95"/>
                  </a:cubicBezTo>
                  <a:cubicBezTo>
                    <a:pt x="159" y="95"/>
                    <a:pt x="223" y="64"/>
                    <a:pt x="254" y="32"/>
                  </a:cubicBezTo>
                  <a:cubicBezTo>
                    <a:pt x="191" y="0"/>
                    <a:pt x="159" y="0"/>
                    <a:pt x="159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4" name="Google Shape;1964;p23"/>
            <p:cNvSpPr/>
            <p:nvPr/>
          </p:nvSpPr>
          <p:spPr>
            <a:xfrm>
              <a:off x="5622847" y="2836007"/>
              <a:ext cx="1117" cy="1117"/>
            </a:xfrm>
            <a:custGeom>
              <a:avLst/>
              <a:gdLst/>
              <a:ahLst/>
              <a:cxnLst/>
              <a:rect l="l" t="t" r="r" b="b"/>
              <a:pathLst>
                <a:path w="33" h="33" extrusionOk="0">
                  <a:moveTo>
                    <a:pt x="1" y="33"/>
                  </a:moveTo>
                  <a:cubicBezTo>
                    <a:pt x="1" y="33"/>
                    <a:pt x="33" y="1"/>
                    <a:pt x="33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5" name="Google Shape;1965;p23"/>
            <p:cNvSpPr/>
            <p:nvPr/>
          </p:nvSpPr>
          <p:spPr>
            <a:xfrm>
              <a:off x="5626064" y="2843524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1"/>
                  </a:moveTo>
                  <a:cubicBezTo>
                    <a:pt x="128" y="1"/>
                    <a:pt x="1" y="191"/>
                    <a:pt x="1" y="412"/>
                  </a:cubicBezTo>
                  <a:cubicBezTo>
                    <a:pt x="1" y="634"/>
                    <a:pt x="128" y="792"/>
                    <a:pt x="286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6" name="Google Shape;1966;p23"/>
            <p:cNvSpPr/>
            <p:nvPr/>
          </p:nvSpPr>
          <p:spPr>
            <a:xfrm>
              <a:off x="5604631" y="2870341"/>
              <a:ext cx="20418" cy="27901"/>
            </a:xfrm>
            <a:custGeom>
              <a:avLst/>
              <a:gdLst/>
              <a:ahLst/>
              <a:cxnLst/>
              <a:rect l="l" t="t" r="r" b="b"/>
              <a:pathLst>
                <a:path w="603" h="824" extrusionOk="0">
                  <a:moveTo>
                    <a:pt x="317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59" y="824"/>
                    <a:pt x="317" y="824"/>
                  </a:cubicBezTo>
                  <a:cubicBezTo>
                    <a:pt x="475" y="824"/>
                    <a:pt x="602" y="634"/>
                    <a:pt x="602" y="412"/>
                  </a:cubicBezTo>
                  <a:cubicBezTo>
                    <a:pt x="602" y="190"/>
                    <a:pt x="475" y="0"/>
                    <a:pt x="317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7" name="Google Shape;1967;p23"/>
            <p:cNvSpPr/>
            <p:nvPr/>
          </p:nvSpPr>
          <p:spPr>
            <a:xfrm>
              <a:off x="5626064" y="2898208"/>
              <a:ext cx="19334" cy="25767"/>
            </a:xfrm>
            <a:custGeom>
              <a:avLst/>
              <a:gdLst/>
              <a:ahLst/>
              <a:cxnLst/>
              <a:rect l="l" t="t" r="r" b="b"/>
              <a:pathLst>
                <a:path w="571" h="761" extrusionOk="0">
                  <a:moveTo>
                    <a:pt x="286" y="1"/>
                  </a:moveTo>
                  <a:cubicBezTo>
                    <a:pt x="128" y="1"/>
                    <a:pt x="1" y="191"/>
                    <a:pt x="1" y="412"/>
                  </a:cubicBezTo>
                  <a:cubicBezTo>
                    <a:pt x="1" y="412"/>
                    <a:pt x="1" y="444"/>
                    <a:pt x="1" y="444"/>
                  </a:cubicBezTo>
                  <a:cubicBezTo>
                    <a:pt x="128" y="539"/>
                    <a:pt x="254" y="666"/>
                    <a:pt x="381" y="761"/>
                  </a:cubicBezTo>
                  <a:cubicBezTo>
                    <a:pt x="508" y="697"/>
                    <a:pt x="571" y="571"/>
                    <a:pt x="571" y="412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8" name="Google Shape;1968;p23"/>
            <p:cNvSpPr/>
            <p:nvPr/>
          </p:nvSpPr>
          <p:spPr>
            <a:xfrm>
              <a:off x="5607847" y="3047260"/>
              <a:ext cx="17201" cy="15068"/>
            </a:xfrm>
            <a:custGeom>
              <a:avLst/>
              <a:gdLst/>
              <a:ahLst/>
              <a:cxnLst/>
              <a:rect l="l" t="t" r="r" b="b"/>
              <a:pathLst>
                <a:path w="508" h="445" extrusionOk="0">
                  <a:moveTo>
                    <a:pt x="507" y="1"/>
                  </a:moveTo>
                  <a:cubicBezTo>
                    <a:pt x="285" y="159"/>
                    <a:pt x="127" y="254"/>
                    <a:pt x="0" y="317"/>
                  </a:cubicBezTo>
                  <a:cubicBezTo>
                    <a:pt x="64" y="412"/>
                    <a:pt x="127" y="444"/>
                    <a:pt x="222" y="444"/>
                  </a:cubicBezTo>
                  <a:cubicBezTo>
                    <a:pt x="380" y="444"/>
                    <a:pt x="507" y="254"/>
                    <a:pt x="507" y="32"/>
                  </a:cubicBezTo>
                  <a:cubicBezTo>
                    <a:pt x="507" y="32"/>
                    <a:pt x="507" y="1"/>
                    <a:pt x="507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9" name="Google Shape;1969;p23"/>
            <p:cNvSpPr/>
            <p:nvPr/>
          </p:nvSpPr>
          <p:spPr>
            <a:xfrm>
              <a:off x="5600330" y="3065510"/>
              <a:ext cx="3251" cy="10734"/>
            </a:xfrm>
            <a:custGeom>
              <a:avLst/>
              <a:gdLst/>
              <a:ahLst/>
              <a:cxnLst/>
              <a:rect l="l" t="t" r="r" b="b"/>
              <a:pathLst>
                <a:path w="96" h="317" extrusionOk="0">
                  <a:moveTo>
                    <a:pt x="1" y="0"/>
                  </a:moveTo>
                  <a:cubicBezTo>
                    <a:pt x="1" y="32"/>
                    <a:pt x="1" y="32"/>
                    <a:pt x="1" y="63"/>
                  </a:cubicBezTo>
                  <a:lnTo>
                    <a:pt x="96" y="317"/>
                  </a:lnTo>
                  <a:cubicBezTo>
                    <a:pt x="96" y="190"/>
                    <a:pt x="64" y="63"/>
                    <a:pt x="1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0" name="Google Shape;1970;p23"/>
            <p:cNvSpPr/>
            <p:nvPr/>
          </p:nvSpPr>
          <p:spPr>
            <a:xfrm>
              <a:off x="5626064" y="3062294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3"/>
                    <a:pt x="128" y="823"/>
                    <a:pt x="286" y="823"/>
                  </a:cubicBezTo>
                  <a:cubicBezTo>
                    <a:pt x="444" y="823"/>
                    <a:pt x="571" y="633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1" name="Google Shape;1971;p23"/>
            <p:cNvSpPr/>
            <p:nvPr/>
          </p:nvSpPr>
          <p:spPr>
            <a:xfrm>
              <a:off x="5609980" y="3090160"/>
              <a:ext cx="15068" cy="25767"/>
            </a:xfrm>
            <a:custGeom>
              <a:avLst/>
              <a:gdLst/>
              <a:ahLst/>
              <a:cxnLst/>
              <a:rect l="l" t="t" r="r" b="b"/>
              <a:pathLst>
                <a:path w="445" h="761" extrusionOk="0">
                  <a:moveTo>
                    <a:pt x="159" y="0"/>
                  </a:moveTo>
                  <a:cubicBezTo>
                    <a:pt x="96" y="0"/>
                    <a:pt x="32" y="0"/>
                    <a:pt x="1" y="32"/>
                  </a:cubicBezTo>
                  <a:lnTo>
                    <a:pt x="286" y="761"/>
                  </a:lnTo>
                  <a:cubicBezTo>
                    <a:pt x="381" y="666"/>
                    <a:pt x="444" y="539"/>
                    <a:pt x="444" y="412"/>
                  </a:cubicBezTo>
                  <a:cubicBezTo>
                    <a:pt x="444" y="159"/>
                    <a:pt x="317" y="0"/>
                    <a:pt x="159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2" name="Google Shape;1972;p23"/>
            <p:cNvSpPr/>
            <p:nvPr/>
          </p:nvSpPr>
          <p:spPr>
            <a:xfrm>
              <a:off x="5626064" y="3116978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380"/>
                  </a:cubicBezTo>
                  <a:lnTo>
                    <a:pt x="159" y="760"/>
                  </a:lnTo>
                  <a:cubicBezTo>
                    <a:pt x="191" y="792"/>
                    <a:pt x="223" y="824"/>
                    <a:pt x="286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3" name="Google Shape;1973;p23"/>
            <p:cNvSpPr/>
            <p:nvPr/>
          </p:nvSpPr>
          <p:spPr>
            <a:xfrm>
              <a:off x="6055002" y="2760974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3"/>
                    <a:pt x="127" y="823"/>
                    <a:pt x="285" y="823"/>
                  </a:cubicBezTo>
                  <a:cubicBezTo>
                    <a:pt x="444" y="823"/>
                    <a:pt x="571" y="633"/>
                    <a:pt x="571" y="412"/>
                  </a:cubicBezTo>
                  <a:cubicBezTo>
                    <a:pt x="571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4" name="Google Shape;1974;p23"/>
            <p:cNvSpPr/>
            <p:nvPr/>
          </p:nvSpPr>
          <p:spPr>
            <a:xfrm>
              <a:off x="6075386" y="2788840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54" y="0"/>
                  </a:moveTo>
                  <a:cubicBezTo>
                    <a:pt x="127" y="32"/>
                    <a:pt x="0" y="191"/>
                    <a:pt x="0" y="412"/>
                  </a:cubicBezTo>
                  <a:cubicBezTo>
                    <a:pt x="0" y="634"/>
                    <a:pt x="159" y="792"/>
                    <a:pt x="317" y="792"/>
                  </a:cubicBezTo>
                  <a:cubicBezTo>
                    <a:pt x="444" y="792"/>
                    <a:pt x="539" y="666"/>
                    <a:pt x="570" y="507"/>
                  </a:cubicBezTo>
                  <a:cubicBezTo>
                    <a:pt x="570" y="507"/>
                    <a:pt x="539" y="476"/>
                    <a:pt x="539" y="476"/>
                  </a:cubicBezTo>
                  <a:cubicBezTo>
                    <a:pt x="412" y="349"/>
                    <a:pt x="317" y="191"/>
                    <a:pt x="254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5" name="Google Shape;1975;p23"/>
            <p:cNvSpPr/>
            <p:nvPr/>
          </p:nvSpPr>
          <p:spPr>
            <a:xfrm>
              <a:off x="6055002" y="2815657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571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6" name="Google Shape;1976;p23"/>
            <p:cNvSpPr/>
            <p:nvPr/>
          </p:nvSpPr>
          <p:spPr>
            <a:xfrm>
              <a:off x="6096820" y="2815657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6" y="0"/>
                  </a:moveTo>
                  <a:cubicBezTo>
                    <a:pt x="127" y="0"/>
                    <a:pt x="1" y="190"/>
                    <a:pt x="1" y="412"/>
                  </a:cubicBezTo>
                  <a:cubicBezTo>
                    <a:pt x="1" y="634"/>
                    <a:pt x="127" y="824"/>
                    <a:pt x="286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7" name="Google Shape;1977;p23"/>
            <p:cNvSpPr/>
            <p:nvPr/>
          </p:nvSpPr>
          <p:spPr>
            <a:xfrm>
              <a:off x="6076436" y="2843524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1"/>
                  </a:moveTo>
                  <a:cubicBezTo>
                    <a:pt x="128" y="1"/>
                    <a:pt x="1" y="191"/>
                    <a:pt x="1" y="412"/>
                  </a:cubicBezTo>
                  <a:cubicBezTo>
                    <a:pt x="1" y="634"/>
                    <a:pt x="128" y="792"/>
                    <a:pt x="286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571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8" name="Google Shape;1978;p23"/>
            <p:cNvSpPr/>
            <p:nvPr/>
          </p:nvSpPr>
          <p:spPr>
            <a:xfrm>
              <a:off x="6117203" y="2843524"/>
              <a:ext cx="20384" cy="26851"/>
            </a:xfrm>
            <a:custGeom>
              <a:avLst/>
              <a:gdLst/>
              <a:ahLst/>
              <a:cxnLst/>
              <a:rect l="l" t="t" r="r" b="b"/>
              <a:pathLst>
                <a:path w="602" h="793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4" y="792"/>
                    <a:pt x="570" y="634"/>
                    <a:pt x="570" y="412"/>
                  </a:cubicBezTo>
                  <a:cubicBezTo>
                    <a:pt x="602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9" name="Google Shape;1979;p23"/>
            <p:cNvSpPr/>
            <p:nvPr/>
          </p:nvSpPr>
          <p:spPr>
            <a:xfrm>
              <a:off x="6096820" y="2870341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6" y="0"/>
                  </a:moveTo>
                  <a:cubicBezTo>
                    <a:pt x="127" y="0"/>
                    <a:pt x="1" y="190"/>
                    <a:pt x="1" y="412"/>
                  </a:cubicBezTo>
                  <a:cubicBezTo>
                    <a:pt x="1" y="634"/>
                    <a:pt x="127" y="824"/>
                    <a:pt x="286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0" name="Google Shape;1980;p23"/>
            <p:cNvSpPr/>
            <p:nvPr/>
          </p:nvSpPr>
          <p:spPr>
            <a:xfrm>
              <a:off x="6088253" y="2899292"/>
              <a:ext cx="7517" cy="15034"/>
            </a:xfrm>
            <a:custGeom>
              <a:avLst/>
              <a:gdLst/>
              <a:ahLst/>
              <a:cxnLst/>
              <a:rect l="l" t="t" r="r" b="b"/>
              <a:pathLst>
                <a:path w="222" h="444" extrusionOk="0">
                  <a:moveTo>
                    <a:pt x="0" y="0"/>
                  </a:moveTo>
                  <a:lnTo>
                    <a:pt x="0" y="0"/>
                  </a:lnTo>
                  <a:cubicBezTo>
                    <a:pt x="95" y="127"/>
                    <a:pt x="159" y="285"/>
                    <a:pt x="222" y="444"/>
                  </a:cubicBezTo>
                  <a:cubicBezTo>
                    <a:pt x="222" y="444"/>
                    <a:pt x="222" y="412"/>
                    <a:pt x="222" y="380"/>
                  </a:cubicBezTo>
                  <a:cubicBezTo>
                    <a:pt x="222" y="190"/>
                    <a:pt x="127" y="32"/>
                    <a:pt x="0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1" name="Google Shape;1981;p23"/>
            <p:cNvSpPr/>
            <p:nvPr/>
          </p:nvSpPr>
          <p:spPr>
            <a:xfrm>
              <a:off x="6117203" y="2898208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4" y="792"/>
                    <a:pt x="570" y="634"/>
                    <a:pt x="570" y="412"/>
                  </a:cubicBezTo>
                  <a:cubicBezTo>
                    <a:pt x="570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2" name="Google Shape;1982;p23"/>
            <p:cNvSpPr/>
            <p:nvPr/>
          </p:nvSpPr>
          <p:spPr>
            <a:xfrm>
              <a:off x="6100036" y="2925025"/>
              <a:ext cx="16117" cy="27901"/>
            </a:xfrm>
            <a:custGeom>
              <a:avLst/>
              <a:gdLst/>
              <a:ahLst/>
              <a:cxnLst/>
              <a:rect l="l" t="t" r="r" b="b"/>
              <a:pathLst>
                <a:path w="476" h="824" extrusionOk="0">
                  <a:moveTo>
                    <a:pt x="191" y="0"/>
                  </a:moveTo>
                  <a:cubicBezTo>
                    <a:pt x="127" y="0"/>
                    <a:pt x="32" y="64"/>
                    <a:pt x="1" y="127"/>
                  </a:cubicBezTo>
                  <a:cubicBezTo>
                    <a:pt x="64" y="349"/>
                    <a:pt x="96" y="570"/>
                    <a:pt x="127" y="824"/>
                  </a:cubicBezTo>
                  <a:lnTo>
                    <a:pt x="191" y="824"/>
                  </a:lnTo>
                  <a:cubicBezTo>
                    <a:pt x="349" y="824"/>
                    <a:pt x="476" y="634"/>
                    <a:pt x="476" y="412"/>
                  </a:cubicBezTo>
                  <a:cubicBezTo>
                    <a:pt x="476" y="190"/>
                    <a:pt x="349" y="0"/>
                    <a:pt x="191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3" name="Google Shape;1983;p23"/>
            <p:cNvSpPr/>
            <p:nvPr/>
          </p:nvSpPr>
          <p:spPr>
            <a:xfrm>
              <a:off x="6117203" y="2952892"/>
              <a:ext cx="20384" cy="27935"/>
            </a:xfrm>
            <a:custGeom>
              <a:avLst/>
              <a:gdLst/>
              <a:ahLst/>
              <a:cxnLst/>
              <a:rect l="l" t="t" r="r" b="b"/>
              <a:pathLst>
                <a:path w="602" h="825" extrusionOk="0">
                  <a:moveTo>
                    <a:pt x="285" y="1"/>
                  </a:moveTo>
                  <a:cubicBezTo>
                    <a:pt x="127" y="1"/>
                    <a:pt x="0" y="191"/>
                    <a:pt x="0" y="413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3"/>
                  </a:cubicBezTo>
                  <a:cubicBezTo>
                    <a:pt x="602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4" name="Google Shape;1984;p23"/>
            <p:cNvSpPr/>
            <p:nvPr/>
          </p:nvSpPr>
          <p:spPr>
            <a:xfrm>
              <a:off x="6104336" y="2980793"/>
              <a:ext cx="11817" cy="26817"/>
            </a:xfrm>
            <a:custGeom>
              <a:avLst/>
              <a:gdLst/>
              <a:ahLst/>
              <a:cxnLst/>
              <a:rect l="l" t="t" r="r" b="b"/>
              <a:pathLst>
                <a:path w="349" h="792" extrusionOk="0">
                  <a:moveTo>
                    <a:pt x="64" y="0"/>
                  </a:moveTo>
                  <a:cubicBezTo>
                    <a:pt x="64" y="254"/>
                    <a:pt x="64" y="539"/>
                    <a:pt x="0" y="792"/>
                  </a:cubicBezTo>
                  <a:lnTo>
                    <a:pt x="64" y="792"/>
                  </a:lnTo>
                  <a:cubicBezTo>
                    <a:pt x="222" y="792"/>
                    <a:pt x="349" y="602"/>
                    <a:pt x="349" y="380"/>
                  </a:cubicBezTo>
                  <a:cubicBezTo>
                    <a:pt x="349" y="159"/>
                    <a:pt x="222" y="0"/>
                    <a:pt x="64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5" name="Google Shape;1985;p23"/>
            <p:cNvSpPr/>
            <p:nvPr/>
          </p:nvSpPr>
          <p:spPr>
            <a:xfrm>
              <a:off x="6117203" y="3007576"/>
              <a:ext cx="20384" cy="27935"/>
            </a:xfrm>
            <a:custGeom>
              <a:avLst/>
              <a:gdLst/>
              <a:ahLst/>
              <a:cxnLst/>
              <a:rect l="l" t="t" r="r" b="b"/>
              <a:pathLst>
                <a:path w="602" h="825" extrusionOk="0">
                  <a:moveTo>
                    <a:pt x="285" y="1"/>
                  </a:moveTo>
                  <a:cubicBezTo>
                    <a:pt x="127" y="1"/>
                    <a:pt x="0" y="191"/>
                    <a:pt x="0" y="413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3"/>
                  </a:cubicBezTo>
                  <a:cubicBezTo>
                    <a:pt x="602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6" name="Google Shape;1986;p23"/>
            <p:cNvSpPr/>
            <p:nvPr/>
          </p:nvSpPr>
          <p:spPr>
            <a:xfrm>
              <a:off x="6096820" y="3035477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0"/>
                  </a:moveTo>
                  <a:cubicBezTo>
                    <a:pt x="127" y="0"/>
                    <a:pt x="1" y="159"/>
                    <a:pt x="1" y="380"/>
                  </a:cubicBezTo>
                  <a:cubicBezTo>
                    <a:pt x="1" y="602"/>
                    <a:pt x="127" y="792"/>
                    <a:pt x="286" y="792"/>
                  </a:cubicBezTo>
                  <a:cubicBezTo>
                    <a:pt x="444" y="792"/>
                    <a:pt x="571" y="602"/>
                    <a:pt x="571" y="380"/>
                  </a:cubicBezTo>
                  <a:cubicBezTo>
                    <a:pt x="571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7" name="Google Shape;1987;p23"/>
            <p:cNvSpPr/>
            <p:nvPr/>
          </p:nvSpPr>
          <p:spPr>
            <a:xfrm>
              <a:off x="6076436" y="3063343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349" y="1"/>
                  </a:moveTo>
                  <a:cubicBezTo>
                    <a:pt x="254" y="191"/>
                    <a:pt x="128" y="381"/>
                    <a:pt x="1" y="571"/>
                  </a:cubicBezTo>
                  <a:cubicBezTo>
                    <a:pt x="64" y="697"/>
                    <a:pt x="159" y="792"/>
                    <a:pt x="286" y="792"/>
                  </a:cubicBezTo>
                  <a:cubicBezTo>
                    <a:pt x="444" y="792"/>
                    <a:pt x="571" y="602"/>
                    <a:pt x="571" y="381"/>
                  </a:cubicBezTo>
                  <a:cubicBezTo>
                    <a:pt x="571" y="191"/>
                    <a:pt x="476" y="32"/>
                    <a:pt x="349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8" name="Google Shape;1988;p23"/>
            <p:cNvSpPr/>
            <p:nvPr/>
          </p:nvSpPr>
          <p:spPr>
            <a:xfrm>
              <a:off x="6117203" y="3062294"/>
              <a:ext cx="20384" cy="27901"/>
            </a:xfrm>
            <a:custGeom>
              <a:avLst/>
              <a:gdLst/>
              <a:ahLst/>
              <a:cxnLst/>
              <a:rect l="l" t="t" r="r" b="b"/>
              <a:pathLst>
                <a:path w="602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3"/>
                    <a:pt x="127" y="823"/>
                    <a:pt x="285" y="823"/>
                  </a:cubicBezTo>
                  <a:cubicBezTo>
                    <a:pt x="444" y="823"/>
                    <a:pt x="570" y="633"/>
                    <a:pt x="570" y="412"/>
                  </a:cubicBezTo>
                  <a:cubicBezTo>
                    <a:pt x="602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9" name="Google Shape;1989;p23"/>
            <p:cNvSpPr/>
            <p:nvPr/>
          </p:nvSpPr>
          <p:spPr>
            <a:xfrm>
              <a:off x="6056086" y="3092294"/>
              <a:ext cx="18251" cy="24718"/>
            </a:xfrm>
            <a:custGeom>
              <a:avLst/>
              <a:gdLst/>
              <a:ahLst/>
              <a:cxnLst/>
              <a:rect l="l" t="t" r="r" b="b"/>
              <a:pathLst>
                <a:path w="539" h="730" extrusionOk="0">
                  <a:moveTo>
                    <a:pt x="412" y="1"/>
                  </a:moveTo>
                  <a:cubicBezTo>
                    <a:pt x="285" y="159"/>
                    <a:pt x="158" y="349"/>
                    <a:pt x="0" y="507"/>
                  </a:cubicBezTo>
                  <a:cubicBezTo>
                    <a:pt x="32" y="634"/>
                    <a:pt x="158" y="729"/>
                    <a:pt x="253" y="729"/>
                  </a:cubicBezTo>
                  <a:cubicBezTo>
                    <a:pt x="412" y="729"/>
                    <a:pt x="539" y="571"/>
                    <a:pt x="539" y="349"/>
                  </a:cubicBezTo>
                  <a:cubicBezTo>
                    <a:pt x="539" y="191"/>
                    <a:pt x="507" y="64"/>
                    <a:pt x="412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0" name="Google Shape;1990;p23"/>
            <p:cNvSpPr/>
            <p:nvPr/>
          </p:nvSpPr>
          <p:spPr>
            <a:xfrm>
              <a:off x="6096820" y="3090160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6" y="0"/>
                  </a:moveTo>
                  <a:cubicBezTo>
                    <a:pt x="127" y="0"/>
                    <a:pt x="1" y="159"/>
                    <a:pt x="1" y="380"/>
                  </a:cubicBezTo>
                  <a:cubicBezTo>
                    <a:pt x="1" y="602"/>
                    <a:pt x="127" y="792"/>
                    <a:pt x="286" y="792"/>
                  </a:cubicBezTo>
                  <a:cubicBezTo>
                    <a:pt x="444" y="792"/>
                    <a:pt x="571" y="602"/>
                    <a:pt x="571" y="380"/>
                  </a:cubicBezTo>
                  <a:cubicBezTo>
                    <a:pt x="571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1" name="Google Shape;1991;p23"/>
            <p:cNvSpPr/>
            <p:nvPr/>
          </p:nvSpPr>
          <p:spPr>
            <a:xfrm>
              <a:off x="6076436" y="3116978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4"/>
                    <a:pt x="128" y="824"/>
                    <a:pt x="286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2" name="Google Shape;1992;p23"/>
            <p:cNvSpPr/>
            <p:nvPr/>
          </p:nvSpPr>
          <p:spPr>
            <a:xfrm>
              <a:off x="6117203" y="3116978"/>
              <a:ext cx="20384" cy="24684"/>
            </a:xfrm>
            <a:custGeom>
              <a:avLst/>
              <a:gdLst/>
              <a:ahLst/>
              <a:cxnLst/>
              <a:rect l="l" t="t" r="r" b="b"/>
              <a:pathLst>
                <a:path w="602" h="729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539"/>
                    <a:pt x="64" y="665"/>
                    <a:pt x="127" y="729"/>
                  </a:cubicBezTo>
                  <a:cubicBezTo>
                    <a:pt x="254" y="697"/>
                    <a:pt x="380" y="697"/>
                    <a:pt x="507" y="697"/>
                  </a:cubicBezTo>
                  <a:cubicBezTo>
                    <a:pt x="570" y="602"/>
                    <a:pt x="602" y="507"/>
                    <a:pt x="602" y="412"/>
                  </a:cubicBezTo>
                  <a:cubicBezTo>
                    <a:pt x="602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3" name="Google Shape;1993;p23"/>
            <p:cNvSpPr/>
            <p:nvPr/>
          </p:nvSpPr>
          <p:spPr>
            <a:xfrm>
              <a:off x="6055002" y="3144844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571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4" name="Google Shape;1994;p23"/>
            <p:cNvSpPr/>
            <p:nvPr/>
          </p:nvSpPr>
          <p:spPr>
            <a:xfrm>
              <a:off x="6097903" y="3144844"/>
              <a:ext cx="11817" cy="7551"/>
            </a:xfrm>
            <a:custGeom>
              <a:avLst/>
              <a:gdLst/>
              <a:ahLst/>
              <a:cxnLst/>
              <a:rect l="l" t="t" r="r" b="b"/>
              <a:pathLst>
                <a:path w="349" h="223" extrusionOk="0">
                  <a:moveTo>
                    <a:pt x="254" y="1"/>
                  </a:moveTo>
                  <a:cubicBezTo>
                    <a:pt x="127" y="1"/>
                    <a:pt x="32" y="96"/>
                    <a:pt x="0" y="222"/>
                  </a:cubicBezTo>
                  <a:cubicBezTo>
                    <a:pt x="95" y="127"/>
                    <a:pt x="222" y="64"/>
                    <a:pt x="349" y="32"/>
                  </a:cubicBezTo>
                  <a:cubicBezTo>
                    <a:pt x="317" y="1"/>
                    <a:pt x="285" y="1"/>
                    <a:pt x="254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5" name="Google Shape;1995;p23"/>
            <p:cNvSpPr/>
            <p:nvPr/>
          </p:nvSpPr>
          <p:spPr>
            <a:xfrm>
              <a:off x="6075386" y="3172711"/>
              <a:ext cx="7517" cy="21501"/>
            </a:xfrm>
            <a:custGeom>
              <a:avLst/>
              <a:gdLst/>
              <a:ahLst/>
              <a:cxnLst/>
              <a:rect l="l" t="t" r="r" b="b"/>
              <a:pathLst>
                <a:path w="222" h="635" extrusionOk="0">
                  <a:moveTo>
                    <a:pt x="222" y="1"/>
                  </a:moveTo>
                  <a:lnTo>
                    <a:pt x="222" y="1"/>
                  </a:lnTo>
                  <a:cubicBezTo>
                    <a:pt x="95" y="33"/>
                    <a:pt x="0" y="191"/>
                    <a:pt x="0" y="381"/>
                  </a:cubicBezTo>
                  <a:cubicBezTo>
                    <a:pt x="0" y="476"/>
                    <a:pt x="32" y="571"/>
                    <a:pt x="95" y="634"/>
                  </a:cubicBezTo>
                  <a:cubicBezTo>
                    <a:pt x="95" y="413"/>
                    <a:pt x="159" y="191"/>
                    <a:pt x="222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6" name="Google Shape;1996;p23"/>
            <p:cNvSpPr/>
            <p:nvPr/>
          </p:nvSpPr>
          <p:spPr>
            <a:xfrm>
              <a:off x="5973501" y="2760974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6" y="0"/>
                  </a:moveTo>
                  <a:cubicBezTo>
                    <a:pt x="127" y="0"/>
                    <a:pt x="1" y="190"/>
                    <a:pt x="1" y="412"/>
                  </a:cubicBezTo>
                  <a:cubicBezTo>
                    <a:pt x="1" y="633"/>
                    <a:pt x="127" y="823"/>
                    <a:pt x="286" y="823"/>
                  </a:cubicBezTo>
                  <a:cubicBezTo>
                    <a:pt x="444" y="823"/>
                    <a:pt x="571" y="633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7" name="Google Shape;1997;p23"/>
            <p:cNvSpPr/>
            <p:nvPr/>
          </p:nvSpPr>
          <p:spPr>
            <a:xfrm>
              <a:off x="6014269" y="2760974"/>
              <a:ext cx="20384" cy="27901"/>
            </a:xfrm>
            <a:custGeom>
              <a:avLst/>
              <a:gdLst/>
              <a:ahLst/>
              <a:cxnLst/>
              <a:rect l="l" t="t" r="r" b="b"/>
              <a:pathLst>
                <a:path w="602" h="824" extrusionOk="0">
                  <a:moveTo>
                    <a:pt x="317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3"/>
                    <a:pt x="127" y="823"/>
                    <a:pt x="317" y="823"/>
                  </a:cubicBezTo>
                  <a:cubicBezTo>
                    <a:pt x="475" y="823"/>
                    <a:pt x="602" y="633"/>
                    <a:pt x="602" y="412"/>
                  </a:cubicBezTo>
                  <a:cubicBezTo>
                    <a:pt x="602" y="190"/>
                    <a:pt x="475" y="0"/>
                    <a:pt x="317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8" name="Google Shape;1998;p23"/>
            <p:cNvSpPr/>
            <p:nvPr/>
          </p:nvSpPr>
          <p:spPr>
            <a:xfrm>
              <a:off x="5993885" y="2788840"/>
              <a:ext cx="19334" cy="25767"/>
            </a:xfrm>
            <a:custGeom>
              <a:avLst/>
              <a:gdLst/>
              <a:ahLst/>
              <a:cxnLst/>
              <a:rect l="l" t="t" r="r" b="b"/>
              <a:pathLst>
                <a:path w="571" h="761" extrusionOk="0">
                  <a:moveTo>
                    <a:pt x="285" y="0"/>
                  </a:moveTo>
                  <a:cubicBezTo>
                    <a:pt x="127" y="0"/>
                    <a:pt x="0" y="191"/>
                    <a:pt x="0" y="412"/>
                  </a:cubicBezTo>
                  <a:cubicBezTo>
                    <a:pt x="0" y="444"/>
                    <a:pt x="0" y="507"/>
                    <a:pt x="32" y="539"/>
                  </a:cubicBezTo>
                  <a:cubicBezTo>
                    <a:pt x="159" y="602"/>
                    <a:pt x="317" y="666"/>
                    <a:pt x="444" y="761"/>
                  </a:cubicBezTo>
                  <a:cubicBezTo>
                    <a:pt x="539" y="666"/>
                    <a:pt x="570" y="539"/>
                    <a:pt x="570" y="412"/>
                  </a:cubicBezTo>
                  <a:cubicBezTo>
                    <a:pt x="570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9" name="Google Shape;1999;p23"/>
            <p:cNvSpPr/>
            <p:nvPr/>
          </p:nvSpPr>
          <p:spPr>
            <a:xfrm>
              <a:off x="6035702" y="2788840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0"/>
                  </a:moveTo>
                  <a:cubicBezTo>
                    <a:pt x="127" y="0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4" y="792"/>
                    <a:pt x="570" y="634"/>
                    <a:pt x="570" y="412"/>
                  </a:cubicBezTo>
                  <a:cubicBezTo>
                    <a:pt x="570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0" name="Google Shape;2000;p23"/>
            <p:cNvSpPr/>
            <p:nvPr/>
          </p:nvSpPr>
          <p:spPr>
            <a:xfrm>
              <a:off x="6017486" y="2815657"/>
              <a:ext cx="17167" cy="15034"/>
            </a:xfrm>
            <a:custGeom>
              <a:avLst/>
              <a:gdLst/>
              <a:ahLst/>
              <a:cxnLst/>
              <a:rect l="l" t="t" r="r" b="b"/>
              <a:pathLst>
                <a:path w="507" h="444" extrusionOk="0">
                  <a:moveTo>
                    <a:pt x="222" y="0"/>
                  </a:moveTo>
                  <a:cubicBezTo>
                    <a:pt x="127" y="0"/>
                    <a:pt x="63" y="64"/>
                    <a:pt x="0" y="127"/>
                  </a:cubicBezTo>
                  <a:cubicBezTo>
                    <a:pt x="190" y="222"/>
                    <a:pt x="348" y="349"/>
                    <a:pt x="507" y="444"/>
                  </a:cubicBezTo>
                  <a:cubicBezTo>
                    <a:pt x="507" y="444"/>
                    <a:pt x="507" y="444"/>
                    <a:pt x="507" y="412"/>
                  </a:cubicBezTo>
                  <a:cubicBezTo>
                    <a:pt x="507" y="190"/>
                    <a:pt x="380" y="0"/>
                    <a:pt x="222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1" name="Google Shape;2001;p23"/>
            <p:cNvSpPr/>
            <p:nvPr/>
          </p:nvSpPr>
          <p:spPr>
            <a:xfrm>
              <a:off x="6035702" y="3118027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349" y="1"/>
                  </a:moveTo>
                  <a:cubicBezTo>
                    <a:pt x="254" y="96"/>
                    <a:pt x="127" y="191"/>
                    <a:pt x="0" y="318"/>
                  </a:cubicBezTo>
                  <a:cubicBezTo>
                    <a:pt x="0" y="318"/>
                    <a:pt x="0" y="349"/>
                    <a:pt x="0" y="381"/>
                  </a:cubicBezTo>
                  <a:cubicBezTo>
                    <a:pt x="0" y="603"/>
                    <a:pt x="127" y="793"/>
                    <a:pt x="285" y="793"/>
                  </a:cubicBezTo>
                  <a:cubicBezTo>
                    <a:pt x="444" y="793"/>
                    <a:pt x="570" y="603"/>
                    <a:pt x="570" y="381"/>
                  </a:cubicBezTo>
                  <a:cubicBezTo>
                    <a:pt x="570" y="191"/>
                    <a:pt x="475" y="33"/>
                    <a:pt x="349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2" name="Google Shape;2002;p23"/>
            <p:cNvSpPr/>
            <p:nvPr/>
          </p:nvSpPr>
          <p:spPr>
            <a:xfrm>
              <a:off x="5973501" y="3154494"/>
              <a:ext cx="19334" cy="17201"/>
            </a:xfrm>
            <a:custGeom>
              <a:avLst/>
              <a:gdLst/>
              <a:ahLst/>
              <a:cxnLst/>
              <a:rect l="l" t="t" r="r" b="b"/>
              <a:pathLst>
                <a:path w="571" h="508" extrusionOk="0">
                  <a:moveTo>
                    <a:pt x="571" y="1"/>
                  </a:moveTo>
                  <a:cubicBezTo>
                    <a:pt x="381" y="64"/>
                    <a:pt x="191" y="127"/>
                    <a:pt x="1" y="191"/>
                  </a:cubicBezTo>
                  <a:cubicBezTo>
                    <a:pt x="32" y="381"/>
                    <a:pt x="127" y="507"/>
                    <a:pt x="286" y="507"/>
                  </a:cubicBezTo>
                  <a:cubicBezTo>
                    <a:pt x="444" y="507"/>
                    <a:pt x="571" y="349"/>
                    <a:pt x="571" y="127"/>
                  </a:cubicBezTo>
                  <a:cubicBezTo>
                    <a:pt x="571" y="64"/>
                    <a:pt x="571" y="32"/>
                    <a:pt x="571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3" name="Google Shape;2003;p23"/>
            <p:cNvSpPr/>
            <p:nvPr/>
          </p:nvSpPr>
          <p:spPr>
            <a:xfrm>
              <a:off x="6014269" y="3144844"/>
              <a:ext cx="20384" cy="26851"/>
            </a:xfrm>
            <a:custGeom>
              <a:avLst/>
              <a:gdLst/>
              <a:ahLst/>
              <a:cxnLst/>
              <a:rect l="l" t="t" r="r" b="b"/>
              <a:pathLst>
                <a:path w="602" h="793" extrusionOk="0">
                  <a:moveTo>
                    <a:pt x="317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317" y="792"/>
                  </a:cubicBezTo>
                  <a:cubicBezTo>
                    <a:pt x="475" y="792"/>
                    <a:pt x="602" y="634"/>
                    <a:pt x="602" y="412"/>
                  </a:cubicBezTo>
                  <a:cubicBezTo>
                    <a:pt x="602" y="191"/>
                    <a:pt x="475" y="1"/>
                    <a:pt x="317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4" name="Google Shape;2004;p23"/>
            <p:cNvSpPr/>
            <p:nvPr/>
          </p:nvSpPr>
          <p:spPr>
            <a:xfrm>
              <a:off x="5993885" y="3171661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2"/>
                  </a:cubicBezTo>
                  <a:cubicBezTo>
                    <a:pt x="570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5" name="Google Shape;2005;p23"/>
            <p:cNvSpPr/>
            <p:nvPr/>
          </p:nvSpPr>
          <p:spPr>
            <a:xfrm>
              <a:off x="6035702" y="3171661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2"/>
                  </a:cubicBezTo>
                  <a:cubicBezTo>
                    <a:pt x="570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6" name="Google Shape;2006;p23"/>
            <p:cNvSpPr/>
            <p:nvPr/>
          </p:nvSpPr>
          <p:spPr>
            <a:xfrm>
              <a:off x="5890951" y="2760974"/>
              <a:ext cx="20384" cy="27901"/>
            </a:xfrm>
            <a:custGeom>
              <a:avLst/>
              <a:gdLst/>
              <a:ahLst/>
              <a:cxnLst/>
              <a:rect l="l" t="t" r="r" b="b"/>
              <a:pathLst>
                <a:path w="602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3"/>
                    <a:pt x="127" y="823"/>
                    <a:pt x="285" y="823"/>
                  </a:cubicBezTo>
                  <a:cubicBezTo>
                    <a:pt x="475" y="823"/>
                    <a:pt x="602" y="633"/>
                    <a:pt x="602" y="412"/>
                  </a:cubicBezTo>
                  <a:cubicBezTo>
                    <a:pt x="602" y="190"/>
                    <a:pt x="475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7" name="Google Shape;2007;p23"/>
            <p:cNvSpPr/>
            <p:nvPr/>
          </p:nvSpPr>
          <p:spPr>
            <a:xfrm>
              <a:off x="5932768" y="2760974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3"/>
                    <a:pt x="127" y="823"/>
                    <a:pt x="285" y="823"/>
                  </a:cubicBezTo>
                  <a:cubicBezTo>
                    <a:pt x="444" y="823"/>
                    <a:pt x="570" y="633"/>
                    <a:pt x="570" y="412"/>
                  </a:cubicBezTo>
                  <a:cubicBezTo>
                    <a:pt x="570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8" name="Google Shape;2008;p23"/>
            <p:cNvSpPr/>
            <p:nvPr/>
          </p:nvSpPr>
          <p:spPr>
            <a:xfrm>
              <a:off x="5915601" y="2788840"/>
              <a:ext cx="11817" cy="2167"/>
            </a:xfrm>
            <a:custGeom>
              <a:avLst/>
              <a:gdLst/>
              <a:ahLst/>
              <a:cxnLst/>
              <a:rect l="l" t="t" r="r" b="b"/>
              <a:pathLst>
                <a:path w="349" h="64" extrusionOk="0">
                  <a:moveTo>
                    <a:pt x="191" y="0"/>
                  </a:moveTo>
                  <a:cubicBezTo>
                    <a:pt x="127" y="0"/>
                    <a:pt x="64" y="32"/>
                    <a:pt x="0" y="64"/>
                  </a:cubicBezTo>
                  <a:lnTo>
                    <a:pt x="349" y="64"/>
                  </a:lnTo>
                  <a:cubicBezTo>
                    <a:pt x="317" y="32"/>
                    <a:pt x="254" y="0"/>
                    <a:pt x="191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9" name="Google Shape;2009;p23"/>
            <p:cNvSpPr/>
            <p:nvPr/>
          </p:nvSpPr>
          <p:spPr>
            <a:xfrm>
              <a:off x="5955285" y="2788840"/>
              <a:ext cx="18251" cy="10767"/>
            </a:xfrm>
            <a:custGeom>
              <a:avLst/>
              <a:gdLst/>
              <a:ahLst/>
              <a:cxnLst/>
              <a:rect l="l" t="t" r="r" b="b"/>
              <a:pathLst>
                <a:path w="539" h="318" extrusionOk="0">
                  <a:moveTo>
                    <a:pt x="254" y="0"/>
                  </a:moveTo>
                  <a:cubicBezTo>
                    <a:pt x="127" y="0"/>
                    <a:pt x="64" y="64"/>
                    <a:pt x="0" y="191"/>
                  </a:cubicBezTo>
                  <a:cubicBezTo>
                    <a:pt x="190" y="222"/>
                    <a:pt x="349" y="254"/>
                    <a:pt x="539" y="317"/>
                  </a:cubicBezTo>
                  <a:cubicBezTo>
                    <a:pt x="475" y="127"/>
                    <a:pt x="380" y="0"/>
                    <a:pt x="254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0" name="Google Shape;2010;p23"/>
            <p:cNvSpPr/>
            <p:nvPr/>
          </p:nvSpPr>
          <p:spPr>
            <a:xfrm>
              <a:off x="5894167" y="3167361"/>
              <a:ext cx="12901" cy="4334"/>
            </a:xfrm>
            <a:custGeom>
              <a:avLst/>
              <a:gdLst/>
              <a:ahLst/>
              <a:cxnLst/>
              <a:rect l="l" t="t" r="r" b="b"/>
              <a:pathLst>
                <a:path w="381" h="128" extrusionOk="0">
                  <a:moveTo>
                    <a:pt x="0" y="1"/>
                  </a:moveTo>
                  <a:cubicBezTo>
                    <a:pt x="32" y="96"/>
                    <a:pt x="127" y="127"/>
                    <a:pt x="190" y="127"/>
                  </a:cubicBezTo>
                  <a:cubicBezTo>
                    <a:pt x="285" y="127"/>
                    <a:pt x="348" y="96"/>
                    <a:pt x="380" y="32"/>
                  </a:cubicBezTo>
                  <a:cubicBezTo>
                    <a:pt x="253" y="32"/>
                    <a:pt x="127" y="1"/>
                    <a:pt x="0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1" name="Google Shape;2011;p23"/>
            <p:cNvSpPr/>
            <p:nvPr/>
          </p:nvSpPr>
          <p:spPr>
            <a:xfrm>
              <a:off x="5935985" y="3166278"/>
              <a:ext cx="15034" cy="5418"/>
            </a:xfrm>
            <a:custGeom>
              <a:avLst/>
              <a:gdLst/>
              <a:ahLst/>
              <a:cxnLst/>
              <a:rect l="l" t="t" r="r" b="b"/>
              <a:pathLst>
                <a:path w="444" h="160" extrusionOk="0">
                  <a:moveTo>
                    <a:pt x="444" y="1"/>
                  </a:moveTo>
                  <a:cubicBezTo>
                    <a:pt x="285" y="33"/>
                    <a:pt x="159" y="64"/>
                    <a:pt x="0" y="64"/>
                  </a:cubicBezTo>
                  <a:cubicBezTo>
                    <a:pt x="64" y="128"/>
                    <a:pt x="127" y="159"/>
                    <a:pt x="190" y="159"/>
                  </a:cubicBezTo>
                  <a:cubicBezTo>
                    <a:pt x="285" y="159"/>
                    <a:pt x="380" y="96"/>
                    <a:pt x="444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2" name="Google Shape;2012;p23"/>
            <p:cNvSpPr/>
            <p:nvPr/>
          </p:nvSpPr>
          <p:spPr>
            <a:xfrm>
              <a:off x="5912384" y="3171661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6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6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571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3" name="Google Shape;2013;p23"/>
            <p:cNvSpPr/>
            <p:nvPr/>
          </p:nvSpPr>
          <p:spPr>
            <a:xfrm>
              <a:off x="5953118" y="3171661"/>
              <a:ext cx="20418" cy="27901"/>
            </a:xfrm>
            <a:custGeom>
              <a:avLst/>
              <a:gdLst/>
              <a:ahLst/>
              <a:cxnLst/>
              <a:rect l="l" t="t" r="r" b="b"/>
              <a:pathLst>
                <a:path w="603" h="824" extrusionOk="0">
                  <a:moveTo>
                    <a:pt x="318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4"/>
                    <a:pt x="159" y="824"/>
                    <a:pt x="318" y="824"/>
                  </a:cubicBezTo>
                  <a:cubicBezTo>
                    <a:pt x="476" y="824"/>
                    <a:pt x="603" y="634"/>
                    <a:pt x="603" y="412"/>
                  </a:cubicBezTo>
                  <a:cubicBezTo>
                    <a:pt x="603" y="190"/>
                    <a:pt x="476" y="0"/>
                    <a:pt x="318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4" name="Google Shape;2014;p23"/>
            <p:cNvSpPr/>
            <p:nvPr/>
          </p:nvSpPr>
          <p:spPr>
            <a:xfrm>
              <a:off x="5809450" y="2760974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3"/>
                    <a:pt x="127" y="823"/>
                    <a:pt x="285" y="823"/>
                  </a:cubicBezTo>
                  <a:cubicBezTo>
                    <a:pt x="444" y="823"/>
                    <a:pt x="570" y="633"/>
                    <a:pt x="570" y="412"/>
                  </a:cubicBezTo>
                  <a:cubicBezTo>
                    <a:pt x="570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5" name="Google Shape;2015;p23"/>
            <p:cNvSpPr/>
            <p:nvPr/>
          </p:nvSpPr>
          <p:spPr>
            <a:xfrm>
              <a:off x="5851267" y="2760974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3"/>
                    <a:pt x="127" y="823"/>
                    <a:pt x="285" y="823"/>
                  </a:cubicBezTo>
                  <a:cubicBezTo>
                    <a:pt x="444" y="823"/>
                    <a:pt x="570" y="633"/>
                    <a:pt x="570" y="412"/>
                  </a:cubicBezTo>
                  <a:cubicBezTo>
                    <a:pt x="570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6" name="Google Shape;2016;p23"/>
            <p:cNvSpPr/>
            <p:nvPr/>
          </p:nvSpPr>
          <p:spPr>
            <a:xfrm>
              <a:off x="5829800" y="2788840"/>
              <a:ext cx="20418" cy="23634"/>
            </a:xfrm>
            <a:custGeom>
              <a:avLst/>
              <a:gdLst/>
              <a:ahLst/>
              <a:cxnLst/>
              <a:rect l="l" t="t" r="r" b="b"/>
              <a:pathLst>
                <a:path w="603" h="698" extrusionOk="0">
                  <a:moveTo>
                    <a:pt x="286" y="0"/>
                  </a:moveTo>
                  <a:cubicBezTo>
                    <a:pt x="128" y="0"/>
                    <a:pt x="1" y="191"/>
                    <a:pt x="1" y="412"/>
                  </a:cubicBezTo>
                  <a:cubicBezTo>
                    <a:pt x="1" y="507"/>
                    <a:pt x="33" y="602"/>
                    <a:pt x="96" y="697"/>
                  </a:cubicBezTo>
                  <a:cubicBezTo>
                    <a:pt x="254" y="602"/>
                    <a:pt x="413" y="539"/>
                    <a:pt x="571" y="476"/>
                  </a:cubicBezTo>
                  <a:cubicBezTo>
                    <a:pt x="603" y="444"/>
                    <a:pt x="603" y="412"/>
                    <a:pt x="603" y="412"/>
                  </a:cubicBezTo>
                  <a:cubicBezTo>
                    <a:pt x="603" y="159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7" name="Google Shape;2017;p23"/>
            <p:cNvSpPr/>
            <p:nvPr/>
          </p:nvSpPr>
          <p:spPr>
            <a:xfrm>
              <a:off x="5872700" y="2788840"/>
              <a:ext cx="16117" cy="8600"/>
            </a:xfrm>
            <a:custGeom>
              <a:avLst/>
              <a:gdLst/>
              <a:ahLst/>
              <a:cxnLst/>
              <a:rect l="l" t="t" r="r" b="b"/>
              <a:pathLst>
                <a:path w="476" h="254" extrusionOk="0">
                  <a:moveTo>
                    <a:pt x="254" y="0"/>
                  </a:moveTo>
                  <a:cubicBezTo>
                    <a:pt x="127" y="0"/>
                    <a:pt x="32" y="96"/>
                    <a:pt x="1" y="254"/>
                  </a:cubicBezTo>
                  <a:cubicBezTo>
                    <a:pt x="159" y="191"/>
                    <a:pt x="317" y="159"/>
                    <a:pt x="476" y="159"/>
                  </a:cubicBezTo>
                  <a:cubicBezTo>
                    <a:pt x="444" y="64"/>
                    <a:pt x="349" y="0"/>
                    <a:pt x="254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8" name="Google Shape;2018;p23"/>
            <p:cNvSpPr/>
            <p:nvPr/>
          </p:nvSpPr>
          <p:spPr>
            <a:xfrm>
              <a:off x="5809450" y="2815657"/>
              <a:ext cx="13950" cy="10734"/>
            </a:xfrm>
            <a:custGeom>
              <a:avLst/>
              <a:gdLst/>
              <a:ahLst/>
              <a:cxnLst/>
              <a:rect l="l" t="t" r="r" b="b"/>
              <a:pathLst>
                <a:path w="412" h="317" extrusionOk="0">
                  <a:moveTo>
                    <a:pt x="285" y="0"/>
                  </a:moveTo>
                  <a:cubicBezTo>
                    <a:pt x="159" y="0"/>
                    <a:pt x="32" y="159"/>
                    <a:pt x="0" y="317"/>
                  </a:cubicBezTo>
                  <a:cubicBezTo>
                    <a:pt x="127" y="222"/>
                    <a:pt x="285" y="127"/>
                    <a:pt x="412" y="64"/>
                  </a:cubicBezTo>
                  <a:cubicBezTo>
                    <a:pt x="380" y="32"/>
                    <a:pt x="349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9" name="Google Shape;2019;p23"/>
            <p:cNvSpPr/>
            <p:nvPr/>
          </p:nvSpPr>
          <p:spPr>
            <a:xfrm>
              <a:off x="5809450" y="3144844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4" y="792"/>
                    <a:pt x="570" y="634"/>
                    <a:pt x="570" y="412"/>
                  </a:cubicBezTo>
                  <a:cubicBezTo>
                    <a:pt x="570" y="191"/>
                    <a:pt x="444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0" name="Google Shape;2020;p23"/>
            <p:cNvSpPr/>
            <p:nvPr/>
          </p:nvSpPr>
          <p:spPr>
            <a:xfrm>
              <a:off x="5851267" y="3156628"/>
              <a:ext cx="18251" cy="15068"/>
            </a:xfrm>
            <a:custGeom>
              <a:avLst/>
              <a:gdLst/>
              <a:ahLst/>
              <a:cxnLst/>
              <a:rect l="l" t="t" r="r" b="b"/>
              <a:pathLst>
                <a:path w="539" h="445" extrusionOk="0">
                  <a:moveTo>
                    <a:pt x="0" y="1"/>
                  </a:moveTo>
                  <a:cubicBezTo>
                    <a:pt x="0" y="1"/>
                    <a:pt x="0" y="33"/>
                    <a:pt x="0" y="64"/>
                  </a:cubicBezTo>
                  <a:cubicBezTo>
                    <a:pt x="0" y="286"/>
                    <a:pt x="127" y="444"/>
                    <a:pt x="285" y="444"/>
                  </a:cubicBezTo>
                  <a:cubicBezTo>
                    <a:pt x="412" y="444"/>
                    <a:pt x="507" y="349"/>
                    <a:pt x="539" y="191"/>
                  </a:cubicBezTo>
                  <a:cubicBezTo>
                    <a:pt x="349" y="128"/>
                    <a:pt x="159" y="64"/>
                    <a:pt x="0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1" name="Google Shape;2021;p23"/>
            <p:cNvSpPr/>
            <p:nvPr/>
          </p:nvSpPr>
          <p:spPr>
            <a:xfrm>
              <a:off x="5829800" y="3171661"/>
              <a:ext cx="20418" cy="27901"/>
            </a:xfrm>
            <a:custGeom>
              <a:avLst/>
              <a:gdLst/>
              <a:ahLst/>
              <a:cxnLst/>
              <a:rect l="l" t="t" r="r" b="b"/>
              <a:pathLst>
                <a:path w="603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4"/>
                    <a:pt x="128" y="824"/>
                    <a:pt x="286" y="824"/>
                  </a:cubicBezTo>
                  <a:cubicBezTo>
                    <a:pt x="476" y="824"/>
                    <a:pt x="603" y="634"/>
                    <a:pt x="603" y="412"/>
                  </a:cubicBezTo>
                  <a:cubicBezTo>
                    <a:pt x="603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2" name="Google Shape;2022;p23"/>
            <p:cNvSpPr/>
            <p:nvPr/>
          </p:nvSpPr>
          <p:spPr>
            <a:xfrm>
              <a:off x="5871651" y="3171661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3" y="824"/>
                    <a:pt x="570" y="634"/>
                    <a:pt x="570" y="412"/>
                  </a:cubicBezTo>
                  <a:cubicBezTo>
                    <a:pt x="570" y="190"/>
                    <a:pt x="443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3" name="Google Shape;2023;p23"/>
            <p:cNvSpPr/>
            <p:nvPr/>
          </p:nvSpPr>
          <p:spPr>
            <a:xfrm>
              <a:off x="5768682" y="2760974"/>
              <a:ext cx="20418" cy="27901"/>
            </a:xfrm>
            <a:custGeom>
              <a:avLst/>
              <a:gdLst/>
              <a:ahLst/>
              <a:cxnLst/>
              <a:rect l="l" t="t" r="r" b="b"/>
              <a:pathLst>
                <a:path w="603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3"/>
                    <a:pt x="128" y="823"/>
                    <a:pt x="286" y="823"/>
                  </a:cubicBezTo>
                  <a:cubicBezTo>
                    <a:pt x="444" y="823"/>
                    <a:pt x="571" y="633"/>
                    <a:pt x="571" y="412"/>
                  </a:cubicBezTo>
                  <a:cubicBezTo>
                    <a:pt x="603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4" name="Google Shape;2024;p23"/>
            <p:cNvSpPr/>
            <p:nvPr/>
          </p:nvSpPr>
          <p:spPr>
            <a:xfrm>
              <a:off x="5748332" y="2788840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53" y="0"/>
                  </a:moveTo>
                  <a:cubicBezTo>
                    <a:pt x="190" y="127"/>
                    <a:pt x="95" y="254"/>
                    <a:pt x="0" y="349"/>
                  </a:cubicBezTo>
                  <a:cubicBezTo>
                    <a:pt x="0" y="349"/>
                    <a:pt x="0" y="381"/>
                    <a:pt x="0" y="381"/>
                  </a:cubicBezTo>
                  <a:cubicBezTo>
                    <a:pt x="0" y="602"/>
                    <a:pt x="127" y="792"/>
                    <a:pt x="285" y="792"/>
                  </a:cubicBezTo>
                  <a:cubicBezTo>
                    <a:pt x="443" y="792"/>
                    <a:pt x="570" y="602"/>
                    <a:pt x="570" y="381"/>
                  </a:cubicBezTo>
                  <a:cubicBezTo>
                    <a:pt x="570" y="159"/>
                    <a:pt x="443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5" name="Google Shape;2025;p23"/>
            <p:cNvSpPr/>
            <p:nvPr/>
          </p:nvSpPr>
          <p:spPr>
            <a:xfrm>
              <a:off x="5790150" y="2788840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0"/>
                  </a:moveTo>
                  <a:cubicBezTo>
                    <a:pt x="127" y="0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4" y="792"/>
                    <a:pt x="570" y="634"/>
                    <a:pt x="570" y="412"/>
                  </a:cubicBezTo>
                  <a:cubicBezTo>
                    <a:pt x="570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6" name="Google Shape;2026;p23"/>
            <p:cNvSpPr/>
            <p:nvPr/>
          </p:nvSpPr>
          <p:spPr>
            <a:xfrm>
              <a:off x="5727949" y="2815657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2"/>
                  </a:cubicBezTo>
                  <a:cubicBezTo>
                    <a:pt x="570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7" name="Google Shape;2027;p23"/>
            <p:cNvSpPr/>
            <p:nvPr/>
          </p:nvSpPr>
          <p:spPr>
            <a:xfrm>
              <a:off x="5768682" y="2815657"/>
              <a:ext cx="20418" cy="27901"/>
            </a:xfrm>
            <a:custGeom>
              <a:avLst/>
              <a:gdLst/>
              <a:ahLst/>
              <a:cxnLst/>
              <a:rect l="l" t="t" r="r" b="b"/>
              <a:pathLst>
                <a:path w="603" h="824" extrusionOk="0">
                  <a:moveTo>
                    <a:pt x="286" y="0"/>
                  </a:moveTo>
                  <a:cubicBezTo>
                    <a:pt x="128" y="0"/>
                    <a:pt x="1" y="190"/>
                    <a:pt x="1" y="412"/>
                  </a:cubicBezTo>
                  <a:cubicBezTo>
                    <a:pt x="1" y="634"/>
                    <a:pt x="128" y="824"/>
                    <a:pt x="286" y="824"/>
                  </a:cubicBezTo>
                  <a:cubicBezTo>
                    <a:pt x="444" y="824"/>
                    <a:pt x="571" y="634"/>
                    <a:pt x="571" y="412"/>
                  </a:cubicBezTo>
                  <a:cubicBezTo>
                    <a:pt x="603" y="190"/>
                    <a:pt x="444" y="0"/>
                    <a:pt x="286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8" name="Google Shape;2028;p23"/>
            <p:cNvSpPr/>
            <p:nvPr/>
          </p:nvSpPr>
          <p:spPr>
            <a:xfrm>
              <a:off x="5748332" y="2843524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1"/>
                  </a:moveTo>
                  <a:cubicBezTo>
                    <a:pt x="127" y="1"/>
                    <a:pt x="0" y="191"/>
                    <a:pt x="0" y="412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3" y="792"/>
                    <a:pt x="570" y="634"/>
                    <a:pt x="570" y="412"/>
                  </a:cubicBezTo>
                  <a:cubicBezTo>
                    <a:pt x="570" y="191"/>
                    <a:pt x="443" y="1"/>
                    <a:pt x="285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9" name="Google Shape;2029;p23"/>
            <p:cNvSpPr/>
            <p:nvPr/>
          </p:nvSpPr>
          <p:spPr>
            <a:xfrm>
              <a:off x="5727949" y="2870341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2"/>
                  </a:cubicBezTo>
                  <a:cubicBezTo>
                    <a:pt x="570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0" name="Google Shape;2030;p23"/>
            <p:cNvSpPr/>
            <p:nvPr/>
          </p:nvSpPr>
          <p:spPr>
            <a:xfrm>
              <a:off x="5726865" y="2925025"/>
              <a:ext cx="11851" cy="26851"/>
            </a:xfrm>
            <a:custGeom>
              <a:avLst/>
              <a:gdLst/>
              <a:ahLst/>
              <a:cxnLst/>
              <a:rect l="l" t="t" r="r" b="b"/>
              <a:pathLst>
                <a:path w="350" h="793" extrusionOk="0">
                  <a:moveTo>
                    <a:pt x="317" y="0"/>
                  </a:moveTo>
                  <a:cubicBezTo>
                    <a:pt x="159" y="0"/>
                    <a:pt x="1" y="190"/>
                    <a:pt x="1" y="412"/>
                  </a:cubicBezTo>
                  <a:cubicBezTo>
                    <a:pt x="1" y="570"/>
                    <a:pt x="96" y="729"/>
                    <a:pt x="191" y="792"/>
                  </a:cubicBezTo>
                  <a:cubicBezTo>
                    <a:pt x="222" y="539"/>
                    <a:pt x="286" y="285"/>
                    <a:pt x="349" y="32"/>
                  </a:cubicBezTo>
                  <a:cubicBezTo>
                    <a:pt x="349" y="32"/>
                    <a:pt x="317" y="0"/>
                    <a:pt x="317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1" name="Google Shape;2031;p23"/>
            <p:cNvSpPr/>
            <p:nvPr/>
          </p:nvSpPr>
          <p:spPr>
            <a:xfrm>
              <a:off x="5726865" y="2982926"/>
              <a:ext cx="6467" cy="23634"/>
            </a:xfrm>
            <a:custGeom>
              <a:avLst/>
              <a:gdLst/>
              <a:ahLst/>
              <a:cxnLst/>
              <a:rect l="l" t="t" r="r" b="b"/>
              <a:pathLst>
                <a:path w="191" h="698" extrusionOk="0">
                  <a:moveTo>
                    <a:pt x="127" y="1"/>
                  </a:moveTo>
                  <a:cubicBezTo>
                    <a:pt x="64" y="64"/>
                    <a:pt x="1" y="191"/>
                    <a:pt x="1" y="317"/>
                  </a:cubicBezTo>
                  <a:cubicBezTo>
                    <a:pt x="1" y="476"/>
                    <a:pt x="96" y="634"/>
                    <a:pt x="191" y="697"/>
                  </a:cubicBezTo>
                  <a:cubicBezTo>
                    <a:pt x="159" y="476"/>
                    <a:pt x="127" y="254"/>
                    <a:pt x="127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2" name="Google Shape;2032;p23"/>
            <p:cNvSpPr/>
            <p:nvPr/>
          </p:nvSpPr>
          <p:spPr>
            <a:xfrm>
              <a:off x="5727949" y="3035477"/>
              <a:ext cx="18251" cy="26851"/>
            </a:xfrm>
            <a:custGeom>
              <a:avLst/>
              <a:gdLst/>
              <a:ahLst/>
              <a:cxnLst/>
              <a:rect l="l" t="t" r="r" b="b"/>
              <a:pathLst>
                <a:path w="539" h="793" extrusionOk="0">
                  <a:moveTo>
                    <a:pt x="285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380" y="792"/>
                    <a:pt x="507" y="697"/>
                    <a:pt x="539" y="539"/>
                  </a:cubicBezTo>
                  <a:cubicBezTo>
                    <a:pt x="475" y="380"/>
                    <a:pt x="412" y="190"/>
                    <a:pt x="349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3" name="Google Shape;2033;p23"/>
            <p:cNvSpPr/>
            <p:nvPr/>
          </p:nvSpPr>
          <p:spPr>
            <a:xfrm>
              <a:off x="5748332" y="3065510"/>
              <a:ext cx="16117" cy="24684"/>
            </a:xfrm>
            <a:custGeom>
              <a:avLst/>
              <a:gdLst/>
              <a:ahLst/>
              <a:cxnLst/>
              <a:rect l="l" t="t" r="r" b="b"/>
              <a:pathLst>
                <a:path w="476" h="729" extrusionOk="0">
                  <a:moveTo>
                    <a:pt x="95" y="0"/>
                  </a:moveTo>
                  <a:cubicBezTo>
                    <a:pt x="32" y="95"/>
                    <a:pt x="0" y="190"/>
                    <a:pt x="0" y="317"/>
                  </a:cubicBezTo>
                  <a:cubicBezTo>
                    <a:pt x="0" y="538"/>
                    <a:pt x="127" y="728"/>
                    <a:pt x="285" y="728"/>
                  </a:cubicBezTo>
                  <a:cubicBezTo>
                    <a:pt x="348" y="728"/>
                    <a:pt x="412" y="697"/>
                    <a:pt x="475" y="633"/>
                  </a:cubicBezTo>
                  <a:cubicBezTo>
                    <a:pt x="317" y="443"/>
                    <a:pt x="190" y="222"/>
                    <a:pt x="9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4" name="Google Shape;2034;p23"/>
            <p:cNvSpPr/>
            <p:nvPr/>
          </p:nvSpPr>
          <p:spPr>
            <a:xfrm>
              <a:off x="5727949" y="3090160"/>
              <a:ext cx="19334" cy="26851"/>
            </a:xfrm>
            <a:custGeom>
              <a:avLst/>
              <a:gdLst/>
              <a:ahLst/>
              <a:cxnLst/>
              <a:rect l="l" t="t" r="r" b="b"/>
              <a:pathLst>
                <a:path w="571" h="793" extrusionOk="0">
                  <a:moveTo>
                    <a:pt x="285" y="0"/>
                  </a:moveTo>
                  <a:cubicBezTo>
                    <a:pt x="127" y="0"/>
                    <a:pt x="0" y="159"/>
                    <a:pt x="0" y="380"/>
                  </a:cubicBezTo>
                  <a:cubicBezTo>
                    <a:pt x="0" y="634"/>
                    <a:pt x="127" y="792"/>
                    <a:pt x="285" y="792"/>
                  </a:cubicBezTo>
                  <a:cubicBezTo>
                    <a:pt x="444" y="792"/>
                    <a:pt x="570" y="602"/>
                    <a:pt x="570" y="380"/>
                  </a:cubicBezTo>
                  <a:cubicBezTo>
                    <a:pt x="570" y="159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5" name="Google Shape;2035;p23"/>
            <p:cNvSpPr/>
            <p:nvPr/>
          </p:nvSpPr>
          <p:spPr>
            <a:xfrm>
              <a:off x="5768682" y="3095510"/>
              <a:ext cx="17201" cy="21501"/>
            </a:xfrm>
            <a:custGeom>
              <a:avLst/>
              <a:gdLst/>
              <a:ahLst/>
              <a:cxnLst/>
              <a:rect l="l" t="t" r="r" b="b"/>
              <a:pathLst>
                <a:path w="508" h="635" extrusionOk="0">
                  <a:moveTo>
                    <a:pt x="64" y="1"/>
                  </a:moveTo>
                  <a:cubicBezTo>
                    <a:pt x="32" y="64"/>
                    <a:pt x="1" y="159"/>
                    <a:pt x="1" y="254"/>
                  </a:cubicBezTo>
                  <a:cubicBezTo>
                    <a:pt x="1" y="476"/>
                    <a:pt x="128" y="634"/>
                    <a:pt x="286" y="634"/>
                  </a:cubicBezTo>
                  <a:cubicBezTo>
                    <a:pt x="381" y="634"/>
                    <a:pt x="444" y="603"/>
                    <a:pt x="508" y="539"/>
                  </a:cubicBezTo>
                  <a:cubicBezTo>
                    <a:pt x="349" y="349"/>
                    <a:pt x="191" y="191"/>
                    <a:pt x="64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6" name="Google Shape;2036;p23"/>
            <p:cNvSpPr/>
            <p:nvPr/>
          </p:nvSpPr>
          <p:spPr>
            <a:xfrm>
              <a:off x="5748332" y="3116978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3" y="824"/>
                    <a:pt x="570" y="634"/>
                    <a:pt x="570" y="412"/>
                  </a:cubicBezTo>
                  <a:cubicBezTo>
                    <a:pt x="570" y="190"/>
                    <a:pt x="443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7" name="Google Shape;2037;p23"/>
            <p:cNvSpPr/>
            <p:nvPr/>
          </p:nvSpPr>
          <p:spPr>
            <a:xfrm>
              <a:off x="5790150" y="3120194"/>
              <a:ext cx="19334" cy="24684"/>
            </a:xfrm>
            <a:custGeom>
              <a:avLst/>
              <a:gdLst/>
              <a:ahLst/>
              <a:cxnLst/>
              <a:rect l="l" t="t" r="r" b="b"/>
              <a:pathLst>
                <a:path w="571" h="729" extrusionOk="0">
                  <a:moveTo>
                    <a:pt x="95" y="0"/>
                  </a:moveTo>
                  <a:cubicBezTo>
                    <a:pt x="32" y="95"/>
                    <a:pt x="0" y="190"/>
                    <a:pt x="0" y="317"/>
                  </a:cubicBezTo>
                  <a:cubicBezTo>
                    <a:pt x="0" y="539"/>
                    <a:pt x="127" y="729"/>
                    <a:pt x="285" y="729"/>
                  </a:cubicBezTo>
                  <a:cubicBezTo>
                    <a:pt x="412" y="729"/>
                    <a:pt x="539" y="570"/>
                    <a:pt x="570" y="380"/>
                  </a:cubicBezTo>
                  <a:cubicBezTo>
                    <a:pt x="412" y="285"/>
                    <a:pt x="254" y="159"/>
                    <a:pt x="9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8" name="Google Shape;2038;p23"/>
            <p:cNvSpPr/>
            <p:nvPr/>
          </p:nvSpPr>
          <p:spPr>
            <a:xfrm>
              <a:off x="5732249" y="3144844"/>
              <a:ext cx="15034" cy="13984"/>
            </a:xfrm>
            <a:custGeom>
              <a:avLst/>
              <a:gdLst/>
              <a:ahLst/>
              <a:cxnLst/>
              <a:rect l="l" t="t" r="r" b="b"/>
              <a:pathLst>
                <a:path w="444" h="413" extrusionOk="0">
                  <a:moveTo>
                    <a:pt x="158" y="1"/>
                  </a:moveTo>
                  <a:cubicBezTo>
                    <a:pt x="95" y="1"/>
                    <a:pt x="32" y="32"/>
                    <a:pt x="0" y="64"/>
                  </a:cubicBezTo>
                  <a:cubicBezTo>
                    <a:pt x="127" y="127"/>
                    <a:pt x="253" y="222"/>
                    <a:pt x="348" y="317"/>
                  </a:cubicBezTo>
                  <a:cubicBezTo>
                    <a:pt x="380" y="349"/>
                    <a:pt x="412" y="381"/>
                    <a:pt x="443" y="412"/>
                  </a:cubicBezTo>
                  <a:cubicBezTo>
                    <a:pt x="443" y="191"/>
                    <a:pt x="317" y="1"/>
                    <a:pt x="158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9" name="Google Shape;2039;p23"/>
            <p:cNvSpPr/>
            <p:nvPr/>
          </p:nvSpPr>
          <p:spPr>
            <a:xfrm>
              <a:off x="5768682" y="3144844"/>
              <a:ext cx="20418" cy="26851"/>
            </a:xfrm>
            <a:custGeom>
              <a:avLst/>
              <a:gdLst/>
              <a:ahLst/>
              <a:cxnLst/>
              <a:rect l="l" t="t" r="r" b="b"/>
              <a:pathLst>
                <a:path w="603" h="793" extrusionOk="0">
                  <a:moveTo>
                    <a:pt x="286" y="1"/>
                  </a:moveTo>
                  <a:cubicBezTo>
                    <a:pt x="128" y="1"/>
                    <a:pt x="1" y="191"/>
                    <a:pt x="1" y="412"/>
                  </a:cubicBezTo>
                  <a:cubicBezTo>
                    <a:pt x="1" y="634"/>
                    <a:pt x="128" y="792"/>
                    <a:pt x="286" y="792"/>
                  </a:cubicBezTo>
                  <a:cubicBezTo>
                    <a:pt x="444" y="792"/>
                    <a:pt x="571" y="634"/>
                    <a:pt x="571" y="412"/>
                  </a:cubicBezTo>
                  <a:cubicBezTo>
                    <a:pt x="603" y="191"/>
                    <a:pt x="444" y="1"/>
                    <a:pt x="28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0" name="Google Shape;2040;p23"/>
            <p:cNvSpPr/>
            <p:nvPr/>
          </p:nvSpPr>
          <p:spPr>
            <a:xfrm>
              <a:off x="5756899" y="3171661"/>
              <a:ext cx="10767" cy="21467"/>
            </a:xfrm>
            <a:custGeom>
              <a:avLst/>
              <a:gdLst/>
              <a:ahLst/>
              <a:cxnLst/>
              <a:rect l="l" t="t" r="r" b="b"/>
              <a:pathLst>
                <a:path w="318" h="634" extrusionOk="0">
                  <a:moveTo>
                    <a:pt x="0" y="0"/>
                  </a:moveTo>
                  <a:cubicBezTo>
                    <a:pt x="127" y="222"/>
                    <a:pt x="222" y="412"/>
                    <a:pt x="285" y="634"/>
                  </a:cubicBezTo>
                  <a:cubicBezTo>
                    <a:pt x="317" y="570"/>
                    <a:pt x="317" y="507"/>
                    <a:pt x="317" y="412"/>
                  </a:cubicBezTo>
                  <a:cubicBezTo>
                    <a:pt x="317" y="190"/>
                    <a:pt x="190" y="0"/>
                    <a:pt x="32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1" name="Google Shape;2041;p23"/>
            <p:cNvSpPr/>
            <p:nvPr/>
          </p:nvSpPr>
          <p:spPr>
            <a:xfrm>
              <a:off x="5790150" y="3171661"/>
              <a:ext cx="19334" cy="27901"/>
            </a:xfrm>
            <a:custGeom>
              <a:avLst/>
              <a:gdLst/>
              <a:ahLst/>
              <a:cxnLst/>
              <a:rect l="l" t="t" r="r" b="b"/>
              <a:pathLst>
                <a:path w="571" h="824" extrusionOk="0">
                  <a:moveTo>
                    <a:pt x="285" y="0"/>
                  </a:moveTo>
                  <a:cubicBezTo>
                    <a:pt x="127" y="0"/>
                    <a:pt x="0" y="190"/>
                    <a:pt x="0" y="412"/>
                  </a:cubicBezTo>
                  <a:cubicBezTo>
                    <a:pt x="0" y="634"/>
                    <a:pt x="127" y="824"/>
                    <a:pt x="285" y="824"/>
                  </a:cubicBezTo>
                  <a:cubicBezTo>
                    <a:pt x="444" y="824"/>
                    <a:pt x="570" y="634"/>
                    <a:pt x="570" y="412"/>
                  </a:cubicBezTo>
                  <a:cubicBezTo>
                    <a:pt x="570" y="190"/>
                    <a:pt x="444" y="0"/>
                    <a:pt x="285" y="0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2" name="Google Shape;2042;p23"/>
            <p:cNvSpPr/>
            <p:nvPr/>
          </p:nvSpPr>
          <p:spPr>
            <a:xfrm>
              <a:off x="3487873" y="2949675"/>
              <a:ext cx="2469579" cy="1707153"/>
            </a:xfrm>
            <a:custGeom>
              <a:avLst/>
              <a:gdLst/>
              <a:ahLst/>
              <a:cxnLst/>
              <a:rect l="l" t="t" r="r" b="b"/>
              <a:pathLst>
                <a:path w="72935" h="50418" extrusionOk="0">
                  <a:moveTo>
                    <a:pt x="824" y="1"/>
                  </a:moveTo>
                  <a:cubicBezTo>
                    <a:pt x="349" y="1"/>
                    <a:pt x="1" y="381"/>
                    <a:pt x="1" y="793"/>
                  </a:cubicBezTo>
                  <a:lnTo>
                    <a:pt x="1" y="46174"/>
                  </a:lnTo>
                  <a:cubicBezTo>
                    <a:pt x="1" y="46617"/>
                    <a:pt x="349" y="46966"/>
                    <a:pt x="824" y="46966"/>
                  </a:cubicBezTo>
                  <a:lnTo>
                    <a:pt x="34615" y="46966"/>
                  </a:lnTo>
                  <a:lnTo>
                    <a:pt x="34615" y="50418"/>
                  </a:lnTo>
                  <a:lnTo>
                    <a:pt x="38637" y="50418"/>
                  </a:lnTo>
                  <a:lnTo>
                    <a:pt x="38637" y="46966"/>
                  </a:lnTo>
                  <a:lnTo>
                    <a:pt x="72111" y="46966"/>
                  </a:lnTo>
                  <a:cubicBezTo>
                    <a:pt x="72555" y="46966"/>
                    <a:pt x="72935" y="46617"/>
                    <a:pt x="72935" y="46174"/>
                  </a:cubicBezTo>
                  <a:lnTo>
                    <a:pt x="72935" y="793"/>
                  </a:lnTo>
                  <a:cubicBezTo>
                    <a:pt x="72935" y="381"/>
                    <a:pt x="72555" y="1"/>
                    <a:pt x="7211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3" name="Google Shape;2043;p23"/>
            <p:cNvSpPr/>
            <p:nvPr/>
          </p:nvSpPr>
          <p:spPr>
            <a:xfrm>
              <a:off x="3483606" y="2945409"/>
              <a:ext cx="2478146" cy="1714637"/>
            </a:xfrm>
            <a:custGeom>
              <a:avLst/>
              <a:gdLst/>
              <a:ahLst/>
              <a:cxnLst/>
              <a:rect l="l" t="t" r="r" b="b"/>
              <a:pathLst>
                <a:path w="73188" h="50639" extrusionOk="0">
                  <a:moveTo>
                    <a:pt x="72237" y="254"/>
                  </a:moveTo>
                  <a:cubicBezTo>
                    <a:pt x="72617" y="254"/>
                    <a:pt x="72934" y="570"/>
                    <a:pt x="72934" y="919"/>
                  </a:cubicBezTo>
                  <a:lnTo>
                    <a:pt x="72934" y="46300"/>
                  </a:lnTo>
                  <a:cubicBezTo>
                    <a:pt x="72934" y="46680"/>
                    <a:pt x="72617" y="46965"/>
                    <a:pt x="72237" y="46965"/>
                  </a:cubicBezTo>
                  <a:lnTo>
                    <a:pt x="38636" y="46965"/>
                  </a:lnTo>
                  <a:lnTo>
                    <a:pt x="38636" y="50417"/>
                  </a:lnTo>
                  <a:lnTo>
                    <a:pt x="34868" y="50417"/>
                  </a:lnTo>
                  <a:lnTo>
                    <a:pt x="34868" y="46965"/>
                  </a:lnTo>
                  <a:lnTo>
                    <a:pt x="950" y="46965"/>
                  </a:lnTo>
                  <a:cubicBezTo>
                    <a:pt x="538" y="46965"/>
                    <a:pt x="222" y="46680"/>
                    <a:pt x="222" y="46300"/>
                  </a:cubicBezTo>
                  <a:lnTo>
                    <a:pt x="222" y="919"/>
                  </a:lnTo>
                  <a:cubicBezTo>
                    <a:pt x="222" y="570"/>
                    <a:pt x="538" y="254"/>
                    <a:pt x="950" y="254"/>
                  </a:cubicBezTo>
                  <a:close/>
                  <a:moveTo>
                    <a:pt x="950" y="0"/>
                  </a:moveTo>
                  <a:cubicBezTo>
                    <a:pt x="412" y="0"/>
                    <a:pt x="0" y="412"/>
                    <a:pt x="0" y="919"/>
                  </a:cubicBezTo>
                  <a:lnTo>
                    <a:pt x="0" y="46300"/>
                  </a:lnTo>
                  <a:cubicBezTo>
                    <a:pt x="0" y="46807"/>
                    <a:pt x="412" y="47218"/>
                    <a:pt x="950" y="47218"/>
                  </a:cubicBezTo>
                  <a:lnTo>
                    <a:pt x="34646" y="47218"/>
                  </a:lnTo>
                  <a:lnTo>
                    <a:pt x="34646" y="50639"/>
                  </a:lnTo>
                  <a:lnTo>
                    <a:pt x="38890" y="50639"/>
                  </a:lnTo>
                  <a:lnTo>
                    <a:pt x="38890" y="47218"/>
                  </a:lnTo>
                  <a:lnTo>
                    <a:pt x="72237" y="47218"/>
                  </a:lnTo>
                  <a:cubicBezTo>
                    <a:pt x="72744" y="47218"/>
                    <a:pt x="73187" y="46807"/>
                    <a:pt x="73187" y="46300"/>
                  </a:cubicBezTo>
                  <a:lnTo>
                    <a:pt x="73187" y="919"/>
                  </a:lnTo>
                  <a:cubicBezTo>
                    <a:pt x="73187" y="412"/>
                    <a:pt x="72744" y="0"/>
                    <a:pt x="72237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4" name="Google Shape;2044;p23"/>
            <p:cNvSpPr/>
            <p:nvPr/>
          </p:nvSpPr>
          <p:spPr>
            <a:xfrm>
              <a:off x="3562940" y="3017226"/>
              <a:ext cx="2304444" cy="1446601"/>
            </a:xfrm>
            <a:custGeom>
              <a:avLst/>
              <a:gdLst/>
              <a:ahLst/>
              <a:cxnLst/>
              <a:rect l="l" t="t" r="r" b="b"/>
              <a:pathLst>
                <a:path w="68058" h="42723" extrusionOk="0">
                  <a:moveTo>
                    <a:pt x="1" y="1"/>
                  </a:moveTo>
                  <a:lnTo>
                    <a:pt x="1" y="42722"/>
                  </a:lnTo>
                  <a:lnTo>
                    <a:pt x="68057" y="42722"/>
                  </a:lnTo>
                  <a:lnTo>
                    <a:pt x="68057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5" name="Google Shape;2045;p23"/>
            <p:cNvSpPr/>
            <p:nvPr/>
          </p:nvSpPr>
          <p:spPr>
            <a:xfrm>
              <a:off x="4046563" y="4602111"/>
              <a:ext cx="1362933" cy="60101"/>
            </a:xfrm>
            <a:custGeom>
              <a:avLst/>
              <a:gdLst/>
              <a:ahLst/>
              <a:cxnLst/>
              <a:rect l="l" t="t" r="r" b="b"/>
              <a:pathLst>
                <a:path w="40252" h="1775" extrusionOk="0">
                  <a:moveTo>
                    <a:pt x="760" y="1"/>
                  </a:moveTo>
                  <a:cubicBezTo>
                    <a:pt x="349" y="1"/>
                    <a:pt x="0" y="412"/>
                    <a:pt x="0" y="887"/>
                  </a:cubicBezTo>
                  <a:cubicBezTo>
                    <a:pt x="0" y="1362"/>
                    <a:pt x="349" y="1774"/>
                    <a:pt x="760" y="1774"/>
                  </a:cubicBezTo>
                  <a:lnTo>
                    <a:pt x="39492" y="1774"/>
                  </a:lnTo>
                  <a:cubicBezTo>
                    <a:pt x="39903" y="1774"/>
                    <a:pt x="40252" y="1362"/>
                    <a:pt x="40252" y="887"/>
                  </a:cubicBezTo>
                  <a:cubicBezTo>
                    <a:pt x="40252" y="412"/>
                    <a:pt x="39903" y="1"/>
                    <a:pt x="394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6" name="Google Shape;2046;p23"/>
            <p:cNvSpPr/>
            <p:nvPr/>
          </p:nvSpPr>
          <p:spPr>
            <a:xfrm>
              <a:off x="4043346" y="4598894"/>
              <a:ext cx="1370450" cy="66535"/>
            </a:xfrm>
            <a:custGeom>
              <a:avLst/>
              <a:gdLst/>
              <a:ahLst/>
              <a:cxnLst/>
              <a:rect l="l" t="t" r="r" b="b"/>
              <a:pathLst>
                <a:path w="40474" h="1965" extrusionOk="0">
                  <a:moveTo>
                    <a:pt x="39587" y="222"/>
                  </a:moveTo>
                  <a:cubicBezTo>
                    <a:pt x="39935" y="222"/>
                    <a:pt x="40220" y="571"/>
                    <a:pt x="40220" y="982"/>
                  </a:cubicBezTo>
                  <a:cubicBezTo>
                    <a:pt x="40220" y="1394"/>
                    <a:pt x="39935" y="1742"/>
                    <a:pt x="39587" y="1742"/>
                  </a:cubicBezTo>
                  <a:lnTo>
                    <a:pt x="855" y="1742"/>
                  </a:lnTo>
                  <a:cubicBezTo>
                    <a:pt x="507" y="1742"/>
                    <a:pt x="222" y="1394"/>
                    <a:pt x="222" y="982"/>
                  </a:cubicBezTo>
                  <a:cubicBezTo>
                    <a:pt x="222" y="571"/>
                    <a:pt x="507" y="222"/>
                    <a:pt x="855" y="222"/>
                  </a:cubicBezTo>
                  <a:close/>
                  <a:moveTo>
                    <a:pt x="855" y="1"/>
                  </a:moveTo>
                  <a:cubicBezTo>
                    <a:pt x="380" y="1"/>
                    <a:pt x="0" y="444"/>
                    <a:pt x="0" y="982"/>
                  </a:cubicBezTo>
                  <a:cubicBezTo>
                    <a:pt x="0" y="1521"/>
                    <a:pt x="380" y="1964"/>
                    <a:pt x="855" y="1964"/>
                  </a:cubicBezTo>
                  <a:lnTo>
                    <a:pt x="39587" y="1964"/>
                  </a:lnTo>
                  <a:cubicBezTo>
                    <a:pt x="40062" y="1964"/>
                    <a:pt x="40473" y="1521"/>
                    <a:pt x="40473" y="982"/>
                  </a:cubicBezTo>
                  <a:cubicBezTo>
                    <a:pt x="40473" y="444"/>
                    <a:pt x="40062" y="1"/>
                    <a:pt x="39587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7" name="Google Shape;2047;p23"/>
            <p:cNvSpPr/>
            <p:nvPr/>
          </p:nvSpPr>
          <p:spPr>
            <a:xfrm>
              <a:off x="3990795" y="2422103"/>
              <a:ext cx="1493768" cy="1051962"/>
            </a:xfrm>
            <a:custGeom>
              <a:avLst/>
              <a:gdLst/>
              <a:ahLst/>
              <a:cxnLst/>
              <a:rect l="l" t="t" r="r" b="b"/>
              <a:pathLst>
                <a:path w="44116" h="31068" extrusionOk="0">
                  <a:moveTo>
                    <a:pt x="2312" y="1"/>
                  </a:moveTo>
                  <a:cubicBezTo>
                    <a:pt x="1711" y="1"/>
                    <a:pt x="1109" y="222"/>
                    <a:pt x="666" y="571"/>
                  </a:cubicBezTo>
                  <a:cubicBezTo>
                    <a:pt x="317" y="1046"/>
                    <a:pt x="96" y="1616"/>
                    <a:pt x="96" y="2249"/>
                  </a:cubicBezTo>
                  <a:lnTo>
                    <a:pt x="1" y="28344"/>
                  </a:lnTo>
                  <a:cubicBezTo>
                    <a:pt x="1" y="29865"/>
                    <a:pt x="1236" y="31068"/>
                    <a:pt x="2724" y="31068"/>
                  </a:cubicBezTo>
                  <a:lnTo>
                    <a:pt x="41804" y="31068"/>
                  </a:lnTo>
                  <a:cubicBezTo>
                    <a:pt x="42437" y="31068"/>
                    <a:pt x="43007" y="30878"/>
                    <a:pt x="43450" y="30498"/>
                  </a:cubicBezTo>
                  <a:cubicBezTo>
                    <a:pt x="43799" y="30055"/>
                    <a:pt x="44021" y="29484"/>
                    <a:pt x="44021" y="28851"/>
                  </a:cubicBezTo>
                  <a:lnTo>
                    <a:pt x="44116" y="2756"/>
                  </a:lnTo>
                  <a:cubicBezTo>
                    <a:pt x="44116" y="1236"/>
                    <a:pt x="42880" y="1"/>
                    <a:pt x="4139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8" name="Google Shape;2048;p23"/>
            <p:cNvSpPr/>
            <p:nvPr/>
          </p:nvSpPr>
          <p:spPr>
            <a:xfrm>
              <a:off x="4067996" y="3308896"/>
              <a:ext cx="408589" cy="16117"/>
            </a:xfrm>
            <a:custGeom>
              <a:avLst/>
              <a:gdLst/>
              <a:ahLst/>
              <a:cxnLst/>
              <a:rect l="l" t="t" r="r" b="b"/>
              <a:pathLst>
                <a:path w="12067" h="476" extrusionOk="0">
                  <a:moveTo>
                    <a:pt x="1" y="1"/>
                  </a:moveTo>
                  <a:lnTo>
                    <a:pt x="1" y="476"/>
                  </a:lnTo>
                  <a:lnTo>
                    <a:pt x="12067" y="476"/>
                  </a:lnTo>
                  <a:lnTo>
                    <a:pt x="12067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9" name="Google Shape;2049;p23"/>
            <p:cNvSpPr/>
            <p:nvPr/>
          </p:nvSpPr>
          <p:spPr>
            <a:xfrm>
              <a:off x="4067996" y="3346447"/>
              <a:ext cx="395722" cy="16117"/>
            </a:xfrm>
            <a:custGeom>
              <a:avLst/>
              <a:gdLst/>
              <a:ahLst/>
              <a:cxnLst/>
              <a:rect l="l" t="t" r="r" b="b"/>
              <a:pathLst>
                <a:path w="11687" h="476" extrusionOk="0">
                  <a:moveTo>
                    <a:pt x="1" y="0"/>
                  </a:moveTo>
                  <a:lnTo>
                    <a:pt x="1" y="475"/>
                  </a:lnTo>
                  <a:lnTo>
                    <a:pt x="11687" y="475"/>
                  </a:lnTo>
                  <a:lnTo>
                    <a:pt x="11687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0" name="Google Shape;2050;p23"/>
            <p:cNvSpPr/>
            <p:nvPr/>
          </p:nvSpPr>
          <p:spPr>
            <a:xfrm>
              <a:off x="4067996" y="3383964"/>
              <a:ext cx="361422" cy="17201"/>
            </a:xfrm>
            <a:custGeom>
              <a:avLst/>
              <a:gdLst/>
              <a:ahLst/>
              <a:cxnLst/>
              <a:rect l="l" t="t" r="r" b="b"/>
              <a:pathLst>
                <a:path w="10674" h="508" extrusionOk="0">
                  <a:moveTo>
                    <a:pt x="1" y="1"/>
                  </a:moveTo>
                  <a:lnTo>
                    <a:pt x="1" y="507"/>
                  </a:lnTo>
                  <a:lnTo>
                    <a:pt x="10673" y="507"/>
                  </a:lnTo>
                  <a:lnTo>
                    <a:pt x="10673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1" name="Google Shape;2051;p23"/>
            <p:cNvSpPr/>
            <p:nvPr/>
          </p:nvSpPr>
          <p:spPr>
            <a:xfrm>
              <a:off x="4929056" y="2871425"/>
              <a:ext cx="408589" cy="16117"/>
            </a:xfrm>
            <a:custGeom>
              <a:avLst/>
              <a:gdLst/>
              <a:ahLst/>
              <a:cxnLst/>
              <a:rect l="l" t="t" r="r" b="b"/>
              <a:pathLst>
                <a:path w="12067" h="476" extrusionOk="0">
                  <a:moveTo>
                    <a:pt x="1" y="0"/>
                  </a:moveTo>
                  <a:lnTo>
                    <a:pt x="1" y="475"/>
                  </a:lnTo>
                  <a:lnTo>
                    <a:pt x="12067" y="475"/>
                  </a:lnTo>
                  <a:lnTo>
                    <a:pt x="12067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2" name="Google Shape;2052;p23"/>
            <p:cNvSpPr/>
            <p:nvPr/>
          </p:nvSpPr>
          <p:spPr>
            <a:xfrm>
              <a:off x="4929056" y="2908942"/>
              <a:ext cx="395722" cy="16117"/>
            </a:xfrm>
            <a:custGeom>
              <a:avLst/>
              <a:gdLst/>
              <a:ahLst/>
              <a:cxnLst/>
              <a:rect l="l" t="t" r="r" b="b"/>
              <a:pathLst>
                <a:path w="11687" h="476" extrusionOk="0">
                  <a:moveTo>
                    <a:pt x="1" y="0"/>
                  </a:moveTo>
                  <a:lnTo>
                    <a:pt x="1" y="475"/>
                  </a:lnTo>
                  <a:lnTo>
                    <a:pt x="11687" y="475"/>
                  </a:lnTo>
                  <a:lnTo>
                    <a:pt x="11687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3" name="Google Shape;2053;p23"/>
            <p:cNvSpPr/>
            <p:nvPr/>
          </p:nvSpPr>
          <p:spPr>
            <a:xfrm>
              <a:off x="4929056" y="2946459"/>
              <a:ext cx="361422" cy="17201"/>
            </a:xfrm>
            <a:custGeom>
              <a:avLst/>
              <a:gdLst/>
              <a:ahLst/>
              <a:cxnLst/>
              <a:rect l="l" t="t" r="r" b="b"/>
              <a:pathLst>
                <a:path w="10674" h="508" extrusionOk="0">
                  <a:moveTo>
                    <a:pt x="1" y="1"/>
                  </a:moveTo>
                  <a:lnTo>
                    <a:pt x="1" y="508"/>
                  </a:lnTo>
                  <a:lnTo>
                    <a:pt x="10673" y="508"/>
                  </a:lnTo>
                  <a:lnTo>
                    <a:pt x="10673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4" name="Google Shape;2054;p23"/>
            <p:cNvSpPr/>
            <p:nvPr/>
          </p:nvSpPr>
          <p:spPr>
            <a:xfrm>
              <a:off x="5052374" y="3203828"/>
              <a:ext cx="330304" cy="12901"/>
            </a:xfrm>
            <a:custGeom>
              <a:avLst/>
              <a:gdLst/>
              <a:ahLst/>
              <a:cxnLst/>
              <a:rect l="l" t="t" r="r" b="b"/>
              <a:pathLst>
                <a:path w="9755" h="381" extrusionOk="0">
                  <a:moveTo>
                    <a:pt x="1" y="0"/>
                  </a:moveTo>
                  <a:lnTo>
                    <a:pt x="1" y="380"/>
                  </a:lnTo>
                  <a:lnTo>
                    <a:pt x="9755" y="380"/>
                  </a:lnTo>
                  <a:lnTo>
                    <a:pt x="9755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5" name="Google Shape;2055;p23"/>
            <p:cNvSpPr/>
            <p:nvPr/>
          </p:nvSpPr>
          <p:spPr>
            <a:xfrm>
              <a:off x="5052374" y="3233862"/>
              <a:ext cx="319605" cy="13950"/>
            </a:xfrm>
            <a:custGeom>
              <a:avLst/>
              <a:gdLst/>
              <a:ahLst/>
              <a:cxnLst/>
              <a:rect l="l" t="t" r="r" b="b"/>
              <a:pathLst>
                <a:path w="9439" h="412" extrusionOk="0">
                  <a:moveTo>
                    <a:pt x="1" y="0"/>
                  </a:moveTo>
                  <a:lnTo>
                    <a:pt x="1" y="412"/>
                  </a:lnTo>
                  <a:lnTo>
                    <a:pt x="9438" y="412"/>
                  </a:lnTo>
                  <a:lnTo>
                    <a:pt x="9438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6" name="Google Shape;2056;p23"/>
            <p:cNvSpPr/>
            <p:nvPr/>
          </p:nvSpPr>
          <p:spPr>
            <a:xfrm>
              <a:off x="5052374" y="3264946"/>
              <a:ext cx="291704" cy="12901"/>
            </a:xfrm>
            <a:custGeom>
              <a:avLst/>
              <a:gdLst/>
              <a:ahLst/>
              <a:cxnLst/>
              <a:rect l="l" t="t" r="r" b="b"/>
              <a:pathLst>
                <a:path w="8615" h="381" extrusionOk="0">
                  <a:moveTo>
                    <a:pt x="1" y="0"/>
                  </a:moveTo>
                  <a:lnTo>
                    <a:pt x="1" y="381"/>
                  </a:lnTo>
                  <a:lnTo>
                    <a:pt x="8615" y="381"/>
                  </a:lnTo>
                  <a:lnTo>
                    <a:pt x="8615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7" name="Google Shape;2057;p23"/>
            <p:cNvSpPr/>
            <p:nvPr/>
          </p:nvSpPr>
          <p:spPr>
            <a:xfrm>
              <a:off x="5052374" y="3294980"/>
              <a:ext cx="273487" cy="13950"/>
            </a:xfrm>
            <a:custGeom>
              <a:avLst/>
              <a:gdLst/>
              <a:ahLst/>
              <a:cxnLst/>
              <a:rect l="l" t="t" r="r" b="b"/>
              <a:pathLst>
                <a:path w="8077" h="412" extrusionOk="0">
                  <a:moveTo>
                    <a:pt x="1" y="0"/>
                  </a:moveTo>
                  <a:lnTo>
                    <a:pt x="1" y="412"/>
                  </a:lnTo>
                  <a:lnTo>
                    <a:pt x="8076" y="412"/>
                  </a:lnTo>
                  <a:lnTo>
                    <a:pt x="8076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8" name="Google Shape;2058;p23"/>
            <p:cNvSpPr/>
            <p:nvPr/>
          </p:nvSpPr>
          <p:spPr>
            <a:xfrm>
              <a:off x="5052374" y="3326063"/>
              <a:ext cx="256320" cy="12901"/>
            </a:xfrm>
            <a:custGeom>
              <a:avLst/>
              <a:gdLst/>
              <a:ahLst/>
              <a:cxnLst/>
              <a:rect l="l" t="t" r="r" b="b"/>
              <a:pathLst>
                <a:path w="7570" h="381" extrusionOk="0">
                  <a:moveTo>
                    <a:pt x="1" y="1"/>
                  </a:moveTo>
                  <a:lnTo>
                    <a:pt x="1" y="381"/>
                  </a:lnTo>
                  <a:lnTo>
                    <a:pt x="7570" y="381"/>
                  </a:lnTo>
                  <a:lnTo>
                    <a:pt x="7570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9" name="Google Shape;2059;p23"/>
            <p:cNvSpPr/>
            <p:nvPr/>
          </p:nvSpPr>
          <p:spPr>
            <a:xfrm>
              <a:off x="5052374" y="3356097"/>
              <a:ext cx="235970" cy="13984"/>
            </a:xfrm>
            <a:custGeom>
              <a:avLst/>
              <a:gdLst/>
              <a:ahLst/>
              <a:cxnLst/>
              <a:rect l="l" t="t" r="r" b="b"/>
              <a:pathLst>
                <a:path w="6969" h="413" extrusionOk="0">
                  <a:moveTo>
                    <a:pt x="1" y="0"/>
                  </a:moveTo>
                  <a:lnTo>
                    <a:pt x="1" y="412"/>
                  </a:lnTo>
                  <a:lnTo>
                    <a:pt x="6968" y="412"/>
                  </a:lnTo>
                  <a:lnTo>
                    <a:pt x="6968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1" name="Google Shape;2061;p23"/>
            <p:cNvSpPr/>
            <p:nvPr/>
          </p:nvSpPr>
          <p:spPr>
            <a:xfrm>
              <a:off x="4722104" y="3118027"/>
              <a:ext cx="278837" cy="65451"/>
            </a:xfrm>
            <a:custGeom>
              <a:avLst/>
              <a:gdLst/>
              <a:ahLst/>
              <a:cxnLst/>
              <a:rect l="l" t="t" r="r" b="b"/>
              <a:pathLst>
                <a:path w="8235" h="1933" extrusionOk="0">
                  <a:moveTo>
                    <a:pt x="729" y="1"/>
                  </a:moveTo>
                  <a:cubicBezTo>
                    <a:pt x="318" y="1"/>
                    <a:pt x="1" y="318"/>
                    <a:pt x="1" y="729"/>
                  </a:cubicBezTo>
                  <a:lnTo>
                    <a:pt x="1" y="1933"/>
                  </a:lnTo>
                  <a:lnTo>
                    <a:pt x="8235" y="1933"/>
                  </a:lnTo>
                  <a:lnTo>
                    <a:pt x="8235" y="729"/>
                  </a:lnTo>
                  <a:cubicBezTo>
                    <a:pt x="8235" y="318"/>
                    <a:pt x="7886" y="1"/>
                    <a:pt x="7506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2" name="Google Shape;2062;p23"/>
            <p:cNvSpPr/>
            <p:nvPr/>
          </p:nvSpPr>
          <p:spPr>
            <a:xfrm>
              <a:off x="4756438" y="3099811"/>
              <a:ext cx="12901" cy="57934"/>
            </a:xfrm>
            <a:custGeom>
              <a:avLst/>
              <a:gdLst/>
              <a:ahLst/>
              <a:cxnLst/>
              <a:rect l="l" t="t" r="r" b="b"/>
              <a:pathLst>
                <a:path w="381" h="1711" extrusionOk="0">
                  <a:moveTo>
                    <a:pt x="190" y="0"/>
                  </a:moveTo>
                  <a:cubicBezTo>
                    <a:pt x="64" y="0"/>
                    <a:pt x="0" y="95"/>
                    <a:pt x="0" y="190"/>
                  </a:cubicBezTo>
                  <a:lnTo>
                    <a:pt x="0" y="1521"/>
                  </a:lnTo>
                  <a:cubicBezTo>
                    <a:pt x="0" y="1616"/>
                    <a:pt x="64" y="1711"/>
                    <a:pt x="190" y="1711"/>
                  </a:cubicBezTo>
                  <a:cubicBezTo>
                    <a:pt x="285" y="1711"/>
                    <a:pt x="380" y="1616"/>
                    <a:pt x="380" y="1521"/>
                  </a:cubicBezTo>
                  <a:lnTo>
                    <a:pt x="380" y="190"/>
                  </a:lnTo>
                  <a:cubicBezTo>
                    <a:pt x="380" y="95"/>
                    <a:pt x="285" y="0"/>
                    <a:pt x="190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3" name="Google Shape;2063;p23"/>
            <p:cNvSpPr/>
            <p:nvPr/>
          </p:nvSpPr>
          <p:spPr>
            <a:xfrm>
              <a:off x="4952656" y="3099811"/>
              <a:ext cx="13984" cy="57934"/>
            </a:xfrm>
            <a:custGeom>
              <a:avLst/>
              <a:gdLst/>
              <a:ahLst/>
              <a:cxnLst/>
              <a:rect l="l" t="t" r="r" b="b"/>
              <a:pathLst>
                <a:path w="413" h="1711" extrusionOk="0">
                  <a:moveTo>
                    <a:pt x="191" y="0"/>
                  </a:moveTo>
                  <a:cubicBezTo>
                    <a:pt x="96" y="0"/>
                    <a:pt x="1" y="95"/>
                    <a:pt x="1" y="190"/>
                  </a:cubicBezTo>
                  <a:lnTo>
                    <a:pt x="1" y="1521"/>
                  </a:lnTo>
                  <a:cubicBezTo>
                    <a:pt x="1" y="1616"/>
                    <a:pt x="96" y="1711"/>
                    <a:pt x="191" y="1711"/>
                  </a:cubicBezTo>
                  <a:cubicBezTo>
                    <a:pt x="317" y="1711"/>
                    <a:pt x="412" y="1616"/>
                    <a:pt x="412" y="1521"/>
                  </a:cubicBezTo>
                  <a:lnTo>
                    <a:pt x="412" y="190"/>
                  </a:lnTo>
                  <a:cubicBezTo>
                    <a:pt x="412" y="95"/>
                    <a:pt x="317" y="0"/>
                    <a:pt x="191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4" name="Google Shape;2064;p23"/>
            <p:cNvSpPr/>
            <p:nvPr/>
          </p:nvSpPr>
          <p:spPr>
            <a:xfrm>
              <a:off x="4751054" y="3225262"/>
              <a:ext cx="31151" cy="30068"/>
            </a:xfrm>
            <a:custGeom>
              <a:avLst/>
              <a:gdLst/>
              <a:ahLst/>
              <a:cxnLst/>
              <a:rect l="l" t="t" r="r" b="b"/>
              <a:pathLst>
                <a:path w="920" h="888" extrusionOk="0">
                  <a:moveTo>
                    <a:pt x="444" y="1"/>
                  </a:moveTo>
                  <a:cubicBezTo>
                    <a:pt x="223" y="1"/>
                    <a:pt x="1" y="191"/>
                    <a:pt x="1" y="444"/>
                  </a:cubicBezTo>
                  <a:cubicBezTo>
                    <a:pt x="1" y="666"/>
                    <a:pt x="223" y="887"/>
                    <a:pt x="444" y="887"/>
                  </a:cubicBezTo>
                  <a:cubicBezTo>
                    <a:pt x="698" y="887"/>
                    <a:pt x="888" y="666"/>
                    <a:pt x="888" y="444"/>
                  </a:cubicBezTo>
                  <a:cubicBezTo>
                    <a:pt x="919" y="191"/>
                    <a:pt x="698" y="1"/>
                    <a:pt x="444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5" name="Google Shape;2065;p23"/>
            <p:cNvSpPr/>
            <p:nvPr/>
          </p:nvSpPr>
          <p:spPr>
            <a:xfrm>
              <a:off x="4796088" y="3225262"/>
              <a:ext cx="30068" cy="30068"/>
            </a:xfrm>
            <a:custGeom>
              <a:avLst/>
              <a:gdLst/>
              <a:ahLst/>
              <a:cxnLst/>
              <a:rect l="l" t="t" r="r" b="b"/>
              <a:pathLst>
                <a:path w="888" h="888" extrusionOk="0">
                  <a:moveTo>
                    <a:pt x="444" y="1"/>
                  </a:moveTo>
                  <a:cubicBezTo>
                    <a:pt x="223" y="1"/>
                    <a:pt x="1" y="191"/>
                    <a:pt x="1" y="444"/>
                  </a:cubicBezTo>
                  <a:cubicBezTo>
                    <a:pt x="1" y="666"/>
                    <a:pt x="223" y="887"/>
                    <a:pt x="444" y="887"/>
                  </a:cubicBezTo>
                  <a:cubicBezTo>
                    <a:pt x="698" y="887"/>
                    <a:pt x="888" y="666"/>
                    <a:pt x="888" y="444"/>
                  </a:cubicBezTo>
                  <a:cubicBezTo>
                    <a:pt x="888" y="191"/>
                    <a:pt x="698" y="1"/>
                    <a:pt x="444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6" name="Google Shape;2066;p23"/>
            <p:cNvSpPr/>
            <p:nvPr/>
          </p:nvSpPr>
          <p:spPr>
            <a:xfrm>
              <a:off x="4841155" y="3225262"/>
              <a:ext cx="30034" cy="30068"/>
            </a:xfrm>
            <a:custGeom>
              <a:avLst/>
              <a:gdLst/>
              <a:ahLst/>
              <a:cxnLst/>
              <a:rect l="l" t="t" r="r" b="b"/>
              <a:pathLst>
                <a:path w="887" h="888" extrusionOk="0">
                  <a:moveTo>
                    <a:pt x="443" y="1"/>
                  </a:moveTo>
                  <a:cubicBezTo>
                    <a:pt x="190" y="1"/>
                    <a:pt x="0" y="191"/>
                    <a:pt x="0" y="444"/>
                  </a:cubicBezTo>
                  <a:cubicBezTo>
                    <a:pt x="0" y="666"/>
                    <a:pt x="190" y="887"/>
                    <a:pt x="443" y="887"/>
                  </a:cubicBezTo>
                  <a:cubicBezTo>
                    <a:pt x="697" y="887"/>
                    <a:pt x="887" y="666"/>
                    <a:pt x="887" y="444"/>
                  </a:cubicBezTo>
                  <a:cubicBezTo>
                    <a:pt x="887" y="191"/>
                    <a:pt x="697" y="1"/>
                    <a:pt x="443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7" name="Google Shape;2067;p23"/>
            <p:cNvSpPr/>
            <p:nvPr/>
          </p:nvSpPr>
          <p:spPr>
            <a:xfrm>
              <a:off x="4886189" y="3225262"/>
              <a:ext cx="30034" cy="30068"/>
            </a:xfrm>
            <a:custGeom>
              <a:avLst/>
              <a:gdLst/>
              <a:ahLst/>
              <a:cxnLst/>
              <a:rect l="l" t="t" r="r" b="b"/>
              <a:pathLst>
                <a:path w="887" h="888" extrusionOk="0">
                  <a:moveTo>
                    <a:pt x="444" y="1"/>
                  </a:moveTo>
                  <a:cubicBezTo>
                    <a:pt x="190" y="1"/>
                    <a:pt x="0" y="191"/>
                    <a:pt x="0" y="444"/>
                  </a:cubicBezTo>
                  <a:cubicBezTo>
                    <a:pt x="0" y="666"/>
                    <a:pt x="190" y="887"/>
                    <a:pt x="444" y="887"/>
                  </a:cubicBezTo>
                  <a:cubicBezTo>
                    <a:pt x="697" y="887"/>
                    <a:pt x="887" y="666"/>
                    <a:pt x="887" y="444"/>
                  </a:cubicBezTo>
                  <a:cubicBezTo>
                    <a:pt x="887" y="191"/>
                    <a:pt x="697" y="1"/>
                    <a:pt x="444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8" name="Google Shape;2068;p23"/>
            <p:cNvSpPr/>
            <p:nvPr/>
          </p:nvSpPr>
          <p:spPr>
            <a:xfrm>
              <a:off x="4931223" y="3225262"/>
              <a:ext cx="30068" cy="30068"/>
            </a:xfrm>
            <a:custGeom>
              <a:avLst/>
              <a:gdLst/>
              <a:ahLst/>
              <a:cxnLst/>
              <a:rect l="l" t="t" r="r" b="b"/>
              <a:pathLst>
                <a:path w="888" h="888" extrusionOk="0">
                  <a:moveTo>
                    <a:pt x="444" y="1"/>
                  </a:moveTo>
                  <a:cubicBezTo>
                    <a:pt x="190" y="1"/>
                    <a:pt x="0" y="191"/>
                    <a:pt x="0" y="444"/>
                  </a:cubicBezTo>
                  <a:cubicBezTo>
                    <a:pt x="0" y="666"/>
                    <a:pt x="190" y="887"/>
                    <a:pt x="444" y="887"/>
                  </a:cubicBezTo>
                  <a:cubicBezTo>
                    <a:pt x="697" y="887"/>
                    <a:pt x="887" y="666"/>
                    <a:pt x="887" y="444"/>
                  </a:cubicBezTo>
                  <a:cubicBezTo>
                    <a:pt x="887" y="191"/>
                    <a:pt x="697" y="1"/>
                    <a:pt x="444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9" name="Google Shape;2069;p23"/>
            <p:cNvSpPr/>
            <p:nvPr/>
          </p:nvSpPr>
          <p:spPr>
            <a:xfrm>
              <a:off x="4751054" y="3269246"/>
              <a:ext cx="31151" cy="30034"/>
            </a:xfrm>
            <a:custGeom>
              <a:avLst/>
              <a:gdLst/>
              <a:ahLst/>
              <a:cxnLst/>
              <a:rect l="l" t="t" r="r" b="b"/>
              <a:pathLst>
                <a:path w="920" h="887" extrusionOk="0">
                  <a:moveTo>
                    <a:pt x="444" y="0"/>
                  </a:moveTo>
                  <a:cubicBezTo>
                    <a:pt x="223" y="0"/>
                    <a:pt x="1" y="190"/>
                    <a:pt x="1" y="444"/>
                  </a:cubicBezTo>
                  <a:cubicBezTo>
                    <a:pt x="1" y="665"/>
                    <a:pt x="223" y="887"/>
                    <a:pt x="444" y="887"/>
                  </a:cubicBezTo>
                  <a:cubicBezTo>
                    <a:pt x="698" y="887"/>
                    <a:pt x="888" y="665"/>
                    <a:pt x="888" y="444"/>
                  </a:cubicBezTo>
                  <a:cubicBezTo>
                    <a:pt x="919" y="190"/>
                    <a:pt x="698" y="0"/>
                    <a:pt x="444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0" name="Google Shape;2070;p23"/>
            <p:cNvSpPr/>
            <p:nvPr/>
          </p:nvSpPr>
          <p:spPr>
            <a:xfrm>
              <a:off x="4796088" y="3269246"/>
              <a:ext cx="30068" cy="30034"/>
            </a:xfrm>
            <a:custGeom>
              <a:avLst/>
              <a:gdLst/>
              <a:ahLst/>
              <a:cxnLst/>
              <a:rect l="l" t="t" r="r" b="b"/>
              <a:pathLst>
                <a:path w="888" h="887" extrusionOk="0">
                  <a:moveTo>
                    <a:pt x="444" y="0"/>
                  </a:moveTo>
                  <a:cubicBezTo>
                    <a:pt x="223" y="0"/>
                    <a:pt x="1" y="190"/>
                    <a:pt x="1" y="444"/>
                  </a:cubicBezTo>
                  <a:cubicBezTo>
                    <a:pt x="1" y="665"/>
                    <a:pt x="223" y="887"/>
                    <a:pt x="444" y="887"/>
                  </a:cubicBezTo>
                  <a:cubicBezTo>
                    <a:pt x="698" y="887"/>
                    <a:pt x="888" y="665"/>
                    <a:pt x="888" y="444"/>
                  </a:cubicBezTo>
                  <a:cubicBezTo>
                    <a:pt x="888" y="190"/>
                    <a:pt x="698" y="0"/>
                    <a:pt x="444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1" name="Google Shape;2071;p23"/>
            <p:cNvSpPr/>
            <p:nvPr/>
          </p:nvSpPr>
          <p:spPr>
            <a:xfrm>
              <a:off x="4841155" y="3269246"/>
              <a:ext cx="30034" cy="30034"/>
            </a:xfrm>
            <a:custGeom>
              <a:avLst/>
              <a:gdLst/>
              <a:ahLst/>
              <a:cxnLst/>
              <a:rect l="l" t="t" r="r" b="b"/>
              <a:pathLst>
                <a:path w="887" h="887" extrusionOk="0">
                  <a:moveTo>
                    <a:pt x="443" y="0"/>
                  </a:moveTo>
                  <a:cubicBezTo>
                    <a:pt x="190" y="0"/>
                    <a:pt x="0" y="190"/>
                    <a:pt x="0" y="444"/>
                  </a:cubicBezTo>
                  <a:cubicBezTo>
                    <a:pt x="0" y="665"/>
                    <a:pt x="190" y="887"/>
                    <a:pt x="443" y="887"/>
                  </a:cubicBezTo>
                  <a:cubicBezTo>
                    <a:pt x="697" y="887"/>
                    <a:pt x="887" y="665"/>
                    <a:pt x="887" y="444"/>
                  </a:cubicBezTo>
                  <a:cubicBezTo>
                    <a:pt x="887" y="190"/>
                    <a:pt x="697" y="0"/>
                    <a:pt x="443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2" name="Google Shape;2072;p23"/>
            <p:cNvSpPr/>
            <p:nvPr/>
          </p:nvSpPr>
          <p:spPr>
            <a:xfrm>
              <a:off x="4886189" y="3269246"/>
              <a:ext cx="30034" cy="30034"/>
            </a:xfrm>
            <a:custGeom>
              <a:avLst/>
              <a:gdLst/>
              <a:ahLst/>
              <a:cxnLst/>
              <a:rect l="l" t="t" r="r" b="b"/>
              <a:pathLst>
                <a:path w="887" h="887" extrusionOk="0">
                  <a:moveTo>
                    <a:pt x="444" y="0"/>
                  </a:moveTo>
                  <a:cubicBezTo>
                    <a:pt x="190" y="0"/>
                    <a:pt x="0" y="190"/>
                    <a:pt x="0" y="444"/>
                  </a:cubicBezTo>
                  <a:cubicBezTo>
                    <a:pt x="0" y="665"/>
                    <a:pt x="190" y="887"/>
                    <a:pt x="444" y="887"/>
                  </a:cubicBezTo>
                  <a:cubicBezTo>
                    <a:pt x="697" y="887"/>
                    <a:pt x="887" y="665"/>
                    <a:pt x="887" y="444"/>
                  </a:cubicBezTo>
                  <a:cubicBezTo>
                    <a:pt x="887" y="190"/>
                    <a:pt x="697" y="0"/>
                    <a:pt x="444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3" name="Google Shape;2073;p23"/>
            <p:cNvSpPr/>
            <p:nvPr/>
          </p:nvSpPr>
          <p:spPr>
            <a:xfrm>
              <a:off x="4931223" y="3269246"/>
              <a:ext cx="30068" cy="30034"/>
            </a:xfrm>
            <a:custGeom>
              <a:avLst/>
              <a:gdLst/>
              <a:ahLst/>
              <a:cxnLst/>
              <a:rect l="l" t="t" r="r" b="b"/>
              <a:pathLst>
                <a:path w="888" h="887" extrusionOk="0">
                  <a:moveTo>
                    <a:pt x="444" y="0"/>
                  </a:moveTo>
                  <a:cubicBezTo>
                    <a:pt x="190" y="0"/>
                    <a:pt x="0" y="190"/>
                    <a:pt x="0" y="444"/>
                  </a:cubicBezTo>
                  <a:cubicBezTo>
                    <a:pt x="0" y="665"/>
                    <a:pt x="190" y="887"/>
                    <a:pt x="444" y="887"/>
                  </a:cubicBezTo>
                  <a:cubicBezTo>
                    <a:pt x="697" y="887"/>
                    <a:pt x="887" y="665"/>
                    <a:pt x="887" y="444"/>
                  </a:cubicBezTo>
                  <a:cubicBezTo>
                    <a:pt x="887" y="190"/>
                    <a:pt x="697" y="0"/>
                    <a:pt x="444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8" name="Google Shape;2078;p23"/>
            <p:cNvSpPr/>
            <p:nvPr/>
          </p:nvSpPr>
          <p:spPr>
            <a:xfrm>
              <a:off x="4931223" y="3313196"/>
              <a:ext cx="30068" cy="30068"/>
            </a:xfrm>
            <a:custGeom>
              <a:avLst/>
              <a:gdLst/>
              <a:ahLst/>
              <a:cxnLst/>
              <a:rect l="l" t="t" r="r" b="b"/>
              <a:pathLst>
                <a:path w="888" h="888" extrusionOk="0">
                  <a:moveTo>
                    <a:pt x="444" y="1"/>
                  </a:moveTo>
                  <a:cubicBezTo>
                    <a:pt x="190" y="1"/>
                    <a:pt x="0" y="191"/>
                    <a:pt x="0" y="444"/>
                  </a:cubicBezTo>
                  <a:cubicBezTo>
                    <a:pt x="0" y="697"/>
                    <a:pt x="190" y="887"/>
                    <a:pt x="444" y="887"/>
                  </a:cubicBezTo>
                  <a:cubicBezTo>
                    <a:pt x="697" y="887"/>
                    <a:pt x="887" y="697"/>
                    <a:pt x="887" y="444"/>
                  </a:cubicBezTo>
                  <a:cubicBezTo>
                    <a:pt x="887" y="191"/>
                    <a:pt x="697" y="1"/>
                    <a:pt x="444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9" name="Google Shape;2079;p23"/>
            <p:cNvSpPr/>
            <p:nvPr/>
          </p:nvSpPr>
          <p:spPr>
            <a:xfrm>
              <a:off x="4069080" y="2549721"/>
              <a:ext cx="692742" cy="664875"/>
            </a:xfrm>
            <a:custGeom>
              <a:avLst/>
              <a:gdLst/>
              <a:ahLst/>
              <a:cxnLst/>
              <a:rect l="l" t="t" r="r" b="b"/>
              <a:pathLst>
                <a:path w="20459" h="19636" extrusionOk="0">
                  <a:moveTo>
                    <a:pt x="15106" y="0"/>
                  </a:moveTo>
                  <a:cubicBezTo>
                    <a:pt x="14093" y="0"/>
                    <a:pt x="13238" y="824"/>
                    <a:pt x="13238" y="1869"/>
                  </a:cubicBezTo>
                  <a:cubicBezTo>
                    <a:pt x="13238" y="2344"/>
                    <a:pt x="13428" y="2756"/>
                    <a:pt x="13713" y="3104"/>
                  </a:cubicBezTo>
                  <a:lnTo>
                    <a:pt x="10831" y="7728"/>
                  </a:lnTo>
                  <a:lnTo>
                    <a:pt x="10609" y="9628"/>
                  </a:lnTo>
                  <a:lnTo>
                    <a:pt x="8266" y="9818"/>
                  </a:lnTo>
                  <a:lnTo>
                    <a:pt x="3389" y="11496"/>
                  </a:lnTo>
                  <a:cubicBezTo>
                    <a:pt x="3072" y="10989"/>
                    <a:pt x="2502" y="10641"/>
                    <a:pt x="1869" y="10641"/>
                  </a:cubicBezTo>
                  <a:cubicBezTo>
                    <a:pt x="824" y="10641"/>
                    <a:pt x="0" y="11464"/>
                    <a:pt x="0" y="12478"/>
                  </a:cubicBezTo>
                  <a:cubicBezTo>
                    <a:pt x="0" y="13491"/>
                    <a:pt x="824" y="14346"/>
                    <a:pt x="1869" y="14346"/>
                  </a:cubicBezTo>
                  <a:cubicBezTo>
                    <a:pt x="2882" y="14346"/>
                    <a:pt x="3706" y="13491"/>
                    <a:pt x="3706" y="12478"/>
                  </a:cubicBezTo>
                  <a:cubicBezTo>
                    <a:pt x="3706" y="12478"/>
                    <a:pt x="3706" y="12446"/>
                    <a:pt x="3706" y="12446"/>
                  </a:cubicBezTo>
                  <a:lnTo>
                    <a:pt x="8488" y="10799"/>
                  </a:lnTo>
                  <a:lnTo>
                    <a:pt x="10514" y="10641"/>
                  </a:lnTo>
                  <a:lnTo>
                    <a:pt x="10356" y="11971"/>
                  </a:lnTo>
                  <a:lnTo>
                    <a:pt x="11243" y="16215"/>
                  </a:lnTo>
                  <a:cubicBezTo>
                    <a:pt x="10704" y="16563"/>
                    <a:pt x="10356" y="17133"/>
                    <a:pt x="10356" y="17798"/>
                  </a:cubicBezTo>
                  <a:cubicBezTo>
                    <a:pt x="10356" y="18812"/>
                    <a:pt x="11211" y="19635"/>
                    <a:pt x="12225" y="19635"/>
                  </a:cubicBezTo>
                  <a:cubicBezTo>
                    <a:pt x="13238" y="19635"/>
                    <a:pt x="14061" y="18812"/>
                    <a:pt x="14061" y="17798"/>
                  </a:cubicBezTo>
                  <a:cubicBezTo>
                    <a:pt x="14061" y="16785"/>
                    <a:pt x="13238" y="15930"/>
                    <a:pt x="12225" y="15930"/>
                  </a:cubicBezTo>
                  <a:cubicBezTo>
                    <a:pt x="12193" y="15930"/>
                    <a:pt x="11370" y="11940"/>
                    <a:pt x="11370" y="11940"/>
                  </a:cubicBezTo>
                  <a:lnTo>
                    <a:pt x="11528" y="10546"/>
                  </a:lnTo>
                  <a:lnTo>
                    <a:pt x="13238" y="10419"/>
                  </a:lnTo>
                  <a:lnTo>
                    <a:pt x="16785" y="10799"/>
                  </a:lnTo>
                  <a:cubicBezTo>
                    <a:pt x="16975" y="11623"/>
                    <a:pt x="17703" y="12256"/>
                    <a:pt x="18590" y="12256"/>
                  </a:cubicBezTo>
                  <a:cubicBezTo>
                    <a:pt x="19604" y="12256"/>
                    <a:pt x="20459" y="11433"/>
                    <a:pt x="20459" y="10419"/>
                  </a:cubicBezTo>
                  <a:cubicBezTo>
                    <a:pt x="20459" y="9406"/>
                    <a:pt x="19604" y="8583"/>
                    <a:pt x="18590" y="8583"/>
                  </a:cubicBezTo>
                  <a:cubicBezTo>
                    <a:pt x="17798" y="8583"/>
                    <a:pt x="17102" y="9089"/>
                    <a:pt x="16848" y="9818"/>
                  </a:cubicBezTo>
                  <a:lnTo>
                    <a:pt x="13270" y="9406"/>
                  </a:lnTo>
                  <a:lnTo>
                    <a:pt x="11623" y="9533"/>
                  </a:lnTo>
                  <a:lnTo>
                    <a:pt x="11813" y="8044"/>
                  </a:lnTo>
                  <a:lnTo>
                    <a:pt x="14568" y="3611"/>
                  </a:lnTo>
                  <a:cubicBezTo>
                    <a:pt x="14726" y="3674"/>
                    <a:pt x="14916" y="3706"/>
                    <a:pt x="15106" y="3706"/>
                  </a:cubicBezTo>
                  <a:cubicBezTo>
                    <a:pt x="16120" y="3706"/>
                    <a:pt x="16943" y="2882"/>
                    <a:pt x="16943" y="1869"/>
                  </a:cubicBezTo>
                  <a:cubicBezTo>
                    <a:pt x="16943" y="824"/>
                    <a:pt x="16120" y="0"/>
                    <a:pt x="15106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0" name="Google Shape;2080;p23"/>
            <p:cNvSpPr/>
            <p:nvPr/>
          </p:nvSpPr>
          <p:spPr>
            <a:xfrm>
              <a:off x="4169881" y="2634439"/>
              <a:ext cx="206986" cy="201602"/>
            </a:xfrm>
            <a:custGeom>
              <a:avLst/>
              <a:gdLst/>
              <a:ahLst/>
              <a:cxnLst/>
              <a:rect l="l" t="t" r="r" b="b"/>
              <a:pathLst>
                <a:path w="6113" h="5954" extrusionOk="0">
                  <a:moveTo>
                    <a:pt x="1837" y="0"/>
                  </a:moveTo>
                  <a:cubicBezTo>
                    <a:pt x="824" y="0"/>
                    <a:pt x="0" y="824"/>
                    <a:pt x="0" y="1837"/>
                  </a:cubicBezTo>
                  <a:cubicBezTo>
                    <a:pt x="0" y="2850"/>
                    <a:pt x="824" y="3674"/>
                    <a:pt x="1837" y="3674"/>
                  </a:cubicBezTo>
                  <a:cubicBezTo>
                    <a:pt x="2185" y="3674"/>
                    <a:pt x="2502" y="3579"/>
                    <a:pt x="2787" y="3420"/>
                  </a:cubicBezTo>
                  <a:lnTo>
                    <a:pt x="5416" y="5954"/>
                  </a:lnTo>
                  <a:lnTo>
                    <a:pt x="6112" y="5226"/>
                  </a:lnTo>
                  <a:lnTo>
                    <a:pt x="3452" y="2692"/>
                  </a:lnTo>
                  <a:cubicBezTo>
                    <a:pt x="3611" y="2439"/>
                    <a:pt x="3674" y="2154"/>
                    <a:pt x="3674" y="1837"/>
                  </a:cubicBezTo>
                  <a:cubicBezTo>
                    <a:pt x="3674" y="824"/>
                    <a:pt x="2850" y="0"/>
                    <a:pt x="1837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1" name="Google Shape;2081;p23"/>
            <p:cNvSpPr/>
            <p:nvPr/>
          </p:nvSpPr>
          <p:spPr>
            <a:xfrm>
              <a:off x="4314632" y="2769540"/>
              <a:ext cx="211286" cy="210203"/>
            </a:xfrm>
            <a:custGeom>
              <a:avLst/>
              <a:gdLst/>
              <a:ahLst/>
              <a:cxnLst/>
              <a:rect l="l" t="t" r="r" b="b"/>
              <a:pathLst>
                <a:path w="6240" h="6208" extrusionOk="0">
                  <a:moveTo>
                    <a:pt x="3104" y="0"/>
                  </a:moveTo>
                  <a:cubicBezTo>
                    <a:pt x="1394" y="0"/>
                    <a:pt x="1" y="1394"/>
                    <a:pt x="1" y="3104"/>
                  </a:cubicBezTo>
                  <a:cubicBezTo>
                    <a:pt x="1" y="4846"/>
                    <a:pt x="1394" y="6208"/>
                    <a:pt x="3104" y="6208"/>
                  </a:cubicBezTo>
                  <a:cubicBezTo>
                    <a:pt x="4846" y="6208"/>
                    <a:pt x="6239" y="4846"/>
                    <a:pt x="6239" y="3104"/>
                  </a:cubicBezTo>
                  <a:cubicBezTo>
                    <a:pt x="6239" y="1394"/>
                    <a:pt x="4846" y="0"/>
                    <a:pt x="3104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2" name="Google Shape;2082;p23"/>
            <p:cNvSpPr/>
            <p:nvPr/>
          </p:nvSpPr>
          <p:spPr>
            <a:xfrm>
              <a:off x="4931223" y="2645646"/>
              <a:ext cx="449322" cy="99278"/>
            </a:xfrm>
            <a:custGeom>
              <a:avLst/>
              <a:gdLst/>
              <a:ahLst/>
              <a:cxnLst/>
              <a:rect l="l" t="t" r="r" b="b"/>
              <a:pathLst>
                <a:path w="13270" h="2932" extrusionOk="0">
                  <a:moveTo>
                    <a:pt x="9462" y="0"/>
                  </a:moveTo>
                  <a:cubicBezTo>
                    <a:pt x="9347" y="0"/>
                    <a:pt x="9223" y="16"/>
                    <a:pt x="9089" y="49"/>
                  </a:cubicBezTo>
                  <a:cubicBezTo>
                    <a:pt x="8298" y="271"/>
                    <a:pt x="7886" y="841"/>
                    <a:pt x="7506" y="1379"/>
                  </a:cubicBezTo>
                  <a:cubicBezTo>
                    <a:pt x="7041" y="2092"/>
                    <a:pt x="6577" y="2774"/>
                    <a:pt x="5401" y="2774"/>
                  </a:cubicBezTo>
                  <a:cubicBezTo>
                    <a:pt x="5375" y="2774"/>
                    <a:pt x="5348" y="2773"/>
                    <a:pt x="5321" y="2773"/>
                  </a:cubicBezTo>
                  <a:cubicBezTo>
                    <a:pt x="4117" y="2741"/>
                    <a:pt x="3262" y="2266"/>
                    <a:pt x="2439" y="1791"/>
                  </a:cubicBezTo>
                  <a:cubicBezTo>
                    <a:pt x="1679" y="1348"/>
                    <a:pt x="950" y="936"/>
                    <a:pt x="0" y="936"/>
                  </a:cubicBezTo>
                  <a:lnTo>
                    <a:pt x="0" y="1094"/>
                  </a:lnTo>
                  <a:cubicBezTo>
                    <a:pt x="887" y="1094"/>
                    <a:pt x="1615" y="1506"/>
                    <a:pt x="2375" y="1949"/>
                  </a:cubicBezTo>
                  <a:cubicBezTo>
                    <a:pt x="3199" y="2424"/>
                    <a:pt x="4086" y="2931"/>
                    <a:pt x="5289" y="2931"/>
                  </a:cubicBezTo>
                  <a:lnTo>
                    <a:pt x="5352" y="2931"/>
                  </a:lnTo>
                  <a:cubicBezTo>
                    <a:pt x="6682" y="2931"/>
                    <a:pt x="7157" y="2203"/>
                    <a:pt x="7664" y="1474"/>
                  </a:cubicBezTo>
                  <a:cubicBezTo>
                    <a:pt x="8013" y="936"/>
                    <a:pt x="8393" y="398"/>
                    <a:pt x="9121" y="208"/>
                  </a:cubicBezTo>
                  <a:cubicBezTo>
                    <a:pt x="9237" y="179"/>
                    <a:pt x="9344" y="165"/>
                    <a:pt x="9445" y="165"/>
                  </a:cubicBezTo>
                  <a:cubicBezTo>
                    <a:pt x="10008" y="165"/>
                    <a:pt x="10365" y="584"/>
                    <a:pt x="10768" y="1094"/>
                  </a:cubicBezTo>
                  <a:cubicBezTo>
                    <a:pt x="11338" y="1759"/>
                    <a:pt x="11940" y="2519"/>
                    <a:pt x="13270" y="2551"/>
                  </a:cubicBezTo>
                  <a:lnTo>
                    <a:pt x="13270" y="2393"/>
                  </a:lnTo>
                  <a:cubicBezTo>
                    <a:pt x="12035" y="2361"/>
                    <a:pt x="11433" y="1633"/>
                    <a:pt x="10926" y="999"/>
                  </a:cubicBezTo>
                  <a:cubicBezTo>
                    <a:pt x="10496" y="488"/>
                    <a:pt x="10111" y="0"/>
                    <a:pt x="9462" y="0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3" name="Google Shape;2083;p23"/>
            <p:cNvSpPr/>
            <p:nvPr/>
          </p:nvSpPr>
          <p:spPr>
            <a:xfrm>
              <a:off x="4931223" y="2589405"/>
              <a:ext cx="450406" cy="160869"/>
            </a:xfrm>
            <a:custGeom>
              <a:avLst/>
              <a:gdLst/>
              <a:ahLst/>
              <a:cxnLst/>
              <a:rect l="l" t="t" r="r" b="b"/>
              <a:pathLst>
                <a:path w="13302" h="4751" extrusionOk="0">
                  <a:moveTo>
                    <a:pt x="4972" y="0"/>
                  </a:moveTo>
                  <a:cubicBezTo>
                    <a:pt x="3547" y="0"/>
                    <a:pt x="2660" y="1235"/>
                    <a:pt x="1900" y="2344"/>
                  </a:cubicBezTo>
                  <a:cubicBezTo>
                    <a:pt x="1299" y="3230"/>
                    <a:pt x="729" y="4054"/>
                    <a:pt x="0" y="4054"/>
                  </a:cubicBezTo>
                  <a:lnTo>
                    <a:pt x="0" y="4212"/>
                  </a:lnTo>
                  <a:cubicBezTo>
                    <a:pt x="824" y="4212"/>
                    <a:pt x="1425" y="3357"/>
                    <a:pt x="2059" y="2439"/>
                  </a:cubicBezTo>
                  <a:cubicBezTo>
                    <a:pt x="2787" y="1362"/>
                    <a:pt x="3642" y="158"/>
                    <a:pt x="4972" y="158"/>
                  </a:cubicBezTo>
                  <a:cubicBezTo>
                    <a:pt x="6271" y="158"/>
                    <a:pt x="6809" y="1394"/>
                    <a:pt x="7348" y="2597"/>
                  </a:cubicBezTo>
                  <a:cubicBezTo>
                    <a:pt x="7854" y="3705"/>
                    <a:pt x="8298" y="4750"/>
                    <a:pt x="9343" y="4750"/>
                  </a:cubicBezTo>
                  <a:cubicBezTo>
                    <a:pt x="10388" y="4750"/>
                    <a:pt x="10863" y="4275"/>
                    <a:pt x="11306" y="3800"/>
                  </a:cubicBezTo>
                  <a:cubicBezTo>
                    <a:pt x="11781" y="3294"/>
                    <a:pt x="12225" y="2819"/>
                    <a:pt x="13301" y="2819"/>
                  </a:cubicBezTo>
                  <a:lnTo>
                    <a:pt x="13301" y="2660"/>
                  </a:lnTo>
                  <a:cubicBezTo>
                    <a:pt x="12130" y="2660"/>
                    <a:pt x="11654" y="3167"/>
                    <a:pt x="11179" y="3674"/>
                  </a:cubicBezTo>
                  <a:cubicBezTo>
                    <a:pt x="10736" y="4149"/>
                    <a:pt x="10324" y="4592"/>
                    <a:pt x="9343" y="4592"/>
                  </a:cubicBezTo>
                  <a:cubicBezTo>
                    <a:pt x="8424" y="4592"/>
                    <a:pt x="7981" y="3579"/>
                    <a:pt x="7506" y="2534"/>
                  </a:cubicBezTo>
                  <a:cubicBezTo>
                    <a:pt x="6936" y="1299"/>
                    <a:pt x="6366" y="0"/>
                    <a:pt x="4972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4" name="Google Shape;2084;p23"/>
            <p:cNvSpPr/>
            <p:nvPr/>
          </p:nvSpPr>
          <p:spPr>
            <a:xfrm>
              <a:off x="4928006" y="2564721"/>
              <a:ext cx="3251" cy="229503"/>
            </a:xfrm>
            <a:custGeom>
              <a:avLst/>
              <a:gdLst/>
              <a:ahLst/>
              <a:cxnLst/>
              <a:rect l="l" t="t" r="r" b="b"/>
              <a:pathLst>
                <a:path w="96" h="6778" extrusionOk="0">
                  <a:moveTo>
                    <a:pt x="0" y="1"/>
                  </a:moveTo>
                  <a:lnTo>
                    <a:pt x="0" y="6778"/>
                  </a:lnTo>
                  <a:lnTo>
                    <a:pt x="95" y="6778"/>
                  </a:lnTo>
                  <a:lnTo>
                    <a:pt x="95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5" name="Google Shape;2085;p23"/>
            <p:cNvSpPr/>
            <p:nvPr/>
          </p:nvSpPr>
          <p:spPr>
            <a:xfrm>
              <a:off x="5379428" y="2564721"/>
              <a:ext cx="3251" cy="229503"/>
            </a:xfrm>
            <a:custGeom>
              <a:avLst/>
              <a:gdLst/>
              <a:ahLst/>
              <a:cxnLst/>
              <a:rect l="l" t="t" r="r" b="b"/>
              <a:pathLst>
                <a:path w="96" h="6778" extrusionOk="0">
                  <a:moveTo>
                    <a:pt x="1" y="1"/>
                  </a:moveTo>
                  <a:lnTo>
                    <a:pt x="1" y="6778"/>
                  </a:lnTo>
                  <a:lnTo>
                    <a:pt x="96" y="6778"/>
                  </a:lnTo>
                  <a:lnTo>
                    <a:pt x="96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6" name="Google Shape;2086;p23"/>
            <p:cNvSpPr/>
            <p:nvPr/>
          </p:nvSpPr>
          <p:spPr>
            <a:xfrm>
              <a:off x="4928006" y="2792057"/>
              <a:ext cx="454672" cy="3251"/>
            </a:xfrm>
            <a:custGeom>
              <a:avLst/>
              <a:gdLst/>
              <a:ahLst/>
              <a:cxnLst/>
              <a:rect l="l" t="t" r="r" b="b"/>
              <a:pathLst>
                <a:path w="13428" h="96" extrusionOk="0">
                  <a:moveTo>
                    <a:pt x="0" y="1"/>
                  </a:moveTo>
                  <a:lnTo>
                    <a:pt x="0" y="96"/>
                  </a:lnTo>
                  <a:lnTo>
                    <a:pt x="13428" y="96"/>
                  </a:lnTo>
                  <a:lnTo>
                    <a:pt x="13428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7" name="Google Shape;2087;p23"/>
            <p:cNvSpPr/>
            <p:nvPr/>
          </p:nvSpPr>
          <p:spPr>
            <a:xfrm>
              <a:off x="3990795" y="2422103"/>
              <a:ext cx="1493768" cy="1051962"/>
            </a:xfrm>
            <a:custGeom>
              <a:avLst/>
              <a:gdLst/>
              <a:ahLst/>
              <a:cxnLst/>
              <a:rect l="l" t="t" r="r" b="b"/>
              <a:pathLst>
                <a:path w="44116" h="31068" extrusionOk="0">
                  <a:moveTo>
                    <a:pt x="41392" y="222"/>
                  </a:moveTo>
                  <a:cubicBezTo>
                    <a:pt x="42057" y="222"/>
                    <a:pt x="42690" y="476"/>
                    <a:pt x="43165" y="951"/>
                  </a:cubicBezTo>
                  <a:cubicBezTo>
                    <a:pt x="43640" y="1458"/>
                    <a:pt x="43894" y="2091"/>
                    <a:pt x="43894" y="2756"/>
                  </a:cubicBezTo>
                  <a:lnTo>
                    <a:pt x="43799" y="28851"/>
                  </a:lnTo>
                  <a:cubicBezTo>
                    <a:pt x="43799" y="29389"/>
                    <a:pt x="43640" y="29928"/>
                    <a:pt x="43292" y="30371"/>
                  </a:cubicBezTo>
                  <a:cubicBezTo>
                    <a:pt x="42849" y="30688"/>
                    <a:pt x="42342" y="30878"/>
                    <a:pt x="41804" y="30878"/>
                  </a:cubicBezTo>
                  <a:lnTo>
                    <a:pt x="2724" y="30878"/>
                  </a:lnTo>
                  <a:cubicBezTo>
                    <a:pt x="2059" y="30878"/>
                    <a:pt x="1426" y="30593"/>
                    <a:pt x="951" y="30118"/>
                  </a:cubicBezTo>
                  <a:cubicBezTo>
                    <a:pt x="476" y="29643"/>
                    <a:pt x="222" y="29009"/>
                    <a:pt x="222" y="28344"/>
                  </a:cubicBezTo>
                  <a:lnTo>
                    <a:pt x="317" y="2249"/>
                  </a:lnTo>
                  <a:cubicBezTo>
                    <a:pt x="317" y="1711"/>
                    <a:pt x="476" y="1172"/>
                    <a:pt x="792" y="729"/>
                  </a:cubicBezTo>
                  <a:cubicBezTo>
                    <a:pt x="1236" y="412"/>
                    <a:pt x="1774" y="222"/>
                    <a:pt x="2312" y="222"/>
                  </a:cubicBezTo>
                  <a:close/>
                  <a:moveTo>
                    <a:pt x="2312" y="1"/>
                  </a:moveTo>
                  <a:cubicBezTo>
                    <a:pt x="1711" y="1"/>
                    <a:pt x="1109" y="222"/>
                    <a:pt x="666" y="571"/>
                  </a:cubicBezTo>
                  <a:cubicBezTo>
                    <a:pt x="317" y="1046"/>
                    <a:pt x="96" y="1616"/>
                    <a:pt x="96" y="2249"/>
                  </a:cubicBezTo>
                  <a:lnTo>
                    <a:pt x="1" y="28344"/>
                  </a:lnTo>
                  <a:cubicBezTo>
                    <a:pt x="1" y="29865"/>
                    <a:pt x="1236" y="31068"/>
                    <a:pt x="2724" y="31068"/>
                  </a:cubicBezTo>
                  <a:lnTo>
                    <a:pt x="41804" y="31068"/>
                  </a:lnTo>
                  <a:cubicBezTo>
                    <a:pt x="42437" y="31068"/>
                    <a:pt x="43007" y="30878"/>
                    <a:pt x="43450" y="30498"/>
                  </a:cubicBezTo>
                  <a:cubicBezTo>
                    <a:pt x="43799" y="30055"/>
                    <a:pt x="44021" y="29484"/>
                    <a:pt x="44021" y="28851"/>
                  </a:cubicBezTo>
                  <a:lnTo>
                    <a:pt x="44116" y="2756"/>
                  </a:lnTo>
                  <a:cubicBezTo>
                    <a:pt x="44116" y="1236"/>
                    <a:pt x="42880" y="1"/>
                    <a:pt x="41392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8" name="Google Shape;2088;p23"/>
            <p:cNvSpPr/>
            <p:nvPr/>
          </p:nvSpPr>
          <p:spPr>
            <a:xfrm>
              <a:off x="4889406" y="3318546"/>
              <a:ext cx="1345766" cy="995145"/>
            </a:xfrm>
            <a:custGeom>
              <a:avLst/>
              <a:gdLst/>
              <a:ahLst/>
              <a:cxnLst/>
              <a:rect l="l" t="t" r="r" b="b"/>
              <a:pathLst>
                <a:path w="39745" h="29390" extrusionOk="0">
                  <a:moveTo>
                    <a:pt x="2090" y="1"/>
                  </a:moveTo>
                  <a:cubicBezTo>
                    <a:pt x="1520" y="1"/>
                    <a:pt x="1014" y="191"/>
                    <a:pt x="602" y="539"/>
                  </a:cubicBezTo>
                  <a:cubicBezTo>
                    <a:pt x="285" y="983"/>
                    <a:pt x="95" y="1521"/>
                    <a:pt x="95" y="2123"/>
                  </a:cubicBezTo>
                  <a:lnTo>
                    <a:pt x="32" y="26793"/>
                  </a:lnTo>
                  <a:cubicBezTo>
                    <a:pt x="0" y="28250"/>
                    <a:pt x="1109" y="29390"/>
                    <a:pt x="2470" y="29390"/>
                  </a:cubicBezTo>
                  <a:lnTo>
                    <a:pt x="37623" y="29390"/>
                  </a:lnTo>
                  <a:cubicBezTo>
                    <a:pt x="38193" y="29390"/>
                    <a:pt x="38731" y="29200"/>
                    <a:pt x="39143" y="28851"/>
                  </a:cubicBezTo>
                  <a:cubicBezTo>
                    <a:pt x="39460" y="28408"/>
                    <a:pt x="39650" y="27870"/>
                    <a:pt x="39650" y="27300"/>
                  </a:cubicBezTo>
                  <a:lnTo>
                    <a:pt x="39713" y="2598"/>
                  </a:lnTo>
                  <a:cubicBezTo>
                    <a:pt x="39745" y="1173"/>
                    <a:pt x="38636" y="1"/>
                    <a:pt x="3727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9" name="Google Shape;2089;p23"/>
            <p:cNvSpPr/>
            <p:nvPr/>
          </p:nvSpPr>
          <p:spPr>
            <a:xfrm>
              <a:off x="5010557" y="3750634"/>
              <a:ext cx="1086297" cy="377539"/>
            </a:xfrm>
            <a:custGeom>
              <a:avLst/>
              <a:gdLst/>
              <a:ahLst/>
              <a:cxnLst/>
              <a:rect l="l" t="t" r="r" b="b"/>
              <a:pathLst>
                <a:path w="32082" h="11150" extrusionOk="0">
                  <a:moveTo>
                    <a:pt x="9222" y="1"/>
                  </a:moveTo>
                  <a:cubicBezTo>
                    <a:pt x="7670" y="1"/>
                    <a:pt x="6724" y="1219"/>
                    <a:pt x="5733" y="2504"/>
                  </a:cubicBezTo>
                  <a:cubicBezTo>
                    <a:pt x="4466" y="4119"/>
                    <a:pt x="3009" y="5956"/>
                    <a:pt x="1" y="6020"/>
                  </a:cubicBezTo>
                  <a:lnTo>
                    <a:pt x="32" y="11150"/>
                  </a:lnTo>
                  <a:cubicBezTo>
                    <a:pt x="32" y="11150"/>
                    <a:pt x="29865" y="11087"/>
                    <a:pt x="32082" y="11087"/>
                  </a:cubicBezTo>
                  <a:lnTo>
                    <a:pt x="32082" y="2346"/>
                  </a:lnTo>
                  <a:cubicBezTo>
                    <a:pt x="29770" y="2346"/>
                    <a:pt x="27996" y="3423"/>
                    <a:pt x="26128" y="4531"/>
                  </a:cubicBezTo>
                  <a:cubicBezTo>
                    <a:pt x="24164" y="5735"/>
                    <a:pt x="22106" y="6970"/>
                    <a:pt x="19256" y="7001"/>
                  </a:cubicBezTo>
                  <a:cubicBezTo>
                    <a:pt x="19200" y="7002"/>
                    <a:pt x="19146" y="7003"/>
                    <a:pt x="19092" y="7003"/>
                  </a:cubicBezTo>
                  <a:cubicBezTo>
                    <a:pt x="16145" y="7003"/>
                    <a:pt x="15085" y="5321"/>
                    <a:pt x="13904" y="3518"/>
                  </a:cubicBezTo>
                  <a:cubicBezTo>
                    <a:pt x="13017" y="2093"/>
                    <a:pt x="12067" y="604"/>
                    <a:pt x="10135" y="129"/>
                  </a:cubicBezTo>
                  <a:cubicBezTo>
                    <a:pt x="9808" y="41"/>
                    <a:pt x="9505" y="1"/>
                    <a:pt x="9222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0" name="Google Shape;2090;p23"/>
            <p:cNvSpPr/>
            <p:nvPr/>
          </p:nvSpPr>
          <p:spPr>
            <a:xfrm>
              <a:off x="5011640" y="3606999"/>
              <a:ext cx="1085213" cy="408589"/>
            </a:xfrm>
            <a:custGeom>
              <a:avLst/>
              <a:gdLst/>
              <a:ahLst/>
              <a:cxnLst/>
              <a:rect l="l" t="t" r="r" b="b"/>
              <a:pathLst>
                <a:path w="32050" h="12067" extrusionOk="0">
                  <a:moveTo>
                    <a:pt x="20015" y="1"/>
                  </a:moveTo>
                  <a:cubicBezTo>
                    <a:pt x="16658" y="1"/>
                    <a:pt x="15265" y="3263"/>
                    <a:pt x="13935" y="6398"/>
                  </a:cubicBezTo>
                  <a:cubicBezTo>
                    <a:pt x="12795" y="9122"/>
                    <a:pt x="11718" y="11655"/>
                    <a:pt x="9501" y="11655"/>
                  </a:cubicBezTo>
                  <a:cubicBezTo>
                    <a:pt x="7126" y="11655"/>
                    <a:pt x="6113" y="10515"/>
                    <a:pt x="5036" y="9312"/>
                  </a:cubicBezTo>
                  <a:cubicBezTo>
                    <a:pt x="3896" y="8045"/>
                    <a:pt x="2724" y="6746"/>
                    <a:pt x="0" y="6746"/>
                  </a:cubicBezTo>
                  <a:lnTo>
                    <a:pt x="0" y="7158"/>
                  </a:lnTo>
                  <a:cubicBezTo>
                    <a:pt x="2566" y="7158"/>
                    <a:pt x="3611" y="8361"/>
                    <a:pt x="4751" y="9597"/>
                  </a:cubicBezTo>
                  <a:cubicBezTo>
                    <a:pt x="5828" y="10832"/>
                    <a:pt x="6936" y="12067"/>
                    <a:pt x="9501" y="12067"/>
                  </a:cubicBezTo>
                  <a:cubicBezTo>
                    <a:pt x="11971" y="12067"/>
                    <a:pt x="13111" y="9407"/>
                    <a:pt x="14315" y="6588"/>
                  </a:cubicBezTo>
                  <a:cubicBezTo>
                    <a:pt x="15582" y="3548"/>
                    <a:pt x="16912" y="413"/>
                    <a:pt x="20015" y="413"/>
                  </a:cubicBezTo>
                  <a:cubicBezTo>
                    <a:pt x="23246" y="413"/>
                    <a:pt x="25272" y="3484"/>
                    <a:pt x="27078" y="6176"/>
                  </a:cubicBezTo>
                  <a:cubicBezTo>
                    <a:pt x="28598" y="8488"/>
                    <a:pt x="30054" y="10673"/>
                    <a:pt x="32050" y="10673"/>
                  </a:cubicBezTo>
                  <a:lnTo>
                    <a:pt x="32050" y="10262"/>
                  </a:lnTo>
                  <a:cubicBezTo>
                    <a:pt x="30244" y="10262"/>
                    <a:pt x="28883" y="8171"/>
                    <a:pt x="27394" y="5955"/>
                  </a:cubicBezTo>
                  <a:cubicBezTo>
                    <a:pt x="25557" y="3168"/>
                    <a:pt x="23467" y="1"/>
                    <a:pt x="20015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1" name="Google Shape;2091;p23"/>
            <p:cNvSpPr/>
            <p:nvPr/>
          </p:nvSpPr>
          <p:spPr>
            <a:xfrm>
              <a:off x="6096820" y="3543749"/>
              <a:ext cx="7551" cy="582290"/>
            </a:xfrm>
            <a:custGeom>
              <a:avLst/>
              <a:gdLst/>
              <a:ahLst/>
              <a:cxnLst/>
              <a:rect l="l" t="t" r="r" b="b"/>
              <a:pathLst>
                <a:path w="223" h="17197" extrusionOk="0">
                  <a:moveTo>
                    <a:pt x="1" y="0"/>
                  </a:moveTo>
                  <a:lnTo>
                    <a:pt x="1" y="17197"/>
                  </a:lnTo>
                  <a:lnTo>
                    <a:pt x="222" y="17197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2" name="Google Shape;2092;p23"/>
            <p:cNvSpPr/>
            <p:nvPr/>
          </p:nvSpPr>
          <p:spPr>
            <a:xfrm>
              <a:off x="5007340" y="3543749"/>
              <a:ext cx="7551" cy="582290"/>
            </a:xfrm>
            <a:custGeom>
              <a:avLst/>
              <a:gdLst/>
              <a:ahLst/>
              <a:cxnLst/>
              <a:rect l="l" t="t" r="r" b="b"/>
              <a:pathLst>
                <a:path w="223" h="17197" extrusionOk="0">
                  <a:moveTo>
                    <a:pt x="1" y="0"/>
                  </a:moveTo>
                  <a:lnTo>
                    <a:pt x="1" y="17197"/>
                  </a:lnTo>
                  <a:lnTo>
                    <a:pt x="222" y="17197"/>
                  </a:lnTo>
                  <a:lnTo>
                    <a:pt x="222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3" name="Google Shape;2093;p23"/>
            <p:cNvSpPr/>
            <p:nvPr/>
          </p:nvSpPr>
          <p:spPr>
            <a:xfrm>
              <a:off x="5007340" y="4121705"/>
              <a:ext cx="1097030" cy="8634"/>
            </a:xfrm>
            <a:custGeom>
              <a:avLst/>
              <a:gdLst/>
              <a:ahLst/>
              <a:cxnLst/>
              <a:rect l="l" t="t" r="r" b="b"/>
              <a:pathLst>
                <a:path w="32399" h="255" extrusionOk="0">
                  <a:moveTo>
                    <a:pt x="1" y="1"/>
                  </a:moveTo>
                  <a:lnTo>
                    <a:pt x="1" y="254"/>
                  </a:lnTo>
                  <a:lnTo>
                    <a:pt x="32398" y="254"/>
                  </a:lnTo>
                  <a:lnTo>
                    <a:pt x="32398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4" name="Google Shape;2094;p23"/>
            <p:cNvSpPr/>
            <p:nvPr/>
          </p:nvSpPr>
          <p:spPr>
            <a:xfrm>
              <a:off x="4887239" y="3315329"/>
              <a:ext cx="1350100" cy="1001579"/>
            </a:xfrm>
            <a:custGeom>
              <a:avLst/>
              <a:gdLst/>
              <a:ahLst/>
              <a:cxnLst/>
              <a:rect l="l" t="t" r="r" b="b"/>
              <a:pathLst>
                <a:path w="39873" h="29580" extrusionOk="0">
                  <a:moveTo>
                    <a:pt x="37402" y="191"/>
                  </a:moveTo>
                  <a:cubicBezTo>
                    <a:pt x="38669" y="191"/>
                    <a:pt x="39714" y="1268"/>
                    <a:pt x="39714" y="2598"/>
                  </a:cubicBezTo>
                  <a:lnTo>
                    <a:pt x="39714" y="27521"/>
                  </a:lnTo>
                  <a:cubicBezTo>
                    <a:pt x="39714" y="28566"/>
                    <a:pt x="38890" y="29390"/>
                    <a:pt x="37909" y="29390"/>
                  </a:cubicBezTo>
                  <a:lnTo>
                    <a:pt x="2503" y="29390"/>
                  </a:lnTo>
                  <a:cubicBezTo>
                    <a:pt x="1236" y="29390"/>
                    <a:pt x="159" y="28281"/>
                    <a:pt x="159" y="26919"/>
                  </a:cubicBezTo>
                  <a:lnTo>
                    <a:pt x="159" y="2059"/>
                  </a:lnTo>
                  <a:cubicBezTo>
                    <a:pt x="159" y="1014"/>
                    <a:pt x="983" y="191"/>
                    <a:pt x="1964" y="191"/>
                  </a:cubicBezTo>
                  <a:close/>
                  <a:moveTo>
                    <a:pt x="1964" y="1"/>
                  </a:moveTo>
                  <a:cubicBezTo>
                    <a:pt x="888" y="1"/>
                    <a:pt x="1" y="919"/>
                    <a:pt x="1" y="2059"/>
                  </a:cubicBezTo>
                  <a:lnTo>
                    <a:pt x="1" y="26919"/>
                  </a:lnTo>
                  <a:cubicBezTo>
                    <a:pt x="1" y="28376"/>
                    <a:pt x="1109" y="29580"/>
                    <a:pt x="2503" y="29580"/>
                  </a:cubicBezTo>
                  <a:lnTo>
                    <a:pt x="37909" y="29580"/>
                  </a:lnTo>
                  <a:cubicBezTo>
                    <a:pt x="38985" y="29580"/>
                    <a:pt x="39872" y="28661"/>
                    <a:pt x="39872" y="27521"/>
                  </a:cubicBezTo>
                  <a:lnTo>
                    <a:pt x="39872" y="2598"/>
                  </a:lnTo>
                  <a:cubicBezTo>
                    <a:pt x="39872" y="1173"/>
                    <a:pt x="38764" y="1"/>
                    <a:pt x="37402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5" name="Google Shape;2095;p23"/>
            <p:cNvSpPr/>
            <p:nvPr/>
          </p:nvSpPr>
          <p:spPr>
            <a:xfrm>
              <a:off x="2626813" y="3076210"/>
              <a:ext cx="1828338" cy="1317899"/>
            </a:xfrm>
            <a:custGeom>
              <a:avLst/>
              <a:gdLst/>
              <a:ahLst/>
              <a:cxnLst/>
              <a:rect l="l" t="t" r="r" b="b"/>
              <a:pathLst>
                <a:path w="53997" h="38922" extrusionOk="0">
                  <a:moveTo>
                    <a:pt x="2851" y="1"/>
                  </a:moveTo>
                  <a:cubicBezTo>
                    <a:pt x="2091" y="1"/>
                    <a:pt x="1394" y="254"/>
                    <a:pt x="824" y="697"/>
                  </a:cubicBezTo>
                  <a:cubicBezTo>
                    <a:pt x="380" y="1299"/>
                    <a:pt x="127" y="1996"/>
                    <a:pt x="127" y="2788"/>
                  </a:cubicBezTo>
                  <a:lnTo>
                    <a:pt x="32" y="35470"/>
                  </a:lnTo>
                  <a:cubicBezTo>
                    <a:pt x="0" y="37370"/>
                    <a:pt x="1521" y="38922"/>
                    <a:pt x="3357" y="38922"/>
                  </a:cubicBezTo>
                  <a:lnTo>
                    <a:pt x="51178" y="38922"/>
                  </a:lnTo>
                  <a:cubicBezTo>
                    <a:pt x="51938" y="38922"/>
                    <a:pt x="52634" y="38637"/>
                    <a:pt x="53204" y="38193"/>
                  </a:cubicBezTo>
                  <a:cubicBezTo>
                    <a:pt x="53648" y="37623"/>
                    <a:pt x="53901" y="36895"/>
                    <a:pt x="53901" y="36135"/>
                  </a:cubicBezTo>
                  <a:lnTo>
                    <a:pt x="53996" y="3421"/>
                  </a:lnTo>
                  <a:cubicBezTo>
                    <a:pt x="53996" y="1521"/>
                    <a:pt x="52508" y="1"/>
                    <a:pt x="50671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6" name="Google Shape;2096;p23"/>
            <p:cNvSpPr/>
            <p:nvPr/>
          </p:nvSpPr>
          <p:spPr>
            <a:xfrm>
              <a:off x="2796248" y="3257429"/>
              <a:ext cx="856793" cy="876128"/>
            </a:xfrm>
            <a:custGeom>
              <a:avLst/>
              <a:gdLst/>
              <a:ahLst/>
              <a:cxnLst/>
              <a:rect l="l" t="t" r="r" b="b"/>
              <a:pathLst>
                <a:path w="25304" h="25875" extrusionOk="0">
                  <a:moveTo>
                    <a:pt x="12636" y="4783"/>
                  </a:moveTo>
                  <a:cubicBezTo>
                    <a:pt x="17038" y="4783"/>
                    <a:pt x="20617" y="8456"/>
                    <a:pt x="20617" y="12922"/>
                  </a:cubicBezTo>
                  <a:cubicBezTo>
                    <a:pt x="20617" y="17419"/>
                    <a:pt x="17038" y="21092"/>
                    <a:pt x="12636" y="21092"/>
                  </a:cubicBezTo>
                  <a:cubicBezTo>
                    <a:pt x="8266" y="21092"/>
                    <a:pt x="4687" y="17419"/>
                    <a:pt x="4687" y="12922"/>
                  </a:cubicBezTo>
                  <a:cubicBezTo>
                    <a:pt x="4687" y="8456"/>
                    <a:pt x="8266" y="4783"/>
                    <a:pt x="12636" y="4783"/>
                  </a:cubicBezTo>
                  <a:close/>
                  <a:moveTo>
                    <a:pt x="12636" y="1"/>
                  </a:moveTo>
                  <a:cubicBezTo>
                    <a:pt x="5669" y="1"/>
                    <a:pt x="0" y="5796"/>
                    <a:pt x="0" y="12922"/>
                  </a:cubicBezTo>
                  <a:cubicBezTo>
                    <a:pt x="0" y="20079"/>
                    <a:pt x="5669" y="25874"/>
                    <a:pt x="12636" y="25874"/>
                  </a:cubicBezTo>
                  <a:cubicBezTo>
                    <a:pt x="19635" y="25874"/>
                    <a:pt x="25304" y="20079"/>
                    <a:pt x="25304" y="12922"/>
                  </a:cubicBezTo>
                  <a:cubicBezTo>
                    <a:pt x="25304" y="5796"/>
                    <a:pt x="19635" y="1"/>
                    <a:pt x="12636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7" name="Google Shape;2097;p23"/>
            <p:cNvSpPr/>
            <p:nvPr/>
          </p:nvSpPr>
          <p:spPr>
            <a:xfrm>
              <a:off x="2796248" y="3257429"/>
              <a:ext cx="856793" cy="876128"/>
            </a:xfrm>
            <a:custGeom>
              <a:avLst/>
              <a:gdLst/>
              <a:ahLst/>
              <a:cxnLst/>
              <a:rect l="l" t="t" r="r" b="b"/>
              <a:pathLst>
                <a:path w="25304" h="25875" extrusionOk="0">
                  <a:moveTo>
                    <a:pt x="12636" y="1"/>
                  </a:moveTo>
                  <a:lnTo>
                    <a:pt x="12636" y="4783"/>
                  </a:lnTo>
                  <a:cubicBezTo>
                    <a:pt x="17038" y="4783"/>
                    <a:pt x="20617" y="8456"/>
                    <a:pt x="20617" y="12922"/>
                  </a:cubicBezTo>
                  <a:cubicBezTo>
                    <a:pt x="20617" y="17419"/>
                    <a:pt x="17038" y="21092"/>
                    <a:pt x="12636" y="21092"/>
                  </a:cubicBezTo>
                  <a:cubicBezTo>
                    <a:pt x="8266" y="21092"/>
                    <a:pt x="4687" y="17419"/>
                    <a:pt x="4687" y="12922"/>
                  </a:cubicBezTo>
                  <a:cubicBezTo>
                    <a:pt x="4687" y="12130"/>
                    <a:pt x="4782" y="11338"/>
                    <a:pt x="5004" y="10578"/>
                  </a:cubicBezTo>
                  <a:lnTo>
                    <a:pt x="539" y="9216"/>
                  </a:lnTo>
                  <a:cubicBezTo>
                    <a:pt x="159" y="10420"/>
                    <a:pt x="0" y="11655"/>
                    <a:pt x="0" y="12922"/>
                  </a:cubicBezTo>
                  <a:cubicBezTo>
                    <a:pt x="0" y="20079"/>
                    <a:pt x="5669" y="25874"/>
                    <a:pt x="12636" y="25874"/>
                  </a:cubicBezTo>
                  <a:cubicBezTo>
                    <a:pt x="19635" y="25874"/>
                    <a:pt x="25304" y="20079"/>
                    <a:pt x="25304" y="12922"/>
                  </a:cubicBezTo>
                  <a:cubicBezTo>
                    <a:pt x="25304" y="5796"/>
                    <a:pt x="19635" y="1"/>
                    <a:pt x="12636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8" name="Google Shape;2098;p23"/>
            <p:cNvSpPr/>
            <p:nvPr/>
          </p:nvSpPr>
          <p:spPr>
            <a:xfrm>
              <a:off x="2796248" y="3314280"/>
              <a:ext cx="856793" cy="819277"/>
            </a:xfrm>
            <a:custGeom>
              <a:avLst/>
              <a:gdLst/>
              <a:ahLst/>
              <a:cxnLst/>
              <a:rect l="l" t="t" r="r" b="b"/>
              <a:pathLst>
                <a:path w="25304" h="24196" extrusionOk="0">
                  <a:moveTo>
                    <a:pt x="18907" y="0"/>
                  </a:moveTo>
                  <a:lnTo>
                    <a:pt x="16595" y="4181"/>
                  </a:lnTo>
                  <a:cubicBezTo>
                    <a:pt x="19065" y="5637"/>
                    <a:pt x="20617" y="8329"/>
                    <a:pt x="20617" y="11243"/>
                  </a:cubicBezTo>
                  <a:cubicBezTo>
                    <a:pt x="20617" y="15740"/>
                    <a:pt x="17038" y="19382"/>
                    <a:pt x="12636" y="19382"/>
                  </a:cubicBezTo>
                  <a:cubicBezTo>
                    <a:pt x="10514" y="19382"/>
                    <a:pt x="8487" y="18527"/>
                    <a:pt x="6967" y="16975"/>
                  </a:cubicBezTo>
                  <a:cubicBezTo>
                    <a:pt x="5511" y="15423"/>
                    <a:pt x="4687" y="13396"/>
                    <a:pt x="4687" y="11243"/>
                  </a:cubicBezTo>
                  <a:lnTo>
                    <a:pt x="0" y="11243"/>
                  </a:lnTo>
                  <a:cubicBezTo>
                    <a:pt x="0" y="14695"/>
                    <a:pt x="1299" y="17925"/>
                    <a:pt x="3642" y="20363"/>
                  </a:cubicBezTo>
                  <a:cubicBezTo>
                    <a:pt x="6049" y="22834"/>
                    <a:pt x="9248" y="24195"/>
                    <a:pt x="12636" y="24195"/>
                  </a:cubicBezTo>
                  <a:cubicBezTo>
                    <a:pt x="19635" y="24195"/>
                    <a:pt x="25304" y="18400"/>
                    <a:pt x="25304" y="11243"/>
                  </a:cubicBezTo>
                  <a:cubicBezTo>
                    <a:pt x="25304" y="6619"/>
                    <a:pt x="22865" y="2312"/>
                    <a:pt x="18907" y="0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9" name="Google Shape;2099;p23"/>
            <p:cNvSpPr/>
            <p:nvPr/>
          </p:nvSpPr>
          <p:spPr>
            <a:xfrm>
              <a:off x="3853527" y="3390397"/>
              <a:ext cx="413972" cy="17201"/>
            </a:xfrm>
            <a:custGeom>
              <a:avLst/>
              <a:gdLst/>
              <a:ahLst/>
              <a:cxnLst/>
              <a:rect l="l" t="t" r="r" b="b"/>
              <a:pathLst>
                <a:path w="12226" h="508" extrusionOk="0">
                  <a:moveTo>
                    <a:pt x="1" y="1"/>
                  </a:moveTo>
                  <a:lnTo>
                    <a:pt x="1" y="507"/>
                  </a:lnTo>
                  <a:lnTo>
                    <a:pt x="12225" y="507"/>
                  </a:lnTo>
                  <a:lnTo>
                    <a:pt x="12225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0" name="Google Shape;2100;p23"/>
            <p:cNvSpPr/>
            <p:nvPr/>
          </p:nvSpPr>
          <p:spPr>
            <a:xfrm>
              <a:off x="3853527" y="3430081"/>
              <a:ext cx="401106" cy="17201"/>
            </a:xfrm>
            <a:custGeom>
              <a:avLst/>
              <a:gdLst/>
              <a:ahLst/>
              <a:cxnLst/>
              <a:rect l="l" t="t" r="r" b="b"/>
              <a:pathLst>
                <a:path w="11846" h="508" extrusionOk="0">
                  <a:moveTo>
                    <a:pt x="1" y="0"/>
                  </a:moveTo>
                  <a:lnTo>
                    <a:pt x="1" y="507"/>
                  </a:lnTo>
                  <a:lnTo>
                    <a:pt x="11845" y="507"/>
                  </a:lnTo>
                  <a:lnTo>
                    <a:pt x="11845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1" name="Google Shape;2101;p23"/>
            <p:cNvSpPr/>
            <p:nvPr/>
          </p:nvSpPr>
          <p:spPr>
            <a:xfrm>
              <a:off x="3853527" y="3468681"/>
              <a:ext cx="365722" cy="17201"/>
            </a:xfrm>
            <a:custGeom>
              <a:avLst/>
              <a:gdLst/>
              <a:ahLst/>
              <a:cxnLst/>
              <a:rect l="l" t="t" r="r" b="b"/>
              <a:pathLst>
                <a:path w="10801" h="508" extrusionOk="0">
                  <a:moveTo>
                    <a:pt x="1" y="1"/>
                  </a:moveTo>
                  <a:lnTo>
                    <a:pt x="1" y="507"/>
                  </a:lnTo>
                  <a:lnTo>
                    <a:pt x="10800" y="507"/>
                  </a:lnTo>
                  <a:lnTo>
                    <a:pt x="10800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2" name="Google Shape;2102;p23"/>
            <p:cNvSpPr/>
            <p:nvPr/>
          </p:nvSpPr>
          <p:spPr>
            <a:xfrm>
              <a:off x="3853527" y="3508365"/>
              <a:ext cx="342121" cy="17201"/>
            </a:xfrm>
            <a:custGeom>
              <a:avLst/>
              <a:gdLst/>
              <a:ahLst/>
              <a:cxnLst/>
              <a:rect l="l" t="t" r="r" b="b"/>
              <a:pathLst>
                <a:path w="10104" h="508" extrusionOk="0">
                  <a:moveTo>
                    <a:pt x="1" y="0"/>
                  </a:moveTo>
                  <a:lnTo>
                    <a:pt x="1" y="507"/>
                  </a:lnTo>
                  <a:lnTo>
                    <a:pt x="10103" y="507"/>
                  </a:lnTo>
                  <a:lnTo>
                    <a:pt x="10103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3" name="Google Shape;2103;p23"/>
            <p:cNvSpPr/>
            <p:nvPr/>
          </p:nvSpPr>
          <p:spPr>
            <a:xfrm>
              <a:off x="3853527" y="3548049"/>
              <a:ext cx="321738" cy="16117"/>
            </a:xfrm>
            <a:custGeom>
              <a:avLst/>
              <a:gdLst/>
              <a:ahLst/>
              <a:cxnLst/>
              <a:rect l="l" t="t" r="r" b="b"/>
              <a:pathLst>
                <a:path w="9502" h="476" extrusionOk="0">
                  <a:moveTo>
                    <a:pt x="1" y="0"/>
                  </a:moveTo>
                  <a:lnTo>
                    <a:pt x="1" y="475"/>
                  </a:lnTo>
                  <a:lnTo>
                    <a:pt x="9502" y="475"/>
                  </a:lnTo>
                  <a:lnTo>
                    <a:pt x="9502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4" name="Google Shape;2104;p23"/>
            <p:cNvSpPr/>
            <p:nvPr/>
          </p:nvSpPr>
          <p:spPr>
            <a:xfrm>
              <a:off x="3853527" y="3586650"/>
              <a:ext cx="296004" cy="17167"/>
            </a:xfrm>
            <a:custGeom>
              <a:avLst/>
              <a:gdLst/>
              <a:ahLst/>
              <a:cxnLst/>
              <a:rect l="l" t="t" r="r" b="b"/>
              <a:pathLst>
                <a:path w="8742" h="507" extrusionOk="0">
                  <a:moveTo>
                    <a:pt x="1" y="0"/>
                  </a:moveTo>
                  <a:lnTo>
                    <a:pt x="1" y="507"/>
                  </a:lnTo>
                  <a:lnTo>
                    <a:pt x="8742" y="507"/>
                  </a:lnTo>
                  <a:lnTo>
                    <a:pt x="8742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5" name="Google Shape;2105;p23"/>
            <p:cNvSpPr/>
            <p:nvPr/>
          </p:nvSpPr>
          <p:spPr>
            <a:xfrm>
              <a:off x="3853527" y="3879369"/>
              <a:ext cx="413972" cy="17201"/>
            </a:xfrm>
            <a:custGeom>
              <a:avLst/>
              <a:gdLst/>
              <a:ahLst/>
              <a:cxnLst/>
              <a:rect l="l" t="t" r="r" b="b"/>
              <a:pathLst>
                <a:path w="12226" h="508" extrusionOk="0">
                  <a:moveTo>
                    <a:pt x="1" y="1"/>
                  </a:moveTo>
                  <a:lnTo>
                    <a:pt x="1" y="507"/>
                  </a:lnTo>
                  <a:lnTo>
                    <a:pt x="12225" y="507"/>
                  </a:lnTo>
                  <a:lnTo>
                    <a:pt x="12225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6" name="Google Shape;2106;p23"/>
            <p:cNvSpPr/>
            <p:nvPr/>
          </p:nvSpPr>
          <p:spPr>
            <a:xfrm>
              <a:off x="3853527" y="3919053"/>
              <a:ext cx="401106" cy="17201"/>
            </a:xfrm>
            <a:custGeom>
              <a:avLst/>
              <a:gdLst/>
              <a:ahLst/>
              <a:cxnLst/>
              <a:rect l="l" t="t" r="r" b="b"/>
              <a:pathLst>
                <a:path w="11846" h="508" extrusionOk="0">
                  <a:moveTo>
                    <a:pt x="1" y="1"/>
                  </a:moveTo>
                  <a:lnTo>
                    <a:pt x="1" y="507"/>
                  </a:lnTo>
                  <a:lnTo>
                    <a:pt x="11845" y="507"/>
                  </a:lnTo>
                  <a:lnTo>
                    <a:pt x="11845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7" name="Google Shape;2107;p23"/>
            <p:cNvSpPr/>
            <p:nvPr/>
          </p:nvSpPr>
          <p:spPr>
            <a:xfrm>
              <a:off x="3853527" y="3957654"/>
              <a:ext cx="365722" cy="17201"/>
            </a:xfrm>
            <a:custGeom>
              <a:avLst/>
              <a:gdLst/>
              <a:ahLst/>
              <a:cxnLst/>
              <a:rect l="l" t="t" r="r" b="b"/>
              <a:pathLst>
                <a:path w="10801" h="508" extrusionOk="0">
                  <a:moveTo>
                    <a:pt x="1" y="1"/>
                  </a:moveTo>
                  <a:lnTo>
                    <a:pt x="1" y="507"/>
                  </a:lnTo>
                  <a:lnTo>
                    <a:pt x="10800" y="507"/>
                  </a:lnTo>
                  <a:lnTo>
                    <a:pt x="10800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8" name="Google Shape;2108;p23"/>
            <p:cNvSpPr/>
            <p:nvPr/>
          </p:nvSpPr>
          <p:spPr>
            <a:xfrm>
              <a:off x="3853527" y="3997338"/>
              <a:ext cx="342121" cy="17201"/>
            </a:xfrm>
            <a:custGeom>
              <a:avLst/>
              <a:gdLst/>
              <a:ahLst/>
              <a:cxnLst/>
              <a:rect l="l" t="t" r="r" b="b"/>
              <a:pathLst>
                <a:path w="10104" h="508" extrusionOk="0">
                  <a:moveTo>
                    <a:pt x="1" y="0"/>
                  </a:moveTo>
                  <a:lnTo>
                    <a:pt x="1" y="507"/>
                  </a:lnTo>
                  <a:lnTo>
                    <a:pt x="10103" y="507"/>
                  </a:lnTo>
                  <a:lnTo>
                    <a:pt x="10103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9" name="Google Shape;2109;p23"/>
            <p:cNvSpPr/>
            <p:nvPr/>
          </p:nvSpPr>
          <p:spPr>
            <a:xfrm>
              <a:off x="3853527" y="4035938"/>
              <a:ext cx="321738" cy="17201"/>
            </a:xfrm>
            <a:custGeom>
              <a:avLst/>
              <a:gdLst/>
              <a:ahLst/>
              <a:cxnLst/>
              <a:rect l="l" t="t" r="r" b="b"/>
              <a:pathLst>
                <a:path w="9502" h="508" extrusionOk="0">
                  <a:moveTo>
                    <a:pt x="1" y="0"/>
                  </a:moveTo>
                  <a:lnTo>
                    <a:pt x="1" y="507"/>
                  </a:lnTo>
                  <a:lnTo>
                    <a:pt x="9502" y="507"/>
                  </a:lnTo>
                  <a:lnTo>
                    <a:pt x="9502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0" name="Google Shape;2110;p23"/>
            <p:cNvSpPr/>
            <p:nvPr/>
          </p:nvSpPr>
          <p:spPr>
            <a:xfrm>
              <a:off x="3853527" y="4075622"/>
              <a:ext cx="296004" cy="17167"/>
            </a:xfrm>
            <a:custGeom>
              <a:avLst/>
              <a:gdLst/>
              <a:ahLst/>
              <a:cxnLst/>
              <a:rect l="l" t="t" r="r" b="b"/>
              <a:pathLst>
                <a:path w="8742" h="507" extrusionOk="0">
                  <a:moveTo>
                    <a:pt x="1" y="0"/>
                  </a:moveTo>
                  <a:lnTo>
                    <a:pt x="1" y="507"/>
                  </a:lnTo>
                  <a:lnTo>
                    <a:pt x="8742" y="507"/>
                  </a:lnTo>
                  <a:lnTo>
                    <a:pt x="8742" y="0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3" name="Google Shape;2113;p23"/>
            <p:cNvSpPr/>
            <p:nvPr/>
          </p:nvSpPr>
          <p:spPr>
            <a:xfrm>
              <a:off x="2856282" y="2566888"/>
              <a:ext cx="315304" cy="315270"/>
            </a:xfrm>
            <a:custGeom>
              <a:avLst/>
              <a:gdLst/>
              <a:ahLst/>
              <a:cxnLst/>
              <a:rect l="l" t="t" r="r" b="b"/>
              <a:pathLst>
                <a:path w="9312" h="9311" extrusionOk="0">
                  <a:moveTo>
                    <a:pt x="4656" y="3579"/>
                  </a:moveTo>
                  <a:cubicBezTo>
                    <a:pt x="4719" y="3579"/>
                    <a:pt x="4783" y="3579"/>
                    <a:pt x="4846" y="3610"/>
                  </a:cubicBezTo>
                  <a:cubicBezTo>
                    <a:pt x="5131" y="3642"/>
                    <a:pt x="5384" y="3800"/>
                    <a:pt x="5543" y="4054"/>
                  </a:cubicBezTo>
                  <a:cubicBezTo>
                    <a:pt x="5701" y="4275"/>
                    <a:pt x="5764" y="4560"/>
                    <a:pt x="5701" y="4845"/>
                  </a:cubicBezTo>
                  <a:cubicBezTo>
                    <a:pt x="5618" y="5345"/>
                    <a:pt x="5193" y="5723"/>
                    <a:pt x="4684" y="5723"/>
                  </a:cubicBezTo>
                  <a:cubicBezTo>
                    <a:pt x="4613" y="5723"/>
                    <a:pt x="4540" y="5716"/>
                    <a:pt x="4466" y="5700"/>
                  </a:cubicBezTo>
                  <a:cubicBezTo>
                    <a:pt x="4181" y="5669"/>
                    <a:pt x="3959" y="5510"/>
                    <a:pt x="3769" y="5257"/>
                  </a:cubicBezTo>
                  <a:cubicBezTo>
                    <a:pt x="3611" y="5035"/>
                    <a:pt x="3548" y="4750"/>
                    <a:pt x="3611" y="4465"/>
                  </a:cubicBezTo>
                  <a:cubicBezTo>
                    <a:pt x="3674" y="4180"/>
                    <a:pt x="3801" y="3959"/>
                    <a:pt x="4054" y="3769"/>
                  </a:cubicBezTo>
                  <a:cubicBezTo>
                    <a:pt x="4244" y="3642"/>
                    <a:pt x="4434" y="3579"/>
                    <a:pt x="4656" y="3579"/>
                  </a:cubicBezTo>
                  <a:close/>
                  <a:moveTo>
                    <a:pt x="4676" y="3337"/>
                  </a:moveTo>
                  <a:cubicBezTo>
                    <a:pt x="4418" y="3337"/>
                    <a:pt x="4153" y="3428"/>
                    <a:pt x="3928" y="3579"/>
                  </a:cubicBezTo>
                  <a:cubicBezTo>
                    <a:pt x="3611" y="3769"/>
                    <a:pt x="3421" y="4085"/>
                    <a:pt x="3389" y="4434"/>
                  </a:cubicBezTo>
                  <a:cubicBezTo>
                    <a:pt x="3326" y="4782"/>
                    <a:pt x="3389" y="5130"/>
                    <a:pt x="3579" y="5415"/>
                  </a:cubicBezTo>
                  <a:cubicBezTo>
                    <a:pt x="3801" y="5700"/>
                    <a:pt x="4086" y="5890"/>
                    <a:pt x="4434" y="5954"/>
                  </a:cubicBezTo>
                  <a:lnTo>
                    <a:pt x="4656" y="5954"/>
                  </a:lnTo>
                  <a:cubicBezTo>
                    <a:pt x="5289" y="5954"/>
                    <a:pt x="5859" y="5510"/>
                    <a:pt x="5954" y="4877"/>
                  </a:cubicBezTo>
                  <a:cubicBezTo>
                    <a:pt x="6018" y="4529"/>
                    <a:pt x="5954" y="4180"/>
                    <a:pt x="5733" y="3895"/>
                  </a:cubicBezTo>
                  <a:cubicBezTo>
                    <a:pt x="5543" y="3610"/>
                    <a:pt x="5226" y="3420"/>
                    <a:pt x="4878" y="3357"/>
                  </a:cubicBezTo>
                  <a:cubicBezTo>
                    <a:pt x="4812" y="3344"/>
                    <a:pt x="4744" y="3337"/>
                    <a:pt x="4676" y="3337"/>
                  </a:cubicBezTo>
                  <a:close/>
                  <a:moveTo>
                    <a:pt x="4213" y="253"/>
                  </a:moveTo>
                  <a:cubicBezTo>
                    <a:pt x="4276" y="475"/>
                    <a:pt x="4656" y="1330"/>
                    <a:pt x="5226" y="1425"/>
                  </a:cubicBezTo>
                  <a:cubicBezTo>
                    <a:pt x="5264" y="1431"/>
                    <a:pt x="5302" y="1434"/>
                    <a:pt x="5341" y="1434"/>
                  </a:cubicBezTo>
                  <a:cubicBezTo>
                    <a:pt x="5906" y="1434"/>
                    <a:pt x="6469" y="813"/>
                    <a:pt x="6588" y="665"/>
                  </a:cubicBezTo>
                  <a:lnTo>
                    <a:pt x="7443" y="1203"/>
                  </a:lnTo>
                  <a:cubicBezTo>
                    <a:pt x="7348" y="1330"/>
                    <a:pt x="7190" y="1615"/>
                    <a:pt x="7126" y="1805"/>
                  </a:cubicBezTo>
                  <a:cubicBezTo>
                    <a:pt x="7063" y="2154"/>
                    <a:pt x="7158" y="2502"/>
                    <a:pt x="7348" y="2787"/>
                  </a:cubicBezTo>
                  <a:cubicBezTo>
                    <a:pt x="7623" y="3162"/>
                    <a:pt x="8253" y="3201"/>
                    <a:pt x="8615" y="3201"/>
                  </a:cubicBezTo>
                  <a:cubicBezTo>
                    <a:pt x="8712" y="3201"/>
                    <a:pt x="8790" y="3199"/>
                    <a:pt x="8836" y="3199"/>
                  </a:cubicBezTo>
                  <a:lnTo>
                    <a:pt x="9090" y="4212"/>
                  </a:lnTo>
                  <a:cubicBezTo>
                    <a:pt x="8868" y="4275"/>
                    <a:pt x="8013" y="4624"/>
                    <a:pt x="7886" y="5225"/>
                  </a:cubicBezTo>
                  <a:cubicBezTo>
                    <a:pt x="7791" y="5795"/>
                    <a:pt x="8488" y="6429"/>
                    <a:pt x="8678" y="6587"/>
                  </a:cubicBezTo>
                  <a:lnTo>
                    <a:pt x="8108" y="7442"/>
                  </a:lnTo>
                  <a:cubicBezTo>
                    <a:pt x="7979" y="7378"/>
                    <a:pt x="7527" y="7196"/>
                    <a:pt x="7102" y="7196"/>
                  </a:cubicBezTo>
                  <a:cubicBezTo>
                    <a:pt x="6902" y="7196"/>
                    <a:pt x="6708" y="7236"/>
                    <a:pt x="6556" y="7347"/>
                  </a:cubicBezTo>
                  <a:cubicBezTo>
                    <a:pt x="6271" y="7537"/>
                    <a:pt x="6113" y="7822"/>
                    <a:pt x="6049" y="8171"/>
                  </a:cubicBezTo>
                  <a:cubicBezTo>
                    <a:pt x="5986" y="8392"/>
                    <a:pt x="6081" y="8709"/>
                    <a:pt x="6113" y="8836"/>
                  </a:cubicBezTo>
                  <a:lnTo>
                    <a:pt x="5131" y="9057"/>
                  </a:lnTo>
                  <a:cubicBezTo>
                    <a:pt x="5036" y="8867"/>
                    <a:pt x="4688" y="7981"/>
                    <a:pt x="4118" y="7886"/>
                  </a:cubicBezTo>
                  <a:lnTo>
                    <a:pt x="3991" y="7886"/>
                  </a:lnTo>
                  <a:cubicBezTo>
                    <a:pt x="3453" y="7886"/>
                    <a:pt x="2883" y="8487"/>
                    <a:pt x="2756" y="8677"/>
                  </a:cubicBezTo>
                  <a:lnTo>
                    <a:pt x="1869" y="8107"/>
                  </a:lnTo>
                  <a:cubicBezTo>
                    <a:pt x="1964" y="7917"/>
                    <a:pt x="2344" y="7031"/>
                    <a:pt x="1996" y="6555"/>
                  </a:cubicBezTo>
                  <a:cubicBezTo>
                    <a:pt x="1735" y="6199"/>
                    <a:pt x="1135" y="6128"/>
                    <a:pt x="771" y="6128"/>
                  </a:cubicBezTo>
                  <a:cubicBezTo>
                    <a:pt x="650" y="6128"/>
                    <a:pt x="555" y="6136"/>
                    <a:pt x="507" y="6144"/>
                  </a:cubicBezTo>
                  <a:lnTo>
                    <a:pt x="254" y="5130"/>
                  </a:lnTo>
                  <a:cubicBezTo>
                    <a:pt x="476" y="5035"/>
                    <a:pt x="1331" y="4687"/>
                    <a:pt x="1426" y="4117"/>
                  </a:cubicBezTo>
                  <a:cubicBezTo>
                    <a:pt x="1552" y="3515"/>
                    <a:pt x="856" y="2882"/>
                    <a:pt x="666" y="2755"/>
                  </a:cubicBezTo>
                  <a:lnTo>
                    <a:pt x="1236" y="1869"/>
                  </a:lnTo>
                  <a:cubicBezTo>
                    <a:pt x="1369" y="1935"/>
                    <a:pt x="1843" y="2125"/>
                    <a:pt x="2278" y="2125"/>
                  </a:cubicBezTo>
                  <a:cubicBezTo>
                    <a:pt x="2465" y="2125"/>
                    <a:pt x="2645" y="2090"/>
                    <a:pt x="2788" y="1995"/>
                  </a:cubicBezTo>
                  <a:cubicBezTo>
                    <a:pt x="3263" y="1647"/>
                    <a:pt x="3231" y="697"/>
                    <a:pt x="3199" y="475"/>
                  </a:cubicBezTo>
                  <a:lnTo>
                    <a:pt x="4213" y="253"/>
                  </a:lnTo>
                  <a:close/>
                  <a:moveTo>
                    <a:pt x="4213" y="0"/>
                  </a:moveTo>
                  <a:lnTo>
                    <a:pt x="3073" y="253"/>
                  </a:lnTo>
                  <a:cubicBezTo>
                    <a:pt x="3009" y="285"/>
                    <a:pt x="2946" y="380"/>
                    <a:pt x="2946" y="443"/>
                  </a:cubicBezTo>
                  <a:cubicBezTo>
                    <a:pt x="2978" y="728"/>
                    <a:pt x="2978" y="1520"/>
                    <a:pt x="2629" y="1773"/>
                  </a:cubicBezTo>
                  <a:cubicBezTo>
                    <a:pt x="2528" y="1847"/>
                    <a:pt x="2396" y="1875"/>
                    <a:pt x="2252" y="1875"/>
                  </a:cubicBezTo>
                  <a:cubicBezTo>
                    <a:pt x="1899" y="1875"/>
                    <a:pt x="1479" y="1705"/>
                    <a:pt x="1299" y="1615"/>
                  </a:cubicBezTo>
                  <a:cubicBezTo>
                    <a:pt x="1274" y="1607"/>
                    <a:pt x="1248" y="1603"/>
                    <a:pt x="1223" y="1603"/>
                  </a:cubicBezTo>
                  <a:cubicBezTo>
                    <a:pt x="1155" y="1603"/>
                    <a:pt x="1092" y="1632"/>
                    <a:pt x="1046" y="1678"/>
                  </a:cubicBezTo>
                  <a:lnTo>
                    <a:pt x="444" y="2660"/>
                  </a:lnTo>
                  <a:cubicBezTo>
                    <a:pt x="381" y="2755"/>
                    <a:pt x="412" y="2850"/>
                    <a:pt x="476" y="2914"/>
                  </a:cubicBezTo>
                  <a:cubicBezTo>
                    <a:pt x="697" y="3072"/>
                    <a:pt x="1267" y="3642"/>
                    <a:pt x="1204" y="4054"/>
                  </a:cubicBezTo>
                  <a:cubicBezTo>
                    <a:pt x="1141" y="4465"/>
                    <a:pt x="412" y="4814"/>
                    <a:pt x="127" y="4909"/>
                  </a:cubicBezTo>
                  <a:cubicBezTo>
                    <a:pt x="64" y="4940"/>
                    <a:pt x="1" y="5035"/>
                    <a:pt x="1" y="5130"/>
                  </a:cubicBezTo>
                  <a:lnTo>
                    <a:pt x="254" y="6239"/>
                  </a:lnTo>
                  <a:cubicBezTo>
                    <a:pt x="280" y="6317"/>
                    <a:pt x="349" y="6374"/>
                    <a:pt x="426" y="6374"/>
                  </a:cubicBezTo>
                  <a:cubicBezTo>
                    <a:pt x="442" y="6374"/>
                    <a:pt x="459" y="6371"/>
                    <a:pt x="476" y="6365"/>
                  </a:cubicBezTo>
                  <a:cubicBezTo>
                    <a:pt x="542" y="6358"/>
                    <a:pt x="635" y="6353"/>
                    <a:pt x="742" y="6353"/>
                  </a:cubicBezTo>
                  <a:cubicBezTo>
                    <a:pt x="1097" y="6353"/>
                    <a:pt x="1604" y="6415"/>
                    <a:pt x="1774" y="6682"/>
                  </a:cubicBezTo>
                  <a:cubicBezTo>
                    <a:pt x="2027" y="7031"/>
                    <a:pt x="1742" y="7759"/>
                    <a:pt x="1647" y="8044"/>
                  </a:cubicBezTo>
                  <a:cubicBezTo>
                    <a:pt x="1584" y="8107"/>
                    <a:pt x="1616" y="8202"/>
                    <a:pt x="1711" y="8266"/>
                  </a:cubicBezTo>
                  <a:lnTo>
                    <a:pt x="2661" y="8867"/>
                  </a:lnTo>
                  <a:cubicBezTo>
                    <a:pt x="2697" y="8892"/>
                    <a:pt x="2733" y="8902"/>
                    <a:pt x="2768" y="8902"/>
                  </a:cubicBezTo>
                  <a:cubicBezTo>
                    <a:pt x="2824" y="8902"/>
                    <a:pt x="2875" y="8875"/>
                    <a:pt x="2914" y="8836"/>
                  </a:cubicBezTo>
                  <a:cubicBezTo>
                    <a:pt x="3061" y="8631"/>
                    <a:pt x="3559" y="8128"/>
                    <a:pt x="3958" y="8128"/>
                  </a:cubicBezTo>
                  <a:cubicBezTo>
                    <a:pt x="3991" y="8128"/>
                    <a:pt x="4023" y="8132"/>
                    <a:pt x="4054" y="8139"/>
                  </a:cubicBezTo>
                  <a:cubicBezTo>
                    <a:pt x="4498" y="8202"/>
                    <a:pt x="4814" y="8899"/>
                    <a:pt x="4909" y="9184"/>
                  </a:cubicBezTo>
                  <a:cubicBezTo>
                    <a:pt x="4941" y="9247"/>
                    <a:pt x="5004" y="9311"/>
                    <a:pt x="5099" y="9311"/>
                  </a:cubicBezTo>
                  <a:lnTo>
                    <a:pt x="5131" y="9311"/>
                  </a:lnTo>
                  <a:lnTo>
                    <a:pt x="6239" y="9057"/>
                  </a:lnTo>
                  <a:cubicBezTo>
                    <a:pt x="6303" y="9026"/>
                    <a:pt x="6334" y="8994"/>
                    <a:pt x="6334" y="8962"/>
                  </a:cubicBezTo>
                  <a:cubicBezTo>
                    <a:pt x="6366" y="8931"/>
                    <a:pt x="6366" y="8867"/>
                    <a:pt x="6366" y="8804"/>
                  </a:cubicBezTo>
                  <a:cubicBezTo>
                    <a:pt x="6334" y="8709"/>
                    <a:pt x="6239" y="8361"/>
                    <a:pt x="6271" y="8202"/>
                  </a:cubicBezTo>
                  <a:cubicBezTo>
                    <a:pt x="6303" y="7917"/>
                    <a:pt x="6461" y="7696"/>
                    <a:pt x="6683" y="7537"/>
                  </a:cubicBezTo>
                  <a:cubicBezTo>
                    <a:pt x="6791" y="7459"/>
                    <a:pt x="6938" y="7429"/>
                    <a:pt x="7098" y="7429"/>
                  </a:cubicBezTo>
                  <a:cubicBezTo>
                    <a:pt x="7454" y="7429"/>
                    <a:pt x="7870" y="7577"/>
                    <a:pt x="8045" y="7664"/>
                  </a:cubicBezTo>
                  <a:cubicBezTo>
                    <a:pt x="8067" y="7686"/>
                    <a:pt x="8093" y="7697"/>
                    <a:pt x="8121" y="7697"/>
                  </a:cubicBezTo>
                  <a:cubicBezTo>
                    <a:pt x="8171" y="7697"/>
                    <a:pt x="8225" y="7662"/>
                    <a:pt x="8266" y="7601"/>
                  </a:cubicBezTo>
                  <a:lnTo>
                    <a:pt x="8900" y="6651"/>
                  </a:lnTo>
                  <a:cubicBezTo>
                    <a:pt x="8931" y="6555"/>
                    <a:pt x="8900" y="6460"/>
                    <a:pt x="8836" y="6397"/>
                  </a:cubicBezTo>
                  <a:cubicBezTo>
                    <a:pt x="8615" y="6239"/>
                    <a:pt x="8045" y="5669"/>
                    <a:pt x="8140" y="5257"/>
                  </a:cubicBezTo>
                  <a:cubicBezTo>
                    <a:pt x="8203" y="4845"/>
                    <a:pt x="8900" y="4497"/>
                    <a:pt x="9185" y="4402"/>
                  </a:cubicBezTo>
                  <a:cubicBezTo>
                    <a:pt x="9280" y="4370"/>
                    <a:pt x="9311" y="4275"/>
                    <a:pt x="9311" y="4180"/>
                  </a:cubicBezTo>
                  <a:lnTo>
                    <a:pt x="9058" y="3072"/>
                  </a:lnTo>
                  <a:cubicBezTo>
                    <a:pt x="9032" y="2994"/>
                    <a:pt x="8963" y="2937"/>
                    <a:pt x="8886" y="2937"/>
                  </a:cubicBezTo>
                  <a:cubicBezTo>
                    <a:pt x="8870" y="2937"/>
                    <a:pt x="8853" y="2940"/>
                    <a:pt x="8836" y="2945"/>
                  </a:cubicBezTo>
                  <a:cubicBezTo>
                    <a:pt x="8770" y="2953"/>
                    <a:pt x="8679" y="2958"/>
                    <a:pt x="8574" y="2958"/>
                  </a:cubicBezTo>
                  <a:cubicBezTo>
                    <a:pt x="8226" y="2958"/>
                    <a:pt x="7733" y="2896"/>
                    <a:pt x="7538" y="2629"/>
                  </a:cubicBezTo>
                  <a:cubicBezTo>
                    <a:pt x="7380" y="2407"/>
                    <a:pt x="7316" y="2122"/>
                    <a:pt x="7348" y="1837"/>
                  </a:cubicBezTo>
                  <a:cubicBezTo>
                    <a:pt x="7380" y="1678"/>
                    <a:pt x="7601" y="1393"/>
                    <a:pt x="7665" y="1298"/>
                  </a:cubicBezTo>
                  <a:cubicBezTo>
                    <a:pt x="7696" y="1235"/>
                    <a:pt x="7696" y="1203"/>
                    <a:pt x="7696" y="1140"/>
                  </a:cubicBezTo>
                  <a:cubicBezTo>
                    <a:pt x="7696" y="1108"/>
                    <a:pt x="7665" y="1077"/>
                    <a:pt x="7601" y="1045"/>
                  </a:cubicBezTo>
                  <a:lnTo>
                    <a:pt x="6651" y="412"/>
                  </a:lnTo>
                  <a:cubicBezTo>
                    <a:pt x="6634" y="403"/>
                    <a:pt x="6613" y="399"/>
                    <a:pt x="6589" y="399"/>
                  </a:cubicBezTo>
                  <a:cubicBezTo>
                    <a:pt x="6524" y="399"/>
                    <a:pt x="6444" y="429"/>
                    <a:pt x="6398" y="475"/>
                  </a:cubicBezTo>
                  <a:cubicBezTo>
                    <a:pt x="6251" y="680"/>
                    <a:pt x="5753" y="1182"/>
                    <a:pt x="5354" y="1182"/>
                  </a:cubicBezTo>
                  <a:cubicBezTo>
                    <a:pt x="5321" y="1182"/>
                    <a:pt x="5289" y="1179"/>
                    <a:pt x="5258" y="1172"/>
                  </a:cubicBezTo>
                  <a:cubicBezTo>
                    <a:pt x="4846" y="1108"/>
                    <a:pt x="4498" y="380"/>
                    <a:pt x="4403" y="127"/>
                  </a:cubicBezTo>
                  <a:cubicBezTo>
                    <a:pt x="4371" y="32"/>
                    <a:pt x="4308" y="0"/>
                    <a:pt x="4213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4" name="Google Shape;2114;p23"/>
            <p:cNvSpPr/>
            <p:nvPr/>
          </p:nvSpPr>
          <p:spPr>
            <a:xfrm>
              <a:off x="2553878" y="2454913"/>
              <a:ext cx="307787" cy="307144"/>
            </a:xfrm>
            <a:custGeom>
              <a:avLst/>
              <a:gdLst/>
              <a:ahLst/>
              <a:cxnLst/>
              <a:rect l="l" t="t" r="r" b="b"/>
              <a:pathLst>
                <a:path w="9090" h="9071" extrusionOk="0">
                  <a:moveTo>
                    <a:pt x="4524" y="3349"/>
                  </a:moveTo>
                  <a:cubicBezTo>
                    <a:pt x="4598" y="3349"/>
                    <a:pt x="4674" y="3356"/>
                    <a:pt x="4751" y="3370"/>
                  </a:cubicBezTo>
                  <a:cubicBezTo>
                    <a:pt x="5385" y="3465"/>
                    <a:pt x="5828" y="4099"/>
                    <a:pt x="5733" y="4732"/>
                  </a:cubicBezTo>
                  <a:cubicBezTo>
                    <a:pt x="5619" y="5333"/>
                    <a:pt x="5116" y="5727"/>
                    <a:pt x="4529" y="5727"/>
                  </a:cubicBezTo>
                  <a:cubicBezTo>
                    <a:pt x="4467" y="5727"/>
                    <a:pt x="4403" y="5723"/>
                    <a:pt x="4340" y="5714"/>
                  </a:cubicBezTo>
                  <a:cubicBezTo>
                    <a:pt x="3706" y="5587"/>
                    <a:pt x="3263" y="4985"/>
                    <a:pt x="3358" y="4320"/>
                  </a:cubicBezTo>
                  <a:cubicBezTo>
                    <a:pt x="3470" y="3760"/>
                    <a:pt x="3954" y="3349"/>
                    <a:pt x="4524" y="3349"/>
                  </a:cubicBezTo>
                  <a:close/>
                  <a:moveTo>
                    <a:pt x="4145" y="0"/>
                  </a:moveTo>
                  <a:cubicBezTo>
                    <a:pt x="4136" y="0"/>
                    <a:pt x="4127" y="4"/>
                    <a:pt x="4118" y="13"/>
                  </a:cubicBezTo>
                  <a:lnTo>
                    <a:pt x="3010" y="235"/>
                  </a:lnTo>
                  <a:cubicBezTo>
                    <a:pt x="2978" y="267"/>
                    <a:pt x="2946" y="298"/>
                    <a:pt x="2946" y="330"/>
                  </a:cubicBezTo>
                  <a:cubicBezTo>
                    <a:pt x="2946" y="330"/>
                    <a:pt x="3073" y="1407"/>
                    <a:pt x="2598" y="1755"/>
                  </a:cubicBezTo>
                  <a:cubicBezTo>
                    <a:pt x="2462" y="1849"/>
                    <a:pt x="2292" y="1883"/>
                    <a:pt x="2116" y="1883"/>
                  </a:cubicBezTo>
                  <a:cubicBezTo>
                    <a:pt x="1635" y="1883"/>
                    <a:pt x="1109" y="1629"/>
                    <a:pt x="1109" y="1629"/>
                  </a:cubicBezTo>
                  <a:cubicBezTo>
                    <a:pt x="1094" y="1613"/>
                    <a:pt x="1078" y="1605"/>
                    <a:pt x="1066" y="1605"/>
                  </a:cubicBezTo>
                  <a:cubicBezTo>
                    <a:pt x="1054" y="1605"/>
                    <a:pt x="1046" y="1613"/>
                    <a:pt x="1046" y="1629"/>
                  </a:cubicBezTo>
                  <a:lnTo>
                    <a:pt x="413" y="2610"/>
                  </a:lnTo>
                  <a:cubicBezTo>
                    <a:pt x="413" y="2610"/>
                    <a:pt x="413" y="2674"/>
                    <a:pt x="444" y="2674"/>
                  </a:cubicBezTo>
                  <a:cubicBezTo>
                    <a:pt x="444" y="2674"/>
                    <a:pt x="1299" y="3370"/>
                    <a:pt x="1204" y="3940"/>
                  </a:cubicBezTo>
                  <a:cubicBezTo>
                    <a:pt x="1109" y="4542"/>
                    <a:pt x="64" y="4890"/>
                    <a:pt x="64" y="4890"/>
                  </a:cubicBezTo>
                  <a:cubicBezTo>
                    <a:pt x="33" y="4890"/>
                    <a:pt x="1" y="4954"/>
                    <a:pt x="33" y="4985"/>
                  </a:cubicBezTo>
                  <a:lnTo>
                    <a:pt x="254" y="6094"/>
                  </a:lnTo>
                  <a:cubicBezTo>
                    <a:pt x="286" y="6126"/>
                    <a:pt x="318" y="6126"/>
                    <a:pt x="349" y="6126"/>
                  </a:cubicBezTo>
                  <a:cubicBezTo>
                    <a:pt x="349" y="6126"/>
                    <a:pt x="469" y="6111"/>
                    <a:pt x="641" y="6111"/>
                  </a:cubicBezTo>
                  <a:cubicBezTo>
                    <a:pt x="986" y="6111"/>
                    <a:pt x="1542" y="6168"/>
                    <a:pt x="1774" y="6506"/>
                  </a:cubicBezTo>
                  <a:cubicBezTo>
                    <a:pt x="2123" y="6981"/>
                    <a:pt x="1648" y="7962"/>
                    <a:pt x="1648" y="7962"/>
                  </a:cubicBezTo>
                  <a:cubicBezTo>
                    <a:pt x="1616" y="7994"/>
                    <a:pt x="1616" y="8026"/>
                    <a:pt x="1648" y="8057"/>
                  </a:cubicBezTo>
                  <a:lnTo>
                    <a:pt x="2629" y="8659"/>
                  </a:lnTo>
                  <a:cubicBezTo>
                    <a:pt x="2629" y="8659"/>
                    <a:pt x="2693" y="8659"/>
                    <a:pt x="2693" y="8627"/>
                  </a:cubicBezTo>
                  <a:cubicBezTo>
                    <a:pt x="2693" y="8627"/>
                    <a:pt x="3318" y="7860"/>
                    <a:pt x="3869" y="7860"/>
                  </a:cubicBezTo>
                  <a:cubicBezTo>
                    <a:pt x="3899" y="7860"/>
                    <a:pt x="3930" y="7862"/>
                    <a:pt x="3960" y="7867"/>
                  </a:cubicBezTo>
                  <a:cubicBezTo>
                    <a:pt x="4561" y="7994"/>
                    <a:pt x="4910" y="9007"/>
                    <a:pt x="4910" y="9007"/>
                  </a:cubicBezTo>
                  <a:cubicBezTo>
                    <a:pt x="4941" y="9039"/>
                    <a:pt x="4973" y="9071"/>
                    <a:pt x="5005" y="9071"/>
                  </a:cubicBezTo>
                  <a:lnTo>
                    <a:pt x="6113" y="8817"/>
                  </a:lnTo>
                  <a:cubicBezTo>
                    <a:pt x="6145" y="8817"/>
                    <a:pt x="6145" y="8786"/>
                    <a:pt x="6145" y="8754"/>
                  </a:cubicBezTo>
                  <a:cubicBezTo>
                    <a:pt x="6145" y="8754"/>
                    <a:pt x="5986" y="8311"/>
                    <a:pt x="6050" y="8057"/>
                  </a:cubicBezTo>
                  <a:cubicBezTo>
                    <a:pt x="6081" y="7772"/>
                    <a:pt x="6271" y="7487"/>
                    <a:pt x="6525" y="7297"/>
                  </a:cubicBezTo>
                  <a:cubicBezTo>
                    <a:pt x="6644" y="7218"/>
                    <a:pt x="6794" y="7188"/>
                    <a:pt x="6953" y="7188"/>
                  </a:cubicBezTo>
                  <a:cubicBezTo>
                    <a:pt x="7429" y="7188"/>
                    <a:pt x="7982" y="7456"/>
                    <a:pt x="7982" y="7456"/>
                  </a:cubicBezTo>
                  <a:cubicBezTo>
                    <a:pt x="8013" y="7456"/>
                    <a:pt x="8045" y="7456"/>
                    <a:pt x="8077" y="7424"/>
                  </a:cubicBezTo>
                  <a:lnTo>
                    <a:pt x="8678" y="6474"/>
                  </a:lnTo>
                  <a:cubicBezTo>
                    <a:pt x="8678" y="6442"/>
                    <a:pt x="8678" y="6411"/>
                    <a:pt x="8647" y="6379"/>
                  </a:cubicBezTo>
                  <a:cubicBezTo>
                    <a:pt x="8647" y="6379"/>
                    <a:pt x="7792" y="5682"/>
                    <a:pt x="7887" y="5112"/>
                  </a:cubicBezTo>
                  <a:cubicBezTo>
                    <a:pt x="8013" y="4542"/>
                    <a:pt x="9027" y="4162"/>
                    <a:pt x="9027" y="4162"/>
                  </a:cubicBezTo>
                  <a:cubicBezTo>
                    <a:pt x="9058" y="4162"/>
                    <a:pt x="9090" y="4130"/>
                    <a:pt x="9090" y="4099"/>
                  </a:cubicBezTo>
                  <a:lnTo>
                    <a:pt x="8837" y="2990"/>
                  </a:lnTo>
                  <a:cubicBezTo>
                    <a:pt x="8805" y="2959"/>
                    <a:pt x="8773" y="2927"/>
                    <a:pt x="8742" y="2927"/>
                  </a:cubicBezTo>
                  <a:cubicBezTo>
                    <a:pt x="8742" y="2927"/>
                    <a:pt x="8611" y="2942"/>
                    <a:pt x="8427" y="2942"/>
                  </a:cubicBezTo>
                  <a:cubicBezTo>
                    <a:pt x="8081" y="2942"/>
                    <a:pt x="7544" y="2888"/>
                    <a:pt x="7317" y="2579"/>
                  </a:cubicBezTo>
                  <a:cubicBezTo>
                    <a:pt x="7126" y="2325"/>
                    <a:pt x="7063" y="2009"/>
                    <a:pt x="7126" y="1692"/>
                  </a:cubicBezTo>
                  <a:cubicBezTo>
                    <a:pt x="7190" y="1470"/>
                    <a:pt x="7443" y="1090"/>
                    <a:pt x="7443" y="1090"/>
                  </a:cubicBezTo>
                  <a:cubicBezTo>
                    <a:pt x="7475" y="1059"/>
                    <a:pt x="7475" y="1027"/>
                    <a:pt x="7443" y="1027"/>
                  </a:cubicBezTo>
                  <a:lnTo>
                    <a:pt x="6493" y="394"/>
                  </a:lnTo>
                  <a:cubicBezTo>
                    <a:pt x="6461" y="394"/>
                    <a:pt x="6430" y="394"/>
                    <a:pt x="6398" y="425"/>
                  </a:cubicBezTo>
                  <a:cubicBezTo>
                    <a:pt x="6398" y="425"/>
                    <a:pt x="5773" y="1193"/>
                    <a:pt x="5222" y="1193"/>
                  </a:cubicBezTo>
                  <a:cubicBezTo>
                    <a:pt x="5192" y="1193"/>
                    <a:pt x="5161" y="1190"/>
                    <a:pt x="5131" y="1185"/>
                  </a:cubicBezTo>
                  <a:cubicBezTo>
                    <a:pt x="4561" y="1090"/>
                    <a:pt x="4181" y="45"/>
                    <a:pt x="4181" y="45"/>
                  </a:cubicBezTo>
                  <a:cubicBezTo>
                    <a:pt x="4181" y="23"/>
                    <a:pt x="4165" y="0"/>
                    <a:pt x="4145" y="0"/>
                  </a:cubicBezTo>
                  <a:close/>
                </a:path>
              </a:pathLst>
            </a:custGeom>
            <a:solidFill>
              <a:srgbClr val="22283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5" name="Google Shape;2115;p23"/>
            <p:cNvSpPr/>
            <p:nvPr/>
          </p:nvSpPr>
          <p:spPr>
            <a:xfrm>
              <a:off x="2583750" y="3076200"/>
              <a:ext cx="1871401" cy="1331885"/>
            </a:xfrm>
            <a:custGeom>
              <a:avLst/>
              <a:gdLst/>
              <a:ahLst/>
              <a:cxnLst/>
              <a:rect l="l" t="t" r="r" b="b"/>
              <a:pathLst>
                <a:path w="44116" h="31068" extrusionOk="0">
                  <a:moveTo>
                    <a:pt x="41392" y="222"/>
                  </a:moveTo>
                  <a:cubicBezTo>
                    <a:pt x="42057" y="222"/>
                    <a:pt x="42690" y="476"/>
                    <a:pt x="43165" y="951"/>
                  </a:cubicBezTo>
                  <a:cubicBezTo>
                    <a:pt x="43640" y="1458"/>
                    <a:pt x="43894" y="2091"/>
                    <a:pt x="43894" y="2756"/>
                  </a:cubicBezTo>
                  <a:lnTo>
                    <a:pt x="43799" y="28851"/>
                  </a:lnTo>
                  <a:cubicBezTo>
                    <a:pt x="43799" y="29389"/>
                    <a:pt x="43640" y="29928"/>
                    <a:pt x="43292" y="30371"/>
                  </a:cubicBezTo>
                  <a:cubicBezTo>
                    <a:pt x="42849" y="30688"/>
                    <a:pt x="42342" y="30878"/>
                    <a:pt x="41804" y="30878"/>
                  </a:cubicBezTo>
                  <a:lnTo>
                    <a:pt x="2724" y="30878"/>
                  </a:lnTo>
                  <a:cubicBezTo>
                    <a:pt x="2059" y="30878"/>
                    <a:pt x="1426" y="30593"/>
                    <a:pt x="951" y="30118"/>
                  </a:cubicBezTo>
                  <a:cubicBezTo>
                    <a:pt x="476" y="29643"/>
                    <a:pt x="222" y="29009"/>
                    <a:pt x="222" y="28344"/>
                  </a:cubicBezTo>
                  <a:lnTo>
                    <a:pt x="317" y="2249"/>
                  </a:lnTo>
                  <a:cubicBezTo>
                    <a:pt x="317" y="1711"/>
                    <a:pt x="476" y="1172"/>
                    <a:pt x="792" y="729"/>
                  </a:cubicBezTo>
                  <a:cubicBezTo>
                    <a:pt x="1236" y="412"/>
                    <a:pt x="1774" y="222"/>
                    <a:pt x="2312" y="222"/>
                  </a:cubicBezTo>
                  <a:close/>
                  <a:moveTo>
                    <a:pt x="2312" y="1"/>
                  </a:moveTo>
                  <a:cubicBezTo>
                    <a:pt x="1711" y="1"/>
                    <a:pt x="1109" y="222"/>
                    <a:pt x="666" y="571"/>
                  </a:cubicBezTo>
                  <a:cubicBezTo>
                    <a:pt x="317" y="1046"/>
                    <a:pt x="96" y="1616"/>
                    <a:pt x="96" y="2249"/>
                  </a:cubicBezTo>
                  <a:lnTo>
                    <a:pt x="1" y="28344"/>
                  </a:lnTo>
                  <a:cubicBezTo>
                    <a:pt x="1" y="29865"/>
                    <a:pt x="1236" y="31068"/>
                    <a:pt x="2724" y="31068"/>
                  </a:cubicBezTo>
                  <a:lnTo>
                    <a:pt x="41804" y="31068"/>
                  </a:lnTo>
                  <a:cubicBezTo>
                    <a:pt x="42437" y="31068"/>
                    <a:pt x="43007" y="30878"/>
                    <a:pt x="43450" y="30498"/>
                  </a:cubicBezTo>
                  <a:cubicBezTo>
                    <a:pt x="43799" y="30055"/>
                    <a:pt x="44021" y="29484"/>
                    <a:pt x="44021" y="28851"/>
                  </a:cubicBezTo>
                  <a:lnTo>
                    <a:pt x="44116" y="2756"/>
                  </a:lnTo>
                  <a:cubicBezTo>
                    <a:pt x="44116" y="1236"/>
                    <a:pt x="42880" y="1"/>
                    <a:pt x="41392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355" name="Picture 354">
            <a:extLst>
              <a:ext uri="{FF2B5EF4-FFF2-40B4-BE49-F238E27FC236}">
                <a16:creationId xmlns:a16="http://schemas.microsoft.com/office/drawing/2014/main" id="{3143E1F5-B01A-42CC-918D-EA38FAAA055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1" y="81293"/>
            <a:ext cx="2821632" cy="4169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4EF7278-6928-4E6C-9207-EF3216AB4754}"/>
              </a:ext>
            </a:extLst>
          </p:cNvPr>
          <p:cNvSpPr txBox="1"/>
          <p:nvPr/>
        </p:nvSpPr>
        <p:spPr>
          <a:xfrm>
            <a:off x="5996457" y="1536216"/>
            <a:ext cx="29166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 of public and private </a:t>
            </a:r>
          </a:p>
          <a:p>
            <a:pPr algn="ctr"/>
            <a:r>
              <a:rPr lang="en-US" dirty="0"/>
              <a:t>patent databases for:</a:t>
            </a:r>
          </a:p>
          <a:p>
            <a:pPr algn="ctr"/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Tracking technological trends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Analyzing competitors’ R&amp;D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Identifying market gaps</a:t>
            </a:r>
          </a:p>
          <a:p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Mapping intellectual property landscapes. 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Forecasting opportunities &amp; guiding strategic investments</a:t>
            </a:r>
          </a:p>
        </p:txBody>
      </p:sp>
      <p:sp>
        <p:nvSpPr>
          <p:cNvPr id="362" name="Google Shape;2219;p25">
            <a:extLst>
              <a:ext uri="{FF2B5EF4-FFF2-40B4-BE49-F238E27FC236}">
                <a16:creationId xmlns:a16="http://schemas.microsoft.com/office/drawing/2014/main" id="{46878F42-DD37-43B0-90D3-2E9703502705}"/>
              </a:ext>
            </a:extLst>
          </p:cNvPr>
          <p:cNvSpPr txBox="1"/>
          <p:nvPr/>
        </p:nvSpPr>
        <p:spPr>
          <a:xfrm>
            <a:off x="2593753" y="237814"/>
            <a:ext cx="3817321" cy="119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3200" dirty="0" err="1">
                <a:latin typeface="Fira Sans Medium"/>
                <a:ea typeface="Fira Sans Medium"/>
                <a:cs typeface="Fira Sans Medium"/>
                <a:sym typeface="Fira Sans Medium"/>
              </a:rPr>
              <a:t>Innovation</a:t>
            </a:r>
            <a:r>
              <a:rPr lang="es-ES" sz="3200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sz="3200" dirty="0" err="1">
                <a:latin typeface="Fira Sans Medium"/>
                <a:ea typeface="Fira Sans Medium"/>
                <a:cs typeface="Fira Sans Medium"/>
                <a:sym typeface="Fira Sans Medium"/>
              </a:rPr>
              <a:t>potential</a:t>
            </a:r>
            <a:r>
              <a:rPr lang="es-ES" sz="3200" dirty="0"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sz="3200" dirty="0" err="1">
                <a:latin typeface="Fira Sans Medium"/>
                <a:ea typeface="Fira Sans Medium"/>
                <a:cs typeface="Fira Sans Medium"/>
                <a:sym typeface="Fira Sans Medium"/>
              </a:rPr>
              <a:t>study</a:t>
            </a:r>
            <a:endParaRPr lang="es-ES" sz="32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4"/>
          <p:cNvSpPr txBox="1"/>
          <p:nvPr/>
        </p:nvSpPr>
        <p:spPr>
          <a:xfrm>
            <a:off x="463545" y="622700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400" b="1" dirty="0">
                <a:latin typeface="Fira Sans Medium"/>
                <a:ea typeface="Fira Sans Medium"/>
                <a:cs typeface="Fira Sans Medium"/>
                <a:sym typeface="Fira Sans Medium"/>
              </a:rPr>
              <a:t>Use case: Laser interferometer market analysis</a:t>
            </a:r>
          </a:p>
        </p:txBody>
      </p:sp>
      <p:pic>
        <p:nvPicPr>
          <p:cNvPr id="145" name="Picture 144">
            <a:extLst>
              <a:ext uri="{FF2B5EF4-FFF2-40B4-BE49-F238E27FC236}">
                <a16:creationId xmlns:a16="http://schemas.microsoft.com/office/drawing/2014/main" id="{C3B101AB-0DF1-41C3-A7A6-F5C09C359428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1" y="81293"/>
            <a:ext cx="2821632" cy="416963"/>
          </a:xfrm>
          <a:prstGeom prst="rect">
            <a:avLst/>
          </a:prstGeom>
        </p:spPr>
      </p:pic>
      <p:pic>
        <p:nvPicPr>
          <p:cNvPr id="1026" name="Picture 2" descr="TAM SAM SOM: qué significa y cómo calcularlo | Amazon Ads">
            <a:extLst>
              <a:ext uri="{FF2B5EF4-FFF2-40B4-BE49-F238E27FC236}">
                <a16:creationId xmlns:a16="http://schemas.microsoft.com/office/drawing/2014/main" id="{77617F5B-000B-4ADA-92F6-10668A8BCE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1" r="19802"/>
          <a:stretch/>
        </p:blipFill>
        <p:spPr bwMode="auto">
          <a:xfrm>
            <a:off x="6863132" y="1800562"/>
            <a:ext cx="2133601" cy="236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Google Shape;176;p14">
            <a:extLst>
              <a:ext uri="{FF2B5EF4-FFF2-40B4-BE49-F238E27FC236}">
                <a16:creationId xmlns:a16="http://schemas.microsoft.com/office/drawing/2014/main" id="{691D0155-FFEC-43D0-B253-CB9991BD70A7}"/>
              </a:ext>
            </a:extLst>
          </p:cNvPr>
          <p:cNvSpPr txBox="1"/>
          <p:nvPr/>
        </p:nvSpPr>
        <p:spPr>
          <a:xfrm>
            <a:off x="147267" y="2097500"/>
            <a:ext cx="3385500" cy="148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800" u="sng" dirty="0">
                <a:latin typeface="Fira Sans Medium"/>
                <a:ea typeface="Fira Sans Medium"/>
                <a:cs typeface="Fira Sans Medium"/>
                <a:sym typeface="Fira Sans Medium"/>
              </a:rPr>
              <a:t>Market size &amp; trend</a:t>
            </a:r>
          </a:p>
        </p:txBody>
      </p:sp>
      <p:sp>
        <p:nvSpPr>
          <p:cNvPr id="12" name="Google Shape;176;p14">
            <a:extLst>
              <a:ext uri="{FF2B5EF4-FFF2-40B4-BE49-F238E27FC236}">
                <a16:creationId xmlns:a16="http://schemas.microsoft.com/office/drawing/2014/main" id="{2C7A8982-EFE0-4248-BC7F-15FBD3C91784}"/>
              </a:ext>
            </a:extLst>
          </p:cNvPr>
          <p:cNvSpPr txBox="1"/>
          <p:nvPr/>
        </p:nvSpPr>
        <p:spPr>
          <a:xfrm>
            <a:off x="3149045" y="2097122"/>
            <a:ext cx="3385500" cy="148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800" u="sng" dirty="0">
                <a:latin typeface="Fira Sans Medium"/>
                <a:ea typeface="Fira Sans Medium"/>
                <a:cs typeface="Fira Sans Medium"/>
                <a:sym typeface="Fira Sans Medium"/>
              </a:rPr>
              <a:t>Market segmentation</a:t>
            </a:r>
          </a:p>
        </p:txBody>
      </p:sp>
      <p:sp>
        <p:nvSpPr>
          <p:cNvPr id="13" name="Google Shape;176;p14">
            <a:extLst>
              <a:ext uri="{FF2B5EF4-FFF2-40B4-BE49-F238E27FC236}">
                <a16:creationId xmlns:a16="http://schemas.microsoft.com/office/drawing/2014/main" id="{924EB9C6-B6C8-4D1F-81CA-D113EB1976B8}"/>
              </a:ext>
            </a:extLst>
          </p:cNvPr>
          <p:cNvSpPr txBox="1"/>
          <p:nvPr/>
        </p:nvSpPr>
        <p:spPr>
          <a:xfrm>
            <a:off x="1698973" y="3410766"/>
            <a:ext cx="3385500" cy="148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800" u="sng" dirty="0" err="1">
                <a:latin typeface="Fira Sans Medium"/>
                <a:ea typeface="Fira Sans Medium"/>
                <a:cs typeface="Fira Sans Medium"/>
                <a:sym typeface="Fira Sans Medium"/>
              </a:rPr>
              <a:t>Keyplayer</a:t>
            </a:r>
            <a:r>
              <a:rPr lang="en-US" sz="1800" u="sng" dirty="0">
                <a:latin typeface="Fira Sans Medium"/>
                <a:ea typeface="Fira Sans Medium"/>
                <a:cs typeface="Fira Sans Medium"/>
                <a:sym typeface="Fira Sans Medium"/>
              </a:rPr>
              <a:t> analysis</a:t>
            </a:r>
          </a:p>
        </p:txBody>
      </p:sp>
      <p:sp>
        <p:nvSpPr>
          <p:cNvPr id="14" name="Google Shape;176;p14">
            <a:extLst>
              <a:ext uri="{FF2B5EF4-FFF2-40B4-BE49-F238E27FC236}">
                <a16:creationId xmlns:a16="http://schemas.microsoft.com/office/drawing/2014/main" id="{84AAA5B0-34B5-41DB-8A78-B50015D3419F}"/>
              </a:ext>
            </a:extLst>
          </p:cNvPr>
          <p:cNvSpPr txBox="1"/>
          <p:nvPr/>
        </p:nvSpPr>
        <p:spPr>
          <a:xfrm>
            <a:off x="6123682" y="1819593"/>
            <a:ext cx="3385500" cy="148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100">
                <a:latin typeface="Fira Sans Medium"/>
                <a:ea typeface="Fira Sans Medium"/>
                <a:cs typeface="Fira Sans Medium"/>
                <a:sym typeface="Fira Sans Medium"/>
              </a:rPr>
              <a:t>Total </a:t>
            </a:r>
            <a:r>
              <a:rPr lang="en-US" sz="1050">
                <a:latin typeface="Fira Sans Medium"/>
                <a:ea typeface="Fira Sans Medium"/>
                <a:cs typeface="Fira Sans Medium"/>
                <a:sym typeface="Fira Sans Medium"/>
              </a:rPr>
              <a:t>Addressable</a:t>
            </a:r>
            <a:r>
              <a:rPr lang="en-US" sz="1100">
                <a:latin typeface="Fira Sans Medium"/>
                <a:ea typeface="Fira Sans Medium"/>
                <a:cs typeface="Fira Sans Medium"/>
                <a:sym typeface="Fira Sans Medium"/>
              </a:rPr>
              <a:t> Market</a:t>
            </a:r>
          </a:p>
        </p:txBody>
      </p:sp>
      <p:sp>
        <p:nvSpPr>
          <p:cNvPr id="15" name="Google Shape;176;p14">
            <a:extLst>
              <a:ext uri="{FF2B5EF4-FFF2-40B4-BE49-F238E27FC236}">
                <a16:creationId xmlns:a16="http://schemas.microsoft.com/office/drawing/2014/main" id="{DEB8D156-FC6F-4428-843E-05F8578F01B7}"/>
              </a:ext>
            </a:extLst>
          </p:cNvPr>
          <p:cNvSpPr txBox="1"/>
          <p:nvPr/>
        </p:nvSpPr>
        <p:spPr>
          <a:xfrm>
            <a:off x="6195721" y="4179994"/>
            <a:ext cx="3385500" cy="148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050">
                <a:latin typeface="Fira Sans Medium"/>
                <a:ea typeface="Fira Sans Medium"/>
                <a:cs typeface="Fira Sans Medium"/>
                <a:sym typeface="Fira Sans Medium"/>
              </a:rPr>
              <a:t>Serviceable Obtainable Market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EEE73A-A80E-4081-8043-6B1D8C5C6D4A}"/>
              </a:ext>
            </a:extLst>
          </p:cNvPr>
          <p:cNvSpPr txBox="1"/>
          <p:nvPr/>
        </p:nvSpPr>
        <p:spPr>
          <a:xfrm>
            <a:off x="4714119" y="4737974"/>
            <a:ext cx="430323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Chapters 4 and 5 of the </a:t>
            </a:r>
            <a:r>
              <a:rPr lang="en-US" sz="1100" i="1" dirty="0" err="1"/>
              <a:t>Markets&amp;Markets</a:t>
            </a:r>
            <a:r>
              <a:rPr lang="en-US" sz="1100" dirty="0"/>
              <a:t> market research report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AA81C3FD-A825-4C32-A4EE-C4241151817F}"/>
              </a:ext>
            </a:extLst>
          </p:cNvPr>
          <p:cNvSpPr/>
          <p:nvPr/>
        </p:nvSpPr>
        <p:spPr>
          <a:xfrm rot="13581138">
            <a:off x="4484270" y="4612133"/>
            <a:ext cx="250032" cy="1980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176;p14">
            <a:extLst>
              <a:ext uri="{FF2B5EF4-FFF2-40B4-BE49-F238E27FC236}">
                <a16:creationId xmlns:a16="http://schemas.microsoft.com/office/drawing/2014/main" id="{8B058A5F-42A6-5347-AD15-850723207180}"/>
              </a:ext>
            </a:extLst>
          </p:cNvPr>
          <p:cNvSpPr txBox="1"/>
          <p:nvPr/>
        </p:nvSpPr>
        <p:spPr>
          <a:xfrm>
            <a:off x="4767236" y="2225110"/>
            <a:ext cx="3385500" cy="15208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19900" dirty="0">
                <a:latin typeface="Century" panose="02040604050505020304" pitchFamily="18" charset="0"/>
                <a:ea typeface="Fira Sans Medium"/>
                <a:cs typeface="Fira Sans Medium"/>
                <a:sym typeface="Fira Sans Medium"/>
              </a:rPr>
              <a:t>}</a:t>
            </a:r>
            <a:endParaRPr lang="en-US" sz="2800" dirty="0">
              <a:latin typeface="Century" panose="02040604050505020304" pitchFamily="18" charset="0"/>
              <a:ea typeface="Fira Sans Medium"/>
              <a:cs typeface="Fira Sans Medium"/>
              <a:sym typeface="Fira Sans Medium"/>
            </a:endParaRPr>
          </a:p>
        </p:txBody>
      </p:sp>
    </p:spTree>
    <p:extLst>
      <p:ext uri="{BB962C8B-B14F-4D97-AF65-F5344CB8AC3E}">
        <p14:creationId xmlns:p14="http://schemas.microsoft.com/office/powerpoint/2010/main" val="82876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0" name="Google Shape;2330;p27"/>
          <p:cNvSpPr/>
          <p:nvPr/>
        </p:nvSpPr>
        <p:spPr>
          <a:xfrm>
            <a:off x="457189" y="1838117"/>
            <a:ext cx="3506121" cy="2422763"/>
          </a:xfrm>
          <a:custGeom>
            <a:avLst/>
            <a:gdLst/>
            <a:ahLst/>
            <a:cxnLst/>
            <a:rect l="l" t="t" r="r" b="b"/>
            <a:pathLst>
              <a:path w="109259" h="75499" extrusionOk="0">
                <a:moveTo>
                  <a:pt x="3167" y="0"/>
                </a:moveTo>
                <a:cubicBezTo>
                  <a:pt x="1426" y="0"/>
                  <a:pt x="0" y="1425"/>
                  <a:pt x="0" y="3167"/>
                </a:cubicBezTo>
                <a:lnTo>
                  <a:pt x="0" y="72332"/>
                </a:lnTo>
                <a:cubicBezTo>
                  <a:pt x="0" y="74074"/>
                  <a:pt x="1426" y="75499"/>
                  <a:pt x="3167" y="75499"/>
                </a:cubicBezTo>
                <a:lnTo>
                  <a:pt x="106092" y="75499"/>
                </a:lnTo>
                <a:cubicBezTo>
                  <a:pt x="107834" y="75499"/>
                  <a:pt x="109259" y="74074"/>
                  <a:pt x="109259" y="72332"/>
                </a:cubicBezTo>
                <a:lnTo>
                  <a:pt x="109259" y="3167"/>
                </a:lnTo>
                <a:cubicBezTo>
                  <a:pt x="109259" y="1425"/>
                  <a:pt x="107834" y="0"/>
                  <a:pt x="106092" y="0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743A4FE-AFAF-478B-8F86-E31826684734}"/>
              </a:ext>
            </a:extLst>
          </p:cNvPr>
          <p:cNvSpPr/>
          <p:nvPr/>
        </p:nvSpPr>
        <p:spPr>
          <a:xfrm>
            <a:off x="559813" y="1929574"/>
            <a:ext cx="3300874" cy="182312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20" name="Google Shape;2320;p27"/>
          <p:cNvSpPr/>
          <p:nvPr/>
        </p:nvSpPr>
        <p:spPr>
          <a:xfrm>
            <a:off x="3948036" y="1225326"/>
            <a:ext cx="1292714" cy="897365"/>
          </a:xfrm>
          <a:custGeom>
            <a:avLst/>
            <a:gdLst/>
            <a:ahLst/>
            <a:cxnLst/>
            <a:rect l="l" t="t" r="r" b="b"/>
            <a:pathLst>
              <a:path w="40284" h="27964" extrusionOk="0">
                <a:moveTo>
                  <a:pt x="21061" y="0"/>
                </a:moveTo>
                <a:cubicBezTo>
                  <a:pt x="20776" y="0"/>
                  <a:pt x="20522" y="222"/>
                  <a:pt x="20522" y="538"/>
                </a:cubicBezTo>
                <a:lnTo>
                  <a:pt x="20522" y="26887"/>
                </a:lnTo>
                <a:lnTo>
                  <a:pt x="539" y="26887"/>
                </a:lnTo>
                <a:cubicBezTo>
                  <a:pt x="254" y="26887"/>
                  <a:pt x="1" y="27140"/>
                  <a:pt x="1" y="27425"/>
                </a:cubicBezTo>
                <a:cubicBezTo>
                  <a:pt x="1" y="27742"/>
                  <a:pt x="254" y="27964"/>
                  <a:pt x="539" y="27964"/>
                </a:cubicBezTo>
                <a:lnTo>
                  <a:pt x="21061" y="27964"/>
                </a:lnTo>
                <a:cubicBezTo>
                  <a:pt x="21377" y="27964"/>
                  <a:pt x="21631" y="27742"/>
                  <a:pt x="21631" y="27425"/>
                </a:cubicBezTo>
                <a:lnTo>
                  <a:pt x="21631" y="1077"/>
                </a:lnTo>
                <a:lnTo>
                  <a:pt x="39745" y="1077"/>
                </a:lnTo>
                <a:cubicBezTo>
                  <a:pt x="40062" y="1077"/>
                  <a:pt x="40284" y="823"/>
                  <a:pt x="40284" y="538"/>
                </a:cubicBezTo>
                <a:cubicBezTo>
                  <a:pt x="40284" y="222"/>
                  <a:pt x="40062" y="0"/>
                  <a:pt x="39745" y="0"/>
                </a:cubicBezTo>
                <a:close/>
              </a:path>
            </a:pathLst>
          </a:custGeom>
          <a:solidFill>
            <a:srgbClr val="CECE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1" name="Google Shape;2321;p27"/>
          <p:cNvSpPr/>
          <p:nvPr/>
        </p:nvSpPr>
        <p:spPr>
          <a:xfrm>
            <a:off x="3948036" y="2011884"/>
            <a:ext cx="1292714" cy="466492"/>
          </a:xfrm>
          <a:custGeom>
            <a:avLst/>
            <a:gdLst/>
            <a:ahLst/>
            <a:cxnLst/>
            <a:rect l="l" t="t" r="r" b="b"/>
            <a:pathLst>
              <a:path w="40284" h="14537" extrusionOk="0">
                <a:moveTo>
                  <a:pt x="28344" y="1"/>
                </a:moveTo>
                <a:cubicBezTo>
                  <a:pt x="28059" y="1"/>
                  <a:pt x="27806" y="222"/>
                  <a:pt x="27806" y="539"/>
                </a:cubicBezTo>
                <a:lnTo>
                  <a:pt x="27806" y="13460"/>
                </a:lnTo>
                <a:lnTo>
                  <a:pt x="539" y="13460"/>
                </a:lnTo>
                <a:cubicBezTo>
                  <a:pt x="254" y="13460"/>
                  <a:pt x="1" y="13713"/>
                  <a:pt x="1" y="13998"/>
                </a:cubicBezTo>
                <a:cubicBezTo>
                  <a:pt x="1" y="14315"/>
                  <a:pt x="254" y="14537"/>
                  <a:pt x="539" y="14537"/>
                </a:cubicBezTo>
                <a:lnTo>
                  <a:pt x="28344" y="14537"/>
                </a:lnTo>
                <a:cubicBezTo>
                  <a:pt x="28661" y="14537"/>
                  <a:pt x="28915" y="14315"/>
                  <a:pt x="28915" y="13998"/>
                </a:cubicBezTo>
                <a:lnTo>
                  <a:pt x="28915" y="1077"/>
                </a:lnTo>
                <a:lnTo>
                  <a:pt x="39745" y="1077"/>
                </a:lnTo>
                <a:cubicBezTo>
                  <a:pt x="40062" y="1077"/>
                  <a:pt x="40284" y="824"/>
                  <a:pt x="40284" y="539"/>
                </a:cubicBezTo>
                <a:cubicBezTo>
                  <a:pt x="40284" y="222"/>
                  <a:pt x="40062" y="1"/>
                  <a:pt x="39745" y="1"/>
                </a:cubicBezTo>
                <a:close/>
              </a:path>
            </a:pathLst>
          </a:custGeom>
          <a:solidFill>
            <a:srgbClr val="30475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2" name="Google Shape;2322;p27"/>
          <p:cNvSpPr/>
          <p:nvPr/>
        </p:nvSpPr>
        <p:spPr>
          <a:xfrm>
            <a:off x="3948036" y="2797448"/>
            <a:ext cx="1292714" cy="35620"/>
          </a:xfrm>
          <a:custGeom>
            <a:avLst/>
            <a:gdLst/>
            <a:ahLst/>
            <a:cxnLst/>
            <a:rect l="l" t="t" r="r" b="b"/>
            <a:pathLst>
              <a:path w="40284" h="1110" extrusionOk="0">
                <a:moveTo>
                  <a:pt x="539" y="1"/>
                </a:moveTo>
                <a:cubicBezTo>
                  <a:pt x="254" y="1"/>
                  <a:pt x="1" y="254"/>
                  <a:pt x="1" y="571"/>
                </a:cubicBezTo>
                <a:cubicBezTo>
                  <a:pt x="1" y="856"/>
                  <a:pt x="254" y="1109"/>
                  <a:pt x="539" y="1109"/>
                </a:cubicBezTo>
                <a:lnTo>
                  <a:pt x="39745" y="1109"/>
                </a:lnTo>
                <a:cubicBezTo>
                  <a:pt x="40062" y="1109"/>
                  <a:pt x="40284" y="856"/>
                  <a:pt x="40284" y="571"/>
                </a:cubicBezTo>
                <a:cubicBezTo>
                  <a:pt x="40284" y="254"/>
                  <a:pt x="40062" y="1"/>
                  <a:pt x="39745" y="1"/>
                </a:cubicBezTo>
                <a:close/>
              </a:path>
            </a:pathLst>
          </a:custGeom>
          <a:solidFill>
            <a:srgbClr val="F2A36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3" name="Google Shape;2323;p27"/>
          <p:cNvSpPr/>
          <p:nvPr/>
        </p:nvSpPr>
        <p:spPr>
          <a:xfrm>
            <a:off x="3948036" y="3505802"/>
            <a:ext cx="1292714" cy="900413"/>
          </a:xfrm>
          <a:custGeom>
            <a:avLst/>
            <a:gdLst/>
            <a:ahLst/>
            <a:cxnLst/>
            <a:rect l="l" t="t" r="r" b="b"/>
            <a:pathLst>
              <a:path w="40284" h="28059" extrusionOk="0">
                <a:moveTo>
                  <a:pt x="539" y="0"/>
                </a:moveTo>
                <a:cubicBezTo>
                  <a:pt x="254" y="0"/>
                  <a:pt x="1" y="253"/>
                  <a:pt x="1" y="570"/>
                </a:cubicBezTo>
                <a:cubicBezTo>
                  <a:pt x="1" y="855"/>
                  <a:pt x="254" y="1108"/>
                  <a:pt x="539" y="1108"/>
                </a:cubicBezTo>
                <a:lnTo>
                  <a:pt x="20522" y="1108"/>
                </a:lnTo>
                <a:lnTo>
                  <a:pt x="20522" y="27489"/>
                </a:lnTo>
                <a:cubicBezTo>
                  <a:pt x="20522" y="27805"/>
                  <a:pt x="20776" y="28059"/>
                  <a:pt x="21061" y="28059"/>
                </a:cubicBezTo>
                <a:lnTo>
                  <a:pt x="39745" y="28059"/>
                </a:lnTo>
                <a:cubicBezTo>
                  <a:pt x="40062" y="28059"/>
                  <a:pt x="40284" y="27805"/>
                  <a:pt x="40284" y="27489"/>
                </a:cubicBezTo>
                <a:cubicBezTo>
                  <a:pt x="40284" y="27204"/>
                  <a:pt x="40062" y="26950"/>
                  <a:pt x="39745" y="26950"/>
                </a:cubicBezTo>
                <a:lnTo>
                  <a:pt x="21631" y="26950"/>
                </a:lnTo>
                <a:lnTo>
                  <a:pt x="21631" y="570"/>
                </a:lnTo>
                <a:cubicBezTo>
                  <a:pt x="21631" y="253"/>
                  <a:pt x="21377" y="0"/>
                  <a:pt x="21061" y="0"/>
                </a:cubicBezTo>
                <a:close/>
              </a:path>
            </a:pathLst>
          </a:custGeom>
          <a:solidFill>
            <a:srgbClr val="CECEC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4" name="Google Shape;2324;p27"/>
          <p:cNvSpPr/>
          <p:nvPr/>
        </p:nvSpPr>
        <p:spPr>
          <a:xfrm>
            <a:off x="3948036" y="3152138"/>
            <a:ext cx="1292714" cy="467487"/>
          </a:xfrm>
          <a:custGeom>
            <a:avLst/>
            <a:gdLst/>
            <a:ahLst/>
            <a:cxnLst/>
            <a:rect l="l" t="t" r="r" b="b"/>
            <a:pathLst>
              <a:path w="40284" h="14568" extrusionOk="0">
                <a:moveTo>
                  <a:pt x="539" y="0"/>
                </a:moveTo>
                <a:cubicBezTo>
                  <a:pt x="254" y="0"/>
                  <a:pt x="1" y="254"/>
                  <a:pt x="1" y="539"/>
                </a:cubicBezTo>
                <a:cubicBezTo>
                  <a:pt x="1" y="855"/>
                  <a:pt x="254" y="1077"/>
                  <a:pt x="539" y="1077"/>
                </a:cubicBezTo>
                <a:lnTo>
                  <a:pt x="27806" y="1077"/>
                </a:lnTo>
                <a:lnTo>
                  <a:pt x="27806" y="14030"/>
                </a:lnTo>
                <a:cubicBezTo>
                  <a:pt x="27806" y="14315"/>
                  <a:pt x="28059" y="14568"/>
                  <a:pt x="28344" y="14568"/>
                </a:cubicBezTo>
                <a:lnTo>
                  <a:pt x="39745" y="14568"/>
                </a:lnTo>
                <a:cubicBezTo>
                  <a:pt x="40062" y="14568"/>
                  <a:pt x="40284" y="14315"/>
                  <a:pt x="40284" y="14030"/>
                </a:cubicBezTo>
                <a:cubicBezTo>
                  <a:pt x="40284" y="13713"/>
                  <a:pt x="40062" y="13460"/>
                  <a:pt x="39745" y="13460"/>
                </a:cubicBezTo>
                <a:lnTo>
                  <a:pt x="28915" y="13460"/>
                </a:lnTo>
                <a:lnTo>
                  <a:pt x="28915" y="539"/>
                </a:lnTo>
                <a:cubicBezTo>
                  <a:pt x="28915" y="254"/>
                  <a:pt x="28661" y="0"/>
                  <a:pt x="28344" y="0"/>
                </a:cubicBezTo>
                <a:close/>
              </a:path>
            </a:pathLst>
          </a:custGeom>
          <a:solidFill>
            <a:srgbClr val="22283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5" name="Google Shape;2325;p27"/>
          <p:cNvSpPr/>
          <p:nvPr/>
        </p:nvSpPr>
        <p:spPr>
          <a:xfrm>
            <a:off x="5223453" y="893997"/>
            <a:ext cx="3464468" cy="697187"/>
          </a:xfrm>
          <a:custGeom>
            <a:avLst/>
            <a:gdLst/>
            <a:ahLst/>
            <a:cxnLst/>
            <a:rect l="l" t="t" r="r" b="b"/>
            <a:pathLst>
              <a:path w="107961" h="21726" extrusionOk="0">
                <a:moveTo>
                  <a:pt x="10863" y="1"/>
                </a:moveTo>
                <a:cubicBezTo>
                  <a:pt x="4877" y="1"/>
                  <a:pt x="0" y="4878"/>
                  <a:pt x="0" y="10863"/>
                </a:cubicBezTo>
                <a:cubicBezTo>
                  <a:pt x="0" y="16849"/>
                  <a:pt x="4877" y="21726"/>
                  <a:pt x="10863" y="21726"/>
                </a:cubicBezTo>
                <a:lnTo>
                  <a:pt x="107960" y="21726"/>
                </a:lnTo>
                <a:lnTo>
                  <a:pt x="107960" y="1"/>
                </a:lnTo>
                <a:close/>
              </a:path>
            </a:pathLst>
          </a:custGeom>
          <a:solidFill>
            <a:srgbClr val="FFFFFF"/>
          </a:solidFill>
          <a:ln w="10300" cap="flat" cmpd="sng">
            <a:solidFill>
              <a:srgbClr val="C4C4C4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26" name="Google Shape;2326;p27"/>
          <p:cNvSpPr/>
          <p:nvPr/>
        </p:nvSpPr>
        <p:spPr>
          <a:xfrm>
            <a:off x="5223453" y="1680587"/>
            <a:ext cx="3464468" cy="697187"/>
          </a:xfrm>
          <a:custGeom>
            <a:avLst/>
            <a:gdLst/>
            <a:ahLst/>
            <a:cxnLst/>
            <a:rect l="l" t="t" r="r" b="b"/>
            <a:pathLst>
              <a:path w="107961" h="21726" extrusionOk="0">
                <a:moveTo>
                  <a:pt x="10863" y="1"/>
                </a:moveTo>
                <a:cubicBezTo>
                  <a:pt x="4877" y="1"/>
                  <a:pt x="0" y="4878"/>
                  <a:pt x="0" y="10863"/>
                </a:cubicBezTo>
                <a:cubicBezTo>
                  <a:pt x="0" y="16849"/>
                  <a:pt x="4877" y="21726"/>
                  <a:pt x="10863" y="21726"/>
                </a:cubicBezTo>
                <a:lnTo>
                  <a:pt x="107960" y="21726"/>
                </a:lnTo>
                <a:lnTo>
                  <a:pt x="107960" y="1"/>
                </a:lnTo>
                <a:close/>
              </a:path>
            </a:pathLst>
          </a:custGeom>
          <a:solidFill>
            <a:srgbClr val="FFFFFF"/>
          </a:solidFill>
          <a:ln w="10300" cap="flat" cmpd="sng">
            <a:solidFill>
              <a:srgbClr val="C4C4C4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27" name="Google Shape;2327;p27"/>
          <p:cNvSpPr/>
          <p:nvPr/>
        </p:nvSpPr>
        <p:spPr>
          <a:xfrm>
            <a:off x="5223453" y="2467177"/>
            <a:ext cx="3464468" cy="696160"/>
          </a:xfrm>
          <a:custGeom>
            <a:avLst/>
            <a:gdLst/>
            <a:ahLst/>
            <a:cxnLst/>
            <a:rect l="l" t="t" r="r" b="b"/>
            <a:pathLst>
              <a:path w="107961" h="21694" extrusionOk="0">
                <a:moveTo>
                  <a:pt x="10863" y="0"/>
                </a:moveTo>
                <a:cubicBezTo>
                  <a:pt x="4877" y="0"/>
                  <a:pt x="0" y="4846"/>
                  <a:pt x="0" y="10863"/>
                </a:cubicBezTo>
                <a:cubicBezTo>
                  <a:pt x="0" y="16848"/>
                  <a:pt x="4877" y="21694"/>
                  <a:pt x="10863" y="21694"/>
                </a:cubicBezTo>
                <a:lnTo>
                  <a:pt x="107960" y="21694"/>
                </a:lnTo>
                <a:lnTo>
                  <a:pt x="107960" y="0"/>
                </a:lnTo>
                <a:close/>
              </a:path>
            </a:pathLst>
          </a:custGeom>
          <a:solidFill>
            <a:srgbClr val="FFFFFF"/>
          </a:solidFill>
          <a:ln w="10300" cap="flat" cmpd="sng">
            <a:solidFill>
              <a:srgbClr val="C4C4C4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8" name="Google Shape;2328;p27"/>
          <p:cNvSpPr/>
          <p:nvPr/>
        </p:nvSpPr>
        <p:spPr>
          <a:xfrm>
            <a:off x="5223453" y="3253767"/>
            <a:ext cx="3464468" cy="696160"/>
          </a:xfrm>
          <a:custGeom>
            <a:avLst/>
            <a:gdLst/>
            <a:ahLst/>
            <a:cxnLst/>
            <a:rect l="l" t="t" r="r" b="b"/>
            <a:pathLst>
              <a:path w="107961" h="21694" extrusionOk="0">
                <a:moveTo>
                  <a:pt x="10863" y="0"/>
                </a:moveTo>
                <a:cubicBezTo>
                  <a:pt x="4877" y="0"/>
                  <a:pt x="0" y="4845"/>
                  <a:pt x="0" y="10831"/>
                </a:cubicBezTo>
                <a:cubicBezTo>
                  <a:pt x="0" y="16848"/>
                  <a:pt x="4877" y="21693"/>
                  <a:pt x="10863" y="21693"/>
                </a:cubicBezTo>
                <a:lnTo>
                  <a:pt x="107960" y="21693"/>
                </a:lnTo>
                <a:lnTo>
                  <a:pt x="107960" y="0"/>
                </a:lnTo>
                <a:close/>
              </a:path>
            </a:pathLst>
          </a:custGeom>
          <a:solidFill>
            <a:srgbClr val="FFFFFF"/>
          </a:solidFill>
          <a:ln w="10300" cap="flat" cmpd="sng">
            <a:solidFill>
              <a:srgbClr val="C4C4C4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29" name="Google Shape;2329;p27"/>
          <p:cNvSpPr/>
          <p:nvPr/>
        </p:nvSpPr>
        <p:spPr>
          <a:xfrm>
            <a:off x="5223453" y="4040325"/>
            <a:ext cx="3464468" cy="696193"/>
          </a:xfrm>
          <a:custGeom>
            <a:avLst/>
            <a:gdLst/>
            <a:ahLst/>
            <a:cxnLst/>
            <a:rect l="l" t="t" r="r" b="b"/>
            <a:pathLst>
              <a:path w="107961" h="21695" extrusionOk="0">
                <a:moveTo>
                  <a:pt x="10863" y="1"/>
                </a:moveTo>
                <a:cubicBezTo>
                  <a:pt x="4877" y="1"/>
                  <a:pt x="0" y="4846"/>
                  <a:pt x="0" y="10832"/>
                </a:cubicBezTo>
                <a:cubicBezTo>
                  <a:pt x="0" y="16849"/>
                  <a:pt x="4877" y="21694"/>
                  <a:pt x="10863" y="21694"/>
                </a:cubicBezTo>
                <a:lnTo>
                  <a:pt x="107960" y="21694"/>
                </a:lnTo>
                <a:lnTo>
                  <a:pt x="107960" y="1"/>
                </a:lnTo>
                <a:close/>
              </a:path>
            </a:pathLst>
          </a:custGeom>
          <a:solidFill>
            <a:srgbClr val="FFFFFF"/>
          </a:solidFill>
          <a:ln w="10300" cap="flat" cmpd="sng">
            <a:solidFill>
              <a:srgbClr val="C4C4C4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31" name="Google Shape;2331;p27"/>
          <p:cNvSpPr/>
          <p:nvPr/>
        </p:nvSpPr>
        <p:spPr>
          <a:xfrm>
            <a:off x="451087" y="3799794"/>
            <a:ext cx="3506121" cy="456320"/>
          </a:xfrm>
          <a:custGeom>
            <a:avLst/>
            <a:gdLst/>
            <a:ahLst/>
            <a:cxnLst/>
            <a:rect l="l" t="t" r="r" b="b"/>
            <a:pathLst>
              <a:path w="109259" h="14220" extrusionOk="0">
                <a:moveTo>
                  <a:pt x="0" y="1"/>
                </a:moveTo>
                <a:lnTo>
                  <a:pt x="0" y="11053"/>
                </a:lnTo>
                <a:cubicBezTo>
                  <a:pt x="0" y="12795"/>
                  <a:pt x="1426" y="14220"/>
                  <a:pt x="3167" y="14220"/>
                </a:cubicBezTo>
                <a:lnTo>
                  <a:pt x="106092" y="14220"/>
                </a:lnTo>
                <a:cubicBezTo>
                  <a:pt x="107834" y="14220"/>
                  <a:pt x="109259" y="12795"/>
                  <a:pt x="109259" y="11053"/>
                </a:cubicBezTo>
                <a:lnTo>
                  <a:pt x="109259" y="1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3" name="Google Shape;2333;p27"/>
          <p:cNvSpPr/>
          <p:nvPr/>
        </p:nvSpPr>
        <p:spPr>
          <a:xfrm>
            <a:off x="1792550" y="4260848"/>
            <a:ext cx="835399" cy="176880"/>
          </a:xfrm>
          <a:custGeom>
            <a:avLst/>
            <a:gdLst/>
            <a:ahLst/>
            <a:cxnLst/>
            <a:rect l="l" t="t" r="r" b="b"/>
            <a:pathLst>
              <a:path w="26033" h="5512" extrusionOk="0">
                <a:moveTo>
                  <a:pt x="1" y="1"/>
                </a:moveTo>
                <a:lnTo>
                  <a:pt x="1" y="5511"/>
                </a:lnTo>
                <a:lnTo>
                  <a:pt x="26033" y="5511"/>
                </a:lnTo>
                <a:lnTo>
                  <a:pt x="26033" y="1"/>
                </a:ln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4" name="Google Shape;2334;p27"/>
          <p:cNvSpPr/>
          <p:nvPr/>
        </p:nvSpPr>
        <p:spPr>
          <a:xfrm>
            <a:off x="1380964" y="4437696"/>
            <a:ext cx="1658572" cy="140265"/>
          </a:xfrm>
          <a:custGeom>
            <a:avLst/>
            <a:gdLst/>
            <a:ahLst/>
            <a:cxnLst/>
            <a:rect l="l" t="t" r="r" b="b"/>
            <a:pathLst>
              <a:path w="51685" h="4371" extrusionOk="0">
                <a:moveTo>
                  <a:pt x="4371" y="0"/>
                </a:moveTo>
                <a:cubicBezTo>
                  <a:pt x="1964" y="0"/>
                  <a:pt x="1" y="1932"/>
                  <a:pt x="1" y="4371"/>
                </a:cubicBezTo>
                <a:lnTo>
                  <a:pt x="51685" y="4371"/>
                </a:lnTo>
                <a:cubicBezTo>
                  <a:pt x="51685" y="1932"/>
                  <a:pt x="49721" y="0"/>
                  <a:pt x="47314" y="0"/>
                </a:cubicBezTo>
                <a:close/>
              </a:path>
            </a:pathLst>
          </a:custGeom>
          <a:solidFill>
            <a:srgbClr val="EEEEE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5" name="Google Shape;2335;p27"/>
          <p:cNvSpPr/>
          <p:nvPr/>
        </p:nvSpPr>
        <p:spPr>
          <a:xfrm>
            <a:off x="1792550" y="4260848"/>
            <a:ext cx="835399" cy="51890"/>
          </a:xfrm>
          <a:custGeom>
            <a:avLst/>
            <a:gdLst/>
            <a:ahLst/>
            <a:cxnLst/>
            <a:rect l="l" t="t" r="r" b="b"/>
            <a:pathLst>
              <a:path w="26033" h="1617" extrusionOk="0">
                <a:moveTo>
                  <a:pt x="1" y="1"/>
                </a:moveTo>
                <a:lnTo>
                  <a:pt x="1" y="1616"/>
                </a:lnTo>
                <a:lnTo>
                  <a:pt x="26033" y="1616"/>
                </a:lnTo>
                <a:lnTo>
                  <a:pt x="26033" y="1"/>
                </a:lnTo>
                <a:close/>
              </a:path>
            </a:pathLst>
          </a:custGeom>
          <a:solidFill>
            <a:srgbClr val="C4C4C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3" name="Google Shape;2363;p27"/>
          <p:cNvSpPr txBox="1"/>
          <p:nvPr/>
        </p:nvSpPr>
        <p:spPr>
          <a:xfrm>
            <a:off x="189229" y="1024935"/>
            <a:ext cx="4473669" cy="38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CA" sz="2900" dirty="0">
                <a:latin typeface="Fira Sans Medium"/>
                <a:ea typeface="Fira Sans Medium"/>
                <a:cs typeface="Fira Sans Medium"/>
                <a:sym typeface="Fira Sans Medium"/>
              </a:rPr>
              <a:t>Specific Market Trends and Opportunities</a:t>
            </a:r>
          </a:p>
        </p:txBody>
      </p:sp>
      <p:sp>
        <p:nvSpPr>
          <p:cNvPr id="2366" name="Google Shape;2366;p27"/>
          <p:cNvSpPr txBox="1"/>
          <p:nvPr/>
        </p:nvSpPr>
        <p:spPr>
          <a:xfrm>
            <a:off x="6458941" y="1790669"/>
            <a:ext cx="1633665" cy="4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Fira Sans"/>
                <a:ea typeface="Fira Sans"/>
                <a:cs typeface="Fira Sans"/>
                <a:sym typeface="Fira Sans"/>
              </a:rPr>
              <a:t>Market evolution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68A7A60A-9E7F-4D22-8D1F-7864BB467294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1" y="81293"/>
            <a:ext cx="2821632" cy="416963"/>
          </a:xfrm>
          <a:prstGeom prst="rect">
            <a:avLst/>
          </a:prstGeom>
        </p:spPr>
      </p:pic>
      <p:sp>
        <p:nvSpPr>
          <p:cNvPr id="55" name="Google Shape;2366;p27">
            <a:extLst>
              <a:ext uri="{FF2B5EF4-FFF2-40B4-BE49-F238E27FC236}">
                <a16:creationId xmlns:a16="http://schemas.microsoft.com/office/drawing/2014/main" id="{E111FDF4-20F8-4230-B245-593035D7976A}"/>
              </a:ext>
            </a:extLst>
          </p:cNvPr>
          <p:cNvSpPr txBox="1"/>
          <p:nvPr/>
        </p:nvSpPr>
        <p:spPr>
          <a:xfrm>
            <a:off x="6488577" y="2572423"/>
            <a:ext cx="1888821" cy="4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Fira Sans"/>
                <a:ea typeface="Fira Sans"/>
                <a:cs typeface="Fira Sans"/>
                <a:sym typeface="Fira Sans"/>
              </a:rPr>
              <a:t>Industrial demands</a:t>
            </a:r>
          </a:p>
        </p:txBody>
      </p:sp>
      <p:sp>
        <p:nvSpPr>
          <p:cNvPr id="56" name="Google Shape;2366;p27">
            <a:extLst>
              <a:ext uri="{FF2B5EF4-FFF2-40B4-BE49-F238E27FC236}">
                <a16:creationId xmlns:a16="http://schemas.microsoft.com/office/drawing/2014/main" id="{6BCD07EC-0AB8-457F-948D-97F3E248EEAA}"/>
              </a:ext>
            </a:extLst>
          </p:cNvPr>
          <p:cNvSpPr txBox="1"/>
          <p:nvPr/>
        </p:nvSpPr>
        <p:spPr>
          <a:xfrm>
            <a:off x="6488577" y="1000875"/>
            <a:ext cx="1888821" cy="4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Fira Sans"/>
                <a:ea typeface="Fira Sans"/>
                <a:cs typeface="Fira Sans"/>
                <a:sym typeface="Fira Sans"/>
              </a:rPr>
              <a:t>Potential markets</a:t>
            </a:r>
          </a:p>
        </p:txBody>
      </p:sp>
      <p:sp>
        <p:nvSpPr>
          <p:cNvPr id="57" name="Google Shape;2366;p27">
            <a:extLst>
              <a:ext uri="{FF2B5EF4-FFF2-40B4-BE49-F238E27FC236}">
                <a16:creationId xmlns:a16="http://schemas.microsoft.com/office/drawing/2014/main" id="{8B03F6FD-2488-4476-91B3-3BE24A8579D2}"/>
              </a:ext>
            </a:extLst>
          </p:cNvPr>
          <p:cNvSpPr txBox="1"/>
          <p:nvPr/>
        </p:nvSpPr>
        <p:spPr>
          <a:xfrm>
            <a:off x="6512228" y="4178876"/>
            <a:ext cx="1888821" cy="4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Fira Sans"/>
                <a:ea typeface="Fira Sans"/>
                <a:cs typeface="Fira Sans"/>
                <a:sym typeface="Fira Sans"/>
              </a:rPr>
              <a:t>Value Chain analysis</a:t>
            </a:r>
          </a:p>
        </p:txBody>
      </p:sp>
      <p:sp>
        <p:nvSpPr>
          <p:cNvPr id="58" name="Google Shape;2366;p27">
            <a:extLst>
              <a:ext uri="{FF2B5EF4-FFF2-40B4-BE49-F238E27FC236}">
                <a16:creationId xmlns:a16="http://schemas.microsoft.com/office/drawing/2014/main" id="{556F7039-4A14-420B-8F08-46077FD08119}"/>
              </a:ext>
            </a:extLst>
          </p:cNvPr>
          <p:cNvSpPr txBox="1"/>
          <p:nvPr/>
        </p:nvSpPr>
        <p:spPr>
          <a:xfrm>
            <a:off x="6517538" y="3330242"/>
            <a:ext cx="1888821" cy="46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Fira Sans"/>
                <a:ea typeface="Fira Sans"/>
                <a:cs typeface="Fira Sans"/>
                <a:sym typeface="Fira Sans"/>
              </a:rPr>
              <a:t>Future opportunities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CF87094-4504-4A5A-975B-58CA445882C2}"/>
              </a:ext>
            </a:extLst>
          </p:cNvPr>
          <p:cNvSpPr txBox="1"/>
          <p:nvPr/>
        </p:nvSpPr>
        <p:spPr>
          <a:xfrm>
            <a:off x="5522312" y="3410053"/>
            <a:ext cx="7549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5.2.3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6784846-CDBE-48A2-B7C5-DDFDFADCD433}"/>
              </a:ext>
            </a:extLst>
          </p:cNvPr>
          <p:cNvSpPr txBox="1"/>
          <p:nvPr/>
        </p:nvSpPr>
        <p:spPr>
          <a:xfrm>
            <a:off x="5563587" y="4217915"/>
            <a:ext cx="708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5.3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47CDB9C-9712-4637-B3F4-E07BDC76126B}"/>
              </a:ext>
            </a:extLst>
          </p:cNvPr>
          <p:cNvSpPr txBox="1"/>
          <p:nvPr/>
        </p:nvSpPr>
        <p:spPr>
          <a:xfrm>
            <a:off x="5551272" y="1086124"/>
            <a:ext cx="8300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4.1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52CB4597-3579-4D78-A2CD-0904603E05DB}"/>
              </a:ext>
            </a:extLst>
          </p:cNvPr>
          <p:cNvSpPr txBox="1"/>
          <p:nvPr/>
        </p:nvSpPr>
        <p:spPr>
          <a:xfrm>
            <a:off x="5539937" y="2652234"/>
            <a:ext cx="6321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5.2.1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34D9C15-E5CC-49D2-90C9-E180F67A1B1A}"/>
              </a:ext>
            </a:extLst>
          </p:cNvPr>
          <p:cNvSpPr txBox="1"/>
          <p:nvPr/>
        </p:nvSpPr>
        <p:spPr>
          <a:xfrm>
            <a:off x="5518961" y="1867453"/>
            <a:ext cx="6617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5.2</a:t>
            </a:r>
          </a:p>
        </p:txBody>
      </p:sp>
    </p:spTree>
    <p:extLst>
      <p:ext uri="{BB962C8B-B14F-4D97-AF65-F5344CB8AC3E}">
        <p14:creationId xmlns:p14="http://schemas.microsoft.com/office/powerpoint/2010/main" val="2661316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" name="Google Shape;1639;p20"/>
          <p:cNvSpPr/>
          <p:nvPr/>
        </p:nvSpPr>
        <p:spPr>
          <a:xfrm>
            <a:off x="553019" y="2493414"/>
            <a:ext cx="2044866" cy="1837808"/>
          </a:xfrm>
          <a:custGeom>
            <a:avLst/>
            <a:gdLst/>
            <a:ahLst/>
            <a:cxnLst/>
            <a:rect l="l" t="t" r="r" b="b"/>
            <a:pathLst>
              <a:path w="52888" h="59032" fill="none" extrusionOk="0">
                <a:moveTo>
                  <a:pt x="50259" y="59032"/>
                </a:moveTo>
                <a:lnTo>
                  <a:pt x="2629" y="59032"/>
                </a:lnTo>
                <a:cubicBezTo>
                  <a:pt x="1172" y="59032"/>
                  <a:pt x="0" y="57860"/>
                  <a:pt x="0" y="56403"/>
                </a:cubicBezTo>
                <a:lnTo>
                  <a:pt x="0" y="2629"/>
                </a:lnTo>
                <a:cubicBezTo>
                  <a:pt x="0" y="1173"/>
                  <a:pt x="1172" y="1"/>
                  <a:pt x="2629" y="1"/>
                </a:cubicBezTo>
                <a:lnTo>
                  <a:pt x="50259" y="1"/>
                </a:lnTo>
                <a:cubicBezTo>
                  <a:pt x="51716" y="1"/>
                  <a:pt x="52888" y="1173"/>
                  <a:pt x="52888" y="2629"/>
                </a:cubicBezTo>
                <a:lnTo>
                  <a:pt x="52888" y="56403"/>
                </a:lnTo>
                <a:cubicBezTo>
                  <a:pt x="52888" y="57860"/>
                  <a:pt x="51716" y="59032"/>
                  <a:pt x="50259" y="59032"/>
                </a:cubicBezTo>
                <a:close/>
              </a:path>
            </a:pathLst>
          </a:custGeom>
          <a:noFill/>
          <a:ln w="10300" cap="flat" cmpd="sng">
            <a:solidFill>
              <a:srgbClr val="F2A365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1" name="Google Shape;1641;p20"/>
          <p:cNvSpPr/>
          <p:nvPr/>
        </p:nvSpPr>
        <p:spPr>
          <a:xfrm>
            <a:off x="3487730" y="2475164"/>
            <a:ext cx="2044905" cy="1837808"/>
          </a:xfrm>
          <a:custGeom>
            <a:avLst/>
            <a:gdLst/>
            <a:ahLst/>
            <a:cxnLst/>
            <a:rect l="l" t="t" r="r" b="b"/>
            <a:pathLst>
              <a:path w="52889" h="59032" fill="none" extrusionOk="0">
                <a:moveTo>
                  <a:pt x="50260" y="59032"/>
                </a:moveTo>
                <a:lnTo>
                  <a:pt x="2629" y="59032"/>
                </a:lnTo>
                <a:cubicBezTo>
                  <a:pt x="1172" y="59032"/>
                  <a:pt x="1" y="57860"/>
                  <a:pt x="1" y="56403"/>
                </a:cubicBezTo>
                <a:lnTo>
                  <a:pt x="1" y="2629"/>
                </a:lnTo>
                <a:cubicBezTo>
                  <a:pt x="1" y="1173"/>
                  <a:pt x="1172" y="1"/>
                  <a:pt x="2629" y="1"/>
                </a:cubicBezTo>
                <a:lnTo>
                  <a:pt x="50260" y="1"/>
                </a:lnTo>
                <a:cubicBezTo>
                  <a:pt x="51716" y="1"/>
                  <a:pt x="52888" y="1173"/>
                  <a:pt x="52888" y="2629"/>
                </a:cubicBezTo>
                <a:lnTo>
                  <a:pt x="52888" y="56403"/>
                </a:lnTo>
                <a:cubicBezTo>
                  <a:pt x="52888" y="57860"/>
                  <a:pt x="51716" y="59032"/>
                  <a:pt x="50260" y="59032"/>
                </a:cubicBezTo>
                <a:close/>
              </a:path>
            </a:pathLst>
          </a:custGeom>
          <a:noFill/>
          <a:ln w="10300" cap="flat" cmpd="sng">
            <a:solidFill>
              <a:srgbClr val="C4C4C4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2" name="Google Shape;1642;p20"/>
          <p:cNvSpPr/>
          <p:nvPr/>
        </p:nvSpPr>
        <p:spPr>
          <a:xfrm>
            <a:off x="6410164" y="2475164"/>
            <a:ext cx="2044866" cy="1837808"/>
          </a:xfrm>
          <a:custGeom>
            <a:avLst/>
            <a:gdLst/>
            <a:ahLst/>
            <a:cxnLst/>
            <a:rect l="l" t="t" r="r" b="b"/>
            <a:pathLst>
              <a:path w="52888" h="59032" fill="none" extrusionOk="0">
                <a:moveTo>
                  <a:pt x="50259" y="59032"/>
                </a:moveTo>
                <a:lnTo>
                  <a:pt x="2629" y="59032"/>
                </a:lnTo>
                <a:cubicBezTo>
                  <a:pt x="1172" y="59032"/>
                  <a:pt x="0" y="57860"/>
                  <a:pt x="0" y="56403"/>
                </a:cubicBezTo>
                <a:lnTo>
                  <a:pt x="0" y="2629"/>
                </a:lnTo>
                <a:cubicBezTo>
                  <a:pt x="0" y="1173"/>
                  <a:pt x="1172" y="1"/>
                  <a:pt x="2629" y="1"/>
                </a:cubicBezTo>
                <a:lnTo>
                  <a:pt x="50259" y="1"/>
                </a:lnTo>
                <a:cubicBezTo>
                  <a:pt x="51684" y="1"/>
                  <a:pt x="52888" y="1173"/>
                  <a:pt x="52888" y="2629"/>
                </a:cubicBezTo>
                <a:lnTo>
                  <a:pt x="52888" y="56403"/>
                </a:lnTo>
                <a:cubicBezTo>
                  <a:pt x="52888" y="57860"/>
                  <a:pt x="51716" y="59032"/>
                  <a:pt x="50259" y="59032"/>
                </a:cubicBezTo>
                <a:close/>
              </a:path>
            </a:pathLst>
          </a:custGeom>
          <a:noFill/>
          <a:ln w="10300" cap="flat" cmpd="sng">
            <a:solidFill>
              <a:srgbClr val="30475E"/>
            </a:solidFill>
            <a:prstDash val="solid"/>
            <a:miter lim="31669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43" name="Google Shape;1643;p20"/>
          <p:cNvGrpSpPr/>
          <p:nvPr/>
        </p:nvGrpSpPr>
        <p:grpSpPr>
          <a:xfrm>
            <a:off x="6939150" y="1180421"/>
            <a:ext cx="987877" cy="1111795"/>
            <a:chOff x="7228274" y="1201022"/>
            <a:chExt cx="1260851" cy="1419011"/>
          </a:xfrm>
        </p:grpSpPr>
        <p:sp>
          <p:nvSpPr>
            <p:cNvPr id="1644" name="Google Shape;1644;p20"/>
            <p:cNvSpPr/>
            <p:nvPr/>
          </p:nvSpPr>
          <p:spPr>
            <a:xfrm>
              <a:off x="7682044" y="2249445"/>
              <a:ext cx="335007" cy="370588"/>
            </a:xfrm>
            <a:custGeom>
              <a:avLst/>
              <a:gdLst/>
              <a:ahLst/>
              <a:cxnLst/>
              <a:rect l="l" t="t" r="r" b="b"/>
              <a:pathLst>
                <a:path w="10451" h="11561" extrusionOk="0">
                  <a:moveTo>
                    <a:pt x="0" y="1"/>
                  </a:moveTo>
                  <a:lnTo>
                    <a:pt x="5226" y="11560"/>
                  </a:lnTo>
                  <a:lnTo>
                    <a:pt x="10451" y="1"/>
                  </a:ln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20"/>
            <p:cNvSpPr/>
            <p:nvPr/>
          </p:nvSpPr>
          <p:spPr>
            <a:xfrm>
              <a:off x="7228274" y="1201022"/>
              <a:ext cx="1260851" cy="1152826"/>
            </a:xfrm>
            <a:custGeom>
              <a:avLst/>
              <a:gdLst/>
              <a:ahLst/>
              <a:cxnLst/>
              <a:rect l="l" t="t" r="r" b="b"/>
              <a:pathLst>
                <a:path w="39334" h="35964" extrusionOk="0">
                  <a:moveTo>
                    <a:pt x="18888" y="1"/>
                  </a:moveTo>
                  <a:cubicBezTo>
                    <a:pt x="13304" y="1"/>
                    <a:pt x="7787" y="2456"/>
                    <a:pt x="4149" y="7119"/>
                  </a:cubicBezTo>
                  <a:cubicBezTo>
                    <a:pt x="2217" y="9590"/>
                    <a:pt x="1045" y="12377"/>
                    <a:pt x="602" y="15258"/>
                  </a:cubicBezTo>
                  <a:cubicBezTo>
                    <a:pt x="0" y="19027"/>
                    <a:pt x="633" y="22891"/>
                    <a:pt x="2470" y="26279"/>
                  </a:cubicBezTo>
                  <a:cubicBezTo>
                    <a:pt x="3262" y="27799"/>
                    <a:pt x="4307" y="29224"/>
                    <a:pt x="5606" y="30491"/>
                  </a:cubicBezTo>
                  <a:cubicBezTo>
                    <a:pt x="6239" y="31124"/>
                    <a:pt x="6936" y="31758"/>
                    <a:pt x="7696" y="32296"/>
                  </a:cubicBezTo>
                  <a:cubicBezTo>
                    <a:pt x="11040" y="34769"/>
                    <a:pt x="14967" y="35963"/>
                    <a:pt x="18862" y="35963"/>
                  </a:cubicBezTo>
                  <a:cubicBezTo>
                    <a:pt x="24446" y="35963"/>
                    <a:pt x="29963" y="33508"/>
                    <a:pt x="33601" y="28844"/>
                  </a:cubicBezTo>
                  <a:cubicBezTo>
                    <a:pt x="39333" y="21529"/>
                    <a:pt x="38383" y="11300"/>
                    <a:pt x="31764" y="5061"/>
                  </a:cubicBezTo>
                  <a:lnTo>
                    <a:pt x="31733" y="5061"/>
                  </a:lnTo>
                  <a:cubicBezTo>
                    <a:pt x="31226" y="4554"/>
                    <a:pt x="30656" y="4111"/>
                    <a:pt x="30054" y="3668"/>
                  </a:cubicBezTo>
                  <a:cubicBezTo>
                    <a:pt x="26710" y="1195"/>
                    <a:pt x="22782" y="1"/>
                    <a:pt x="18888" y="1"/>
                  </a:cubicBezTo>
                  <a:close/>
                </a:path>
              </a:pathLst>
            </a:custGeom>
            <a:solidFill>
              <a:srgbClr val="3047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20"/>
            <p:cNvSpPr/>
            <p:nvPr/>
          </p:nvSpPr>
          <p:spPr>
            <a:xfrm>
              <a:off x="7407942" y="1363221"/>
              <a:ext cx="1081183" cy="990628"/>
            </a:xfrm>
            <a:custGeom>
              <a:avLst/>
              <a:gdLst/>
              <a:ahLst/>
              <a:cxnLst/>
              <a:rect l="l" t="t" r="r" b="b"/>
              <a:pathLst>
                <a:path w="33729" h="30904" extrusionOk="0">
                  <a:moveTo>
                    <a:pt x="26128" y="1"/>
                  </a:moveTo>
                  <a:lnTo>
                    <a:pt x="19224" y="6746"/>
                  </a:lnTo>
                  <a:lnTo>
                    <a:pt x="8678" y="16976"/>
                  </a:lnTo>
                  <a:lnTo>
                    <a:pt x="1077" y="24386"/>
                  </a:lnTo>
                  <a:lnTo>
                    <a:pt x="1" y="25431"/>
                  </a:lnTo>
                  <a:cubicBezTo>
                    <a:pt x="634" y="26064"/>
                    <a:pt x="1331" y="26698"/>
                    <a:pt x="2091" y="27236"/>
                  </a:cubicBezTo>
                  <a:cubicBezTo>
                    <a:pt x="5435" y="29709"/>
                    <a:pt x="9362" y="30903"/>
                    <a:pt x="13257" y="30903"/>
                  </a:cubicBezTo>
                  <a:cubicBezTo>
                    <a:pt x="18841" y="30903"/>
                    <a:pt x="24358" y="28448"/>
                    <a:pt x="27996" y="23784"/>
                  </a:cubicBezTo>
                  <a:cubicBezTo>
                    <a:pt x="33728" y="16469"/>
                    <a:pt x="32778" y="6240"/>
                    <a:pt x="26159" y="1"/>
                  </a:cubicBezTo>
                  <a:close/>
                </a:path>
              </a:pathLst>
            </a:custGeom>
            <a:solidFill>
              <a:srgbClr val="263C4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20"/>
            <p:cNvSpPr/>
            <p:nvPr/>
          </p:nvSpPr>
          <p:spPr>
            <a:xfrm>
              <a:off x="7477982" y="1450859"/>
              <a:ext cx="727905" cy="662224"/>
            </a:xfrm>
            <a:custGeom>
              <a:avLst/>
              <a:gdLst/>
              <a:ahLst/>
              <a:cxnLst/>
              <a:rect l="l" t="t" r="r" b="b"/>
              <a:pathLst>
                <a:path w="22708" h="20659" extrusionOk="0">
                  <a:moveTo>
                    <a:pt x="11334" y="0"/>
                  </a:moveTo>
                  <a:cubicBezTo>
                    <a:pt x="6640" y="0"/>
                    <a:pt x="2412" y="3195"/>
                    <a:pt x="1299" y="7971"/>
                  </a:cubicBezTo>
                  <a:cubicBezTo>
                    <a:pt x="1" y="13513"/>
                    <a:pt x="3421" y="19087"/>
                    <a:pt x="8995" y="20385"/>
                  </a:cubicBezTo>
                  <a:cubicBezTo>
                    <a:pt x="9784" y="20570"/>
                    <a:pt x="10573" y="20659"/>
                    <a:pt x="11351" y="20659"/>
                  </a:cubicBezTo>
                  <a:cubicBezTo>
                    <a:pt x="16037" y="20659"/>
                    <a:pt x="20295" y="17443"/>
                    <a:pt x="21409" y="12690"/>
                  </a:cubicBezTo>
                  <a:cubicBezTo>
                    <a:pt x="22707" y="7148"/>
                    <a:pt x="19256" y="1574"/>
                    <a:pt x="13713" y="276"/>
                  </a:cubicBezTo>
                  <a:cubicBezTo>
                    <a:pt x="12916" y="90"/>
                    <a:pt x="12118" y="0"/>
                    <a:pt x="1133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1650" name="Google Shape;1650;p20"/>
          <p:cNvGrpSpPr/>
          <p:nvPr/>
        </p:nvGrpSpPr>
        <p:grpSpPr>
          <a:xfrm>
            <a:off x="1069584" y="1180421"/>
            <a:ext cx="1028439" cy="1111795"/>
            <a:chOff x="643984" y="1201022"/>
            <a:chExt cx="1312621" cy="1419011"/>
          </a:xfrm>
        </p:grpSpPr>
        <p:sp>
          <p:nvSpPr>
            <p:cNvPr id="1651" name="Google Shape;1651;p20"/>
            <p:cNvSpPr/>
            <p:nvPr/>
          </p:nvSpPr>
          <p:spPr>
            <a:xfrm>
              <a:off x="1135323" y="2249445"/>
              <a:ext cx="334013" cy="370588"/>
            </a:xfrm>
            <a:custGeom>
              <a:avLst/>
              <a:gdLst/>
              <a:ahLst/>
              <a:cxnLst/>
              <a:rect l="l" t="t" r="r" b="b"/>
              <a:pathLst>
                <a:path w="10420" h="11561" extrusionOk="0">
                  <a:moveTo>
                    <a:pt x="0" y="1"/>
                  </a:moveTo>
                  <a:lnTo>
                    <a:pt x="5226" y="11560"/>
                  </a:lnTo>
                  <a:lnTo>
                    <a:pt x="10419" y="1"/>
                  </a:ln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20"/>
            <p:cNvSpPr/>
            <p:nvPr/>
          </p:nvSpPr>
          <p:spPr>
            <a:xfrm>
              <a:off x="643984" y="1201022"/>
              <a:ext cx="1307556" cy="1152826"/>
            </a:xfrm>
            <a:custGeom>
              <a:avLst/>
              <a:gdLst/>
              <a:ahLst/>
              <a:cxnLst/>
              <a:rect l="l" t="t" r="r" b="b"/>
              <a:pathLst>
                <a:path w="40791" h="35964" extrusionOk="0">
                  <a:moveTo>
                    <a:pt x="20535" y="1"/>
                  </a:moveTo>
                  <a:cubicBezTo>
                    <a:pt x="14951" y="1"/>
                    <a:pt x="9434" y="2456"/>
                    <a:pt x="5796" y="7119"/>
                  </a:cubicBezTo>
                  <a:cubicBezTo>
                    <a:pt x="1" y="14530"/>
                    <a:pt x="1046" y="24917"/>
                    <a:pt x="7918" y="31124"/>
                  </a:cubicBezTo>
                  <a:cubicBezTo>
                    <a:pt x="8393" y="31536"/>
                    <a:pt x="8868" y="31948"/>
                    <a:pt x="9375" y="32296"/>
                  </a:cubicBezTo>
                  <a:cubicBezTo>
                    <a:pt x="12719" y="34769"/>
                    <a:pt x="16646" y="35963"/>
                    <a:pt x="20541" y="35963"/>
                  </a:cubicBezTo>
                  <a:cubicBezTo>
                    <a:pt x="26125" y="35963"/>
                    <a:pt x="31642" y="33508"/>
                    <a:pt x="35280" y="28844"/>
                  </a:cubicBezTo>
                  <a:cubicBezTo>
                    <a:pt x="40790" y="21782"/>
                    <a:pt x="40094" y="11996"/>
                    <a:pt x="34076" y="5726"/>
                  </a:cubicBezTo>
                  <a:cubicBezTo>
                    <a:pt x="33348" y="4966"/>
                    <a:pt x="32588" y="4301"/>
                    <a:pt x="31701" y="3668"/>
                  </a:cubicBezTo>
                  <a:cubicBezTo>
                    <a:pt x="28357" y="1195"/>
                    <a:pt x="24430" y="1"/>
                    <a:pt x="20535" y="1"/>
                  </a:cubicBezTo>
                  <a:close/>
                </a:path>
              </a:pathLst>
            </a:custGeom>
            <a:solidFill>
              <a:srgbClr val="F2A36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20"/>
            <p:cNvSpPr/>
            <p:nvPr/>
          </p:nvSpPr>
          <p:spPr>
            <a:xfrm>
              <a:off x="902861" y="1384569"/>
              <a:ext cx="1053744" cy="969279"/>
            </a:xfrm>
            <a:custGeom>
              <a:avLst/>
              <a:gdLst/>
              <a:ahLst/>
              <a:cxnLst/>
              <a:rect l="l" t="t" r="r" b="b"/>
              <a:pathLst>
                <a:path w="32873" h="30238" extrusionOk="0">
                  <a:moveTo>
                    <a:pt x="26159" y="0"/>
                  </a:moveTo>
                  <a:lnTo>
                    <a:pt x="17196" y="8709"/>
                  </a:lnTo>
                  <a:lnTo>
                    <a:pt x="8772" y="16880"/>
                  </a:lnTo>
                  <a:lnTo>
                    <a:pt x="0" y="25398"/>
                  </a:lnTo>
                  <a:cubicBezTo>
                    <a:pt x="444" y="25810"/>
                    <a:pt x="919" y="26222"/>
                    <a:pt x="1425" y="26570"/>
                  </a:cubicBezTo>
                  <a:cubicBezTo>
                    <a:pt x="4770" y="29043"/>
                    <a:pt x="8702" y="30237"/>
                    <a:pt x="12603" y="30237"/>
                  </a:cubicBezTo>
                  <a:cubicBezTo>
                    <a:pt x="18196" y="30237"/>
                    <a:pt x="23724" y="27782"/>
                    <a:pt x="27362" y="23118"/>
                  </a:cubicBezTo>
                  <a:cubicBezTo>
                    <a:pt x="32873" y="16056"/>
                    <a:pt x="32176" y="6270"/>
                    <a:pt x="26159" y="0"/>
                  </a:cubicBezTo>
                  <a:close/>
                </a:path>
              </a:pathLst>
            </a:custGeom>
            <a:solidFill>
              <a:srgbClr val="DD915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20"/>
            <p:cNvSpPr/>
            <p:nvPr/>
          </p:nvSpPr>
          <p:spPr>
            <a:xfrm>
              <a:off x="933313" y="1436018"/>
              <a:ext cx="712647" cy="662513"/>
            </a:xfrm>
            <a:custGeom>
              <a:avLst/>
              <a:gdLst/>
              <a:ahLst/>
              <a:cxnLst/>
              <a:rect l="l" t="t" r="r" b="b"/>
              <a:pathLst>
                <a:path w="22232" h="20668" extrusionOk="0">
                  <a:moveTo>
                    <a:pt x="11090" y="1"/>
                  </a:moveTo>
                  <a:cubicBezTo>
                    <a:pt x="6114" y="1"/>
                    <a:pt x="1745" y="3613"/>
                    <a:pt x="919" y="8687"/>
                  </a:cubicBezTo>
                  <a:cubicBezTo>
                    <a:pt x="0" y="14324"/>
                    <a:pt x="3832" y="19613"/>
                    <a:pt x="9469" y="20532"/>
                  </a:cubicBezTo>
                  <a:cubicBezTo>
                    <a:pt x="10032" y="20623"/>
                    <a:pt x="10591" y="20668"/>
                    <a:pt x="11142" y="20668"/>
                  </a:cubicBezTo>
                  <a:cubicBezTo>
                    <a:pt x="16118" y="20668"/>
                    <a:pt x="20487" y="17059"/>
                    <a:pt x="21314" y="12013"/>
                  </a:cubicBezTo>
                  <a:cubicBezTo>
                    <a:pt x="22232" y="6376"/>
                    <a:pt x="18400" y="1055"/>
                    <a:pt x="12763" y="137"/>
                  </a:cubicBezTo>
                  <a:cubicBezTo>
                    <a:pt x="12201" y="45"/>
                    <a:pt x="11642" y="1"/>
                    <a:pt x="1109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57" name="Google Shape;1657;p20"/>
          <p:cNvGrpSpPr/>
          <p:nvPr/>
        </p:nvGrpSpPr>
        <p:grpSpPr>
          <a:xfrm>
            <a:off x="4089859" y="1180421"/>
            <a:ext cx="994257" cy="1111795"/>
            <a:chOff x="5044655" y="1201022"/>
            <a:chExt cx="1268994" cy="1419011"/>
          </a:xfrm>
        </p:grpSpPr>
        <p:sp>
          <p:nvSpPr>
            <p:cNvPr id="1658" name="Google Shape;1658;p20"/>
            <p:cNvSpPr/>
            <p:nvPr/>
          </p:nvSpPr>
          <p:spPr>
            <a:xfrm>
              <a:off x="5502497" y="2249445"/>
              <a:ext cx="335039" cy="370588"/>
            </a:xfrm>
            <a:custGeom>
              <a:avLst/>
              <a:gdLst/>
              <a:ahLst/>
              <a:cxnLst/>
              <a:rect l="l" t="t" r="r" b="b"/>
              <a:pathLst>
                <a:path w="10452" h="11561" extrusionOk="0">
                  <a:moveTo>
                    <a:pt x="1" y="1"/>
                  </a:moveTo>
                  <a:lnTo>
                    <a:pt x="5226" y="11560"/>
                  </a:lnTo>
                  <a:lnTo>
                    <a:pt x="10451" y="1"/>
                  </a:ln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20"/>
            <p:cNvSpPr/>
            <p:nvPr/>
          </p:nvSpPr>
          <p:spPr>
            <a:xfrm>
              <a:off x="5044655" y="1201022"/>
              <a:ext cx="1268993" cy="1152826"/>
            </a:xfrm>
            <a:custGeom>
              <a:avLst/>
              <a:gdLst/>
              <a:ahLst/>
              <a:cxnLst/>
              <a:rect l="l" t="t" r="r" b="b"/>
              <a:pathLst>
                <a:path w="39588" h="35964" extrusionOk="0">
                  <a:moveTo>
                    <a:pt x="19142" y="1"/>
                  </a:moveTo>
                  <a:cubicBezTo>
                    <a:pt x="13558" y="1"/>
                    <a:pt x="8041" y="2456"/>
                    <a:pt x="4403" y="7119"/>
                  </a:cubicBezTo>
                  <a:cubicBezTo>
                    <a:pt x="2788" y="9210"/>
                    <a:pt x="1679" y="11490"/>
                    <a:pt x="1109" y="13897"/>
                  </a:cubicBezTo>
                  <a:cubicBezTo>
                    <a:pt x="1" y="18520"/>
                    <a:pt x="824" y="23397"/>
                    <a:pt x="3390" y="27451"/>
                  </a:cubicBezTo>
                  <a:cubicBezTo>
                    <a:pt x="4086" y="28496"/>
                    <a:pt x="4878" y="29509"/>
                    <a:pt x="5796" y="30428"/>
                  </a:cubicBezTo>
                  <a:cubicBezTo>
                    <a:pt x="6430" y="31093"/>
                    <a:pt x="7158" y="31726"/>
                    <a:pt x="7950" y="32296"/>
                  </a:cubicBezTo>
                  <a:cubicBezTo>
                    <a:pt x="11294" y="34769"/>
                    <a:pt x="15222" y="35963"/>
                    <a:pt x="19116" y="35963"/>
                  </a:cubicBezTo>
                  <a:cubicBezTo>
                    <a:pt x="24700" y="35963"/>
                    <a:pt x="30217" y="33508"/>
                    <a:pt x="33855" y="28844"/>
                  </a:cubicBezTo>
                  <a:cubicBezTo>
                    <a:pt x="39587" y="21497"/>
                    <a:pt x="38637" y="11236"/>
                    <a:pt x="31955" y="4998"/>
                  </a:cubicBezTo>
                  <a:cubicBezTo>
                    <a:pt x="31448" y="4523"/>
                    <a:pt x="30878" y="4079"/>
                    <a:pt x="30308" y="3668"/>
                  </a:cubicBezTo>
                  <a:cubicBezTo>
                    <a:pt x="26964" y="1195"/>
                    <a:pt x="23037" y="1"/>
                    <a:pt x="19142" y="1"/>
                  </a:cubicBezTo>
                  <a:close/>
                </a:path>
              </a:pathLst>
            </a:custGeom>
            <a:solidFill>
              <a:srgbClr val="CECEC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20"/>
            <p:cNvSpPr/>
            <p:nvPr/>
          </p:nvSpPr>
          <p:spPr>
            <a:xfrm>
              <a:off x="5230446" y="1361201"/>
              <a:ext cx="1083203" cy="992647"/>
            </a:xfrm>
            <a:custGeom>
              <a:avLst/>
              <a:gdLst/>
              <a:ahLst/>
              <a:cxnLst/>
              <a:rect l="l" t="t" r="r" b="b"/>
              <a:pathLst>
                <a:path w="33792" h="30967" extrusionOk="0">
                  <a:moveTo>
                    <a:pt x="26159" y="1"/>
                  </a:moveTo>
                  <a:lnTo>
                    <a:pt x="19255" y="6714"/>
                  </a:lnTo>
                  <a:lnTo>
                    <a:pt x="0" y="25431"/>
                  </a:lnTo>
                  <a:cubicBezTo>
                    <a:pt x="634" y="26096"/>
                    <a:pt x="1362" y="26729"/>
                    <a:pt x="2154" y="27299"/>
                  </a:cubicBezTo>
                  <a:cubicBezTo>
                    <a:pt x="5498" y="29772"/>
                    <a:pt x="9426" y="30966"/>
                    <a:pt x="13320" y="30966"/>
                  </a:cubicBezTo>
                  <a:cubicBezTo>
                    <a:pt x="18904" y="30966"/>
                    <a:pt x="24421" y="28511"/>
                    <a:pt x="28059" y="23847"/>
                  </a:cubicBezTo>
                  <a:cubicBezTo>
                    <a:pt x="33791" y="16500"/>
                    <a:pt x="32841" y="6239"/>
                    <a:pt x="26159" y="1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20"/>
            <p:cNvSpPr/>
            <p:nvPr/>
          </p:nvSpPr>
          <p:spPr>
            <a:xfrm>
              <a:off x="5297441" y="1466470"/>
              <a:ext cx="712679" cy="662513"/>
            </a:xfrm>
            <a:custGeom>
              <a:avLst/>
              <a:gdLst/>
              <a:ahLst/>
              <a:cxnLst/>
              <a:rect l="l" t="t" r="r" b="b"/>
              <a:pathLst>
                <a:path w="22233" h="20668" extrusionOk="0">
                  <a:moveTo>
                    <a:pt x="11098" y="1"/>
                  </a:moveTo>
                  <a:cubicBezTo>
                    <a:pt x="6140" y="1"/>
                    <a:pt x="1746" y="3610"/>
                    <a:pt x="919" y="8656"/>
                  </a:cubicBezTo>
                  <a:cubicBezTo>
                    <a:pt x="1" y="14293"/>
                    <a:pt x="3833" y="19613"/>
                    <a:pt x="9438" y="20532"/>
                  </a:cubicBezTo>
                  <a:cubicBezTo>
                    <a:pt x="10000" y="20623"/>
                    <a:pt x="10559" y="20668"/>
                    <a:pt x="11111" y="20668"/>
                  </a:cubicBezTo>
                  <a:cubicBezTo>
                    <a:pt x="16093" y="20668"/>
                    <a:pt x="20487" y="17056"/>
                    <a:pt x="21314" y="11981"/>
                  </a:cubicBezTo>
                  <a:cubicBezTo>
                    <a:pt x="22232" y="6376"/>
                    <a:pt x="18400" y="1055"/>
                    <a:pt x="12763" y="137"/>
                  </a:cubicBezTo>
                  <a:cubicBezTo>
                    <a:pt x="12204" y="45"/>
                    <a:pt x="11647" y="1"/>
                    <a:pt x="1109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668" name="Google Shape;1668;p20"/>
            <p:cNvSpPr/>
            <p:nvPr/>
          </p:nvSpPr>
          <p:spPr>
            <a:xfrm>
              <a:off x="5576608" y="1905335"/>
              <a:ext cx="29459" cy="56866"/>
            </a:xfrm>
            <a:custGeom>
              <a:avLst/>
              <a:gdLst/>
              <a:ahLst/>
              <a:cxnLst/>
              <a:rect l="l" t="t" r="r" b="b"/>
              <a:pathLst>
                <a:path w="919" h="1774" extrusionOk="0">
                  <a:moveTo>
                    <a:pt x="444" y="0"/>
                  </a:moveTo>
                  <a:cubicBezTo>
                    <a:pt x="191" y="0"/>
                    <a:pt x="1" y="222"/>
                    <a:pt x="1" y="444"/>
                  </a:cubicBezTo>
                  <a:lnTo>
                    <a:pt x="1" y="1330"/>
                  </a:lnTo>
                  <a:cubicBezTo>
                    <a:pt x="1" y="1584"/>
                    <a:pt x="191" y="1774"/>
                    <a:pt x="444" y="1774"/>
                  </a:cubicBezTo>
                  <a:cubicBezTo>
                    <a:pt x="697" y="1774"/>
                    <a:pt x="919" y="1584"/>
                    <a:pt x="919" y="1330"/>
                  </a:cubicBezTo>
                  <a:lnTo>
                    <a:pt x="919" y="444"/>
                  </a:lnTo>
                  <a:cubicBezTo>
                    <a:pt x="919" y="222"/>
                    <a:pt x="697" y="0"/>
                    <a:pt x="444" y="0"/>
                  </a:cubicBez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sp>
        <p:nvSpPr>
          <p:cNvPr id="1678" name="Google Shape;1678;p20"/>
          <p:cNvSpPr txBox="1"/>
          <p:nvPr/>
        </p:nvSpPr>
        <p:spPr>
          <a:xfrm>
            <a:off x="629431" y="2507726"/>
            <a:ext cx="1909089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500" dirty="0" err="1">
                <a:solidFill>
                  <a:srgbClr val="FFA66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Tailormade</a:t>
            </a:r>
            <a:r>
              <a:rPr lang="es-ES" sz="1500" dirty="0">
                <a:solidFill>
                  <a:srgbClr val="FFA66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 </a:t>
            </a:r>
            <a:r>
              <a:rPr lang="es-ES" sz="1500" dirty="0" err="1">
                <a:solidFill>
                  <a:srgbClr val="FFA66F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service</a:t>
            </a:r>
            <a:endParaRPr sz="1500" dirty="0">
              <a:solidFill>
                <a:srgbClr val="FFA66F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679" name="Google Shape;1679;p20"/>
          <p:cNvSpPr txBox="1"/>
          <p:nvPr/>
        </p:nvSpPr>
        <p:spPr>
          <a:xfrm>
            <a:off x="578291" y="2866972"/>
            <a:ext cx="2026624" cy="96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1200" dirty="0"/>
              <a:t>Offer the technology as a service with tailormade sizes and especially targeting end users. This would also allow to become an after-sales service provider. </a:t>
            </a:r>
            <a:endParaRPr sz="1100" dirty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682" name="Google Shape;1682;p20"/>
          <p:cNvSpPr txBox="1"/>
          <p:nvPr/>
        </p:nvSpPr>
        <p:spPr>
          <a:xfrm>
            <a:off x="3524204" y="2493414"/>
            <a:ext cx="1987959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GB" sz="1500" dirty="0">
                <a:solidFill>
                  <a:srgbClr val="C4C4C4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Patent / know-how License agreement </a:t>
            </a:r>
          </a:p>
        </p:txBody>
      </p:sp>
      <p:sp>
        <p:nvSpPr>
          <p:cNvPr id="1683" name="Google Shape;1683;p20"/>
          <p:cNvSpPr txBox="1"/>
          <p:nvPr/>
        </p:nvSpPr>
        <p:spPr>
          <a:xfrm>
            <a:off x="3413847" y="2880177"/>
            <a:ext cx="2208672" cy="14497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1200" dirty="0"/>
              <a:t>Licensing the technology to a big player in the market, retaining the ownership of the technology, while giving the licensee the permission to commercialize the technology for a compensation</a:t>
            </a:r>
            <a:endParaRPr sz="1100" dirty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684" name="Google Shape;1684;p20"/>
          <p:cNvSpPr txBox="1"/>
          <p:nvPr/>
        </p:nvSpPr>
        <p:spPr>
          <a:xfrm>
            <a:off x="6570294" y="2493414"/>
            <a:ext cx="169705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s-ES" sz="1500" dirty="0">
                <a:solidFill>
                  <a:srgbClr val="30475E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Spin-off </a:t>
            </a:r>
            <a:r>
              <a:rPr lang="es-ES" sz="1500" dirty="0" err="1">
                <a:solidFill>
                  <a:srgbClr val="30475E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creation</a:t>
            </a:r>
            <a:endParaRPr sz="1500" dirty="0">
              <a:solidFill>
                <a:srgbClr val="30475E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685" name="Google Shape;1685;p20"/>
          <p:cNvSpPr txBox="1"/>
          <p:nvPr/>
        </p:nvSpPr>
        <p:spPr>
          <a:xfrm>
            <a:off x="6422479" y="2974614"/>
            <a:ext cx="2016119" cy="10685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/>
            <a:r>
              <a:rPr lang="en-US" sz="1200" dirty="0"/>
              <a:t>Consider the creation of a spin-off to manufacture and market complete systems or specific pieces related to the invention.</a:t>
            </a:r>
            <a:endParaRPr sz="1100" dirty="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686" name="Google Shape;1686;p20"/>
          <p:cNvSpPr txBox="1"/>
          <p:nvPr/>
        </p:nvSpPr>
        <p:spPr>
          <a:xfrm>
            <a:off x="731530" y="568069"/>
            <a:ext cx="7723500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sz="2800" dirty="0">
                <a:latin typeface="Fira Sans Medium"/>
                <a:ea typeface="Fira Sans Medium"/>
                <a:cs typeface="Fira Sans Medium"/>
                <a:sym typeface="Fira Sans Medium"/>
              </a:rPr>
              <a:t>Tech exploitation strategies </a:t>
            </a:r>
            <a:endParaRPr sz="2800"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42D5B892-29B7-48BD-A715-A3AD8F815951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5721" y="81293"/>
            <a:ext cx="2821632" cy="416963"/>
          </a:xfrm>
          <a:prstGeom prst="rect">
            <a:avLst/>
          </a:prstGeom>
        </p:spPr>
      </p:pic>
      <p:pic>
        <p:nvPicPr>
          <p:cNvPr id="1028" name="Picture 4" descr="Diseño PNG Y SVG De Icono De Trazo De Apretón De Manos Para Camisetas">
            <a:extLst>
              <a:ext uri="{FF2B5EF4-FFF2-40B4-BE49-F238E27FC236}">
                <a16:creationId xmlns:a16="http://schemas.microsoft.com/office/drawing/2014/main" id="{AA2A965E-7705-45A1-8BCD-D3A35E051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640" y="1367956"/>
            <a:ext cx="550310" cy="550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reación de empresa en la universidad UCLM de Castilla-La Mancha : CEEI">
            <a:extLst>
              <a:ext uri="{FF2B5EF4-FFF2-40B4-BE49-F238E27FC236}">
                <a16:creationId xmlns:a16="http://schemas.microsoft.com/office/drawing/2014/main" id="{B07649B1-1034-4548-9C5F-8A3AB68A4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662" y="1360698"/>
            <a:ext cx="570314" cy="566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icenciado Ilustraciones Stock, Vectores, Y Clipart – (5,904 Ilustraciones  Stock)">
            <a:extLst>
              <a:ext uri="{FF2B5EF4-FFF2-40B4-BE49-F238E27FC236}">
                <a16:creationId xmlns:a16="http://schemas.microsoft.com/office/drawing/2014/main" id="{B0C4094E-5150-4FA6-98F7-C7B68BF47C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9777">
            <a:off x="4334237" y="1415065"/>
            <a:ext cx="465746" cy="465746"/>
          </a:xfrm>
          <a:prstGeom prst="flowChartConnector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Google Shape;1686;p20">
            <a:extLst>
              <a:ext uri="{FF2B5EF4-FFF2-40B4-BE49-F238E27FC236}">
                <a16:creationId xmlns:a16="http://schemas.microsoft.com/office/drawing/2014/main" id="{5C8C9E90-B8A4-492C-8E98-A3B51D6CFAD5}"/>
              </a:ext>
            </a:extLst>
          </p:cNvPr>
          <p:cNvSpPr txBox="1"/>
          <p:nvPr/>
        </p:nvSpPr>
        <p:spPr>
          <a:xfrm>
            <a:off x="336279" y="4349434"/>
            <a:ext cx="8501415" cy="48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ctr"/>
            <a:r>
              <a:rPr lang="en-US" dirty="0">
                <a:latin typeface="Fira Sans Medium"/>
                <a:ea typeface="Fira Sans Medium"/>
                <a:cs typeface="Fira Sans Medium"/>
                <a:sym typeface="Fira Sans Medium"/>
              </a:rPr>
              <a:t>A deep study and the use of a specific market report allows to find the optimal exploitation strategy.</a:t>
            </a:r>
            <a:endParaRPr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ology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459</Words>
  <Application>Microsoft Office PowerPoint</Application>
  <PresentationFormat>Presentació en pantalla (16:9)</PresentationFormat>
  <Paragraphs>78</Paragraphs>
  <Slides>8</Slides>
  <Notes>8</Notes>
  <HiddenSlides>0</HiddenSlides>
  <MMClips>0</MMClips>
  <ScaleCrop>false</ScaleCrop>
  <HeadingPairs>
    <vt:vector size="6" baseType="variant">
      <vt:variant>
        <vt:lpstr>Tipus de lletra utilitzats</vt:lpstr>
      </vt:variant>
      <vt:variant>
        <vt:i4>8</vt:i4>
      </vt:variant>
      <vt:variant>
        <vt:lpstr>Tema</vt:lpstr>
      </vt:variant>
      <vt:variant>
        <vt:i4>1</vt:i4>
      </vt:variant>
      <vt:variant>
        <vt:lpstr>Títols de les diapositives</vt:lpstr>
      </vt:variant>
      <vt:variant>
        <vt:i4>8</vt:i4>
      </vt:variant>
    </vt:vector>
  </HeadingPairs>
  <TitlesOfParts>
    <vt:vector size="17" baseType="lpstr">
      <vt:lpstr>Century</vt:lpstr>
      <vt:lpstr>Calibri</vt:lpstr>
      <vt:lpstr>Arial</vt:lpstr>
      <vt:lpstr>Fira Sans Medium</vt:lpstr>
      <vt:lpstr>Roboto</vt:lpstr>
      <vt:lpstr>Fira Sans Extra Condensed SemiBold</vt:lpstr>
      <vt:lpstr>Courier New</vt:lpstr>
      <vt:lpstr>Fira Sans</vt:lpstr>
      <vt:lpstr>Technology Infographics by Slidesgo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  <vt:lpstr>Presentació del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iesparbe</dc:creator>
  <cp:lastModifiedBy>Joan Cano Martínez</cp:lastModifiedBy>
  <cp:revision>39</cp:revision>
  <dcterms:modified xsi:type="dcterms:W3CDTF">2024-12-13T12:56:07Z</dcterms:modified>
</cp:coreProperties>
</file>