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40" r:id="rId1"/>
  </p:sldMasterIdLst>
  <p:notesMasterIdLst>
    <p:notesMasterId r:id="rId54"/>
  </p:notesMasterIdLst>
  <p:handoutMasterIdLst>
    <p:handoutMasterId r:id="rId55"/>
  </p:handoutMasterIdLst>
  <p:sldIdLst>
    <p:sldId id="2147469122" r:id="rId2"/>
    <p:sldId id="2147469127" r:id="rId3"/>
    <p:sldId id="2147469128" r:id="rId4"/>
    <p:sldId id="2147469129" r:id="rId5"/>
    <p:sldId id="2147469159" r:id="rId6"/>
    <p:sldId id="2147469125" r:id="rId7"/>
    <p:sldId id="2147469157" r:id="rId8"/>
    <p:sldId id="2147469132" r:id="rId9"/>
    <p:sldId id="2147469156" r:id="rId10"/>
    <p:sldId id="2147469155" r:id="rId11"/>
    <p:sldId id="2147469154" r:id="rId12"/>
    <p:sldId id="2147469140" r:id="rId13"/>
    <p:sldId id="2147469137" r:id="rId14"/>
    <p:sldId id="2147469172" r:id="rId15"/>
    <p:sldId id="2147469138" r:id="rId16"/>
    <p:sldId id="2147469142" r:id="rId17"/>
    <p:sldId id="2147469162" r:id="rId18"/>
    <p:sldId id="2147469165" r:id="rId19"/>
    <p:sldId id="2147469161" r:id="rId20"/>
    <p:sldId id="2147469141" r:id="rId21"/>
    <p:sldId id="2147469197" r:id="rId22"/>
    <p:sldId id="2147469144" r:id="rId23"/>
    <p:sldId id="2147469173" r:id="rId24"/>
    <p:sldId id="2147469191" r:id="rId25"/>
    <p:sldId id="2147469192" r:id="rId26"/>
    <p:sldId id="2147469193" r:id="rId27"/>
    <p:sldId id="2147469167" r:id="rId28"/>
    <p:sldId id="2147469160" r:id="rId29"/>
    <p:sldId id="2147469168" r:id="rId30"/>
    <p:sldId id="2147469171" r:id="rId31"/>
    <p:sldId id="2147469178" r:id="rId32"/>
    <p:sldId id="2147469180" r:id="rId33"/>
    <p:sldId id="2147469179" r:id="rId34"/>
    <p:sldId id="2147469126" r:id="rId35"/>
    <p:sldId id="2147469181" r:id="rId36"/>
    <p:sldId id="2147469182" r:id="rId37"/>
    <p:sldId id="2147469183" r:id="rId38"/>
    <p:sldId id="2147469184" r:id="rId39"/>
    <p:sldId id="2147469185" r:id="rId40"/>
    <p:sldId id="2147469186" r:id="rId41"/>
    <p:sldId id="2147469150" r:id="rId42"/>
    <p:sldId id="2147469188" r:id="rId43"/>
    <p:sldId id="2147469194" r:id="rId44"/>
    <p:sldId id="2147469198" r:id="rId45"/>
    <p:sldId id="2147469190" r:id="rId46"/>
    <p:sldId id="2147469189" r:id="rId47"/>
    <p:sldId id="2147469195" r:id="rId48"/>
    <p:sldId id="2147469152" r:id="rId49"/>
    <p:sldId id="2147469199" r:id="rId50"/>
    <p:sldId id="2147469135" r:id="rId51"/>
    <p:sldId id="2147469139" r:id="rId52"/>
    <p:sldId id="2147469164"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B4C67"/>
    <a:srgbClr val="ECECEC"/>
    <a:srgbClr val="30342E"/>
    <a:srgbClr val="1A6094"/>
    <a:srgbClr val="25B1A6"/>
    <a:srgbClr val="00A77D"/>
    <a:srgbClr val="7EC297"/>
    <a:srgbClr val="6B6E6B"/>
    <a:srgbClr val="A2A6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9B7568-AB50-6740-83DB-6A13D8612BE3}" v="926" dt="2025-01-31T07:32:16.466"/>
    <p1510:client id="{902705AA-0B63-6E45-A4B6-BDAD522F7B75}" v="122" dt="2025-01-30T20:34:49.415"/>
  </p1510:revLst>
</p1510:revInfo>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47"/>
    <p:restoredTop sz="91357"/>
  </p:normalViewPr>
  <p:slideViewPr>
    <p:cSldViewPr snapToGrid="0">
      <p:cViewPr varScale="1">
        <p:scale>
          <a:sx n="147" d="100"/>
          <a:sy n="147" d="100"/>
        </p:scale>
        <p:origin x="1896" y="184"/>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96" d="100"/>
          <a:sy n="96" d="100"/>
        </p:scale>
        <p:origin x="3120"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61" Type="http://schemas.microsoft.com/office/2015/10/relationships/revisionInfo" Target="revisionInfo.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over, Austin" userId="f3770b42-2904-4699-81a3-0f507db7be13" providerId="ADAL" clId="{902705AA-0B63-6E45-A4B6-BDAD522F7B75}"/>
    <pc:docChg chg="undo redo custSel addSld delSld modSld sldOrd modMainMaster">
      <pc:chgData name="Hoover, Austin" userId="f3770b42-2904-4699-81a3-0f507db7be13" providerId="ADAL" clId="{902705AA-0B63-6E45-A4B6-BDAD522F7B75}" dt="2025-01-30T20:35:00.461" v="4602" actId="20578"/>
      <pc:docMkLst>
        <pc:docMk/>
      </pc:docMkLst>
      <pc:sldChg chg="modSp mod">
        <pc:chgData name="Hoover, Austin" userId="f3770b42-2904-4699-81a3-0f507db7be13" providerId="ADAL" clId="{902705AA-0B63-6E45-A4B6-BDAD522F7B75}" dt="2025-01-30T20:33:14.556" v="4585" actId="20577"/>
        <pc:sldMkLst>
          <pc:docMk/>
          <pc:sldMk cId="4131311020" sldId="2147469122"/>
        </pc:sldMkLst>
        <pc:spChg chg="mod">
          <ac:chgData name="Hoover, Austin" userId="f3770b42-2904-4699-81a3-0f507db7be13" providerId="ADAL" clId="{902705AA-0B63-6E45-A4B6-BDAD522F7B75}" dt="2025-01-30T20:33:14.556" v="4585" actId="20577"/>
          <ac:spMkLst>
            <pc:docMk/>
            <pc:sldMk cId="4131311020" sldId="2147469122"/>
            <ac:spMk id="2" creationId="{242F0128-EE5B-4FF2-D95C-1B46EF04C6A3}"/>
          </ac:spMkLst>
        </pc:spChg>
        <pc:spChg chg="mod">
          <ac:chgData name="Hoover, Austin" userId="f3770b42-2904-4699-81a3-0f507db7be13" providerId="ADAL" clId="{902705AA-0B63-6E45-A4B6-BDAD522F7B75}" dt="2025-01-30T18:57:18.682" v="38" actId="14100"/>
          <ac:spMkLst>
            <pc:docMk/>
            <pc:sldMk cId="4131311020" sldId="2147469122"/>
            <ac:spMk id="3" creationId="{762A145D-6F41-4178-A55A-DE624489EA79}"/>
          </ac:spMkLst>
        </pc:spChg>
      </pc:sldChg>
      <pc:sldChg chg="new del">
        <pc:chgData name="Hoover, Austin" userId="f3770b42-2904-4699-81a3-0f507db7be13" providerId="ADAL" clId="{902705AA-0B63-6E45-A4B6-BDAD522F7B75}" dt="2025-01-30T18:57:53.417" v="56" actId="2696"/>
        <pc:sldMkLst>
          <pc:docMk/>
          <pc:sldMk cId="1995914548" sldId="2147469123"/>
        </pc:sldMkLst>
      </pc:sldChg>
      <pc:sldChg chg="modSp new del mod">
        <pc:chgData name="Hoover, Austin" userId="f3770b42-2904-4699-81a3-0f507db7be13" providerId="ADAL" clId="{902705AA-0B63-6E45-A4B6-BDAD522F7B75}" dt="2025-01-30T19:23:15.193" v="239" actId="2696"/>
        <pc:sldMkLst>
          <pc:docMk/>
          <pc:sldMk cId="2827304931" sldId="2147469123"/>
        </pc:sldMkLst>
        <pc:spChg chg="mod">
          <ac:chgData name="Hoover, Austin" userId="f3770b42-2904-4699-81a3-0f507db7be13" providerId="ADAL" clId="{902705AA-0B63-6E45-A4B6-BDAD522F7B75}" dt="2025-01-30T19:22:19.983" v="159" actId="2711"/>
          <ac:spMkLst>
            <pc:docMk/>
            <pc:sldMk cId="2827304931" sldId="2147469123"/>
            <ac:spMk id="3" creationId="{C43569FB-BE80-E52D-F0B1-7D598EE38240}"/>
          </ac:spMkLst>
        </pc:spChg>
      </pc:sldChg>
      <pc:sldChg chg="modSp new del mod">
        <pc:chgData name="Hoover, Austin" userId="f3770b42-2904-4699-81a3-0f507db7be13" providerId="ADAL" clId="{902705AA-0B63-6E45-A4B6-BDAD522F7B75}" dt="2025-01-30T19:27:21.815" v="384" actId="2696"/>
        <pc:sldMkLst>
          <pc:docMk/>
          <pc:sldMk cId="698521757" sldId="2147469124"/>
        </pc:sldMkLst>
        <pc:spChg chg="mod">
          <ac:chgData name="Hoover, Austin" userId="f3770b42-2904-4699-81a3-0f507db7be13" providerId="ADAL" clId="{902705AA-0B63-6E45-A4B6-BDAD522F7B75}" dt="2025-01-30T19:22:34.232" v="171" actId="20577"/>
          <ac:spMkLst>
            <pc:docMk/>
            <pc:sldMk cId="698521757" sldId="2147469124"/>
            <ac:spMk id="2" creationId="{8972E3EE-B460-DAD2-58C2-AA3B5ABBAEBD}"/>
          </ac:spMkLst>
        </pc:spChg>
        <pc:spChg chg="mod">
          <ac:chgData name="Hoover, Austin" userId="f3770b42-2904-4699-81a3-0f507db7be13" providerId="ADAL" clId="{902705AA-0B63-6E45-A4B6-BDAD522F7B75}" dt="2025-01-30T19:21:45.809" v="119" actId="20577"/>
          <ac:spMkLst>
            <pc:docMk/>
            <pc:sldMk cId="698521757" sldId="2147469124"/>
            <ac:spMk id="3" creationId="{2EC98894-400F-8A4E-9DE3-BFA928EC46BB}"/>
          </ac:spMkLst>
        </pc:spChg>
      </pc:sldChg>
      <pc:sldChg chg="new del">
        <pc:chgData name="Hoover, Austin" userId="f3770b42-2904-4699-81a3-0f507db7be13" providerId="ADAL" clId="{902705AA-0B63-6E45-A4B6-BDAD522F7B75}" dt="2025-01-30T19:21:02.382" v="60" actId="680"/>
        <pc:sldMkLst>
          <pc:docMk/>
          <pc:sldMk cId="1767286582" sldId="2147469124"/>
        </pc:sldMkLst>
      </pc:sldChg>
      <pc:sldChg chg="new del">
        <pc:chgData name="Hoover, Austin" userId="f3770b42-2904-4699-81a3-0f507db7be13" providerId="ADAL" clId="{902705AA-0B63-6E45-A4B6-BDAD522F7B75}" dt="2025-01-30T18:57:56.080" v="57" actId="2696"/>
        <pc:sldMkLst>
          <pc:docMk/>
          <pc:sldMk cId="2657329444" sldId="2147469124"/>
        </pc:sldMkLst>
      </pc:sldChg>
      <pc:sldChg chg="del">
        <pc:chgData name="Hoover, Austin" userId="f3770b42-2904-4699-81a3-0f507db7be13" providerId="ADAL" clId="{902705AA-0B63-6E45-A4B6-BDAD522F7B75}" dt="2025-01-30T18:57:40.197" v="53" actId="2696"/>
        <pc:sldMkLst>
          <pc:docMk/>
          <pc:sldMk cId="3490823431" sldId="2147469124"/>
        </pc:sldMkLst>
      </pc:sldChg>
      <pc:sldChg chg="modSp new mod">
        <pc:chgData name="Hoover, Austin" userId="f3770b42-2904-4699-81a3-0f507db7be13" providerId="ADAL" clId="{902705AA-0B63-6E45-A4B6-BDAD522F7B75}" dt="2025-01-30T20:20:58.853" v="2948" actId="20577"/>
        <pc:sldMkLst>
          <pc:docMk/>
          <pc:sldMk cId="408558247" sldId="2147469125"/>
        </pc:sldMkLst>
        <pc:spChg chg="mod">
          <ac:chgData name="Hoover, Austin" userId="f3770b42-2904-4699-81a3-0f507db7be13" providerId="ADAL" clId="{902705AA-0B63-6E45-A4B6-BDAD522F7B75}" dt="2025-01-30T20:20:58.853" v="2948" actId="20577"/>
          <ac:spMkLst>
            <pc:docMk/>
            <pc:sldMk cId="408558247" sldId="2147469125"/>
            <ac:spMk id="2" creationId="{68119F2F-A135-33F5-7B64-B54107363B0A}"/>
          </ac:spMkLst>
        </pc:spChg>
      </pc:sldChg>
      <pc:sldChg chg="add del">
        <pc:chgData name="Hoover, Austin" userId="f3770b42-2904-4699-81a3-0f507db7be13" providerId="ADAL" clId="{902705AA-0B63-6E45-A4B6-BDAD522F7B75}" dt="2025-01-30T19:21:43.149" v="115"/>
        <pc:sldMkLst>
          <pc:docMk/>
          <pc:sldMk cId="766804660" sldId="2147469125"/>
        </pc:sldMkLst>
      </pc:sldChg>
      <pc:sldChg chg="modSp new mod">
        <pc:chgData name="Hoover, Austin" userId="f3770b42-2904-4699-81a3-0f507db7be13" providerId="ADAL" clId="{902705AA-0B63-6E45-A4B6-BDAD522F7B75}" dt="2025-01-30T20:17:08.452" v="2342" actId="20577"/>
        <pc:sldMkLst>
          <pc:docMk/>
          <pc:sldMk cId="1664822293" sldId="2147469126"/>
        </pc:sldMkLst>
        <pc:spChg chg="mod">
          <ac:chgData name="Hoover, Austin" userId="f3770b42-2904-4699-81a3-0f507db7be13" providerId="ADAL" clId="{902705AA-0B63-6E45-A4B6-BDAD522F7B75}" dt="2025-01-30T20:17:08.452" v="2342" actId="20577"/>
          <ac:spMkLst>
            <pc:docMk/>
            <pc:sldMk cId="1664822293" sldId="2147469126"/>
            <ac:spMk id="2" creationId="{43C57924-4987-341F-7A4D-3C1E3AA60E2C}"/>
          </ac:spMkLst>
        </pc:spChg>
      </pc:sldChg>
      <pc:sldChg chg="new del">
        <pc:chgData name="Hoover, Austin" userId="f3770b42-2904-4699-81a3-0f507db7be13" providerId="ADAL" clId="{902705AA-0B63-6E45-A4B6-BDAD522F7B75}" dt="2025-01-30T19:23:41.353" v="249" actId="680"/>
        <pc:sldMkLst>
          <pc:docMk/>
          <pc:sldMk cId="2568244108" sldId="2147469127"/>
        </pc:sldMkLst>
      </pc:sldChg>
      <pc:sldChg chg="modSp new mod">
        <pc:chgData name="Hoover, Austin" userId="f3770b42-2904-4699-81a3-0f507db7be13" providerId="ADAL" clId="{902705AA-0B63-6E45-A4B6-BDAD522F7B75}" dt="2025-01-30T19:41:56.002" v="638" actId="20577"/>
        <pc:sldMkLst>
          <pc:docMk/>
          <pc:sldMk cId="3513969278" sldId="2147469127"/>
        </pc:sldMkLst>
        <pc:spChg chg="mod">
          <ac:chgData name="Hoover, Austin" userId="f3770b42-2904-4699-81a3-0f507db7be13" providerId="ADAL" clId="{902705AA-0B63-6E45-A4B6-BDAD522F7B75}" dt="2025-01-30T19:41:56.002" v="638" actId="20577"/>
          <ac:spMkLst>
            <pc:docMk/>
            <pc:sldMk cId="3513969278" sldId="2147469127"/>
            <ac:spMk id="2" creationId="{3D3CD67E-08C2-59EE-3174-D379DF94CE18}"/>
          </ac:spMkLst>
        </pc:spChg>
        <pc:spChg chg="mod">
          <ac:chgData name="Hoover, Austin" userId="f3770b42-2904-4699-81a3-0f507db7be13" providerId="ADAL" clId="{902705AA-0B63-6E45-A4B6-BDAD522F7B75}" dt="2025-01-30T19:28:06.167" v="429" actId="20577"/>
          <ac:spMkLst>
            <pc:docMk/>
            <pc:sldMk cId="3513969278" sldId="2147469127"/>
            <ac:spMk id="3" creationId="{DAFCD8C6-DBA8-837A-52E0-4F00D5767EB6}"/>
          </ac:spMkLst>
        </pc:spChg>
      </pc:sldChg>
      <pc:sldChg chg="modSp add mod">
        <pc:chgData name="Hoover, Austin" userId="f3770b42-2904-4699-81a3-0f507db7be13" providerId="ADAL" clId="{902705AA-0B63-6E45-A4B6-BDAD522F7B75}" dt="2025-01-30T20:33:36.798" v="4586" actId="20577"/>
        <pc:sldMkLst>
          <pc:docMk/>
          <pc:sldMk cId="4121815108" sldId="2147469128"/>
        </pc:sldMkLst>
        <pc:spChg chg="mod">
          <ac:chgData name="Hoover, Austin" userId="f3770b42-2904-4699-81a3-0f507db7be13" providerId="ADAL" clId="{902705AA-0B63-6E45-A4B6-BDAD522F7B75}" dt="2025-01-30T19:42:34.749" v="707" actId="20577"/>
          <ac:spMkLst>
            <pc:docMk/>
            <pc:sldMk cId="4121815108" sldId="2147469128"/>
            <ac:spMk id="2" creationId="{A33E5881-5D94-7F87-3AF8-B7898C45AE3C}"/>
          </ac:spMkLst>
        </pc:spChg>
        <pc:spChg chg="mod">
          <ac:chgData name="Hoover, Austin" userId="f3770b42-2904-4699-81a3-0f507db7be13" providerId="ADAL" clId="{902705AA-0B63-6E45-A4B6-BDAD522F7B75}" dt="2025-01-30T20:33:36.798" v="4586" actId="20577"/>
          <ac:spMkLst>
            <pc:docMk/>
            <pc:sldMk cId="4121815108" sldId="2147469128"/>
            <ac:spMk id="3" creationId="{BAC6CD19-8F6A-DC7E-118B-A89CBD4397A9}"/>
          </ac:spMkLst>
        </pc:spChg>
      </pc:sldChg>
      <pc:sldChg chg="modSp add mod">
        <pc:chgData name="Hoover, Austin" userId="f3770b42-2904-4699-81a3-0f507db7be13" providerId="ADAL" clId="{902705AA-0B63-6E45-A4B6-BDAD522F7B75}" dt="2025-01-30T19:42:28.885" v="700" actId="20577"/>
        <pc:sldMkLst>
          <pc:docMk/>
          <pc:sldMk cId="760001005" sldId="2147469129"/>
        </pc:sldMkLst>
        <pc:spChg chg="mod">
          <ac:chgData name="Hoover, Austin" userId="f3770b42-2904-4699-81a3-0f507db7be13" providerId="ADAL" clId="{902705AA-0B63-6E45-A4B6-BDAD522F7B75}" dt="2025-01-30T19:42:28.885" v="700" actId="20577"/>
          <ac:spMkLst>
            <pc:docMk/>
            <pc:sldMk cId="760001005" sldId="2147469129"/>
            <ac:spMk id="2" creationId="{FCE63A52-F76C-288C-58AD-8DF2DAB53E71}"/>
          </ac:spMkLst>
        </pc:spChg>
        <pc:spChg chg="mod">
          <ac:chgData name="Hoover, Austin" userId="f3770b42-2904-4699-81a3-0f507db7be13" providerId="ADAL" clId="{902705AA-0B63-6E45-A4B6-BDAD522F7B75}" dt="2025-01-30T19:28:50.374" v="510" actId="20577"/>
          <ac:spMkLst>
            <pc:docMk/>
            <pc:sldMk cId="760001005" sldId="2147469129"/>
            <ac:spMk id="3" creationId="{ADB72611-F318-FAC3-1AE9-935722652101}"/>
          </ac:spMkLst>
        </pc:spChg>
      </pc:sldChg>
      <pc:sldChg chg="addSp delSp modSp new del mod">
        <pc:chgData name="Hoover, Austin" userId="f3770b42-2904-4699-81a3-0f507db7be13" providerId="ADAL" clId="{902705AA-0B63-6E45-A4B6-BDAD522F7B75}" dt="2025-01-30T20:03:07.930" v="1248" actId="2696"/>
        <pc:sldMkLst>
          <pc:docMk/>
          <pc:sldMk cId="4172453591" sldId="2147469130"/>
        </pc:sldMkLst>
        <pc:spChg chg="del">
          <ac:chgData name="Hoover, Austin" userId="f3770b42-2904-4699-81a3-0f507db7be13" providerId="ADAL" clId="{902705AA-0B63-6E45-A4B6-BDAD522F7B75}" dt="2025-01-30T19:44:27.137" v="708" actId="478"/>
          <ac:spMkLst>
            <pc:docMk/>
            <pc:sldMk cId="4172453591" sldId="2147469130"/>
            <ac:spMk id="2" creationId="{747C44FE-D4EA-75B9-17AF-D3C2A79952AA}"/>
          </ac:spMkLst>
        </pc:spChg>
        <pc:spChg chg="del mod">
          <ac:chgData name="Hoover, Austin" userId="f3770b42-2904-4699-81a3-0f507db7be13" providerId="ADAL" clId="{902705AA-0B63-6E45-A4B6-BDAD522F7B75}" dt="2025-01-30T20:02:46.057" v="1244" actId="478"/>
          <ac:spMkLst>
            <pc:docMk/>
            <pc:sldMk cId="4172453591" sldId="2147469130"/>
            <ac:spMk id="3" creationId="{CA66BF51-F16A-AC9C-51BF-77EBC260DF23}"/>
          </ac:spMkLst>
        </pc:spChg>
        <pc:spChg chg="add mod">
          <ac:chgData name="Hoover, Austin" userId="f3770b42-2904-4699-81a3-0f507db7be13" providerId="ADAL" clId="{902705AA-0B63-6E45-A4B6-BDAD522F7B75}" dt="2025-01-30T19:44:27.558" v="709"/>
          <ac:spMkLst>
            <pc:docMk/>
            <pc:sldMk cId="4172453591" sldId="2147469130"/>
            <ac:spMk id="9" creationId="{3BBBD28F-35DE-A317-3C91-B4D59988239C}"/>
          </ac:spMkLst>
        </pc:spChg>
        <pc:spChg chg="add mod">
          <ac:chgData name="Hoover, Austin" userId="f3770b42-2904-4699-81a3-0f507db7be13" providerId="ADAL" clId="{902705AA-0B63-6E45-A4B6-BDAD522F7B75}" dt="2025-01-30T19:44:27.558" v="709"/>
          <ac:spMkLst>
            <pc:docMk/>
            <pc:sldMk cId="4172453591" sldId="2147469130"/>
            <ac:spMk id="10" creationId="{58D65776-CC66-5C98-4129-E0A0C6D62881}"/>
          </ac:spMkLst>
        </pc:spChg>
        <pc:spChg chg="add mod">
          <ac:chgData name="Hoover, Austin" userId="f3770b42-2904-4699-81a3-0f507db7be13" providerId="ADAL" clId="{902705AA-0B63-6E45-A4B6-BDAD522F7B75}" dt="2025-01-30T19:44:27.558" v="709"/>
          <ac:spMkLst>
            <pc:docMk/>
            <pc:sldMk cId="4172453591" sldId="2147469130"/>
            <ac:spMk id="18" creationId="{A5EAC766-84B3-CB12-C5AD-0E7D7DAB9632}"/>
          </ac:spMkLst>
        </pc:spChg>
        <pc:spChg chg="add mod">
          <ac:chgData name="Hoover, Austin" userId="f3770b42-2904-4699-81a3-0f507db7be13" providerId="ADAL" clId="{902705AA-0B63-6E45-A4B6-BDAD522F7B75}" dt="2025-01-30T19:44:27.558" v="709"/>
          <ac:spMkLst>
            <pc:docMk/>
            <pc:sldMk cId="4172453591" sldId="2147469130"/>
            <ac:spMk id="19" creationId="{E280A238-19E2-A7BF-7AE8-315FBCCBAAD0}"/>
          </ac:spMkLst>
        </pc:spChg>
        <pc:spChg chg="add mod">
          <ac:chgData name="Hoover, Austin" userId="f3770b42-2904-4699-81a3-0f507db7be13" providerId="ADAL" clId="{902705AA-0B63-6E45-A4B6-BDAD522F7B75}" dt="2025-01-30T19:44:27.558" v="709"/>
          <ac:spMkLst>
            <pc:docMk/>
            <pc:sldMk cId="4172453591" sldId="2147469130"/>
            <ac:spMk id="22" creationId="{D60F3642-CCA4-394C-3932-5A62BB5C71DF}"/>
          </ac:spMkLst>
        </pc:spChg>
        <pc:spChg chg="add mod">
          <ac:chgData name="Hoover, Austin" userId="f3770b42-2904-4699-81a3-0f507db7be13" providerId="ADAL" clId="{902705AA-0B63-6E45-A4B6-BDAD522F7B75}" dt="2025-01-30T19:44:27.558" v="709"/>
          <ac:spMkLst>
            <pc:docMk/>
            <pc:sldMk cId="4172453591" sldId="2147469130"/>
            <ac:spMk id="23" creationId="{32FDA4EE-7D1D-43B6-7709-92705D2B74E8}"/>
          </ac:spMkLst>
        </pc:spChg>
        <pc:spChg chg="add mod">
          <ac:chgData name="Hoover, Austin" userId="f3770b42-2904-4699-81a3-0f507db7be13" providerId="ADAL" clId="{902705AA-0B63-6E45-A4B6-BDAD522F7B75}" dt="2025-01-30T19:44:27.558" v="709"/>
          <ac:spMkLst>
            <pc:docMk/>
            <pc:sldMk cId="4172453591" sldId="2147469130"/>
            <ac:spMk id="26" creationId="{85FF6F43-174F-94BE-35B6-1FB8F3B353A5}"/>
          </ac:spMkLst>
        </pc:spChg>
        <pc:spChg chg="add mod">
          <ac:chgData name="Hoover, Austin" userId="f3770b42-2904-4699-81a3-0f507db7be13" providerId="ADAL" clId="{902705AA-0B63-6E45-A4B6-BDAD522F7B75}" dt="2025-01-30T19:44:27.558" v="709"/>
          <ac:spMkLst>
            <pc:docMk/>
            <pc:sldMk cId="4172453591" sldId="2147469130"/>
            <ac:spMk id="29" creationId="{813FD03E-755A-020F-E68E-49FC818C39B7}"/>
          </ac:spMkLst>
        </pc:spChg>
        <pc:spChg chg="mod">
          <ac:chgData name="Hoover, Austin" userId="f3770b42-2904-4699-81a3-0f507db7be13" providerId="ADAL" clId="{902705AA-0B63-6E45-A4B6-BDAD522F7B75}" dt="2025-01-30T19:44:27.558" v="709"/>
          <ac:spMkLst>
            <pc:docMk/>
            <pc:sldMk cId="4172453591" sldId="2147469130"/>
            <ac:spMk id="33" creationId="{F92DE607-2758-35CB-4298-65FB775D8573}"/>
          </ac:spMkLst>
        </pc:spChg>
        <pc:spChg chg="add mod">
          <ac:chgData name="Hoover, Austin" userId="f3770b42-2904-4699-81a3-0f507db7be13" providerId="ADAL" clId="{902705AA-0B63-6E45-A4B6-BDAD522F7B75}" dt="2025-01-30T19:44:27.558" v="709"/>
          <ac:spMkLst>
            <pc:docMk/>
            <pc:sldMk cId="4172453591" sldId="2147469130"/>
            <ac:spMk id="39" creationId="{37A2CB5C-A0AB-71E0-A3F2-3A7C44014652}"/>
          </ac:spMkLst>
        </pc:spChg>
        <pc:spChg chg="add del mod">
          <ac:chgData name="Hoover, Austin" userId="f3770b42-2904-4699-81a3-0f507db7be13" providerId="ADAL" clId="{902705AA-0B63-6E45-A4B6-BDAD522F7B75}" dt="2025-01-30T19:47:57.681" v="815" actId="478"/>
          <ac:spMkLst>
            <pc:docMk/>
            <pc:sldMk cId="4172453591" sldId="2147469130"/>
            <ac:spMk id="41" creationId="{52C423DD-1BD2-B4E8-1A7D-DEDF07AA6D4E}"/>
          </ac:spMkLst>
        </pc:spChg>
        <pc:spChg chg="del">
          <ac:chgData name="Hoover, Austin" userId="f3770b42-2904-4699-81a3-0f507db7be13" providerId="ADAL" clId="{902705AA-0B63-6E45-A4B6-BDAD522F7B75}" dt="2025-01-30T19:47:57.681" v="815" actId="478"/>
          <ac:spMkLst>
            <pc:docMk/>
            <pc:sldMk cId="4172453591" sldId="2147469130"/>
            <ac:spMk id="42" creationId="{B5F467E7-5509-DD38-2C0E-38C26E031279}"/>
          </ac:spMkLst>
        </pc:spChg>
        <pc:spChg chg="add del mod">
          <ac:chgData name="Hoover, Austin" userId="f3770b42-2904-4699-81a3-0f507db7be13" providerId="ADAL" clId="{902705AA-0B63-6E45-A4B6-BDAD522F7B75}" dt="2025-01-30T19:49:31.999" v="830" actId="478"/>
          <ac:spMkLst>
            <pc:docMk/>
            <pc:sldMk cId="4172453591" sldId="2147469130"/>
            <ac:spMk id="43" creationId="{3D9DC496-BB03-84A4-E568-60E6FB8F4CE7}"/>
          </ac:spMkLst>
        </pc:spChg>
        <pc:spChg chg="del">
          <ac:chgData name="Hoover, Austin" userId="f3770b42-2904-4699-81a3-0f507db7be13" providerId="ADAL" clId="{902705AA-0B63-6E45-A4B6-BDAD522F7B75}" dt="2025-01-30T19:47:57.681" v="815" actId="478"/>
          <ac:spMkLst>
            <pc:docMk/>
            <pc:sldMk cId="4172453591" sldId="2147469130"/>
            <ac:spMk id="44" creationId="{986127A0-EA09-8D7A-4ABE-F774D66ACD0F}"/>
          </ac:spMkLst>
        </pc:spChg>
        <pc:spChg chg="del mod">
          <ac:chgData name="Hoover, Austin" userId="f3770b42-2904-4699-81a3-0f507db7be13" providerId="ADAL" clId="{902705AA-0B63-6E45-A4B6-BDAD522F7B75}" dt="2025-01-30T19:49:31.999" v="830" actId="478"/>
          <ac:spMkLst>
            <pc:docMk/>
            <pc:sldMk cId="4172453591" sldId="2147469130"/>
            <ac:spMk id="45" creationId="{D5A962EE-39B0-3A00-5F22-98C9D96072A3}"/>
          </ac:spMkLst>
        </pc:spChg>
        <pc:spChg chg="add del mod">
          <ac:chgData name="Hoover, Austin" userId="f3770b42-2904-4699-81a3-0f507db7be13" providerId="ADAL" clId="{902705AA-0B63-6E45-A4B6-BDAD522F7B75}" dt="2025-01-30T19:49:28.056" v="829" actId="478"/>
          <ac:spMkLst>
            <pc:docMk/>
            <pc:sldMk cId="4172453591" sldId="2147469130"/>
            <ac:spMk id="46" creationId="{F98864A7-132F-1177-2E98-01EC424BDC3F}"/>
          </ac:spMkLst>
        </pc:spChg>
        <pc:spChg chg="add del">
          <ac:chgData name="Hoover, Austin" userId="f3770b42-2904-4699-81a3-0f507db7be13" providerId="ADAL" clId="{902705AA-0B63-6E45-A4B6-BDAD522F7B75}" dt="2025-01-30T19:48:28.423" v="821" actId="478"/>
          <ac:spMkLst>
            <pc:docMk/>
            <pc:sldMk cId="4172453591" sldId="2147469130"/>
            <ac:spMk id="47" creationId="{C55B2322-DDBD-87E5-BB2F-37C6CEAF614F}"/>
          </ac:spMkLst>
        </pc:spChg>
        <pc:spChg chg="del">
          <ac:chgData name="Hoover, Austin" userId="f3770b42-2904-4699-81a3-0f507db7be13" providerId="ADAL" clId="{902705AA-0B63-6E45-A4B6-BDAD522F7B75}" dt="2025-01-30T19:49:34.416" v="831" actId="478"/>
          <ac:spMkLst>
            <pc:docMk/>
            <pc:sldMk cId="4172453591" sldId="2147469130"/>
            <ac:spMk id="48" creationId="{F01013F6-5EAD-F078-D06F-317846784AC5}"/>
          </ac:spMkLst>
        </pc:spChg>
        <pc:spChg chg="add del mod">
          <ac:chgData name="Hoover, Austin" userId="f3770b42-2904-4699-81a3-0f507db7be13" providerId="ADAL" clId="{902705AA-0B63-6E45-A4B6-BDAD522F7B75}" dt="2025-01-30T19:48:28.423" v="821" actId="478"/>
          <ac:spMkLst>
            <pc:docMk/>
            <pc:sldMk cId="4172453591" sldId="2147469130"/>
            <ac:spMk id="49" creationId="{A27B4F0D-9FD6-A94C-101A-E7DC75002D85}"/>
          </ac:spMkLst>
        </pc:spChg>
        <pc:spChg chg="add del">
          <ac:chgData name="Hoover, Austin" userId="f3770b42-2904-4699-81a3-0f507db7be13" providerId="ADAL" clId="{902705AA-0B63-6E45-A4B6-BDAD522F7B75}" dt="2025-01-30T19:48:28.423" v="821" actId="478"/>
          <ac:spMkLst>
            <pc:docMk/>
            <pc:sldMk cId="4172453591" sldId="2147469130"/>
            <ac:spMk id="50" creationId="{44FA2DBD-CB9D-E0DD-8EF4-9984F2DEFF15}"/>
          </ac:spMkLst>
        </pc:spChg>
        <pc:spChg chg="add del">
          <ac:chgData name="Hoover, Austin" userId="f3770b42-2904-4699-81a3-0f507db7be13" providerId="ADAL" clId="{902705AA-0B63-6E45-A4B6-BDAD522F7B75}" dt="2025-01-30T19:48:23.400" v="819" actId="478"/>
          <ac:spMkLst>
            <pc:docMk/>
            <pc:sldMk cId="4172453591" sldId="2147469130"/>
            <ac:spMk id="51" creationId="{E38FD240-A628-870A-B67F-B18FB7A8D95D}"/>
          </ac:spMkLst>
        </pc:spChg>
        <pc:spChg chg="add del">
          <ac:chgData name="Hoover, Austin" userId="f3770b42-2904-4699-81a3-0f507db7be13" providerId="ADAL" clId="{902705AA-0B63-6E45-A4B6-BDAD522F7B75}" dt="2025-01-30T19:48:28.423" v="821" actId="478"/>
          <ac:spMkLst>
            <pc:docMk/>
            <pc:sldMk cId="4172453591" sldId="2147469130"/>
            <ac:spMk id="52" creationId="{EA341189-C561-3095-099B-A701399DDF64}"/>
          </ac:spMkLst>
        </pc:spChg>
        <pc:spChg chg="add del">
          <ac:chgData name="Hoover, Austin" userId="f3770b42-2904-4699-81a3-0f507db7be13" providerId="ADAL" clId="{902705AA-0B63-6E45-A4B6-BDAD522F7B75}" dt="2025-01-30T19:48:28.423" v="821" actId="478"/>
          <ac:spMkLst>
            <pc:docMk/>
            <pc:sldMk cId="4172453591" sldId="2147469130"/>
            <ac:spMk id="53" creationId="{71537A28-DD61-3021-7F8A-8A5019EE0580}"/>
          </ac:spMkLst>
        </pc:spChg>
        <pc:spChg chg="mod">
          <ac:chgData name="Hoover, Austin" userId="f3770b42-2904-4699-81a3-0f507db7be13" providerId="ADAL" clId="{902705AA-0B63-6E45-A4B6-BDAD522F7B75}" dt="2025-01-30T19:46:39.428" v="810" actId="2711"/>
          <ac:spMkLst>
            <pc:docMk/>
            <pc:sldMk cId="4172453591" sldId="2147469130"/>
            <ac:spMk id="54" creationId="{0818B8AC-CBE9-5C9A-AA92-FBB1E7692E5F}"/>
          </ac:spMkLst>
        </pc:spChg>
        <pc:spChg chg="del">
          <ac:chgData name="Hoover, Austin" userId="f3770b42-2904-4699-81a3-0f507db7be13" providerId="ADAL" clId="{902705AA-0B63-6E45-A4B6-BDAD522F7B75}" dt="2025-01-30T19:48:10.033" v="817" actId="478"/>
          <ac:spMkLst>
            <pc:docMk/>
            <pc:sldMk cId="4172453591" sldId="2147469130"/>
            <ac:spMk id="55" creationId="{12187AEB-9B8A-F4C6-1119-81254D037B5B}"/>
          </ac:spMkLst>
        </pc:spChg>
        <pc:spChg chg="add del">
          <ac:chgData name="Hoover, Austin" userId="f3770b42-2904-4699-81a3-0f507db7be13" providerId="ADAL" clId="{902705AA-0B63-6E45-A4B6-BDAD522F7B75}" dt="2025-01-30T19:48:28.423" v="821" actId="478"/>
          <ac:spMkLst>
            <pc:docMk/>
            <pc:sldMk cId="4172453591" sldId="2147469130"/>
            <ac:spMk id="56" creationId="{946A0EB9-3D6E-BD7A-55DB-1490A00F879F}"/>
          </ac:spMkLst>
        </pc:spChg>
        <pc:spChg chg="add del mod">
          <ac:chgData name="Hoover, Austin" userId="f3770b42-2904-4699-81a3-0f507db7be13" providerId="ADAL" clId="{902705AA-0B63-6E45-A4B6-BDAD522F7B75}" dt="2025-01-30T19:48:28.423" v="821" actId="478"/>
          <ac:spMkLst>
            <pc:docMk/>
            <pc:sldMk cId="4172453591" sldId="2147469130"/>
            <ac:spMk id="57" creationId="{F767830D-745C-30F9-54BB-3688C13DD9D4}"/>
          </ac:spMkLst>
        </pc:spChg>
        <pc:spChg chg="add del">
          <ac:chgData name="Hoover, Austin" userId="f3770b42-2904-4699-81a3-0f507db7be13" providerId="ADAL" clId="{902705AA-0B63-6E45-A4B6-BDAD522F7B75}" dt="2025-01-30T19:48:28.423" v="821" actId="478"/>
          <ac:spMkLst>
            <pc:docMk/>
            <pc:sldMk cId="4172453591" sldId="2147469130"/>
            <ac:spMk id="58" creationId="{2DF994ED-BF60-055F-EA3A-B461F77F87D3}"/>
          </ac:spMkLst>
        </pc:spChg>
        <pc:spChg chg="add del mod">
          <ac:chgData name="Hoover, Austin" userId="f3770b42-2904-4699-81a3-0f507db7be13" providerId="ADAL" clId="{902705AA-0B63-6E45-A4B6-BDAD522F7B75}" dt="2025-01-30T19:48:28.423" v="821" actId="478"/>
          <ac:spMkLst>
            <pc:docMk/>
            <pc:sldMk cId="4172453591" sldId="2147469130"/>
            <ac:spMk id="59" creationId="{0C61561D-DB18-A555-FBF3-6871671E0FEE}"/>
          </ac:spMkLst>
        </pc:spChg>
        <pc:spChg chg="add del">
          <ac:chgData name="Hoover, Austin" userId="f3770b42-2904-4699-81a3-0f507db7be13" providerId="ADAL" clId="{902705AA-0B63-6E45-A4B6-BDAD522F7B75}" dt="2025-01-30T19:48:28.423" v="821" actId="478"/>
          <ac:spMkLst>
            <pc:docMk/>
            <pc:sldMk cId="4172453591" sldId="2147469130"/>
            <ac:spMk id="60" creationId="{E910D50A-4E85-42C3-1776-D1708065AE23}"/>
          </ac:spMkLst>
        </pc:spChg>
        <pc:spChg chg="del">
          <ac:chgData name="Hoover, Austin" userId="f3770b42-2904-4699-81a3-0f507db7be13" providerId="ADAL" clId="{902705AA-0B63-6E45-A4B6-BDAD522F7B75}" dt="2025-01-30T19:49:28.056" v="829" actId="478"/>
          <ac:spMkLst>
            <pc:docMk/>
            <pc:sldMk cId="4172453591" sldId="2147469130"/>
            <ac:spMk id="61" creationId="{0C0C449B-DC7F-A05F-D141-4C5EC71EC14A}"/>
          </ac:spMkLst>
        </pc:spChg>
        <pc:spChg chg="add del mod">
          <ac:chgData name="Hoover, Austin" userId="f3770b42-2904-4699-81a3-0f507db7be13" providerId="ADAL" clId="{902705AA-0B63-6E45-A4B6-BDAD522F7B75}" dt="2025-01-30T19:49:43.319" v="833" actId="478"/>
          <ac:spMkLst>
            <pc:docMk/>
            <pc:sldMk cId="4172453591" sldId="2147469130"/>
            <ac:spMk id="62" creationId="{C2FF1676-FF80-F9E5-0D7B-AC384CFAC3D7}"/>
          </ac:spMkLst>
        </pc:spChg>
        <pc:spChg chg="del">
          <ac:chgData name="Hoover, Austin" userId="f3770b42-2904-4699-81a3-0f507db7be13" providerId="ADAL" clId="{902705AA-0B63-6E45-A4B6-BDAD522F7B75}" dt="2025-01-30T19:49:28.056" v="829" actId="478"/>
          <ac:spMkLst>
            <pc:docMk/>
            <pc:sldMk cId="4172453591" sldId="2147469130"/>
            <ac:spMk id="63" creationId="{9DACB251-893D-2BD5-E7BD-6FE00D130363}"/>
          </ac:spMkLst>
        </pc:spChg>
        <pc:spChg chg="del">
          <ac:chgData name="Hoover, Austin" userId="f3770b42-2904-4699-81a3-0f507db7be13" providerId="ADAL" clId="{902705AA-0B63-6E45-A4B6-BDAD522F7B75}" dt="2025-01-30T19:49:34.416" v="831" actId="478"/>
          <ac:spMkLst>
            <pc:docMk/>
            <pc:sldMk cId="4172453591" sldId="2147469130"/>
            <ac:spMk id="64" creationId="{E94009D8-5364-AA6C-F5AD-892D21A78F46}"/>
          </ac:spMkLst>
        </pc:spChg>
        <pc:spChg chg="del">
          <ac:chgData name="Hoover, Austin" userId="f3770b42-2904-4699-81a3-0f507db7be13" providerId="ADAL" clId="{902705AA-0B63-6E45-A4B6-BDAD522F7B75}" dt="2025-01-30T19:48:10.033" v="817" actId="478"/>
          <ac:spMkLst>
            <pc:docMk/>
            <pc:sldMk cId="4172453591" sldId="2147469130"/>
            <ac:spMk id="65" creationId="{0EDE467A-7791-E9E6-5297-8D171992F345}"/>
          </ac:spMkLst>
        </pc:spChg>
        <pc:spChg chg="add del mod">
          <ac:chgData name="Hoover, Austin" userId="f3770b42-2904-4699-81a3-0f507db7be13" providerId="ADAL" clId="{902705AA-0B63-6E45-A4B6-BDAD522F7B75}" dt="2025-01-30T19:49:43.319" v="833" actId="478"/>
          <ac:spMkLst>
            <pc:docMk/>
            <pc:sldMk cId="4172453591" sldId="2147469130"/>
            <ac:spMk id="66" creationId="{8666672E-7D5D-665F-9AE0-054AB603AE06}"/>
          </ac:spMkLst>
        </pc:spChg>
        <pc:spChg chg="mod">
          <ac:chgData name="Hoover, Austin" userId="f3770b42-2904-4699-81a3-0f507db7be13" providerId="ADAL" clId="{902705AA-0B63-6E45-A4B6-BDAD522F7B75}" dt="2025-01-30T19:44:42.377" v="710"/>
          <ac:spMkLst>
            <pc:docMk/>
            <pc:sldMk cId="4172453591" sldId="2147469130"/>
            <ac:spMk id="71" creationId="{216CC938-CC6E-FF78-5339-9640043ED13F}"/>
          </ac:spMkLst>
        </pc:spChg>
        <pc:spChg chg="add del mod">
          <ac:chgData name="Hoover, Austin" userId="f3770b42-2904-4699-81a3-0f507db7be13" providerId="ADAL" clId="{902705AA-0B63-6E45-A4B6-BDAD522F7B75}" dt="2025-01-30T19:47:49.841" v="814" actId="478"/>
          <ac:spMkLst>
            <pc:docMk/>
            <pc:sldMk cId="4172453591" sldId="2147469130"/>
            <ac:spMk id="75" creationId="{44C2A405-94B7-EA76-89D1-5B477C10C6F2}"/>
          </ac:spMkLst>
        </pc:spChg>
        <pc:spChg chg="add del mod">
          <ac:chgData name="Hoover, Austin" userId="f3770b42-2904-4699-81a3-0f507db7be13" providerId="ADAL" clId="{902705AA-0B63-6E45-A4B6-BDAD522F7B75}" dt="2025-01-30T20:02:53.331" v="1247" actId="478"/>
          <ac:spMkLst>
            <pc:docMk/>
            <pc:sldMk cId="4172453591" sldId="2147469130"/>
            <ac:spMk id="77" creationId="{C0F9C8B5-A1EE-93B1-8493-4BFEF19CC6F0}"/>
          </ac:spMkLst>
        </pc:spChg>
        <pc:grpChg chg="del">
          <ac:chgData name="Hoover, Austin" userId="f3770b42-2904-4699-81a3-0f507db7be13" providerId="ADAL" clId="{902705AA-0B63-6E45-A4B6-BDAD522F7B75}" dt="2025-01-30T19:47:57.681" v="815" actId="478"/>
          <ac:grpSpMkLst>
            <pc:docMk/>
            <pc:sldMk cId="4172453591" sldId="2147469130"/>
            <ac:grpSpMk id="68" creationId="{22AD7DF8-6421-C1DA-5C93-D3541461FEA9}"/>
          </ac:grpSpMkLst>
        </pc:grpChg>
        <pc:grpChg chg="del">
          <ac:chgData name="Hoover, Austin" userId="f3770b42-2904-4699-81a3-0f507db7be13" providerId="ADAL" clId="{902705AA-0B63-6E45-A4B6-BDAD522F7B75}" dt="2025-01-30T19:47:57.681" v="815" actId="478"/>
          <ac:grpSpMkLst>
            <pc:docMk/>
            <pc:sldMk cId="4172453591" sldId="2147469130"/>
            <ac:grpSpMk id="72" creationId="{DD6D007C-DF71-480E-0A25-25625A64C607}"/>
          </ac:grpSpMkLst>
        </pc:grpChg>
        <pc:picChg chg="mod modCrop">
          <ac:chgData name="Hoover, Austin" userId="f3770b42-2904-4699-81a3-0f507db7be13" providerId="ADAL" clId="{902705AA-0B63-6E45-A4B6-BDAD522F7B75}" dt="2025-01-30T19:49:38.220" v="832" actId="732"/>
          <ac:picMkLst>
            <pc:docMk/>
            <pc:sldMk cId="4172453591" sldId="2147469130"/>
            <ac:picMk id="40" creationId="{3DFF0970-0045-9F18-B460-501D43194624}"/>
          </ac:picMkLst>
        </pc:picChg>
      </pc:sldChg>
      <pc:sldChg chg="addSp delSp modSp add del mod">
        <pc:chgData name="Hoover, Austin" userId="f3770b42-2904-4699-81a3-0f507db7be13" providerId="ADAL" clId="{902705AA-0B63-6E45-A4B6-BDAD522F7B75}" dt="2025-01-30T20:03:24.469" v="1252" actId="2696"/>
        <pc:sldMkLst>
          <pc:docMk/>
          <pc:sldMk cId="2149947099" sldId="2147469131"/>
        </pc:sldMkLst>
        <pc:spChg chg="add mod">
          <ac:chgData name="Hoover, Austin" userId="f3770b42-2904-4699-81a3-0f507db7be13" providerId="ADAL" clId="{902705AA-0B63-6E45-A4B6-BDAD522F7B75}" dt="2025-01-30T19:46:06.823" v="785"/>
          <ac:spMkLst>
            <pc:docMk/>
            <pc:sldMk cId="2149947099" sldId="2147469131"/>
            <ac:spMk id="8" creationId="{A331D2D5-35C4-8B20-A387-24B59751CE3D}"/>
          </ac:spMkLst>
        </pc:spChg>
        <pc:spChg chg="add mod">
          <ac:chgData name="Hoover, Austin" userId="f3770b42-2904-4699-81a3-0f507db7be13" providerId="ADAL" clId="{902705AA-0B63-6E45-A4B6-BDAD522F7B75}" dt="2025-01-30T19:46:06.823" v="785"/>
          <ac:spMkLst>
            <pc:docMk/>
            <pc:sldMk cId="2149947099" sldId="2147469131"/>
            <ac:spMk id="13" creationId="{94B7E680-1AAD-1E8F-C170-204807529805}"/>
          </ac:spMkLst>
        </pc:spChg>
        <pc:spChg chg="add mod">
          <ac:chgData name="Hoover, Austin" userId="f3770b42-2904-4699-81a3-0f507db7be13" providerId="ADAL" clId="{902705AA-0B63-6E45-A4B6-BDAD522F7B75}" dt="2025-01-30T19:46:06.823" v="785"/>
          <ac:spMkLst>
            <pc:docMk/>
            <pc:sldMk cId="2149947099" sldId="2147469131"/>
            <ac:spMk id="15" creationId="{4D9BA604-C52B-D272-EDA3-02A4567FC189}"/>
          </ac:spMkLst>
        </pc:spChg>
        <pc:spChg chg="add mod">
          <ac:chgData name="Hoover, Austin" userId="f3770b42-2904-4699-81a3-0f507db7be13" providerId="ADAL" clId="{902705AA-0B63-6E45-A4B6-BDAD522F7B75}" dt="2025-01-30T19:46:06.823" v="785"/>
          <ac:spMkLst>
            <pc:docMk/>
            <pc:sldMk cId="2149947099" sldId="2147469131"/>
            <ac:spMk id="17" creationId="{71F053F9-B190-861C-EAC8-B8EAAA429484}"/>
          </ac:spMkLst>
        </pc:spChg>
        <pc:spChg chg="add mod">
          <ac:chgData name="Hoover, Austin" userId="f3770b42-2904-4699-81a3-0f507db7be13" providerId="ADAL" clId="{902705AA-0B63-6E45-A4B6-BDAD522F7B75}" dt="2025-01-30T19:46:06.823" v="785"/>
          <ac:spMkLst>
            <pc:docMk/>
            <pc:sldMk cId="2149947099" sldId="2147469131"/>
            <ac:spMk id="20" creationId="{F7CB8A43-B72C-6712-4320-F2DC2EF6189E}"/>
          </ac:spMkLst>
        </pc:spChg>
        <pc:spChg chg="add mod">
          <ac:chgData name="Hoover, Austin" userId="f3770b42-2904-4699-81a3-0f507db7be13" providerId="ADAL" clId="{902705AA-0B63-6E45-A4B6-BDAD522F7B75}" dt="2025-01-30T19:46:06.823" v="785"/>
          <ac:spMkLst>
            <pc:docMk/>
            <pc:sldMk cId="2149947099" sldId="2147469131"/>
            <ac:spMk id="25" creationId="{41F5499A-2B2E-5CF7-36D0-33E339461B01}"/>
          </ac:spMkLst>
        </pc:spChg>
        <pc:spChg chg="add mod">
          <ac:chgData name="Hoover, Austin" userId="f3770b42-2904-4699-81a3-0f507db7be13" providerId="ADAL" clId="{902705AA-0B63-6E45-A4B6-BDAD522F7B75}" dt="2025-01-30T19:46:06.823" v="785"/>
          <ac:spMkLst>
            <pc:docMk/>
            <pc:sldMk cId="2149947099" sldId="2147469131"/>
            <ac:spMk id="26" creationId="{B1C99B56-9A2E-1D2F-281B-6FA685A927BC}"/>
          </ac:spMkLst>
        </pc:spChg>
        <pc:spChg chg="add mod">
          <ac:chgData name="Hoover, Austin" userId="f3770b42-2904-4699-81a3-0f507db7be13" providerId="ADAL" clId="{902705AA-0B63-6E45-A4B6-BDAD522F7B75}" dt="2025-01-30T19:46:06.823" v="785"/>
          <ac:spMkLst>
            <pc:docMk/>
            <pc:sldMk cId="2149947099" sldId="2147469131"/>
            <ac:spMk id="28" creationId="{FA6B5EB0-A855-3267-C26D-E267847F7741}"/>
          </ac:spMkLst>
        </pc:spChg>
        <pc:spChg chg="add mod">
          <ac:chgData name="Hoover, Austin" userId="f3770b42-2904-4699-81a3-0f507db7be13" providerId="ADAL" clId="{902705AA-0B63-6E45-A4B6-BDAD522F7B75}" dt="2025-01-30T19:46:06.823" v="785"/>
          <ac:spMkLst>
            <pc:docMk/>
            <pc:sldMk cId="2149947099" sldId="2147469131"/>
            <ac:spMk id="30" creationId="{BE9513AA-5EA3-0D0D-A79C-DCD8EFDA104A}"/>
          </ac:spMkLst>
        </pc:spChg>
        <pc:spChg chg="add mod">
          <ac:chgData name="Hoover, Austin" userId="f3770b42-2904-4699-81a3-0f507db7be13" providerId="ADAL" clId="{902705AA-0B63-6E45-A4B6-BDAD522F7B75}" dt="2025-01-30T19:46:06.823" v="785"/>
          <ac:spMkLst>
            <pc:docMk/>
            <pc:sldMk cId="2149947099" sldId="2147469131"/>
            <ac:spMk id="31" creationId="{34BF16FD-7028-7386-E36D-458F0886C662}"/>
          </ac:spMkLst>
        </pc:spChg>
        <pc:spChg chg="add mod">
          <ac:chgData name="Hoover, Austin" userId="f3770b42-2904-4699-81a3-0f507db7be13" providerId="ADAL" clId="{902705AA-0B63-6E45-A4B6-BDAD522F7B75}" dt="2025-01-30T19:46:17.402" v="787" actId="2711"/>
          <ac:spMkLst>
            <pc:docMk/>
            <pc:sldMk cId="2149947099" sldId="2147469131"/>
            <ac:spMk id="33" creationId="{EBB837E1-2F0D-0C23-8C19-18A06E3F190E}"/>
          </ac:spMkLst>
        </pc:spChg>
        <pc:spChg chg="add mod">
          <ac:chgData name="Hoover, Austin" userId="f3770b42-2904-4699-81a3-0f507db7be13" providerId="ADAL" clId="{902705AA-0B63-6E45-A4B6-BDAD522F7B75}" dt="2025-01-30T19:46:17.402" v="787" actId="2711"/>
          <ac:spMkLst>
            <pc:docMk/>
            <pc:sldMk cId="2149947099" sldId="2147469131"/>
            <ac:spMk id="34" creationId="{D36B6378-F415-7A6A-18D1-1175242F462D}"/>
          </ac:spMkLst>
        </pc:spChg>
        <pc:spChg chg="del mod">
          <ac:chgData name="Hoover, Austin" userId="f3770b42-2904-4699-81a3-0f507db7be13" providerId="ADAL" clId="{902705AA-0B63-6E45-A4B6-BDAD522F7B75}" dt="2025-01-30T19:51:36.008" v="863" actId="478"/>
          <ac:spMkLst>
            <pc:docMk/>
            <pc:sldMk cId="2149947099" sldId="2147469131"/>
            <ac:spMk id="35" creationId="{453E2127-DAB0-F4AC-76F0-5C75A8F6CD08}"/>
          </ac:spMkLst>
        </pc:spChg>
        <pc:spChg chg="mod">
          <ac:chgData name="Hoover, Austin" userId="f3770b42-2904-4699-81a3-0f507db7be13" providerId="ADAL" clId="{902705AA-0B63-6E45-A4B6-BDAD522F7B75}" dt="2025-01-30T19:51:50.154" v="872" actId="20577"/>
          <ac:spMkLst>
            <pc:docMk/>
            <pc:sldMk cId="2149947099" sldId="2147469131"/>
            <ac:spMk id="36" creationId="{3DCA6D01-1132-0BBC-F6A0-F3E47D95E9AE}"/>
          </ac:spMkLst>
        </pc:spChg>
        <pc:spChg chg="add mod">
          <ac:chgData name="Hoover, Austin" userId="f3770b42-2904-4699-81a3-0f507db7be13" providerId="ADAL" clId="{902705AA-0B63-6E45-A4B6-BDAD522F7B75}" dt="2025-01-30T19:46:17.402" v="787" actId="2711"/>
          <ac:spMkLst>
            <pc:docMk/>
            <pc:sldMk cId="2149947099" sldId="2147469131"/>
            <ac:spMk id="38" creationId="{8E159372-B4E0-11B4-CA3F-7CDF4EA88595}"/>
          </ac:spMkLst>
        </pc:spChg>
        <pc:spChg chg="add mod">
          <ac:chgData name="Hoover, Austin" userId="f3770b42-2904-4699-81a3-0f507db7be13" providerId="ADAL" clId="{902705AA-0B63-6E45-A4B6-BDAD522F7B75}" dt="2025-01-30T19:46:17.402" v="787" actId="2711"/>
          <ac:spMkLst>
            <pc:docMk/>
            <pc:sldMk cId="2149947099" sldId="2147469131"/>
            <ac:spMk id="39" creationId="{954072F3-AB5B-EF30-760B-6069BBC91F86}"/>
          </ac:spMkLst>
        </pc:spChg>
        <pc:spChg chg="del">
          <ac:chgData name="Hoover, Austin" userId="f3770b42-2904-4699-81a3-0f507db7be13" providerId="ADAL" clId="{902705AA-0B63-6E45-A4B6-BDAD522F7B75}" dt="2025-01-30T19:45:51.747" v="784" actId="478"/>
          <ac:spMkLst>
            <pc:docMk/>
            <pc:sldMk cId="2149947099" sldId="2147469131"/>
            <ac:spMk id="43" creationId="{9B9F6187-0047-7933-443A-F000A70709CE}"/>
          </ac:spMkLst>
        </pc:spChg>
        <pc:spChg chg="del">
          <ac:chgData name="Hoover, Austin" userId="f3770b42-2904-4699-81a3-0f507db7be13" providerId="ADAL" clId="{902705AA-0B63-6E45-A4B6-BDAD522F7B75}" dt="2025-01-30T19:45:51.747" v="784" actId="478"/>
          <ac:spMkLst>
            <pc:docMk/>
            <pc:sldMk cId="2149947099" sldId="2147469131"/>
            <ac:spMk id="51" creationId="{DC31BBEA-D305-3D90-ABDC-D1C138B1D5F7}"/>
          </ac:spMkLst>
        </pc:spChg>
        <pc:spChg chg="del">
          <ac:chgData name="Hoover, Austin" userId="f3770b42-2904-4699-81a3-0f507db7be13" providerId="ADAL" clId="{902705AA-0B63-6E45-A4B6-BDAD522F7B75}" dt="2025-01-30T19:45:51.747" v="784" actId="478"/>
          <ac:spMkLst>
            <pc:docMk/>
            <pc:sldMk cId="2149947099" sldId="2147469131"/>
            <ac:spMk id="52" creationId="{226B2742-12AE-028B-7061-F50BCCFF0619}"/>
          </ac:spMkLst>
        </pc:spChg>
        <pc:spChg chg="del">
          <ac:chgData name="Hoover, Austin" userId="f3770b42-2904-4699-81a3-0f507db7be13" providerId="ADAL" clId="{902705AA-0B63-6E45-A4B6-BDAD522F7B75}" dt="2025-01-30T19:45:51.747" v="784" actId="478"/>
          <ac:spMkLst>
            <pc:docMk/>
            <pc:sldMk cId="2149947099" sldId="2147469131"/>
            <ac:spMk id="54" creationId="{8F9D2928-7A91-88EC-E63E-4DFDDCA10960}"/>
          </ac:spMkLst>
        </pc:spChg>
        <pc:spChg chg="del">
          <ac:chgData name="Hoover, Austin" userId="f3770b42-2904-4699-81a3-0f507db7be13" providerId="ADAL" clId="{902705AA-0B63-6E45-A4B6-BDAD522F7B75}" dt="2025-01-30T19:45:51.747" v="784" actId="478"/>
          <ac:spMkLst>
            <pc:docMk/>
            <pc:sldMk cId="2149947099" sldId="2147469131"/>
            <ac:spMk id="56" creationId="{E57D727C-E54D-05AF-6D76-D5F1EAF2FB1A}"/>
          </ac:spMkLst>
        </pc:spChg>
        <pc:spChg chg="del">
          <ac:chgData name="Hoover, Austin" userId="f3770b42-2904-4699-81a3-0f507db7be13" providerId="ADAL" clId="{902705AA-0B63-6E45-A4B6-BDAD522F7B75}" dt="2025-01-30T19:45:51.747" v="784" actId="478"/>
          <ac:spMkLst>
            <pc:docMk/>
            <pc:sldMk cId="2149947099" sldId="2147469131"/>
            <ac:spMk id="59" creationId="{651D6761-A393-8A32-A079-28EBA026CF4D}"/>
          </ac:spMkLst>
        </pc:spChg>
        <pc:spChg chg="del">
          <ac:chgData name="Hoover, Austin" userId="f3770b42-2904-4699-81a3-0f507db7be13" providerId="ADAL" clId="{902705AA-0B63-6E45-A4B6-BDAD522F7B75}" dt="2025-01-30T19:45:51.747" v="784" actId="478"/>
          <ac:spMkLst>
            <pc:docMk/>
            <pc:sldMk cId="2149947099" sldId="2147469131"/>
            <ac:spMk id="60" creationId="{96877424-38BB-CAD8-6D3A-F63621134124}"/>
          </ac:spMkLst>
        </pc:spChg>
        <pc:spChg chg="del">
          <ac:chgData name="Hoover, Austin" userId="f3770b42-2904-4699-81a3-0f507db7be13" providerId="ADAL" clId="{902705AA-0B63-6E45-A4B6-BDAD522F7B75}" dt="2025-01-30T19:45:51.747" v="784" actId="478"/>
          <ac:spMkLst>
            <pc:docMk/>
            <pc:sldMk cId="2149947099" sldId="2147469131"/>
            <ac:spMk id="63" creationId="{02953B7A-5976-0251-4C5B-BA2F49020A95}"/>
          </ac:spMkLst>
        </pc:spChg>
        <pc:spChg chg="del">
          <ac:chgData name="Hoover, Austin" userId="f3770b42-2904-4699-81a3-0f507db7be13" providerId="ADAL" clId="{902705AA-0B63-6E45-A4B6-BDAD522F7B75}" dt="2025-01-30T19:45:51.747" v="784" actId="478"/>
          <ac:spMkLst>
            <pc:docMk/>
            <pc:sldMk cId="2149947099" sldId="2147469131"/>
            <ac:spMk id="65" creationId="{5C0BC639-B06A-9C58-B18A-6DD33F472F96}"/>
          </ac:spMkLst>
        </pc:spChg>
        <pc:spChg chg="del">
          <ac:chgData name="Hoover, Austin" userId="f3770b42-2904-4699-81a3-0f507db7be13" providerId="ADAL" clId="{902705AA-0B63-6E45-A4B6-BDAD522F7B75}" dt="2025-01-30T19:45:51.747" v="784" actId="478"/>
          <ac:spMkLst>
            <pc:docMk/>
            <pc:sldMk cId="2149947099" sldId="2147469131"/>
            <ac:spMk id="66" creationId="{C7681E64-489B-99C8-9F78-F566193C29AD}"/>
          </ac:spMkLst>
        </pc:spChg>
        <pc:spChg chg="add mod">
          <ac:chgData name="Hoover, Austin" userId="f3770b42-2904-4699-81a3-0f507db7be13" providerId="ADAL" clId="{902705AA-0B63-6E45-A4B6-BDAD522F7B75}" dt="2025-01-30T19:46:17.402" v="787" actId="2711"/>
          <ac:spMkLst>
            <pc:docMk/>
            <pc:sldMk cId="2149947099" sldId="2147469131"/>
            <ac:spMk id="77" creationId="{B8AF0357-5760-E60B-30C3-AA1E16919A82}"/>
          </ac:spMkLst>
        </pc:spChg>
        <pc:spChg chg="add mod">
          <ac:chgData name="Hoover, Austin" userId="f3770b42-2904-4699-81a3-0f507db7be13" providerId="ADAL" clId="{902705AA-0B63-6E45-A4B6-BDAD522F7B75}" dt="2025-01-30T19:46:17.402" v="787" actId="2711"/>
          <ac:spMkLst>
            <pc:docMk/>
            <pc:sldMk cId="2149947099" sldId="2147469131"/>
            <ac:spMk id="78" creationId="{FFF24D94-330D-EC89-89FB-51F8CF20A2F9}"/>
          </ac:spMkLst>
        </pc:spChg>
        <pc:spChg chg="add mod">
          <ac:chgData name="Hoover, Austin" userId="f3770b42-2904-4699-81a3-0f507db7be13" providerId="ADAL" clId="{902705AA-0B63-6E45-A4B6-BDAD522F7B75}" dt="2025-01-30T19:46:17.402" v="787" actId="2711"/>
          <ac:spMkLst>
            <pc:docMk/>
            <pc:sldMk cId="2149947099" sldId="2147469131"/>
            <ac:spMk id="79" creationId="{9C65003E-12DD-DF1B-DEF1-9E9166194C8B}"/>
          </ac:spMkLst>
        </pc:spChg>
        <pc:spChg chg="add mod">
          <ac:chgData name="Hoover, Austin" userId="f3770b42-2904-4699-81a3-0f507db7be13" providerId="ADAL" clId="{902705AA-0B63-6E45-A4B6-BDAD522F7B75}" dt="2025-01-30T19:46:17.402" v="787" actId="2711"/>
          <ac:spMkLst>
            <pc:docMk/>
            <pc:sldMk cId="2149947099" sldId="2147469131"/>
            <ac:spMk id="82" creationId="{8ED1061A-0A0B-4BF0-4CBC-0063B5BAF0E5}"/>
          </ac:spMkLst>
        </pc:spChg>
        <pc:spChg chg="add mod">
          <ac:chgData name="Hoover, Austin" userId="f3770b42-2904-4699-81a3-0f507db7be13" providerId="ADAL" clId="{902705AA-0B63-6E45-A4B6-BDAD522F7B75}" dt="2025-01-30T19:46:17.402" v="787" actId="2711"/>
          <ac:spMkLst>
            <pc:docMk/>
            <pc:sldMk cId="2149947099" sldId="2147469131"/>
            <ac:spMk id="86" creationId="{31C8A512-B67B-40CE-07AD-2594D6AD3347}"/>
          </ac:spMkLst>
        </pc:spChg>
        <pc:spChg chg="add mod">
          <ac:chgData name="Hoover, Austin" userId="f3770b42-2904-4699-81a3-0f507db7be13" providerId="ADAL" clId="{902705AA-0B63-6E45-A4B6-BDAD522F7B75}" dt="2025-01-30T19:51:12.269" v="857" actId="20577"/>
          <ac:spMkLst>
            <pc:docMk/>
            <pc:sldMk cId="2149947099" sldId="2147469131"/>
            <ac:spMk id="93" creationId="{D16CFE4D-A6BC-671C-526D-3540DFE7B994}"/>
          </ac:spMkLst>
        </pc:spChg>
        <pc:spChg chg="add mod">
          <ac:chgData name="Hoover, Austin" userId="f3770b42-2904-4699-81a3-0f507db7be13" providerId="ADAL" clId="{902705AA-0B63-6E45-A4B6-BDAD522F7B75}" dt="2025-01-30T19:51:36.287" v="864"/>
          <ac:spMkLst>
            <pc:docMk/>
            <pc:sldMk cId="2149947099" sldId="2147469131"/>
            <ac:spMk id="97" creationId="{CB04F916-E836-00A1-6349-CA3EFFB47EA0}"/>
          </ac:spMkLst>
        </pc:spChg>
      </pc:sldChg>
      <pc:sldChg chg="addSp delSp modSp add mod">
        <pc:chgData name="Hoover, Austin" userId="f3770b42-2904-4699-81a3-0f507db7be13" providerId="ADAL" clId="{902705AA-0B63-6E45-A4B6-BDAD522F7B75}" dt="2025-01-30T20:34:38.289" v="4597" actId="732"/>
        <pc:sldMkLst>
          <pc:docMk/>
          <pc:sldMk cId="2400575164" sldId="2147469132"/>
        </pc:sldMkLst>
        <pc:spChg chg="add mod">
          <ac:chgData name="Hoover, Austin" userId="f3770b42-2904-4699-81a3-0f507db7be13" providerId="ADAL" clId="{902705AA-0B63-6E45-A4B6-BDAD522F7B75}" dt="2025-01-30T19:51:33.342" v="862"/>
          <ac:spMkLst>
            <pc:docMk/>
            <pc:sldMk cId="2400575164" sldId="2147469132"/>
            <ac:spMk id="2" creationId="{004313C8-2B6A-8A01-9BD4-07C0CACB7E44}"/>
          </ac:spMkLst>
        </pc:spChg>
        <pc:spChg chg="del">
          <ac:chgData name="Hoover, Austin" userId="f3770b42-2904-4699-81a3-0f507db7be13" providerId="ADAL" clId="{902705AA-0B63-6E45-A4B6-BDAD522F7B75}" dt="2025-01-30T20:03:29.020" v="1253" actId="478"/>
          <ac:spMkLst>
            <pc:docMk/>
            <pc:sldMk cId="2400575164" sldId="2147469132"/>
            <ac:spMk id="3" creationId="{334E75AD-EA9E-8684-A4C0-0D257E1DF5DA}"/>
          </ac:spMkLst>
        </pc:spChg>
        <pc:spChg chg="add del mod">
          <ac:chgData name="Hoover, Austin" userId="f3770b42-2904-4699-81a3-0f507db7be13" providerId="ADAL" clId="{902705AA-0B63-6E45-A4B6-BDAD522F7B75}" dt="2025-01-30T20:33:58.482" v="4588" actId="478"/>
          <ac:spMkLst>
            <pc:docMk/>
            <pc:sldMk cId="2400575164" sldId="2147469132"/>
            <ac:spMk id="4" creationId="{92AF2021-EF3B-9A3B-E386-6A801B949CD3}"/>
          </ac:spMkLst>
        </pc:spChg>
        <pc:spChg chg="add del mod">
          <ac:chgData name="Hoover, Austin" userId="f3770b42-2904-4699-81a3-0f507db7be13" providerId="ADAL" clId="{902705AA-0B63-6E45-A4B6-BDAD522F7B75}" dt="2025-01-30T20:03:30.734" v="1254" actId="478"/>
          <ac:spMkLst>
            <pc:docMk/>
            <pc:sldMk cId="2400575164" sldId="2147469132"/>
            <ac:spMk id="6" creationId="{08457279-11AE-43F3-FBB3-8F53B9ECFE35}"/>
          </ac:spMkLst>
        </pc:spChg>
        <pc:spChg chg="del">
          <ac:chgData name="Hoover, Austin" userId="f3770b42-2904-4699-81a3-0f507db7be13" providerId="ADAL" clId="{902705AA-0B63-6E45-A4B6-BDAD522F7B75}" dt="2025-01-30T20:34:22.359" v="4594" actId="478"/>
          <ac:spMkLst>
            <pc:docMk/>
            <pc:sldMk cId="2400575164" sldId="2147469132"/>
            <ac:spMk id="41" creationId="{BF12B0A2-AAF1-531F-90CC-8C2E4BAB9655}"/>
          </ac:spMkLst>
        </pc:spChg>
        <pc:spChg chg="del mod">
          <ac:chgData name="Hoover, Austin" userId="f3770b42-2904-4699-81a3-0f507db7be13" providerId="ADAL" clId="{902705AA-0B63-6E45-A4B6-BDAD522F7B75}" dt="2025-01-30T20:34:22.359" v="4594" actId="478"/>
          <ac:spMkLst>
            <pc:docMk/>
            <pc:sldMk cId="2400575164" sldId="2147469132"/>
            <ac:spMk id="42" creationId="{5C19B2F9-FA2D-0555-1F5E-DBEB6A29A4C3}"/>
          </ac:spMkLst>
        </pc:spChg>
        <pc:spChg chg="del mod">
          <ac:chgData name="Hoover, Austin" userId="f3770b42-2904-4699-81a3-0f507db7be13" providerId="ADAL" clId="{902705AA-0B63-6E45-A4B6-BDAD522F7B75}" dt="2025-01-30T19:51:33.112" v="861" actId="478"/>
          <ac:spMkLst>
            <pc:docMk/>
            <pc:sldMk cId="2400575164" sldId="2147469132"/>
            <ac:spMk id="43" creationId="{C7368D09-811C-7B83-DA35-C8CB6381236B}"/>
          </ac:spMkLst>
        </pc:spChg>
        <pc:spChg chg="del mod">
          <ac:chgData name="Hoover, Austin" userId="f3770b42-2904-4699-81a3-0f507db7be13" providerId="ADAL" clId="{902705AA-0B63-6E45-A4B6-BDAD522F7B75}" dt="2025-01-30T20:34:20.248" v="4593" actId="478"/>
          <ac:spMkLst>
            <pc:docMk/>
            <pc:sldMk cId="2400575164" sldId="2147469132"/>
            <ac:spMk id="44" creationId="{9E2521E6-09B5-8F7D-B5D7-F1E01008F567}"/>
          </ac:spMkLst>
        </pc:spChg>
        <pc:spChg chg="del">
          <ac:chgData name="Hoover, Austin" userId="f3770b42-2904-4699-81a3-0f507db7be13" providerId="ADAL" clId="{902705AA-0B63-6E45-A4B6-BDAD522F7B75}" dt="2025-01-30T20:34:34.253" v="4596" actId="478"/>
          <ac:spMkLst>
            <pc:docMk/>
            <pc:sldMk cId="2400575164" sldId="2147469132"/>
            <ac:spMk id="47" creationId="{950C3EAD-6D5A-EB27-A621-2C99D91B0D48}"/>
          </ac:spMkLst>
        </pc:spChg>
        <pc:spChg chg="del">
          <ac:chgData name="Hoover, Austin" userId="f3770b42-2904-4699-81a3-0f507db7be13" providerId="ADAL" clId="{902705AA-0B63-6E45-A4B6-BDAD522F7B75}" dt="2025-01-30T20:34:34.253" v="4596" actId="478"/>
          <ac:spMkLst>
            <pc:docMk/>
            <pc:sldMk cId="2400575164" sldId="2147469132"/>
            <ac:spMk id="50" creationId="{0B06DDB2-B925-FC20-6585-FF233D2CEE4B}"/>
          </ac:spMkLst>
        </pc:spChg>
        <pc:spChg chg="del">
          <ac:chgData name="Hoover, Austin" userId="f3770b42-2904-4699-81a3-0f507db7be13" providerId="ADAL" clId="{902705AA-0B63-6E45-A4B6-BDAD522F7B75}" dt="2025-01-30T20:34:34.253" v="4596" actId="478"/>
          <ac:spMkLst>
            <pc:docMk/>
            <pc:sldMk cId="2400575164" sldId="2147469132"/>
            <ac:spMk id="51" creationId="{1DA27CA2-A9BB-0F32-A7F1-2A4285BE5C64}"/>
          </ac:spMkLst>
        </pc:spChg>
        <pc:spChg chg="del mod">
          <ac:chgData name="Hoover, Austin" userId="f3770b42-2904-4699-81a3-0f507db7be13" providerId="ADAL" clId="{902705AA-0B63-6E45-A4B6-BDAD522F7B75}" dt="2025-01-30T20:34:34.253" v="4596" actId="478"/>
          <ac:spMkLst>
            <pc:docMk/>
            <pc:sldMk cId="2400575164" sldId="2147469132"/>
            <ac:spMk id="52" creationId="{7B6D1681-50D4-6D0D-57E5-7C7FFEDA851A}"/>
          </ac:spMkLst>
        </pc:spChg>
        <pc:spChg chg="del mod">
          <ac:chgData name="Hoover, Austin" userId="f3770b42-2904-4699-81a3-0f507db7be13" providerId="ADAL" clId="{902705AA-0B63-6E45-A4B6-BDAD522F7B75}" dt="2025-01-30T20:34:34.253" v="4596" actId="478"/>
          <ac:spMkLst>
            <pc:docMk/>
            <pc:sldMk cId="2400575164" sldId="2147469132"/>
            <ac:spMk id="53" creationId="{8E5D76DC-7345-08E6-ADCD-84F9BDD0977F}"/>
          </ac:spMkLst>
        </pc:spChg>
        <pc:spChg chg="del">
          <ac:chgData name="Hoover, Austin" userId="f3770b42-2904-4699-81a3-0f507db7be13" providerId="ADAL" clId="{902705AA-0B63-6E45-A4B6-BDAD522F7B75}" dt="2025-01-30T20:34:34.253" v="4596" actId="478"/>
          <ac:spMkLst>
            <pc:docMk/>
            <pc:sldMk cId="2400575164" sldId="2147469132"/>
            <ac:spMk id="54" creationId="{3E929F86-E506-D305-81EB-50A7A11D3190}"/>
          </ac:spMkLst>
        </pc:spChg>
        <pc:spChg chg="del">
          <ac:chgData name="Hoover, Austin" userId="f3770b42-2904-4699-81a3-0f507db7be13" providerId="ADAL" clId="{902705AA-0B63-6E45-A4B6-BDAD522F7B75}" dt="2025-01-30T20:34:34.253" v="4596" actId="478"/>
          <ac:spMkLst>
            <pc:docMk/>
            <pc:sldMk cId="2400575164" sldId="2147469132"/>
            <ac:spMk id="55" creationId="{A4B67097-A6E8-89CA-EA0F-6BD743997DF1}"/>
          </ac:spMkLst>
        </pc:spChg>
        <pc:spChg chg="mod">
          <ac:chgData name="Hoover, Austin" userId="f3770b42-2904-4699-81a3-0f507db7be13" providerId="ADAL" clId="{902705AA-0B63-6E45-A4B6-BDAD522F7B75}" dt="2025-01-30T20:03:53.022" v="1255" actId="1076"/>
          <ac:spMkLst>
            <pc:docMk/>
            <pc:sldMk cId="2400575164" sldId="2147469132"/>
            <ac:spMk id="56" creationId="{9B1AAC04-7ADB-7710-C152-F71252D6CFC2}"/>
          </ac:spMkLst>
        </pc:spChg>
        <pc:spChg chg="del">
          <ac:chgData name="Hoover, Austin" userId="f3770b42-2904-4699-81a3-0f507db7be13" providerId="ADAL" clId="{902705AA-0B63-6E45-A4B6-BDAD522F7B75}" dt="2025-01-30T20:34:34.253" v="4596" actId="478"/>
          <ac:spMkLst>
            <pc:docMk/>
            <pc:sldMk cId="2400575164" sldId="2147469132"/>
            <ac:spMk id="57" creationId="{A1EB4E4D-6620-434D-267A-C4B198792D2A}"/>
          </ac:spMkLst>
        </pc:spChg>
        <pc:spChg chg="del mod">
          <ac:chgData name="Hoover, Austin" userId="f3770b42-2904-4699-81a3-0f507db7be13" providerId="ADAL" clId="{902705AA-0B63-6E45-A4B6-BDAD522F7B75}" dt="2025-01-30T20:34:34.253" v="4596" actId="478"/>
          <ac:spMkLst>
            <pc:docMk/>
            <pc:sldMk cId="2400575164" sldId="2147469132"/>
            <ac:spMk id="60" creationId="{267EA553-DE82-A509-1758-8ED6F3EC72B0}"/>
          </ac:spMkLst>
        </pc:spChg>
        <pc:spChg chg="mod">
          <ac:chgData name="Hoover, Austin" userId="f3770b42-2904-4699-81a3-0f507db7be13" providerId="ADAL" clId="{902705AA-0B63-6E45-A4B6-BDAD522F7B75}" dt="2025-01-30T20:03:53.022" v="1255" actId="1076"/>
          <ac:spMkLst>
            <pc:docMk/>
            <pc:sldMk cId="2400575164" sldId="2147469132"/>
            <ac:spMk id="62" creationId="{69B931D7-CA01-7063-8338-F7B2F34D26DC}"/>
          </ac:spMkLst>
        </pc:spChg>
        <pc:spChg chg="mod">
          <ac:chgData name="Hoover, Austin" userId="f3770b42-2904-4699-81a3-0f507db7be13" providerId="ADAL" clId="{902705AA-0B63-6E45-A4B6-BDAD522F7B75}" dt="2025-01-30T20:03:53.022" v="1255" actId="1076"/>
          <ac:spMkLst>
            <pc:docMk/>
            <pc:sldMk cId="2400575164" sldId="2147469132"/>
            <ac:spMk id="64" creationId="{850B0B5E-A77A-17F2-00B5-65CA8DEFC2F4}"/>
          </ac:spMkLst>
        </pc:spChg>
        <pc:spChg chg="del mod">
          <ac:chgData name="Hoover, Austin" userId="f3770b42-2904-4699-81a3-0f507db7be13" providerId="ADAL" clId="{902705AA-0B63-6E45-A4B6-BDAD522F7B75}" dt="2025-01-30T20:34:34.253" v="4596" actId="478"/>
          <ac:spMkLst>
            <pc:docMk/>
            <pc:sldMk cId="2400575164" sldId="2147469132"/>
            <ac:spMk id="65" creationId="{34ABE224-A6B9-BF36-8BFE-4F56396C2859}"/>
          </ac:spMkLst>
        </pc:spChg>
        <pc:spChg chg="del">
          <ac:chgData name="Hoover, Austin" userId="f3770b42-2904-4699-81a3-0f507db7be13" providerId="ADAL" clId="{902705AA-0B63-6E45-A4B6-BDAD522F7B75}" dt="2025-01-30T20:34:20.248" v="4593" actId="478"/>
          <ac:spMkLst>
            <pc:docMk/>
            <pc:sldMk cId="2400575164" sldId="2147469132"/>
            <ac:spMk id="67" creationId="{F708CC54-424C-3467-AA94-0A56BE79DB2E}"/>
          </ac:spMkLst>
        </pc:spChg>
        <pc:spChg chg="mod">
          <ac:chgData name="Hoover, Austin" userId="f3770b42-2904-4699-81a3-0f507db7be13" providerId="ADAL" clId="{902705AA-0B63-6E45-A4B6-BDAD522F7B75}" dt="2025-01-30T20:03:53.022" v="1255" actId="1076"/>
          <ac:spMkLst>
            <pc:docMk/>
            <pc:sldMk cId="2400575164" sldId="2147469132"/>
            <ac:spMk id="71" creationId="{2452FB9B-ABE4-B8BA-567C-16B998FA7261}"/>
          </ac:spMkLst>
        </pc:spChg>
        <pc:spChg chg="mod">
          <ac:chgData name="Hoover, Austin" userId="f3770b42-2904-4699-81a3-0f507db7be13" providerId="ADAL" clId="{902705AA-0B63-6E45-A4B6-BDAD522F7B75}" dt="2025-01-30T20:03:53.022" v="1255" actId="1076"/>
          <ac:spMkLst>
            <pc:docMk/>
            <pc:sldMk cId="2400575164" sldId="2147469132"/>
            <ac:spMk id="73" creationId="{67E45142-38BA-0830-8F72-8F2A2901CDC6}"/>
          </ac:spMkLst>
        </pc:spChg>
        <pc:spChg chg="del">
          <ac:chgData name="Hoover, Austin" userId="f3770b42-2904-4699-81a3-0f507db7be13" providerId="ADAL" clId="{902705AA-0B63-6E45-A4B6-BDAD522F7B75}" dt="2025-01-30T20:34:20.248" v="4593" actId="478"/>
          <ac:spMkLst>
            <pc:docMk/>
            <pc:sldMk cId="2400575164" sldId="2147469132"/>
            <ac:spMk id="75" creationId="{5B67B533-0009-9FAF-0FF8-3C09BB585F94}"/>
          </ac:spMkLst>
        </pc:spChg>
        <pc:grpChg chg="del">
          <ac:chgData name="Hoover, Austin" userId="f3770b42-2904-4699-81a3-0f507db7be13" providerId="ADAL" clId="{902705AA-0B63-6E45-A4B6-BDAD522F7B75}" dt="2025-01-30T20:34:20.248" v="4593" actId="478"/>
          <ac:grpSpMkLst>
            <pc:docMk/>
            <pc:sldMk cId="2400575164" sldId="2147469132"/>
            <ac:grpSpMk id="68" creationId="{0C856651-FF0E-6D5B-D7E9-3457ED2C8694}"/>
          </ac:grpSpMkLst>
        </pc:grpChg>
        <pc:grpChg chg="del">
          <ac:chgData name="Hoover, Austin" userId="f3770b42-2904-4699-81a3-0f507db7be13" providerId="ADAL" clId="{902705AA-0B63-6E45-A4B6-BDAD522F7B75}" dt="2025-01-30T20:34:20.248" v="4593" actId="478"/>
          <ac:grpSpMkLst>
            <pc:docMk/>
            <pc:sldMk cId="2400575164" sldId="2147469132"/>
            <ac:grpSpMk id="72" creationId="{1C2C0AA4-3343-4984-4823-025B9898F55C}"/>
          </ac:grpSpMkLst>
        </pc:grpChg>
        <pc:picChg chg="mod modCrop">
          <ac:chgData name="Hoover, Austin" userId="f3770b42-2904-4699-81a3-0f507db7be13" providerId="ADAL" clId="{902705AA-0B63-6E45-A4B6-BDAD522F7B75}" dt="2025-01-30T20:34:38.289" v="4597" actId="732"/>
          <ac:picMkLst>
            <pc:docMk/>
            <pc:sldMk cId="2400575164" sldId="2147469132"/>
            <ac:picMk id="40" creationId="{D8D2C595-B48C-D87C-592C-6AB753E63477}"/>
          </ac:picMkLst>
        </pc:picChg>
      </pc:sldChg>
      <pc:sldChg chg="addSp delSp modSp add del mod">
        <pc:chgData name="Hoover, Austin" userId="f3770b42-2904-4699-81a3-0f507db7be13" providerId="ADAL" clId="{902705AA-0B63-6E45-A4B6-BDAD522F7B75}" dt="2025-01-30T20:03:07.949" v="1250" actId="2696"/>
        <pc:sldMkLst>
          <pc:docMk/>
          <pc:sldMk cId="3987595210" sldId="2147469133"/>
        </pc:sldMkLst>
        <pc:spChg chg="add mod">
          <ac:chgData name="Hoover, Austin" userId="f3770b42-2904-4699-81a3-0f507db7be13" providerId="ADAL" clId="{902705AA-0B63-6E45-A4B6-BDAD522F7B75}" dt="2025-01-30T19:51:30.660" v="860"/>
          <ac:spMkLst>
            <pc:docMk/>
            <pc:sldMk cId="3987595210" sldId="2147469133"/>
            <ac:spMk id="2" creationId="{F751A635-C74B-7FFE-E30B-921EAFCD43EE}"/>
          </ac:spMkLst>
        </pc:spChg>
        <pc:spChg chg="del mod">
          <ac:chgData name="Hoover, Austin" userId="f3770b42-2904-4699-81a3-0f507db7be13" providerId="ADAL" clId="{902705AA-0B63-6E45-A4B6-BDAD522F7B75}" dt="2025-01-30T19:51:30.454" v="859" actId="478"/>
          <ac:spMkLst>
            <pc:docMk/>
            <pc:sldMk cId="3987595210" sldId="2147469133"/>
            <ac:spMk id="43" creationId="{B1BF0E93-CF34-05E9-CD30-4A40862F8EE9}"/>
          </ac:spMkLst>
        </pc:spChg>
        <pc:spChg chg="mod">
          <ac:chgData name="Hoover, Austin" userId="f3770b42-2904-4699-81a3-0f507db7be13" providerId="ADAL" clId="{902705AA-0B63-6E45-A4B6-BDAD522F7B75}" dt="2025-01-30T19:51:08.917" v="855" actId="20577"/>
          <ac:spMkLst>
            <pc:docMk/>
            <pc:sldMk cId="3987595210" sldId="2147469133"/>
            <ac:spMk id="65" creationId="{4C416E79-6F19-47D6-4CDF-65531E9C39B5}"/>
          </ac:spMkLst>
        </pc:spChg>
      </pc:sldChg>
      <pc:sldChg chg="addSp delSp modSp add del mod">
        <pc:chgData name="Hoover, Austin" userId="f3770b42-2904-4699-81a3-0f507db7be13" providerId="ADAL" clId="{902705AA-0B63-6E45-A4B6-BDAD522F7B75}" dt="2025-01-30T20:03:07.936" v="1249" actId="2696"/>
        <pc:sldMkLst>
          <pc:docMk/>
          <pc:sldMk cId="1209420488" sldId="2147469134"/>
        </pc:sldMkLst>
        <pc:spChg chg="del">
          <ac:chgData name="Hoover, Austin" userId="f3770b42-2904-4699-81a3-0f507db7be13" providerId="ADAL" clId="{902705AA-0B63-6E45-A4B6-BDAD522F7B75}" dt="2025-01-30T20:02:49.119" v="1245" actId="478"/>
          <ac:spMkLst>
            <pc:docMk/>
            <pc:sldMk cId="1209420488" sldId="2147469134"/>
            <ac:spMk id="3" creationId="{8B2216FD-FE69-0F9C-C59C-D343D9A7DE98}"/>
          </ac:spMkLst>
        </pc:spChg>
        <pc:spChg chg="add del mod">
          <ac:chgData name="Hoover, Austin" userId="f3770b42-2904-4699-81a3-0f507db7be13" providerId="ADAL" clId="{902705AA-0B63-6E45-A4B6-BDAD522F7B75}" dt="2025-01-30T20:02:51.116" v="1246" actId="478"/>
          <ac:spMkLst>
            <pc:docMk/>
            <pc:sldMk cId="1209420488" sldId="2147469134"/>
            <ac:spMk id="4" creationId="{1FE2D5EE-FB6B-D649-70A5-302904A98F01}"/>
          </ac:spMkLst>
        </pc:spChg>
        <pc:spChg chg="mod">
          <ac:chgData name="Hoover, Austin" userId="f3770b42-2904-4699-81a3-0f507db7be13" providerId="ADAL" clId="{902705AA-0B63-6E45-A4B6-BDAD522F7B75}" dt="2025-01-30T19:51:27.304" v="858" actId="14100"/>
          <ac:spMkLst>
            <pc:docMk/>
            <pc:sldMk cId="1209420488" sldId="2147469134"/>
            <ac:spMk id="43" creationId="{0198235A-127B-831A-06C0-B7D59D9C0C1A}"/>
          </ac:spMkLst>
        </pc:spChg>
      </pc:sldChg>
      <pc:sldChg chg="addSp delSp modSp new mod">
        <pc:chgData name="Hoover, Austin" userId="f3770b42-2904-4699-81a3-0f507db7be13" providerId="ADAL" clId="{902705AA-0B63-6E45-A4B6-BDAD522F7B75}" dt="2025-01-30T20:02:11.281" v="1220" actId="1038"/>
        <pc:sldMkLst>
          <pc:docMk/>
          <pc:sldMk cId="4179036309" sldId="2147469135"/>
        </pc:sldMkLst>
        <pc:spChg chg="del">
          <ac:chgData name="Hoover, Austin" userId="f3770b42-2904-4699-81a3-0f507db7be13" providerId="ADAL" clId="{902705AA-0B63-6E45-A4B6-BDAD522F7B75}" dt="2025-01-30T19:52:23.033" v="956" actId="478"/>
          <ac:spMkLst>
            <pc:docMk/>
            <pc:sldMk cId="4179036309" sldId="2147469135"/>
            <ac:spMk id="2" creationId="{2CC0D4C7-CB0F-F2F5-E0E7-E1BCCC6C764E}"/>
          </ac:spMkLst>
        </pc:spChg>
        <pc:spChg chg="del mod">
          <ac:chgData name="Hoover, Austin" userId="f3770b42-2904-4699-81a3-0f507db7be13" providerId="ADAL" clId="{902705AA-0B63-6E45-A4B6-BDAD522F7B75}" dt="2025-01-30T20:01:50.081" v="1195" actId="478"/>
          <ac:spMkLst>
            <pc:docMk/>
            <pc:sldMk cId="4179036309" sldId="2147469135"/>
            <ac:spMk id="3" creationId="{42EC5E6F-62B0-D7F5-AF67-88C8A96AF594}"/>
          </ac:spMkLst>
        </pc:spChg>
        <pc:spChg chg="add mod">
          <ac:chgData name="Hoover, Austin" userId="f3770b42-2904-4699-81a3-0f507db7be13" providerId="ADAL" clId="{902705AA-0B63-6E45-A4B6-BDAD522F7B75}" dt="2025-01-30T19:52:23.255" v="957"/>
          <ac:spMkLst>
            <pc:docMk/>
            <pc:sldMk cId="4179036309" sldId="2147469135"/>
            <ac:spMk id="4" creationId="{74F0383F-AAC2-1852-AE53-029B23975777}"/>
          </ac:spMkLst>
        </pc:spChg>
        <pc:spChg chg="add mod">
          <ac:chgData name="Hoover, Austin" userId="f3770b42-2904-4699-81a3-0f507db7be13" providerId="ADAL" clId="{902705AA-0B63-6E45-A4B6-BDAD522F7B75}" dt="2025-01-30T19:52:23.255" v="957"/>
          <ac:spMkLst>
            <pc:docMk/>
            <pc:sldMk cId="4179036309" sldId="2147469135"/>
            <ac:spMk id="9" creationId="{B60AB077-69D1-5A4F-9F16-208808FFE6E0}"/>
          </ac:spMkLst>
        </pc:spChg>
        <pc:spChg chg="add mod">
          <ac:chgData name="Hoover, Austin" userId="f3770b42-2904-4699-81a3-0f507db7be13" providerId="ADAL" clId="{902705AA-0B63-6E45-A4B6-BDAD522F7B75}" dt="2025-01-30T19:52:23.255" v="957"/>
          <ac:spMkLst>
            <pc:docMk/>
            <pc:sldMk cId="4179036309" sldId="2147469135"/>
            <ac:spMk id="16" creationId="{70A2EB0A-5ACB-C071-BB2E-A01AF30B9C6B}"/>
          </ac:spMkLst>
        </pc:spChg>
        <pc:spChg chg="add mod">
          <ac:chgData name="Hoover, Austin" userId="f3770b42-2904-4699-81a3-0f507db7be13" providerId="ADAL" clId="{902705AA-0B63-6E45-A4B6-BDAD522F7B75}" dt="2025-01-30T19:52:23.255" v="957"/>
          <ac:spMkLst>
            <pc:docMk/>
            <pc:sldMk cId="4179036309" sldId="2147469135"/>
            <ac:spMk id="18" creationId="{1355F1D4-C434-D2AB-622A-D4DEE9F43E3C}"/>
          </ac:spMkLst>
        </pc:spChg>
        <pc:spChg chg="add mod">
          <ac:chgData name="Hoover, Austin" userId="f3770b42-2904-4699-81a3-0f507db7be13" providerId="ADAL" clId="{902705AA-0B63-6E45-A4B6-BDAD522F7B75}" dt="2025-01-30T19:52:23.255" v="957"/>
          <ac:spMkLst>
            <pc:docMk/>
            <pc:sldMk cId="4179036309" sldId="2147469135"/>
            <ac:spMk id="23" creationId="{3AA12531-9DE9-A084-B6C1-877893D84B9F}"/>
          </ac:spMkLst>
        </pc:spChg>
        <pc:spChg chg="add mod">
          <ac:chgData name="Hoover, Austin" userId="f3770b42-2904-4699-81a3-0f507db7be13" providerId="ADAL" clId="{902705AA-0B63-6E45-A4B6-BDAD522F7B75}" dt="2025-01-30T19:52:23.255" v="957"/>
          <ac:spMkLst>
            <pc:docMk/>
            <pc:sldMk cId="4179036309" sldId="2147469135"/>
            <ac:spMk id="39" creationId="{3FB34E4A-7929-0741-9076-4B976E00A9E3}"/>
          </ac:spMkLst>
        </pc:spChg>
        <pc:spChg chg="add mod">
          <ac:chgData name="Hoover, Austin" userId="f3770b42-2904-4699-81a3-0f507db7be13" providerId="ADAL" clId="{902705AA-0B63-6E45-A4B6-BDAD522F7B75}" dt="2025-01-30T19:52:23.255" v="957"/>
          <ac:spMkLst>
            <pc:docMk/>
            <pc:sldMk cId="4179036309" sldId="2147469135"/>
            <ac:spMk id="41" creationId="{0544A880-AB11-E4D7-7C52-6C2F3353910D}"/>
          </ac:spMkLst>
        </pc:spChg>
        <pc:spChg chg="add mod">
          <ac:chgData name="Hoover, Austin" userId="f3770b42-2904-4699-81a3-0f507db7be13" providerId="ADAL" clId="{902705AA-0B63-6E45-A4B6-BDAD522F7B75}" dt="2025-01-30T19:52:23.255" v="957"/>
          <ac:spMkLst>
            <pc:docMk/>
            <pc:sldMk cId="4179036309" sldId="2147469135"/>
            <ac:spMk id="42" creationId="{E000BF0F-1E33-CDD4-B5C8-9E6BD09746BC}"/>
          </ac:spMkLst>
        </pc:spChg>
        <pc:spChg chg="add mod">
          <ac:chgData name="Hoover, Austin" userId="f3770b42-2904-4699-81a3-0f507db7be13" providerId="ADAL" clId="{902705AA-0B63-6E45-A4B6-BDAD522F7B75}" dt="2025-01-30T19:52:23.255" v="957"/>
          <ac:spMkLst>
            <pc:docMk/>
            <pc:sldMk cId="4179036309" sldId="2147469135"/>
            <ac:spMk id="54" creationId="{B47B3B18-4FC3-FCDB-4A6D-C6DEC5AD6FC7}"/>
          </ac:spMkLst>
        </pc:spChg>
        <pc:spChg chg="add mod">
          <ac:chgData name="Hoover, Austin" userId="f3770b42-2904-4699-81a3-0f507db7be13" providerId="ADAL" clId="{902705AA-0B63-6E45-A4B6-BDAD522F7B75}" dt="2025-01-30T19:52:23.255" v="957"/>
          <ac:spMkLst>
            <pc:docMk/>
            <pc:sldMk cId="4179036309" sldId="2147469135"/>
            <ac:spMk id="62" creationId="{CD3A2DE9-284C-B723-D2B7-D2D207124F4A}"/>
          </ac:spMkLst>
        </pc:spChg>
        <pc:spChg chg="add mod">
          <ac:chgData name="Hoover, Austin" userId="f3770b42-2904-4699-81a3-0f507db7be13" providerId="ADAL" clId="{902705AA-0B63-6E45-A4B6-BDAD522F7B75}" dt="2025-01-30T20:02:11.281" v="1220" actId="1038"/>
          <ac:spMkLst>
            <pc:docMk/>
            <pc:sldMk cId="4179036309" sldId="2147469135"/>
            <ac:spMk id="82" creationId="{72C9080B-F51E-2D97-2703-BF7427CCE6B9}"/>
          </ac:spMkLst>
        </pc:spChg>
        <pc:spChg chg="add mod">
          <ac:chgData name="Hoover, Austin" userId="f3770b42-2904-4699-81a3-0f507db7be13" providerId="ADAL" clId="{902705AA-0B63-6E45-A4B6-BDAD522F7B75}" dt="2025-01-30T20:02:11.281" v="1220" actId="1038"/>
          <ac:spMkLst>
            <pc:docMk/>
            <pc:sldMk cId="4179036309" sldId="2147469135"/>
            <ac:spMk id="83" creationId="{0C8A1BCD-F0CE-D886-822C-101D16825016}"/>
          </ac:spMkLst>
        </pc:spChg>
        <pc:spChg chg="add mod">
          <ac:chgData name="Hoover, Austin" userId="f3770b42-2904-4699-81a3-0f507db7be13" providerId="ADAL" clId="{902705AA-0B63-6E45-A4B6-BDAD522F7B75}" dt="2025-01-30T20:02:11.281" v="1220" actId="1038"/>
          <ac:spMkLst>
            <pc:docMk/>
            <pc:sldMk cId="4179036309" sldId="2147469135"/>
            <ac:spMk id="91" creationId="{46B04C95-155C-85C7-B4EB-5783A1455716}"/>
          </ac:spMkLst>
        </pc:spChg>
        <pc:spChg chg="add mod">
          <ac:chgData name="Hoover, Austin" userId="f3770b42-2904-4699-81a3-0f507db7be13" providerId="ADAL" clId="{902705AA-0B63-6E45-A4B6-BDAD522F7B75}" dt="2025-01-30T20:02:11.281" v="1220" actId="1038"/>
          <ac:spMkLst>
            <pc:docMk/>
            <pc:sldMk cId="4179036309" sldId="2147469135"/>
            <ac:spMk id="95" creationId="{C5F57B5E-61C2-AA7B-4BD9-CBA57728282B}"/>
          </ac:spMkLst>
        </pc:spChg>
        <pc:spChg chg="add mod">
          <ac:chgData name="Hoover, Austin" userId="f3770b42-2904-4699-81a3-0f507db7be13" providerId="ADAL" clId="{902705AA-0B63-6E45-A4B6-BDAD522F7B75}" dt="2025-01-30T20:02:11.281" v="1220" actId="1038"/>
          <ac:spMkLst>
            <pc:docMk/>
            <pc:sldMk cId="4179036309" sldId="2147469135"/>
            <ac:spMk id="96" creationId="{801754F5-E666-6614-F581-38F7BF5BCD89}"/>
          </ac:spMkLst>
        </pc:spChg>
        <pc:spChg chg="add mod">
          <ac:chgData name="Hoover, Austin" userId="f3770b42-2904-4699-81a3-0f507db7be13" providerId="ADAL" clId="{902705AA-0B63-6E45-A4B6-BDAD522F7B75}" dt="2025-01-30T20:02:11.281" v="1220" actId="1038"/>
          <ac:spMkLst>
            <pc:docMk/>
            <pc:sldMk cId="4179036309" sldId="2147469135"/>
            <ac:spMk id="101" creationId="{111E899F-E22C-1C29-CCEB-FCF5AEBF10E1}"/>
          </ac:spMkLst>
        </pc:spChg>
        <pc:spChg chg="add mod">
          <ac:chgData name="Hoover, Austin" userId="f3770b42-2904-4699-81a3-0f507db7be13" providerId="ADAL" clId="{902705AA-0B63-6E45-A4B6-BDAD522F7B75}" dt="2025-01-30T20:02:11.281" v="1220" actId="1038"/>
          <ac:spMkLst>
            <pc:docMk/>
            <pc:sldMk cId="4179036309" sldId="2147469135"/>
            <ac:spMk id="110" creationId="{C792CED5-AA29-81AF-FBC9-96BC99812DF9}"/>
          </ac:spMkLst>
        </pc:spChg>
        <pc:spChg chg="add mod">
          <ac:chgData name="Hoover, Austin" userId="f3770b42-2904-4699-81a3-0f507db7be13" providerId="ADAL" clId="{902705AA-0B63-6E45-A4B6-BDAD522F7B75}" dt="2025-01-30T20:02:11.281" v="1220" actId="1038"/>
          <ac:spMkLst>
            <pc:docMk/>
            <pc:sldMk cId="4179036309" sldId="2147469135"/>
            <ac:spMk id="125" creationId="{27A3376D-8DAF-285C-21D7-9EA303302622}"/>
          </ac:spMkLst>
        </pc:spChg>
        <pc:spChg chg="add mod">
          <ac:chgData name="Hoover, Austin" userId="f3770b42-2904-4699-81a3-0f507db7be13" providerId="ADAL" clId="{902705AA-0B63-6E45-A4B6-BDAD522F7B75}" dt="2025-01-30T20:02:11.281" v="1220" actId="1038"/>
          <ac:spMkLst>
            <pc:docMk/>
            <pc:sldMk cId="4179036309" sldId="2147469135"/>
            <ac:spMk id="126" creationId="{EE91ECF9-A6B2-A647-C5C7-700999D9208A}"/>
          </ac:spMkLst>
        </pc:spChg>
        <pc:spChg chg="add mod">
          <ac:chgData name="Hoover, Austin" userId="f3770b42-2904-4699-81a3-0f507db7be13" providerId="ADAL" clId="{902705AA-0B63-6E45-A4B6-BDAD522F7B75}" dt="2025-01-30T20:02:11.281" v="1220" actId="1038"/>
          <ac:spMkLst>
            <pc:docMk/>
            <pc:sldMk cId="4179036309" sldId="2147469135"/>
            <ac:spMk id="129" creationId="{60383649-3808-36B1-DD51-60FE89645A21}"/>
          </ac:spMkLst>
        </pc:spChg>
        <pc:spChg chg="add del mod">
          <ac:chgData name="Hoover, Austin" userId="f3770b42-2904-4699-81a3-0f507db7be13" providerId="ADAL" clId="{902705AA-0B63-6E45-A4B6-BDAD522F7B75}" dt="2025-01-30T20:01:52.099" v="1196" actId="478"/>
          <ac:spMkLst>
            <pc:docMk/>
            <pc:sldMk cId="4179036309" sldId="2147469135"/>
            <ac:spMk id="141" creationId="{8ED910E2-2DB8-B184-3595-68DCEC435150}"/>
          </ac:spMkLst>
        </pc:spChg>
        <pc:grpChg chg="add">
          <ac:chgData name="Hoover, Austin" userId="f3770b42-2904-4699-81a3-0f507db7be13" providerId="ADAL" clId="{902705AA-0B63-6E45-A4B6-BDAD522F7B75}" dt="2025-01-30T20:01:58.507" v="1197" actId="164"/>
          <ac:grpSpMkLst>
            <pc:docMk/>
            <pc:sldMk cId="4179036309" sldId="2147469135"/>
            <ac:grpSpMk id="142" creationId="{18450C7A-95A4-1A59-464C-FE8D9F7C3A2D}"/>
          </ac:grpSpMkLst>
        </pc:grpChg>
      </pc:sldChg>
      <pc:sldChg chg="addSp delSp modSp new del mod">
        <pc:chgData name="Hoover, Austin" userId="f3770b42-2904-4699-81a3-0f507db7be13" providerId="ADAL" clId="{902705AA-0B63-6E45-A4B6-BDAD522F7B75}" dt="2025-01-30T20:01:26.628" v="1194" actId="2696"/>
        <pc:sldMkLst>
          <pc:docMk/>
          <pc:sldMk cId="4130736930" sldId="2147469136"/>
        </pc:sldMkLst>
        <pc:spChg chg="del">
          <ac:chgData name="Hoover, Austin" userId="f3770b42-2904-4699-81a3-0f507db7be13" providerId="ADAL" clId="{902705AA-0B63-6E45-A4B6-BDAD522F7B75}" dt="2025-01-30T19:54:09.696" v="1133" actId="478"/>
          <ac:spMkLst>
            <pc:docMk/>
            <pc:sldMk cId="4130736930" sldId="2147469136"/>
            <ac:spMk id="2" creationId="{BA0CBA54-ADB7-CECB-7F9F-2E8170919041}"/>
          </ac:spMkLst>
        </pc:spChg>
        <pc:spChg chg="mod">
          <ac:chgData name="Hoover, Austin" userId="f3770b42-2904-4699-81a3-0f507db7be13" providerId="ADAL" clId="{902705AA-0B63-6E45-A4B6-BDAD522F7B75}" dt="2025-01-30T19:54:02.384" v="1132" actId="20577"/>
          <ac:spMkLst>
            <pc:docMk/>
            <pc:sldMk cId="4130736930" sldId="2147469136"/>
            <ac:spMk id="3" creationId="{E3BE6077-6C01-1189-4028-05B34470B76F}"/>
          </ac:spMkLst>
        </pc:spChg>
        <pc:spChg chg="add mod">
          <ac:chgData name="Hoover, Austin" userId="f3770b42-2904-4699-81a3-0f507db7be13" providerId="ADAL" clId="{902705AA-0B63-6E45-A4B6-BDAD522F7B75}" dt="2025-01-30T19:58:13.556" v="1179" actId="20577"/>
          <ac:spMkLst>
            <pc:docMk/>
            <pc:sldMk cId="4130736930" sldId="2147469136"/>
            <ac:spMk id="5" creationId="{FA78A17B-43F9-21DB-0A6D-34EAF48E5A3C}"/>
          </ac:spMkLst>
        </pc:spChg>
        <pc:spChg chg="add mod">
          <ac:chgData name="Hoover, Austin" userId="f3770b42-2904-4699-81a3-0f507db7be13" providerId="ADAL" clId="{902705AA-0B63-6E45-A4B6-BDAD522F7B75}" dt="2025-01-30T19:55:08.444" v="1143" actId="207"/>
          <ac:spMkLst>
            <pc:docMk/>
            <pc:sldMk cId="4130736930" sldId="2147469136"/>
            <ac:spMk id="6" creationId="{95EF6D2A-D360-C202-B800-78DEA27F3275}"/>
          </ac:spMkLst>
        </pc:spChg>
        <pc:spChg chg="add mod">
          <ac:chgData name="Hoover, Austin" userId="f3770b42-2904-4699-81a3-0f507db7be13" providerId="ADAL" clId="{902705AA-0B63-6E45-A4B6-BDAD522F7B75}" dt="2025-01-30T19:55:08.444" v="1143" actId="207"/>
          <ac:spMkLst>
            <pc:docMk/>
            <pc:sldMk cId="4130736930" sldId="2147469136"/>
            <ac:spMk id="8" creationId="{B1B76A90-AF8C-AC8D-1B36-ED128E805E30}"/>
          </ac:spMkLst>
        </pc:spChg>
        <pc:spChg chg="add mod">
          <ac:chgData name="Hoover, Austin" userId="f3770b42-2904-4699-81a3-0f507db7be13" providerId="ADAL" clId="{902705AA-0B63-6E45-A4B6-BDAD522F7B75}" dt="2025-01-30T19:58:29.798" v="1181"/>
          <ac:spMkLst>
            <pc:docMk/>
            <pc:sldMk cId="4130736930" sldId="2147469136"/>
            <ac:spMk id="9" creationId="{89832DA3-62AA-D6E7-D1D0-5133506F1053}"/>
          </ac:spMkLst>
        </pc:spChg>
        <pc:picChg chg="add mod">
          <ac:chgData name="Hoover, Austin" userId="f3770b42-2904-4699-81a3-0f507db7be13" providerId="ADAL" clId="{902705AA-0B63-6E45-A4B6-BDAD522F7B75}" dt="2025-01-30T19:54:10.548" v="1134"/>
          <ac:picMkLst>
            <pc:docMk/>
            <pc:sldMk cId="4130736930" sldId="2147469136"/>
            <ac:picMk id="4" creationId="{8E4B3BED-CBD5-867A-BBBC-0B1B7F8F561A}"/>
          </ac:picMkLst>
        </pc:picChg>
        <pc:picChg chg="add del mod">
          <ac:chgData name="Hoover, Austin" userId="f3770b42-2904-4699-81a3-0f507db7be13" providerId="ADAL" clId="{902705AA-0B63-6E45-A4B6-BDAD522F7B75}" dt="2025-01-30T20:00:09.893" v="1183" actId="478"/>
          <ac:picMkLst>
            <pc:docMk/>
            <pc:sldMk cId="4130736930" sldId="2147469136"/>
            <ac:picMk id="7" creationId="{28469345-2FC0-547E-C316-4BD38BFCA956}"/>
          </ac:picMkLst>
        </pc:picChg>
      </pc:sldChg>
      <pc:sldChg chg="addSp delSp modSp new mod">
        <pc:chgData name="Hoover, Austin" userId="f3770b42-2904-4699-81a3-0f507db7be13" providerId="ADAL" clId="{902705AA-0B63-6E45-A4B6-BDAD522F7B75}" dt="2025-01-30T20:07:20.346" v="1497" actId="1037"/>
        <pc:sldMkLst>
          <pc:docMk/>
          <pc:sldMk cId="3542369033" sldId="2147469137"/>
        </pc:sldMkLst>
        <pc:spChg chg="del">
          <ac:chgData name="Hoover, Austin" userId="f3770b42-2904-4699-81a3-0f507db7be13" providerId="ADAL" clId="{902705AA-0B63-6E45-A4B6-BDAD522F7B75}" dt="2025-01-30T19:55:54.273" v="1146" actId="478"/>
          <ac:spMkLst>
            <pc:docMk/>
            <pc:sldMk cId="3542369033" sldId="2147469137"/>
            <ac:spMk id="2" creationId="{2F4A4163-8577-4AEA-31FF-0CEC63D1DD97}"/>
          </ac:spMkLst>
        </pc:spChg>
        <pc:spChg chg="mod">
          <ac:chgData name="Hoover, Austin" userId="f3770b42-2904-4699-81a3-0f507db7be13" providerId="ADAL" clId="{902705AA-0B63-6E45-A4B6-BDAD522F7B75}" dt="2025-01-30T20:06:35.117" v="1467" actId="20577"/>
          <ac:spMkLst>
            <pc:docMk/>
            <pc:sldMk cId="3542369033" sldId="2147469137"/>
            <ac:spMk id="3" creationId="{71908EC7-7FF2-47B0-AC4A-A715F3C3FBE3}"/>
          </ac:spMkLst>
        </pc:spChg>
        <pc:spChg chg="add mod">
          <ac:chgData name="Hoover, Austin" userId="f3770b42-2904-4699-81a3-0f507db7be13" providerId="ADAL" clId="{902705AA-0B63-6E45-A4B6-BDAD522F7B75}" dt="2025-01-30T19:55:52.588" v="1145"/>
          <ac:spMkLst>
            <pc:docMk/>
            <pc:sldMk cId="3542369033" sldId="2147469137"/>
            <ac:spMk id="5" creationId="{FD7C6241-4913-1CE7-325F-50464087FD72}"/>
          </ac:spMkLst>
        </pc:spChg>
        <pc:spChg chg="add mod">
          <ac:chgData name="Hoover, Austin" userId="f3770b42-2904-4699-81a3-0f507db7be13" providerId="ADAL" clId="{902705AA-0B63-6E45-A4B6-BDAD522F7B75}" dt="2025-01-30T19:55:52.588" v="1145"/>
          <ac:spMkLst>
            <pc:docMk/>
            <pc:sldMk cId="3542369033" sldId="2147469137"/>
            <ac:spMk id="6" creationId="{4AAA5FE9-4FEF-4260-80B6-2F9DECA44EA4}"/>
          </ac:spMkLst>
        </pc:spChg>
        <pc:spChg chg="add mod">
          <ac:chgData name="Hoover, Austin" userId="f3770b42-2904-4699-81a3-0f507db7be13" providerId="ADAL" clId="{902705AA-0B63-6E45-A4B6-BDAD522F7B75}" dt="2025-01-30T19:55:52.588" v="1145"/>
          <ac:spMkLst>
            <pc:docMk/>
            <pc:sldMk cId="3542369033" sldId="2147469137"/>
            <ac:spMk id="7" creationId="{F5132024-CD58-A514-A1B3-B96256118D8D}"/>
          </ac:spMkLst>
        </pc:spChg>
        <pc:spChg chg="add mod">
          <ac:chgData name="Hoover, Austin" userId="f3770b42-2904-4699-81a3-0f507db7be13" providerId="ADAL" clId="{902705AA-0B63-6E45-A4B6-BDAD522F7B75}" dt="2025-01-30T19:55:52.588" v="1145"/>
          <ac:spMkLst>
            <pc:docMk/>
            <pc:sldMk cId="3542369033" sldId="2147469137"/>
            <ac:spMk id="8" creationId="{11AAD331-E503-0F70-4861-593EF9BD91C3}"/>
          </ac:spMkLst>
        </pc:spChg>
        <pc:spChg chg="add mod">
          <ac:chgData name="Hoover, Austin" userId="f3770b42-2904-4699-81a3-0f507db7be13" providerId="ADAL" clId="{902705AA-0B63-6E45-A4B6-BDAD522F7B75}" dt="2025-01-30T19:55:52.588" v="1145"/>
          <ac:spMkLst>
            <pc:docMk/>
            <pc:sldMk cId="3542369033" sldId="2147469137"/>
            <ac:spMk id="9" creationId="{9A609538-E526-AC57-7DF4-BAB07EEC85FB}"/>
          </ac:spMkLst>
        </pc:spChg>
        <pc:spChg chg="add mod">
          <ac:chgData name="Hoover, Austin" userId="f3770b42-2904-4699-81a3-0f507db7be13" providerId="ADAL" clId="{902705AA-0B63-6E45-A4B6-BDAD522F7B75}" dt="2025-01-30T19:55:52.588" v="1145"/>
          <ac:spMkLst>
            <pc:docMk/>
            <pc:sldMk cId="3542369033" sldId="2147469137"/>
            <ac:spMk id="10" creationId="{9E9ABBEF-148D-0D9A-6E38-BFBBE0ED766E}"/>
          </ac:spMkLst>
        </pc:spChg>
        <pc:spChg chg="add mod">
          <ac:chgData name="Hoover, Austin" userId="f3770b42-2904-4699-81a3-0f507db7be13" providerId="ADAL" clId="{902705AA-0B63-6E45-A4B6-BDAD522F7B75}" dt="2025-01-30T19:55:54.471" v="1147"/>
          <ac:spMkLst>
            <pc:docMk/>
            <pc:sldMk cId="3542369033" sldId="2147469137"/>
            <ac:spMk id="13" creationId="{D5684054-35DF-BCB6-17D7-5FBF31108FF7}"/>
          </ac:spMkLst>
        </pc:spChg>
        <pc:spChg chg="add mod">
          <ac:chgData name="Hoover, Austin" userId="f3770b42-2904-4699-81a3-0f507db7be13" providerId="ADAL" clId="{902705AA-0B63-6E45-A4B6-BDAD522F7B75}" dt="2025-01-30T19:55:54.471" v="1147"/>
          <ac:spMkLst>
            <pc:docMk/>
            <pc:sldMk cId="3542369033" sldId="2147469137"/>
            <ac:spMk id="14" creationId="{1C0C4C79-1EBE-CB0F-D6ED-10704D5B7E48}"/>
          </ac:spMkLst>
        </pc:spChg>
        <pc:spChg chg="add mod">
          <ac:chgData name="Hoover, Austin" userId="f3770b42-2904-4699-81a3-0f507db7be13" providerId="ADAL" clId="{902705AA-0B63-6E45-A4B6-BDAD522F7B75}" dt="2025-01-30T19:55:54.471" v="1147"/>
          <ac:spMkLst>
            <pc:docMk/>
            <pc:sldMk cId="3542369033" sldId="2147469137"/>
            <ac:spMk id="15" creationId="{1809E39F-CFF4-E999-3431-A02E74393996}"/>
          </ac:spMkLst>
        </pc:spChg>
        <pc:spChg chg="add mod">
          <ac:chgData name="Hoover, Austin" userId="f3770b42-2904-4699-81a3-0f507db7be13" providerId="ADAL" clId="{902705AA-0B63-6E45-A4B6-BDAD522F7B75}" dt="2025-01-30T19:55:54.471" v="1147"/>
          <ac:spMkLst>
            <pc:docMk/>
            <pc:sldMk cId="3542369033" sldId="2147469137"/>
            <ac:spMk id="16" creationId="{A040065B-0354-CBD7-FDCA-72A9493A3685}"/>
          </ac:spMkLst>
        </pc:spChg>
        <pc:spChg chg="add mod">
          <ac:chgData name="Hoover, Austin" userId="f3770b42-2904-4699-81a3-0f507db7be13" providerId="ADAL" clId="{902705AA-0B63-6E45-A4B6-BDAD522F7B75}" dt="2025-01-30T19:55:54.471" v="1147"/>
          <ac:spMkLst>
            <pc:docMk/>
            <pc:sldMk cId="3542369033" sldId="2147469137"/>
            <ac:spMk id="17" creationId="{75F3270E-88C5-3FAB-27AB-085CA0D906DC}"/>
          </ac:spMkLst>
        </pc:spChg>
        <pc:spChg chg="add mod">
          <ac:chgData name="Hoover, Austin" userId="f3770b42-2904-4699-81a3-0f507db7be13" providerId="ADAL" clId="{902705AA-0B63-6E45-A4B6-BDAD522F7B75}" dt="2025-01-30T19:55:54.471" v="1147"/>
          <ac:spMkLst>
            <pc:docMk/>
            <pc:sldMk cId="3542369033" sldId="2147469137"/>
            <ac:spMk id="18" creationId="{EE9EDD4D-9301-1615-BDF0-0293F35EFE78}"/>
          </ac:spMkLst>
        </pc:spChg>
        <pc:spChg chg="add mod">
          <ac:chgData name="Hoover, Austin" userId="f3770b42-2904-4699-81a3-0f507db7be13" providerId="ADAL" clId="{902705AA-0B63-6E45-A4B6-BDAD522F7B75}" dt="2025-01-30T19:56:06.826" v="1150" actId="207"/>
          <ac:spMkLst>
            <pc:docMk/>
            <pc:sldMk cId="3542369033" sldId="2147469137"/>
            <ac:spMk id="21" creationId="{DBCD0071-48EA-6235-CC3F-784F1B53D5C5}"/>
          </ac:spMkLst>
        </pc:spChg>
        <pc:spChg chg="add del mod">
          <ac:chgData name="Hoover, Austin" userId="f3770b42-2904-4699-81a3-0f507db7be13" providerId="ADAL" clId="{902705AA-0B63-6E45-A4B6-BDAD522F7B75}" dt="2025-01-30T19:56:11.639" v="1151" actId="478"/>
          <ac:spMkLst>
            <pc:docMk/>
            <pc:sldMk cId="3542369033" sldId="2147469137"/>
            <ac:spMk id="22" creationId="{45CE3D4B-3756-D510-75ED-797937BE146D}"/>
          </ac:spMkLst>
        </pc:spChg>
        <pc:spChg chg="add mod">
          <ac:chgData name="Hoover, Austin" userId="f3770b42-2904-4699-81a3-0f507db7be13" providerId="ADAL" clId="{902705AA-0B63-6E45-A4B6-BDAD522F7B75}" dt="2025-01-30T19:58:16.589" v="1180"/>
          <ac:spMkLst>
            <pc:docMk/>
            <pc:sldMk cId="3542369033" sldId="2147469137"/>
            <ac:spMk id="23" creationId="{F86D00F8-B790-E544-B52A-FF269311BCDC}"/>
          </ac:spMkLst>
        </pc:spChg>
        <pc:spChg chg="add mod">
          <ac:chgData name="Hoover, Austin" userId="f3770b42-2904-4699-81a3-0f507db7be13" providerId="ADAL" clId="{902705AA-0B63-6E45-A4B6-BDAD522F7B75}" dt="2025-01-30T19:56:06.826" v="1150" actId="207"/>
          <ac:spMkLst>
            <pc:docMk/>
            <pc:sldMk cId="3542369033" sldId="2147469137"/>
            <ac:spMk id="24" creationId="{A6D8E958-1F37-9A03-0ADC-4B6B6A09B732}"/>
          </ac:spMkLst>
        </pc:spChg>
        <pc:spChg chg="add mod">
          <ac:chgData name="Hoover, Austin" userId="f3770b42-2904-4699-81a3-0f507db7be13" providerId="ADAL" clId="{902705AA-0B63-6E45-A4B6-BDAD522F7B75}" dt="2025-01-30T19:56:06.826" v="1150" actId="207"/>
          <ac:spMkLst>
            <pc:docMk/>
            <pc:sldMk cId="3542369033" sldId="2147469137"/>
            <ac:spMk id="25" creationId="{1AC91FC0-9190-B353-0529-2DD10BDD6BAD}"/>
          </ac:spMkLst>
        </pc:spChg>
        <pc:spChg chg="add mod">
          <ac:chgData name="Hoover, Austin" userId="f3770b42-2904-4699-81a3-0f507db7be13" providerId="ADAL" clId="{902705AA-0B63-6E45-A4B6-BDAD522F7B75}" dt="2025-01-30T20:07:20.346" v="1497" actId="1037"/>
          <ac:spMkLst>
            <pc:docMk/>
            <pc:sldMk cId="3542369033" sldId="2147469137"/>
            <ac:spMk id="26" creationId="{06CB986D-F4BD-F161-D4CD-4E963BA0C4A8}"/>
          </ac:spMkLst>
        </pc:spChg>
        <pc:picChg chg="add mod">
          <ac:chgData name="Hoover, Austin" userId="f3770b42-2904-4699-81a3-0f507db7be13" providerId="ADAL" clId="{902705AA-0B63-6E45-A4B6-BDAD522F7B75}" dt="2025-01-30T19:55:52.588" v="1145"/>
          <ac:picMkLst>
            <pc:docMk/>
            <pc:sldMk cId="3542369033" sldId="2147469137"/>
            <ac:picMk id="4" creationId="{D4D73B23-E05B-AE22-4435-28C9E69FDE04}"/>
          </ac:picMkLst>
        </pc:picChg>
        <pc:picChg chg="add mod">
          <ac:chgData name="Hoover, Austin" userId="f3770b42-2904-4699-81a3-0f507db7be13" providerId="ADAL" clId="{902705AA-0B63-6E45-A4B6-BDAD522F7B75}" dt="2025-01-30T19:55:54.471" v="1147"/>
          <ac:picMkLst>
            <pc:docMk/>
            <pc:sldMk cId="3542369033" sldId="2147469137"/>
            <ac:picMk id="12" creationId="{91209996-A4F5-D467-6A8B-E66A737A4DC9}"/>
          </ac:picMkLst>
        </pc:picChg>
        <pc:picChg chg="add mod">
          <ac:chgData name="Hoover, Austin" userId="f3770b42-2904-4699-81a3-0f507db7be13" providerId="ADAL" clId="{902705AA-0B63-6E45-A4B6-BDAD522F7B75}" dt="2025-01-30T19:55:59.435" v="1148"/>
          <ac:picMkLst>
            <pc:docMk/>
            <pc:sldMk cId="3542369033" sldId="2147469137"/>
            <ac:picMk id="20" creationId="{B0C6259B-EAF9-0A49-5E27-593EF6389E68}"/>
          </ac:picMkLst>
        </pc:picChg>
        <pc:cxnChg chg="add mod">
          <ac:chgData name="Hoover, Austin" userId="f3770b42-2904-4699-81a3-0f507db7be13" providerId="ADAL" clId="{902705AA-0B63-6E45-A4B6-BDAD522F7B75}" dt="2025-01-30T19:55:52.588" v="1145"/>
          <ac:cxnSpMkLst>
            <pc:docMk/>
            <pc:sldMk cId="3542369033" sldId="2147469137"/>
            <ac:cxnSpMk id="11" creationId="{50BF8753-B43B-F79C-B7EE-7B17C0C946B6}"/>
          </ac:cxnSpMkLst>
        </pc:cxnChg>
        <pc:cxnChg chg="add mod">
          <ac:chgData name="Hoover, Austin" userId="f3770b42-2904-4699-81a3-0f507db7be13" providerId="ADAL" clId="{902705AA-0B63-6E45-A4B6-BDAD522F7B75}" dt="2025-01-30T19:55:54.471" v="1147"/>
          <ac:cxnSpMkLst>
            <pc:docMk/>
            <pc:sldMk cId="3542369033" sldId="2147469137"/>
            <ac:cxnSpMk id="19" creationId="{0B0B7E5D-46BF-AB59-BD2B-D62C00F8271E}"/>
          </ac:cxnSpMkLst>
        </pc:cxnChg>
        <pc:cxnChg chg="add mod">
          <ac:chgData name="Hoover, Austin" userId="f3770b42-2904-4699-81a3-0f507db7be13" providerId="ADAL" clId="{902705AA-0B63-6E45-A4B6-BDAD522F7B75}" dt="2025-01-30T19:55:59.435" v="1148"/>
          <ac:cxnSpMkLst>
            <pc:docMk/>
            <pc:sldMk cId="3542369033" sldId="2147469137"/>
            <ac:cxnSpMk id="27" creationId="{6D4A2534-F30C-B823-2E45-A7D25209D8DA}"/>
          </ac:cxnSpMkLst>
        </pc:cxnChg>
      </pc:sldChg>
      <pc:sldChg chg="addSp delSp modSp add mod">
        <pc:chgData name="Hoover, Austin" userId="f3770b42-2904-4699-81a3-0f507db7be13" providerId="ADAL" clId="{902705AA-0B63-6E45-A4B6-BDAD522F7B75}" dt="2025-01-30T20:07:24.188" v="1499"/>
        <pc:sldMkLst>
          <pc:docMk/>
          <pc:sldMk cId="134824693" sldId="2147469138"/>
        </pc:sldMkLst>
        <pc:spChg chg="add del mod">
          <ac:chgData name="Hoover, Austin" userId="f3770b42-2904-4699-81a3-0f507db7be13" providerId="ADAL" clId="{902705AA-0B63-6E45-A4B6-BDAD522F7B75}" dt="2025-01-30T19:57:21.901" v="1175" actId="478"/>
          <ac:spMkLst>
            <pc:docMk/>
            <pc:sldMk cId="134824693" sldId="2147469138"/>
            <ac:spMk id="2" creationId="{E71B6567-CAEB-7DA4-187D-7418AC808260}"/>
          </ac:spMkLst>
        </pc:spChg>
        <pc:spChg chg="mod">
          <ac:chgData name="Hoover, Austin" userId="f3770b42-2904-4699-81a3-0f507db7be13" providerId="ADAL" clId="{902705AA-0B63-6E45-A4B6-BDAD522F7B75}" dt="2025-01-30T20:06:56.277" v="1482" actId="20577"/>
          <ac:spMkLst>
            <pc:docMk/>
            <pc:sldMk cId="134824693" sldId="2147469138"/>
            <ac:spMk id="3" creationId="{CB0857F0-1D40-F859-5987-894744AA6110}"/>
          </ac:spMkLst>
        </pc:spChg>
        <pc:spChg chg="add del mod">
          <ac:chgData name="Hoover, Austin" userId="f3770b42-2904-4699-81a3-0f507db7be13" providerId="ADAL" clId="{902705AA-0B63-6E45-A4B6-BDAD522F7B75}" dt="2025-01-30T19:57:30.967" v="1176" actId="207"/>
          <ac:spMkLst>
            <pc:docMk/>
            <pc:sldMk cId="134824693" sldId="2147469138"/>
            <ac:spMk id="4" creationId="{F14F88D7-4EBC-7DA2-778C-8A245937CD94}"/>
          </ac:spMkLst>
        </pc:spChg>
        <pc:spChg chg="add mod">
          <ac:chgData name="Hoover, Austin" userId="f3770b42-2904-4699-81a3-0f507db7be13" providerId="ADAL" clId="{902705AA-0B63-6E45-A4B6-BDAD522F7B75}" dt="2025-01-30T20:07:24.188" v="1499"/>
          <ac:spMkLst>
            <pc:docMk/>
            <pc:sldMk cId="134824693" sldId="2147469138"/>
            <ac:spMk id="5" creationId="{71448C7D-90C7-5AE8-CA49-E975AA717A3E}"/>
          </ac:spMkLst>
        </pc:spChg>
        <pc:spChg chg="del">
          <ac:chgData name="Hoover, Austin" userId="f3770b42-2904-4699-81a3-0f507db7be13" providerId="ADAL" clId="{902705AA-0B63-6E45-A4B6-BDAD522F7B75}" dt="2025-01-30T19:57:16.007" v="1171" actId="478"/>
          <ac:spMkLst>
            <pc:docMk/>
            <pc:sldMk cId="134824693" sldId="2147469138"/>
            <ac:spMk id="21" creationId="{B73843DB-4B40-D2BF-1D49-E5F9A27A1707}"/>
          </ac:spMkLst>
        </pc:spChg>
        <pc:spChg chg="mod">
          <ac:chgData name="Hoover, Austin" userId="f3770b42-2904-4699-81a3-0f507db7be13" providerId="ADAL" clId="{902705AA-0B63-6E45-A4B6-BDAD522F7B75}" dt="2025-01-30T20:05:51.449" v="1403" actId="20577"/>
          <ac:spMkLst>
            <pc:docMk/>
            <pc:sldMk cId="134824693" sldId="2147469138"/>
            <ac:spMk id="23" creationId="{CBDD9C74-246F-746E-DF93-3D3097713B64}"/>
          </ac:spMkLst>
        </pc:spChg>
        <pc:spChg chg="mod">
          <ac:chgData name="Hoover, Austin" userId="f3770b42-2904-4699-81a3-0f507db7be13" providerId="ADAL" clId="{902705AA-0B63-6E45-A4B6-BDAD522F7B75}" dt="2025-01-30T19:57:12.690" v="1170" actId="1076"/>
          <ac:spMkLst>
            <pc:docMk/>
            <pc:sldMk cId="134824693" sldId="2147469138"/>
            <ac:spMk id="25" creationId="{3F3AEE9F-26C8-D5C4-326D-07A30A3EF743}"/>
          </ac:spMkLst>
        </pc:spChg>
        <pc:spChg chg="del">
          <ac:chgData name="Hoover, Austin" userId="f3770b42-2904-4699-81a3-0f507db7be13" providerId="ADAL" clId="{902705AA-0B63-6E45-A4B6-BDAD522F7B75}" dt="2025-01-30T20:07:24.017" v="1498" actId="478"/>
          <ac:spMkLst>
            <pc:docMk/>
            <pc:sldMk cId="134824693" sldId="2147469138"/>
            <ac:spMk id="26" creationId="{D2BBE58E-1CCA-DB6D-2C1A-D69C1E8E47BA}"/>
          </ac:spMkLst>
        </pc:spChg>
      </pc:sldChg>
      <pc:sldChg chg="addSp delSp modSp add mod">
        <pc:chgData name="Hoover, Austin" userId="f3770b42-2904-4699-81a3-0f507db7be13" providerId="ADAL" clId="{902705AA-0B63-6E45-A4B6-BDAD522F7B75}" dt="2025-01-30T20:04:08.680" v="1258" actId="1076"/>
        <pc:sldMkLst>
          <pc:docMk/>
          <pc:sldMk cId="2211769936" sldId="2147469139"/>
        </pc:sldMkLst>
        <pc:spChg chg="del">
          <ac:chgData name="Hoover, Austin" userId="f3770b42-2904-4699-81a3-0f507db7be13" providerId="ADAL" clId="{902705AA-0B63-6E45-A4B6-BDAD522F7B75}" dt="2025-01-30T20:04:05.786" v="1256" actId="478"/>
          <ac:spMkLst>
            <pc:docMk/>
            <pc:sldMk cId="2211769936" sldId="2147469139"/>
            <ac:spMk id="3" creationId="{D0A047B9-46C8-7CD4-D7B4-DAF0B68F6F14}"/>
          </ac:spMkLst>
        </pc:spChg>
        <pc:spChg chg="del mod">
          <ac:chgData name="Hoover, Austin" userId="f3770b42-2904-4699-81a3-0f507db7be13" providerId="ADAL" clId="{902705AA-0B63-6E45-A4B6-BDAD522F7B75}" dt="2025-01-30T20:00:54.925" v="1187" actId="478"/>
          <ac:spMkLst>
            <pc:docMk/>
            <pc:sldMk cId="2211769936" sldId="2147469139"/>
            <ac:spMk id="5" creationId="{D55F2B27-A653-AADA-B43C-3D8D95CBF8CD}"/>
          </ac:spMkLst>
        </pc:spChg>
        <pc:spChg chg="del mod">
          <ac:chgData name="Hoover, Austin" userId="f3770b42-2904-4699-81a3-0f507db7be13" providerId="ADAL" clId="{902705AA-0B63-6E45-A4B6-BDAD522F7B75}" dt="2025-01-30T20:00:54.925" v="1187" actId="478"/>
          <ac:spMkLst>
            <pc:docMk/>
            <pc:sldMk cId="2211769936" sldId="2147469139"/>
            <ac:spMk id="6" creationId="{B8628100-3C7F-3B4B-5A35-E1DBBF272920}"/>
          </ac:spMkLst>
        </pc:spChg>
        <pc:spChg chg="del">
          <ac:chgData name="Hoover, Austin" userId="f3770b42-2904-4699-81a3-0f507db7be13" providerId="ADAL" clId="{902705AA-0B63-6E45-A4B6-BDAD522F7B75}" dt="2025-01-30T20:00:54.925" v="1187" actId="478"/>
          <ac:spMkLst>
            <pc:docMk/>
            <pc:sldMk cId="2211769936" sldId="2147469139"/>
            <ac:spMk id="8" creationId="{B61A1E63-0B73-37DC-D313-9DBE28F8ED6F}"/>
          </ac:spMkLst>
        </pc:spChg>
        <pc:spChg chg="del">
          <ac:chgData name="Hoover, Austin" userId="f3770b42-2904-4699-81a3-0f507db7be13" providerId="ADAL" clId="{902705AA-0B63-6E45-A4B6-BDAD522F7B75}" dt="2025-01-30T20:01:00.575" v="1190" actId="478"/>
          <ac:spMkLst>
            <pc:docMk/>
            <pc:sldMk cId="2211769936" sldId="2147469139"/>
            <ac:spMk id="9" creationId="{C797C4D4-2BC9-E73D-3B87-C0F4AA9C805D}"/>
          </ac:spMkLst>
        </pc:spChg>
        <pc:spChg chg="add del mod">
          <ac:chgData name="Hoover, Austin" userId="f3770b42-2904-4699-81a3-0f507db7be13" providerId="ADAL" clId="{902705AA-0B63-6E45-A4B6-BDAD522F7B75}" dt="2025-01-30T20:04:07.094" v="1257" actId="478"/>
          <ac:spMkLst>
            <pc:docMk/>
            <pc:sldMk cId="2211769936" sldId="2147469139"/>
            <ac:spMk id="10" creationId="{0AA6DF7C-4944-18B3-0FFC-3A7D07E33FD7}"/>
          </ac:spMkLst>
        </pc:spChg>
        <pc:picChg chg="del">
          <ac:chgData name="Hoover, Austin" userId="f3770b42-2904-4699-81a3-0f507db7be13" providerId="ADAL" clId="{902705AA-0B63-6E45-A4B6-BDAD522F7B75}" dt="2025-01-30T20:00:51.686" v="1185" actId="478"/>
          <ac:picMkLst>
            <pc:docMk/>
            <pc:sldMk cId="2211769936" sldId="2147469139"/>
            <ac:picMk id="4" creationId="{9ABED639-B33D-208D-3B36-3960858FEB05}"/>
          </ac:picMkLst>
        </pc:picChg>
        <pc:picChg chg="mod">
          <ac:chgData name="Hoover, Austin" userId="f3770b42-2904-4699-81a3-0f507db7be13" providerId="ADAL" clId="{902705AA-0B63-6E45-A4B6-BDAD522F7B75}" dt="2025-01-30T20:04:08.680" v="1258" actId="1076"/>
          <ac:picMkLst>
            <pc:docMk/>
            <pc:sldMk cId="2211769936" sldId="2147469139"/>
            <ac:picMk id="7" creationId="{DB837433-A8E4-808F-F166-FEB020A970E2}"/>
          </ac:picMkLst>
        </pc:picChg>
      </pc:sldChg>
      <pc:sldChg chg="delSp modSp add mod">
        <pc:chgData name="Hoover, Austin" userId="f3770b42-2904-4699-81a3-0f507db7be13" providerId="ADAL" clId="{902705AA-0B63-6E45-A4B6-BDAD522F7B75}" dt="2025-01-30T20:06:11.236" v="1416" actId="20577"/>
        <pc:sldMkLst>
          <pc:docMk/>
          <pc:sldMk cId="3180676104" sldId="2147469140"/>
        </pc:sldMkLst>
        <pc:spChg chg="mod">
          <ac:chgData name="Hoover, Austin" userId="f3770b42-2904-4699-81a3-0f507db7be13" providerId="ADAL" clId="{902705AA-0B63-6E45-A4B6-BDAD522F7B75}" dt="2025-01-30T20:06:11.236" v="1416" actId="20577"/>
          <ac:spMkLst>
            <pc:docMk/>
            <pc:sldMk cId="3180676104" sldId="2147469140"/>
            <ac:spMk id="3" creationId="{0CCE2DB0-7386-9003-F799-FE693520283D}"/>
          </ac:spMkLst>
        </pc:spChg>
        <pc:picChg chg="del">
          <ac:chgData name="Hoover, Austin" userId="f3770b42-2904-4699-81a3-0f507db7be13" providerId="ADAL" clId="{902705AA-0B63-6E45-A4B6-BDAD522F7B75}" dt="2025-01-30T20:04:21.541" v="1259" actId="478"/>
          <ac:picMkLst>
            <pc:docMk/>
            <pc:sldMk cId="3180676104" sldId="2147469140"/>
            <ac:picMk id="7" creationId="{4D9DC21E-E6B6-9BF6-94AC-286CD3F19393}"/>
          </ac:picMkLst>
        </pc:picChg>
      </pc:sldChg>
      <pc:sldChg chg="add del">
        <pc:chgData name="Hoover, Austin" userId="f3770b42-2904-4699-81a3-0f507db7be13" providerId="ADAL" clId="{902705AA-0B63-6E45-A4B6-BDAD522F7B75}" dt="2025-01-30T20:05:39.585" v="1401" actId="2696"/>
        <pc:sldMkLst>
          <pc:docMk/>
          <pc:sldMk cId="387015467" sldId="2147469141"/>
        </pc:sldMkLst>
      </pc:sldChg>
      <pc:sldChg chg="modSp add mod">
        <pc:chgData name="Hoover, Austin" userId="f3770b42-2904-4699-81a3-0f507db7be13" providerId="ADAL" clId="{902705AA-0B63-6E45-A4B6-BDAD522F7B75}" dt="2025-01-30T20:21:09.931" v="2971" actId="20577"/>
        <pc:sldMkLst>
          <pc:docMk/>
          <pc:sldMk cId="3916361521" sldId="2147469141"/>
        </pc:sldMkLst>
        <pc:spChg chg="mod">
          <ac:chgData name="Hoover, Austin" userId="f3770b42-2904-4699-81a3-0f507db7be13" providerId="ADAL" clId="{902705AA-0B63-6E45-A4B6-BDAD522F7B75}" dt="2025-01-30T20:21:09.931" v="2971" actId="20577"/>
          <ac:spMkLst>
            <pc:docMk/>
            <pc:sldMk cId="3916361521" sldId="2147469141"/>
            <ac:spMk id="2" creationId="{EE317525-E24D-6C59-F177-FCE1CD68BA10}"/>
          </ac:spMkLst>
        </pc:spChg>
      </pc:sldChg>
      <pc:sldChg chg="modSp new mod">
        <pc:chgData name="Hoover, Austin" userId="f3770b42-2904-4699-81a3-0f507db7be13" providerId="ADAL" clId="{902705AA-0B63-6E45-A4B6-BDAD522F7B75}" dt="2025-01-30T20:10:13.879" v="1800" actId="20577"/>
        <pc:sldMkLst>
          <pc:docMk/>
          <pc:sldMk cId="2648727599" sldId="2147469142"/>
        </pc:sldMkLst>
        <pc:spChg chg="mod">
          <ac:chgData name="Hoover, Austin" userId="f3770b42-2904-4699-81a3-0f507db7be13" providerId="ADAL" clId="{902705AA-0B63-6E45-A4B6-BDAD522F7B75}" dt="2025-01-30T20:10:13.879" v="1800" actId="20577"/>
          <ac:spMkLst>
            <pc:docMk/>
            <pc:sldMk cId="2648727599" sldId="2147469142"/>
            <ac:spMk id="3" creationId="{3CCABFAD-D3C9-462B-2862-2B7A49503A9F}"/>
          </ac:spMkLst>
        </pc:spChg>
      </pc:sldChg>
      <pc:sldChg chg="new del">
        <pc:chgData name="Hoover, Austin" userId="f3770b42-2904-4699-81a3-0f507db7be13" providerId="ADAL" clId="{902705AA-0B63-6E45-A4B6-BDAD522F7B75}" dt="2025-01-30T20:08:36.812" v="1611" actId="2696"/>
        <pc:sldMkLst>
          <pc:docMk/>
          <pc:sldMk cId="3748077654" sldId="2147469142"/>
        </pc:sldMkLst>
      </pc:sldChg>
      <pc:sldChg chg="modSp new mod">
        <pc:chgData name="Hoover, Austin" userId="f3770b42-2904-4699-81a3-0f507db7be13" providerId="ADAL" clId="{902705AA-0B63-6E45-A4B6-BDAD522F7B75}" dt="2025-01-30T20:14:13.620" v="2191" actId="20577"/>
        <pc:sldMkLst>
          <pc:docMk/>
          <pc:sldMk cId="509136019" sldId="2147469143"/>
        </pc:sldMkLst>
        <pc:spChg chg="mod">
          <ac:chgData name="Hoover, Austin" userId="f3770b42-2904-4699-81a3-0f507db7be13" providerId="ADAL" clId="{902705AA-0B63-6E45-A4B6-BDAD522F7B75}" dt="2025-01-30T20:14:13.620" v="2191" actId="20577"/>
          <ac:spMkLst>
            <pc:docMk/>
            <pc:sldMk cId="509136019" sldId="2147469143"/>
            <ac:spMk id="3" creationId="{A5BE9094-D211-F9B4-5F34-17EDAE10CEBC}"/>
          </ac:spMkLst>
        </pc:spChg>
      </pc:sldChg>
      <pc:sldChg chg="modSp new mod">
        <pc:chgData name="Hoover, Austin" userId="f3770b42-2904-4699-81a3-0f507db7be13" providerId="ADAL" clId="{902705AA-0B63-6E45-A4B6-BDAD522F7B75}" dt="2025-01-30T20:14:42.221" v="2262" actId="20577"/>
        <pc:sldMkLst>
          <pc:docMk/>
          <pc:sldMk cId="2366748006" sldId="2147469144"/>
        </pc:sldMkLst>
        <pc:spChg chg="mod">
          <ac:chgData name="Hoover, Austin" userId="f3770b42-2904-4699-81a3-0f507db7be13" providerId="ADAL" clId="{902705AA-0B63-6E45-A4B6-BDAD522F7B75}" dt="2025-01-30T20:14:42.221" v="2262" actId="20577"/>
          <ac:spMkLst>
            <pc:docMk/>
            <pc:sldMk cId="2366748006" sldId="2147469144"/>
            <ac:spMk id="3" creationId="{8841FB6E-B6A9-BC8B-14E8-8D0299D5A68D}"/>
          </ac:spMkLst>
        </pc:spChg>
      </pc:sldChg>
      <pc:sldChg chg="modSp new mod ord">
        <pc:chgData name="Hoover, Austin" userId="f3770b42-2904-4699-81a3-0f507db7be13" providerId="ADAL" clId="{902705AA-0B63-6E45-A4B6-BDAD522F7B75}" dt="2025-01-30T20:32:06.523" v="4508" actId="20577"/>
        <pc:sldMkLst>
          <pc:docMk/>
          <pc:sldMk cId="335776082" sldId="2147469145"/>
        </pc:sldMkLst>
        <pc:spChg chg="mod">
          <ac:chgData name="Hoover, Austin" userId="f3770b42-2904-4699-81a3-0f507db7be13" providerId="ADAL" clId="{902705AA-0B63-6E45-A4B6-BDAD522F7B75}" dt="2025-01-30T20:32:06.523" v="4508" actId="20577"/>
          <ac:spMkLst>
            <pc:docMk/>
            <pc:sldMk cId="335776082" sldId="2147469145"/>
            <ac:spMk id="3" creationId="{9C80192D-5F72-973A-4941-AA2D3A50AF33}"/>
          </ac:spMkLst>
        </pc:spChg>
      </pc:sldChg>
      <pc:sldChg chg="new del">
        <pc:chgData name="Hoover, Austin" userId="f3770b42-2904-4699-81a3-0f507db7be13" providerId="ADAL" clId="{902705AA-0B63-6E45-A4B6-BDAD522F7B75}" dt="2025-01-30T20:15:18.898" v="2292" actId="2696"/>
        <pc:sldMkLst>
          <pc:docMk/>
          <pc:sldMk cId="2280614597" sldId="2147469145"/>
        </pc:sldMkLst>
      </pc:sldChg>
      <pc:sldChg chg="modSp add mod">
        <pc:chgData name="Hoover, Austin" userId="f3770b42-2904-4699-81a3-0f507db7be13" providerId="ADAL" clId="{902705AA-0B63-6E45-A4B6-BDAD522F7B75}" dt="2025-01-30T20:23:37.073" v="3398" actId="20577"/>
        <pc:sldMkLst>
          <pc:docMk/>
          <pc:sldMk cId="4068480691" sldId="2147469146"/>
        </pc:sldMkLst>
        <pc:spChg chg="mod">
          <ac:chgData name="Hoover, Austin" userId="f3770b42-2904-4699-81a3-0f507db7be13" providerId="ADAL" clId="{902705AA-0B63-6E45-A4B6-BDAD522F7B75}" dt="2025-01-30T20:23:37.073" v="3398" actId="20577"/>
          <ac:spMkLst>
            <pc:docMk/>
            <pc:sldMk cId="4068480691" sldId="2147469146"/>
            <ac:spMk id="3" creationId="{BBB6D899-520F-E991-6657-61658AFE0F21}"/>
          </ac:spMkLst>
        </pc:spChg>
      </pc:sldChg>
      <pc:sldChg chg="modSp new mod">
        <pc:chgData name="Hoover, Austin" userId="f3770b42-2904-4699-81a3-0f507db7be13" providerId="ADAL" clId="{902705AA-0B63-6E45-A4B6-BDAD522F7B75}" dt="2025-01-30T20:22:57.470" v="3348" actId="20577"/>
        <pc:sldMkLst>
          <pc:docMk/>
          <pc:sldMk cId="604919950" sldId="2147469147"/>
        </pc:sldMkLst>
        <pc:spChg chg="mod">
          <ac:chgData name="Hoover, Austin" userId="f3770b42-2904-4699-81a3-0f507db7be13" providerId="ADAL" clId="{902705AA-0B63-6E45-A4B6-BDAD522F7B75}" dt="2025-01-30T20:22:57.470" v="3348" actId="20577"/>
          <ac:spMkLst>
            <pc:docMk/>
            <pc:sldMk cId="604919950" sldId="2147469147"/>
            <ac:spMk id="3" creationId="{01154C3F-1347-B691-2D78-65B39F951428}"/>
          </ac:spMkLst>
        </pc:spChg>
      </pc:sldChg>
      <pc:sldChg chg="modSp new mod ord">
        <pc:chgData name="Hoover, Austin" userId="f3770b42-2904-4699-81a3-0f507db7be13" providerId="ADAL" clId="{902705AA-0B63-6E45-A4B6-BDAD522F7B75}" dt="2025-01-30T20:23:19.621" v="3350" actId="20578"/>
        <pc:sldMkLst>
          <pc:docMk/>
          <pc:sldMk cId="3398183995" sldId="2147469148"/>
        </pc:sldMkLst>
        <pc:spChg chg="mod">
          <ac:chgData name="Hoover, Austin" userId="f3770b42-2904-4699-81a3-0f507db7be13" providerId="ADAL" clId="{902705AA-0B63-6E45-A4B6-BDAD522F7B75}" dt="2025-01-30T20:20:12.518" v="2862" actId="20577"/>
          <ac:spMkLst>
            <pc:docMk/>
            <pc:sldMk cId="3398183995" sldId="2147469148"/>
            <ac:spMk id="3" creationId="{D034D668-441F-D153-4D61-676C27A58C33}"/>
          </ac:spMkLst>
        </pc:spChg>
      </pc:sldChg>
      <pc:sldChg chg="modSp new mod">
        <pc:chgData name="Hoover, Austin" userId="f3770b42-2904-4699-81a3-0f507db7be13" providerId="ADAL" clId="{902705AA-0B63-6E45-A4B6-BDAD522F7B75}" dt="2025-01-30T20:21:58.187" v="3138" actId="20577"/>
        <pc:sldMkLst>
          <pc:docMk/>
          <pc:sldMk cId="514605007" sldId="2147469149"/>
        </pc:sldMkLst>
        <pc:spChg chg="mod">
          <ac:chgData name="Hoover, Austin" userId="f3770b42-2904-4699-81a3-0f507db7be13" providerId="ADAL" clId="{902705AA-0B63-6E45-A4B6-BDAD522F7B75}" dt="2025-01-30T20:21:58.187" v="3138" actId="20577"/>
          <ac:spMkLst>
            <pc:docMk/>
            <pc:sldMk cId="514605007" sldId="2147469149"/>
            <ac:spMk id="3" creationId="{4D3F5190-841D-89A8-BF6A-1E60918A8E9D}"/>
          </ac:spMkLst>
        </pc:spChg>
      </pc:sldChg>
      <pc:sldChg chg="modSp new mod">
        <pc:chgData name="Hoover, Austin" userId="f3770b42-2904-4699-81a3-0f507db7be13" providerId="ADAL" clId="{902705AA-0B63-6E45-A4B6-BDAD522F7B75}" dt="2025-01-30T20:22:38.637" v="3336" actId="20577"/>
        <pc:sldMkLst>
          <pc:docMk/>
          <pc:sldMk cId="2082094775" sldId="2147469150"/>
        </pc:sldMkLst>
        <pc:spChg chg="mod">
          <ac:chgData name="Hoover, Austin" userId="f3770b42-2904-4699-81a3-0f507db7be13" providerId="ADAL" clId="{902705AA-0B63-6E45-A4B6-BDAD522F7B75}" dt="2025-01-30T20:22:38.637" v="3336" actId="20577"/>
          <ac:spMkLst>
            <pc:docMk/>
            <pc:sldMk cId="2082094775" sldId="2147469150"/>
            <ac:spMk id="3" creationId="{ADEC6560-DB0D-3AB7-71DC-FB9519DA14D3}"/>
          </ac:spMkLst>
        </pc:spChg>
      </pc:sldChg>
      <pc:sldChg chg="modSp new mod ord">
        <pc:chgData name="Hoover, Austin" userId="f3770b42-2904-4699-81a3-0f507db7be13" providerId="ADAL" clId="{902705AA-0B63-6E45-A4B6-BDAD522F7B75}" dt="2025-01-30T20:31:43.921" v="4444" actId="20578"/>
        <pc:sldMkLst>
          <pc:docMk/>
          <pc:sldMk cId="298741705" sldId="2147469151"/>
        </pc:sldMkLst>
        <pc:spChg chg="mod">
          <ac:chgData name="Hoover, Austin" userId="f3770b42-2904-4699-81a3-0f507db7be13" providerId="ADAL" clId="{902705AA-0B63-6E45-A4B6-BDAD522F7B75}" dt="2025-01-30T20:31:28.349" v="4443" actId="20577"/>
          <ac:spMkLst>
            <pc:docMk/>
            <pc:sldMk cId="298741705" sldId="2147469151"/>
            <ac:spMk id="2" creationId="{72687F77-3A7B-5F62-7B1B-B21F67467E71}"/>
          </ac:spMkLst>
        </pc:spChg>
        <pc:spChg chg="mod">
          <ac:chgData name="Hoover, Austin" userId="f3770b42-2904-4699-81a3-0f507db7be13" providerId="ADAL" clId="{902705AA-0B63-6E45-A4B6-BDAD522F7B75}" dt="2025-01-30T20:29:29.785" v="4112" actId="20577"/>
          <ac:spMkLst>
            <pc:docMk/>
            <pc:sldMk cId="298741705" sldId="2147469151"/>
            <ac:spMk id="3" creationId="{4AF5177C-CBD9-BF08-5AAC-C16CCA85840F}"/>
          </ac:spMkLst>
        </pc:spChg>
      </pc:sldChg>
      <pc:sldChg chg="modSp new mod">
        <pc:chgData name="Hoover, Austin" userId="f3770b42-2904-4699-81a3-0f507db7be13" providerId="ADAL" clId="{902705AA-0B63-6E45-A4B6-BDAD522F7B75}" dt="2025-01-30T20:29:03.598" v="4102" actId="20577"/>
        <pc:sldMkLst>
          <pc:docMk/>
          <pc:sldMk cId="4122161429" sldId="2147469152"/>
        </pc:sldMkLst>
        <pc:spChg chg="mod">
          <ac:chgData name="Hoover, Austin" userId="f3770b42-2904-4699-81a3-0f507db7be13" providerId="ADAL" clId="{902705AA-0B63-6E45-A4B6-BDAD522F7B75}" dt="2025-01-30T20:29:03.598" v="4102" actId="20577"/>
          <ac:spMkLst>
            <pc:docMk/>
            <pc:sldMk cId="4122161429" sldId="2147469152"/>
            <ac:spMk id="2" creationId="{43163D36-9143-8948-843A-84F8C6F99A97}"/>
          </ac:spMkLst>
        </pc:spChg>
        <pc:spChg chg="mod">
          <ac:chgData name="Hoover, Austin" userId="f3770b42-2904-4699-81a3-0f507db7be13" providerId="ADAL" clId="{902705AA-0B63-6E45-A4B6-BDAD522F7B75}" dt="2025-01-30T20:24:03.867" v="3435" actId="20577"/>
          <ac:spMkLst>
            <pc:docMk/>
            <pc:sldMk cId="4122161429" sldId="2147469152"/>
            <ac:spMk id="3" creationId="{DBFB64AB-4D22-663E-401B-992052DF77BD}"/>
          </ac:spMkLst>
        </pc:spChg>
      </pc:sldChg>
      <pc:sldChg chg="modSp add mod">
        <pc:chgData name="Hoover, Austin" userId="f3770b42-2904-4699-81a3-0f507db7be13" providerId="ADAL" clId="{902705AA-0B63-6E45-A4B6-BDAD522F7B75}" dt="2025-01-30T20:32:25.143" v="4575" actId="20577"/>
        <pc:sldMkLst>
          <pc:docMk/>
          <pc:sldMk cId="1613980319" sldId="2147469153"/>
        </pc:sldMkLst>
        <pc:spChg chg="mod">
          <ac:chgData name="Hoover, Austin" userId="f3770b42-2904-4699-81a3-0f507db7be13" providerId="ADAL" clId="{902705AA-0B63-6E45-A4B6-BDAD522F7B75}" dt="2025-01-30T20:32:25.143" v="4575" actId="20577"/>
          <ac:spMkLst>
            <pc:docMk/>
            <pc:sldMk cId="1613980319" sldId="2147469153"/>
            <ac:spMk id="3" creationId="{964E112E-2060-8AA4-ADA0-343076892A9E}"/>
          </ac:spMkLst>
        </pc:spChg>
      </pc:sldChg>
      <pc:sldChg chg="delSp add mod">
        <pc:chgData name="Hoover, Austin" userId="f3770b42-2904-4699-81a3-0f507db7be13" providerId="ADAL" clId="{902705AA-0B63-6E45-A4B6-BDAD522F7B75}" dt="2025-01-30T20:34:08.872" v="4591" actId="478"/>
        <pc:sldMkLst>
          <pc:docMk/>
          <pc:sldMk cId="331917987" sldId="2147469154"/>
        </pc:sldMkLst>
        <pc:spChg chg="del">
          <ac:chgData name="Hoover, Austin" userId="f3770b42-2904-4699-81a3-0f507db7be13" providerId="ADAL" clId="{902705AA-0B63-6E45-A4B6-BDAD522F7B75}" dt="2025-01-30T20:34:05.096" v="4589" actId="478"/>
          <ac:spMkLst>
            <pc:docMk/>
            <pc:sldMk cId="331917987" sldId="2147469154"/>
            <ac:spMk id="75" creationId="{9E10B53E-DE63-FF63-FCE9-87991D549E81}"/>
          </ac:spMkLst>
        </pc:spChg>
        <pc:grpChg chg="del">
          <ac:chgData name="Hoover, Austin" userId="f3770b42-2904-4699-81a3-0f507db7be13" providerId="ADAL" clId="{902705AA-0B63-6E45-A4B6-BDAD522F7B75}" dt="2025-01-30T20:34:07.144" v="4590" actId="478"/>
          <ac:grpSpMkLst>
            <pc:docMk/>
            <pc:sldMk cId="331917987" sldId="2147469154"/>
            <ac:grpSpMk id="68" creationId="{8A90F8BC-9A50-3A18-69D0-8AF142A738C1}"/>
          </ac:grpSpMkLst>
        </pc:grpChg>
        <pc:grpChg chg="del">
          <ac:chgData name="Hoover, Austin" userId="f3770b42-2904-4699-81a3-0f507db7be13" providerId="ADAL" clId="{902705AA-0B63-6E45-A4B6-BDAD522F7B75}" dt="2025-01-30T20:34:08.872" v="4591" actId="478"/>
          <ac:grpSpMkLst>
            <pc:docMk/>
            <pc:sldMk cId="331917987" sldId="2147469154"/>
            <ac:grpSpMk id="72" creationId="{02006E4F-D272-3C77-7065-A1B22A1C6C85}"/>
          </ac:grpSpMkLst>
        </pc:grpChg>
      </pc:sldChg>
      <pc:sldChg chg="add">
        <pc:chgData name="Hoover, Austin" userId="f3770b42-2904-4699-81a3-0f507db7be13" providerId="ADAL" clId="{902705AA-0B63-6E45-A4B6-BDAD522F7B75}" dt="2025-01-30T20:34:12.336" v="4592"/>
        <pc:sldMkLst>
          <pc:docMk/>
          <pc:sldMk cId="3223922380" sldId="2147469155"/>
        </pc:sldMkLst>
      </pc:sldChg>
      <pc:sldChg chg="add">
        <pc:chgData name="Hoover, Austin" userId="f3770b42-2904-4699-81a3-0f507db7be13" providerId="ADAL" clId="{902705AA-0B63-6E45-A4B6-BDAD522F7B75}" dt="2025-01-30T20:34:26.348" v="4595"/>
        <pc:sldMkLst>
          <pc:docMk/>
          <pc:sldMk cId="2547364221" sldId="2147469156"/>
        </pc:sldMkLst>
      </pc:sldChg>
      <pc:sldChg chg="delSp modSp add mod ord">
        <pc:chgData name="Hoover, Austin" userId="f3770b42-2904-4699-81a3-0f507db7be13" providerId="ADAL" clId="{902705AA-0B63-6E45-A4B6-BDAD522F7B75}" dt="2025-01-30T20:35:00.461" v="4602" actId="20578"/>
        <pc:sldMkLst>
          <pc:docMk/>
          <pc:sldMk cId="2249078282" sldId="2147469157"/>
        </pc:sldMkLst>
        <pc:spChg chg="del">
          <ac:chgData name="Hoover, Austin" userId="f3770b42-2904-4699-81a3-0f507db7be13" providerId="ADAL" clId="{902705AA-0B63-6E45-A4B6-BDAD522F7B75}" dt="2025-01-30T20:34:46.231" v="4599" actId="478"/>
          <ac:spMkLst>
            <pc:docMk/>
            <pc:sldMk cId="2249078282" sldId="2147469157"/>
            <ac:spMk id="2" creationId="{126D8954-F221-1E5B-D328-113A60AB68CF}"/>
          </ac:spMkLst>
        </pc:spChg>
        <pc:spChg chg="del">
          <ac:chgData name="Hoover, Austin" userId="f3770b42-2904-4699-81a3-0f507db7be13" providerId="ADAL" clId="{902705AA-0B63-6E45-A4B6-BDAD522F7B75}" dt="2025-01-30T20:34:49.415" v="4600" actId="478"/>
          <ac:spMkLst>
            <pc:docMk/>
            <pc:sldMk cId="2249078282" sldId="2147469157"/>
            <ac:spMk id="45" creationId="{3CDC4C07-7E77-6D19-7B3C-0625A93044CF}"/>
          </ac:spMkLst>
        </pc:spChg>
        <pc:spChg chg="del">
          <ac:chgData name="Hoover, Austin" userId="f3770b42-2904-4699-81a3-0f507db7be13" providerId="ADAL" clId="{902705AA-0B63-6E45-A4B6-BDAD522F7B75}" dt="2025-01-30T20:34:46.231" v="4599" actId="478"/>
          <ac:spMkLst>
            <pc:docMk/>
            <pc:sldMk cId="2249078282" sldId="2147469157"/>
            <ac:spMk id="46" creationId="{D3CD8DCA-409C-FE53-95DA-25894B059E38}"/>
          </ac:spMkLst>
        </pc:spChg>
        <pc:spChg chg="del">
          <ac:chgData name="Hoover, Austin" userId="f3770b42-2904-4699-81a3-0f507db7be13" providerId="ADAL" clId="{902705AA-0B63-6E45-A4B6-BDAD522F7B75}" dt="2025-01-30T20:34:46.231" v="4599" actId="478"/>
          <ac:spMkLst>
            <pc:docMk/>
            <pc:sldMk cId="2249078282" sldId="2147469157"/>
            <ac:spMk id="48" creationId="{5C4D30B7-502F-E2B4-7BA7-F2E64CC5886A}"/>
          </ac:spMkLst>
        </pc:spChg>
        <pc:spChg chg="del">
          <ac:chgData name="Hoover, Austin" userId="f3770b42-2904-4699-81a3-0f507db7be13" providerId="ADAL" clId="{902705AA-0B63-6E45-A4B6-BDAD522F7B75}" dt="2025-01-30T20:34:46.231" v="4599" actId="478"/>
          <ac:spMkLst>
            <pc:docMk/>
            <pc:sldMk cId="2249078282" sldId="2147469157"/>
            <ac:spMk id="61" creationId="{F5CA3CF5-14D5-9E15-9CA0-04D06DD8C145}"/>
          </ac:spMkLst>
        </pc:spChg>
        <pc:spChg chg="del">
          <ac:chgData name="Hoover, Austin" userId="f3770b42-2904-4699-81a3-0f507db7be13" providerId="ADAL" clId="{902705AA-0B63-6E45-A4B6-BDAD522F7B75}" dt="2025-01-30T20:34:49.415" v="4600" actId="478"/>
          <ac:spMkLst>
            <pc:docMk/>
            <pc:sldMk cId="2249078282" sldId="2147469157"/>
            <ac:spMk id="62" creationId="{557C8D06-81CD-9530-6FCF-6D755FEB48C0}"/>
          </ac:spMkLst>
        </pc:spChg>
        <pc:spChg chg="del">
          <ac:chgData name="Hoover, Austin" userId="f3770b42-2904-4699-81a3-0f507db7be13" providerId="ADAL" clId="{902705AA-0B63-6E45-A4B6-BDAD522F7B75}" dt="2025-01-30T20:34:46.231" v="4599" actId="478"/>
          <ac:spMkLst>
            <pc:docMk/>
            <pc:sldMk cId="2249078282" sldId="2147469157"/>
            <ac:spMk id="63" creationId="{517482F2-2897-55C5-AB32-4D07D5EA3A05}"/>
          </ac:spMkLst>
        </pc:spChg>
        <pc:spChg chg="del">
          <ac:chgData name="Hoover, Austin" userId="f3770b42-2904-4699-81a3-0f507db7be13" providerId="ADAL" clId="{902705AA-0B63-6E45-A4B6-BDAD522F7B75}" dt="2025-01-30T20:34:49.415" v="4600" actId="478"/>
          <ac:spMkLst>
            <pc:docMk/>
            <pc:sldMk cId="2249078282" sldId="2147469157"/>
            <ac:spMk id="64" creationId="{2D1E7831-EE81-C4E9-6DBC-EAA41371BE8D}"/>
          </ac:spMkLst>
        </pc:spChg>
        <pc:spChg chg="del">
          <ac:chgData name="Hoover, Austin" userId="f3770b42-2904-4699-81a3-0f507db7be13" providerId="ADAL" clId="{902705AA-0B63-6E45-A4B6-BDAD522F7B75}" dt="2025-01-30T20:34:46.231" v="4599" actId="478"/>
          <ac:spMkLst>
            <pc:docMk/>
            <pc:sldMk cId="2249078282" sldId="2147469157"/>
            <ac:spMk id="66" creationId="{D6A65A2E-79B0-1122-CB4F-CDC03997E6DF}"/>
          </ac:spMkLst>
        </pc:spChg>
        <pc:picChg chg="mod modCrop">
          <ac:chgData name="Hoover, Austin" userId="f3770b42-2904-4699-81a3-0f507db7be13" providerId="ADAL" clId="{902705AA-0B63-6E45-A4B6-BDAD522F7B75}" dt="2025-01-30T20:34:52.914" v="4601" actId="732"/>
          <ac:picMkLst>
            <pc:docMk/>
            <pc:sldMk cId="2249078282" sldId="2147469157"/>
            <ac:picMk id="40" creationId="{170EC82A-E161-A663-8C13-2A3BA382F042}"/>
          </ac:picMkLst>
        </pc:picChg>
      </pc:sldChg>
      <pc:sldMasterChg chg="modSldLayout">
        <pc:chgData name="Hoover, Austin" userId="f3770b42-2904-4699-81a3-0f507db7be13" providerId="ADAL" clId="{902705AA-0B63-6E45-A4B6-BDAD522F7B75}" dt="2025-01-30T20:33:03.232" v="4577" actId="947"/>
        <pc:sldMasterMkLst>
          <pc:docMk/>
          <pc:sldMasterMk cId="1551248594" sldId="2147483940"/>
        </pc:sldMasterMkLst>
        <pc:sldLayoutChg chg="modSp">
          <pc:chgData name="Hoover, Austin" userId="f3770b42-2904-4699-81a3-0f507db7be13" providerId="ADAL" clId="{902705AA-0B63-6E45-A4B6-BDAD522F7B75}" dt="2025-01-30T19:21:52.825" v="121" actId="113"/>
          <pc:sldLayoutMkLst>
            <pc:docMk/>
            <pc:sldMasterMk cId="1551248594" sldId="2147483940"/>
            <pc:sldLayoutMk cId="2129383405" sldId="2147483982"/>
          </pc:sldLayoutMkLst>
          <pc:spChg chg="mod">
            <ac:chgData name="Hoover, Austin" userId="f3770b42-2904-4699-81a3-0f507db7be13" providerId="ADAL" clId="{902705AA-0B63-6E45-A4B6-BDAD522F7B75}" dt="2025-01-30T19:21:52.825" v="121" actId="113"/>
            <ac:spMkLst>
              <pc:docMk/>
              <pc:sldMasterMk cId="1551248594" sldId="2147483940"/>
              <pc:sldLayoutMk cId="2129383405" sldId="2147483982"/>
              <ac:spMk id="7" creationId="{2DC4E25D-AF70-6F2C-476F-E2C680858AF2}"/>
            </ac:spMkLst>
          </pc:spChg>
        </pc:sldLayoutChg>
        <pc:sldLayoutChg chg="modSp mod">
          <pc:chgData name="Hoover, Austin" userId="f3770b42-2904-4699-81a3-0f507db7be13" providerId="ADAL" clId="{902705AA-0B63-6E45-A4B6-BDAD522F7B75}" dt="2025-01-30T20:33:03.232" v="4577" actId="947"/>
          <pc:sldLayoutMkLst>
            <pc:docMk/>
            <pc:sldMasterMk cId="1551248594" sldId="2147483940"/>
            <pc:sldLayoutMk cId="2417518630" sldId="2147483984"/>
          </pc:sldLayoutMkLst>
          <pc:spChg chg="mod">
            <ac:chgData name="Hoover, Austin" userId="f3770b42-2904-4699-81a3-0f507db7be13" providerId="ADAL" clId="{902705AA-0B63-6E45-A4B6-BDAD522F7B75}" dt="2025-01-30T20:33:03.232" v="4577" actId="947"/>
            <ac:spMkLst>
              <pc:docMk/>
              <pc:sldMasterMk cId="1551248594" sldId="2147483940"/>
              <pc:sldLayoutMk cId="2417518630" sldId="2147483984"/>
              <ac:spMk id="2" creationId="{C9ED1656-65E1-2C21-69B3-DEFF63CBAE7B}"/>
            </ac:spMkLst>
          </pc:spChg>
          <pc:spChg chg="mod">
            <ac:chgData name="Hoover, Austin" userId="f3770b42-2904-4699-81a3-0f507db7be13" providerId="ADAL" clId="{902705AA-0B63-6E45-A4B6-BDAD522F7B75}" dt="2025-01-30T20:18:16.433" v="2476" actId="255"/>
            <ac:spMkLst>
              <pc:docMk/>
              <pc:sldMasterMk cId="1551248594" sldId="2147483940"/>
              <pc:sldLayoutMk cId="2417518630" sldId="2147483984"/>
              <ac:spMk id="3" creationId="{F2FF6CC3-2EC0-7C8D-2AB6-1194E4C02E91}"/>
            </ac:spMkLst>
          </pc:spChg>
        </pc:sldLayoutChg>
      </pc:sldMasterChg>
    </pc:docChg>
  </pc:docChgLst>
  <pc:docChgLst>
    <pc:chgData name="Hoover, Austin" userId="f3770b42-2904-4699-81a3-0f507db7be13" providerId="ADAL" clId="{779B7568-AB50-6740-83DB-6A13D8612BE3}"/>
    <pc:docChg chg="undo custSel addSld delSld modSld sldOrd modMainMaster">
      <pc:chgData name="Hoover, Austin" userId="f3770b42-2904-4699-81a3-0f507db7be13" providerId="ADAL" clId="{779B7568-AB50-6740-83DB-6A13D8612BE3}" dt="2025-01-31T07:35:42.755" v="16424" actId="14100"/>
      <pc:docMkLst>
        <pc:docMk/>
      </pc:docMkLst>
      <pc:sldChg chg="modSp mod modNotesTx">
        <pc:chgData name="Hoover, Austin" userId="f3770b42-2904-4699-81a3-0f507db7be13" providerId="ADAL" clId="{779B7568-AB50-6740-83DB-6A13D8612BE3}" dt="2025-01-31T06:05:31.237" v="12855" actId="20577"/>
        <pc:sldMkLst>
          <pc:docMk/>
          <pc:sldMk cId="4131311020" sldId="2147469122"/>
        </pc:sldMkLst>
        <pc:spChg chg="mod">
          <ac:chgData name="Hoover, Austin" userId="f3770b42-2904-4699-81a3-0f507db7be13" providerId="ADAL" clId="{779B7568-AB50-6740-83DB-6A13D8612BE3}" dt="2025-01-30T20:50:06.723" v="4" actId="20577"/>
          <ac:spMkLst>
            <pc:docMk/>
            <pc:sldMk cId="4131311020" sldId="2147469122"/>
            <ac:spMk id="3" creationId="{762A145D-6F41-4178-A55A-DE624489EA79}"/>
          </ac:spMkLst>
        </pc:spChg>
      </pc:sldChg>
      <pc:sldChg chg="modNotesTx">
        <pc:chgData name="Hoover, Austin" userId="f3770b42-2904-4699-81a3-0f507db7be13" providerId="ADAL" clId="{779B7568-AB50-6740-83DB-6A13D8612BE3}" dt="2025-01-31T06:54:25.679" v="15304" actId="20577"/>
        <pc:sldMkLst>
          <pc:docMk/>
          <pc:sldMk cId="408558247" sldId="2147469125"/>
        </pc:sldMkLst>
      </pc:sldChg>
      <pc:sldChg chg="modSp mod">
        <pc:chgData name="Hoover, Austin" userId="f3770b42-2904-4699-81a3-0f507db7be13" providerId="ADAL" clId="{779B7568-AB50-6740-83DB-6A13D8612BE3}" dt="2025-01-31T06:49:59.255" v="15045" actId="20577"/>
        <pc:sldMkLst>
          <pc:docMk/>
          <pc:sldMk cId="1664822293" sldId="2147469126"/>
        </pc:sldMkLst>
        <pc:spChg chg="mod">
          <ac:chgData name="Hoover, Austin" userId="f3770b42-2904-4699-81a3-0f507db7be13" providerId="ADAL" clId="{779B7568-AB50-6740-83DB-6A13D8612BE3}" dt="2025-01-31T06:49:59.255" v="15045" actId="20577"/>
          <ac:spMkLst>
            <pc:docMk/>
            <pc:sldMk cId="1664822293" sldId="2147469126"/>
            <ac:spMk id="2" creationId="{43C57924-4987-341F-7A4D-3C1E3AA60E2C}"/>
          </ac:spMkLst>
        </pc:spChg>
      </pc:sldChg>
      <pc:sldChg chg="modSp mod modNotesTx">
        <pc:chgData name="Hoover, Austin" userId="f3770b42-2904-4699-81a3-0f507db7be13" providerId="ADAL" clId="{779B7568-AB50-6740-83DB-6A13D8612BE3}" dt="2025-01-31T06:10:19.570" v="13276" actId="20577"/>
        <pc:sldMkLst>
          <pc:docMk/>
          <pc:sldMk cId="3513969278" sldId="2147469127"/>
        </pc:sldMkLst>
        <pc:spChg chg="mod">
          <ac:chgData name="Hoover, Austin" userId="f3770b42-2904-4699-81a3-0f507db7be13" providerId="ADAL" clId="{779B7568-AB50-6740-83DB-6A13D8612BE3}" dt="2025-01-31T06:09:31.910" v="13168" actId="20577"/>
          <ac:spMkLst>
            <pc:docMk/>
            <pc:sldMk cId="3513969278" sldId="2147469127"/>
            <ac:spMk id="2" creationId="{3D3CD67E-08C2-59EE-3174-D379DF94CE18}"/>
          </ac:spMkLst>
        </pc:spChg>
        <pc:spChg chg="mod">
          <ac:chgData name="Hoover, Austin" userId="f3770b42-2904-4699-81a3-0f507db7be13" providerId="ADAL" clId="{779B7568-AB50-6740-83DB-6A13D8612BE3}" dt="2025-01-31T03:37:44.462" v="4106" actId="20577"/>
          <ac:spMkLst>
            <pc:docMk/>
            <pc:sldMk cId="3513969278" sldId="2147469127"/>
            <ac:spMk id="3" creationId="{DAFCD8C6-DBA8-837A-52E0-4F00D5767EB6}"/>
          </ac:spMkLst>
        </pc:spChg>
      </pc:sldChg>
      <pc:sldChg chg="addSp delSp modSp mod">
        <pc:chgData name="Hoover, Austin" userId="f3770b42-2904-4699-81a3-0f507db7be13" providerId="ADAL" clId="{779B7568-AB50-6740-83DB-6A13D8612BE3}" dt="2025-01-31T03:39:45.668" v="4374" actId="1035"/>
        <pc:sldMkLst>
          <pc:docMk/>
          <pc:sldMk cId="4121815108" sldId="2147469128"/>
        </pc:sldMkLst>
        <pc:spChg chg="add mod">
          <ac:chgData name="Hoover, Austin" userId="f3770b42-2904-4699-81a3-0f507db7be13" providerId="ADAL" clId="{779B7568-AB50-6740-83DB-6A13D8612BE3}" dt="2025-01-31T00:41:12.653" v="734"/>
          <ac:spMkLst>
            <pc:docMk/>
            <pc:sldMk cId="4121815108" sldId="2147469128"/>
            <ac:spMk id="2" creationId="{8AAC1074-3ABF-BE60-E420-7E3F405ADBC3}"/>
          </ac:spMkLst>
        </pc:spChg>
        <pc:spChg chg="del mod">
          <ac:chgData name="Hoover, Austin" userId="f3770b42-2904-4699-81a3-0f507db7be13" providerId="ADAL" clId="{779B7568-AB50-6740-83DB-6A13D8612BE3}" dt="2025-01-30T21:11:07.268" v="57" actId="478"/>
          <ac:spMkLst>
            <pc:docMk/>
            <pc:sldMk cId="4121815108" sldId="2147469128"/>
            <ac:spMk id="2" creationId="{A33E5881-5D94-7F87-3AF8-B7898C45AE3C}"/>
          </ac:spMkLst>
        </pc:spChg>
        <pc:spChg chg="add del mod">
          <ac:chgData name="Hoover, Austin" userId="f3770b42-2904-4699-81a3-0f507db7be13" providerId="ADAL" clId="{779B7568-AB50-6740-83DB-6A13D8612BE3}" dt="2025-01-31T00:41:14.281" v="735" actId="478"/>
          <ac:spMkLst>
            <pc:docMk/>
            <pc:sldMk cId="4121815108" sldId="2147469128"/>
            <ac:spMk id="7" creationId="{04A24486-C707-67AF-041A-27A9DC4139FA}"/>
          </ac:spMkLst>
        </pc:spChg>
        <pc:picChg chg="add mod modCrop">
          <ac:chgData name="Hoover, Austin" userId="f3770b42-2904-4699-81a3-0f507db7be13" providerId="ADAL" clId="{779B7568-AB50-6740-83DB-6A13D8612BE3}" dt="2025-01-31T03:39:45.668" v="4374" actId="1035"/>
          <ac:picMkLst>
            <pc:docMk/>
            <pc:sldMk cId="4121815108" sldId="2147469128"/>
            <ac:picMk id="5" creationId="{2E722B5A-7827-872A-879A-8576830AFD73}"/>
          </ac:picMkLst>
        </pc:picChg>
        <pc:picChg chg="add mod modCrop">
          <ac:chgData name="Hoover, Austin" userId="f3770b42-2904-4699-81a3-0f507db7be13" providerId="ADAL" clId="{779B7568-AB50-6740-83DB-6A13D8612BE3}" dt="2025-01-31T03:39:45.668" v="4374" actId="1035"/>
          <ac:picMkLst>
            <pc:docMk/>
            <pc:sldMk cId="4121815108" sldId="2147469128"/>
            <ac:picMk id="6" creationId="{8E39A130-BEFE-C0F9-6EB1-E9ABF737696B}"/>
          </ac:picMkLst>
        </pc:picChg>
      </pc:sldChg>
      <pc:sldChg chg="addSp delSp modSp mod">
        <pc:chgData name="Hoover, Austin" userId="f3770b42-2904-4699-81a3-0f507db7be13" providerId="ADAL" clId="{779B7568-AB50-6740-83DB-6A13D8612BE3}" dt="2025-01-31T00:41:00.349" v="731" actId="1076"/>
        <pc:sldMkLst>
          <pc:docMk/>
          <pc:sldMk cId="760001005" sldId="2147469129"/>
        </pc:sldMkLst>
        <pc:spChg chg="add mod">
          <ac:chgData name="Hoover, Austin" userId="f3770b42-2904-4699-81a3-0f507db7be13" providerId="ADAL" clId="{779B7568-AB50-6740-83DB-6A13D8612BE3}" dt="2025-01-31T00:41:00.349" v="731" actId="1076"/>
          <ac:spMkLst>
            <pc:docMk/>
            <pc:sldMk cId="760001005" sldId="2147469129"/>
            <ac:spMk id="2" creationId="{DDCD44C0-9D75-6919-725F-521756BB9795}"/>
          </ac:spMkLst>
        </pc:spChg>
        <pc:spChg chg="del">
          <ac:chgData name="Hoover, Austin" userId="f3770b42-2904-4699-81a3-0f507db7be13" providerId="ADAL" clId="{779B7568-AB50-6740-83DB-6A13D8612BE3}" dt="2025-01-30T21:16:16.739" v="107" actId="478"/>
          <ac:spMkLst>
            <pc:docMk/>
            <pc:sldMk cId="760001005" sldId="2147469129"/>
            <ac:spMk id="2" creationId="{FCE63A52-F76C-288C-58AD-8DF2DAB53E71}"/>
          </ac:spMkLst>
        </pc:spChg>
        <pc:spChg chg="add del mod">
          <ac:chgData name="Hoover, Austin" userId="f3770b42-2904-4699-81a3-0f507db7be13" providerId="ADAL" clId="{779B7568-AB50-6740-83DB-6A13D8612BE3}" dt="2025-01-31T00:40:51.447" v="728" actId="478"/>
          <ac:spMkLst>
            <pc:docMk/>
            <pc:sldMk cId="760001005" sldId="2147469129"/>
            <ac:spMk id="5" creationId="{04E9DD65-E30A-FF8F-3C37-20B2395D6968}"/>
          </ac:spMkLst>
        </pc:spChg>
        <pc:spChg chg="add del mod">
          <ac:chgData name="Hoover, Austin" userId="f3770b42-2904-4699-81a3-0f507db7be13" providerId="ADAL" clId="{779B7568-AB50-6740-83DB-6A13D8612BE3}" dt="2025-01-30T21:16:17.928" v="108" actId="478"/>
          <ac:spMkLst>
            <pc:docMk/>
            <pc:sldMk cId="760001005" sldId="2147469129"/>
            <ac:spMk id="7" creationId="{54E387A9-882F-A4FA-5A76-FBD3AB3B926D}"/>
          </ac:spMkLst>
        </pc:spChg>
        <pc:picChg chg="add mod">
          <ac:chgData name="Hoover, Austin" userId="f3770b42-2904-4699-81a3-0f507db7be13" providerId="ADAL" clId="{779B7568-AB50-6740-83DB-6A13D8612BE3}" dt="2025-01-30T21:16:31.199" v="114" actId="1076"/>
          <ac:picMkLst>
            <pc:docMk/>
            <pc:sldMk cId="760001005" sldId="2147469129"/>
            <ac:picMk id="9" creationId="{B4BEA6AD-2A44-6194-07B8-020B7CF1C17E}"/>
          </ac:picMkLst>
        </pc:picChg>
      </pc:sldChg>
      <pc:sldChg chg="ord">
        <pc:chgData name="Hoover, Austin" userId="f3770b42-2904-4699-81a3-0f507db7be13" providerId="ADAL" clId="{779B7568-AB50-6740-83DB-6A13D8612BE3}" dt="2025-01-31T07:27:44.576" v="16152" actId="20578"/>
        <pc:sldMkLst>
          <pc:docMk/>
          <pc:sldMk cId="4179036309" sldId="2147469135"/>
        </pc:sldMkLst>
      </pc:sldChg>
      <pc:sldChg chg="delSp modSp mod">
        <pc:chgData name="Hoover, Austin" userId="f3770b42-2904-4699-81a3-0f507db7be13" providerId="ADAL" clId="{779B7568-AB50-6740-83DB-6A13D8612BE3}" dt="2025-01-31T03:41:49.226" v="4548" actId="478"/>
        <pc:sldMkLst>
          <pc:docMk/>
          <pc:sldMk cId="3542369033" sldId="2147469137"/>
        </pc:sldMkLst>
        <pc:spChg chg="mod">
          <ac:chgData name="Hoover, Austin" userId="f3770b42-2904-4699-81a3-0f507db7be13" providerId="ADAL" clId="{779B7568-AB50-6740-83DB-6A13D8612BE3}" dt="2025-01-31T03:40:57.451" v="4534" actId="20577"/>
          <ac:spMkLst>
            <pc:docMk/>
            <pc:sldMk cId="3542369033" sldId="2147469137"/>
            <ac:spMk id="3" creationId="{71908EC7-7FF2-47B0-AC4A-A715F3C3FBE3}"/>
          </ac:spMkLst>
        </pc:spChg>
        <pc:spChg chg="del">
          <ac:chgData name="Hoover, Austin" userId="f3770b42-2904-4699-81a3-0f507db7be13" providerId="ADAL" clId="{779B7568-AB50-6740-83DB-6A13D8612BE3}" dt="2025-01-31T03:41:49.226" v="4548" actId="478"/>
          <ac:spMkLst>
            <pc:docMk/>
            <pc:sldMk cId="3542369033" sldId="2147469137"/>
            <ac:spMk id="26" creationId="{06CB986D-F4BD-F161-D4CD-4E963BA0C4A8}"/>
          </ac:spMkLst>
        </pc:spChg>
        <pc:cxnChg chg="del">
          <ac:chgData name="Hoover, Austin" userId="f3770b42-2904-4699-81a3-0f507db7be13" providerId="ADAL" clId="{779B7568-AB50-6740-83DB-6A13D8612BE3}" dt="2025-01-31T03:41:49.226" v="4548" actId="478"/>
          <ac:cxnSpMkLst>
            <pc:docMk/>
            <pc:sldMk cId="3542369033" sldId="2147469137"/>
            <ac:cxnSpMk id="27" creationId="{6D4A2534-F30C-B823-2E45-A7D25209D8DA}"/>
          </ac:cxnSpMkLst>
        </pc:cxnChg>
      </pc:sldChg>
      <pc:sldChg chg="modSp mod">
        <pc:chgData name="Hoover, Austin" userId="f3770b42-2904-4699-81a3-0f507db7be13" providerId="ADAL" clId="{779B7568-AB50-6740-83DB-6A13D8612BE3}" dt="2025-01-31T03:42:04.646" v="4551" actId="20577"/>
        <pc:sldMkLst>
          <pc:docMk/>
          <pc:sldMk cId="134824693" sldId="2147469138"/>
        </pc:sldMkLst>
        <pc:spChg chg="mod">
          <ac:chgData name="Hoover, Austin" userId="f3770b42-2904-4699-81a3-0f507db7be13" providerId="ADAL" clId="{779B7568-AB50-6740-83DB-6A13D8612BE3}" dt="2025-01-31T03:42:04.646" v="4551" actId="20577"/>
          <ac:spMkLst>
            <pc:docMk/>
            <pc:sldMk cId="134824693" sldId="2147469138"/>
            <ac:spMk id="3" creationId="{CB0857F0-1D40-F859-5987-894744AA6110}"/>
          </ac:spMkLst>
        </pc:spChg>
      </pc:sldChg>
      <pc:sldChg chg="ord">
        <pc:chgData name="Hoover, Austin" userId="f3770b42-2904-4699-81a3-0f507db7be13" providerId="ADAL" clId="{779B7568-AB50-6740-83DB-6A13D8612BE3}" dt="2025-01-31T07:27:42.312" v="16151" actId="20578"/>
        <pc:sldMkLst>
          <pc:docMk/>
          <pc:sldMk cId="2211769936" sldId="2147469139"/>
        </pc:sldMkLst>
      </pc:sldChg>
      <pc:sldChg chg="modSp mod">
        <pc:chgData name="Hoover, Austin" userId="f3770b42-2904-4699-81a3-0f507db7be13" providerId="ADAL" clId="{779B7568-AB50-6740-83DB-6A13D8612BE3}" dt="2025-01-31T03:41:11.609" v="4546" actId="20577"/>
        <pc:sldMkLst>
          <pc:docMk/>
          <pc:sldMk cId="3180676104" sldId="2147469140"/>
        </pc:sldMkLst>
        <pc:spChg chg="mod">
          <ac:chgData name="Hoover, Austin" userId="f3770b42-2904-4699-81a3-0f507db7be13" providerId="ADAL" clId="{779B7568-AB50-6740-83DB-6A13D8612BE3}" dt="2025-01-31T03:41:11.609" v="4546" actId="20577"/>
          <ac:spMkLst>
            <pc:docMk/>
            <pc:sldMk cId="3180676104" sldId="2147469140"/>
            <ac:spMk id="3" creationId="{0CCE2DB0-7386-9003-F799-FE693520283D}"/>
          </ac:spMkLst>
        </pc:spChg>
      </pc:sldChg>
      <pc:sldChg chg="modSp mod ord modNotesTx">
        <pc:chgData name="Hoover, Austin" userId="f3770b42-2904-4699-81a3-0f507db7be13" providerId="ADAL" clId="{779B7568-AB50-6740-83DB-6A13D8612BE3}" dt="2025-01-31T06:32:37.319" v="14200" actId="20577"/>
        <pc:sldMkLst>
          <pc:docMk/>
          <pc:sldMk cId="3916361521" sldId="2147469141"/>
        </pc:sldMkLst>
        <pc:spChg chg="mod">
          <ac:chgData name="Hoover, Austin" userId="f3770b42-2904-4699-81a3-0f507db7be13" providerId="ADAL" clId="{779B7568-AB50-6740-83DB-6A13D8612BE3}" dt="2025-01-31T04:18:40.095" v="5474" actId="20577"/>
          <ac:spMkLst>
            <pc:docMk/>
            <pc:sldMk cId="3916361521" sldId="2147469141"/>
            <ac:spMk id="2" creationId="{EE317525-E24D-6C59-F177-FCE1CD68BA10}"/>
          </ac:spMkLst>
        </pc:spChg>
      </pc:sldChg>
      <pc:sldChg chg="addSp delSp modSp mod ord">
        <pc:chgData name="Hoover, Austin" userId="f3770b42-2904-4699-81a3-0f507db7be13" providerId="ADAL" clId="{779B7568-AB50-6740-83DB-6A13D8612BE3}" dt="2025-01-31T02:42:47.513" v="1387" actId="478"/>
        <pc:sldMkLst>
          <pc:docMk/>
          <pc:sldMk cId="2648727599" sldId="2147469142"/>
        </pc:sldMkLst>
        <pc:spChg chg="del mod">
          <ac:chgData name="Hoover, Austin" userId="f3770b42-2904-4699-81a3-0f507db7be13" providerId="ADAL" clId="{779B7568-AB50-6740-83DB-6A13D8612BE3}" dt="2025-01-31T01:53:51.752" v="902" actId="478"/>
          <ac:spMkLst>
            <pc:docMk/>
            <pc:sldMk cId="2648727599" sldId="2147469142"/>
            <ac:spMk id="2" creationId="{B02D4DF4-1B28-117A-B37C-8CD66032FCF5}"/>
          </ac:spMkLst>
        </pc:spChg>
        <pc:spChg chg="mod">
          <ac:chgData name="Hoover, Austin" userId="f3770b42-2904-4699-81a3-0f507db7be13" providerId="ADAL" clId="{779B7568-AB50-6740-83DB-6A13D8612BE3}" dt="2025-01-31T01:54:58.838" v="934" actId="20577"/>
          <ac:spMkLst>
            <pc:docMk/>
            <pc:sldMk cId="2648727599" sldId="2147469142"/>
            <ac:spMk id="3" creationId="{3CCABFAD-D3C9-462B-2862-2B7A49503A9F}"/>
          </ac:spMkLst>
        </pc:spChg>
        <pc:spChg chg="add del mod">
          <ac:chgData name="Hoover, Austin" userId="f3770b42-2904-4699-81a3-0f507db7be13" providerId="ADAL" clId="{779B7568-AB50-6740-83DB-6A13D8612BE3}" dt="2025-01-31T01:53:53.406" v="903" actId="478"/>
          <ac:spMkLst>
            <pc:docMk/>
            <pc:sldMk cId="2648727599" sldId="2147469142"/>
            <ac:spMk id="5" creationId="{88236A00-98F6-41D2-DD80-66EAEEC52888}"/>
          </ac:spMkLst>
        </pc:spChg>
        <pc:spChg chg="add del mod">
          <ac:chgData name="Hoover, Austin" userId="f3770b42-2904-4699-81a3-0f507db7be13" providerId="ADAL" clId="{779B7568-AB50-6740-83DB-6A13D8612BE3}" dt="2025-01-31T01:55:41.417" v="949" actId="1036"/>
          <ac:spMkLst>
            <pc:docMk/>
            <pc:sldMk cId="2648727599" sldId="2147469142"/>
            <ac:spMk id="7" creationId="{D6766307-A797-9D63-22B5-98317EB718AE}"/>
          </ac:spMkLst>
        </pc:spChg>
        <pc:spChg chg="add mod">
          <ac:chgData name="Hoover, Austin" userId="f3770b42-2904-4699-81a3-0f507db7be13" providerId="ADAL" clId="{779B7568-AB50-6740-83DB-6A13D8612BE3}" dt="2025-01-31T01:55:38.965" v="946" actId="1582"/>
          <ac:spMkLst>
            <pc:docMk/>
            <pc:sldMk cId="2648727599" sldId="2147469142"/>
            <ac:spMk id="8" creationId="{3A68E7BA-B2C5-D9C7-0C57-C9A2F43E2E4D}"/>
          </ac:spMkLst>
        </pc:spChg>
        <pc:grpChg chg="add mod">
          <ac:chgData name="Hoover, Austin" userId="f3770b42-2904-4699-81a3-0f507db7be13" providerId="ADAL" clId="{779B7568-AB50-6740-83DB-6A13D8612BE3}" dt="2025-01-31T02:25:40.513" v="978" actId="1076"/>
          <ac:grpSpMkLst>
            <pc:docMk/>
            <pc:sldMk cId="2648727599" sldId="2147469142"/>
            <ac:grpSpMk id="9" creationId="{E9177D45-324C-8640-A0B8-0CA8DF5CE2C5}"/>
          </ac:grpSpMkLst>
        </pc:grpChg>
        <pc:picChg chg="add mod modCrop">
          <ac:chgData name="Hoover, Austin" userId="f3770b42-2904-4699-81a3-0f507db7be13" providerId="ADAL" clId="{779B7568-AB50-6740-83DB-6A13D8612BE3}" dt="2025-01-31T01:55:47.983" v="950" actId="732"/>
          <ac:picMkLst>
            <pc:docMk/>
            <pc:sldMk cId="2648727599" sldId="2147469142"/>
            <ac:picMk id="6" creationId="{D89AB1C2-B749-4B5F-7BD4-63BD5EAF7487}"/>
          </ac:picMkLst>
        </pc:picChg>
        <pc:picChg chg="add del mod">
          <ac:chgData name="Hoover, Austin" userId="f3770b42-2904-4699-81a3-0f507db7be13" providerId="ADAL" clId="{779B7568-AB50-6740-83DB-6A13D8612BE3}" dt="2025-01-31T02:42:47.513" v="1387" actId="478"/>
          <ac:picMkLst>
            <pc:docMk/>
            <pc:sldMk cId="2648727599" sldId="2147469142"/>
            <ac:picMk id="11" creationId="{BC2EF614-753B-5741-356B-37B9D7428FDC}"/>
          </ac:picMkLst>
        </pc:picChg>
      </pc:sldChg>
      <pc:sldChg chg="addSp delSp modSp del mod ord modNotesTx">
        <pc:chgData name="Hoover, Austin" userId="f3770b42-2904-4699-81a3-0f507db7be13" providerId="ADAL" clId="{779B7568-AB50-6740-83DB-6A13D8612BE3}" dt="2025-01-31T04:30:58.394" v="6137" actId="2696"/>
        <pc:sldMkLst>
          <pc:docMk/>
          <pc:sldMk cId="509136019" sldId="2147469143"/>
        </pc:sldMkLst>
        <pc:spChg chg="del mod">
          <ac:chgData name="Hoover, Austin" userId="f3770b42-2904-4699-81a3-0f507db7be13" providerId="ADAL" clId="{779B7568-AB50-6740-83DB-6A13D8612BE3}" dt="2025-01-31T04:05:44.906" v="4805" actId="478"/>
          <ac:spMkLst>
            <pc:docMk/>
            <pc:sldMk cId="509136019" sldId="2147469143"/>
            <ac:spMk id="2" creationId="{504A1F76-2409-2C39-0FE3-F95B2C82816C}"/>
          </ac:spMkLst>
        </pc:spChg>
        <pc:spChg chg="del mod">
          <ac:chgData name="Hoover, Austin" userId="f3770b42-2904-4699-81a3-0f507db7be13" providerId="ADAL" clId="{779B7568-AB50-6740-83DB-6A13D8612BE3}" dt="2025-01-31T04:08:46.724" v="4863" actId="478"/>
          <ac:spMkLst>
            <pc:docMk/>
            <pc:sldMk cId="509136019" sldId="2147469143"/>
            <ac:spMk id="3" creationId="{A5BE9094-D211-F9B4-5F34-17EDAE10CEBC}"/>
          </ac:spMkLst>
        </pc:spChg>
        <pc:spChg chg="add del mod">
          <ac:chgData name="Hoover, Austin" userId="f3770b42-2904-4699-81a3-0f507db7be13" providerId="ADAL" clId="{779B7568-AB50-6740-83DB-6A13D8612BE3}" dt="2025-01-31T04:05:46.180" v="4806" actId="478"/>
          <ac:spMkLst>
            <pc:docMk/>
            <pc:sldMk cId="509136019" sldId="2147469143"/>
            <ac:spMk id="5" creationId="{1746568F-C41A-BB59-AF8F-0B86359A44E5}"/>
          </ac:spMkLst>
        </pc:spChg>
        <pc:spChg chg="add del mod">
          <ac:chgData name="Hoover, Austin" userId="f3770b42-2904-4699-81a3-0f507db7be13" providerId="ADAL" clId="{779B7568-AB50-6740-83DB-6A13D8612BE3}" dt="2025-01-31T04:08:47.908" v="4864" actId="478"/>
          <ac:spMkLst>
            <pc:docMk/>
            <pc:sldMk cId="509136019" sldId="2147469143"/>
            <ac:spMk id="21" creationId="{9BC139DF-3F4F-06DA-5BAF-2D6A251F464B}"/>
          </ac:spMkLst>
        </pc:spChg>
        <pc:spChg chg="add mod">
          <ac:chgData name="Hoover, Austin" userId="f3770b42-2904-4699-81a3-0f507db7be13" providerId="ADAL" clId="{779B7568-AB50-6740-83DB-6A13D8612BE3}" dt="2025-01-31T04:27:51.572" v="5998" actId="20577"/>
          <ac:spMkLst>
            <pc:docMk/>
            <pc:sldMk cId="509136019" sldId="2147469143"/>
            <ac:spMk id="22" creationId="{317FCD97-37EC-3F89-F834-C4904929C968}"/>
          </ac:spMkLst>
        </pc:spChg>
        <pc:spChg chg="add del mod">
          <ac:chgData name="Hoover, Austin" userId="f3770b42-2904-4699-81a3-0f507db7be13" providerId="ADAL" clId="{779B7568-AB50-6740-83DB-6A13D8612BE3}" dt="2025-01-31T04:23:47.153" v="5969" actId="478"/>
          <ac:spMkLst>
            <pc:docMk/>
            <pc:sldMk cId="509136019" sldId="2147469143"/>
            <ac:spMk id="23" creationId="{E6FA8A7D-00A0-5D74-3BBA-A4E1176C1ED1}"/>
          </ac:spMkLst>
        </pc:spChg>
        <pc:spChg chg="add del mod">
          <ac:chgData name="Hoover, Austin" userId="f3770b42-2904-4699-81a3-0f507db7be13" providerId="ADAL" clId="{779B7568-AB50-6740-83DB-6A13D8612BE3}" dt="2025-01-31T04:11:35.345" v="5008"/>
          <ac:spMkLst>
            <pc:docMk/>
            <pc:sldMk cId="509136019" sldId="2147469143"/>
            <ac:spMk id="24" creationId="{EAFA5367-9063-C606-D0E2-B56A81F273A5}"/>
          </ac:spMkLst>
        </pc:spChg>
        <pc:spChg chg="add del mod">
          <ac:chgData name="Hoover, Austin" userId="f3770b42-2904-4699-81a3-0f507db7be13" providerId="ADAL" clId="{779B7568-AB50-6740-83DB-6A13D8612BE3}" dt="2025-01-31T04:13:16.114" v="5063" actId="478"/>
          <ac:spMkLst>
            <pc:docMk/>
            <pc:sldMk cId="509136019" sldId="2147469143"/>
            <ac:spMk id="25" creationId="{3729AA76-0E46-FDB1-A870-60B257927645}"/>
          </ac:spMkLst>
        </pc:spChg>
        <pc:spChg chg="add del mod">
          <ac:chgData name="Hoover, Austin" userId="f3770b42-2904-4699-81a3-0f507db7be13" providerId="ADAL" clId="{779B7568-AB50-6740-83DB-6A13D8612BE3}" dt="2025-01-31T04:23:47.153" v="5969" actId="478"/>
          <ac:spMkLst>
            <pc:docMk/>
            <pc:sldMk cId="509136019" sldId="2147469143"/>
            <ac:spMk id="26" creationId="{ABE18FE1-76C5-E323-C360-2D0F1B8100EA}"/>
          </ac:spMkLst>
        </pc:spChg>
        <pc:spChg chg="add del mod">
          <ac:chgData name="Hoover, Austin" userId="f3770b42-2904-4699-81a3-0f507db7be13" providerId="ADAL" clId="{779B7568-AB50-6740-83DB-6A13D8612BE3}" dt="2025-01-31T04:15:48.939" v="5120" actId="478"/>
          <ac:spMkLst>
            <pc:docMk/>
            <pc:sldMk cId="509136019" sldId="2147469143"/>
            <ac:spMk id="27" creationId="{36882AFC-0972-3ADD-4014-4171F8007E15}"/>
          </ac:spMkLst>
        </pc:spChg>
        <pc:spChg chg="add del mod">
          <ac:chgData name="Hoover, Austin" userId="f3770b42-2904-4699-81a3-0f507db7be13" providerId="ADAL" clId="{779B7568-AB50-6740-83DB-6A13D8612BE3}" dt="2025-01-31T04:15:46.278" v="5119" actId="478"/>
          <ac:spMkLst>
            <pc:docMk/>
            <pc:sldMk cId="509136019" sldId="2147469143"/>
            <ac:spMk id="28" creationId="{B4886389-57F2-F957-E156-4C9F3329E09E}"/>
          </ac:spMkLst>
        </pc:spChg>
        <pc:spChg chg="add del mod">
          <ac:chgData name="Hoover, Austin" userId="f3770b42-2904-4699-81a3-0f507db7be13" providerId="ADAL" clId="{779B7568-AB50-6740-83DB-6A13D8612BE3}" dt="2025-01-31T04:15:41.595" v="5114" actId="1076"/>
          <ac:spMkLst>
            <pc:docMk/>
            <pc:sldMk cId="509136019" sldId="2147469143"/>
            <ac:spMk id="29" creationId="{3483EE72-DC63-C9A8-DE56-BF0A5BE5786D}"/>
          </ac:spMkLst>
        </pc:spChg>
        <pc:spChg chg="add mod">
          <ac:chgData name="Hoover, Austin" userId="f3770b42-2904-4699-81a3-0f507db7be13" providerId="ADAL" clId="{779B7568-AB50-6740-83DB-6A13D8612BE3}" dt="2025-01-31T04:15:14.719" v="5101"/>
          <ac:spMkLst>
            <pc:docMk/>
            <pc:sldMk cId="509136019" sldId="2147469143"/>
            <ac:spMk id="30" creationId="{CCB0097A-521F-C525-6BF3-44415307E0BC}"/>
          </ac:spMkLst>
        </pc:spChg>
        <pc:picChg chg="add mod">
          <ac:chgData name="Hoover, Austin" userId="f3770b42-2904-4699-81a3-0f507db7be13" providerId="ADAL" clId="{779B7568-AB50-6740-83DB-6A13D8612BE3}" dt="2025-01-31T04:27:59.457" v="5999" actId="1076"/>
          <ac:picMkLst>
            <pc:docMk/>
            <pc:sldMk cId="509136019" sldId="2147469143"/>
            <ac:picMk id="7" creationId="{1851B04E-2DB6-A87B-A636-A8018BE3E9B5}"/>
          </ac:picMkLst>
        </pc:picChg>
        <pc:picChg chg="add del mod">
          <ac:chgData name="Hoover, Austin" userId="f3770b42-2904-4699-81a3-0f507db7be13" providerId="ADAL" clId="{779B7568-AB50-6740-83DB-6A13D8612BE3}" dt="2025-01-31T04:23:47.153" v="5969" actId="478"/>
          <ac:picMkLst>
            <pc:docMk/>
            <pc:sldMk cId="509136019" sldId="2147469143"/>
            <ac:picMk id="9" creationId="{F635C02A-F142-0511-A4C7-A1F71871B10D}"/>
          </ac:picMkLst>
        </pc:picChg>
        <pc:picChg chg="add del mod">
          <ac:chgData name="Hoover, Austin" userId="f3770b42-2904-4699-81a3-0f507db7be13" providerId="ADAL" clId="{779B7568-AB50-6740-83DB-6A13D8612BE3}" dt="2025-01-31T04:23:47.153" v="5969" actId="478"/>
          <ac:picMkLst>
            <pc:docMk/>
            <pc:sldMk cId="509136019" sldId="2147469143"/>
            <ac:picMk id="11" creationId="{6F73D0E2-03E3-6773-4046-D6E50BCD9B82}"/>
          </ac:picMkLst>
        </pc:picChg>
        <pc:picChg chg="add del mod">
          <ac:chgData name="Hoover, Austin" userId="f3770b42-2904-4699-81a3-0f507db7be13" providerId="ADAL" clId="{779B7568-AB50-6740-83DB-6A13D8612BE3}" dt="2025-01-31T04:07:48.350" v="4837" actId="478"/>
          <ac:picMkLst>
            <pc:docMk/>
            <pc:sldMk cId="509136019" sldId="2147469143"/>
            <ac:picMk id="13" creationId="{4A4BB1C2-F645-D466-5484-589CD9BCA1F1}"/>
          </ac:picMkLst>
        </pc:picChg>
        <pc:picChg chg="add mod">
          <ac:chgData name="Hoover, Austin" userId="f3770b42-2904-4699-81a3-0f507db7be13" providerId="ADAL" clId="{779B7568-AB50-6740-83DB-6A13D8612BE3}" dt="2025-01-31T04:28:04.855" v="6000" actId="1076"/>
          <ac:picMkLst>
            <pc:docMk/>
            <pc:sldMk cId="509136019" sldId="2147469143"/>
            <ac:picMk id="15" creationId="{6739FC04-57B0-257A-8570-CBCD13BE3B2B}"/>
          </ac:picMkLst>
        </pc:picChg>
        <pc:picChg chg="add del mod">
          <ac:chgData name="Hoover, Austin" userId="f3770b42-2904-4699-81a3-0f507db7be13" providerId="ADAL" clId="{779B7568-AB50-6740-83DB-6A13D8612BE3}" dt="2025-01-31T04:23:47.153" v="5969" actId="478"/>
          <ac:picMkLst>
            <pc:docMk/>
            <pc:sldMk cId="509136019" sldId="2147469143"/>
            <ac:picMk id="17" creationId="{A2CF381A-771A-06BC-2011-18663766800C}"/>
          </ac:picMkLst>
        </pc:picChg>
        <pc:picChg chg="add del mod">
          <ac:chgData name="Hoover, Austin" userId="f3770b42-2904-4699-81a3-0f507db7be13" providerId="ADAL" clId="{779B7568-AB50-6740-83DB-6A13D8612BE3}" dt="2025-01-31T04:23:47.153" v="5969" actId="478"/>
          <ac:picMkLst>
            <pc:docMk/>
            <pc:sldMk cId="509136019" sldId="2147469143"/>
            <ac:picMk id="19" creationId="{03019002-BCD1-9A5D-9CA7-F1B8E76CEBB0}"/>
          </ac:picMkLst>
        </pc:picChg>
      </pc:sldChg>
      <pc:sldChg chg="modSp mod ord modNotesTx">
        <pc:chgData name="Hoover, Austin" userId="f3770b42-2904-4699-81a3-0f507db7be13" providerId="ADAL" clId="{779B7568-AB50-6740-83DB-6A13D8612BE3}" dt="2025-01-31T07:30:49.238" v="16226" actId="20577"/>
        <pc:sldMkLst>
          <pc:docMk/>
          <pc:sldMk cId="2366748006" sldId="2147469144"/>
        </pc:sldMkLst>
        <pc:spChg chg="mod">
          <ac:chgData name="Hoover, Austin" userId="f3770b42-2904-4699-81a3-0f507db7be13" providerId="ADAL" clId="{779B7568-AB50-6740-83DB-6A13D8612BE3}" dt="2025-01-31T07:30:49.238" v="16226" actId="20577"/>
          <ac:spMkLst>
            <pc:docMk/>
            <pc:sldMk cId="2366748006" sldId="2147469144"/>
            <ac:spMk id="2" creationId="{E63D1F68-1B4A-7C1B-B70C-22E6459E351C}"/>
          </ac:spMkLst>
        </pc:spChg>
        <pc:spChg chg="mod">
          <ac:chgData name="Hoover, Austin" userId="f3770b42-2904-4699-81a3-0f507db7be13" providerId="ADAL" clId="{779B7568-AB50-6740-83DB-6A13D8612BE3}" dt="2025-01-31T05:37:59.824" v="9794" actId="20577"/>
          <ac:spMkLst>
            <pc:docMk/>
            <pc:sldMk cId="2366748006" sldId="2147469144"/>
            <ac:spMk id="3" creationId="{8841FB6E-B6A9-BC8B-14E8-8D0299D5A68D}"/>
          </ac:spMkLst>
        </pc:spChg>
      </pc:sldChg>
      <pc:sldChg chg="del">
        <pc:chgData name="Hoover, Austin" userId="f3770b42-2904-4699-81a3-0f507db7be13" providerId="ADAL" clId="{779B7568-AB50-6740-83DB-6A13D8612BE3}" dt="2025-01-31T05:14:58.708" v="8540" actId="2696"/>
        <pc:sldMkLst>
          <pc:docMk/>
          <pc:sldMk cId="335776082" sldId="2147469145"/>
        </pc:sldMkLst>
      </pc:sldChg>
      <pc:sldChg chg="addSp modSp add del mod ord">
        <pc:chgData name="Hoover, Austin" userId="f3770b42-2904-4699-81a3-0f507db7be13" providerId="ADAL" clId="{779B7568-AB50-6740-83DB-6A13D8612BE3}" dt="2025-01-31T05:47:58.162" v="11275" actId="2696"/>
        <pc:sldMkLst>
          <pc:docMk/>
          <pc:sldMk cId="4068480691" sldId="2147469146"/>
        </pc:sldMkLst>
        <pc:spChg chg="mod">
          <ac:chgData name="Hoover, Austin" userId="f3770b42-2904-4699-81a3-0f507db7be13" providerId="ADAL" clId="{779B7568-AB50-6740-83DB-6A13D8612BE3}" dt="2025-01-31T05:40:52.643" v="10078" actId="20577"/>
          <ac:spMkLst>
            <pc:docMk/>
            <pc:sldMk cId="4068480691" sldId="2147469146"/>
            <ac:spMk id="2" creationId="{90002DFC-F9DC-DF2A-392B-C3885FAC526C}"/>
          </ac:spMkLst>
        </pc:spChg>
        <pc:spChg chg="mod">
          <ac:chgData name="Hoover, Austin" userId="f3770b42-2904-4699-81a3-0f507db7be13" providerId="ADAL" clId="{779B7568-AB50-6740-83DB-6A13D8612BE3}" dt="2025-01-31T05:26:43.295" v="9176" actId="20577"/>
          <ac:spMkLst>
            <pc:docMk/>
            <pc:sldMk cId="4068480691" sldId="2147469146"/>
            <ac:spMk id="3" creationId="{BBB6D899-520F-E991-6657-61658AFE0F21}"/>
          </ac:spMkLst>
        </pc:spChg>
        <pc:picChg chg="add mod">
          <ac:chgData name="Hoover, Austin" userId="f3770b42-2904-4699-81a3-0f507db7be13" providerId="ADAL" clId="{779B7568-AB50-6740-83DB-6A13D8612BE3}" dt="2025-01-31T05:26:46.875" v="9183"/>
          <ac:picMkLst>
            <pc:docMk/>
            <pc:sldMk cId="4068480691" sldId="2147469146"/>
            <ac:picMk id="5" creationId="{A795AF6C-60E0-858B-5812-F8E93C343249}"/>
          </ac:picMkLst>
        </pc:picChg>
      </pc:sldChg>
      <pc:sldChg chg="addSp delSp modSp del mod ord">
        <pc:chgData name="Hoover, Austin" userId="f3770b42-2904-4699-81a3-0f507db7be13" providerId="ADAL" clId="{779B7568-AB50-6740-83DB-6A13D8612BE3}" dt="2025-01-31T03:15:44.824" v="2088" actId="2696"/>
        <pc:sldMkLst>
          <pc:docMk/>
          <pc:sldMk cId="604919950" sldId="2147469147"/>
        </pc:sldMkLst>
        <pc:spChg chg="del mod">
          <ac:chgData name="Hoover, Austin" userId="f3770b42-2904-4699-81a3-0f507db7be13" providerId="ADAL" clId="{779B7568-AB50-6740-83DB-6A13D8612BE3}" dt="2025-01-31T00:14:32.268" v="696" actId="478"/>
          <ac:spMkLst>
            <pc:docMk/>
            <pc:sldMk cId="604919950" sldId="2147469147"/>
            <ac:spMk id="2" creationId="{3F5A197D-17CA-7AC6-7CF5-70BCD70F0FF4}"/>
          </ac:spMkLst>
        </pc:spChg>
        <pc:spChg chg="add del mod">
          <ac:chgData name="Hoover, Austin" userId="f3770b42-2904-4699-81a3-0f507db7be13" providerId="ADAL" clId="{779B7568-AB50-6740-83DB-6A13D8612BE3}" dt="2025-01-31T00:14:34.466" v="698" actId="478"/>
          <ac:spMkLst>
            <pc:docMk/>
            <pc:sldMk cId="604919950" sldId="2147469147"/>
            <ac:spMk id="5" creationId="{0646308F-5266-EA0A-B5AC-DB81D7C7ADDF}"/>
          </ac:spMkLst>
        </pc:spChg>
        <pc:spChg chg="add mod">
          <ac:chgData name="Hoover, Austin" userId="f3770b42-2904-4699-81a3-0f507db7be13" providerId="ADAL" clId="{779B7568-AB50-6740-83DB-6A13D8612BE3}" dt="2025-01-31T03:15:00.255" v="2016"/>
          <ac:spMkLst>
            <pc:docMk/>
            <pc:sldMk cId="604919950" sldId="2147469147"/>
            <ac:spMk id="14" creationId="{36FF58F7-EB95-9EC4-FB8E-0771AF199C6C}"/>
          </ac:spMkLst>
        </pc:spChg>
        <pc:picChg chg="add mod">
          <ac:chgData name="Hoover, Austin" userId="f3770b42-2904-4699-81a3-0f507db7be13" providerId="ADAL" clId="{779B7568-AB50-6740-83DB-6A13D8612BE3}" dt="2025-01-31T00:21:54.490" v="723" actId="1076"/>
          <ac:picMkLst>
            <pc:docMk/>
            <pc:sldMk cId="604919950" sldId="2147469147"/>
            <ac:picMk id="7" creationId="{24C58979-77EC-DE8D-D67C-6E4F67D51FFD}"/>
          </ac:picMkLst>
        </pc:picChg>
        <pc:picChg chg="add mod">
          <ac:chgData name="Hoover, Austin" userId="f3770b42-2904-4699-81a3-0f507db7be13" providerId="ADAL" clId="{779B7568-AB50-6740-83DB-6A13D8612BE3}" dt="2025-01-31T00:21:54.490" v="723" actId="1076"/>
          <ac:picMkLst>
            <pc:docMk/>
            <pc:sldMk cId="604919950" sldId="2147469147"/>
            <ac:picMk id="9" creationId="{F86205D5-8733-6E9E-50E1-EEB27ADAC489}"/>
          </ac:picMkLst>
        </pc:picChg>
        <pc:picChg chg="add mod">
          <ac:chgData name="Hoover, Austin" userId="f3770b42-2904-4699-81a3-0f507db7be13" providerId="ADAL" clId="{779B7568-AB50-6740-83DB-6A13D8612BE3}" dt="2025-01-31T00:21:54.490" v="723" actId="1076"/>
          <ac:picMkLst>
            <pc:docMk/>
            <pc:sldMk cId="604919950" sldId="2147469147"/>
            <ac:picMk id="11" creationId="{CF45FEBB-36C4-F461-73FF-0246A8B2CF52}"/>
          </ac:picMkLst>
        </pc:picChg>
        <pc:picChg chg="add mod">
          <ac:chgData name="Hoover, Austin" userId="f3770b42-2904-4699-81a3-0f507db7be13" providerId="ADAL" clId="{779B7568-AB50-6740-83DB-6A13D8612BE3}" dt="2025-01-31T00:21:54.490" v="723" actId="1076"/>
          <ac:picMkLst>
            <pc:docMk/>
            <pc:sldMk cId="604919950" sldId="2147469147"/>
            <ac:picMk id="13" creationId="{1CE94832-F4DE-81D1-1838-051C5479478B}"/>
          </ac:picMkLst>
        </pc:picChg>
      </pc:sldChg>
      <pc:sldChg chg="modSp del mod ord">
        <pc:chgData name="Hoover, Austin" userId="f3770b42-2904-4699-81a3-0f507db7be13" providerId="ADAL" clId="{779B7568-AB50-6740-83DB-6A13D8612BE3}" dt="2025-01-31T05:55:13.101" v="11667" actId="2696"/>
        <pc:sldMkLst>
          <pc:docMk/>
          <pc:sldMk cId="3398183995" sldId="2147469148"/>
        </pc:sldMkLst>
        <pc:spChg chg="mod">
          <ac:chgData name="Hoover, Austin" userId="f3770b42-2904-4699-81a3-0f507db7be13" providerId="ADAL" clId="{779B7568-AB50-6740-83DB-6A13D8612BE3}" dt="2025-01-31T05:33:47.261" v="9745" actId="5793"/>
          <ac:spMkLst>
            <pc:docMk/>
            <pc:sldMk cId="3398183995" sldId="2147469148"/>
            <ac:spMk id="2" creationId="{700E8A77-5599-CEA6-3ECA-63F2F6F993AD}"/>
          </ac:spMkLst>
        </pc:spChg>
      </pc:sldChg>
      <pc:sldChg chg="modSp del mod ord">
        <pc:chgData name="Hoover, Austin" userId="f3770b42-2904-4699-81a3-0f507db7be13" providerId="ADAL" clId="{779B7568-AB50-6740-83DB-6A13D8612BE3}" dt="2025-01-31T04:54:35.245" v="7429" actId="2696"/>
        <pc:sldMkLst>
          <pc:docMk/>
          <pc:sldMk cId="514605007" sldId="2147469149"/>
        </pc:sldMkLst>
        <pc:spChg chg="mod">
          <ac:chgData name="Hoover, Austin" userId="f3770b42-2904-4699-81a3-0f507db7be13" providerId="ADAL" clId="{779B7568-AB50-6740-83DB-6A13D8612BE3}" dt="2025-01-31T04:38:35.614" v="6611" actId="20577"/>
          <ac:spMkLst>
            <pc:docMk/>
            <pc:sldMk cId="514605007" sldId="2147469149"/>
            <ac:spMk id="2" creationId="{52F80ECE-3834-EC26-999F-02287F3FCCB9}"/>
          </ac:spMkLst>
        </pc:spChg>
      </pc:sldChg>
      <pc:sldChg chg="addSp delSp modSp mod ord">
        <pc:chgData name="Hoover, Austin" userId="f3770b42-2904-4699-81a3-0f507db7be13" providerId="ADAL" clId="{779B7568-AB50-6740-83DB-6A13D8612BE3}" dt="2025-01-31T07:33:43.239" v="16412" actId="20577"/>
        <pc:sldMkLst>
          <pc:docMk/>
          <pc:sldMk cId="2082094775" sldId="2147469150"/>
        </pc:sldMkLst>
        <pc:spChg chg="del">
          <ac:chgData name="Hoover, Austin" userId="f3770b42-2904-4699-81a3-0f507db7be13" providerId="ADAL" clId="{779B7568-AB50-6740-83DB-6A13D8612BE3}" dt="2025-01-31T04:54:44.567" v="7430" actId="478"/>
          <ac:spMkLst>
            <pc:docMk/>
            <pc:sldMk cId="2082094775" sldId="2147469150"/>
            <ac:spMk id="2" creationId="{26D31A24-CE03-0177-4BAB-137015F38914}"/>
          </ac:spMkLst>
        </pc:spChg>
        <pc:spChg chg="mod">
          <ac:chgData name="Hoover, Austin" userId="f3770b42-2904-4699-81a3-0f507db7be13" providerId="ADAL" clId="{779B7568-AB50-6740-83DB-6A13D8612BE3}" dt="2025-01-31T07:33:43.239" v="16412" actId="20577"/>
          <ac:spMkLst>
            <pc:docMk/>
            <pc:sldMk cId="2082094775" sldId="2147469150"/>
            <ac:spMk id="3" creationId="{ADEC6560-DB0D-3AB7-71DC-FB9519DA14D3}"/>
          </ac:spMkLst>
        </pc:spChg>
        <pc:spChg chg="add mod">
          <ac:chgData name="Hoover, Austin" userId="f3770b42-2904-4699-81a3-0f507db7be13" providerId="ADAL" clId="{779B7568-AB50-6740-83DB-6A13D8612BE3}" dt="2025-01-31T04:59:01.044" v="7558"/>
          <ac:spMkLst>
            <pc:docMk/>
            <pc:sldMk cId="2082094775" sldId="2147469150"/>
            <ac:spMk id="6" creationId="{F270841C-65F5-053F-4D71-5A109A7DE072}"/>
          </ac:spMkLst>
        </pc:spChg>
        <pc:picChg chg="add mod">
          <ac:chgData name="Hoover, Austin" userId="f3770b42-2904-4699-81a3-0f507db7be13" providerId="ADAL" clId="{779B7568-AB50-6740-83DB-6A13D8612BE3}" dt="2025-01-31T04:55:36.328" v="7438" actId="1076"/>
          <ac:picMkLst>
            <pc:docMk/>
            <pc:sldMk cId="2082094775" sldId="2147469150"/>
            <ac:picMk id="5" creationId="{4B6ABE53-665B-BCF2-6F18-4CA6E9E1B17C}"/>
          </ac:picMkLst>
        </pc:picChg>
      </pc:sldChg>
      <pc:sldChg chg="del">
        <pc:chgData name="Hoover, Austin" userId="f3770b42-2904-4699-81a3-0f507db7be13" providerId="ADAL" clId="{779B7568-AB50-6740-83DB-6A13D8612BE3}" dt="2025-01-31T05:15:07.095" v="8542" actId="2696"/>
        <pc:sldMkLst>
          <pc:docMk/>
          <pc:sldMk cId="298741705" sldId="2147469151"/>
        </pc:sldMkLst>
      </pc:sldChg>
      <pc:sldChg chg="modSp mod">
        <pc:chgData name="Hoover, Austin" userId="f3770b42-2904-4699-81a3-0f507db7be13" providerId="ADAL" clId="{779B7568-AB50-6740-83DB-6A13D8612BE3}" dt="2025-01-31T07:35:42.755" v="16424" actId="14100"/>
        <pc:sldMkLst>
          <pc:docMk/>
          <pc:sldMk cId="4122161429" sldId="2147469152"/>
        </pc:sldMkLst>
        <pc:spChg chg="mod">
          <ac:chgData name="Hoover, Austin" userId="f3770b42-2904-4699-81a3-0f507db7be13" providerId="ADAL" clId="{779B7568-AB50-6740-83DB-6A13D8612BE3}" dt="2025-01-31T07:35:42.755" v="16424" actId="14100"/>
          <ac:spMkLst>
            <pc:docMk/>
            <pc:sldMk cId="4122161429" sldId="2147469152"/>
            <ac:spMk id="2" creationId="{43163D36-9143-8948-843A-84F8C6F99A97}"/>
          </ac:spMkLst>
        </pc:spChg>
      </pc:sldChg>
      <pc:sldChg chg="del">
        <pc:chgData name="Hoover, Austin" userId="f3770b42-2904-4699-81a3-0f507db7be13" providerId="ADAL" clId="{779B7568-AB50-6740-83DB-6A13D8612BE3}" dt="2025-01-31T05:14:58.718" v="8541" actId="2696"/>
        <pc:sldMkLst>
          <pc:docMk/>
          <pc:sldMk cId="1613980319" sldId="2147469153"/>
        </pc:sldMkLst>
      </pc:sldChg>
      <pc:sldChg chg="modSp mod">
        <pc:chgData name="Hoover, Austin" userId="f3770b42-2904-4699-81a3-0f507db7be13" providerId="ADAL" clId="{779B7568-AB50-6740-83DB-6A13D8612BE3}" dt="2025-01-30T23:19:06.147" v="224" actId="207"/>
        <pc:sldMkLst>
          <pc:docMk/>
          <pc:sldMk cId="331917987" sldId="2147469154"/>
        </pc:sldMkLst>
        <pc:spChg chg="mod">
          <ac:chgData name="Hoover, Austin" userId="f3770b42-2904-4699-81a3-0f507db7be13" providerId="ADAL" clId="{779B7568-AB50-6740-83DB-6A13D8612BE3}" dt="2025-01-30T23:19:06.147" v="224" actId="207"/>
          <ac:spMkLst>
            <pc:docMk/>
            <pc:sldMk cId="331917987" sldId="2147469154"/>
            <ac:spMk id="44" creationId="{FEACF7AE-A973-0703-9497-B476820E9B9D}"/>
          </ac:spMkLst>
        </pc:spChg>
      </pc:sldChg>
      <pc:sldChg chg="modSp mod modNotesTx">
        <pc:chgData name="Hoover, Austin" userId="f3770b42-2904-4699-81a3-0f507db7be13" providerId="ADAL" clId="{779B7568-AB50-6740-83DB-6A13D8612BE3}" dt="2025-01-31T01:02:38.229" v="797" actId="20577"/>
        <pc:sldMkLst>
          <pc:docMk/>
          <pc:sldMk cId="3223922380" sldId="2147469155"/>
        </pc:sldMkLst>
        <pc:spChg chg="mod">
          <ac:chgData name="Hoover, Austin" userId="f3770b42-2904-4699-81a3-0f507db7be13" providerId="ADAL" clId="{779B7568-AB50-6740-83DB-6A13D8612BE3}" dt="2025-01-30T23:19:02.249" v="221" actId="208"/>
          <ac:spMkLst>
            <pc:docMk/>
            <pc:sldMk cId="3223922380" sldId="2147469155"/>
            <ac:spMk id="69" creationId="{4FD6A51A-7826-47A8-170F-A917CE8CABAB}"/>
          </ac:spMkLst>
        </pc:spChg>
        <pc:spChg chg="mod">
          <ac:chgData name="Hoover, Austin" userId="f3770b42-2904-4699-81a3-0f507db7be13" providerId="ADAL" clId="{779B7568-AB50-6740-83DB-6A13D8612BE3}" dt="2025-01-30T23:19:02.249" v="221" actId="208"/>
          <ac:spMkLst>
            <pc:docMk/>
            <pc:sldMk cId="3223922380" sldId="2147469155"/>
            <ac:spMk id="70" creationId="{91AB0835-8952-3660-29B2-A01F1C64AF58}"/>
          </ac:spMkLst>
        </pc:spChg>
        <pc:spChg chg="mod">
          <ac:chgData name="Hoover, Austin" userId="f3770b42-2904-4699-81a3-0f507db7be13" providerId="ADAL" clId="{779B7568-AB50-6740-83DB-6A13D8612BE3}" dt="2025-01-30T23:19:02.249" v="221" actId="208"/>
          <ac:spMkLst>
            <pc:docMk/>
            <pc:sldMk cId="3223922380" sldId="2147469155"/>
            <ac:spMk id="71" creationId="{3F0D89B3-B66F-2DF5-7652-428D09A30D8F}"/>
          </ac:spMkLst>
        </pc:spChg>
        <pc:spChg chg="mod">
          <ac:chgData name="Hoover, Austin" userId="f3770b42-2904-4699-81a3-0f507db7be13" providerId="ADAL" clId="{779B7568-AB50-6740-83DB-6A13D8612BE3}" dt="2025-01-30T23:19:02.249" v="221" actId="208"/>
          <ac:spMkLst>
            <pc:docMk/>
            <pc:sldMk cId="3223922380" sldId="2147469155"/>
            <ac:spMk id="73" creationId="{12A01EB7-30C0-5448-0120-6C8F6D4BF343}"/>
          </ac:spMkLst>
        </pc:spChg>
        <pc:spChg chg="mod">
          <ac:chgData name="Hoover, Austin" userId="f3770b42-2904-4699-81a3-0f507db7be13" providerId="ADAL" clId="{779B7568-AB50-6740-83DB-6A13D8612BE3}" dt="2025-01-30T23:19:02.249" v="221" actId="208"/>
          <ac:spMkLst>
            <pc:docMk/>
            <pc:sldMk cId="3223922380" sldId="2147469155"/>
            <ac:spMk id="74" creationId="{4533E9C0-7AA4-D12D-FC21-10845F66183B}"/>
          </ac:spMkLst>
        </pc:spChg>
        <pc:spChg chg="mod">
          <ac:chgData name="Hoover, Austin" userId="f3770b42-2904-4699-81a3-0f507db7be13" providerId="ADAL" clId="{779B7568-AB50-6740-83DB-6A13D8612BE3}" dt="2025-01-30T23:19:02.249" v="221" actId="208"/>
          <ac:spMkLst>
            <pc:docMk/>
            <pc:sldMk cId="3223922380" sldId="2147469155"/>
            <ac:spMk id="75" creationId="{3A25E058-F5AC-5EED-BE4C-13F78FBCA097}"/>
          </ac:spMkLst>
        </pc:spChg>
        <pc:grpChg chg="mod">
          <ac:chgData name="Hoover, Austin" userId="f3770b42-2904-4699-81a3-0f507db7be13" providerId="ADAL" clId="{779B7568-AB50-6740-83DB-6A13D8612BE3}" dt="2025-01-30T23:18:53.013" v="217" actId="207"/>
          <ac:grpSpMkLst>
            <pc:docMk/>
            <pc:sldMk cId="3223922380" sldId="2147469155"/>
            <ac:grpSpMk id="68" creationId="{9306E13F-9903-7EE2-C998-B7D80D57E620}"/>
          </ac:grpSpMkLst>
        </pc:grpChg>
        <pc:grpChg chg="mod">
          <ac:chgData name="Hoover, Austin" userId="f3770b42-2904-4699-81a3-0f507db7be13" providerId="ADAL" clId="{779B7568-AB50-6740-83DB-6A13D8612BE3}" dt="2025-01-30T23:18:53.013" v="217" actId="207"/>
          <ac:grpSpMkLst>
            <pc:docMk/>
            <pc:sldMk cId="3223922380" sldId="2147469155"/>
            <ac:grpSpMk id="72" creationId="{00DFCB0D-C7FE-668E-C76C-2F69B7CF0C71}"/>
          </ac:grpSpMkLst>
        </pc:grpChg>
      </pc:sldChg>
      <pc:sldChg chg="addSp delSp modSp add del mod">
        <pc:chgData name="Hoover, Austin" userId="f3770b42-2904-4699-81a3-0f507db7be13" providerId="ADAL" clId="{779B7568-AB50-6740-83DB-6A13D8612BE3}" dt="2025-01-30T23:04:25.784" v="129" actId="2696"/>
        <pc:sldMkLst>
          <pc:docMk/>
          <pc:sldMk cId="4273188018" sldId="2147469158"/>
        </pc:sldMkLst>
        <pc:picChg chg="add mod">
          <ac:chgData name="Hoover, Austin" userId="f3770b42-2904-4699-81a3-0f507db7be13" providerId="ADAL" clId="{779B7568-AB50-6740-83DB-6A13D8612BE3}" dt="2025-01-30T21:14:00.235" v="106" actId="1076"/>
          <ac:picMkLst>
            <pc:docMk/>
            <pc:sldMk cId="4273188018" sldId="2147469158"/>
            <ac:picMk id="4" creationId="{267C8A9C-63A2-57A3-C387-4188994093AF}"/>
          </ac:picMkLst>
        </pc:picChg>
        <pc:picChg chg="del">
          <ac:chgData name="Hoover, Austin" userId="f3770b42-2904-4699-81a3-0f507db7be13" providerId="ADAL" clId="{779B7568-AB50-6740-83DB-6A13D8612BE3}" dt="2025-01-30T21:13:45.689" v="94" actId="478"/>
          <ac:picMkLst>
            <pc:docMk/>
            <pc:sldMk cId="4273188018" sldId="2147469158"/>
            <ac:picMk id="5" creationId="{FA48E847-922E-9C49-C0EB-5F132DA9AF9E}"/>
          </ac:picMkLst>
        </pc:picChg>
        <pc:picChg chg="del">
          <ac:chgData name="Hoover, Austin" userId="f3770b42-2904-4699-81a3-0f507db7be13" providerId="ADAL" clId="{779B7568-AB50-6740-83DB-6A13D8612BE3}" dt="2025-01-30T21:13:45.689" v="94" actId="478"/>
          <ac:picMkLst>
            <pc:docMk/>
            <pc:sldMk cId="4273188018" sldId="2147469158"/>
            <ac:picMk id="6" creationId="{37D477E0-AA7B-1632-D19B-5A52AF0A793D}"/>
          </ac:picMkLst>
        </pc:picChg>
        <pc:picChg chg="add mod">
          <ac:chgData name="Hoover, Austin" userId="f3770b42-2904-4699-81a3-0f507db7be13" providerId="ADAL" clId="{779B7568-AB50-6740-83DB-6A13D8612BE3}" dt="2025-01-30T21:13:58.462" v="105" actId="1076"/>
          <ac:picMkLst>
            <pc:docMk/>
            <pc:sldMk cId="4273188018" sldId="2147469158"/>
            <ac:picMk id="9" creationId="{EF78F837-C58B-F034-D14C-38C1ABBC68B8}"/>
          </ac:picMkLst>
        </pc:picChg>
      </pc:sldChg>
      <pc:sldChg chg="addSp delSp modSp add mod modNotesTx">
        <pc:chgData name="Hoover, Austin" userId="f3770b42-2904-4699-81a3-0f507db7be13" providerId="ADAL" clId="{779B7568-AB50-6740-83DB-6A13D8612BE3}" dt="2025-01-31T06:12:54.412" v="13423" actId="20577"/>
        <pc:sldMkLst>
          <pc:docMk/>
          <pc:sldMk cId="3556784038" sldId="2147469159"/>
        </pc:sldMkLst>
        <pc:spChg chg="add mod">
          <ac:chgData name="Hoover, Austin" userId="f3770b42-2904-4699-81a3-0f507db7be13" providerId="ADAL" clId="{779B7568-AB50-6740-83DB-6A13D8612BE3}" dt="2025-01-31T00:41:45.903" v="743" actId="122"/>
          <ac:spMkLst>
            <pc:docMk/>
            <pc:sldMk cId="3556784038" sldId="2147469159"/>
            <ac:spMk id="2" creationId="{B01477B6-98BC-F7DE-AB0D-0143E43167D4}"/>
          </ac:spMkLst>
        </pc:spChg>
        <pc:spChg chg="del mod">
          <ac:chgData name="Hoover, Austin" userId="f3770b42-2904-4699-81a3-0f507db7be13" providerId="ADAL" clId="{779B7568-AB50-6740-83DB-6A13D8612BE3}" dt="2025-01-31T00:41:28.795" v="740" actId="478"/>
          <ac:spMkLst>
            <pc:docMk/>
            <pc:sldMk cId="3556784038" sldId="2147469159"/>
            <ac:spMk id="5" creationId="{85867BB6-0B84-49EA-72B5-429B4E3F4E09}"/>
          </ac:spMkLst>
        </pc:spChg>
        <pc:picChg chg="add mod">
          <ac:chgData name="Hoover, Austin" userId="f3770b42-2904-4699-81a3-0f507db7be13" providerId="ADAL" clId="{779B7568-AB50-6740-83DB-6A13D8612BE3}" dt="2025-01-30T21:17:14.614" v="123" actId="1076"/>
          <ac:picMkLst>
            <pc:docMk/>
            <pc:sldMk cId="3556784038" sldId="2147469159"/>
            <ac:picMk id="4" creationId="{9E36F89A-7317-6445-CC4A-21DD3B7D4856}"/>
          </ac:picMkLst>
        </pc:picChg>
        <pc:picChg chg="del">
          <ac:chgData name="Hoover, Austin" userId="f3770b42-2904-4699-81a3-0f507db7be13" providerId="ADAL" clId="{779B7568-AB50-6740-83DB-6A13D8612BE3}" dt="2025-01-30T21:16:38.111" v="116" actId="478"/>
          <ac:picMkLst>
            <pc:docMk/>
            <pc:sldMk cId="3556784038" sldId="2147469159"/>
            <ac:picMk id="9" creationId="{53AD7346-CDCC-FE15-5DE9-D04FD2DFCAB7}"/>
          </ac:picMkLst>
        </pc:picChg>
      </pc:sldChg>
      <pc:sldChg chg="addSp delSp modSp new mod ord">
        <pc:chgData name="Hoover, Austin" userId="f3770b42-2904-4699-81a3-0f507db7be13" providerId="ADAL" clId="{779B7568-AB50-6740-83DB-6A13D8612BE3}" dt="2025-01-31T03:36:04.931" v="3946" actId="20577"/>
        <pc:sldMkLst>
          <pc:docMk/>
          <pc:sldMk cId="2649724727" sldId="2147469160"/>
        </pc:sldMkLst>
        <pc:spChg chg="del">
          <ac:chgData name="Hoover, Austin" userId="f3770b42-2904-4699-81a3-0f507db7be13" providerId="ADAL" clId="{779B7568-AB50-6740-83DB-6A13D8612BE3}" dt="2025-01-31T03:10:50.354" v="1959" actId="478"/>
          <ac:spMkLst>
            <pc:docMk/>
            <pc:sldMk cId="2649724727" sldId="2147469160"/>
            <ac:spMk id="2" creationId="{667655C4-C953-066A-B155-2CBA10974BA3}"/>
          </ac:spMkLst>
        </pc:spChg>
        <pc:spChg chg="mod">
          <ac:chgData name="Hoover, Austin" userId="f3770b42-2904-4699-81a3-0f507db7be13" providerId="ADAL" clId="{779B7568-AB50-6740-83DB-6A13D8612BE3}" dt="2025-01-31T03:36:04.931" v="3946" actId="20577"/>
          <ac:spMkLst>
            <pc:docMk/>
            <pc:sldMk cId="2649724727" sldId="2147469160"/>
            <ac:spMk id="3" creationId="{F58C6A81-B5EE-68CE-41D8-AAB0A502EAB3}"/>
          </ac:spMkLst>
        </pc:spChg>
        <pc:spChg chg="add mod">
          <ac:chgData name="Hoover, Austin" userId="f3770b42-2904-4699-81a3-0f507db7be13" providerId="ADAL" clId="{779B7568-AB50-6740-83DB-6A13D8612BE3}" dt="2025-01-31T03:15:05.964" v="2017"/>
          <ac:spMkLst>
            <pc:docMk/>
            <pc:sldMk cId="2649724727" sldId="2147469160"/>
            <ac:spMk id="10" creationId="{8F27B3B5-A6BE-753D-EB50-E18A4EC75A30}"/>
          </ac:spMkLst>
        </pc:spChg>
        <pc:picChg chg="add mod">
          <ac:chgData name="Hoover, Austin" userId="f3770b42-2904-4699-81a3-0f507db7be13" providerId="ADAL" clId="{779B7568-AB50-6740-83DB-6A13D8612BE3}" dt="2025-01-31T03:15:53.404" v="2089" actId="1076"/>
          <ac:picMkLst>
            <pc:docMk/>
            <pc:sldMk cId="2649724727" sldId="2147469160"/>
            <ac:picMk id="5" creationId="{D5FDEBAA-D293-FF1E-6FDF-57ADDBA78DEC}"/>
          </ac:picMkLst>
        </pc:picChg>
        <pc:picChg chg="add del mod">
          <ac:chgData name="Hoover, Austin" userId="f3770b42-2904-4699-81a3-0f507db7be13" providerId="ADAL" clId="{779B7568-AB50-6740-83DB-6A13D8612BE3}" dt="2025-01-31T03:11:00.450" v="1972" actId="478"/>
          <ac:picMkLst>
            <pc:docMk/>
            <pc:sldMk cId="2649724727" sldId="2147469160"/>
            <ac:picMk id="7" creationId="{CD6E490A-5E21-FFF8-EC8E-08E6DB30D690}"/>
          </ac:picMkLst>
        </pc:picChg>
        <pc:picChg chg="add del mod">
          <ac:chgData name="Hoover, Austin" userId="f3770b42-2904-4699-81a3-0f507db7be13" providerId="ADAL" clId="{779B7568-AB50-6740-83DB-6A13D8612BE3}" dt="2025-01-31T03:11:00.450" v="1972" actId="478"/>
          <ac:picMkLst>
            <pc:docMk/>
            <pc:sldMk cId="2649724727" sldId="2147469160"/>
            <ac:picMk id="9" creationId="{13E866B2-B9B6-FFAC-5A89-C79E454CB2F4}"/>
          </ac:picMkLst>
        </pc:picChg>
      </pc:sldChg>
      <pc:sldChg chg="addSp delSp modSp add mod">
        <pc:chgData name="Hoover, Austin" userId="f3770b42-2904-4699-81a3-0f507db7be13" providerId="ADAL" clId="{779B7568-AB50-6740-83DB-6A13D8612BE3}" dt="2025-01-31T03:05:42.662" v="1559" actId="1076"/>
        <pc:sldMkLst>
          <pc:docMk/>
          <pc:sldMk cId="2368881324" sldId="2147469161"/>
        </pc:sldMkLst>
        <pc:spChg chg="del">
          <ac:chgData name="Hoover, Austin" userId="f3770b42-2904-4699-81a3-0f507db7be13" providerId="ADAL" clId="{779B7568-AB50-6740-83DB-6A13D8612BE3}" dt="2025-01-31T01:53:40.664" v="895" actId="478"/>
          <ac:spMkLst>
            <pc:docMk/>
            <pc:sldMk cId="2368881324" sldId="2147469161"/>
            <ac:spMk id="2" creationId="{6BDD2668-8A9C-9CA6-6276-B518B087596C}"/>
          </ac:spMkLst>
        </pc:spChg>
        <pc:spChg chg="del mod">
          <ac:chgData name="Hoover, Austin" userId="f3770b42-2904-4699-81a3-0f507db7be13" providerId="ADAL" clId="{779B7568-AB50-6740-83DB-6A13D8612BE3}" dt="2025-01-31T03:05:31.379" v="1554" actId="478"/>
          <ac:spMkLst>
            <pc:docMk/>
            <pc:sldMk cId="2368881324" sldId="2147469161"/>
            <ac:spMk id="3" creationId="{5C296C23-DB9C-B568-F704-4B0DE3B3C64E}"/>
          </ac:spMkLst>
        </pc:spChg>
        <pc:spChg chg="add del mod">
          <ac:chgData name="Hoover, Austin" userId="f3770b42-2904-4699-81a3-0f507db7be13" providerId="ADAL" clId="{779B7568-AB50-6740-83DB-6A13D8612BE3}" dt="2025-01-31T01:53:41.602" v="896" actId="478"/>
          <ac:spMkLst>
            <pc:docMk/>
            <pc:sldMk cId="2368881324" sldId="2147469161"/>
            <ac:spMk id="5" creationId="{9B256D45-699D-3FA1-C64B-0AF8B94461FC}"/>
          </ac:spMkLst>
        </pc:spChg>
        <pc:spChg chg="add del mod">
          <ac:chgData name="Hoover, Austin" userId="f3770b42-2904-4699-81a3-0f507db7be13" providerId="ADAL" clId="{779B7568-AB50-6740-83DB-6A13D8612BE3}" dt="2025-01-31T03:05:33.109" v="1555" actId="478"/>
          <ac:spMkLst>
            <pc:docMk/>
            <pc:sldMk cId="2368881324" sldId="2147469161"/>
            <ac:spMk id="13" creationId="{2FC5D2E6-8BBD-C6B7-6883-F78B2BEF9231}"/>
          </ac:spMkLst>
        </pc:spChg>
        <pc:picChg chg="add del mod">
          <ac:chgData name="Hoover, Austin" userId="f3770b42-2904-4699-81a3-0f507db7be13" providerId="ADAL" clId="{779B7568-AB50-6740-83DB-6A13D8612BE3}" dt="2025-01-31T02:46:21.583" v="1503" actId="478"/>
          <ac:picMkLst>
            <pc:docMk/>
            <pc:sldMk cId="2368881324" sldId="2147469161"/>
            <ac:picMk id="7" creationId="{A80F5E51-42D2-D792-03C9-5A5ABB8A35B2}"/>
          </ac:picMkLst>
        </pc:picChg>
        <pc:picChg chg="add del mod">
          <ac:chgData name="Hoover, Austin" userId="f3770b42-2904-4699-81a3-0f507db7be13" providerId="ADAL" clId="{779B7568-AB50-6740-83DB-6A13D8612BE3}" dt="2025-01-31T03:05:20.932" v="1552" actId="478"/>
          <ac:picMkLst>
            <pc:docMk/>
            <pc:sldMk cId="2368881324" sldId="2147469161"/>
            <ac:picMk id="9" creationId="{64CBB27B-B51A-B0CE-F87A-1B741DBA34E8}"/>
          </ac:picMkLst>
        </pc:picChg>
        <pc:picChg chg="add mod">
          <ac:chgData name="Hoover, Austin" userId="f3770b42-2904-4699-81a3-0f507db7be13" providerId="ADAL" clId="{779B7568-AB50-6740-83DB-6A13D8612BE3}" dt="2025-01-31T03:05:42.662" v="1559" actId="1076"/>
          <ac:picMkLst>
            <pc:docMk/>
            <pc:sldMk cId="2368881324" sldId="2147469161"/>
            <ac:picMk id="11" creationId="{2C47D0D5-13E6-85E3-B18B-23F2227E9FD2}"/>
          </ac:picMkLst>
        </pc:picChg>
      </pc:sldChg>
      <pc:sldChg chg="addSp delSp modSp add mod ord modNotesTx">
        <pc:chgData name="Hoover, Austin" userId="f3770b42-2904-4699-81a3-0f507db7be13" providerId="ADAL" clId="{779B7568-AB50-6740-83DB-6A13D8612BE3}" dt="2025-01-31T07:02:12.295" v="15330" actId="20577"/>
        <pc:sldMkLst>
          <pc:docMk/>
          <pc:sldMk cId="1783322578" sldId="2147469162"/>
        </pc:sldMkLst>
        <pc:spChg chg="mod">
          <ac:chgData name="Hoover, Austin" userId="f3770b42-2904-4699-81a3-0f507db7be13" providerId="ADAL" clId="{779B7568-AB50-6740-83DB-6A13D8612BE3}" dt="2025-01-31T03:26:21.124" v="2990" actId="20577"/>
          <ac:spMkLst>
            <pc:docMk/>
            <pc:sldMk cId="1783322578" sldId="2147469162"/>
            <ac:spMk id="3" creationId="{60275019-0EA0-5AB6-E79F-71C6BBCA8000}"/>
          </ac:spMkLst>
        </pc:spChg>
        <pc:picChg chg="add mod">
          <ac:chgData name="Hoover, Austin" userId="f3770b42-2904-4699-81a3-0f507db7be13" providerId="ADAL" clId="{779B7568-AB50-6740-83DB-6A13D8612BE3}" dt="2025-01-31T03:42:32.588" v="4552" actId="1076"/>
          <ac:picMkLst>
            <pc:docMk/>
            <pc:sldMk cId="1783322578" sldId="2147469162"/>
            <ac:picMk id="4" creationId="{97140F79-EB65-6B23-6064-82B8E1BCA97E}"/>
          </ac:picMkLst>
        </pc:picChg>
        <pc:picChg chg="del">
          <ac:chgData name="Hoover, Austin" userId="f3770b42-2904-4699-81a3-0f507db7be13" providerId="ADAL" clId="{779B7568-AB50-6740-83DB-6A13D8612BE3}" dt="2025-01-31T02:28:05.725" v="1048" actId="478"/>
          <ac:picMkLst>
            <pc:docMk/>
            <pc:sldMk cId="1783322578" sldId="2147469162"/>
            <ac:picMk id="7" creationId="{D110DCE5-2595-DDAA-1AB5-2C113BE2D6B9}"/>
          </ac:picMkLst>
        </pc:picChg>
      </pc:sldChg>
      <pc:sldChg chg="addSp delSp modSp new del mod">
        <pc:chgData name="Hoover, Austin" userId="f3770b42-2904-4699-81a3-0f507db7be13" providerId="ADAL" clId="{779B7568-AB50-6740-83DB-6A13D8612BE3}" dt="2025-01-31T02:45:01.966" v="1476" actId="2696"/>
        <pc:sldMkLst>
          <pc:docMk/>
          <pc:sldMk cId="3372944882" sldId="2147469163"/>
        </pc:sldMkLst>
        <pc:spChg chg="del">
          <ac:chgData name="Hoover, Austin" userId="f3770b42-2904-4699-81a3-0f507db7be13" providerId="ADAL" clId="{779B7568-AB50-6740-83DB-6A13D8612BE3}" dt="2025-01-31T02:34:31.299" v="1234" actId="478"/>
          <ac:spMkLst>
            <pc:docMk/>
            <pc:sldMk cId="3372944882" sldId="2147469163"/>
            <ac:spMk id="2" creationId="{AC67C769-6810-F5AA-A3EB-92D7BA68C890}"/>
          </ac:spMkLst>
        </pc:spChg>
        <pc:spChg chg="add mod">
          <ac:chgData name="Hoover, Austin" userId="f3770b42-2904-4699-81a3-0f507db7be13" providerId="ADAL" clId="{779B7568-AB50-6740-83DB-6A13D8612BE3}" dt="2025-01-31T02:40:28.450" v="1368" actId="20577"/>
          <ac:spMkLst>
            <pc:docMk/>
            <pc:sldMk cId="3372944882" sldId="2147469163"/>
            <ac:spMk id="8" creationId="{46569E5D-63BF-1B15-6018-86BF5D1151C9}"/>
          </ac:spMkLst>
        </pc:spChg>
        <pc:picChg chg="add mod">
          <ac:chgData name="Hoover, Austin" userId="f3770b42-2904-4699-81a3-0f507db7be13" providerId="ADAL" clId="{779B7568-AB50-6740-83DB-6A13D8612BE3}" dt="2025-01-31T02:37:07.763" v="1248" actId="14100"/>
          <ac:picMkLst>
            <pc:docMk/>
            <pc:sldMk cId="3372944882" sldId="2147469163"/>
            <ac:picMk id="5" creationId="{13BFD303-B2C0-0AE9-AC25-5377A59030B5}"/>
          </ac:picMkLst>
        </pc:picChg>
        <pc:picChg chg="add mod">
          <ac:chgData name="Hoover, Austin" userId="f3770b42-2904-4699-81a3-0f507db7be13" providerId="ADAL" clId="{779B7568-AB50-6740-83DB-6A13D8612BE3}" dt="2025-01-31T02:37:08.537" v="1249" actId="1076"/>
          <ac:picMkLst>
            <pc:docMk/>
            <pc:sldMk cId="3372944882" sldId="2147469163"/>
            <ac:picMk id="7" creationId="{3D1AA356-990A-9172-6FAE-776F8D20C738}"/>
          </ac:picMkLst>
        </pc:picChg>
      </pc:sldChg>
      <pc:sldChg chg="delSp modSp add mod ord modNotesTx">
        <pc:chgData name="Hoover, Austin" userId="f3770b42-2904-4699-81a3-0f507db7be13" providerId="ADAL" clId="{779B7568-AB50-6740-83DB-6A13D8612BE3}" dt="2025-01-31T07:27:34.434" v="16149" actId="20578"/>
        <pc:sldMkLst>
          <pc:docMk/>
          <pc:sldMk cId="158288157" sldId="2147469164"/>
        </pc:sldMkLst>
        <pc:grpChg chg="del">
          <ac:chgData name="Hoover, Austin" userId="f3770b42-2904-4699-81a3-0f507db7be13" providerId="ADAL" clId="{779B7568-AB50-6740-83DB-6A13D8612BE3}" dt="2025-01-31T02:43:18.539" v="1390" actId="478"/>
          <ac:grpSpMkLst>
            <pc:docMk/>
            <pc:sldMk cId="158288157" sldId="2147469164"/>
            <ac:grpSpMk id="9" creationId="{BE913331-4154-8870-F276-1235CC1FE9CD}"/>
          </ac:grpSpMkLst>
        </pc:grpChg>
        <pc:picChg chg="mod">
          <ac:chgData name="Hoover, Austin" userId="f3770b42-2904-4699-81a3-0f507db7be13" providerId="ADAL" clId="{779B7568-AB50-6740-83DB-6A13D8612BE3}" dt="2025-01-31T02:43:23.649" v="1391" actId="1076"/>
          <ac:picMkLst>
            <pc:docMk/>
            <pc:sldMk cId="158288157" sldId="2147469164"/>
            <ac:picMk id="11" creationId="{AC466A9C-E976-EDA5-AA89-67DE1BF2AEE2}"/>
          </ac:picMkLst>
        </pc:picChg>
      </pc:sldChg>
      <pc:sldChg chg="addSp delSp modSp new mod">
        <pc:chgData name="Hoover, Austin" userId="f3770b42-2904-4699-81a3-0f507db7be13" providerId="ADAL" clId="{779B7568-AB50-6740-83DB-6A13D8612BE3}" dt="2025-01-31T03:26:35.717" v="2992" actId="20577"/>
        <pc:sldMkLst>
          <pc:docMk/>
          <pc:sldMk cId="1065651386" sldId="2147469165"/>
        </pc:sldMkLst>
        <pc:spChg chg="del">
          <ac:chgData name="Hoover, Austin" userId="f3770b42-2904-4699-81a3-0f507db7be13" providerId="ADAL" clId="{779B7568-AB50-6740-83DB-6A13D8612BE3}" dt="2025-01-31T02:44:51.084" v="1471" actId="478"/>
          <ac:spMkLst>
            <pc:docMk/>
            <pc:sldMk cId="1065651386" sldId="2147469165"/>
            <ac:spMk id="2" creationId="{164FE829-00EB-F062-2460-C47160262451}"/>
          </ac:spMkLst>
        </pc:spChg>
        <pc:spChg chg="mod">
          <ac:chgData name="Hoover, Austin" userId="f3770b42-2904-4699-81a3-0f507db7be13" providerId="ADAL" clId="{779B7568-AB50-6740-83DB-6A13D8612BE3}" dt="2025-01-31T03:26:35.717" v="2992" actId="20577"/>
          <ac:spMkLst>
            <pc:docMk/>
            <pc:sldMk cId="1065651386" sldId="2147469165"/>
            <ac:spMk id="3" creationId="{F6C0681D-6D20-2051-CA70-C320110CC4B3}"/>
          </ac:spMkLst>
        </pc:spChg>
        <pc:spChg chg="add mod">
          <ac:chgData name="Hoover, Austin" userId="f3770b42-2904-4699-81a3-0f507db7be13" providerId="ADAL" clId="{779B7568-AB50-6740-83DB-6A13D8612BE3}" dt="2025-01-31T03:11:34.492" v="1981" actId="20577"/>
          <ac:spMkLst>
            <pc:docMk/>
            <pc:sldMk cId="1065651386" sldId="2147469165"/>
            <ac:spMk id="8" creationId="{E574CE66-9FB5-5D8C-8633-2BA2ABF7965F}"/>
          </ac:spMkLst>
        </pc:spChg>
        <pc:picChg chg="add mod">
          <ac:chgData name="Hoover, Austin" userId="f3770b42-2904-4699-81a3-0f507db7be13" providerId="ADAL" clId="{779B7568-AB50-6740-83DB-6A13D8612BE3}" dt="2025-01-31T02:44:48.904" v="1470"/>
          <ac:picMkLst>
            <pc:docMk/>
            <pc:sldMk cId="1065651386" sldId="2147469165"/>
            <ac:picMk id="4" creationId="{0EDE6EDF-6D6D-8DA8-6785-BA25E5ADF761}"/>
          </ac:picMkLst>
        </pc:picChg>
        <pc:picChg chg="add mod">
          <ac:chgData name="Hoover, Austin" userId="f3770b42-2904-4699-81a3-0f507db7be13" providerId="ADAL" clId="{779B7568-AB50-6740-83DB-6A13D8612BE3}" dt="2025-01-31T02:44:48.904" v="1470"/>
          <ac:picMkLst>
            <pc:docMk/>
            <pc:sldMk cId="1065651386" sldId="2147469165"/>
            <ac:picMk id="5" creationId="{F6D523D4-4D1D-C94C-473D-7F6B3D184DB1}"/>
          </ac:picMkLst>
        </pc:picChg>
        <pc:picChg chg="add mod">
          <ac:chgData name="Hoover, Austin" userId="f3770b42-2904-4699-81a3-0f507db7be13" providerId="ADAL" clId="{779B7568-AB50-6740-83DB-6A13D8612BE3}" dt="2025-01-31T02:46:00.919" v="1502" actId="1037"/>
          <ac:picMkLst>
            <pc:docMk/>
            <pc:sldMk cId="1065651386" sldId="2147469165"/>
            <ac:picMk id="6" creationId="{115814D5-4AC2-7EDB-5E04-E826A3509550}"/>
          </ac:picMkLst>
        </pc:picChg>
        <pc:picChg chg="add mod">
          <ac:chgData name="Hoover, Austin" userId="f3770b42-2904-4699-81a3-0f507db7be13" providerId="ADAL" clId="{779B7568-AB50-6740-83DB-6A13D8612BE3}" dt="2025-01-31T02:45:58.953" v="1498" actId="1038"/>
          <ac:picMkLst>
            <pc:docMk/>
            <pc:sldMk cId="1065651386" sldId="2147469165"/>
            <ac:picMk id="7" creationId="{11F0C2A0-86E8-4D9F-CFEC-20FBEC188390}"/>
          </ac:picMkLst>
        </pc:picChg>
      </pc:sldChg>
      <pc:sldChg chg="new del">
        <pc:chgData name="Hoover, Austin" userId="f3770b42-2904-4699-81a3-0f507db7be13" providerId="ADAL" clId="{779B7568-AB50-6740-83DB-6A13D8612BE3}" dt="2025-01-31T03:09:43.761" v="1855" actId="2696"/>
        <pc:sldMkLst>
          <pc:docMk/>
          <pc:sldMk cId="3860114632" sldId="2147469166"/>
        </pc:sldMkLst>
      </pc:sldChg>
      <pc:sldChg chg="addSp delSp modSp add mod ord modNotesTx">
        <pc:chgData name="Hoover, Austin" userId="f3770b42-2904-4699-81a3-0f507db7be13" providerId="ADAL" clId="{779B7568-AB50-6740-83DB-6A13D8612BE3}" dt="2025-01-31T03:46:48.865" v="4554" actId="113"/>
        <pc:sldMkLst>
          <pc:docMk/>
          <pc:sldMk cId="1677611518" sldId="2147469167"/>
        </pc:sldMkLst>
        <pc:spChg chg="add del mod">
          <ac:chgData name="Hoover, Austin" userId="f3770b42-2904-4699-81a3-0f507db7be13" providerId="ADAL" clId="{779B7568-AB50-6740-83DB-6A13D8612BE3}" dt="2025-01-31T03:32:17.645" v="3424" actId="478"/>
          <ac:spMkLst>
            <pc:docMk/>
            <pc:sldMk cId="1677611518" sldId="2147469167"/>
            <ac:spMk id="2" creationId="{20194611-EBC5-9F5B-8709-9B7BD9CCCC7B}"/>
          </ac:spMkLst>
        </pc:spChg>
        <pc:spChg chg="mod">
          <ac:chgData name="Hoover, Austin" userId="f3770b42-2904-4699-81a3-0f507db7be13" providerId="ADAL" clId="{779B7568-AB50-6740-83DB-6A13D8612BE3}" dt="2025-01-31T03:46:48.865" v="4554" actId="113"/>
          <ac:spMkLst>
            <pc:docMk/>
            <pc:sldMk cId="1677611518" sldId="2147469167"/>
            <ac:spMk id="3" creationId="{EA2F94A4-EDD7-54F3-3F10-5070AA423095}"/>
          </ac:spMkLst>
        </pc:spChg>
        <pc:spChg chg="add del mod">
          <ac:chgData name="Hoover, Austin" userId="f3770b42-2904-4699-81a3-0f507db7be13" providerId="ADAL" clId="{779B7568-AB50-6740-83DB-6A13D8612BE3}" dt="2025-01-31T03:34:17.005" v="3747" actId="478"/>
          <ac:spMkLst>
            <pc:docMk/>
            <pc:sldMk cId="1677611518" sldId="2147469167"/>
            <ac:spMk id="4" creationId="{BA3A9112-D777-0A23-60C6-6B422FE34C84}"/>
          </ac:spMkLst>
        </pc:spChg>
      </pc:sldChg>
      <pc:sldChg chg="addSp delSp modSp add mod ord">
        <pc:chgData name="Hoover, Austin" userId="f3770b42-2904-4699-81a3-0f507db7be13" providerId="ADAL" clId="{779B7568-AB50-6740-83DB-6A13D8612BE3}" dt="2025-01-31T03:36:08.297" v="3947"/>
        <pc:sldMkLst>
          <pc:docMk/>
          <pc:sldMk cId="2497306475" sldId="2147469168"/>
        </pc:sldMkLst>
        <pc:spChg chg="add mod">
          <ac:chgData name="Hoover, Austin" userId="f3770b42-2904-4699-81a3-0f507db7be13" providerId="ADAL" clId="{779B7568-AB50-6740-83DB-6A13D8612BE3}" dt="2025-01-31T03:14:55.609" v="2014" actId="20577"/>
          <ac:spMkLst>
            <pc:docMk/>
            <pc:sldMk cId="2497306475" sldId="2147469168"/>
            <ac:spMk id="2" creationId="{2CACAE5C-6C04-6F4F-0D96-304E112C1060}"/>
          </ac:spMkLst>
        </pc:spChg>
        <pc:spChg chg="mod">
          <ac:chgData name="Hoover, Austin" userId="f3770b42-2904-4699-81a3-0f507db7be13" providerId="ADAL" clId="{779B7568-AB50-6740-83DB-6A13D8612BE3}" dt="2025-01-31T03:36:08.297" v="3947"/>
          <ac:spMkLst>
            <pc:docMk/>
            <pc:sldMk cId="2497306475" sldId="2147469168"/>
            <ac:spMk id="3" creationId="{3388D7A4-C642-5983-FDE4-C93C118DDCB4}"/>
          </ac:spMkLst>
        </pc:spChg>
        <pc:spChg chg="add mod">
          <ac:chgData name="Hoover, Austin" userId="f3770b42-2904-4699-81a3-0f507db7be13" providerId="ADAL" clId="{779B7568-AB50-6740-83DB-6A13D8612BE3}" dt="2025-01-31T03:17:24.869" v="2182" actId="20577"/>
          <ac:spMkLst>
            <pc:docMk/>
            <pc:sldMk cId="2497306475" sldId="2147469168"/>
            <ac:spMk id="4" creationId="{019572D3-CCEE-AFBE-387B-ADDFEA09D3B8}"/>
          </ac:spMkLst>
        </pc:spChg>
        <pc:spChg chg="add del mod">
          <ac:chgData name="Hoover, Austin" userId="f3770b42-2904-4699-81a3-0f507db7be13" providerId="ADAL" clId="{779B7568-AB50-6740-83DB-6A13D8612BE3}" dt="2025-01-31T03:21:29.483" v="2351" actId="478"/>
          <ac:spMkLst>
            <pc:docMk/>
            <pc:sldMk cId="2497306475" sldId="2147469168"/>
            <ac:spMk id="6" creationId="{C1F2D856-D862-A37B-5898-8FCB0E4C37C7}"/>
          </ac:spMkLst>
        </pc:spChg>
        <pc:spChg chg="add mod">
          <ac:chgData name="Hoover, Austin" userId="f3770b42-2904-4699-81a3-0f507db7be13" providerId="ADAL" clId="{779B7568-AB50-6740-83DB-6A13D8612BE3}" dt="2025-01-31T03:21:16.810" v="2349"/>
          <ac:spMkLst>
            <pc:docMk/>
            <pc:sldMk cId="2497306475" sldId="2147469168"/>
            <ac:spMk id="8" creationId="{7663477F-05FC-A4C3-B14E-8267115C90BA}"/>
          </ac:spMkLst>
        </pc:spChg>
        <pc:spChg chg="add mod">
          <ac:chgData name="Hoover, Austin" userId="f3770b42-2904-4699-81a3-0f507db7be13" providerId="ADAL" clId="{779B7568-AB50-6740-83DB-6A13D8612BE3}" dt="2025-01-31T03:21:29.879" v="2352"/>
          <ac:spMkLst>
            <pc:docMk/>
            <pc:sldMk cId="2497306475" sldId="2147469168"/>
            <ac:spMk id="10" creationId="{42E64191-1BAB-215B-06A3-6D99FB6ACF27}"/>
          </ac:spMkLst>
        </pc:spChg>
        <pc:picChg chg="del">
          <ac:chgData name="Hoover, Austin" userId="f3770b42-2904-4699-81a3-0f507db7be13" providerId="ADAL" clId="{779B7568-AB50-6740-83DB-6A13D8612BE3}" dt="2025-01-31T03:16:03.799" v="2092" actId="478"/>
          <ac:picMkLst>
            <pc:docMk/>
            <pc:sldMk cId="2497306475" sldId="2147469168"/>
            <ac:picMk id="5" creationId="{9278587D-DCC8-3718-6B8E-129FE5145422}"/>
          </ac:picMkLst>
        </pc:picChg>
        <pc:picChg chg="mod modCrop">
          <ac:chgData name="Hoover, Austin" userId="f3770b42-2904-4699-81a3-0f507db7be13" providerId="ADAL" clId="{779B7568-AB50-6740-83DB-6A13D8612BE3}" dt="2025-01-31T03:16:58.016" v="2128" actId="732"/>
          <ac:picMkLst>
            <pc:docMk/>
            <pc:sldMk cId="2497306475" sldId="2147469168"/>
            <ac:picMk id="7" creationId="{394478FA-9484-9782-D620-761C510CFFA9}"/>
          </ac:picMkLst>
        </pc:picChg>
        <pc:picChg chg="mod modCrop">
          <ac:chgData name="Hoover, Austin" userId="f3770b42-2904-4699-81a3-0f507db7be13" providerId="ADAL" clId="{779B7568-AB50-6740-83DB-6A13D8612BE3}" dt="2025-01-31T03:16:57.551" v="2127" actId="732"/>
          <ac:picMkLst>
            <pc:docMk/>
            <pc:sldMk cId="2497306475" sldId="2147469168"/>
            <ac:picMk id="9" creationId="{1150F0D2-9A62-464F-06C1-B6C4C6AB5488}"/>
          </ac:picMkLst>
        </pc:picChg>
      </pc:sldChg>
      <pc:sldChg chg="addSp modSp add del mod ord">
        <pc:chgData name="Hoover, Austin" userId="f3770b42-2904-4699-81a3-0f507db7be13" providerId="ADAL" clId="{779B7568-AB50-6740-83DB-6A13D8612BE3}" dt="2025-01-31T03:18:03.342" v="2200" actId="2696"/>
        <pc:sldMkLst>
          <pc:docMk/>
          <pc:sldMk cId="2667704644" sldId="2147469169"/>
        </pc:sldMkLst>
        <pc:spChg chg="add mod">
          <ac:chgData name="Hoover, Austin" userId="f3770b42-2904-4699-81a3-0f507db7be13" providerId="ADAL" clId="{779B7568-AB50-6740-83DB-6A13D8612BE3}" dt="2025-01-31T03:12:10.120" v="1985"/>
          <ac:spMkLst>
            <pc:docMk/>
            <pc:sldMk cId="2667704644" sldId="2147469169"/>
            <ac:spMk id="2" creationId="{0E99AC78-D7E0-5F9E-B712-5A28DEBC390D}"/>
          </ac:spMkLst>
        </pc:spChg>
        <pc:spChg chg="mod">
          <ac:chgData name="Hoover, Austin" userId="f3770b42-2904-4699-81a3-0f507db7be13" providerId="ADAL" clId="{779B7568-AB50-6740-83DB-6A13D8612BE3}" dt="2025-01-31T03:15:28.448" v="2086"/>
          <ac:spMkLst>
            <pc:docMk/>
            <pc:sldMk cId="2667704644" sldId="2147469169"/>
            <ac:spMk id="3" creationId="{82DC74AF-BCF8-D601-7CE0-8E6E9E3162F4}"/>
          </ac:spMkLst>
        </pc:spChg>
        <pc:spChg chg="add mod">
          <ac:chgData name="Hoover, Austin" userId="f3770b42-2904-4699-81a3-0f507db7be13" providerId="ADAL" clId="{779B7568-AB50-6740-83DB-6A13D8612BE3}" dt="2025-01-31T03:14:59.653" v="2015"/>
          <ac:spMkLst>
            <pc:docMk/>
            <pc:sldMk cId="2667704644" sldId="2147469169"/>
            <ac:spMk id="4" creationId="{96F23231-65DB-CE64-D3B0-66E039E2509F}"/>
          </ac:spMkLst>
        </pc:spChg>
      </pc:sldChg>
      <pc:sldChg chg="addSp modSp new del">
        <pc:chgData name="Hoover, Austin" userId="f3770b42-2904-4699-81a3-0f507db7be13" providerId="ADAL" clId="{779B7568-AB50-6740-83DB-6A13D8612BE3}" dt="2025-01-31T03:47:03.836" v="4555" actId="2696"/>
        <pc:sldMkLst>
          <pc:docMk/>
          <pc:sldMk cId="2018426206" sldId="2147469170"/>
        </pc:sldMkLst>
        <pc:spChg chg="add mod">
          <ac:chgData name="Hoover, Austin" userId="f3770b42-2904-4699-81a3-0f507db7be13" providerId="ADAL" clId="{779B7568-AB50-6740-83DB-6A13D8612BE3}" dt="2025-01-31T03:12:02.022" v="1983"/>
          <ac:spMkLst>
            <pc:docMk/>
            <pc:sldMk cId="2018426206" sldId="2147469170"/>
            <ac:spMk id="4" creationId="{37B94D02-001B-93DB-6DEC-5F088A10E539}"/>
          </ac:spMkLst>
        </pc:spChg>
      </pc:sldChg>
      <pc:sldChg chg="addSp modSp add mod ord">
        <pc:chgData name="Hoover, Austin" userId="f3770b42-2904-4699-81a3-0f507db7be13" providerId="ADAL" clId="{779B7568-AB50-6740-83DB-6A13D8612BE3}" dt="2025-01-31T04:19:41.630" v="5517" actId="20578"/>
        <pc:sldMkLst>
          <pc:docMk/>
          <pc:sldMk cId="1689730079" sldId="2147469171"/>
        </pc:sldMkLst>
        <pc:spChg chg="mod">
          <ac:chgData name="Hoover, Austin" userId="f3770b42-2904-4699-81a3-0f507db7be13" providerId="ADAL" clId="{779B7568-AB50-6740-83DB-6A13D8612BE3}" dt="2025-01-31T03:36:18.207" v="3948"/>
          <ac:spMkLst>
            <pc:docMk/>
            <pc:sldMk cId="1689730079" sldId="2147469171"/>
            <ac:spMk id="3" creationId="{85D53F41-6BA0-B9ED-99B8-3B593C5BB3E0}"/>
          </ac:spMkLst>
        </pc:spChg>
        <pc:spChg chg="add mod">
          <ac:chgData name="Hoover, Austin" userId="f3770b42-2904-4699-81a3-0f507db7be13" providerId="ADAL" clId="{779B7568-AB50-6740-83DB-6A13D8612BE3}" dt="2025-01-31T03:20:47.212" v="2348" actId="1076"/>
          <ac:spMkLst>
            <pc:docMk/>
            <pc:sldMk cId="1689730079" sldId="2147469171"/>
            <ac:spMk id="5" creationId="{AAED481B-B69E-68D5-51EB-C58BC1129DCD}"/>
          </ac:spMkLst>
        </pc:spChg>
        <pc:spChg chg="mod">
          <ac:chgData name="Hoover, Austin" userId="f3770b42-2904-4699-81a3-0f507db7be13" providerId="ADAL" clId="{779B7568-AB50-6740-83DB-6A13D8612BE3}" dt="2025-01-31T03:18:42.503" v="2223" actId="20577"/>
          <ac:spMkLst>
            <pc:docMk/>
            <pc:sldMk cId="1689730079" sldId="2147469171"/>
            <ac:spMk id="6" creationId="{2CA56E14-C57C-6256-A88D-CD0C5FF73B92}"/>
          </ac:spMkLst>
        </pc:spChg>
        <pc:spChg chg="add mod">
          <ac:chgData name="Hoover, Austin" userId="f3770b42-2904-4699-81a3-0f507db7be13" providerId="ADAL" clId="{779B7568-AB50-6740-83DB-6A13D8612BE3}" dt="2025-01-31T03:20:44.734" v="2347" actId="1035"/>
          <ac:spMkLst>
            <pc:docMk/>
            <pc:sldMk cId="1689730079" sldId="2147469171"/>
            <ac:spMk id="8" creationId="{CDA2A98A-1AF8-4603-9670-61E080A74F0D}"/>
          </ac:spMkLst>
        </pc:spChg>
        <pc:picChg chg="mod">
          <ac:chgData name="Hoover, Austin" userId="f3770b42-2904-4699-81a3-0f507db7be13" providerId="ADAL" clId="{779B7568-AB50-6740-83DB-6A13D8612BE3}" dt="2025-01-31T03:20:22.336" v="2322" actId="1076"/>
          <ac:picMkLst>
            <pc:docMk/>
            <pc:sldMk cId="1689730079" sldId="2147469171"/>
            <ac:picMk id="9" creationId="{9C781AD2-B6DC-C467-DDB8-899A2523E7A4}"/>
          </ac:picMkLst>
        </pc:picChg>
      </pc:sldChg>
      <pc:sldChg chg="add">
        <pc:chgData name="Hoover, Austin" userId="f3770b42-2904-4699-81a3-0f507db7be13" providerId="ADAL" clId="{779B7568-AB50-6740-83DB-6A13D8612BE3}" dt="2025-01-31T03:41:44.975" v="4547"/>
        <pc:sldMkLst>
          <pc:docMk/>
          <pc:sldMk cId="160518833" sldId="2147469172"/>
        </pc:sldMkLst>
      </pc:sldChg>
      <pc:sldChg chg="new del">
        <pc:chgData name="Hoover, Austin" userId="f3770b42-2904-4699-81a3-0f507db7be13" providerId="ADAL" clId="{779B7568-AB50-6740-83DB-6A13D8612BE3}" dt="2025-01-31T03:21:40.941" v="2354" actId="2696"/>
        <pc:sldMkLst>
          <pc:docMk/>
          <pc:sldMk cId="361166227" sldId="2147469172"/>
        </pc:sldMkLst>
      </pc:sldChg>
      <pc:sldChg chg="modSp new del mod ord">
        <pc:chgData name="Hoover, Austin" userId="f3770b42-2904-4699-81a3-0f507db7be13" providerId="ADAL" clId="{779B7568-AB50-6740-83DB-6A13D8612BE3}" dt="2025-01-31T03:25:08.553" v="2963" actId="2696"/>
        <pc:sldMkLst>
          <pc:docMk/>
          <pc:sldMk cId="3496049783" sldId="2147469172"/>
        </pc:sldMkLst>
        <pc:spChg chg="mod">
          <ac:chgData name="Hoover, Austin" userId="f3770b42-2904-4699-81a3-0f507db7be13" providerId="ADAL" clId="{779B7568-AB50-6740-83DB-6A13D8612BE3}" dt="2025-01-31T03:24:55.382" v="2962" actId="20577"/>
          <ac:spMkLst>
            <pc:docMk/>
            <pc:sldMk cId="3496049783" sldId="2147469172"/>
            <ac:spMk id="2" creationId="{811497D5-EF23-CD68-85F3-0090C760223D}"/>
          </ac:spMkLst>
        </pc:spChg>
        <pc:spChg chg="mod">
          <ac:chgData name="Hoover, Austin" userId="f3770b42-2904-4699-81a3-0f507db7be13" providerId="ADAL" clId="{779B7568-AB50-6740-83DB-6A13D8612BE3}" dt="2025-01-31T03:22:49.859" v="2649" actId="20577"/>
          <ac:spMkLst>
            <pc:docMk/>
            <pc:sldMk cId="3496049783" sldId="2147469172"/>
            <ac:spMk id="3" creationId="{7696C930-807C-25DE-E462-3BA4FADA19EE}"/>
          </ac:spMkLst>
        </pc:spChg>
      </pc:sldChg>
      <pc:sldChg chg="delSp modSp add mod">
        <pc:chgData name="Hoover, Austin" userId="f3770b42-2904-4699-81a3-0f507db7be13" providerId="ADAL" clId="{779B7568-AB50-6740-83DB-6A13D8612BE3}" dt="2025-01-31T06:28:56.623" v="14046" actId="478"/>
        <pc:sldMkLst>
          <pc:docMk/>
          <pc:sldMk cId="716224105" sldId="2147469173"/>
        </pc:sldMkLst>
        <pc:spChg chg="del mod">
          <ac:chgData name="Hoover, Austin" userId="f3770b42-2904-4699-81a3-0f507db7be13" providerId="ADAL" clId="{779B7568-AB50-6740-83DB-6A13D8612BE3}" dt="2025-01-31T06:28:56.623" v="14046" actId="478"/>
          <ac:spMkLst>
            <pc:docMk/>
            <pc:sldMk cId="716224105" sldId="2147469173"/>
            <ac:spMk id="2" creationId="{00246115-464B-5C34-B97C-BFD45B2E684A}"/>
          </ac:spMkLst>
        </pc:spChg>
      </pc:sldChg>
      <pc:sldChg chg="delSp add del mod">
        <pc:chgData name="Hoover, Austin" userId="f3770b42-2904-4699-81a3-0f507db7be13" providerId="ADAL" clId="{779B7568-AB50-6740-83DB-6A13D8612BE3}" dt="2025-01-31T04:30:55.832" v="6135" actId="2696"/>
        <pc:sldMkLst>
          <pc:docMk/>
          <pc:sldMk cId="3900649732" sldId="2147469174"/>
        </pc:sldMkLst>
        <pc:spChg chg="del">
          <ac:chgData name="Hoover, Austin" userId="f3770b42-2904-4699-81a3-0f507db7be13" providerId="ADAL" clId="{779B7568-AB50-6740-83DB-6A13D8612BE3}" dt="2025-01-31T04:23:39.978" v="5968" actId="478"/>
          <ac:spMkLst>
            <pc:docMk/>
            <pc:sldMk cId="3900649732" sldId="2147469174"/>
            <ac:spMk id="26" creationId="{41D1D851-53A0-F2F7-00F3-6CCA285C8C05}"/>
          </ac:spMkLst>
        </pc:spChg>
        <pc:picChg chg="del">
          <ac:chgData name="Hoover, Austin" userId="f3770b42-2904-4699-81a3-0f507db7be13" providerId="ADAL" clId="{779B7568-AB50-6740-83DB-6A13D8612BE3}" dt="2025-01-31T04:23:38.714" v="5967" actId="478"/>
          <ac:picMkLst>
            <pc:docMk/>
            <pc:sldMk cId="3900649732" sldId="2147469174"/>
            <ac:picMk id="11" creationId="{46D7A840-2737-2929-6981-7EA586CB969F}"/>
          </ac:picMkLst>
        </pc:picChg>
        <pc:picChg chg="del">
          <ac:chgData name="Hoover, Austin" userId="f3770b42-2904-4699-81a3-0f507db7be13" providerId="ADAL" clId="{779B7568-AB50-6740-83DB-6A13D8612BE3}" dt="2025-01-31T04:23:39.978" v="5968" actId="478"/>
          <ac:picMkLst>
            <pc:docMk/>
            <pc:sldMk cId="3900649732" sldId="2147469174"/>
            <ac:picMk id="19" creationId="{AC7F40EB-C77B-495F-A7DF-E3A6079BA3B0}"/>
          </ac:picMkLst>
        </pc:picChg>
      </pc:sldChg>
      <pc:sldChg chg="add del">
        <pc:chgData name="Hoover, Austin" userId="f3770b42-2904-4699-81a3-0f507db7be13" providerId="ADAL" clId="{779B7568-AB50-6740-83DB-6A13D8612BE3}" dt="2025-01-31T04:30:56.468" v="6136" actId="2696"/>
        <pc:sldMkLst>
          <pc:docMk/>
          <pc:sldMk cId="1924252149" sldId="2147469175"/>
        </pc:sldMkLst>
      </pc:sldChg>
      <pc:sldChg chg="addSp modSp add del mod">
        <pc:chgData name="Hoover, Austin" userId="f3770b42-2904-4699-81a3-0f507db7be13" providerId="ADAL" clId="{779B7568-AB50-6740-83DB-6A13D8612BE3}" dt="2025-01-31T04:30:58.413" v="6138" actId="2696"/>
        <pc:sldMkLst>
          <pc:docMk/>
          <pc:sldMk cId="3541369791" sldId="2147469176"/>
        </pc:sldMkLst>
        <pc:spChg chg="add mod">
          <ac:chgData name="Hoover, Austin" userId="f3770b42-2904-4699-81a3-0f507db7be13" providerId="ADAL" clId="{779B7568-AB50-6740-83DB-6A13D8612BE3}" dt="2025-01-31T04:29:12.729" v="6082" actId="20577"/>
          <ac:spMkLst>
            <pc:docMk/>
            <pc:sldMk cId="3541369791" sldId="2147469176"/>
            <ac:spMk id="4" creationId="{28EA9985-6E6C-298F-5EEB-B3A1FF2746DE}"/>
          </ac:spMkLst>
        </pc:spChg>
        <pc:picChg chg="add mod">
          <ac:chgData name="Hoover, Austin" userId="f3770b42-2904-4699-81a3-0f507db7be13" providerId="ADAL" clId="{779B7568-AB50-6740-83DB-6A13D8612BE3}" dt="2025-01-31T04:28:35.413" v="6005" actId="1076"/>
          <ac:picMkLst>
            <pc:docMk/>
            <pc:sldMk cId="3541369791" sldId="2147469176"/>
            <ac:picMk id="2" creationId="{EB6AA8C4-1D61-E81D-C31B-CA5EA8FDD9C0}"/>
          </ac:picMkLst>
        </pc:picChg>
        <pc:picChg chg="add mod">
          <ac:chgData name="Hoover, Austin" userId="f3770b42-2904-4699-81a3-0f507db7be13" providerId="ADAL" clId="{779B7568-AB50-6740-83DB-6A13D8612BE3}" dt="2025-01-31T04:28:38.585" v="6006" actId="1076"/>
          <ac:picMkLst>
            <pc:docMk/>
            <pc:sldMk cId="3541369791" sldId="2147469176"/>
            <ac:picMk id="3" creationId="{4DA4C63F-5159-C044-D807-12234B6BB4B6}"/>
          </ac:picMkLst>
        </pc:picChg>
      </pc:sldChg>
      <pc:sldChg chg="addSp modSp add del mod">
        <pc:chgData name="Hoover, Austin" userId="f3770b42-2904-4699-81a3-0f507db7be13" providerId="ADAL" clId="{779B7568-AB50-6740-83DB-6A13D8612BE3}" dt="2025-01-31T04:31:07.440" v="6144" actId="2696"/>
        <pc:sldMkLst>
          <pc:docMk/>
          <pc:sldMk cId="4131679948" sldId="2147469177"/>
        </pc:sldMkLst>
        <pc:spChg chg="mod">
          <ac:chgData name="Hoover, Austin" userId="f3770b42-2904-4699-81a3-0f507db7be13" providerId="ADAL" clId="{779B7568-AB50-6740-83DB-6A13D8612BE3}" dt="2025-01-31T04:29:59.982" v="6124" actId="20577"/>
          <ac:spMkLst>
            <pc:docMk/>
            <pc:sldMk cId="4131679948" sldId="2147469177"/>
            <ac:spMk id="4" creationId="{5050560C-E3C9-AC05-CD55-E4ECCA19DE99}"/>
          </ac:spMkLst>
        </pc:spChg>
        <pc:spChg chg="add mod">
          <ac:chgData name="Hoover, Austin" userId="f3770b42-2904-4699-81a3-0f507db7be13" providerId="ADAL" clId="{779B7568-AB50-6740-83DB-6A13D8612BE3}" dt="2025-01-31T04:30:09.467" v="6130" actId="1076"/>
          <ac:spMkLst>
            <pc:docMk/>
            <pc:sldMk cId="4131679948" sldId="2147469177"/>
            <ac:spMk id="8" creationId="{12C99389-4ED9-AB1A-FF8F-88642145B33A}"/>
          </ac:spMkLst>
        </pc:spChg>
        <pc:spChg chg="mod">
          <ac:chgData name="Hoover, Austin" userId="f3770b42-2904-4699-81a3-0f507db7be13" providerId="ADAL" clId="{779B7568-AB50-6740-83DB-6A13D8612BE3}" dt="2025-01-31T04:30:42.471" v="6134" actId="1076"/>
          <ac:spMkLst>
            <pc:docMk/>
            <pc:sldMk cId="4131679948" sldId="2147469177"/>
            <ac:spMk id="22" creationId="{981F2D35-5FD0-A931-DAE0-44355DB4B58B}"/>
          </ac:spMkLst>
        </pc:spChg>
        <pc:picChg chg="mod">
          <ac:chgData name="Hoover, Austin" userId="f3770b42-2904-4699-81a3-0f507db7be13" providerId="ADAL" clId="{779B7568-AB50-6740-83DB-6A13D8612BE3}" dt="2025-01-31T04:29:49.801" v="6108" actId="1038"/>
          <ac:picMkLst>
            <pc:docMk/>
            <pc:sldMk cId="4131679948" sldId="2147469177"/>
            <ac:picMk id="2" creationId="{36B78422-978D-BEA9-8B08-DA91B58255FD}"/>
          </ac:picMkLst>
        </pc:picChg>
        <pc:picChg chg="mod">
          <ac:chgData name="Hoover, Austin" userId="f3770b42-2904-4699-81a3-0f507db7be13" providerId="ADAL" clId="{779B7568-AB50-6740-83DB-6A13D8612BE3}" dt="2025-01-31T04:29:49.801" v="6108" actId="1038"/>
          <ac:picMkLst>
            <pc:docMk/>
            <pc:sldMk cId="4131679948" sldId="2147469177"/>
            <ac:picMk id="3" creationId="{16EFD4F1-8C46-9283-E567-20DFD3F619E9}"/>
          </ac:picMkLst>
        </pc:picChg>
        <pc:picChg chg="add mod">
          <ac:chgData name="Hoover, Austin" userId="f3770b42-2904-4699-81a3-0f507db7be13" providerId="ADAL" clId="{779B7568-AB50-6740-83DB-6A13D8612BE3}" dt="2025-01-31T04:29:49.801" v="6108" actId="1038"/>
          <ac:picMkLst>
            <pc:docMk/>
            <pc:sldMk cId="4131679948" sldId="2147469177"/>
            <ac:picMk id="5" creationId="{3257A798-23E8-5436-386C-90F74FDE7420}"/>
          </ac:picMkLst>
        </pc:picChg>
        <pc:picChg chg="add mod">
          <ac:chgData name="Hoover, Austin" userId="f3770b42-2904-4699-81a3-0f507db7be13" providerId="ADAL" clId="{779B7568-AB50-6740-83DB-6A13D8612BE3}" dt="2025-01-31T04:29:49.801" v="6108" actId="1038"/>
          <ac:picMkLst>
            <pc:docMk/>
            <pc:sldMk cId="4131679948" sldId="2147469177"/>
            <ac:picMk id="6" creationId="{EA4473BA-AEEE-8288-FD27-680A593F3BB5}"/>
          </ac:picMkLst>
        </pc:picChg>
        <pc:picChg chg="mod">
          <ac:chgData name="Hoover, Austin" userId="f3770b42-2904-4699-81a3-0f507db7be13" providerId="ADAL" clId="{779B7568-AB50-6740-83DB-6A13D8612BE3}" dt="2025-01-31T04:30:30.770" v="6133" actId="1076"/>
          <ac:picMkLst>
            <pc:docMk/>
            <pc:sldMk cId="4131679948" sldId="2147469177"/>
            <ac:picMk id="7" creationId="{C859174D-AB0A-1A47-CC27-4220B4D92A15}"/>
          </ac:picMkLst>
        </pc:picChg>
        <pc:picChg chg="mod">
          <ac:chgData name="Hoover, Austin" userId="f3770b42-2904-4699-81a3-0f507db7be13" providerId="ADAL" clId="{779B7568-AB50-6740-83DB-6A13D8612BE3}" dt="2025-01-31T04:29:49.801" v="6108" actId="1038"/>
          <ac:picMkLst>
            <pc:docMk/>
            <pc:sldMk cId="4131679948" sldId="2147469177"/>
            <ac:picMk id="15" creationId="{C9E4136A-6B1A-679E-804C-99FC4CD0677B}"/>
          </ac:picMkLst>
        </pc:picChg>
      </pc:sldChg>
      <pc:sldChg chg="delSp add mod modNotesTx">
        <pc:chgData name="Hoover, Austin" userId="f3770b42-2904-4699-81a3-0f507db7be13" providerId="ADAL" clId="{779B7568-AB50-6740-83DB-6A13D8612BE3}" dt="2025-01-31T07:08:01.435" v="15463" actId="20577"/>
        <pc:sldMkLst>
          <pc:docMk/>
          <pc:sldMk cId="106050560" sldId="2147469178"/>
        </pc:sldMkLst>
        <pc:spChg chg="del">
          <ac:chgData name="Hoover, Austin" userId="f3770b42-2904-4699-81a3-0f507db7be13" providerId="ADAL" clId="{779B7568-AB50-6740-83DB-6A13D8612BE3}" dt="2025-01-31T04:31:09.287" v="6145" actId="478"/>
          <ac:spMkLst>
            <pc:docMk/>
            <pc:sldMk cId="106050560" sldId="2147469178"/>
            <ac:spMk id="4" creationId="{B2C20556-53C9-2766-C696-1A7987F3A170}"/>
          </ac:spMkLst>
        </pc:spChg>
        <pc:spChg chg="del">
          <ac:chgData name="Hoover, Austin" userId="f3770b42-2904-4699-81a3-0f507db7be13" providerId="ADAL" clId="{779B7568-AB50-6740-83DB-6A13D8612BE3}" dt="2025-01-31T04:31:02.906" v="6141" actId="478"/>
          <ac:spMkLst>
            <pc:docMk/>
            <pc:sldMk cId="106050560" sldId="2147469178"/>
            <ac:spMk id="8" creationId="{A94A0A82-DFB6-D921-5A6B-74F0077BBF12}"/>
          </ac:spMkLst>
        </pc:spChg>
        <pc:picChg chg="del">
          <ac:chgData name="Hoover, Austin" userId="f3770b42-2904-4699-81a3-0f507db7be13" providerId="ADAL" clId="{779B7568-AB50-6740-83DB-6A13D8612BE3}" dt="2025-01-31T04:31:09.287" v="6145" actId="478"/>
          <ac:picMkLst>
            <pc:docMk/>
            <pc:sldMk cId="106050560" sldId="2147469178"/>
            <ac:picMk id="2" creationId="{86A80E31-1CA2-106F-5CAC-B7653DC1D474}"/>
          </ac:picMkLst>
        </pc:picChg>
        <pc:picChg chg="del">
          <ac:chgData name="Hoover, Austin" userId="f3770b42-2904-4699-81a3-0f507db7be13" providerId="ADAL" clId="{779B7568-AB50-6740-83DB-6A13D8612BE3}" dt="2025-01-31T04:31:09.287" v="6145" actId="478"/>
          <ac:picMkLst>
            <pc:docMk/>
            <pc:sldMk cId="106050560" sldId="2147469178"/>
            <ac:picMk id="3" creationId="{B3BCC8F5-7900-DEE7-EACC-FAC24F1722D8}"/>
          </ac:picMkLst>
        </pc:picChg>
        <pc:picChg chg="del">
          <ac:chgData name="Hoover, Austin" userId="f3770b42-2904-4699-81a3-0f507db7be13" providerId="ADAL" clId="{779B7568-AB50-6740-83DB-6A13D8612BE3}" dt="2025-01-31T04:31:04.260" v="6142" actId="478"/>
          <ac:picMkLst>
            <pc:docMk/>
            <pc:sldMk cId="106050560" sldId="2147469178"/>
            <ac:picMk id="5" creationId="{BE5CA394-AC15-2A01-FE43-4B77B225448D}"/>
          </ac:picMkLst>
        </pc:picChg>
        <pc:picChg chg="del">
          <ac:chgData name="Hoover, Austin" userId="f3770b42-2904-4699-81a3-0f507db7be13" providerId="ADAL" clId="{779B7568-AB50-6740-83DB-6A13D8612BE3}" dt="2025-01-31T04:31:02.906" v="6141" actId="478"/>
          <ac:picMkLst>
            <pc:docMk/>
            <pc:sldMk cId="106050560" sldId="2147469178"/>
            <ac:picMk id="6" creationId="{DAE33E72-C92B-3049-F1E5-15579B3AD755}"/>
          </ac:picMkLst>
        </pc:picChg>
      </pc:sldChg>
      <pc:sldChg chg="add modNotesTx">
        <pc:chgData name="Hoover, Austin" userId="f3770b42-2904-4699-81a3-0f507db7be13" providerId="ADAL" clId="{779B7568-AB50-6740-83DB-6A13D8612BE3}" dt="2025-01-31T06:45:25.563" v="14878" actId="20577"/>
        <pc:sldMkLst>
          <pc:docMk/>
          <pc:sldMk cId="61684725" sldId="2147469179"/>
        </pc:sldMkLst>
      </pc:sldChg>
      <pc:sldChg chg="add">
        <pc:chgData name="Hoover, Austin" userId="f3770b42-2904-4699-81a3-0f507db7be13" providerId="ADAL" clId="{779B7568-AB50-6740-83DB-6A13D8612BE3}" dt="2025-01-31T04:31:06.555" v="6143"/>
        <pc:sldMkLst>
          <pc:docMk/>
          <pc:sldMk cId="2685031166" sldId="2147469180"/>
        </pc:sldMkLst>
      </pc:sldChg>
      <pc:sldChg chg="addSp delSp modSp new mod">
        <pc:chgData name="Hoover, Austin" userId="f3770b42-2904-4699-81a3-0f507db7be13" providerId="ADAL" clId="{779B7568-AB50-6740-83DB-6A13D8612BE3}" dt="2025-01-31T07:32:26.214" v="16299" actId="20577"/>
        <pc:sldMkLst>
          <pc:docMk/>
          <pc:sldMk cId="513667143" sldId="2147469181"/>
        </pc:sldMkLst>
        <pc:spChg chg="del">
          <ac:chgData name="Hoover, Austin" userId="f3770b42-2904-4699-81a3-0f507db7be13" providerId="ADAL" clId="{779B7568-AB50-6740-83DB-6A13D8612BE3}" dt="2025-01-31T04:39:00.842" v="6613" actId="478"/>
          <ac:spMkLst>
            <pc:docMk/>
            <pc:sldMk cId="513667143" sldId="2147469181"/>
            <ac:spMk id="2" creationId="{A1C1E8F2-0F1B-D1F1-D53B-1BC9E9062C9D}"/>
          </ac:spMkLst>
        </pc:spChg>
        <pc:spChg chg="mod">
          <ac:chgData name="Hoover, Austin" userId="f3770b42-2904-4699-81a3-0f507db7be13" providerId="ADAL" clId="{779B7568-AB50-6740-83DB-6A13D8612BE3}" dt="2025-01-31T07:32:26.214" v="16299" actId="20577"/>
          <ac:spMkLst>
            <pc:docMk/>
            <pc:sldMk cId="513667143" sldId="2147469181"/>
            <ac:spMk id="3" creationId="{BAADE7EB-F841-E676-A445-AFB5D6DFC40A}"/>
          </ac:spMkLst>
        </pc:spChg>
        <pc:graphicFrameChg chg="add mod modGraphic">
          <ac:chgData name="Hoover, Austin" userId="f3770b42-2904-4699-81a3-0f507db7be13" providerId="ADAL" clId="{779B7568-AB50-6740-83DB-6A13D8612BE3}" dt="2025-01-31T07:32:16.466" v="16296" actId="20577"/>
          <ac:graphicFrameMkLst>
            <pc:docMk/>
            <pc:sldMk cId="513667143" sldId="2147469181"/>
            <ac:graphicFrameMk id="4" creationId="{5DF57913-18DB-D572-8D34-EA780F01DEA2}"/>
          </ac:graphicFrameMkLst>
        </pc:graphicFrameChg>
      </pc:sldChg>
      <pc:sldChg chg="delSp new del mod">
        <pc:chgData name="Hoover, Austin" userId="f3770b42-2904-4699-81a3-0f507db7be13" providerId="ADAL" clId="{779B7568-AB50-6740-83DB-6A13D8612BE3}" dt="2025-01-31T04:55:46.251" v="7439" actId="2696"/>
        <pc:sldMkLst>
          <pc:docMk/>
          <pc:sldMk cId="458618936" sldId="2147469182"/>
        </pc:sldMkLst>
        <pc:spChg chg="del">
          <ac:chgData name="Hoover, Austin" userId="f3770b42-2904-4699-81a3-0f507db7be13" providerId="ADAL" clId="{779B7568-AB50-6740-83DB-6A13D8612BE3}" dt="2025-01-31T04:55:20.660" v="7432" actId="478"/>
          <ac:spMkLst>
            <pc:docMk/>
            <pc:sldMk cId="458618936" sldId="2147469182"/>
            <ac:spMk id="2" creationId="{A72B0B35-B4AE-7816-2D41-7B914E167C11}"/>
          </ac:spMkLst>
        </pc:spChg>
      </pc:sldChg>
      <pc:sldChg chg="addSp delSp modSp new mod modNotesTx">
        <pc:chgData name="Hoover, Austin" userId="f3770b42-2904-4699-81a3-0f507db7be13" providerId="ADAL" clId="{779B7568-AB50-6740-83DB-6A13D8612BE3}" dt="2025-01-31T07:11:58.690" v="15495" actId="20577"/>
        <pc:sldMkLst>
          <pc:docMk/>
          <pc:sldMk cId="2649552428" sldId="2147469182"/>
        </pc:sldMkLst>
        <pc:spChg chg="del">
          <ac:chgData name="Hoover, Austin" userId="f3770b42-2904-4699-81a3-0f507db7be13" providerId="ADAL" clId="{779B7568-AB50-6740-83DB-6A13D8612BE3}" dt="2025-01-31T04:58:11.730" v="7441" actId="478"/>
          <ac:spMkLst>
            <pc:docMk/>
            <pc:sldMk cId="2649552428" sldId="2147469182"/>
            <ac:spMk id="2" creationId="{75C3A33A-A417-41BB-D38E-D924637DEBBB}"/>
          </ac:spMkLst>
        </pc:spChg>
        <pc:spChg chg="mod">
          <ac:chgData name="Hoover, Austin" userId="f3770b42-2904-4699-81a3-0f507db7be13" providerId="ADAL" clId="{779B7568-AB50-6740-83DB-6A13D8612BE3}" dt="2025-01-31T05:01:49.857" v="7698" actId="20577"/>
          <ac:spMkLst>
            <pc:docMk/>
            <pc:sldMk cId="2649552428" sldId="2147469182"/>
            <ac:spMk id="3" creationId="{34EC86A0-16E1-940D-8A7D-F8A35D111E48}"/>
          </ac:spMkLst>
        </pc:spChg>
        <pc:spChg chg="add mod">
          <ac:chgData name="Hoover, Austin" userId="f3770b42-2904-4699-81a3-0f507db7be13" providerId="ADAL" clId="{779B7568-AB50-6740-83DB-6A13D8612BE3}" dt="2025-01-31T05:02:19.662" v="7722" actId="113"/>
          <ac:spMkLst>
            <pc:docMk/>
            <pc:sldMk cId="2649552428" sldId="2147469182"/>
            <ac:spMk id="6" creationId="{8B8E5081-F545-BB3B-1E82-64AAA09E987B}"/>
          </ac:spMkLst>
        </pc:spChg>
        <pc:picChg chg="add mod">
          <ac:chgData name="Hoover, Austin" userId="f3770b42-2904-4699-81a3-0f507db7be13" providerId="ADAL" clId="{779B7568-AB50-6740-83DB-6A13D8612BE3}" dt="2025-01-31T05:00:05.235" v="7672" actId="1076"/>
          <ac:picMkLst>
            <pc:docMk/>
            <pc:sldMk cId="2649552428" sldId="2147469182"/>
            <ac:picMk id="5" creationId="{E11B681F-4E45-0312-CDEC-8C81BF8987FF}"/>
          </ac:picMkLst>
        </pc:picChg>
      </pc:sldChg>
      <pc:sldChg chg="addSp modSp new mod">
        <pc:chgData name="Hoover, Austin" userId="f3770b42-2904-4699-81a3-0f507db7be13" providerId="ADAL" clId="{779B7568-AB50-6740-83DB-6A13D8612BE3}" dt="2025-01-31T05:15:13.422" v="8553" actId="20577"/>
        <pc:sldMkLst>
          <pc:docMk/>
          <pc:sldMk cId="749181234" sldId="2147469183"/>
        </pc:sldMkLst>
        <pc:spChg chg="mod">
          <ac:chgData name="Hoover, Austin" userId="f3770b42-2904-4699-81a3-0f507db7be13" providerId="ADAL" clId="{779B7568-AB50-6740-83DB-6A13D8612BE3}" dt="2025-01-31T05:15:13.422" v="8553" actId="20577"/>
          <ac:spMkLst>
            <pc:docMk/>
            <pc:sldMk cId="749181234" sldId="2147469183"/>
            <ac:spMk id="2" creationId="{8790586A-4042-AD57-9057-BBC6C08B3E82}"/>
          </ac:spMkLst>
        </pc:spChg>
        <pc:spChg chg="mod">
          <ac:chgData name="Hoover, Austin" userId="f3770b42-2904-4699-81a3-0f507db7be13" providerId="ADAL" clId="{779B7568-AB50-6740-83DB-6A13D8612BE3}" dt="2025-01-31T05:11:21.155" v="8335" actId="20577"/>
          <ac:spMkLst>
            <pc:docMk/>
            <pc:sldMk cId="749181234" sldId="2147469183"/>
            <ac:spMk id="3" creationId="{0C832520-2C7B-B76D-4601-21AE675CFDEC}"/>
          </ac:spMkLst>
        </pc:spChg>
        <pc:picChg chg="add mod">
          <ac:chgData name="Hoover, Austin" userId="f3770b42-2904-4699-81a3-0f507db7be13" providerId="ADAL" clId="{779B7568-AB50-6740-83DB-6A13D8612BE3}" dt="2025-01-31T05:08:15.117" v="7893"/>
          <ac:picMkLst>
            <pc:docMk/>
            <pc:sldMk cId="749181234" sldId="2147469183"/>
            <ac:picMk id="5" creationId="{E2789932-17B0-2983-E9E7-813927E3F473}"/>
          </ac:picMkLst>
        </pc:picChg>
      </pc:sldChg>
      <pc:sldChg chg="addSp delSp modSp new mod">
        <pc:chgData name="Hoover, Austin" userId="f3770b42-2904-4699-81a3-0f507db7be13" providerId="ADAL" clId="{779B7568-AB50-6740-83DB-6A13D8612BE3}" dt="2025-01-31T06:49:28.592" v="15039" actId="20577"/>
        <pc:sldMkLst>
          <pc:docMk/>
          <pc:sldMk cId="890453513" sldId="2147469184"/>
        </pc:sldMkLst>
        <pc:spChg chg="del">
          <ac:chgData name="Hoover, Austin" userId="f3770b42-2904-4699-81a3-0f507db7be13" providerId="ADAL" clId="{779B7568-AB50-6740-83DB-6A13D8612BE3}" dt="2025-01-31T05:12:07.447" v="8344" actId="478"/>
          <ac:spMkLst>
            <pc:docMk/>
            <pc:sldMk cId="890453513" sldId="2147469184"/>
            <ac:spMk id="2" creationId="{2BA3B7D9-AE15-1849-30A2-83089895DB9B}"/>
          </ac:spMkLst>
        </pc:spChg>
        <pc:spChg chg="mod">
          <ac:chgData name="Hoover, Austin" userId="f3770b42-2904-4699-81a3-0f507db7be13" providerId="ADAL" clId="{779B7568-AB50-6740-83DB-6A13D8612BE3}" dt="2025-01-31T06:49:28.592" v="15039" actId="20577"/>
          <ac:spMkLst>
            <pc:docMk/>
            <pc:sldMk cId="890453513" sldId="2147469184"/>
            <ac:spMk id="3" creationId="{6E8AB66B-901D-68B2-76F5-4FF10D769548}"/>
          </ac:spMkLst>
        </pc:spChg>
        <pc:picChg chg="add mod">
          <ac:chgData name="Hoover, Austin" userId="f3770b42-2904-4699-81a3-0f507db7be13" providerId="ADAL" clId="{779B7568-AB50-6740-83DB-6A13D8612BE3}" dt="2025-01-31T05:12:56.118" v="8506" actId="1076"/>
          <ac:picMkLst>
            <pc:docMk/>
            <pc:sldMk cId="890453513" sldId="2147469184"/>
            <ac:picMk id="5" creationId="{BFE02169-D5AC-C12F-2548-A84F41AD7A0E}"/>
          </ac:picMkLst>
        </pc:picChg>
      </pc:sldChg>
      <pc:sldChg chg="addSp modSp add mod">
        <pc:chgData name="Hoover, Austin" userId="f3770b42-2904-4699-81a3-0f507db7be13" providerId="ADAL" clId="{779B7568-AB50-6740-83DB-6A13D8612BE3}" dt="2025-01-31T06:49:33.107" v="15040"/>
        <pc:sldMkLst>
          <pc:docMk/>
          <pc:sldMk cId="2668824760" sldId="2147469185"/>
        </pc:sldMkLst>
        <pc:spChg chg="add mod">
          <ac:chgData name="Hoover, Austin" userId="f3770b42-2904-4699-81a3-0f507db7be13" providerId="ADAL" clId="{779B7568-AB50-6740-83DB-6A13D8612BE3}" dt="2025-01-31T05:13:47.117" v="8514" actId="14100"/>
          <ac:spMkLst>
            <pc:docMk/>
            <pc:sldMk cId="2668824760" sldId="2147469185"/>
            <ac:spMk id="2" creationId="{A452B15C-4F56-FB75-0AB3-BFB21C9C4DFC}"/>
          </ac:spMkLst>
        </pc:spChg>
        <pc:spChg chg="mod">
          <ac:chgData name="Hoover, Austin" userId="f3770b42-2904-4699-81a3-0f507db7be13" providerId="ADAL" clId="{779B7568-AB50-6740-83DB-6A13D8612BE3}" dt="2025-01-31T06:49:33.107" v="15040"/>
          <ac:spMkLst>
            <pc:docMk/>
            <pc:sldMk cId="2668824760" sldId="2147469185"/>
            <ac:spMk id="3" creationId="{93EF7E65-8554-7A08-1661-B972878FE222}"/>
          </ac:spMkLst>
        </pc:spChg>
        <pc:spChg chg="add mod">
          <ac:chgData name="Hoover, Austin" userId="f3770b42-2904-4699-81a3-0f507db7be13" providerId="ADAL" clId="{779B7568-AB50-6740-83DB-6A13D8612BE3}" dt="2025-01-31T05:17:47.839" v="8765" actId="1076"/>
          <ac:spMkLst>
            <pc:docMk/>
            <pc:sldMk cId="2668824760" sldId="2147469185"/>
            <ac:spMk id="4" creationId="{76E9AB90-1C8F-3029-F3D8-CDE2205B840B}"/>
          </ac:spMkLst>
        </pc:spChg>
        <pc:picChg chg="mod">
          <ac:chgData name="Hoover, Austin" userId="f3770b42-2904-4699-81a3-0f507db7be13" providerId="ADAL" clId="{779B7568-AB50-6740-83DB-6A13D8612BE3}" dt="2025-01-31T05:17:42.999" v="8764" actId="1076"/>
          <ac:picMkLst>
            <pc:docMk/>
            <pc:sldMk cId="2668824760" sldId="2147469185"/>
            <ac:picMk id="5" creationId="{70223649-3A29-C96D-3A75-3613EAFEB249}"/>
          </ac:picMkLst>
        </pc:picChg>
      </pc:sldChg>
      <pc:sldChg chg="addSp modSp add mod">
        <pc:chgData name="Hoover, Austin" userId="f3770b42-2904-4699-81a3-0f507db7be13" providerId="ADAL" clId="{779B7568-AB50-6740-83DB-6A13D8612BE3}" dt="2025-01-31T05:19:07.178" v="9018" actId="20577"/>
        <pc:sldMkLst>
          <pc:docMk/>
          <pc:sldMk cId="3018538988" sldId="2147469186"/>
        </pc:sldMkLst>
        <pc:spChg chg="mod">
          <ac:chgData name="Hoover, Austin" userId="f3770b42-2904-4699-81a3-0f507db7be13" providerId="ADAL" clId="{779B7568-AB50-6740-83DB-6A13D8612BE3}" dt="2025-01-31T05:13:53.030" v="8516" actId="1076"/>
          <ac:spMkLst>
            <pc:docMk/>
            <pc:sldMk cId="3018538988" sldId="2147469186"/>
            <ac:spMk id="2" creationId="{E2476B3B-4BB8-806C-3648-3134CF617A77}"/>
          </ac:spMkLst>
        </pc:spChg>
        <pc:spChg chg="mod">
          <ac:chgData name="Hoover, Austin" userId="f3770b42-2904-4699-81a3-0f507db7be13" providerId="ADAL" clId="{779B7568-AB50-6740-83DB-6A13D8612BE3}" dt="2025-01-31T05:19:07.178" v="9018" actId="20577"/>
          <ac:spMkLst>
            <pc:docMk/>
            <pc:sldMk cId="3018538988" sldId="2147469186"/>
            <ac:spMk id="3" creationId="{4D0CEC54-4C08-F63D-B3ED-A9CA683BCC87}"/>
          </ac:spMkLst>
        </pc:spChg>
        <pc:spChg chg="add mod">
          <ac:chgData name="Hoover, Austin" userId="f3770b42-2904-4699-81a3-0f507db7be13" providerId="ADAL" clId="{779B7568-AB50-6740-83DB-6A13D8612BE3}" dt="2025-01-31T05:14:23.879" v="8520" actId="1076"/>
          <ac:spMkLst>
            <pc:docMk/>
            <pc:sldMk cId="3018538988" sldId="2147469186"/>
            <ac:spMk id="4" creationId="{D6576C05-97D2-40D0-81BB-B3B69E20C434}"/>
          </ac:spMkLst>
        </pc:spChg>
      </pc:sldChg>
      <pc:sldChg chg="new del">
        <pc:chgData name="Hoover, Austin" userId="f3770b42-2904-4699-81a3-0f507db7be13" providerId="ADAL" clId="{779B7568-AB50-6740-83DB-6A13D8612BE3}" dt="2025-01-31T05:19:57.274" v="9037" actId="2696"/>
        <pc:sldMkLst>
          <pc:docMk/>
          <pc:sldMk cId="251877717" sldId="2147469187"/>
        </pc:sldMkLst>
      </pc:sldChg>
      <pc:sldChg chg="modSp new mod ord">
        <pc:chgData name="Hoover, Austin" userId="f3770b42-2904-4699-81a3-0f507db7be13" providerId="ADAL" clId="{779B7568-AB50-6740-83DB-6A13D8612BE3}" dt="2025-01-31T06:30:20.749" v="14131" actId="20578"/>
        <pc:sldMkLst>
          <pc:docMk/>
          <pc:sldMk cId="2549696389" sldId="2147469188"/>
        </pc:sldMkLst>
        <pc:spChg chg="mod">
          <ac:chgData name="Hoover, Austin" userId="f3770b42-2904-4699-81a3-0f507db7be13" providerId="ADAL" clId="{779B7568-AB50-6740-83DB-6A13D8612BE3}" dt="2025-01-31T05:38:48.069" v="9831" actId="20577"/>
          <ac:spMkLst>
            <pc:docMk/>
            <pc:sldMk cId="2549696389" sldId="2147469188"/>
            <ac:spMk id="2" creationId="{C3BD1610-F322-7D68-9585-99A25B4DB570}"/>
          </ac:spMkLst>
        </pc:spChg>
      </pc:sldChg>
      <pc:sldChg chg="new del">
        <pc:chgData name="Hoover, Austin" userId="f3770b42-2904-4699-81a3-0f507db7be13" providerId="ADAL" clId="{779B7568-AB50-6740-83DB-6A13D8612BE3}" dt="2025-01-31T05:26:24.959" v="9109" actId="2696"/>
        <pc:sldMkLst>
          <pc:docMk/>
          <pc:sldMk cId="1005121025" sldId="2147469189"/>
        </pc:sldMkLst>
      </pc:sldChg>
      <pc:sldChg chg="addSp delSp modSp new mod ord">
        <pc:chgData name="Hoover, Austin" userId="f3770b42-2904-4699-81a3-0f507db7be13" providerId="ADAL" clId="{779B7568-AB50-6740-83DB-6A13D8612BE3}" dt="2025-01-31T06:30:20.749" v="14131" actId="20578"/>
        <pc:sldMkLst>
          <pc:docMk/>
          <pc:sldMk cId="3087129012" sldId="2147469189"/>
        </pc:sldMkLst>
        <pc:spChg chg="del">
          <ac:chgData name="Hoover, Austin" userId="f3770b42-2904-4699-81a3-0f507db7be13" providerId="ADAL" clId="{779B7568-AB50-6740-83DB-6A13D8612BE3}" dt="2025-01-31T05:27:56.120" v="9418" actId="478"/>
          <ac:spMkLst>
            <pc:docMk/>
            <pc:sldMk cId="3087129012" sldId="2147469189"/>
            <ac:spMk id="2" creationId="{FB0BFFB3-847C-FA31-B1A6-DC878C2602CB}"/>
          </ac:spMkLst>
        </pc:spChg>
        <pc:spChg chg="del">
          <ac:chgData name="Hoover, Austin" userId="f3770b42-2904-4699-81a3-0f507db7be13" providerId="ADAL" clId="{779B7568-AB50-6740-83DB-6A13D8612BE3}" dt="2025-01-31T05:28:02.798" v="9424" actId="478"/>
          <ac:spMkLst>
            <pc:docMk/>
            <pc:sldMk cId="3087129012" sldId="2147469189"/>
            <ac:spMk id="3" creationId="{73894FC0-4365-8E05-2388-FA0494191F4E}"/>
          </ac:spMkLst>
        </pc:spChg>
        <pc:spChg chg="add del mod">
          <ac:chgData name="Hoover, Austin" userId="f3770b42-2904-4699-81a3-0f507db7be13" providerId="ADAL" clId="{779B7568-AB50-6740-83DB-6A13D8612BE3}" dt="2025-01-31T06:02:43.628" v="12725" actId="478"/>
          <ac:spMkLst>
            <pc:docMk/>
            <pc:sldMk cId="3087129012" sldId="2147469189"/>
            <ac:spMk id="6" creationId="{357620E3-0DFD-3A2C-A763-0F84BB96EDD4}"/>
          </ac:spMkLst>
        </pc:spChg>
        <pc:picChg chg="add mod">
          <ac:chgData name="Hoover, Austin" userId="f3770b42-2904-4699-81a3-0f507db7be13" providerId="ADAL" clId="{779B7568-AB50-6740-83DB-6A13D8612BE3}" dt="2025-01-31T06:02:42.019" v="12724" actId="1076"/>
          <ac:picMkLst>
            <pc:docMk/>
            <pc:sldMk cId="3087129012" sldId="2147469189"/>
            <ac:picMk id="5" creationId="{89A9CA65-2310-D4F2-CC0A-6B6842964E99}"/>
          </ac:picMkLst>
        </pc:picChg>
      </pc:sldChg>
      <pc:sldChg chg="addSp delSp modSp new mod ord">
        <pc:chgData name="Hoover, Austin" userId="f3770b42-2904-4699-81a3-0f507db7be13" providerId="ADAL" clId="{779B7568-AB50-6740-83DB-6A13D8612BE3}" dt="2025-01-31T07:21:11.651" v="15744" actId="20577"/>
        <pc:sldMkLst>
          <pc:docMk/>
          <pc:sldMk cId="2062923398" sldId="2147469190"/>
        </pc:sldMkLst>
        <pc:spChg chg="add del mod">
          <ac:chgData name="Hoover, Austin" userId="f3770b42-2904-4699-81a3-0f507db7be13" providerId="ADAL" clId="{779B7568-AB50-6740-83DB-6A13D8612BE3}" dt="2025-01-31T05:31:31.143" v="9605"/>
          <ac:spMkLst>
            <pc:docMk/>
            <pc:sldMk cId="2062923398" sldId="2147469190"/>
            <ac:spMk id="2" creationId="{49D2C0EA-3C86-958E-0687-A152319C373C}"/>
          </ac:spMkLst>
        </pc:spChg>
        <pc:spChg chg="add del mod">
          <ac:chgData name="Hoover, Austin" userId="f3770b42-2904-4699-81a3-0f507db7be13" providerId="ADAL" clId="{779B7568-AB50-6740-83DB-6A13D8612BE3}" dt="2025-01-31T07:21:11.651" v="15744" actId="20577"/>
          <ac:spMkLst>
            <pc:docMk/>
            <pc:sldMk cId="2062923398" sldId="2147469190"/>
            <ac:spMk id="3" creationId="{0AD91253-0D5A-266C-84DD-F7C4C8F6FFD5}"/>
          </ac:spMkLst>
        </pc:spChg>
        <pc:spChg chg="add del mod">
          <ac:chgData name="Hoover, Austin" userId="f3770b42-2904-4699-81a3-0f507db7be13" providerId="ADAL" clId="{779B7568-AB50-6740-83DB-6A13D8612BE3}" dt="2025-01-31T05:31:54.092" v="9611" actId="478"/>
          <ac:spMkLst>
            <pc:docMk/>
            <pc:sldMk cId="2062923398" sldId="2147469190"/>
            <ac:spMk id="11" creationId="{BB237EC2-34DE-20B2-79B7-64CFCA728401}"/>
          </ac:spMkLst>
        </pc:spChg>
        <pc:spChg chg="add mod">
          <ac:chgData name="Hoover, Austin" userId="f3770b42-2904-4699-81a3-0f507db7be13" providerId="ADAL" clId="{779B7568-AB50-6740-83DB-6A13D8612BE3}" dt="2025-01-31T06:48:51.856" v="15036" actId="1038"/>
          <ac:spMkLst>
            <pc:docMk/>
            <pc:sldMk cId="2062923398" sldId="2147469190"/>
            <ac:spMk id="14" creationId="{12676DC8-391B-E239-A294-FA86AF23D0B4}"/>
          </ac:spMkLst>
        </pc:spChg>
        <pc:spChg chg="add del mod">
          <ac:chgData name="Hoover, Austin" userId="f3770b42-2904-4699-81a3-0f507db7be13" providerId="ADAL" clId="{779B7568-AB50-6740-83DB-6A13D8612BE3}" dt="2025-01-31T05:49:10.076" v="11332" actId="478"/>
          <ac:spMkLst>
            <pc:docMk/>
            <pc:sldMk cId="2062923398" sldId="2147469190"/>
            <ac:spMk id="15" creationId="{EB567D88-9EF0-8B45-E9B8-B7DEB35345CC}"/>
          </ac:spMkLst>
        </pc:spChg>
        <pc:spChg chg="add mod">
          <ac:chgData name="Hoover, Austin" userId="f3770b42-2904-4699-81a3-0f507db7be13" providerId="ADAL" clId="{779B7568-AB50-6740-83DB-6A13D8612BE3}" dt="2025-01-31T06:48:51.856" v="15036" actId="1038"/>
          <ac:spMkLst>
            <pc:docMk/>
            <pc:sldMk cId="2062923398" sldId="2147469190"/>
            <ac:spMk id="16" creationId="{AD38AB44-DBCA-8B97-5DC6-CA529ECFBB9E}"/>
          </ac:spMkLst>
        </pc:spChg>
        <pc:spChg chg="add mod">
          <ac:chgData name="Hoover, Austin" userId="f3770b42-2904-4699-81a3-0f507db7be13" providerId="ADAL" clId="{779B7568-AB50-6740-83DB-6A13D8612BE3}" dt="2025-01-31T06:48:51.856" v="15036" actId="1038"/>
          <ac:spMkLst>
            <pc:docMk/>
            <pc:sldMk cId="2062923398" sldId="2147469190"/>
            <ac:spMk id="17" creationId="{ECE18F30-9AA5-FFB2-318F-FA107A50A64B}"/>
          </ac:spMkLst>
        </pc:spChg>
        <pc:spChg chg="add mod">
          <ac:chgData name="Hoover, Austin" userId="f3770b42-2904-4699-81a3-0f507db7be13" providerId="ADAL" clId="{779B7568-AB50-6740-83DB-6A13D8612BE3}" dt="2025-01-31T06:48:51.856" v="15036" actId="1038"/>
          <ac:spMkLst>
            <pc:docMk/>
            <pc:sldMk cId="2062923398" sldId="2147469190"/>
            <ac:spMk id="18" creationId="{52179A4A-2BA2-7457-F34C-3F2351450260}"/>
          </ac:spMkLst>
        </pc:spChg>
        <pc:spChg chg="add mod">
          <ac:chgData name="Hoover, Austin" userId="f3770b42-2904-4699-81a3-0f507db7be13" providerId="ADAL" clId="{779B7568-AB50-6740-83DB-6A13D8612BE3}" dt="2025-01-31T06:48:51.856" v="15036" actId="1038"/>
          <ac:spMkLst>
            <pc:docMk/>
            <pc:sldMk cId="2062923398" sldId="2147469190"/>
            <ac:spMk id="19" creationId="{DAA1B454-1BFE-FDBE-952E-BD1D213DDB7F}"/>
          </ac:spMkLst>
        </pc:spChg>
        <pc:spChg chg="add mod">
          <ac:chgData name="Hoover, Austin" userId="f3770b42-2904-4699-81a3-0f507db7be13" providerId="ADAL" clId="{779B7568-AB50-6740-83DB-6A13D8612BE3}" dt="2025-01-31T06:48:51.856" v="15036" actId="1038"/>
          <ac:spMkLst>
            <pc:docMk/>
            <pc:sldMk cId="2062923398" sldId="2147469190"/>
            <ac:spMk id="20" creationId="{66A60526-D705-F63A-CE90-9D59B1C97604}"/>
          </ac:spMkLst>
        </pc:spChg>
        <pc:spChg chg="add mod">
          <ac:chgData name="Hoover, Austin" userId="f3770b42-2904-4699-81a3-0f507db7be13" providerId="ADAL" clId="{779B7568-AB50-6740-83DB-6A13D8612BE3}" dt="2025-01-31T06:48:51.856" v="15036" actId="1038"/>
          <ac:spMkLst>
            <pc:docMk/>
            <pc:sldMk cId="2062923398" sldId="2147469190"/>
            <ac:spMk id="21" creationId="{444E0470-997A-AD0B-2E39-00F26EB51EA9}"/>
          </ac:spMkLst>
        </pc:spChg>
        <pc:spChg chg="add mod">
          <ac:chgData name="Hoover, Austin" userId="f3770b42-2904-4699-81a3-0f507db7be13" providerId="ADAL" clId="{779B7568-AB50-6740-83DB-6A13D8612BE3}" dt="2025-01-31T06:48:51.856" v="15036" actId="1038"/>
          <ac:spMkLst>
            <pc:docMk/>
            <pc:sldMk cId="2062923398" sldId="2147469190"/>
            <ac:spMk id="22" creationId="{4AF38B1C-6049-8D0A-228E-7A92E154197D}"/>
          </ac:spMkLst>
        </pc:spChg>
        <pc:spChg chg="add mod">
          <ac:chgData name="Hoover, Austin" userId="f3770b42-2904-4699-81a3-0f507db7be13" providerId="ADAL" clId="{779B7568-AB50-6740-83DB-6A13D8612BE3}" dt="2025-01-31T06:48:51.856" v="15036" actId="1038"/>
          <ac:spMkLst>
            <pc:docMk/>
            <pc:sldMk cId="2062923398" sldId="2147469190"/>
            <ac:spMk id="23" creationId="{831B3DEF-B639-7547-1AAD-34D2DE195BCC}"/>
          </ac:spMkLst>
        </pc:spChg>
        <pc:spChg chg="add mod">
          <ac:chgData name="Hoover, Austin" userId="f3770b42-2904-4699-81a3-0f507db7be13" providerId="ADAL" clId="{779B7568-AB50-6740-83DB-6A13D8612BE3}" dt="2025-01-31T06:48:51.856" v="15036" actId="1038"/>
          <ac:spMkLst>
            <pc:docMk/>
            <pc:sldMk cId="2062923398" sldId="2147469190"/>
            <ac:spMk id="24" creationId="{DFD8D6D8-BA18-58F9-F8D8-C9997C936387}"/>
          </ac:spMkLst>
        </pc:spChg>
        <pc:picChg chg="add mod">
          <ac:chgData name="Hoover, Austin" userId="f3770b42-2904-4699-81a3-0f507db7be13" providerId="ADAL" clId="{779B7568-AB50-6740-83DB-6A13D8612BE3}" dt="2025-01-31T05:30:56.514" v="9490"/>
          <ac:picMkLst>
            <pc:docMk/>
            <pc:sldMk cId="2062923398" sldId="2147469190"/>
            <ac:picMk id="5" creationId="{4E146FC4-B7C0-5601-0B93-465C6301F5E1}"/>
          </ac:picMkLst>
        </pc:picChg>
        <pc:picChg chg="add mod">
          <ac:chgData name="Hoover, Austin" userId="f3770b42-2904-4699-81a3-0f507db7be13" providerId="ADAL" clId="{779B7568-AB50-6740-83DB-6A13D8612BE3}" dt="2025-01-31T05:31:26.750" v="9601" actId="1076"/>
          <ac:picMkLst>
            <pc:docMk/>
            <pc:sldMk cId="2062923398" sldId="2147469190"/>
            <ac:picMk id="7" creationId="{620F3D1A-3691-BB04-AB1F-E96B7499C601}"/>
          </ac:picMkLst>
        </pc:picChg>
        <pc:picChg chg="add del mod">
          <ac:chgData name="Hoover, Austin" userId="f3770b42-2904-4699-81a3-0f507db7be13" providerId="ADAL" clId="{779B7568-AB50-6740-83DB-6A13D8612BE3}" dt="2025-01-31T05:31:42.028" v="9610" actId="478"/>
          <ac:picMkLst>
            <pc:docMk/>
            <pc:sldMk cId="2062923398" sldId="2147469190"/>
            <ac:picMk id="9" creationId="{DD4170DF-9E14-1EF2-BBD0-9EDD932C271E}"/>
          </ac:picMkLst>
        </pc:picChg>
        <pc:picChg chg="add mod">
          <ac:chgData name="Hoover, Austin" userId="f3770b42-2904-4699-81a3-0f507db7be13" providerId="ADAL" clId="{779B7568-AB50-6740-83DB-6A13D8612BE3}" dt="2025-01-31T05:51:27.980" v="11520" actId="1076"/>
          <ac:picMkLst>
            <pc:docMk/>
            <pc:sldMk cId="2062923398" sldId="2147469190"/>
            <ac:picMk id="13" creationId="{C9633ACA-E862-F3B0-8954-63CB102E6475}"/>
          </ac:picMkLst>
        </pc:picChg>
      </pc:sldChg>
      <pc:sldChg chg="modSp add mod">
        <pc:chgData name="Hoover, Austin" userId="f3770b42-2904-4699-81a3-0f507db7be13" providerId="ADAL" clId="{779B7568-AB50-6740-83DB-6A13D8612BE3}" dt="2025-01-31T05:35:26.653" v="9750" actId="20577"/>
        <pc:sldMkLst>
          <pc:docMk/>
          <pc:sldMk cId="610535912" sldId="2147469191"/>
        </pc:sldMkLst>
        <pc:spChg chg="mod">
          <ac:chgData name="Hoover, Austin" userId="f3770b42-2904-4699-81a3-0f507db7be13" providerId="ADAL" clId="{779B7568-AB50-6740-83DB-6A13D8612BE3}" dt="2025-01-31T05:35:26.653" v="9750" actId="20577"/>
          <ac:spMkLst>
            <pc:docMk/>
            <pc:sldMk cId="610535912" sldId="2147469191"/>
            <ac:spMk id="2" creationId="{F49B34FE-9210-2AF9-1A54-4AC2C625EB90}"/>
          </ac:spMkLst>
        </pc:spChg>
      </pc:sldChg>
      <pc:sldChg chg="addSp modSp add mod">
        <pc:chgData name="Hoover, Austin" userId="f3770b42-2904-4699-81a3-0f507db7be13" providerId="ADAL" clId="{779B7568-AB50-6740-83DB-6A13D8612BE3}" dt="2025-01-31T05:35:30.225" v="9752" actId="20577"/>
        <pc:sldMkLst>
          <pc:docMk/>
          <pc:sldMk cId="1465561486" sldId="2147469192"/>
        </pc:sldMkLst>
        <pc:spChg chg="mod">
          <ac:chgData name="Hoover, Austin" userId="f3770b42-2904-4699-81a3-0f507db7be13" providerId="ADAL" clId="{779B7568-AB50-6740-83DB-6A13D8612BE3}" dt="2025-01-31T05:35:30.225" v="9752" actId="20577"/>
          <ac:spMkLst>
            <pc:docMk/>
            <pc:sldMk cId="1465561486" sldId="2147469192"/>
            <ac:spMk id="2" creationId="{4A85E63B-097A-0968-19E7-856A7D958E74}"/>
          </ac:spMkLst>
        </pc:spChg>
        <pc:spChg chg="add mod">
          <ac:chgData name="Hoover, Austin" userId="f3770b42-2904-4699-81a3-0f507db7be13" providerId="ADAL" clId="{779B7568-AB50-6740-83DB-6A13D8612BE3}" dt="2025-01-31T05:35:28.868" v="9751" actId="767"/>
          <ac:spMkLst>
            <pc:docMk/>
            <pc:sldMk cId="1465561486" sldId="2147469192"/>
            <ac:spMk id="4" creationId="{685BF5A6-1966-DD1A-ED26-D4B3ECBB1C0E}"/>
          </ac:spMkLst>
        </pc:spChg>
      </pc:sldChg>
      <pc:sldChg chg="add">
        <pc:chgData name="Hoover, Austin" userId="f3770b42-2904-4699-81a3-0f507db7be13" providerId="ADAL" clId="{779B7568-AB50-6740-83DB-6A13D8612BE3}" dt="2025-01-31T05:35:17.464" v="9748"/>
        <pc:sldMkLst>
          <pc:docMk/>
          <pc:sldMk cId="3795768423" sldId="2147469193"/>
        </pc:sldMkLst>
      </pc:sldChg>
      <pc:sldChg chg="addSp delSp modSp new mod ord">
        <pc:chgData name="Hoover, Austin" userId="f3770b42-2904-4699-81a3-0f507db7be13" providerId="ADAL" clId="{779B7568-AB50-6740-83DB-6A13D8612BE3}" dt="2025-01-31T07:20:10.024" v="15619" actId="20577"/>
        <pc:sldMkLst>
          <pc:docMk/>
          <pc:sldMk cId="1218574841" sldId="2147469194"/>
        </pc:sldMkLst>
        <pc:spChg chg="mod">
          <ac:chgData name="Hoover, Austin" userId="f3770b42-2904-4699-81a3-0f507db7be13" providerId="ADAL" clId="{779B7568-AB50-6740-83DB-6A13D8612BE3}" dt="2025-01-31T07:20:10.024" v="15619" actId="20577"/>
          <ac:spMkLst>
            <pc:docMk/>
            <pc:sldMk cId="1218574841" sldId="2147469194"/>
            <ac:spMk id="2" creationId="{DEA5D73A-BB01-68F6-0C04-E764D79BDC68}"/>
          </ac:spMkLst>
        </pc:spChg>
        <pc:spChg chg="mod">
          <ac:chgData name="Hoover, Austin" userId="f3770b42-2904-4699-81a3-0f507db7be13" providerId="ADAL" clId="{779B7568-AB50-6740-83DB-6A13D8612BE3}" dt="2025-01-31T05:43:19.646" v="10520" actId="20577"/>
          <ac:spMkLst>
            <pc:docMk/>
            <pc:sldMk cId="1218574841" sldId="2147469194"/>
            <ac:spMk id="3" creationId="{861F5AB5-320F-56B6-52EB-75C893AE6A37}"/>
          </ac:spMkLst>
        </pc:spChg>
        <pc:spChg chg="add del mod">
          <ac:chgData name="Hoover, Austin" userId="f3770b42-2904-4699-81a3-0f507db7be13" providerId="ADAL" clId="{779B7568-AB50-6740-83DB-6A13D8612BE3}" dt="2025-01-31T05:47:50.368" v="11273"/>
          <ac:spMkLst>
            <pc:docMk/>
            <pc:sldMk cId="1218574841" sldId="2147469194"/>
            <ac:spMk id="4" creationId="{315F6099-2010-0FFA-A459-C6B393303E51}"/>
          </ac:spMkLst>
        </pc:spChg>
      </pc:sldChg>
      <pc:sldChg chg="new del">
        <pc:chgData name="Hoover, Austin" userId="f3770b42-2904-4699-81a3-0f507db7be13" providerId="ADAL" clId="{779B7568-AB50-6740-83DB-6A13D8612BE3}" dt="2025-01-31T05:41:01.213" v="10080" actId="2696"/>
        <pc:sldMkLst>
          <pc:docMk/>
          <pc:sldMk cId="2039488939" sldId="2147469194"/>
        </pc:sldMkLst>
      </pc:sldChg>
      <pc:sldChg chg="addSp delSp modSp new mod ord">
        <pc:chgData name="Hoover, Austin" userId="f3770b42-2904-4699-81a3-0f507db7be13" providerId="ADAL" clId="{779B7568-AB50-6740-83DB-6A13D8612BE3}" dt="2025-01-31T07:23:41.691" v="16026" actId="20577"/>
        <pc:sldMkLst>
          <pc:docMk/>
          <pc:sldMk cId="1105896525" sldId="2147469195"/>
        </pc:sldMkLst>
        <pc:spChg chg="mod">
          <ac:chgData name="Hoover, Austin" userId="f3770b42-2904-4699-81a3-0f507db7be13" providerId="ADAL" clId="{779B7568-AB50-6740-83DB-6A13D8612BE3}" dt="2025-01-31T07:23:41.691" v="16026" actId="20577"/>
          <ac:spMkLst>
            <pc:docMk/>
            <pc:sldMk cId="1105896525" sldId="2147469195"/>
            <ac:spMk id="2" creationId="{D74C7977-519E-13EA-6CF0-C481AFCA0AE3}"/>
          </ac:spMkLst>
        </pc:spChg>
        <pc:spChg chg="mod">
          <ac:chgData name="Hoover, Austin" userId="f3770b42-2904-4699-81a3-0f507db7be13" providerId="ADAL" clId="{779B7568-AB50-6740-83DB-6A13D8612BE3}" dt="2025-01-31T06:03:07.196" v="12732" actId="20577"/>
          <ac:spMkLst>
            <pc:docMk/>
            <pc:sldMk cId="1105896525" sldId="2147469195"/>
            <ac:spMk id="3" creationId="{BF04BD77-D91E-5CA6-A291-9F2EC39B0F39}"/>
          </ac:spMkLst>
        </pc:spChg>
        <pc:spChg chg="add del mod">
          <ac:chgData name="Hoover, Austin" userId="f3770b42-2904-4699-81a3-0f507db7be13" providerId="ADAL" clId="{779B7568-AB50-6740-83DB-6A13D8612BE3}" dt="2025-01-31T06:02:55.683" v="12728" actId="478"/>
          <ac:spMkLst>
            <pc:docMk/>
            <pc:sldMk cId="1105896525" sldId="2147469195"/>
            <ac:spMk id="6" creationId="{3DFD8885-8C1A-9C71-39DB-E35E73675EE3}"/>
          </ac:spMkLst>
        </pc:spChg>
        <pc:picChg chg="add del mod">
          <ac:chgData name="Hoover, Austin" userId="f3770b42-2904-4699-81a3-0f507db7be13" providerId="ADAL" clId="{779B7568-AB50-6740-83DB-6A13D8612BE3}" dt="2025-01-31T06:02:54.637" v="12727" actId="478"/>
          <ac:picMkLst>
            <pc:docMk/>
            <pc:sldMk cId="1105896525" sldId="2147469195"/>
            <ac:picMk id="4" creationId="{B642F93E-50CE-136B-6D12-D1440F9AF7A3}"/>
          </ac:picMkLst>
        </pc:picChg>
        <pc:picChg chg="add del mod">
          <ac:chgData name="Hoover, Austin" userId="f3770b42-2904-4699-81a3-0f507db7be13" providerId="ADAL" clId="{779B7568-AB50-6740-83DB-6A13D8612BE3}" dt="2025-01-31T06:02:53.753" v="12726" actId="478"/>
          <ac:picMkLst>
            <pc:docMk/>
            <pc:sldMk cId="1105896525" sldId="2147469195"/>
            <ac:picMk id="5" creationId="{9C24582A-7103-EB01-6446-F152B3CCDD16}"/>
          </ac:picMkLst>
        </pc:picChg>
      </pc:sldChg>
      <pc:sldChg chg="new del">
        <pc:chgData name="Hoover, Austin" userId="f3770b42-2904-4699-81a3-0f507db7be13" providerId="ADAL" clId="{779B7568-AB50-6740-83DB-6A13D8612BE3}" dt="2025-01-31T06:33:30.443" v="14202" actId="2696"/>
        <pc:sldMkLst>
          <pc:docMk/>
          <pc:sldMk cId="1825995078" sldId="2147469196"/>
        </pc:sldMkLst>
      </pc:sldChg>
      <pc:sldChg chg="new del">
        <pc:chgData name="Hoover, Austin" userId="f3770b42-2904-4699-81a3-0f507db7be13" providerId="ADAL" clId="{779B7568-AB50-6740-83DB-6A13D8612BE3}" dt="2025-01-31T06:33:43.998" v="14205" actId="2696"/>
        <pc:sldMkLst>
          <pc:docMk/>
          <pc:sldMk cId="3882629852" sldId="2147469196"/>
        </pc:sldMkLst>
      </pc:sldChg>
      <pc:sldChg chg="addSp delSp modSp new mod">
        <pc:chgData name="Hoover, Austin" userId="f3770b42-2904-4699-81a3-0f507db7be13" providerId="ADAL" clId="{779B7568-AB50-6740-83DB-6A13D8612BE3}" dt="2025-01-31T06:37:25.014" v="14708" actId="20577"/>
        <pc:sldMkLst>
          <pc:docMk/>
          <pc:sldMk cId="3385859710" sldId="2147469197"/>
        </pc:sldMkLst>
        <pc:spChg chg="mod">
          <ac:chgData name="Hoover, Austin" userId="f3770b42-2904-4699-81a3-0f507db7be13" providerId="ADAL" clId="{779B7568-AB50-6740-83DB-6A13D8612BE3}" dt="2025-01-31T06:37:25.014" v="14708" actId="20577"/>
          <ac:spMkLst>
            <pc:docMk/>
            <pc:sldMk cId="3385859710" sldId="2147469197"/>
            <ac:spMk id="2" creationId="{A4ABBD75-F05F-686F-7210-FE1AF0400576}"/>
          </ac:spMkLst>
        </pc:spChg>
        <pc:spChg chg="mod">
          <ac:chgData name="Hoover, Austin" userId="f3770b42-2904-4699-81a3-0f507db7be13" providerId="ADAL" clId="{779B7568-AB50-6740-83DB-6A13D8612BE3}" dt="2025-01-31T06:34:06.859" v="14268" actId="20577"/>
          <ac:spMkLst>
            <pc:docMk/>
            <pc:sldMk cId="3385859710" sldId="2147469197"/>
            <ac:spMk id="3" creationId="{5E37574B-E57F-6EB9-8E93-B75C1FB0FFE6}"/>
          </ac:spMkLst>
        </pc:spChg>
        <pc:cxnChg chg="add del">
          <ac:chgData name="Hoover, Austin" userId="f3770b42-2904-4699-81a3-0f507db7be13" providerId="ADAL" clId="{779B7568-AB50-6740-83DB-6A13D8612BE3}" dt="2025-01-31T06:34:31.273" v="14299" actId="478"/>
          <ac:cxnSpMkLst>
            <pc:docMk/>
            <pc:sldMk cId="3385859710" sldId="2147469197"/>
            <ac:cxnSpMk id="5" creationId="{F85BF737-2C8F-519B-07E4-EAD4B79654CD}"/>
          </ac:cxnSpMkLst>
        </pc:cxnChg>
      </pc:sldChg>
      <pc:sldChg chg="addSp delSp modSp new mod">
        <pc:chgData name="Hoover, Austin" userId="f3770b42-2904-4699-81a3-0f507db7be13" providerId="ADAL" clId="{779B7568-AB50-6740-83DB-6A13D8612BE3}" dt="2025-01-31T07:20:48.996" v="15706" actId="1076"/>
        <pc:sldMkLst>
          <pc:docMk/>
          <pc:sldMk cId="3981127618" sldId="2147469198"/>
        </pc:sldMkLst>
        <pc:spChg chg="del">
          <ac:chgData name="Hoover, Austin" userId="f3770b42-2904-4699-81a3-0f507db7be13" providerId="ADAL" clId="{779B7568-AB50-6740-83DB-6A13D8612BE3}" dt="2025-01-31T07:20:18.880" v="15621" actId="478"/>
          <ac:spMkLst>
            <pc:docMk/>
            <pc:sldMk cId="3981127618" sldId="2147469198"/>
            <ac:spMk id="2" creationId="{4F1E0C2F-45BD-765C-60E5-B9062A0C1593}"/>
          </ac:spMkLst>
        </pc:spChg>
        <pc:spChg chg="mod">
          <ac:chgData name="Hoover, Austin" userId="f3770b42-2904-4699-81a3-0f507db7be13" providerId="ADAL" clId="{779B7568-AB50-6740-83DB-6A13D8612BE3}" dt="2025-01-31T07:20:42.515" v="15703" actId="20577"/>
          <ac:spMkLst>
            <pc:docMk/>
            <pc:sldMk cId="3981127618" sldId="2147469198"/>
            <ac:spMk id="3" creationId="{428A3CC3-D2ED-2301-9121-02406C6E9006}"/>
          </ac:spMkLst>
        </pc:spChg>
        <pc:picChg chg="add mod">
          <ac:chgData name="Hoover, Austin" userId="f3770b42-2904-4699-81a3-0f507db7be13" providerId="ADAL" clId="{779B7568-AB50-6740-83DB-6A13D8612BE3}" dt="2025-01-31T07:20:48.996" v="15706" actId="1076"/>
          <ac:picMkLst>
            <pc:docMk/>
            <pc:sldMk cId="3981127618" sldId="2147469198"/>
            <ac:picMk id="5" creationId="{1DCA7605-E725-B6CA-C118-F6F85785DF3E}"/>
          </ac:picMkLst>
        </pc:picChg>
      </pc:sldChg>
      <pc:sldChg chg="addSp modSp new mod">
        <pc:chgData name="Hoover, Austin" userId="f3770b42-2904-4699-81a3-0f507db7be13" providerId="ADAL" clId="{779B7568-AB50-6740-83DB-6A13D8612BE3}" dt="2025-01-31T07:24:34.577" v="16029" actId="207"/>
        <pc:sldMkLst>
          <pc:docMk/>
          <pc:sldMk cId="2121086645" sldId="2147469199"/>
        </pc:sldMkLst>
        <pc:spChg chg="add mod">
          <ac:chgData name="Hoover, Austin" userId="f3770b42-2904-4699-81a3-0f507db7be13" providerId="ADAL" clId="{779B7568-AB50-6740-83DB-6A13D8612BE3}" dt="2025-01-31T07:24:34.577" v="16029" actId="207"/>
          <ac:spMkLst>
            <pc:docMk/>
            <pc:sldMk cId="2121086645" sldId="2147469199"/>
            <ac:spMk id="4" creationId="{0F7A1A7B-0239-450E-D44D-959F11687CA7}"/>
          </ac:spMkLst>
        </pc:spChg>
      </pc:sldChg>
      <pc:sldChg chg="modSp new del mod">
        <pc:chgData name="Hoover, Austin" userId="f3770b42-2904-4699-81a3-0f507db7be13" providerId="ADAL" clId="{779B7568-AB50-6740-83DB-6A13D8612BE3}" dt="2025-01-31T07:26:01.788" v="16143" actId="2696"/>
        <pc:sldMkLst>
          <pc:docMk/>
          <pc:sldMk cId="430695526" sldId="2147469200"/>
        </pc:sldMkLst>
        <pc:spChg chg="mod">
          <ac:chgData name="Hoover, Austin" userId="f3770b42-2904-4699-81a3-0f507db7be13" providerId="ADAL" clId="{779B7568-AB50-6740-83DB-6A13D8612BE3}" dt="2025-01-31T07:26:00.011" v="16142" actId="20577"/>
          <ac:spMkLst>
            <pc:docMk/>
            <pc:sldMk cId="430695526" sldId="2147469200"/>
            <ac:spMk id="2" creationId="{E1F9F5DB-76B4-8D5A-7815-9E6C84D6B89B}"/>
          </ac:spMkLst>
        </pc:spChg>
      </pc:sldChg>
      <pc:sldChg chg="addSp modSp add del mod">
        <pc:chgData name="Hoover, Austin" userId="f3770b42-2904-4699-81a3-0f507db7be13" providerId="ADAL" clId="{779B7568-AB50-6740-83DB-6A13D8612BE3}" dt="2025-01-31T07:29:38.903" v="16170" actId="2696"/>
        <pc:sldMkLst>
          <pc:docMk/>
          <pc:sldMk cId="728103946" sldId="2147469200"/>
        </pc:sldMkLst>
        <pc:spChg chg="add mod">
          <ac:chgData name="Hoover, Austin" userId="f3770b42-2904-4699-81a3-0f507db7be13" providerId="ADAL" clId="{779B7568-AB50-6740-83DB-6A13D8612BE3}" dt="2025-01-31T07:29:37.150" v="16169" actId="208"/>
          <ac:spMkLst>
            <pc:docMk/>
            <pc:sldMk cId="728103946" sldId="2147469200"/>
            <ac:spMk id="2" creationId="{E6647DD9-7D5D-0E90-9366-57C6F9521D1B}"/>
          </ac:spMkLst>
        </pc:spChg>
        <pc:spChg chg="add mod">
          <ac:chgData name="Hoover, Austin" userId="f3770b42-2904-4699-81a3-0f507db7be13" providerId="ADAL" clId="{779B7568-AB50-6740-83DB-6A13D8612BE3}" dt="2025-01-31T07:29:37.150" v="16169" actId="208"/>
          <ac:spMkLst>
            <pc:docMk/>
            <pc:sldMk cId="728103946" sldId="2147469200"/>
            <ac:spMk id="5" creationId="{CCB164FD-8249-464A-BD05-B016E01034B7}"/>
          </ac:spMkLst>
        </pc:spChg>
      </pc:sldChg>
      <pc:sldChg chg="new del">
        <pc:chgData name="Hoover, Austin" userId="f3770b42-2904-4699-81a3-0f507db7be13" providerId="ADAL" clId="{779B7568-AB50-6740-83DB-6A13D8612BE3}" dt="2025-01-31T07:25:14.476" v="16032" actId="2696"/>
        <pc:sldMkLst>
          <pc:docMk/>
          <pc:sldMk cId="1195452745" sldId="2147469200"/>
        </pc:sldMkLst>
      </pc:sldChg>
      <pc:sldChg chg="addSp modSp add del">
        <pc:chgData name="Hoover, Austin" userId="f3770b42-2904-4699-81a3-0f507db7be13" providerId="ADAL" clId="{779B7568-AB50-6740-83DB-6A13D8612BE3}" dt="2025-01-31T07:26:34.222" v="16148" actId="2696"/>
        <pc:sldMkLst>
          <pc:docMk/>
          <pc:sldMk cId="3870564335" sldId="2147469200"/>
        </pc:sldMkLst>
        <pc:spChg chg="add mod">
          <ac:chgData name="Hoover, Austin" userId="f3770b42-2904-4699-81a3-0f507db7be13" providerId="ADAL" clId="{779B7568-AB50-6740-83DB-6A13D8612BE3}" dt="2025-01-31T07:26:26.094" v="16145" actId="767"/>
          <ac:spMkLst>
            <pc:docMk/>
            <pc:sldMk cId="3870564335" sldId="2147469200"/>
            <ac:spMk id="4" creationId="{8723DAF5-4952-8A50-B0DD-C2E90EDCE17C}"/>
          </ac:spMkLst>
        </pc:spChg>
      </pc:sldChg>
      <pc:sldChg chg="add del">
        <pc:chgData name="Hoover, Austin" userId="f3770b42-2904-4699-81a3-0f507db7be13" providerId="ADAL" clId="{779B7568-AB50-6740-83DB-6A13D8612BE3}" dt="2025-01-31T07:26:34.214" v="16147" actId="2696"/>
        <pc:sldMkLst>
          <pc:docMk/>
          <pc:sldMk cId="1852961997" sldId="2147469201"/>
        </pc:sldMkLst>
      </pc:sldChg>
      <pc:sldMasterChg chg="modSldLayout">
        <pc:chgData name="Hoover, Austin" userId="f3770b42-2904-4699-81a3-0f507db7be13" providerId="ADAL" clId="{779B7568-AB50-6740-83DB-6A13D8612BE3}" dt="2025-01-31T02:44:30.459" v="1419" actId="947"/>
        <pc:sldMasterMkLst>
          <pc:docMk/>
          <pc:sldMasterMk cId="1551248594" sldId="2147483940"/>
        </pc:sldMasterMkLst>
        <pc:sldLayoutChg chg="delSp modSp mod">
          <pc:chgData name="Hoover, Austin" userId="f3770b42-2904-4699-81a3-0f507db7be13" providerId="ADAL" clId="{779B7568-AB50-6740-83DB-6A13D8612BE3}" dt="2025-01-30T23:17:14.806" v="208" actId="120"/>
          <pc:sldLayoutMkLst>
            <pc:docMk/>
            <pc:sldMasterMk cId="1551248594" sldId="2147483940"/>
            <pc:sldLayoutMk cId="2129383405" sldId="2147483982"/>
          </pc:sldLayoutMkLst>
          <pc:spChg chg="mod">
            <ac:chgData name="Hoover, Austin" userId="f3770b42-2904-4699-81a3-0f507db7be13" providerId="ADAL" clId="{779B7568-AB50-6740-83DB-6A13D8612BE3}" dt="2025-01-30T23:17:14.806" v="208" actId="120"/>
            <ac:spMkLst>
              <pc:docMk/>
              <pc:sldMasterMk cId="1551248594" sldId="2147483940"/>
              <pc:sldLayoutMk cId="2129383405" sldId="2147483982"/>
              <ac:spMk id="7" creationId="{2DC4E25D-AF70-6F2C-476F-E2C680858AF2}"/>
            </ac:spMkLst>
          </pc:spChg>
          <pc:spChg chg="del">
            <ac:chgData name="Hoover, Austin" userId="f3770b42-2904-4699-81a3-0f507db7be13" providerId="ADAL" clId="{779B7568-AB50-6740-83DB-6A13D8612BE3}" dt="2025-01-30T23:16:57.580" v="183" actId="478"/>
            <ac:spMkLst>
              <pc:docMk/>
              <pc:sldMasterMk cId="1551248594" sldId="2147483940"/>
              <pc:sldLayoutMk cId="2129383405" sldId="2147483982"/>
              <ac:spMk id="9" creationId="{1774A43F-A470-D1F4-5DC1-B005FC8C5ACB}"/>
            </ac:spMkLst>
          </pc:spChg>
        </pc:sldLayoutChg>
        <pc:sldLayoutChg chg="modSp">
          <pc:chgData name="Hoover, Austin" userId="f3770b42-2904-4699-81a3-0f507db7be13" providerId="ADAL" clId="{779B7568-AB50-6740-83DB-6A13D8612BE3}" dt="2025-01-31T02:44:30.459" v="1419" actId="947"/>
          <pc:sldLayoutMkLst>
            <pc:docMk/>
            <pc:sldMasterMk cId="1551248594" sldId="2147483940"/>
            <pc:sldLayoutMk cId="2417518630" sldId="2147483984"/>
          </pc:sldLayoutMkLst>
          <pc:spChg chg="mod">
            <ac:chgData name="Hoover, Austin" userId="f3770b42-2904-4699-81a3-0f507db7be13" providerId="ADAL" clId="{779B7568-AB50-6740-83DB-6A13D8612BE3}" dt="2025-01-31T02:41:24.142" v="1376" actId="947"/>
            <ac:spMkLst>
              <pc:docMk/>
              <pc:sldMasterMk cId="1551248594" sldId="2147483940"/>
              <pc:sldLayoutMk cId="2417518630" sldId="2147483984"/>
              <ac:spMk id="2" creationId="{C9ED1656-65E1-2C21-69B3-DEFF63CBAE7B}"/>
            </ac:spMkLst>
          </pc:spChg>
          <pc:spChg chg="mod">
            <ac:chgData name="Hoover, Austin" userId="f3770b42-2904-4699-81a3-0f507db7be13" providerId="ADAL" clId="{779B7568-AB50-6740-83DB-6A13D8612BE3}" dt="2025-01-31T02:44:30.459" v="1419" actId="947"/>
            <ac:spMkLst>
              <pc:docMk/>
              <pc:sldMasterMk cId="1551248594" sldId="2147483940"/>
              <pc:sldLayoutMk cId="2417518630" sldId="2147483984"/>
              <ac:spMk id="3" creationId="{F2FF6CC3-2EC0-7C8D-2AB6-1194E4C02E91}"/>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2F454D-A2FB-E28F-62C2-050A837E17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A896BDF-7ADA-716C-F5CA-D157A094BBB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614C3F-0AF5-DA4C-84F9-3990FF0B58A5}" type="datetimeFigureOut">
              <a:rPr lang="en-US" smtClean="0"/>
              <a:t>1/31/25</a:t>
            </a:fld>
            <a:endParaRPr lang="en-US"/>
          </a:p>
        </p:txBody>
      </p:sp>
      <p:sp>
        <p:nvSpPr>
          <p:cNvPr id="4" name="Footer Placeholder 3">
            <a:extLst>
              <a:ext uri="{FF2B5EF4-FFF2-40B4-BE49-F238E27FC236}">
                <a16:creationId xmlns:a16="http://schemas.microsoft.com/office/drawing/2014/main" id="{72677AF2-C6EF-69B3-EBC0-F3BECE6632A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24AEBCA-6ABE-1DFD-7AA8-A3B2F1B635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7AB913-EDAA-C746-870D-9B7877FA5A85}" type="slidenum">
              <a:rPr lang="en-US" smtClean="0"/>
              <a:t>‹#›</a:t>
            </a:fld>
            <a:endParaRPr lang="en-US"/>
          </a:p>
        </p:txBody>
      </p:sp>
    </p:spTree>
    <p:extLst>
      <p:ext uri="{BB962C8B-B14F-4D97-AF65-F5344CB8AC3E}">
        <p14:creationId xmlns:p14="http://schemas.microsoft.com/office/powerpoint/2010/main" val="1005690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2D4C33-E834-184F-A85B-4B1A7D742F82}" type="datetimeFigureOut">
              <a:rPr lang="en-US" smtClean="0"/>
              <a:t>1/31/25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EA2CD3-FB95-D94F-9F04-F9F995EAB822}" type="slidenum">
              <a:rPr lang="en-US" smtClean="0"/>
              <a:t>‹#›</a:t>
            </a:fld>
            <a:endParaRPr lang="en-US"/>
          </a:p>
        </p:txBody>
      </p:sp>
    </p:spTree>
    <p:extLst>
      <p:ext uri="{BB962C8B-B14F-4D97-AF65-F5344CB8AC3E}">
        <p14:creationId xmlns:p14="http://schemas.microsoft.com/office/powerpoint/2010/main" val="1818331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doi.org/10.1103/PhysRevAccelBeams.27.122802"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preliminary talk</a:t>
            </a:r>
          </a:p>
        </p:txBody>
      </p:sp>
      <p:sp>
        <p:nvSpPr>
          <p:cNvPr id="4" name="Slide Number Placeholder 3"/>
          <p:cNvSpPr>
            <a:spLocks noGrp="1"/>
          </p:cNvSpPr>
          <p:nvPr>
            <p:ph type="sldNum" sz="quarter" idx="5"/>
          </p:nvPr>
        </p:nvSpPr>
        <p:spPr/>
        <p:txBody>
          <a:bodyPr/>
          <a:lstStyle/>
          <a:p>
            <a:fld id="{CEEA2CD3-FB95-D94F-9F04-F9F995EAB822}" type="slidenum">
              <a:rPr lang="en-US" smtClean="0"/>
              <a:t>1</a:t>
            </a:fld>
            <a:endParaRPr lang="en-US"/>
          </a:p>
        </p:txBody>
      </p:sp>
    </p:spTree>
    <p:extLst>
      <p:ext uri="{BB962C8B-B14F-4D97-AF65-F5344CB8AC3E}">
        <p14:creationId xmlns:p14="http://schemas.microsoft.com/office/powerpoint/2010/main" val="3639724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62037-9063-1F03-EEC0-E7B18B98E8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770651-6582-A552-A91C-F6FBB6CF0B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777EF0-2634-07A5-9153-9B016CB68E62}"/>
              </a:ext>
            </a:extLst>
          </p:cNvPr>
          <p:cNvSpPr>
            <a:spLocks noGrp="1"/>
          </p:cNvSpPr>
          <p:nvPr>
            <p:ph type="body" idx="1"/>
          </p:nvPr>
        </p:nvSpPr>
        <p:spPr/>
        <p:txBody>
          <a:bodyPr/>
          <a:lstStyle/>
          <a:p>
            <a:r>
              <a:rPr lang="en-US" dirty="0"/>
              <a:t>E will rotate to z</a:t>
            </a:r>
          </a:p>
          <a:p>
            <a:endParaRPr lang="en-US" dirty="0"/>
          </a:p>
          <a:p>
            <a:r>
              <a:rPr lang="en-US" dirty="0"/>
              <a:t>Extraction gap avoids s-</a:t>
            </a:r>
            <a:r>
              <a:rPr lang="en-US" dirty="0" err="1"/>
              <a:t>shapke</a:t>
            </a:r>
            <a:endParaRPr lang="en-US" dirty="0"/>
          </a:p>
        </p:txBody>
      </p:sp>
      <p:sp>
        <p:nvSpPr>
          <p:cNvPr id="4" name="Slide Number Placeholder 3">
            <a:extLst>
              <a:ext uri="{FF2B5EF4-FFF2-40B4-BE49-F238E27FC236}">
                <a16:creationId xmlns:a16="http://schemas.microsoft.com/office/drawing/2014/main" id="{DE924D5A-3368-80A2-3E5B-18E8BF41079F}"/>
              </a:ext>
            </a:extLst>
          </p:cNvPr>
          <p:cNvSpPr>
            <a:spLocks noGrp="1"/>
          </p:cNvSpPr>
          <p:nvPr>
            <p:ph type="sldNum" sz="quarter" idx="5"/>
          </p:nvPr>
        </p:nvSpPr>
        <p:spPr/>
        <p:txBody>
          <a:bodyPr/>
          <a:lstStyle/>
          <a:p>
            <a:fld id="{CEEA2CD3-FB95-D94F-9F04-F9F995EAB822}" type="slidenum">
              <a:rPr lang="en-US" smtClean="0"/>
              <a:t>23</a:t>
            </a:fld>
            <a:endParaRPr lang="en-US"/>
          </a:p>
        </p:txBody>
      </p:sp>
    </p:spTree>
    <p:extLst>
      <p:ext uri="{BB962C8B-B14F-4D97-AF65-F5344CB8AC3E}">
        <p14:creationId xmlns:p14="http://schemas.microsoft.com/office/powerpoint/2010/main" val="279949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D8D751-C7A4-CB24-4AB3-66E487D096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22C9E6-3915-2B0D-BB42-1D6DD87980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7F077D-1A62-6A9C-F3CC-399BF3208EFA}"/>
              </a:ext>
            </a:extLst>
          </p:cNvPr>
          <p:cNvSpPr>
            <a:spLocks noGrp="1"/>
          </p:cNvSpPr>
          <p:nvPr>
            <p:ph type="body" idx="1"/>
          </p:nvPr>
        </p:nvSpPr>
        <p:spPr/>
        <p:txBody>
          <a:bodyPr/>
          <a:lstStyle/>
          <a:p>
            <a:r>
              <a:rPr lang="en-US" dirty="0"/>
              <a:t>E will rotate to z</a:t>
            </a:r>
          </a:p>
          <a:p>
            <a:endParaRPr lang="en-US" dirty="0"/>
          </a:p>
          <a:p>
            <a:r>
              <a:rPr lang="en-US" dirty="0"/>
              <a:t>Extraction gap avoids s-</a:t>
            </a:r>
            <a:r>
              <a:rPr lang="en-US" dirty="0" err="1"/>
              <a:t>shapke</a:t>
            </a:r>
            <a:endParaRPr lang="en-US" dirty="0"/>
          </a:p>
        </p:txBody>
      </p:sp>
      <p:sp>
        <p:nvSpPr>
          <p:cNvPr id="4" name="Slide Number Placeholder 3">
            <a:extLst>
              <a:ext uri="{FF2B5EF4-FFF2-40B4-BE49-F238E27FC236}">
                <a16:creationId xmlns:a16="http://schemas.microsoft.com/office/drawing/2014/main" id="{C7EE9E27-95D9-AF64-4127-DF2FF57B8039}"/>
              </a:ext>
            </a:extLst>
          </p:cNvPr>
          <p:cNvSpPr>
            <a:spLocks noGrp="1"/>
          </p:cNvSpPr>
          <p:nvPr>
            <p:ph type="sldNum" sz="quarter" idx="5"/>
          </p:nvPr>
        </p:nvSpPr>
        <p:spPr/>
        <p:txBody>
          <a:bodyPr/>
          <a:lstStyle/>
          <a:p>
            <a:fld id="{CEEA2CD3-FB95-D94F-9F04-F9F995EAB822}" type="slidenum">
              <a:rPr lang="en-US" smtClean="0"/>
              <a:t>24</a:t>
            </a:fld>
            <a:endParaRPr lang="en-US"/>
          </a:p>
        </p:txBody>
      </p:sp>
    </p:spTree>
    <p:extLst>
      <p:ext uri="{BB962C8B-B14F-4D97-AF65-F5344CB8AC3E}">
        <p14:creationId xmlns:p14="http://schemas.microsoft.com/office/powerpoint/2010/main" val="2956586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7CC37-63E3-E7EC-9949-980EA99662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0F06AF-4F0E-AD49-8FFF-7ADBD3F3F9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85A1FF-2434-F798-0ED6-D96703CB69FC}"/>
              </a:ext>
            </a:extLst>
          </p:cNvPr>
          <p:cNvSpPr>
            <a:spLocks noGrp="1"/>
          </p:cNvSpPr>
          <p:nvPr>
            <p:ph type="body" idx="1"/>
          </p:nvPr>
        </p:nvSpPr>
        <p:spPr/>
        <p:txBody>
          <a:bodyPr/>
          <a:lstStyle/>
          <a:p>
            <a:r>
              <a:rPr lang="en-US" dirty="0"/>
              <a:t>E will rotate to z</a:t>
            </a:r>
          </a:p>
          <a:p>
            <a:endParaRPr lang="en-US" dirty="0"/>
          </a:p>
          <a:p>
            <a:r>
              <a:rPr lang="en-US" dirty="0"/>
              <a:t>Extraction gap avoids s-</a:t>
            </a:r>
            <a:r>
              <a:rPr lang="en-US" dirty="0" err="1"/>
              <a:t>shapke</a:t>
            </a:r>
            <a:endParaRPr lang="en-US" dirty="0"/>
          </a:p>
        </p:txBody>
      </p:sp>
      <p:sp>
        <p:nvSpPr>
          <p:cNvPr id="4" name="Slide Number Placeholder 3">
            <a:extLst>
              <a:ext uri="{FF2B5EF4-FFF2-40B4-BE49-F238E27FC236}">
                <a16:creationId xmlns:a16="http://schemas.microsoft.com/office/drawing/2014/main" id="{22CD2F53-CDDF-DC48-4D0A-F93C83698DE3}"/>
              </a:ext>
            </a:extLst>
          </p:cNvPr>
          <p:cNvSpPr>
            <a:spLocks noGrp="1"/>
          </p:cNvSpPr>
          <p:nvPr>
            <p:ph type="sldNum" sz="quarter" idx="5"/>
          </p:nvPr>
        </p:nvSpPr>
        <p:spPr/>
        <p:txBody>
          <a:bodyPr/>
          <a:lstStyle/>
          <a:p>
            <a:fld id="{CEEA2CD3-FB95-D94F-9F04-F9F995EAB822}" type="slidenum">
              <a:rPr lang="en-US" smtClean="0"/>
              <a:t>25</a:t>
            </a:fld>
            <a:endParaRPr lang="en-US"/>
          </a:p>
        </p:txBody>
      </p:sp>
    </p:spTree>
    <p:extLst>
      <p:ext uri="{BB962C8B-B14F-4D97-AF65-F5344CB8AC3E}">
        <p14:creationId xmlns:p14="http://schemas.microsoft.com/office/powerpoint/2010/main" val="3799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CA340-CCAB-77B0-0E38-FA20F4676B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A53444-7EE5-0697-6A00-3A1CD6C0B0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07E3BF-8C35-AF99-59C1-C3B4958AEDC8}"/>
              </a:ext>
            </a:extLst>
          </p:cNvPr>
          <p:cNvSpPr>
            <a:spLocks noGrp="1"/>
          </p:cNvSpPr>
          <p:nvPr>
            <p:ph type="body" idx="1"/>
          </p:nvPr>
        </p:nvSpPr>
        <p:spPr/>
        <p:txBody>
          <a:bodyPr/>
          <a:lstStyle/>
          <a:p>
            <a:r>
              <a:rPr lang="en-US" dirty="0"/>
              <a:t>E will rotate to z</a:t>
            </a:r>
          </a:p>
          <a:p>
            <a:endParaRPr lang="en-US" dirty="0"/>
          </a:p>
          <a:p>
            <a:r>
              <a:rPr lang="en-US" dirty="0"/>
              <a:t>Extraction gap avoids s-</a:t>
            </a:r>
            <a:r>
              <a:rPr lang="en-US" dirty="0" err="1"/>
              <a:t>shapke</a:t>
            </a:r>
            <a:endParaRPr lang="en-US" dirty="0"/>
          </a:p>
        </p:txBody>
      </p:sp>
      <p:sp>
        <p:nvSpPr>
          <p:cNvPr id="4" name="Slide Number Placeholder 3">
            <a:extLst>
              <a:ext uri="{FF2B5EF4-FFF2-40B4-BE49-F238E27FC236}">
                <a16:creationId xmlns:a16="http://schemas.microsoft.com/office/drawing/2014/main" id="{4BA9DAD3-BF43-6600-E334-83B121D6A9BF}"/>
              </a:ext>
            </a:extLst>
          </p:cNvPr>
          <p:cNvSpPr>
            <a:spLocks noGrp="1"/>
          </p:cNvSpPr>
          <p:nvPr>
            <p:ph type="sldNum" sz="quarter" idx="5"/>
          </p:nvPr>
        </p:nvSpPr>
        <p:spPr/>
        <p:txBody>
          <a:bodyPr/>
          <a:lstStyle/>
          <a:p>
            <a:fld id="{CEEA2CD3-FB95-D94F-9F04-F9F995EAB822}" type="slidenum">
              <a:rPr lang="en-US" smtClean="0"/>
              <a:t>26</a:t>
            </a:fld>
            <a:endParaRPr lang="en-US"/>
          </a:p>
        </p:txBody>
      </p:sp>
    </p:spTree>
    <p:extLst>
      <p:ext uri="{BB962C8B-B14F-4D97-AF65-F5344CB8AC3E}">
        <p14:creationId xmlns:p14="http://schemas.microsoft.com/office/powerpoint/2010/main" val="1727016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probably an exact solution; I found these by messing around with the amplitudes.</a:t>
            </a:r>
          </a:p>
        </p:txBody>
      </p:sp>
      <p:sp>
        <p:nvSpPr>
          <p:cNvPr id="4" name="Slide Number Placeholder 3"/>
          <p:cNvSpPr>
            <a:spLocks noGrp="1"/>
          </p:cNvSpPr>
          <p:nvPr>
            <p:ph type="sldNum" sz="quarter" idx="5"/>
          </p:nvPr>
        </p:nvSpPr>
        <p:spPr/>
        <p:txBody>
          <a:bodyPr/>
          <a:lstStyle/>
          <a:p>
            <a:fld id="{CEEA2CD3-FB95-D94F-9F04-F9F995EAB822}" type="slidenum">
              <a:rPr lang="en-US" smtClean="0"/>
              <a:t>27</a:t>
            </a:fld>
            <a:endParaRPr lang="en-US"/>
          </a:p>
        </p:txBody>
      </p:sp>
    </p:spTree>
    <p:extLst>
      <p:ext uri="{BB962C8B-B14F-4D97-AF65-F5344CB8AC3E}">
        <p14:creationId xmlns:p14="http://schemas.microsoft.com/office/powerpoint/2010/main" val="35383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1F0F9-3AE9-01E7-6063-BB8F11A8A3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959071-B22D-F80E-5812-18626FC753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3E9EB2-9C57-1FB9-AA90-C958C88E43E7}"/>
              </a:ext>
            </a:extLst>
          </p:cNvPr>
          <p:cNvSpPr>
            <a:spLocks noGrp="1"/>
          </p:cNvSpPr>
          <p:nvPr>
            <p:ph type="body" idx="1"/>
          </p:nvPr>
        </p:nvSpPr>
        <p:spPr/>
        <p:txBody>
          <a:bodyPr/>
          <a:lstStyle/>
          <a:p>
            <a:pPr marL="171450" indent="-171450">
              <a:buFont typeface="Arial" panose="020B0604020202020204" pitchFamily="34" charset="0"/>
              <a:buChar char="•"/>
            </a:pPr>
            <a:r>
              <a:rPr lang="en-US" dirty="0"/>
              <a:t>Zero space charge; instant RF ramp; 1.3 GeV beam energy.</a:t>
            </a:r>
          </a:p>
          <a:p>
            <a:pPr marL="171450" indent="-171450">
              <a:buFont typeface="Arial" panose="020B0604020202020204" pitchFamily="34" charset="0"/>
              <a:buChar char="•"/>
            </a:pPr>
            <a:r>
              <a:rPr lang="en-US" dirty="0"/>
              <a:t>[1] Minimum energy spread of 1 MeV from Holmes simulations.</a:t>
            </a:r>
          </a:p>
          <a:p>
            <a:pPr marL="171450" indent="-171450">
              <a:buFont typeface="Arial" panose="020B0604020202020204" pitchFamily="34" charset="0"/>
              <a:buChar char="•"/>
            </a:pPr>
            <a:r>
              <a:rPr lang="en-US" dirty="0"/>
              <a:t>[2] Zero RF voltage during accumulation (not even beam-induced voltage)</a:t>
            </a:r>
          </a:p>
          <a:p>
            <a:pPr marL="171450" indent="-171450">
              <a:buFont typeface="Arial" panose="020B0604020202020204" pitchFamily="34" charset="0"/>
              <a:buChar char="•"/>
            </a:pPr>
            <a:r>
              <a:rPr lang="en-US" dirty="0"/>
              <a:t>[3] Larger energy spread of 3 MeV</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Compression factor 5-10 ideal; 2 if nonideal.</a:t>
            </a:r>
          </a:p>
        </p:txBody>
      </p:sp>
      <p:sp>
        <p:nvSpPr>
          <p:cNvPr id="4" name="Slide Number Placeholder 3">
            <a:extLst>
              <a:ext uri="{FF2B5EF4-FFF2-40B4-BE49-F238E27FC236}">
                <a16:creationId xmlns:a16="http://schemas.microsoft.com/office/drawing/2014/main" id="{C97018E0-509F-DFC8-CD74-46C476777B1E}"/>
              </a:ext>
            </a:extLst>
          </p:cNvPr>
          <p:cNvSpPr>
            <a:spLocks noGrp="1"/>
          </p:cNvSpPr>
          <p:nvPr>
            <p:ph type="sldNum" sz="quarter" idx="5"/>
          </p:nvPr>
        </p:nvSpPr>
        <p:spPr/>
        <p:txBody>
          <a:bodyPr/>
          <a:lstStyle/>
          <a:p>
            <a:fld id="{CEEA2CD3-FB95-D94F-9F04-F9F995EAB822}" type="slidenum">
              <a:rPr lang="en-US" smtClean="0"/>
              <a:t>31</a:t>
            </a:fld>
            <a:endParaRPr lang="en-US"/>
          </a:p>
        </p:txBody>
      </p:sp>
    </p:spTree>
    <p:extLst>
      <p:ext uri="{BB962C8B-B14F-4D97-AF65-F5344CB8AC3E}">
        <p14:creationId xmlns:p14="http://schemas.microsoft.com/office/powerpoint/2010/main" val="28324988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1CC40-10DF-79E7-5C48-DC9FD3B86D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223EEA-D012-D8C8-E62B-B6AF2DCBA9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7B030A-2429-5126-7A24-1CC09CD282D4}"/>
              </a:ext>
            </a:extLst>
          </p:cNvPr>
          <p:cNvSpPr>
            <a:spLocks noGrp="1"/>
          </p:cNvSpPr>
          <p:nvPr>
            <p:ph type="body" idx="1"/>
          </p:nvPr>
        </p:nvSpPr>
        <p:spPr/>
        <p:txBody>
          <a:bodyPr/>
          <a:lstStyle/>
          <a:p>
            <a:pPr marL="171450" indent="-171450">
              <a:buFont typeface="Arial" panose="020B0604020202020204" pitchFamily="34" charset="0"/>
              <a:buChar char="•"/>
            </a:pPr>
            <a:r>
              <a:rPr lang="en-US" dirty="0"/>
              <a:t>Zero space charge; instant RF ramp; 1.3 GeV beam energy.</a:t>
            </a:r>
          </a:p>
          <a:p>
            <a:pPr marL="171450" indent="-171450">
              <a:buFont typeface="Arial" panose="020B0604020202020204" pitchFamily="34" charset="0"/>
              <a:buChar char="•"/>
            </a:pPr>
            <a:r>
              <a:rPr lang="en-US" dirty="0"/>
              <a:t>[1] Minimum energy spread of 1 MeV from Holmes simulations.</a:t>
            </a:r>
          </a:p>
          <a:p>
            <a:pPr marL="171450" indent="-171450">
              <a:buFont typeface="Arial" panose="020B0604020202020204" pitchFamily="34" charset="0"/>
              <a:buChar char="•"/>
            </a:pPr>
            <a:r>
              <a:rPr lang="en-US" dirty="0"/>
              <a:t>[2] Zero RF voltage during accumulation (not even beam-induced voltage)</a:t>
            </a:r>
          </a:p>
          <a:p>
            <a:pPr marL="171450" indent="-171450">
              <a:buFont typeface="Arial" panose="020B0604020202020204" pitchFamily="34" charset="0"/>
              <a:buChar char="•"/>
            </a:pPr>
            <a:r>
              <a:rPr lang="en-US" dirty="0"/>
              <a:t>[3] Larger energy spread of 3 MeV</a:t>
            </a:r>
          </a:p>
        </p:txBody>
      </p:sp>
      <p:sp>
        <p:nvSpPr>
          <p:cNvPr id="4" name="Slide Number Placeholder 3">
            <a:extLst>
              <a:ext uri="{FF2B5EF4-FFF2-40B4-BE49-F238E27FC236}">
                <a16:creationId xmlns:a16="http://schemas.microsoft.com/office/drawing/2014/main" id="{660C5A1E-AD83-46F5-B1BB-8E7D5131E01D}"/>
              </a:ext>
            </a:extLst>
          </p:cNvPr>
          <p:cNvSpPr>
            <a:spLocks noGrp="1"/>
          </p:cNvSpPr>
          <p:nvPr>
            <p:ph type="sldNum" sz="quarter" idx="5"/>
          </p:nvPr>
        </p:nvSpPr>
        <p:spPr/>
        <p:txBody>
          <a:bodyPr/>
          <a:lstStyle/>
          <a:p>
            <a:fld id="{CEEA2CD3-FB95-D94F-9F04-F9F995EAB822}" type="slidenum">
              <a:rPr lang="en-US" smtClean="0"/>
              <a:t>32</a:t>
            </a:fld>
            <a:endParaRPr lang="en-US"/>
          </a:p>
        </p:txBody>
      </p:sp>
    </p:spTree>
    <p:extLst>
      <p:ext uri="{BB962C8B-B14F-4D97-AF65-F5344CB8AC3E}">
        <p14:creationId xmlns:p14="http://schemas.microsoft.com/office/powerpoint/2010/main" val="17190811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87A3C-123C-BC6C-042F-DF011BD54E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5E0BED-FB51-2A29-4DEB-416ACF0131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8C4750-812B-7931-B5BC-F8E111300582}"/>
              </a:ext>
            </a:extLst>
          </p:cNvPr>
          <p:cNvSpPr>
            <a:spLocks noGrp="1"/>
          </p:cNvSpPr>
          <p:nvPr>
            <p:ph type="body" idx="1"/>
          </p:nvPr>
        </p:nvSpPr>
        <p:spPr/>
        <p:txBody>
          <a:bodyPr/>
          <a:lstStyle/>
          <a:p>
            <a:pPr marL="171450" indent="-171450">
              <a:buFont typeface="Arial" panose="020B0604020202020204" pitchFamily="34" charset="0"/>
              <a:buChar char="•"/>
            </a:pPr>
            <a:r>
              <a:rPr lang="en-US" dirty="0"/>
              <a:t>Zero space charge; instant RF ramp; 1.3 GeV beam energy.</a:t>
            </a:r>
          </a:p>
          <a:p>
            <a:pPr marL="171450" indent="-171450">
              <a:buFont typeface="Arial" panose="020B0604020202020204" pitchFamily="34" charset="0"/>
              <a:buChar char="•"/>
            </a:pPr>
            <a:r>
              <a:rPr lang="en-US" dirty="0"/>
              <a:t>[1] Minimum energy spread of 1 MeV from Holmes simulations.</a:t>
            </a:r>
          </a:p>
          <a:p>
            <a:pPr marL="171450" indent="-171450">
              <a:buFont typeface="Arial" panose="020B0604020202020204" pitchFamily="34" charset="0"/>
              <a:buChar char="•"/>
            </a:pPr>
            <a:r>
              <a:rPr lang="en-US" dirty="0"/>
              <a:t>[2] Zero RF voltage during accumulation (not even beam-induced voltage)</a:t>
            </a:r>
          </a:p>
          <a:p>
            <a:pPr marL="171450" indent="-171450">
              <a:buFont typeface="Arial" panose="020B0604020202020204" pitchFamily="34" charset="0"/>
              <a:buChar char="•"/>
            </a:pPr>
            <a:r>
              <a:rPr lang="en-US" dirty="0"/>
              <a:t>[3] Larger energy spread of 3 MeV</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Conclusion: given the synchrotron tune and expected initial bunch, it could be possible to reach significant compression factor.</a:t>
            </a:r>
          </a:p>
        </p:txBody>
      </p:sp>
      <p:sp>
        <p:nvSpPr>
          <p:cNvPr id="4" name="Slide Number Placeholder 3">
            <a:extLst>
              <a:ext uri="{FF2B5EF4-FFF2-40B4-BE49-F238E27FC236}">
                <a16:creationId xmlns:a16="http://schemas.microsoft.com/office/drawing/2014/main" id="{999E6E75-EF43-9DA2-DB98-56721E01FD22}"/>
              </a:ext>
            </a:extLst>
          </p:cNvPr>
          <p:cNvSpPr>
            <a:spLocks noGrp="1"/>
          </p:cNvSpPr>
          <p:nvPr>
            <p:ph type="sldNum" sz="quarter" idx="5"/>
          </p:nvPr>
        </p:nvSpPr>
        <p:spPr/>
        <p:txBody>
          <a:bodyPr/>
          <a:lstStyle/>
          <a:p>
            <a:fld id="{CEEA2CD3-FB95-D94F-9F04-F9F995EAB822}" type="slidenum">
              <a:rPr lang="en-US" smtClean="0"/>
              <a:t>33</a:t>
            </a:fld>
            <a:endParaRPr lang="en-US"/>
          </a:p>
        </p:txBody>
      </p:sp>
    </p:spTree>
    <p:extLst>
      <p:ext uri="{BB962C8B-B14F-4D97-AF65-F5344CB8AC3E}">
        <p14:creationId xmlns:p14="http://schemas.microsoft.com/office/powerpoint/2010/main" val="1497712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extLst>
                    <a:ext uri="{A12FA001-AC4F-418D-AE19-62706E023703}">
                      <ahyp:hlinkClr xmlns:ahyp="http://schemas.microsoft.com/office/drawing/2018/hyperlinkcolor" val="tx"/>
                    </a:ext>
                  </a:extLst>
                </a:hlinkClick>
              </a:rPr>
              <a:t>https://doi.org/10.1103/PhysRevAccelBeams.27.122802</a:t>
            </a:r>
            <a:endParaRPr lang="en-US" dirty="0"/>
          </a:p>
          <a:p>
            <a:endParaRPr lang="en-US" dirty="0"/>
          </a:p>
          <a:p>
            <a:r>
              <a:rPr lang="en-US" dirty="0"/>
              <a:t>Can measure different turns</a:t>
            </a:r>
          </a:p>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t>36</a:t>
            </a:fld>
            <a:endParaRPr lang="en-US"/>
          </a:p>
        </p:txBody>
      </p:sp>
    </p:spTree>
    <p:extLst>
      <p:ext uri="{BB962C8B-B14F-4D97-AF65-F5344CB8AC3E}">
        <p14:creationId xmlns:p14="http://schemas.microsoft.com/office/powerpoint/2010/main" val="798590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Supplied by Chip Piller (ORNL), RF engineer</a:t>
            </a:r>
          </a:p>
          <a:p>
            <a:endParaRPr lang="en-US" dirty="0"/>
          </a:p>
          <a:p>
            <a:r>
              <a:rPr lang="en-US" dirty="0"/>
              <a:t>I am not an RF engineer and am just starting to learn about the system.</a:t>
            </a:r>
          </a:p>
        </p:txBody>
      </p:sp>
      <p:sp>
        <p:nvSpPr>
          <p:cNvPr id="4" name="Slide Number Placeholder 3"/>
          <p:cNvSpPr>
            <a:spLocks noGrp="1"/>
          </p:cNvSpPr>
          <p:nvPr>
            <p:ph type="sldNum" sz="quarter" idx="5"/>
          </p:nvPr>
        </p:nvSpPr>
        <p:spPr/>
        <p:txBody>
          <a:bodyPr/>
          <a:lstStyle/>
          <a:p>
            <a:fld id="{CEEA2CD3-FB95-D94F-9F04-F9F995EAB822}" type="slidenum">
              <a:rPr lang="en-US" smtClean="0"/>
              <a:t>52</a:t>
            </a:fld>
            <a:endParaRPr lang="en-US"/>
          </a:p>
        </p:txBody>
      </p:sp>
    </p:spTree>
    <p:extLst>
      <p:ext uri="{BB962C8B-B14F-4D97-AF65-F5344CB8AC3E}">
        <p14:creationId xmlns:p14="http://schemas.microsoft.com/office/powerpoint/2010/main" val="2240014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1-2-3 are related</a:t>
            </a:r>
          </a:p>
          <a:p>
            <a:endParaRPr lang="en-US" dirty="0"/>
          </a:p>
          <a:p>
            <a:r>
              <a:rPr lang="en-US" dirty="0"/>
              <a:t>General motivation is to probe higher intensity regime in the SNS</a:t>
            </a:r>
          </a:p>
        </p:txBody>
      </p:sp>
      <p:sp>
        <p:nvSpPr>
          <p:cNvPr id="4" name="Slide Number Placeholder 3"/>
          <p:cNvSpPr>
            <a:spLocks noGrp="1"/>
          </p:cNvSpPr>
          <p:nvPr>
            <p:ph type="sldNum" sz="quarter" idx="5"/>
          </p:nvPr>
        </p:nvSpPr>
        <p:spPr/>
        <p:txBody>
          <a:bodyPr/>
          <a:lstStyle/>
          <a:p>
            <a:fld id="{CEEA2CD3-FB95-D94F-9F04-F9F995EAB822}" type="slidenum">
              <a:rPr lang="en-US" smtClean="0"/>
              <a:t>2</a:t>
            </a:fld>
            <a:endParaRPr lang="en-US"/>
          </a:p>
        </p:txBody>
      </p:sp>
    </p:spTree>
    <p:extLst>
      <p:ext uri="{BB962C8B-B14F-4D97-AF65-F5344CB8AC3E}">
        <p14:creationId xmlns:p14="http://schemas.microsoft.com/office/powerpoint/2010/main" val="3947676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t>3</a:t>
            </a:fld>
            <a:endParaRPr lang="en-US"/>
          </a:p>
        </p:txBody>
      </p:sp>
    </p:spTree>
    <p:extLst>
      <p:ext uri="{BB962C8B-B14F-4D97-AF65-F5344CB8AC3E}">
        <p14:creationId xmlns:p14="http://schemas.microsoft.com/office/powerpoint/2010/main" val="1516355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SNS resembles first part</a:t>
            </a:r>
          </a:p>
          <a:p>
            <a:endParaRPr lang="en-US" dirty="0"/>
          </a:p>
          <a:p>
            <a:r>
              <a:rPr lang="en-US" dirty="0"/>
              <a:t>We're interested in whether SNS studies could be relevant to muon collider R&amp;D</a:t>
            </a:r>
          </a:p>
        </p:txBody>
      </p:sp>
      <p:sp>
        <p:nvSpPr>
          <p:cNvPr id="4" name="Slide Number Placeholder 3"/>
          <p:cNvSpPr>
            <a:spLocks noGrp="1"/>
          </p:cNvSpPr>
          <p:nvPr>
            <p:ph type="sldNum" sz="quarter" idx="5"/>
          </p:nvPr>
        </p:nvSpPr>
        <p:spPr/>
        <p:txBody>
          <a:bodyPr/>
          <a:lstStyle/>
          <a:p>
            <a:fld id="{CEEA2CD3-FB95-D94F-9F04-F9F995EAB822}" type="slidenum">
              <a:rPr lang="en-US" smtClean="0"/>
              <a:t>5</a:t>
            </a:fld>
            <a:endParaRPr lang="en-US"/>
          </a:p>
        </p:txBody>
      </p:sp>
    </p:spTree>
    <p:extLst>
      <p:ext uri="{BB962C8B-B14F-4D97-AF65-F5344CB8AC3E}">
        <p14:creationId xmlns:p14="http://schemas.microsoft.com/office/powerpoint/2010/main" val="2394202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stat with a short overview of the SNS accelerator.</a:t>
            </a:r>
          </a:p>
          <a:p>
            <a:endParaRPr lang="en-US" dirty="0"/>
          </a:p>
          <a:p>
            <a:r>
              <a:rPr lang="en-US" dirty="0"/>
              <a:t>Then I'll describe the relevant parameters for bunch compression.</a:t>
            </a:r>
          </a:p>
          <a:p>
            <a:endParaRPr lang="en-US" dirty="0"/>
          </a:p>
          <a:p>
            <a:r>
              <a:rPr lang="en-US" dirty="0"/>
              <a:t>Then I'll describe the available diagnostics for simulation benchmarking.</a:t>
            </a:r>
          </a:p>
          <a:p>
            <a:endParaRPr lang="en-US" dirty="0"/>
          </a:p>
          <a:p>
            <a:r>
              <a:rPr lang="en-US" dirty="0"/>
              <a:t>Finally, I'll talk about our first round of experiments and simulations.</a:t>
            </a:r>
          </a:p>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t>6</a:t>
            </a:fld>
            <a:endParaRPr lang="en-US"/>
          </a:p>
        </p:txBody>
      </p:sp>
    </p:spTree>
    <p:extLst>
      <p:ext uri="{BB962C8B-B14F-4D97-AF65-F5344CB8AC3E}">
        <p14:creationId xmlns:p14="http://schemas.microsoft.com/office/powerpoint/2010/main" val="1159042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acceleration in ring; rf maintains extraction gap</a:t>
            </a:r>
          </a:p>
        </p:txBody>
      </p:sp>
      <p:sp>
        <p:nvSpPr>
          <p:cNvPr id="4" name="Slide Number Placeholder 3"/>
          <p:cNvSpPr>
            <a:spLocks noGrp="1"/>
          </p:cNvSpPr>
          <p:nvPr>
            <p:ph type="sldNum" sz="quarter" idx="5"/>
          </p:nvPr>
        </p:nvSpPr>
        <p:spPr/>
        <p:txBody>
          <a:bodyPr/>
          <a:lstStyle/>
          <a:p>
            <a:fld id="{CEEA2CD3-FB95-D94F-9F04-F9F995EAB822}" type="slidenum">
              <a:rPr lang="en-US" smtClean="0"/>
              <a:t>10</a:t>
            </a:fld>
            <a:endParaRPr lang="en-US"/>
          </a:p>
        </p:txBody>
      </p:sp>
    </p:spTree>
    <p:extLst>
      <p:ext uri="{BB962C8B-B14F-4D97-AF65-F5344CB8AC3E}">
        <p14:creationId xmlns:p14="http://schemas.microsoft.com/office/powerpoint/2010/main" val="3221605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Original design called for 40 kV h=1</a:t>
            </a:r>
          </a:p>
          <a:p>
            <a:endParaRPr lang="en-US" dirty="0"/>
          </a:p>
          <a:p>
            <a:r>
              <a:rPr lang="en-US" dirty="0"/>
              <a:t>There is unused RF power</a:t>
            </a:r>
          </a:p>
        </p:txBody>
      </p:sp>
      <p:sp>
        <p:nvSpPr>
          <p:cNvPr id="4" name="Slide Number Placeholder 3"/>
          <p:cNvSpPr>
            <a:spLocks noGrp="1"/>
          </p:cNvSpPr>
          <p:nvPr>
            <p:ph type="sldNum" sz="quarter" idx="5"/>
          </p:nvPr>
        </p:nvSpPr>
        <p:spPr/>
        <p:txBody>
          <a:bodyPr/>
          <a:lstStyle/>
          <a:p>
            <a:fld id="{CEEA2CD3-FB95-D94F-9F04-F9F995EAB822}" type="slidenum">
              <a:rPr lang="en-US" smtClean="0"/>
              <a:t>17</a:t>
            </a:fld>
            <a:endParaRPr lang="en-US"/>
          </a:p>
        </p:txBody>
      </p:sp>
    </p:spTree>
    <p:extLst>
      <p:ext uri="{BB962C8B-B14F-4D97-AF65-F5344CB8AC3E}">
        <p14:creationId xmlns:p14="http://schemas.microsoft.com/office/powerpoint/2010/main" val="3359919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we compress the bunch using available RF power?</a:t>
            </a:r>
          </a:p>
        </p:txBody>
      </p:sp>
      <p:sp>
        <p:nvSpPr>
          <p:cNvPr id="4" name="Slide Number Placeholder 3"/>
          <p:cNvSpPr>
            <a:spLocks noGrp="1"/>
          </p:cNvSpPr>
          <p:nvPr>
            <p:ph type="sldNum" sz="quarter" idx="5"/>
          </p:nvPr>
        </p:nvSpPr>
        <p:spPr/>
        <p:txBody>
          <a:bodyPr/>
          <a:lstStyle/>
          <a:p>
            <a:fld id="{CEEA2CD3-FB95-D94F-9F04-F9F995EAB822}" type="slidenum">
              <a:rPr lang="en-US" smtClean="0"/>
              <a:t>20</a:t>
            </a:fld>
            <a:endParaRPr lang="en-US"/>
          </a:p>
        </p:txBody>
      </p:sp>
    </p:spTree>
    <p:extLst>
      <p:ext uri="{BB962C8B-B14F-4D97-AF65-F5344CB8AC3E}">
        <p14:creationId xmlns:p14="http://schemas.microsoft.com/office/powerpoint/2010/main" val="3739835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RF during accumulation will determine final compression ration</a:t>
            </a:r>
          </a:p>
        </p:txBody>
      </p:sp>
      <p:sp>
        <p:nvSpPr>
          <p:cNvPr id="4" name="Slide Number Placeholder 3"/>
          <p:cNvSpPr>
            <a:spLocks noGrp="1"/>
          </p:cNvSpPr>
          <p:nvPr>
            <p:ph type="sldNum" sz="quarter" idx="5"/>
          </p:nvPr>
        </p:nvSpPr>
        <p:spPr/>
        <p:txBody>
          <a:bodyPr/>
          <a:lstStyle/>
          <a:p>
            <a:fld id="{CEEA2CD3-FB95-D94F-9F04-F9F995EAB822}" type="slidenum">
              <a:rPr lang="en-US" smtClean="0"/>
              <a:t>22</a:t>
            </a:fld>
            <a:endParaRPr lang="en-US"/>
          </a:p>
        </p:txBody>
      </p:sp>
    </p:spTree>
    <p:extLst>
      <p:ext uri="{BB962C8B-B14F-4D97-AF65-F5344CB8AC3E}">
        <p14:creationId xmlns:p14="http://schemas.microsoft.com/office/powerpoint/2010/main" val="10131329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8.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Standard">
    <p:spTree>
      <p:nvGrpSpPr>
        <p:cNvPr id="1" name=""/>
        <p:cNvGrpSpPr/>
        <p:nvPr/>
      </p:nvGrpSpPr>
      <p:grpSpPr>
        <a:xfrm>
          <a:off x="0" y="0"/>
          <a:ext cx="0" cy="0"/>
          <a:chOff x="0" y="0"/>
          <a:chExt cx="0" cy="0"/>
        </a:xfrm>
      </p:grpSpPr>
      <p:pic>
        <p:nvPicPr>
          <p:cNvPr id="7" name="Picture 6" descr="2021-P09584: Aerial overview of the Spallation Neutron Source, SNS, and the future location for the SNS Second Target Station, September 30, 2021.  This image has been reviewed by an ORNL Releasing Official and is approved for public release, September 26, 2022.&#10;">
            <a:extLst>
              <a:ext uri="{FF2B5EF4-FFF2-40B4-BE49-F238E27FC236}">
                <a16:creationId xmlns:a16="http://schemas.microsoft.com/office/drawing/2014/main" id="{EA3EEF20-AF0A-A5DA-664F-507A78E6F93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6" name="Rectangle 5">
            <a:extLst>
              <a:ext uri="{FF2B5EF4-FFF2-40B4-BE49-F238E27FC236}">
                <a16:creationId xmlns:a16="http://schemas.microsoft.com/office/drawing/2014/main" id="{8906938A-9390-97BE-C049-61F84041D4F9}"/>
              </a:ext>
            </a:extLst>
          </p:cNvPr>
          <p:cNvSpPr/>
          <p:nvPr userDrawn="1"/>
        </p:nvSpPr>
        <p:spPr>
          <a:xfrm>
            <a:off x="587334" y="843778"/>
            <a:ext cx="5999583" cy="5199385"/>
          </a:xfrm>
          <a:prstGeom prst="rect">
            <a:avLst/>
          </a:prstGeom>
          <a:solidFill>
            <a:schemeClr val="bg1">
              <a:alpha val="9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Roboto" panose="02000000000000000000" pitchFamily="2" charset="0"/>
              <a:ea typeface="Roboto" panose="02000000000000000000" pitchFamily="2" charset="0"/>
            </a:endParaRPr>
          </a:p>
        </p:txBody>
      </p:sp>
      <p:sp>
        <p:nvSpPr>
          <p:cNvPr id="11" name="Rectangle 10">
            <a:extLst>
              <a:ext uri="{FF2B5EF4-FFF2-40B4-BE49-F238E27FC236}">
                <a16:creationId xmlns:a16="http://schemas.microsoft.com/office/drawing/2014/main" id="{03EC3D1F-0A89-9F7A-F9BE-7F05896392AB}"/>
              </a:ext>
            </a:extLst>
          </p:cNvPr>
          <p:cNvSpPr/>
          <p:nvPr userDrawn="1"/>
        </p:nvSpPr>
        <p:spPr>
          <a:xfrm>
            <a:off x="906170" y="3297759"/>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grpSp>
        <p:nvGrpSpPr>
          <p:cNvPr id="13" name="Group 12">
            <a:extLst>
              <a:ext uri="{FF2B5EF4-FFF2-40B4-BE49-F238E27FC236}">
                <a16:creationId xmlns:a16="http://schemas.microsoft.com/office/drawing/2014/main" id="{1EC9C97E-7CA3-C1F5-F05E-39CFBD5251EB}"/>
              </a:ext>
            </a:extLst>
          </p:cNvPr>
          <p:cNvGrpSpPr/>
          <p:nvPr userDrawn="1"/>
        </p:nvGrpSpPr>
        <p:grpSpPr>
          <a:xfrm>
            <a:off x="859581" y="5406470"/>
            <a:ext cx="4834263" cy="369332"/>
            <a:chOff x="1168862" y="5508070"/>
            <a:chExt cx="4834263" cy="369332"/>
          </a:xfrm>
        </p:grpSpPr>
        <p:pic>
          <p:nvPicPr>
            <p:cNvPr id="14" name="Picture 13">
              <a:extLst>
                <a:ext uri="{FF2B5EF4-FFF2-40B4-BE49-F238E27FC236}">
                  <a16:creationId xmlns:a16="http://schemas.microsoft.com/office/drawing/2014/main" id="{6963F6D5-7FCC-7CF8-7E14-71C166590397}"/>
                </a:ext>
              </a:extLst>
            </p:cNvPr>
            <p:cNvPicPr>
              <a:picLocks noChangeAspect="1"/>
            </p:cNvPicPr>
            <p:nvPr userDrawn="1"/>
          </p:nvPicPr>
          <p:blipFill>
            <a:blip r:embed="rId3"/>
            <a:stretch>
              <a:fillRect/>
            </a:stretch>
          </p:blipFill>
          <p:spPr>
            <a:xfrm>
              <a:off x="1168862" y="5508070"/>
              <a:ext cx="1311127" cy="316213"/>
            </a:xfrm>
            <a:prstGeom prst="rect">
              <a:avLst/>
            </a:prstGeom>
          </p:spPr>
        </p:pic>
        <p:sp>
          <p:nvSpPr>
            <p:cNvPr id="15" name="TextBox 14">
              <a:extLst>
                <a:ext uri="{FF2B5EF4-FFF2-40B4-BE49-F238E27FC236}">
                  <a16:creationId xmlns:a16="http://schemas.microsoft.com/office/drawing/2014/main" id="{BD6F63FA-B9DC-3741-B3D3-7B152C4EE137}"/>
                </a:ext>
              </a:extLst>
            </p:cNvPr>
            <p:cNvSpPr txBox="1"/>
            <p:nvPr userDrawn="1"/>
          </p:nvSpPr>
          <p:spPr>
            <a:xfrm>
              <a:off x="2561071" y="5508070"/>
              <a:ext cx="3442054" cy="369332"/>
            </a:xfrm>
            <a:prstGeom prst="rect">
              <a:avLst/>
            </a:prstGeom>
            <a:noFill/>
          </p:spPr>
          <p:txBody>
            <a:bodyPr wrap="square"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grpSp>
      <p:sp>
        <p:nvSpPr>
          <p:cNvPr id="2" name="Title 1">
            <a:extLst>
              <a:ext uri="{FF2B5EF4-FFF2-40B4-BE49-F238E27FC236}">
                <a16:creationId xmlns:a16="http://schemas.microsoft.com/office/drawing/2014/main" id="{3A516A76-A509-AE76-8055-6FC4A7323A86}"/>
              </a:ext>
            </a:extLst>
          </p:cNvPr>
          <p:cNvSpPr>
            <a:spLocks noGrp="1"/>
          </p:cNvSpPr>
          <p:nvPr>
            <p:ph type="ctrTitle" hasCustomPrompt="1"/>
          </p:nvPr>
        </p:nvSpPr>
        <p:spPr>
          <a:xfrm>
            <a:off x="906169" y="2227297"/>
            <a:ext cx="5348973" cy="1052596"/>
          </a:xfrm>
          <a:prstGeom prst="rect">
            <a:avLst/>
          </a:prstGeom>
        </p:spPr>
        <p:txBody>
          <a:bodyPr wrap="square" anchor="t" anchorCtr="0">
            <a:noAutofit/>
          </a:bodyPr>
          <a:lstStyle>
            <a:lvl1pPr algn="l">
              <a:spcBef>
                <a:spcPts val="1200"/>
              </a:spcBef>
              <a:spcAft>
                <a:spcPts val="60"/>
              </a:spcAft>
              <a:defRPr sz="3200" b="1">
                <a:solidFill>
                  <a:schemeClr val="tx1"/>
                </a:solidFill>
              </a:defRPr>
            </a:lvl1pPr>
          </a:lstStyle>
          <a:p>
            <a:r>
              <a:rPr lang="en-US" dirty="0"/>
              <a:t>Presentation Title (Text size no larger than 32pt)</a:t>
            </a:r>
          </a:p>
        </p:txBody>
      </p:sp>
      <p:sp>
        <p:nvSpPr>
          <p:cNvPr id="18" name="Text Placeholder 47">
            <a:extLst>
              <a:ext uri="{FF2B5EF4-FFF2-40B4-BE49-F238E27FC236}">
                <a16:creationId xmlns:a16="http://schemas.microsoft.com/office/drawing/2014/main" id="{B1EBC49A-EF34-8FFB-7A05-F927CA6C3A6D}"/>
              </a:ext>
            </a:extLst>
          </p:cNvPr>
          <p:cNvSpPr>
            <a:spLocks noGrp="1"/>
          </p:cNvSpPr>
          <p:nvPr>
            <p:ph type="body" sz="quarter" idx="17" hasCustomPrompt="1"/>
          </p:nvPr>
        </p:nvSpPr>
        <p:spPr>
          <a:xfrm>
            <a:off x="906170" y="4010383"/>
            <a:ext cx="4630434" cy="1076647"/>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a:t>
            </a:r>
          </a:p>
          <a:p>
            <a:pPr marL="0" marR="0" lvl="0" indent="0" algn="l" defTabSz="685800" rtl="0" eaLnBrk="1" fontAlgn="auto" latinLnBrk="0" hangingPunct="1">
              <a:lnSpc>
                <a:spcPct val="100000"/>
              </a:lnSpc>
              <a:spcBef>
                <a:spcPts val="1200"/>
              </a:spcBef>
              <a:spcAft>
                <a:spcPts val="60"/>
              </a:spcAft>
              <a:buClrTx/>
              <a:buSzTx/>
              <a:buFont typeface="Arial" panose="020B0604020202020204" pitchFamily="34" charset="0"/>
              <a:buNone/>
              <a:tabLst/>
              <a:defRPr/>
            </a:pPr>
            <a:r>
              <a:rPr lang="en-US" dirty="0"/>
              <a:t>Venue</a:t>
            </a:r>
          </a:p>
          <a:p>
            <a:pPr marL="0" marR="0" lvl="0" indent="0" algn="l" defTabSz="685800" rtl="0" eaLnBrk="1" fontAlgn="auto" latinLnBrk="0" hangingPunct="1">
              <a:lnSpc>
                <a:spcPct val="100000"/>
              </a:lnSpc>
              <a:spcBef>
                <a:spcPts val="1200"/>
              </a:spcBef>
              <a:spcAft>
                <a:spcPts val="60"/>
              </a:spcAft>
              <a:buClrTx/>
              <a:buSzTx/>
              <a:buFont typeface="Arial" panose="020B0604020202020204" pitchFamily="34" charset="0"/>
              <a:buNone/>
              <a:tabLst/>
              <a:defRPr/>
            </a:pPr>
            <a:r>
              <a:rPr lang="en-US" dirty="0"/>
              <a:t>Month, DD, YYYY</a:t>
            </a:r>
          </a:p>
          <a:p>
            <a:pPr lvl="0"/>
            <a:endParaRPr lang="en-US" dirty="0"/>
          </a:p>
        </p:txBody>
      </p:sp>
      <p:pic>
        <p:nvPicPr>
          <p:cNvPr id="8" name="Picture 7" descr="A green text on a black background&#10;&#10;Description automatically generated">
            <a:extLst>
              <a:ext uri="{FF2B5EF4-FFF2-40B4-BE49-F238E27FC236}">
                <a16:creationId xmlns:a16="http://schemas.microsoft.com/office/drawing/2014/main" id="{6CCBA021-FFEE-F631-9EBE-AD8EEDFC4FA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92492" y="1104430"/>
            <a:ext cx="2718596" cy="494292"/>
          </a:xfrm>
          <a:prstGeom prst="rect">
            <a:avLst/>
          </a:prstGeom>
        </p:spPr>
      </p:pic>
    </p:spTree>
    <p:extLst>
      <p:ext uri="{BB962C8B-B14F-4D97-AF65-F5344CB8AC3E}">
        <p14:creationId xmlns:p14="http://schemas.microsoft.com/office/powerpoint/2010/main" val="138098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Agenda">
    <p:spTree>
      <p:nvGrpSpPr>
        <p:cNvPr id="1" name=""/>
        <p:cNvGrpSpPr/>
        <p:nvPr/>
      </p:nvGrpSpPr>
      <p:grpSpPr>
        <a:xfrm>
          <a:off x="0" y="0"/>
          <a:ext cx="0" cy="0"/>
          <a:chOff x="0" y="0"/>
          <a:chExt cx="0" cy="0"/>
        </a:xfrm>
      </p:grpSpPr>
      <p:sp>
        <p:nvSpPr>
          <p:cNvPr id="142" name="Freeform 141">
            <a:extLst>
              <a:ext uri="{FF2B5EF4-FFF2-40B4-BE49-F238E27FC236}">
                <a16:creationId xmlns:a16="http://schemas.microsoft.com/office/drawing/2014/main" id="{C5299A65-0A0F-7322-3425-6AD66F71B882}"/>
              </a:ext>
            </a:extLst>
          </p:cNvPr>
          <p:cNvSpPr/>
          <p:nvPr userDrawn="1"/>
        </p:nvSpPr>
        <p:spPr>
          <a:xfrm>
            <a:off x="0" y="0"/>
            <a:ext cx="9144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tx1"/>
          </a:solidFill>
          <a:ln w="0" cap="flat">
            <a:noFill/>
            <a:prstDash val="solid"/>
            <a:miter/>
          </a:ln>
        </p:spPr>
        <p:txBody>
          <a:bodyPr rtlCol="0" anchor="ctr"/>
          <a:lstStyle/>
          <a:p>
            <a:endParaRPr lang="en-US" sz="1350" dirty="0"/>
          </a:p>
        </p:txBody>
      </p:sp>
      <p:sp>
        <p:nvSpPr>
          <p:cNvPr id="4" name="Rectangle 6">
            <a:extLst>
              <a:ext uri="{FF2B5EF4-FFF2-40B4-BE49-F238E27FC236}">
                <a16:creationId xmlns:a16="http://schemas.microsoft.com/office/drawing/2014/main" id="{7562B7F0-6B0A-3291-2731-E56176CBCD79}"/>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2" name="Title Placeholder 1">
            <a:extLst>
              <a:ext uri="{FF2B5EF4-FFF2-40B4-BE49-F238E27FC236}">
                <a16:creationId xmlns:a16="http://schemas.microsoft.com/office/drawing/2014/main" id="{C6BF0141-76AB-011B-F21C-1EA2F8922954}"/>
              </a:ext>
            </a:extLst>
          </p:cNvPr>
          <p:cNvSpPr>
            <a:spLocks noGrp="1"/>
          </p:cNvSpPr>
          <p:nvPr>
            <p:ph type="title" hasCustomPrompt="1"/>
          </p:nvPr>
        </p:nvSpPr>
        <p:spPr>
          <a:xfrm>
            <a:off x="333014" y="365125"/>
            <a:ext cx="8477971" cy="886397"/>
          </a:xfrm>
          <a:prstGeom prst="rect">
            <a:avLst/>
          </a:prstGeom>
        </p:spPr>
        <p:txBody>
          <a:bodyPr vert="horz" wrap="square" lIns="0" tIns="0" rIns="0" bIns="0" rtlCol="0" anchor="t" anchorCtr="0">
            <a:noAutofit/>
          </a:bodyPr>
          <a:lstStyle>
            <a:lvl1pPr>
              <a:defRPr>
                <a:solidFill>
                  <a:schemeClr val="bg1"/>
                </a:solidFill>
              </a:defRPr>
            </a:lvl1pPr>
          </a:lstStyle>
          <a:p>
            <a:r>
              <a:rPr lang="en-US" dirty="0"/>
              <a:t>One-sentence headline with the main takeaway message for the slide</a:t>
            </a:r>
          </a:p>
        </p:txBody>
      </p:sp>
      <p:sp>
        <p:nvSpPr>
          <p:cNvPr id="6" name="Text Placeholder 21">
            <a:extLst>
              <a:ext uri="{FF2B5EF4-FFF2-40B4-BE49-F238E27FC236}">
                <a16:creationId xmlns:a16="http://schemas.microsoft.com/office/drawing/2014/main" id="{214CCAA2-0C7F-BF89-F5D9-B462D43DBDF4}"/>
              </a:ext>
            </a:extLst>
          </p:cNvPr>
          <p:cNvSpPr>
            <a:spLocks noGrp="1"/>
          </p:cNvSpPr>
          <p:nvPr>
            <p:ph type="body" sz="quarter" idx="20" hasCustomPrompt="1"/>
          </p:nvPr>
        </p:nvSpPr>
        <p:spPr>
          <a:xfrm>
            <a:off x="3606518" y="1877676"/>
            <a:ext cx="1906039" cy="1642386"/>
          </a:xfrm>
          <a:solidFill>
            <a:schemeClr val="tx2"/>
          </a:solidFill>
        </p:spPr>
        <p:txBody>
          <a:bodyPr lIns="91440" tIns="182880" rIns="91440" bIns="182880">
            <a:noAutofit/>
          </a:bodyPr>
          <a:lstStyle>
            <a:lvl1pPr marL="0" indent="0" algn="l">
              <a:buNone/>
              <a:defRPr sz="1800" b="1">
                <a:solidFill>
                  <a:schemeClr val="bg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11" name="Text Placeholder 21">
            <a:extLst>
              <a:ext uri="{FF2B5EF4-FFF2-40B4-BE49-F238E27FC236}">
                <a16:creationId xmlns:a16="http://schemas.microsoft.com/office/drawing/2014/main" id="{E6750BEF-2A8D-1A56-3704-5D66A794F389}"/>
              </a:ext>
            </a:extLst>
          </p:cNvPr>
          <p:cNvSpPr>
            <a:spLocks noGrp="1"/>
          </p:cNvSpPr>
          <p:nvPr>
            <p:ph type="body" sz="quarter" idx="21" hasCustomPrompt="1"/>
          </p:nvPr>
        </p:nvSpPr>
        <p:spPr>
          <a:xfrm>
            <a:off x="1483836" y="1877676"/>
            <a:ext cx="1906039" cy="1642386"/>
          </a:xfrm>
          <a:solidFill>
            <a:schemeClr val="accent6"/>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12" name="Text Placeholder 21">
            <a:extLst>
              <a:ext uri="{FF2B5EF4-FFF2-40B4-BE49-F238E27FC236}">
                <a16:creationId xmlns:a16="http://schemas.microsoft.com/office/drawing/2014/main" id="{E4EBBD7D-EFC3-0743-1CA8-37D43DBEEF6B}"/>
              </a:ext>
            </a:extLst>
          </p:cNvPr>
          <p:cNvSpPr>
            <a:spLocks noGrp="1"/>
          </p:cNvSpPr>
          <p:nvPr>
            <p:ph type="body" sz="quarter" idx="22" hasCustomPrompt="1"/>
          </p:nvPr>
        </p:nvSpPr>
        <p:spPr>
          <a:xfrm>
            <a:off x="5754124" y="1877676"/>
            <a:ext cx="1906039" cy="1642386"/>
          </a:xfrm>
          <a:solidFill>
            <a:schemeClr val="accent2"/>
          </a:solidFill>
        </p:spPr>
        <p:txBody>
          <a:bodyPr lIns="91440" tIns="182880" rIns="91440" bIns="182880">
            <a:noAutofit/>
          </a:bodyPr>
          <a:lstStyle>
            <a:lvl1pPr marL="0" indent="0" algn="l">
              <a:buNone/>
              <a:defRPr sz="1800" b="1">
                <a:solidFill>
                  <a:schemeClr val="bg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13" name="Text Placeholder 21">
            <a:extLst>
              <a:ext uri="{FF2B5EF4-FFF2-40B4-BE49-F238E27FC236}">
                <a16:creationId xmlns:a16="http://schemas.microsoft.com/office/drawing/2014/main" id="{70AFA832-84B9-585A-8D90-1FA0CCF948EB}"/>
              </a:ext>
            </a:extLst>
          </p:cNvPr>
          <p:cNvSpPr>
            <a:spLocks noGrp="1"/>
          </p:cNvSpPr>
          <p:nvPr>
            <p:ph type="body" sz="quarter" idx="23" hasCustomPrompt="1"/>
          </p:nvPr>
        </p:nvSpPr>
        <p:spPr>
          <a:xfrm>
            <a:off x="1483836" y="3792947"/>
            <a:ext cx="1906039" cy="1642386"/>
          </a:xfrm>
          <a:solidFill>
            <a:schemeClr val="accent3"/>
          </a:solidFill>
        </p:spPr>
        <p:txBody>
          <a:bodyPr lIns="91440" tIns="182880" rIns="91440" bIns="182880">
            <a:noAutofit/>
          </a:bodyPr>
          <a:lstStyle>
            <a:lvl1pPr marL="0" indent="0" algn="l">
              <a:buNone/>
              <a:defRPr sz="1800" b="1">
                <a:solidFill>
                  <a:schemeClr val="bg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14" name="Text Placeholder 21">
            <a:extLst>
              <a:ext uri="{FF2B5EF4-FFF2-40B4-BE49-F238E27FC236}">
                <a16:creationId xmlns:a16="http://schemas.microsoft.com/office/drawing/2014/main" id="{C09C3622-F8EC-2146-1750-2920B505E229}"/>
              </a:ext>
            </a:extLst>
          </p:cNvPr>
          <p:cNvSpPr>
            <a:spLocks noGrp="1"/>
          </p:cNvSpPr>
          <p:nvPr>
            <p:ph type="body" sz="quarter" idx="24" hasCustomPrompt="1"/>
          </p:nvPr>
        </p:nvSpPr>
        <p:spPr>
          <a:xfrm>
            <a:off x="3606518" y="3792947"/>
            <a:ext cx="1906039" cy="1642386"/>
          </a:xfrm>
          <a:solidFill>
            <a:schemeClr val="accent4"/>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15" name="Text Placeholder 21">
            <a:extLst>
              <a:ext uri="{FF2B5EF4-FFF2-40B4-BE49-F238E27FC236}">
                <a16:creationId xmlns:a16="http://schemas.microsoft.com/office/drawing/2014/main" id="{5E459465-1414-7FB2-2181-01593A6132DB}"/>
              </a:ext>
            </a:extLst>
          </p:cNvPr>
          <p:cNvSpPr>
            <a:spLocks noGrp="1"/>
          </p:cNvSpPr>
          <p:nvPr>
            <p:ph type="body" sz="quarter" idx="25" hasCustomPrompt="1"/>
          </p:nvPr>
        </p:nvSpPr>
        <p:spPr>
          <a:xfrm>
            <a:off x="5754124" y="3792947"/>
            <a:ext cx="1906039" cy="1642386"/>
          </a:xfrm>
          <a:solidFill>
            <a:schemeClr val="accent5"/>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pic>
        <p:nvPicPr>
          <p:cNvPr id="3" name="Picture 2" descr="White text on a black background&#10;&#10;Description automatically generated">
            <a:extLst>
              <a:ext uri="{FF2B5EF4-FFF2-40B4-BE49-F238E27FC236}">
                <a16:creationId xmlns:a16="http://schemas.microsoft.com/office/drawing/2014/main" id="{74DF9257-8E83-5BA1-62C2-17D349CB61E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288962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Agenda">
    <p:spTree>
      <p:nvGrpSpPr>
        <p:cNvPr id="1" name=""/>
        <p:cNvGrpSpPr/>
        <p:nvPr/>
      </p:nvGrpSpPr>
      <p:grpSpPr>
        <a:xfrm>
          <a:off x="0" y="0"/>
          <a:ext cx="0" cy="0"/>
          <a:chOff x="0" y="0"/>
          <a:chExt cx="0" cy="0"/>
        </a:xfrm>
      </p:grpSpPr>
      <p:sp>
        <p:nvSpPr>
          <p:cNvPr id="142" name="Freeform 141">
            <a:extLst>
              <a:ext uri="{FF2B5EF4-FFF2-40B4-BE49-F238E27FC236}">
                <a16:creationId xmlns:a16="http://schemas.microsoft.com/office/drawing/2014/main" id="{C5299A65-0A0F-7322-3425-6AD66F71B882}"/>
              </a:ext>
            </a:extLst>
          </p:cNvPr>
          <p:cNvSpPr/>
          <p:nvPr userDrawn="1"/>
        </p:nvSpPr>
        <p:spPr>
          <a:xfrm>
            <a:off x="0" y="0"/>
            <a:ext cx="9144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tx1"/>
          </a:solidFill>
          <a:ln w="0" cap="flat">
            <a:noFill/>
            <a:prstDash val="solid"/>
            <a:miter/>
          </a:ln>
        </p:spPr>
        <p:txBody>
          <a:bodyPr rtlCol="0" anchor="ctr"/>
          <a:lstStyle/>
          <a:p>
            <a:endParaRPr lang="en-US" sz="1350" dirty="0"/>
          </a:p>
        </p:txBody>
      </p:sp>
      <p:sp>
        <p:nvSpPr>
          <p:cNvPr id="4" name="Rectangle 6">
            <a:extLst>
              <a:ext uri="{FF2B5EF4-FFF2-40B4-BE49-F238E27FC236}">
                <a16:creationId xmlns:a16="http://schemas.microsoft.com/office/drawing/2014/main" id="{7562B7F0-6B0A-3291-2731-E56176CBCD79}"/>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2" name="Title Placeholder 1">
            <a:extLst>
              <a:ext uri="{FF2B5EF4-FFF2-40B4-BE49-F238E27FC236}">
                <a16:creationId xmlns:a16="http://schemas.microsoft.com/office/drawing/2014/main" id="{C6BF0141-76AB-011B-F21C-1EA2F8922954}"/>
              </a:ext>
            </a:extLst>
          </p:cNvPr>
          <p:cNvSpPr>
            <a:spLocks noGrp="1"/>
          </p:cNvSpPr>
          <p:nvPr>
            <p:ph type="title" hasCustomPrompt="1"/>
          </p:nvPr>
        </p:nvSpPr>
        <p:spPr>
          <a:xfrm>
            <a:off x="333014" y="365125"/>
            <a:ext cx="8477971" cy="886397"/>
          </a:xfrm>
          <a:prstGeom prst="rect">
            <a:avLst/>
          </a:prstGeom>
        </p:spPr>
        <p:txBody>
          <a:bodyPr vert="horz" wrap="square" lIns="0" tIns="0" rIns="0" bIns="0" rtlCol="0" anchor="t" anchorCtr="0">
            <a:noAutofit/>
          </a:bodyPr>
          <a:lstStyle>
            <a:lvl1pPr>
              <a:defRPr>
                <a:solidFill>
                  <a:schemeClr val="bg1"/>
                </a:solidFill>
              </a:defRPr>
            </a:lvl1pPr>
          </a:lstStyle>
          <a:p>
            <a:r>
              <a:rPr lang="en-US" dirty="0"/>
              <a:t>One-sentence headline with the main takeaway message for the slide</a:t>
            </a:r>
          </a:p>
        </p:txBody>
      </p:sp>
      <p:sp>
        <p:nvSpPr>
          <p:cNvPr id="18" name="Text Placeholder 21">
            <a:extLst>
              <a:ext uri="{FF2B5EF4-FFF2-40B4-BE49-F238E27FC236}">
                <a16:creationId xmlns:a16="http://schemas.microsoft.com/office/drawing/2014/main" id="{F2AF184F-EB92-1947-28C0-62224563AA08}"/>
              </a:ext>
            </a:extLst>
          </p:cNvPr>
          <p:cNvSpPr>
            <a:spLocks noGrp="1"/>
          </p:cNvSpPr>
          <p:nvPr>
            <p:ph type="body" sz="quarter" idx="21" hasCustomPrompt="1"/>
          </p:nvPr>
        </p:nvSpPr>
        <p:spPr>
          <a:xfrm>
            <a:off x="406521" y="1866046"/>
            <a:ext cx="1906039" cy="1642386"/>
          </a:xfrm>
          <a:solidFill>
            <a:schemeClr val="accent6"/>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23" name="Text Placeholder 21">
            <a:extLst>
              <a:ext uri="{FF2B5EF4-FFF2-40B4-BE49-F238E27FC236}">
                <a16:creationId xmlns:a16="http://schemas.microsoft.com/office/drawing/2014/main" id="{762BBF9D-3C3D-B6C3-72CB-55992C113725}"/>
              </a:ext>
            </a:extLst>
          </p:cNvPr>
          <p:cNvSpPr>
            <a:spLocks noGrp="1"/>
          </p:cNvSpPr>
          <p:nvPr>
            <p:ph type="body" sz="quarter" idx="22" hasCustomPrompt="1"/>
          </p:nvPr>
        </p:nvSpPr>
        <p:spPr>
          <a:xfrm>
            <a:off x="2554125" y="1866046"/>
            <a:ext cx="1906039" cy="1642386"/>
          </a:xfrm>
          <a:solidFill>
            <a:schemeClr val="tx2"/>
          </a:solidFill>
        </p:spPr>
        <p:txBody>
          <a:bodyPr lIns="91440" tIns="182880" rIns="91440" bIns="182880">
            <a:noAutofit/>
          </a:bodyPr>
          <a:lstStyle>
            <a:lvl1pPr marL="0" indent="0" algn="l">
              <a:buNone/>
              <a:defRPr sz="1800" b="1">
                <a:solidFill>
                  <a:schemeClr val="bg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24" name="Text Placeholder 21">
            <a:extLst>
              <a:ext uri="{FF2B5EF4-FFF2-40B4-BE49-F238E27FC236}">
                <a16:creationId xmlns:a16="http://schemas.microsoft.com/office/drawing/2014/main" id="{7C0BAECF-2A98-A6FD-AE4D-F760BEEDA70C}"/>
              </a:ext>
            </a:extLst>
          </p:cNvPr>
          <p:cNvSpPr>
            <a:spLocks noGrp="1"/>
          </p:cNvSpPr>
          <p:nvPr>
            <p:ph type="body" sz="quarter" idx="23" hasCustomPrompt="1"/>
          </p:nvPr>
        </p:nvSpPr>
        <p:spPr>
          <a:xfrm>
            <a:off x="4676808" y="1866046"/>
            <a:ext cx="1906039" cy="1642386"/>
          </a:xfrm>
          <a:solidFill>
            <a:schemeClr val="accent1"/>
          </a:solidFill>
        </p:spPr>
        <p:txBody>
          <a:bodyPr lIns="91440" tIns="182880" rIns="91440" bIns="182880">
            <a:noAutofit/>
          </a:bodyPr>
          <a:lstStyle>
            <a:lvl1pPr marL="0" indent="0" algn="l">
              <a:buNone/>
              <a:defRPr sz="1800" b="1">
                <a:solidFill>
                  <a:schemeClr val="bg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25" name="Text Placeholder 21">
            <a:extLst>
              <a:ext uri="{FF2B5EF4-FFF2-40B4-BE49-F238E27FC236}">
                <a16:creationId xmlns:a16="http://schemas.microsoft.com/office/drawing/2014/main" id="{F2A68132-3CEF-79D1-E40F-808D3373813A}"/>
              </a:ext>
            </a:extLst>
          </p:cNvPr>
          <p:cNvSpPr>
            <a:spLocks noGrp="1"/>
          </p:cNvSpPr>
          <p:nvPr>
            <p:ph type="body" sz="quarter" idx="24" hasCustomPrompt="1"/>
          </p:nvPr>
        </p:nvSpPr>
        <p:spPr>
          <a:xfrm>
            <a:off x="6824412" y="1866046"/>
            <a:ext cx="1906039" cy="1642386"/>
          </a:xfrm>
          <a:solidFill>
            <a:schemeClr val="accent2"/>
          </a:solidFill>
        </p:spPr>
        <p:txBody>
          <a:bodyPr lIns="91440" tIns="182880" rIns="91440" bIns="182880">
            <a:noAutofit/>
          </a:bodyPr>
          <a:lstStyle>
            <a:lvl1pPr marL="0" indent="0" algn="l">
              <a:buNone/>
              <a:defRPr sz="1800" b="1">
                <a:solidFill>
                  <a:schemeClr val="bg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26" name="Text Placeholder 21">
            <a:extLst>
              <a:ext uri="{FF2B5EF4-FFF2-40B4-BE49-F238E27FC236}">
                <a16:creationId xmlns:a16="http://schemas.microsoft.com/office/drawing/2014/main" id="{8330CA61-283D-A48A-7C99-745BB678BF56}"/>
              </a:ext>
            </a:extLst>
          </p:cNvPr>
          <p:cNvSpPr>
            <a:spLocks noGrp="1"/>
          </p:cNvSpPr>
          <p:nvPr>
            <p:ph type="body" sz="quarter" idx="25" hasCustomPrompt="1"/>
          </p:nvPr>
        </p:nvSpPr>
        <p:spPr>
          <a:xfrm>
            <a:off x="406521" y="3798501"/>
            <a:ext cx="1906039" cy="1642386"/>
          </a:xfrm>
          <a:solidFill>
            <a:schemeClr val="accent3"/>
          </a:solidFill>
        </p:spPr>
        <p:txBody>
          <a:bodyPr lIns="91440" tIns="182880" rIns="91440" bIns="182880">
            <a:noAutofit/>
          </a:bodyPr>
          <a:lstStyle>
            <a:lvl1pPr marL="0" indent="0" algn="l">
              <a:buNone/>
              <a:defRPr sz="1800" b="1">
                <a:solidFill>
                  <a:schemeClr val="bg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27" name="Text Placeholder 21">
            <a:extLst>
              <a:ext uri="{FF2B5EF4-FFF2-40B4-BE49-F238E27FC236}">
                <a16:creationId xmlns:a16="http://schemas.microsoft.com/office/drawing/2014/main" id="{15C73C6D-E9D2-339B-3A4C-8D645ADC294B}"/>
              </a:ext>
            </a:extLst>
          </p:cNvPr>
          <p:cNvSpPr>
            <a:spLocks noGrp="1"/>
          </p:cNvSpPr>
          <p:nvPr>
            <p:ph type="body" sz="quarter" idx="26" hasCustomPrompt="1"/>
          </p:nvPr>
        </p:nvSpPr>
        <p:spPr>
          <a:xfrm>
            <a:off x="2554125" y="3798501"/>
            <a:ext cx="1906039" cy="1642386"/>
          </a:xfrm>
          <a:solidFill>
            <a:schemeClr val="accent4"/>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28" name="Text Placeholder 21">
            <a:extLst>
              <a:ext uri="{FF2B5EF4-FFF2-40B4-BE49-F238E27FC236}">
                <a16:creationId xmlns:a16="http://schemas.microsoft.com/office/drawing/2014/main" id="{F2AB31E6-9CD2-8ACD-0763-AE7EAED4CA42}"/>
              </a:ext>
            </a:extLst>
          </p:cNvPr>
          <p:cNvSpPr>
            <a:spLocks noGrp="1"/>
          </p:cNvSpPr>
          <p:nvPr>
            <p:ph type="body" sz="quarter" idx="27" hasCustomPrompt="1"/>
          </p:nvPr>
        </p:nvSpPr>
        <p:spPr>
          <a:xfrm>
            <a:off x="4676808" y="3798501"/>
            <a:ext cx="1906039" cy="1642386"/>
          </a:xfrm>
          <a:solidFill>
            <a:schemeClr val="accent5"/>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29" name="Text Placeholder 21">
            <a:extLst>
              <a:ext uri="{FF2B5EF4-FFF2-40B4-BE49-F238E27FC236}">
                <a16:creationId xmlns:a16="http://schemas.microsoft.com/office/drawing/2014/main" id="{618E0801-774E-7366-556E-7769786E87DB}"/>
              </a:ext>
            </a:extLst>
          </p:cNvPr>
          <p:cNvSpPr>
            <a:spLocks noGrp="1"/>
          </p:cNvSpPr>
          <p:nvPr>
            <p:ph type="body" sz="quarter" idx="28" hasCustomPrompt="1"/>
          </p:nvPr>
        </p:nvSpPr>
        <p:spPr>
          <a:xfrm>
            <a:off x="6824412" y="3798501"/>
            <a:ext cx="1906039" cy="1642386"/>
          </a:xfrm>
          <a:solidFill>
            <a:schemeClr val="accent6">
              <a:lumMod val="75000"/>
            </a:schemeClr>
          </a:solidFill>
        </p:spPr>
        <p:txBody>
          <a:bodyPr lIns="91440" tIns="182880" rIns="91440" bIns="182880">
            <a:noAutofit/>
          </a:bodyPr>
          <a:lstStyle>
            <a:lvl1pPr marL="0" indent="0" algn="l">
              <a:buNone/>
              <a:defRPr sz="1800" b="1">
                <a:solidFill>
                  <a:schemeClr val="bg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pic>
        <p:nvPicPr>
          <p:cNvPr id="3" name="Picture 2" descr="White text on a black background&#10;&#10;Description automatically generated">
            <a:extLst>
              <a:ext uri="{FF2B5EF4-FFF2-40B4-BE49-F238E27FC236}">
                <a16:creationId xmlns:a16="http://schemas.microsoft.com/office/drawing/2014/main" id="{560DC102-C37D-BAE1-AC7C-A034C218254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2934063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SmartArt">
    <p:spTree>
      <p:nvGrpSpPr>
        <p:cNvPr id="1" name=""/>
        <p:cNvGrpSpPr/>
        <p:nvPr/>
      </p:nvGrpSpPr>
      <p:grpSpPr>
        <a:xfrm>
          <a:off x="0" y="0"/>
          <a:ext cx="0" cy="0"/>
          <a:chOff x="0" y="0"/>
          <a:chExt cx="0" cy="0"/>
        </a:xfrm>
      </p:grpSpPr>
      <p:sp>
        <p:nvSpPr>
          <p:cNvPr id="142" name="Freeform 141">
            <a:extLst>
              <a:ext uri="{FF2B5EF4-FFF2-40B4-BE49-F238E27FC236}">
                <a16:creationId xmlns:a16="http://schemas.microsoft.com/office/drawing/2014/main" id="{C5299A65-0A0F-7322-3425-6AD66F71B882}"/>
              </a:ext>
            </a:extLst>
          </p:cNvPr>
          <p:cNvSpPr/>
          <p:nvPr userDrawn="1"/>
        </p:nvSpPr>
        <p:spPr>
          <a:xfrm>
            <a:off x="0" y="0"/>
            <a:ext cx="9144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tx1"/>
          </a:solidFill>
          <a:ln w="0" cap="flat">
            <a:noFill/>
            <a:prstDash val="solid"/>
            <a:miter/>
          </a:ln>
        </p:spPr>
        <p:txBody>
          <a:bodyPr rtlCol="0" anchor="ctr"/>
          <a:lstStyle/>
          <a:p>
            <a:endParaRPr lang="en-US" sz="1350" dirty="0"/>
          </a:p>
        </p:txBody>
      </p:sp>
      <p:sp>
        <p:nvSpPr>
          <p:cNvPr id="4" name="Rectangle 6">
            <a:extLst>
              <a:ext uri="{FF2B5EF4-FFF2-40B4-BE49-F238E27FC236}">
                <a16:creationId xmlns:a16="http://schemas.microsoft.com/office/drawing/2014/main" id="{7562B7F0-6B0A-3291-2731-E56176CBCD79}"/>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2" name="Title Placeholder 1">
            <a:extLst>
              <a:ext uri="{FF2B5EF4-FFF2-40B4-BE49-F238E27FC236}">
                <a16:creationId xmlns:a16="http://schemas.microsoft.com/office/drawing/2014/main" id="{C6BF0141-76AB-011B-F21C-1EA2F8922954}"/>
              </a:ext>
            </a:extLst>
          </p:cNvPr>
          <p:cNvSpPr>
            <a:spLocks noGrp="1"/>
          </p:cNvSpPr>
          <p:nvPr>
            <p:ph type="title" hasCustomPrompt="1"/>
          </p:nvPr>
        </p:nvSpPr>
        <p:spPr>
          <a:xfrm>
            <a:off x="333014" y="365125"/>
            <a:ext cx="8477971" cy="886397"/>
          </a:xfrm>
          <a:prstGeom prst="rect">
            <a:avLst/>
          </a:prstGeom>
        </p:spPr>
        <p:txBody>
          <a:bodyPr vert="horz" wrap="square" lIns="0" tIns="0" rIns="0" bIns="0" rtlCol="0" anchor="t" anchorCtr="0">
            <a:noAutofit/>
          </a:bodyPr>
          <a:lstStyle>
            <a:lvl1pPr>
              <a:defRPr>
                <a:solidFill>
                  <a:schemeClr val="bg1"/>
                </a:solidFill>
              </a:defRPr>
            </a:lvl1pPr>
          </a:lstStyle>
          <a:p>
            <a:r>
              <a:rPr lang="en-US" dirty="0"/>
              <a:t>One-sentence headline with the main takeaway message for the slide</a:t>
            </a:r>
          </a:p>
        </p:txBody>
      </p:sp>
      <p:sp>
        <p:nvSpPr>
          <p:cNvPr id="6" name="SmartArt Placeholder 5">
            <a:extLst>
              <a:ext uri="{FF2B5EF4-FFF2-40B4-BE49-F238E27FC236}">
                <a16:creationId xmlns:a16="http://schemas.microsoft.com/office/drawing/2014/main" id="{7EFB8B02-1753-C971-B5BE-8A34B2EE1278}"/>
              </a:ext>
            </a:extLst>
          </p:cNvPr>
          <p:cNvSpPr>
            <a:spLocks noGrp="1"/>
          </p:cNvSpPr>
          <p:nvPr>
            <p:ph type="dgm" sz="quarter" idx="10"/>
          </p:nvPr>
        </p:nvSpPr>
        <p:spPr>
          <a:xfrm>
            <a:off x="333375" y="1655763"/>
            <a:ext cx="8477250" cy="4186237"/>
          </a:xfrm>
        </p:spPr>
        <p:txBody>
          <a:bodyPr/>
          <a:lstStyle/>
          <a:p>
            <a:r>
              <a:rPr lang="en-US"/>
              <a:t>Click icon to add SmartArt graphic</a:t>
            </a:r>
          </a:p>
        </p:txBody>
      </p:sp>
      <p:pic>
        <p:nvPicPr>
          <p:cNvPr id="3" name="Picture 2" descr="White text on a black background&#10;&#10;Description automatically generated">
            <a:extLst>
              <a:ext uri="{FF2B5EF4-FFF2-40B4-BE49-F238E27FC236}">
                <a16:creationId xmlns:a16="http://schemas.microsoft.com/office/drawing/2014/main" id="{50BB6FDE-4E11-37E6-5EE0-271CA23105A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3250804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Image series">
    <p:spTree>
      <p:nvGrpSpPr>
        <p:cNvPr id="1" name=""/>
        <p:cNvGrpSpPr/>
        <p:nvPr/>
      </p:nvGrpSpPr>
      <p:grpSpPr>
        <a:xfrm>
          <a:off x="0" y="0"/>
          <a:ext cx="0" cy="0"/>
          <a:chOff x="0" y="0"/>
          <a:chExt cx="0" cy="0"/>
        </a:xfrm>
      </p:grpSpPr>
      <p:sp>
        <p:nvSpPr>
          <p:cNvPr id="118" name="Picture Placeholder 117">
            <a:extLst>
              <a:ext uri="{FF2B5EF4-FFF2-40B4-BE49-F238E27FC236}">
                <a16:creationId xmlns:a16="http://schemas.microsoft.com/office/drawing/2014/main" id="{FCAA6D76-9D9F-EEEC-3A19-B8672A58A5A7}"/>
              </a:ext>
            </a:extLst>
          </p:cNvPr>
          <p:cNvSpPr>
            <a:spLocks noGrp="1"/>
          </p:cNvSpPr>
          <p:nvPr>
            <p:ph type="pic" sz="quarter" idx="13"/>
          </p:nvPr>
        </p:nvSpPr>
        <p:spPr>
          <a:xfrm>
            <a:off x="5734050" y="-6350"/>
            <a:ext cx="3409950" cy="2155825"/>
          </a:xfrm>
          <a:solidFill>
            <a:schemeClr val="bg2"/>
          </a:solidFill>
        </p:spPr>
        <p:txBody>
          <a:bodyPr/>
          <a:lstStyle/>
          <a:p>
            <a:r>
              <a:rPr lang="en-US"/>
              <a:t>Click icon to add picture</a:t>
            </a:r>
          </a:p>
        </p:txBody>
      </p:sp>
      <p:sp>
        <p:nvSpPr>
          <p:cNvPr id="121" name="Picture Placeholder 120">
            <a:extLst>
              <a:ext uri="{FF2B5EF4-FFF2-40B4-BE49-F238E27FC236}">
                <a16:creationId xmlns:a16="http://schemas.microsoft.com/office/drawing/2014/main" id="{374474B3-1A16-3799-2DA6-5E1F9B62F1F2}"/>
              </a:ext>
            </a:extLst>
          </p:cNvPr>
          <p:cNvSpPr>
            <a:spLocks noGrp="1"/>
          </p:cNvSpPr>
          <p:nvPr>
            <p:ph type="pic" sz="quarter" idx="14"/>
          </p:nvPr>
        </p:nvSpPr>
        <p:spPr>
          <a:xfrm>
            <a:off x="5734050" y="2352676"/>
            <a:ext cx="3409950" cy="2149475"/>
          </a:xfrm>
          <a:solidFill>
            <a:schemeClr val="bg2"/>
          </a:solidFill>
        </p:spPr>
        <p:txBody>
          <a:bodyPr/>
          <a:lstStyle/>
          <a:p>
            <a:r>
              <a:rPr lang="en-US"/>
              <a:t>Click icon to add picture</a:t>
            </a:r>
          </a:p>
        </p:txBody>
      </p:sp>
      <p:sp>
        <p:nvSpPr>
          <p:cNvPr id="123" name="Picture Placeholder 122">
            <a:extLst>
              <a:ext uri="{FF2B5EF4-FFF2-40B4-BE49-F238E27FC236}">
                <a16:creationId xmlns:a16="http://schemas.microsoft.com/office/drawing/2014/main" id="{0285EA67-185C-FA9B-F112-0DEA71BAF9A1}"/>
              </a:ext>
            </a:extLst>
          </p:cNvPr>
          <p:cNvSpPr>
            <a:spLocks noGrp="1"/>
          </p:cNvSpPr>
          <p:nvPr>
            <p:ph type="pic" sz="quarter" idx="15"/>
          </p:nvPr>
        </p:nvSpPr>
        <p:spPr>
          <a:xfrm>
            <a:off x="5734050" y="4703764"/>
            <a:ext cx="3409950" cy="2154237"/>
          </a:xfrm>
          <a:solidFill>
            <a:schemeClr val="bg2"/>
          </a:solidFill>
        </p:spPr>
        <p:txBody>
          <a:bodyPr/>
          <a:lstStyle/>
          <a:p>
            <a:r>
              <a:rPr lang="en-US"/>
              <a:t>Click icon to add picture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6" name="Title Placeholder 1">
            <a:extLst>
              <a:ext uri="{FF2B5EF4-FFF2-40B4-BE49-F238E27FC236}">
                <a16:creationId xmlns:a16="http://schemas.microsoft.com/office/drawing/2014/main" id="{7E9F770C-D324-4DDC-D04D-4A7E7FDFD9A0}"/>
              </a:ext>
            </a:extLst>
          </p:cNvPr>
          <p:cNvSpPr>
            <a:spLocks noGrp="1"/>
          </p:cNvSpPr>
          <p:nvPr>
            <p:ph type="title" hasCustomPrompt="1"/>
          </p:nvPr>
        </p:nvSpPr>
        <p:spPr>
          <a:xfrm>
            <a:off x="333014" y="365125"/>
            <a:ext cx="4979215" cy="1329595"/>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7" name="Text Placeholder 2">
            <a:extLst>
              <a:ext uri="{FF2B5EF4-FFF2-40B4-BE49-F238E27FC236}">
                <a16:creationId xmlns:a16="http://schemas.microsoft.com/office/drawing/2014/main" id="{7BAB450F-1E53-F4C3-72D7-C65EB8C0A907}"/>
              </a:ext>
            </a:extLst>
          </p:cNvPr>
          <p:cNvSpPr>
            <a:spLocks noGrp="1"/>
          </p:cNvSpPr>
          <p:nvPr>
            <p:ph idx="1" hasCustomPrompt="1"/>
          </p:nvPr>
        </p:nvSpPr>
        <p:spPr>
          <a:xfrm>
            <a:off x="333014" y="2352676"/>
            <a:ext cx="4979215" cy="3534777"/>
          </a:xfrm>
          <a:prstGeom prst="rect">
            <a:avLst/>
          </a:prstGeom>
        </p:spPr>
        <p:txBody>
          <a:bodyPr vert="horz" lIns="0" tIns="0" rIns="0" bIns="0" rtlCol="0">
            <a:noAutofit/>
          </a:bodyPr>
          <a:lstStyle>
            <a:lvl1pPr marL="0" indent="0">
              <a:buNone/>
              <a:defRPr sz="1800"/>
            </a:lvl1pPr>
          </a:lstStyle>
          <a:p>
            <a:r>
              <a:rPr lang="en-US" dirty="0"/>
              <a:t>Supporting point 1</a:t>
            </a:r>
            <a:br>
              <a:rPr lang="en-US" dirty="0"/>
            </a:br>
            <a:r>
              <a:rPr lang="en-US" dirty="0"/>
              <a:t>Supporting point 2</a:t>
            </a:r>
            <a:br>
              <a:rPr lang="en-US" dirty="0"/>
            </a:br>
            <a:r>
              <a:rPr lang="en-US" dirty="0"/>
              <a:t>Supporting point 3</a:t>
            </a:r>
          </a:p>
        </p:txBody>
      </p:sp>
    </p:spTree>
    <p:extLst>
      <p:ext uri="{BB962C8B-B14F-4D97-AF65-F5344CB8AC3E}">
        <p14:creationId xmlns:p14="http://schemas.microsoft.com/office/powerpoint/2010/main" val="22366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image">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295B394A-65AD-EFCF-D745-2EC65478BD2E}"/>
              </a:ext>
            </a:extLst>
          </p:cNvPr>
          <p:cNvSpPr>
            <a:spLocks noGrp="1"/>
          </p:cNvSpPr>
          <p:nvPr>
            <p:ph type="pic" sz="quarter" idx="10"/>
          </p:nvPr>
        </p:nvSpPr>
        <p:spPr>
          <a:xfrm>
            <a:off x="3509138" y="0"/>
            <a:ext cx="5634862" cy="6858000"/>
          </a:xfrm>
        </p:spPr>
        <p:txBody>
          <a:bodyPr/>
          <a:lstStyle/>
          <a:p>
            <a:r>
              <a:rPr lang="en-US"/>
              <a:t>Click icon to add picture</a:t>
            </a:r>
          </a:p>
        </p:txBody>
      </p:sp>
      <p:sp>
        <p:nvSpPr>
          <p:cNvPr id="6" name="Rectangle 5">
            <a:extLst>
              <a:ext uri="{FF2B5EF4-FFF2-40B4-BE49-F238E27FC236}">
                <a16:creationId xmlns:a16="http://schemas.microsoft.com/office/drawing/2014/main" id="{655F232B-0EDE-9AF7-8505-73A82A1D984A}"/>
              </a:ext>
            </a:extLst>
          </p:cNvPr>
          <p:cNvSpPr/>
          <p:nvPr userDrawn="1"/>
        </p:nvSpPr>
        <p:spPr>
          <a:xfrm>
            <a:off x="0" y="0"/>
            <a:ext cx="3509138"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itle Placeholder 1">
            <a:extLst>
              <a:ext uri="{FF2B5EF4-FFF2-40B4-BE49-F238E27FC236}">
                <a16:creationId xmlns:a16="http://schemas.microsoft.com/office/drawing/2014/main" id="{D131D7CF-25BE-F7C9-4F0F-08F9040CF5B8}"/>
              </a:ext>
            </a:extLst>
          </p:cNvPr>
          <p:cNvSpPr>
            <a:spLocks noGrp="1"/>
          </p:cNvSpPr>
          <p:nvPr>
            <p:ph type="title" hasCustomPrompt="1"/>
          </p:nvPr>
        </p:nvSpPr>
        <p:spPr>
          <a:xfrm>
            <a:off x="333014" y="365125"/>
            <a:ext cx="2860129" cy="2215991"/>
          </a:xfrm>
          <a:prstGeom prst="rect">
            <a:avLst/>
          </a:prstGeom>
        </p:spPr>
        <p:txBody>
          <a:bodyPr vert="horz" wrap="square" lIns="0" tIns="0" rIns="0" bIns="0" rtlCol="0" anchor="t" anchorCtr="0">
            <a:noAutofit/>
          </a:bodyPr>
          <a:lstStyle/>
          <a:p>
            <a:r>
              <a:rPr lang="en-US" dirty="0"/>
              <a:t>One-sentence headline with the main takeaway message</a:t>
            </a:r>
          </a:p>
        </p:txBody>
      </p:sp>
      <p:sp>
        <p:nvSpPr>
          <p:cNvPr id="4" name="Text Placeholder 2">
            <a:extLst>
              <a:ext uri="{FF2B5EF4-FFF2-40B4-BE49-F238E27FC236}">
                <a16:creationId xmlns:a16="http://schemas.microsoft.com/office/drawing/2014/main" id="{DEB29FA5-7A35-6FEE-A442-D2C294D8B1F5}"/>
              </a:ext>
            </a:extLst>
          </p:cNvPr>
          <p:cNvSpPr>
            <a:spLocks noGrp="1"/>
          </p:cNvSpPr>
          <p:nvPr>
            <p:ph idx="1" hasCustomPrompt="1"/>
          </p:nvPr>
        </p:nvSpPr>
        <p:spPr>
          <a:xfrm>
            <a:off x="333014" y="2875721"/>
            <a:ext cx="2860129" cy="3011731"/>
          </a:xfrm>
          <a:prstGeom prst="rect">
            <a:avLst/>
          </a:prstGeom>
        </p:spPr>
        <p:txBody>
          <a:bodyPr vert="horz" lIns="0" tIns="0" rIns="0" bIns="0" rtlCol="0">
            <a:noAutofit/>
          </a:bodyPr>
          <a:lstStyle>
            <a:lvl1pPr marL="0" indent="0">
              <a:buNone/>
              <a:defRPr sz="1800"/>
            </a:lvl1pPr>
          </a:lstStyle>
          <a:p>
            <a:r>
              <a:rPr lang="en-US" dirty="0"/>
              <a:t>Supporting point 1</a:t>
            </a:r>
            <a:br>
              <a:rPr lang="en-US" dirty="0"/>
            </a:br>
            <a:r>
              <a:rPr lang="en-US" dirty="0"/>
              <a:t>Supporting point 2</a:t>
            </a:r>
            <a:br>
              <a:rPr lang="en-US" dirty="0"/>
            </a:br>
            <a:r>
              <a:rPr lang="en-US" dirty="0"/>
              <a:t>Supporting point 3</a:t>
            </a:r>
          </a:p>
        </p:txBody>
      </p:sp>
      <p:pic>
        <p:nvPicPr>
          <p:cNvPr id="2" name="Picture 1" descr="A green text on a black background&#10;&#10;Description automatically generated">
            <a:extLst>
              <a:ext uri="{FF2B5EF4-FFF2-40B4-BE49-F238E27FC236}">
                <a16:creationId xmlns:a16="http://schemas.microsoft.com/office/drawing/2014/main" id="{57C91BF6-0914-78DC-ACDC-5B83DB0AB76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05538" y="6401336"/>
            <a:ext cx="1846782" cy="335779"/>
          </a:xfrm>
          <a:prstGeom prst="rect">
            <a:avLst/>
          </a:prstGeom>
        </p:spPr>
      </p:pic>
    </p:spTree>
    <p:extLst>
      <p:ext uri="{BB962C8B-B14F-4D97-AF65-F5344CB8AC3E}">
        <p14:creationId xmlns:p14="http://schemas.microsoft.com/office/powerpoint/2010/main" val="40940641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Image series">
    <p:spTree>
      <p:nvGrpSpPr>
        <p:cNvPr id="1" name=""/>
        <p:cNvGrpSpPr/>
        <p:nvPr/>
      </p:nvGrpSpPr>
      <p:grpSpPr>
        <a:xfrm>
          <a:off x="0" y="0"/>
          <a:ext cx="0" cy="0"/>
          <a:chOff x="0" y="0"/>
          <a:chExt cx="0" cy="0"/>
        </a:xfrm>
      </p:grpSpPr>
      <p:sp>
        <p:nvSpPr>
          <p:cNvPr id="142" name="Freeform 141">
            <a:extLst>
              <a:ext uri="{FF2B5EF4-FFF2-40B4-BE49-F238E27FC236}">
                <a16:creationId xmlns:a16="http://schemas.microsoft.com/office/drawing/2014/main" id="{C5299A65-0A0F-7322-3425-6AD66F71B882}"/>
              </a:ext>
            </a:extLst>
          </p:cNvPr>
          <p:cNvSpPr/>
          <p:nvPr userDrawn="1"/>
        </p:nvSpPr>
        <p:spPr>
          <a:xfrm>
            <a:off x="0" y="0"/>
            <a:ext cx="9144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tx1"/>
          </a:solidFill>
          <a:ln w="0" cap="flat">
            <a:noFill/>
            <a:prstDash val="solid"/>
            <a:miter/>
          </a:ln>
        </p:spPr>
        <p:txBody>
          <a:bodyPr rtlCol="0" anchor="ctr"/>
          <a:lstStyle/>
          <a:p>
            <a:endParaRPr lang="en-US" sz="1350" dirty="0"/>
          </a:p>
        </p:txBody>
      </p:sp>
      <p:sp>
        <p:nvSpPr>
          <p:cNvPr id="137" name="Picture Placeholder 135">
            <a:extLst>
              <a:ext uri="{FF2B5EF4-FFF2-40B4-BE49-F238E27FC236}">
                <a16:creationId xmlns:a16="http://schemas.microsoft.com/office/drawing/2014/main" id="{859767F7-2911-36C4-18C3-120D9FA7D632}"/>
              </a:ext>
            </a:extLst>
          </p:cNvPr>
          <p:cNvSpPr>
            <a:spLocks noGrp="1"/>
          </p:cNvSpPr>
          <p:nvPr>
            <p:ph type="pic" sz="quarter" idx="14"/>
          </p:nvPr>
        </p:nvSpPr>
        <p:spPr>
          <a:xfrm>
            <a:off x="7046259" y="1"/>
            <a:ext cx="2100664" cy="2151063"/>
          </a:xfrm>
          <a:solidFill>
            <a:schemeClr val="bg2"/>
          </a:solidFill>
        </p:spPr>
        <p:txBody>
          <a:bodyPr/>
          <a:lstStyle/>
          <a:p>
            <a:r>
              <a:rPr lang="en-US"/>
              <a:t>Click icon to add picture</a:t>
            </a:r>
          </a:p>
        </p:txBody>
      </p:sp>
      <p:sp>
        <p:nvSpPr>
          <p:cNvPr id="139" name="Picture Placeholder 135">
            <a:extLst>
              <a:ext uri="{FF2B5EF4-FFF2-40B4-BE49-F238E27FC236}">
                <a16:creationId xmlns:a16="http://schemas.microsoft.com/office/drawing/2014/main" id="{99255166-5F9E-0685-2DC9-C0962F7791A1}"/>
              </a:ext>
            </a:extLst>
          </p:cNvPr>
          <p:cNvSpPr>
            <a:spLocks noGrp="1"/>
          </p:cNvSpPr>
          <p:nvPr>
            <p:ph type="pic" sz="quarter" idx="16"/>
          </p:nvPr>
        </p:nvSpPr>
        <p:spPr>
          <a:xfrm>
            <a:off x="7046259" y="2353564"/>
            <a:ext cx="2100664" cy="2151063"/>
          </a:xfrm>
          <a:solidFill>
            <a:schemeClr val="bg2"/>
          </a:solidFill>
        </p:spPr>
        <p:txBody>
          <a:bodyPr/>
          <a:lstStyle/>
          <a:p>
            <a:r>
              <a:rPr lang="en-US"/>
              <a:t>Click icon to add picture</a:t>
            </a:r>
          </a:p>
        </p:txBody>
      </p:sp>
      <p:sp>
        <p:nvSpPr>
          <p:cNvPr id="141" name="Picture Placeholder 135">
            <a:extLst>
              <a:ext uri="{FF2B5EF4-FFF2-40B4-BE49-F238E27FC236}">
                <a16:creationId xmlns:a16="http://schemas.microsoft.com/office/drawing/2014/main" id="{9521219C-7211-80DE-D33B-4B26EA6EEE98}"/>
              </a:ext>
            </a:extLst>
          </p:cNvPr>
          <p:cNvSpPr>
            <a:spLocks noGrp="1"/>
          </p:cNvSpPr>
          <p:nvPr>
            <p:ph type="pic" sz="quarter" idx="18"/>
          </p:nvPr>
        </p:nvSpPr>
        <p:spPr>
          <a:xfrm>
            <a:off x="7046259" y="4706938"/>
            <a:ext cx="2100664" cy="2151063"/>
          </a:xfrm>
          <a:solidFill>
            <a:schemeClr val="bg2"/>
          </a:solidFill>
        </p:spPr>
        <p:txBody>
          <a:bodyPr/>
          <a:lstStyle/>
          <a:p>
            <a:r>
              <a:rPr lang="en-US"/>
              <a:t>Click icon to add picture</a:t>
            </a:r>
            <a:endParaRPr lang="en-US" dirty="0"/>
          </a:p>
        </p:txBody>
      </p:sp>
      <p:sp>
        <p:nvSpPr>
          <p:cNvPr id="4" name="Rectangle 6">
            <a:extLst>
              <a:ext uri="{FF2B5EF4-FFF2-40B4-BE49-F238E27FC236}">
                <a16:creationId xmlns:a16="http://schemas.microsoft.com/office/drawing/2014/main" id="{7562B7F0-6B0A-3291-2731-E56176CBCD79}"/>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8" name="Picture Placeholder 135">
            <a:extLst>
              <a:ext uri="{FF2B5EF4-FFF2-40B4-BE49-F238E27FC236}">
                <a16:creationId xmlns:a16="http://schemas.microsoft.com/office/drawing/2014/main" id="{8314739E-5617-AA44-CDBF-8AD3E7709EA7}"/>
              </a:ext>
            </a:extLst>
          </p:cNvPr>
          <p:cNvSpPr>
            <a:spLocks noGrp="1"/>
          </p:cNvSpPr>
          <p:nvPr>
            <p:ph type="pic" sz="quarter" idx="19"/>
          </p:nvPr>
        </p:nvSpPr>
        <p:spPr>
          <a:xfrm>
            <a:off x="4769927" y="1"/>
            <a:ext cx="2100664" cy="2151063"/>
          </a:xfrm>
          <a:solidFill>
            <a:schemeClr val="bg2"/>
          </a:solidFill>
        </p:spPr>
        <p:txBody>
          <a:bodyPr/>
          <a:lstStyle/>
          <a:p>
            <a:r>
              <a:rPr lang="en-US"/>
              <a:t>Click icon to add picture</a:t>
            </a:r>
          </a:p>
        </p:txBody>
      </p:sp>
      <p:sp>
        <p:nvSpPr>
          <p:cNvPr id="9" name="Picture Placeholder 135">
            <a:extLst>
              <a:ext uri="{FF2B5EF4-FFF2-40B4-BE49-F238E27FC236}">
                <a16:creationId xmlns:a16="http://schemas.microsoft.com/office/drawing/2014/main" id="{22D10BF8-79C5-AB00-A326-13BEB92073C1}"/>
              </a:ext>
            </a:extLst>
          </p:cNvPr>
          <p:cNvSpPr>
            <a:spLocks noGrp="1"/>
          </p:cNvSpPr>
          <p:nvPr>
            <p:ph type="pic" sz="quarter" idx="20"/>
          </p:nvPr>
        </p:nvSpPr>
        <p:spPr>
          <a:xfrm>
            <a:off x="4769927" y="2353564"/>
            <a:ext cx="2100664" cy="2151063"/>
          </a:xfrm>
          <a:solidFill>
            <a:schemeClr val="bg2"/>
          </a:solidFill>
        </p:spPr>
        <p:txBody>
          <a:bodyPr/>
          <a:lstStyle/>
          <a:p>
            <a:r>
              <a:rPr lang="en-US"/>
              <a:t>Click icon to add picture</a:t>
            </a:r>
          </a:p>
        </p:txBody>
      </p:sp>
      <p:sp>
        <p:nvSpPr>
          <p:cNvPr id="10" name="Picture Placeholder 135">
            <a:extLst>
              <a:ext uri="{FF2B5EF4-FFF2-40B4-BE49-F238E27FC236}">
                <a16:creationId xmlns:a16="http://schemas.microsoft.com/office/drawing/2014/main" id="{6D77C78E-AB27-5B86-F86B-52A0538340DD}"/>
              </a:ext>
            </a:extLst>
          </p:cNvPr>
          <p:cNvSpPr>
            <a:spLocks noGrp="1"/>
          </p:cNvSpPr>
          <p:nvPr>
            <p:ph type="pic" sz="quarter" idx="21"/>
          </p:nvPr>
        </p:nvSpPr>
        <p:spPr>
          <a:xfrm>
            <a:off x="4769927" y="4706938"/>
            <a:ext cx="2100664" cy="2151063"/>
          </a:xfrm>
          <a:solidFill>
            <a:schemeClr val="bg2"/>
          </a:solidFill>
        </p:spPr>
        <p:txBody>
          <a:bodyPr/>
          <a:lstStyle/>
          <a:p>
            <a:r>
              <a:rPr lang="en-US"/>
              <a:t>Click icon to add picture</a:t>
            </a:r>
            <a:endParaRPr lang="en-US" dirty="0"/>
          </a:p>
        </p:txBody>
      </p:sp>
      <p:sp>
        <p:nvSpPr>
          <p:cNvPr id="2" name="Title Placeholder 1">
            <a:extLst>
              <a:ext uri="{FF2B5EF4-FFF2-40B4-BE49-F238E27FC236}">
                <a16:creationId xmlns:a16="http://schemas.microsoft.com/office/drawing/2014/main" id="{C6BF0141-76AB-011B-F21C-1EA2F8922954}"/>
              </a:ext>
            </a:extLst>
          </p:cNvPr>
          <p:cNvSpPr>
            <a:spLocks noGrp="1"/>
          </p:cNvSpPr>
          <p:nvPr>
            <p:ph type="title" hasCustomPrompt="1"/>
          </p:nvPr>
        </p:nvSpPr>
        <p:spPr>
          <a:xfrm>
            <a:off x="333015" y="365125"/>
            <a:ext cx="4041060" cy="1772793"/>
          </a:xfrm>
          <a:prstGeom prst="rect">
            <a:avLst/>
          </a:prstGeom>
        </p:spPr>
        <p:txBody>
          <a:bodyPr vert="horz" wrap="square" lIns="0" tIns="0" rIns="0" bIns="0" rtlCol="0" anchor="t" anchorCtr="0">
            <a:noAutofit/>
          </a:bodyPr>
          <a:lstStyle>
            <a:lvl1pPr>
              <a:defRPr>
                <a:solidFill>
                  <a:schemeClr val="bg1"/>
                </a:solidFill>
              </a:defRPr>
            </a:lvl1pPr>
          </a:lstStyle>
          <a:p>
            <a:r>
              <a:rPr lang="en-US" dirty="0"/>
              <a:t>One-sentence headline with the main takeaway message</a:t>
            </a:r>
          </a:p>
        </p:txBody>
      </p:sp>
      <p:sp>
        <p:nvSpPr>
          <p:cNvPr id="3" name="Text Placeholder 2">
            <a:extLst>
              <a:ext uri="{FF2B5EF4-FFF2-40B4-BE49-F238E27FC236}">
                <a16:creationId xmlns:a16="http://schemas.microsoft.com/office/drawing/2014/main" id="{3E0E8859-D298-3D9A-7064-9CC014C5D58D}"/>
              </a:ext>
            </a:extLst>
          </p:cNvPr>
          <p:cNvSpPr>
            <a:spLocks noGrp="1"/>
          </p:cNvSpPr>
          <p:nvPr>
            <p:ph idx="1" hasCustomPrompt="1"/>
          </p:nvPr>
        </p:nvSpPr>
        <p:spPr>
          <a:xfrm>
            <a:off x="333015" y="2353564"/>
            <a:ext cx="4041060" cy="3533888"/>
          </a:xfrm>
          <a:prstGeom prst="rect">
            <a:avLst/>
          </a:prstGeom>
        </p:spPr>
        <p:txBody>
          <a:bodyPr vert="horz" lIns="0" tIns="0" rIns="0" bIns="0" rtlCol="0">
            <a:noAutofit/>
          </a:bodyPr>
          <a:lstStyle>
            <a:lvl1pPr marL="0" indent="0">
              <a:buNone/>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Supporting point 1</a:t>
            </a:r>
          </a:p>
          <a:p>
            <a:r>
              <a:rPr lang="en-US" dirty="0"/>
              <a:t>Supporting point 2</a:t>
            </a:r>
          </a:p>
          <a:p>
            <a:r>
              <a:rPr lang="en-US" dirty="0"/>
              <a:t>Supporting point 3</a:t>
            </a:r>
          </a:p>
        </p:txBody>
      </p:sp>
      <p:pic>
        <p:nvPicPr>
          <p:cNvPr id="5" name="Picture 4" descr="White text on a black background&#10;&#10;Description automatically generated">
            <a:extLst>
              <a:ext uri="{FF2B5EF4-FFF2-40B4-BE49-F238E27FC236}">
                <a16:creationId xmlns:a16="http://schemas.microsoft.com/office/drawing/2014/main" id="{421DDA63-4FCD-A945-737D-EB2CD406D3E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2643875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ey point">
    <p:spTree>
      <p:nvGrpSpPr>
        <p:cNvPr id="1" name=""/>
        <p:cNvGrpSpPr/>
        <p:nvPr/>
      </p:nvGrpSpPr>
      <p:grpSpPr>
        <a:xfrm>
          <a:off x="0" y="0"/>
          <a:ext cx="0" cy="0"/>
          <a:chOff x="0" y="0"/>
          <a:chExt cx="0" cy="0"/>
        </a:xfrm>
      </p:grpSpPr>
      <p:pic>
        <p:nvPicPr>
          <p:cNvPr id="2" name="Graphic 285">
            <a:extLst>
              <a:ext uri="{FF2B5EF4-FFF2-40B4-BE49-F238E27FC236}">
                <a16:creationId xmlns:a16="http://schemas.microsoft.com/office/drawing/2014/main" id="{67FFA49C-BB5B-3610-B2DF-6254AF2074B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6" name="Rectangle 6">
            <a:extLst>
              <a:ext uri="{FF2B5EF4-FFF2-40B4-BE49-F238E27FC236}">
                <a16:creationId xmlns:a16="http://schemas.microsoft.com/office/drawing/2014/main" id="{A6C5D6D4-E7B7-6C45-59D0-554A5C067159}"/>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7" name="Title 1">
            <a:extLst>
              <a:ext uri="{FF2B5EF4-FFF2-40B4-BE49-F238E27FC236}">
                <a16:creationId xmlns:a16="http://schemas.microsoft.com/office/drawing/2014/main" id="{2DC4E25D-AF70-6F2C-476F-E2C680858AF2}"/>
              </a:ext>
            </a:extLst>
          </p:cNvPr>
          <p:cNvSpPr>
            <a:spLocks noGrp="1"/>
          </p:cNvSpPr>
          <p:nvPr>
            <p:ph type="title" hasCustomPrompt="1"/>
          </p:nvPr>
        </p:nvSpPr>
        <p:spPr>
          <a:xfrm>
            <a:off x="700829" y="2624569"/>
            <a:ext cx="7742343" cy="498598"/>
          </a:xfrm>
          <a:prstGeom prst="rect">
            <a:avLst/>
          </a:prstGeom>
        </p:spPr>
        <p:txBody>
          <a:bodyPr wrap="square" anchor="t" anchorCtr="0">
            <a:noAutofit/>
          </a:bodyPr>
          <a:lstStyle>
            <a:lvl1pPr algn="l">
              <a:defRPr sz="3200" b="0">
                <a:solidFill>
                  <a:schemeClr val="bg1"/>
                </a:solidFill>
              </a:defRPr>
            </a:lvl1pPr>
          </a:lstStyle>
          <a:p>
            <a:r>
              <a:rPr lang="en-US" dirty="0"/>
              <a:t>One-sentence headline</a:t>
            </a:r>
          </a:p>
        </p:txBody>
      </p:sp>
      <p:sp>
        <p:nvSpPr>
          <p:cNvPr id="8" name="Text Placeholder 368">
            <a:extLst>
              <a:ext uri="{FF2B5EF4-FFF2-40B4-BE49-F238E27FC236}">
                <a16:creationId xmlns:a16="http://schemas.microsoft.com/office/drawing/2014/main" id="{05D50A72-F36C-4E55-27C9-CD30EFDDC940}"/>
              </a:ext>
            </a:extLst>
          </p:cNvPr>
          <p:cNvSpPr>
            <a:spLocks noGrp="1"/>
          </p:cNvSpPr>
          <p:nvPr>
            <p:ph type="body" sz="quarter" idx="18" hasCustomPrompt="1"/>
          </p:nvPr>
        </p:nvSpPr>
        <p:spPr>
          <a:xfrm>
            <a:off x="700829" y="3698308"/>
            <a:ext cx="7742343" cy="249299"/>
          </a:xfrm>
        </p:spPr>
        <p:txBody>
          <a:bodyPr wrap="square" anchor="t" anchorCtr="0">
            <a:noAutofit/>
          </a:bodyPr>
          <a:lstStyle>
            <a:lvl1pPr marL="0" indent="0" algn="ctr">
              <a:spcBef>
                <a:spcPts val="1200"/>
              </a:spcBef>
              <a:spcAft>
                <a:spcPts val="60"/>
              </a:spcAft>
              <a:buNone/>
              <a:defRPr sz="1600" b="0" i="0">
                <a:solidFill>
                  <a:schemeClr val="bg1"/>
                </a:solidFill>
                <a:latin typeface="Roboto Light" panose="02000000000000000000" pitchFamily="2" charset="0"/>
                <a:ea typeface="Roboto Light" panose="02000000000000000000" pitchFamily="2" charset="0"/>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One-sentence connected to the main takeaway</a:t>
            </a:r>
          </a:p>
        </p:txBody>
      </p:sp>
      <p:pic>
        <p:nvPicPr>
          <p:cNvPr id="3" name="Picture 2" descr="White text on a black background&#10;&#10;Description automatically generated">
            <a:extLst>
              <a:ext uri="{FF2B5EF4-FFF2-40B4-BE49-F238E27FC236}">
                <a16:creationId xmlns:a16="http://schemas.microsoft.com/office/drawing/2014/main" id="{96128652-DA8A-AE52-B460-409E58F6650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2129383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 Gradient">
    <p:spTree>
      <p:nvGrpSpPr>
        <p:cNvPr id="1" name=""/>
        <p:cNvGrpSpPr/>
        <p:nvPr/>
      </p:nvGrpSpPr>
      <p:grpSpPr>
        <a:xfrm>
          <a:off x="0" y="0"/>
          <a:ext cx="0" cy="0"/>
          <a:chOff x="0" y="0"/>
          <a:chExt cx="0" cy="0"/>
        </a:xfrm>
      </p:grpSpPr>
      <p:pic>
        <p:nvPicPr>
          <p:cNvPr id="2" name="Graphic 285">
            <a:extLst>
              <a:ext uri="{FF2B5EF4-FFF2-40B4-BE49-F238E27FC236}">
                <a16:creationId xmlns:a16="http://schemas.microsoft.com/office/drawing/2014/main" id="{67FFA49C-BB5B-3610-B2DF-6254AF2074B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6" name="Rectangle 6">
            <a:extLst>
              <a:ext uri="{FF2B5EF4-FFF2-40B4-BE49-F238E27FC236}">
                <a16:creationId xmlns:a16="http://schemas.microsoft.com/office/drawing/2014/main" id="{A6C5D6D4-E7B7-6C45-59D0-554A5C067159}"/>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3" name="Title Placeholder 1">
            <a:extLst>
              <a:ext uri="{FF2B5EF4-FFF2-40B4-BE49-F238E27FC236}">
                <a16:creationId xmlns:a16="http://schemas.microsoft.com/office/drawing/2014/main" id="{976C08DC-97F3-6FB2-1C11-97DCCAD5526A}"/>
              </a:ext>
            </a:extLst>
          </p:cNvPr>
          <p:cNvSpPr>
            <a:spLocks noGrp="1"/>
          </p:cNvSpPr>
          <p:nvPr>
            <p:ph type="title" hasCustomPrompt="1"/>
          </p:nvPr>
        </p:nvSpPr>
        <p:spPr>
          <a:xfrm>
            <a:off x="333014" y="365125"/>
            <a:ext cx="8477971" cy="886397"/>
          </a:xfrm>
          <a:prstGeom prst="rect">
            <a:avLst/>
          </a:prstGeom>
        </p:spPr>
        <p:txBody>
          <a:bodyPr vert="horz" wrap="square" lIns="0" tIns="0" rIns="0" bIns="0" rtlCol="0" anchor="t" anchorCtr="0">
            <a:noAutofit/>
          </a:bodyPr>
          <a:lstStyle>
            <a:lvl1pPr>
              <a:defRPr>
                <a:solidFill>
                  <a:schemeClr val="bg1"/>
                </a:solidFill>
              </a:defRPr>
            </a:lvl1pPr>
          </a:lstStyle>
          <a:p>
            <a:r>
              <a:rPr lang="en-US" dirty="0"/>
              <a:t>One-sentence headline with the main takeaway message for the slide</a:t>
            </a:r>
          </a:p>
        </p:txBody>
      </p:sp>
      <p:pic>
        <p:nvPicPr>
          <p:cNvPr id="4" name="Picture 3" descr="White text on a black background&#10;&#10;Description automatically generated">
            <a:extLst>
              <a:ext uri="{FF2B5EF4-FFF2-40B4-BE49-F238E27FC236}">
                <a16:creationId xmlns:a16="http://schemas.microsoft.com/office/drawing/2014/main" id="{0F6272C0-AEB8-D2A8-2C49-A0DB55354A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1866713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898541-D944-2CDB-0DFF-6219C84EAA97}"/>
              </a:ext>
            </a:extLst>
          </p:cNvPr>
          <p:cNvSpPr>
            <a:spLocks noGrp="1"/>
          </p:cNvSpPr>
          <p:nvPr>
            <p:ph type="title" hasCustomPrompt="1"/>
          </p:nvPr>
        </p:nvSpPr>
        <p:spPr>
          <a:xfrm>
            <a:off x="333014" y="365125"/>
            <a:ext cx="8478787"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Tree>
    <p:extLst>
      <p:ext uri="{BB962C8B-B14F-4D97-AF65-F5344CB8AC3E}">
        <p14:creationId xmlns:p14="http://schemas.microsoft.com/office/powerpoint/2010/main" val="2746325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column">
    <p:spTree>
      <p:nvGrpSpPr>
        <p:cNvPr id="1" name=""/>
        <p:cNvGrpSpPr/>
        <p:nvPr/>
      </p:nvGrpSpPr>
      <p:grpSpPr>
        <a:xfrm>
          <a:off x="0" y="0"/>
          <a:ext cx="0" cy="0"/>
          <a:chOff x="0" y="0"/>
          <a:chExt cx="0" cy="0"/>
        </a:xfrm>
      </p:grpSpPr>
      <p:sp>
        <p:nvSpPr>
          <p:cNvPr id="2" name="Content Placeholder 3">
            <a:extLst>
              <a:ext uri="{FF2B5EF4-FFF2-40B4-BE49-F238E27FC236}">
                <a16:creationId xmlns:a16="http://schemas.microsoft.com/office/drawing/2014/main" id="{C9ED1656-65E1-2C21-69B3-DEFF63CBAE7B}"/>
              </a:ext>
            </a:extLst>
          </p:cNvPr>
          <p:cNvSpPr>
            <a:spLocks noGrp="1"/>
          </p:cNvSpPr>
          <p:nvPr>
            <p:ph sz="half" idx="2" hasCustomPrompt="1"/>
          </p:nvPr>
        </p:nvSpPr>
        <p:spPr>
          <a:xfrm>
            <a:off x="333014" y="1715511"/>
            <a:ext cx="8478787" cy="4198835"/>
          </a:xfrm>
        </p:spPr>
        <p:txBody>
          <a:bodyPr>
            <a:noAutofit/>
          </a:bodyPr>
          <a:lstStyle>
            <a:lvl1pPr marL="342900" indent="-342900">
              <a:lnSpc>
                <a:spcPct val="100000"/>
              </a:lnSpc>
              <a:spcBef>
                <a:spcPts val="0"/>
              </a:spcBef>
              <a:spcAft>
                <a:spcPts val="2000"/>
              </a:spcAft>
              <a:buFont typeface="Arial" panose="020B0604020202020204" pitchFamily="34" charset="0"/>
              <a:buChar char="•"/>
              <a:defRPr sz="2400" spc="-10" baseline="0">
                <a:solidFill>
                  <a:schemeClr val="bg2">
                    <a:lumMod val="25000"/>
                  </a:schemeClr>
                </a:solidFill>
              </a:defRPr>
            </a:lvl1pPr>
          </a:lstStyle>
          <a:p>
            <a:r>
              <a:rPr lang="en-US" dirty="0"/>
              <a:t>Supporting point 1</a:t>
            </a:r>
          </a:p>
          <a:p>
            <a:r>
              <a:rPr lang="en-US" dirty="0"/>
              <a:t>Supporting point 3</a:t>
            </a:r>
          </a:p>
        </p:txBody>
      </p:sp>
      <p:sp>
        <p:nvSpPr>
          <p:cNvPr id="3" name="Title Placeholder 1">
            <a:extLst>
              <a:ext uri="{FF2B5EF4-FFF2-40B4-BE49-F238E27FC236}">
                <a16:creationId xmlns:a16="http://schemas.microsoft.com/office/drawing/2014/main" id="{F2FF6CC3-2EC0-7C8D-2AB6-1194E4C02E91}"/>
              </a:ext>
            </a:extLst>
          </p:cNvPr>
          <p:cNvSpPr>
            <a:spLocks noGrp="1"/>
          </p:cNvSpPr>
          <p:nvPr>
            <p:ph type="title" hasCustomPrompt="1"/>
          </p:nvPr>
        </p:nvSpPr>
        <p:spPr>
          <a:xfrm>
            <a:off x="333014" y="330087"/>
            <a:ext cx="8478787" cy="886397"/>
          </a:xfrm>
          <a:prstGeom prst="rect">
            <a:avLst/>
          </a:prstGeom>
        </p:spPr>
        <p:txBody>
          <a:bodyPr vert="horz" wrap="square" lIns="0" tIns="0" rIns="0" bIns="0" rtlCol="0" anchor="t" anchorCtr="0">
            <a:noAutofit/>
          </a:bodyPr>
          <a:lstStyle>
            <a:lvl1pPr>
              <a:defRPr sz="3200" b="0" spc="-80" baseline="0">
                <a:solidFill>
                  <a:srgbClr val="000000"/>
                </a:solidFill>
              </a:defRPr>
            </a:lvl1pPr>
          </a:lstStyle>
          <a:p>
            <a:r>
              <a:rPr lang="en-US" dirty="0"/>
              <a:t>One-sentence headline with the main takeaway message for the slide</a:t>
            </a:r>
          </a:p>
        </p:txBody>
      </p:sp>
    </p:spTree>
    <p:extLst>
      <p:ext uri="{BB962C8B-B14F-4D97-AF65-F5344CB8AC3E}">
        <p14:creationId xmlns:p14="http://schemas.microsoft.com/office/powerpoint/2010/main" val="2417518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 Standard">
    <p:spTree>
      <p:nvGrpSpPr>
        <p:cNvPr id="1" name=""/>
        <p:cNvGrpSpPr/>
        <p:nvPr/>
      </p:nvGrpSpPr>
      <p:grpSpPr>
        <a:xfrm>
          <a:off x="0" y="0"/>
          <a:ext cx="0" cy="0"/>
          <a:chOff x="0" y="0"/>
          <a:chExt cx="0" cy="0"/>
        </a:xfrm>
      </p:grpSpPr>
      <p:pic>
        <p:nvPicPr>
          <p:cNvPr id="4" name="Picture 3" descr="A high angle view of a city&#10;&#10;Description automatically generated">
            <a:extLst>
              <a:ext uri="{FF2B5EF4-FFF2-40B4-BE49-F238E27FC236}">
                <a16:creationId xmlns:a16="http://schemas.microsoft.com/office/drawing/2014/main" id="{B96D4574-27EC-4E9E-8D8D-5C05A898D24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6" name="Rectangle 5">
            <a:extLst>
              <a:ext uri="{FF2B5EF4-FFF2-40B4-BE49-F238E27FC236}">
                <a16:creationId xmlns:a16="http://schemas.microsoft.com/office/drawing/2014/main" id="{8906938A-9390-97BE-C049-61F84041D4F9}"/>
              </a:ext>
            </a:extLst>
          </p:cNvPr>
          <p:cNvSpPr/>
          <p:nvPr userDrawn="1"/>
        </p:nvSpPr>
        <p:spPr>
          <a:xfrm>
            <a:off x="587334" y="843778"/>
            <a:ext cx="5199385" cy="5199385"/>
          </a:xfrm>
          <a:prstGeom prst="rect">
            <a:avLst/>
          </a:prstGeom>
          <a:solidFill>
            <a:schemeClr val="bg1">
              <a:alpha val="8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Roboto" panose="02000000000000000000" pitchFamily="2" charset="0"/>
              <a:ea typeface="Roboto" panose="02000000000000000000" pitchFamily="2" charset="0"/>
            </a:endParaRPr>
          </a:p>
        </p:txBody>
      </p:sp>
      <p:sp>
        <p:nvSpPr>
          <p:cNvPr id="11" name="Rectangle 10">
            <a:extLst>
              <a:ext uri="{FF2B5EF4-FFF2-40B4-BE49-F238E27FC236}">
                <a16:creationId xmlns:a16="http://schemas.microsoft.com/office/drawing/2014/main" id="{03EC3D1F-0A89-9F7A-F9BE-7F05896392AB}"/>
              </a:ext>
            </a:extLst>
          </p:cNvPr>
          <p:cNvSpPr/>
          <p:nvPr userDrawn="1"/>
        </p:nvSpPr>
        <p:spPr>
          <a:xfrm>
            <a:off x="906169"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grpSp>
        <p:nvGrpSpPr>
          <p:cNvPr id="13" name="Group 12">
            <a:extLst>
              <a:ext uri="{FF2B5EF4-FFF2-40B4-BE49-F238E27FC236}">
                <a16:creationId xmlns:a16="http://schemas.microsoft.com/office/drawing/2014/main" id="{1EC9C97E-7CA3-C1F5-F05E-39CFBD5251EB}"/>
              </a:ext>
            </a:extLst>
          </p:cNvPr>
          <p:cNvGrpSpPr/>
          <p:nvPr userDrawn="1"/>
        </p:nvGrpSpPr>
        <p:grpSpPr>
          <a:xfrm>
            <a:off x="859581" y="5406470"/>
            <a:ext cx="4834263" cy="369332"/>
            <a:chOff x="1168862" y="5508070"/>
            <a:chExt cx="4834263" cy="369332"/>
          </a:xfrm>
        </p:grpSpPr>
        <p:pic>
          <p:nvPicPr>
            <p:cNvPr id="14" name="Picture 13">
              <a:extLst>
                <a:ext uri="{FF2B5EF4-FFF2-40B4-BE49-F238E27FC236}">
                  <a16:creationId xmlns:a16="http://schemas.microsoft.com/office/drawing/2014/main" id="{6963F6D5-7FCC-7CF8-7E14-71C166590397}"/>
                </a:ext>
              </a:extLst>
            </p:cNvPr>
            <p:cNvPicPr>
              <a:picLocks noChangeAspect="1"/>
            </p:cNvPicPr>
            <p:nvPr userDrawn="1"/>
          </p:nvPicPr>
          <p:blipFill>
            <a:blip r:embed="rId3"/>
            <a:stretch>
              <a:fillRect/>
            </a:stretch>
          </p:blipFill>
          <p:spPr>
            <a:xfrm>
              <a:off x="1168862" y="5508070"/>
              <a:ext cx="1311127" cy="316213"/>
            </a:xfrm>
            <a:prstGeom prst="rect">
              <a:avLst/>
            </a:prstGeom>
          </p:spPr>
        </p:pic>
        <p:sp>
          <p:nvSpPr>
            <p:cNvPr id="15" name="TextBox 14">
              <a:extLst>
                <a:ext uri="{FF2B5EF4-FFF2-40B4-BE49-F238E27FC236}">
                  <a16:creationId xmlns:a16="http://schemas.microsoft.com/office/drawing/2014/main" id="{BD6F63FA-B9DC-3741-B3D3-7B152C4EE137}"/>
                </a:ext>
              </a:extLst>
            </p:cNvPr>
            <p:cNvSpPr txBox="1"/>
            <p:nvPr userDrawn="1"/>
          </p:nvSpPr>
          <p:spPr>
            <a:xfrm>
              <a:off x="2561071" y="5508070"/>
              <a:ext cx="3442054" cy="369332"/>
            </a:xfrm>
            <a:prstGeom prst="rect">
              <a:avLst/>
            </a:prstGeom>
            <a:noFill/>
          </p:spPr>
          <p:txBody>
            <a:bodyPr wrap="square"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grpSp>
      <p:sp>
        <p:nvSpPr>
          <p:cNvPr id="2" name="Title 1">
            <a:extLst>
              <a:ext uri="{FF2B5EF4-FFF2-40B4-BE49-F238E27FC236}">
                <a16:creationId xmlns:a16="http://schemas.microsoft.com/office/drawing/2014/main" id="{3A516A76-A509-AE76-8055-6FC4A7323A86}"/>
              </a:ext>
            </a:extLst>
          </p:cNvPr>
          <p:cNvSpPr>
            <a:spLocks noGrp="1"/>
          </p:cNvSpPr>
          <p:nvPr>
            <p:ph type="ctrTitle" hasCustomPrompt="1"/>
          </p:nvPr>
        </p:nvSpPr>
        <p:spPr>
          <a:xfrm>
            <a:off x="906170" y="2267757"/>
            <a:ext cx="4630434" cy="1052596"/>
          </a:xfrm>
          <a:prstGeom prst="rect">
            <a:avLst/>
          </a:prstGeom>
        </p:spPr>
        <p:txBody>
          <a:bodyPr wrap="square" anchor="t" anchorCtr="0">
            <a:noAutofit/>
          </a:bodyPr>
          <a:lstStyle>
            <a:lvl1pPr algn="l">
              <a:spcBef>
                <a:spcPts val="1200"/>
              </a:spcBef>
              <a:spcAft>
                <a:spcPts val="60"/>
              </a:spcAft>
              <a:defRPr sz="3800" b="1">
                <a:solidFill>
                  <a:schemeClr val="tx1"/>
                </a:solidFill>
              </a:defRPr>
            </a:lvl1pPr>
          </a:lstStyle>
          <a:p>
            <a:r>
              <a:rPr lang="en-US" dirty="0"/>
              <a:t>Presentation Title (Text size no larger than 32pt)</a:t>
            </a:r>
          </a:p>
        </p:txBody>
      </p:sp>
      <p:sp>
        <p:nvSpPr>
          <p:cNvPr id="3" name="Subtitle 2">
            <a:extLst>
              <a:ext uri="{FF2B5EF4-FFF2-40B4-BE49-F238E27FC236}">
                <a16:creationId xmlns:a16="http://schemas.microsoft.com/office/drawing/2014/main" id="{17EF3EC6-8308-7E85-B80F-6AF8C582ED1E}"/>
              </a:ext>
            </a:extLst>
          </p:cNvPr>
          <p:cNvSpPr>
            <a:spLocks noGrp="1"/>
          </p:cNvSpPr>
          <p:nvPr>
            <p:ph type="subTitle" idx="1" hasCustomPrompt="1"/>
          </p:nvPr>
        </p:nvSpPr>
        <p:spPr>
          <a:xfrm>
            <a:off x="906170" y="4044500"/>
            <a:ext cx="4630434" cy="193899"/>
          </a:xfrm>
        </p:spPr>
        <p:txBody>
          <a:bodyPr wrap="square" anchor="t" anchorCtr="0">
            <a:noAutofit/>
          </a:bodyPr>
          <a:lstStyle>
            <a:lvl1pPr marL="0" indent="0" algn="l">
              <a:spcBef>
                <a:spcPts val="1200"/>
              </a:spcBef>
              <a:spcAft>
                <a:spcPts val="60"/>
              </a:spcAft>
              <a:buNone/>
              <a:defRPr sz="1400" b="1" spc="15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5" name="Text Placeholder 1961">
            <a:extLst>
              <a:ext uri="{FF2B5EF4-FFF2-40B4-BE49-F238E27FC236}">
                <a16:creationId xmlns:a16="http://schemas.microsoft.com/office/drawing/2014/main" id="{CA9D4D77-DAD2-53AC-FC8A-FC8A62DDEFB8}"/>
              </a:ext>
            </a:extLst>
          </p:cNvPr>
          <p:cNvSpPr>
            <a:spLocks noGrp="1"/>
          </p:cNvSpPr>
          <p:nvPr>
            <p:ph type="body" sz="quarter" idx="14" hasCustomPrompt="1"/>
          </p:nvPr>
        </p:nvSpPr>
        <p:spPr>
          <a:xfrm>
            <a:off x="906170" y="1948118"/>
            <a:ext cx="4630434" cy="193899"/>
          </a:xfrm>
        </p:spPr>
        <p:txBody>
          <a:bodyPr wrap="square" anchor="t" anchorCtr="0">
            <a:noAutofit/>
          </a:bodyPr>
          <a:lstStyle>
            <a:lvl1pPr marL="0" indent="0" algn="l">
              <a:spcBef>
                <a:spcPts val="1200"/>
              </a:spcBef>
              <a:spcAft>
                <a:spcPts val="60"/>
              </a:spcAft>
              <a:buNone/>
              <a:defRPr sz="1400" b="0" i="0" spc="30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7" name="Text Placeholder 1963">
            <a:extLst>
              <a:ext uri="{FF2B5EF4-FFF2-40B4-BE49-F238E27FC236}">
                <a16:creationId xmlns:a16="http://schemas.microsoft.com/office/drawing/2014/main" id="{90DD8162-1B32-C9FA-D98B-C752DA48F4BF}"/>
              </a:ext>
            </a:extLst>
          </p:cNvPr>
          <p:cNvSpPr>
            <a:spLocks noGrp="1"/>
          </p:cNvSpPr>
          <p:nvPr>
            <p:ph type="body" sz="quarter" idx="15" hasCustomPrompt="1"/>
          </p:nvPr>
        </p:nvSpPr>
        <p:spPr>
          <a:xfrm>
            <a:off x="906170" y="4396643"/>
            <a:ext cx="4630434"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8" name="Text Placeholder 47">
            <a:extLst>
              <a:ext uri="{FF2B5EF4-FFF2-40B4-BE49-F238E27FC236}">
                <a16:creationId xmlns:a16="http://schemas.microsoft.com/office/drawing/2014/main" id="{B1EBC49A-EF34-8FFB-7A05-F927CA6C3A6D}"/>
              </a:ext>
            </a:extLst>
          </p:cNvPr>
          <p:cNvSpPr>
            <a:spLocks noGrp="1"/>
          </p:cNvSpPr>
          <p:nvPr>
            <p:ph type="body" sz="quarter" idx="17" hasCustomPrompt="1"/>
          </p:nvPr>
        </p:nvSpPr>
        <p:spPr>
          <a:xfrm>
            <a:off x="906170" y="4840809"/>
            <a:ext cx="4630434"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pic>
        <p:nvPicPr>
          <p:cNvPr id="7" name="Picture 6" descr="A green text on a black background&#10;&#10;Description automatically generated">
            <a:extLst>
              <a:ext uri="{FF2B5EF4-FFF2-40B4-BE49-F238E27FC236}">
                <a16:creationId xmlns:a16="http://schemas.microsoft.com/office/drawing/2014/main" id="{828E746C-2EA5-0A58-B9A7-7851560D2F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92492" y="1104430"/>
            <a:ext cx="2718596" cy="494292"/>
          </a:xfrm>
          <a:prstGeom prst="rect">
            <a:avLst/>
          </a:prstGeom>
        </p:spPr>
      </p:pic>
    </p:spTree>
    <p:extLst>
      <p:ext uri="{BB962C8B-B14F-4D97-AF65-F5344CB8AC3E}">
        <p14:creationId xmlns:p14="http://schemas.microsoft.com/office/powerpoint/2010/main" val="41581682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colum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4683508" y="1476003"/>
            <a:ext cx="4128293" cy="4438344"/>
          </a:xfrm>
        </p:spPr>
        <p:txBody>
          <a:bodyPr>
            <a:noAutofit/>
          </a:bodyPr>
          <a:lstStyle>
            <a:lvl1pPr marL="0" indent="0">
              <a:buNone/>
              <a:defRPr sz="1600"/>
            </a:lvl1pPr>
          </a:lstStyle>
          <a:p>
            <a:r>
              <a:rPr lang="en-US" dirty="0"/>
              <a:t>Supporting point 1</a:t>
            </a:r>
            <a:br>
              <a:rPr lang="en-US" dirty="0"/>
            </a:br>
            <a:r>
              <a:rPr lang="en-US" dirty="0"/>
              <a:t>Supporting point 2</a:t>
            </a:r>
            <a:br>
              <a:rPr lang="en-US" dirty="0"/>
            </a:br>
            <a:r>
              <a:rPr lang="en-US" dirty="0"/>
              <a:t>Supporting point 3</a:t>
            </a:r>
          </a:p>
        </p:txBody>
      </p:sp>
      <p:sp>
        <p:nvSpPr>
          <p:cNvPr id="6" name="Title Placeholder 1">
            <a:extLst>
              <a:ext uri="{FF2B5EF4-FFF2-40B4-BE49-F238E27FC236}">
                <a16:creationId xmlns:a16="http://schemas.microsoft.com/office/drawing/2014/main" id="{378E1C47-AB9D-53E9-250E-133DF9A1BD64}"/>
              </a:ext>
            </a:extLst>
          </p:cNvPr>
          <p:cNvSpPr>
            <a:spLocks noGrp="1"/>
          </p:cNvSpPr>
          <p:nvPr>
            <p:ph type="title" hasCustomPrompt="1"/>
          </p:nvPr>
        </p:nvSpPr>
        <p:spPr>
          <a:xfrm>
            <a:off x="333014" y="365125"/>
            <a:ext cx="8478787"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8" name="Text Placeholder 2">
            <a:extLst>
              <a:ext uri="{FF2B5EF4-FFF2-40B4-BE49-F238E27FC236}">
                <a16:creationId xmlns:a16="http://schemas.microsoft.com/office/drawing/2014/main" id="{60E1C2AC-B985-BB1A-B8DA-569BB48858C3}"/>
              </a:ext>
            </a:extLst>
          </p:cNvPr>
          <p:cNvSpPr>
            <a:spLocks noGrp="1"/>
          </p:cNvSpPr>
          <p:nvPr>
            <p:ph idx="1" hasCustomPrompt="1"/>
          </p:nvPr>
        </p:nvSpPr>
        <p:spPr>
          <a:xfrm>
            <a:off x="333014" y="1470990"/>
            <a:ext cx="4128293" cy="4416463"/>
          </a:xfrm>
          <a:prstGeom prst="rect">
            <a:avLst/>
          </a:prstGeom>
        </p:spPr>
        <p:txBody>
          <a:bodyPr vert="horz" lIns="0" tIns="0" rIns="0" bIns="0" rtlCol="0">
            <a:noAutofit/>
          </a:bodyPr>
          <a:lstStyle>
            <a:lvl1pPr marL="0" indent="0">
              <a:buNone/>
              <a:defRPr sz="1600"/>
            </a:lvl1pPr>
          </a:lstStyle>
          <a:p>
            <a:r>
              <a:rPr lang="en-US" dirty="0"/>
              <a:t>Supporting point 1</a:t>
            </a:r>
            <a:br>
              <a:rPr lang="en-US" dirty="0"/>
            </a:br>
            <a:r>
              <a:rPr lang="en-US" dirty="0"/>
              <a:t>Supporting point 2</a:t>
            </a:r>
            <a:br>
              <a:rPr lang="en-US" dirty="0"/>
            </a:br>
            <a:r>
              <a:rPr lang="en-US" dirty="0"/>
              <a:t>Supporting point 3</a:t>
            </a:r>
          </a:p>
        </p:txBody>
      </p:sp>
    </p:spTree>
    <p:extLst>
      <p:ext uri="{BB962C8B-B14F-4D97-AF65-F5344CB8AC3E}">
        <p14:creationId xmlns:p14="http://schemas.microsoft.com/office/powerpoint/2010/main" val="25284512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column-bar">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20D17202-A3B2-D3B3-E8D0-092B335C1773}"/>
              </a:ext>
            </a:extLst>
          </p:cNvPr>
          <p:cNvSpPr>
            <a:spLocks noGrp="1"/>
          </p:cNvSpPr>
          <p:nvPr>
            <p:ph sz="half" idx="1" hasCustomPrompt="1"/>
          </p:nvPr>
        </p:nvSpPr>
        <p:spPr>
          <a:xfrm>
            <a:off x="314691" y="1922930"/>
            <a:ext cx="4095943" cy="3805518"/>
          </a:xfrm>
        </p:spPr>
        <p:txBody>
          <a:bodyPr lIns="182880" tIns="91440" rIns="91440" bIns="91440">
            <a:noAutofit/>
          </a:bodyPr>
          <a:lstStyle>
            <a:lvl1pPr marL="0" indent="0">
              <a:spcBef>
                <a:spcPts val="1200"/>
              </a:spcBef>
              <a:spcAft>
                <a:spcPts val="60"/>
              </a:spcAft>
              <a:buNone/>
              <a:defRPr sz="1600">
                <a:solidFill>
                  <a:schemeClr val="tx1"/>
                </a:solidFill>
              </a:defRPr>
            </a:lvl1pPr>
            <a:lvl2pPr>
              <a:spcBef>
                <a:spcPts val="1200"/>
              </a:spcBef>
              <a:spcAft>
                <a:spcPts val="60"/>
              </a:spcAft>
              <a:defRPr sz="1800">
                <a:solidFill>
                  <a:schemeClr val="tx1"/>
                </a:solidFill>
              </a:defRPr>
            </a:lvl2pPr>
            <a:lvl3pPr>
              <a:spcBef>
                <a:spcPts val="1200"/>
              </a:spcBef>
              <a:spcAft>
                <a:spcPts val="60"/>
              </a:spcAft>
              <a:defRPr sz="1800">
                <a:solidFill>
                  <a:schemeClr val="tx1"/>
                </a:solidFill>
              </a:defRPr>
            </a:lvl3pPr>
            <a:lvl4pPr>
              <a:spcBef>
                <a:spcPts val="1200"/>
              </a:spcBef>
              <a:spcAft>
                <a:spcPts val="60"/>
              </a:spcAft>
              <a:defRPr sz="1800">
                <a:solidFill>
                  <a:schemeClr val="tx1"/>
                </a:solidFill>
              </a:defRPr>
            </a:lvl4pPr>
            <a:lvl5pPr>
              <a:spcBef>
                <a:spcPts val="1200"/>
              </a:spcBef>
              <a:spcAft>
                <a:spcPts val="60"/>
              </a:spcAft>
              <a:defRPr sz="1800">
                <a:solidFill>
                  <a:schemeClr val="tx1"/>
                </a:solidFill>
              </a:defRPr>
            </a:lvl5pPr>
          </a:lstStyle>
          <a:p>
            <a:r>
              <a:rPr lang="en-US" dirty="0"/>
              <a:t>Supporting point 1</a:t>
            </a:r>
            <a:br>
              <a:rPr lang="en-US" dirty="0"/>
            </a:br>
            <a:r>
              <a:rPr lang="en-US" dirty="0"/>
              <a:t>Supporting point 2</a:t>
            </a:r>
            <a:br>
              <a:rPr lang="en-US" dirty="0"/>
            </a:br>
            <a:r>
              <a:rPr lang="en-US" dirty="0"/>
              <a:t>Supporting point 3</a:t>
            </a:r>
          </a:p>
        </p:txBody>
      </p:sp>
      <p:sp>
        <p:nvSpPr>
          <p:cNvPr id="17" name="Content Placeholder 2">
            <a:extLst>
              <a:ext uri="{FF2B5EF4-FFF2-40B4-BE49-F238E27FC236}">
                <a16:creationId xmlns:a16="http://schemas.microsoft.com/office/drawing/2014/main" id="{BC1EEC9D-B9B5-5770-3EDE-26F667F8B3CB}"/>
              </a:ext>
            </a:extLst>
          </p:cNvPr>
          <p:cNvSpPr>
            <a:spLocks noGrp="1"/>
          </p:cNvSpPr>
          <p:nvPr>
            <p:ph sz="half" idx="14" hasCustomPrompt="1"/>
          </p:nvPr>
        </p:nvSpPr>
        <p:spPr>
          <a:xfrm>
            <a:off x="4733368" y="1922930"/>
            <a:ext cx="4095943" cy="3805518"/>
          </a:xfrm>
        </p:spPr>
        <p:txBody>
          <a:bodyPr lIns="182880" tIns="91440" rIns="91440" bIns="91440">
            <a:noAutofit/>
          </a:bodyPr>
          <a:lstStyle>
            <a:lvl1pPr marL="0" indent="0">
              <a:spcBef>
                <a:spcPts val="1200"/>
              </a:spcBef>
              <a:spcAft>
                <a:spcPts val="60"/>
              </a:spcAft>
              <a:buNone/>
              <a:defRPr sz="1600">
                <a:solidFill>
                  <a:schemeClr val="tx1"/>
                </a:solidFill>
              </a:defRPr>
            </a:lvl1pPr>
            <a:lvl2pPr>
              <a:spcBef>
                <a:spcPts val="1200"/>
              </a:spcBef>
              <a:spcAft>
                <a:spcPts val="60"/>
              </a:spcAft>
              <a:defRPr sz="1800">
                <a:solidFill>
                  <a:schemeClr val="tx1"/>
                </a:solidFill>
              </a:defRPr>
            </a:lvl2pPr>
            <a:lvl3pPr>
              <a:spcBef>
                <a:spcPts val="1200"/>
              </a:spcBef>
              <a:spcAft>
                <a:spcPts val="60"/>
              </a:spcAft>
              <a:defRPr sz="1800">
                <a:solidFill>
                  <a:schemeClr val="tx1"/>
                </a:solidFill>
              </a:defRPr>
            </a:lvl3pPr>
            <a:lvl4pPr>
              <a:spcBef>
                <a:spcPts val="1200"/>
              </a:spcBef>
              <a:spcAft>
                <a:spcPts val="60"/>
              </a:spcAft>
              <a:defRPr sz="1800">
                <a:solidFill>
                  <a:schemeClr val="tx1"/>
                </a:solidFill>
              </a:defRPr>
            </a:lvl4pPr>
            <a:lvl5pPr>
              <a:spcBef>
                <a:spcPts val="1200"/>
              </a:spcBef>
              <a:spcAft>
                <a:spcPts val="60"/>
              </a:spcAft>
              <a:defRPr sz="1800">
                <a:solidFill>
                  <a:schemeClr val="tx1"/>
                </a:solidFill>
              </a:defRPr>
            </a:lvl5pPr>
          </a:lstStyle>
          <a:p>
            <a:r>
              <a:rPr lang="en-US" dirty="0"/>
              <a:t>Supporting point 1</a:t>
            </a:r>
            <a:br>
              <a:rPr lang="en-US" dirty="0"/>
            </a:br>
            <a:r>
              <a:rPr lang="en-US" dirty="0"/>
              <a:t>Supporting point 2</a:t>
            </a:r>
            <a:br>
              <a:rPr lang="en-US" dirty="0"/>
            </a:br>
            <a:r>
              <a:rPr lang="en-US" dirty="0"/>
              <a:t>Supporting point 3</a:t>
            </a:r>
          </a:p>
        </p:txBody>
      </p:sp>
      <p:sp>
        <p:nvSpPr>
          <p:cNvPr id="2" name="Title Placeholder 1">
            <a:extLst>
              <a:ext uri="{FF2B5EF4-FFF2-40B4-BE49-F238E27FC236}">
                <a16:creationId xmlns:a16="http://schemas.microsoft.com/office/drawing/2014/main" id="{33A48DEC-DD8E-1A09-E3AE-DDD551AC1EAA}"/>
              </a:ext>
            </a:extLst>
          </p:cNvPr>
          <p:cNvSpPr>
            <a:spLocks noGrp="1"/>
          </p:cNvSpPr>
          <p:nvPr>
            <p:ph type="title" hasCustomPrompt="1"/>
          </p:nvPr>
        </p:nvSpPr>
        <p:spPr>
          <a:xfrm>
            <a:off x="333014" y="365125"/>
            <a:ext cx="8477973"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3" name="Text Placeholder 212">
            <a:extLst>
              <a:ext uri="{FF2B5EF4-FFF2-40B4-BE49-F238E27FC236}">
                <a16:creationId xmlns:a16="http://schemas.microsoft.com/office/drawing/2014/main" id="{AABE482A-D408-53A6-A1BE-5F96444AAF52}"/>
              </a:ext>
            </a:extLst>
          </p:cNvPr>
          <p:cNvSpPr>
            <a:spLocks noGrp="1"/>
          </p:cNvSpPr>
          <p:nvPr>
            <p:ph type="body" sz="quarter" idx="13"/>
          </p:nvPr>
        </p:nvSpPr>
        <p:spPr>
          <a:xfrm>
            <a:off x="314691" y="1408114"/>
            <a:ext cx="4095942" cy="433965"/>
          </a:xfrm>
          <a:solidFill>
            <a:schemeClr val="tx2"/>
          </a:solidFill>
        </p:spPr>
        <p:txBody>
          <a:bodyPr wrap="square" lIns="182880" tIns="91440" rIns="91440" bIns="91440">
            <a:sp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a:t>Click to edit Master text styles</a:t>
            </a:r>
          </a:p>
        </p:txBody>
      </p:sp>
      <p:sp>
        <p:nvSpPr>
          <p:cNvPr id="4" name="Text Placeholder 212">
            <a:extLst>
              <a:ext uri="{FF2B5EF4-FFF2-40B4-BE49-F238E27FC236}">
                <a16:creationId xmlns:a16="http://schemas.microsoft.com/office/drawing/2014/main" id="{75A4E52B-B16E-2851-B97C-CEE6E6BFBB8C}"/>
              </a:ext>
            </a:extLst>
          </p:cNvPr>
          <p:cNvSpPr>
            <a:spLocks noGrp="1"/>
          </p:cNvSpPr>
          <p:nvPr>
            <p:ph type="body" sz="quarter" idx="15"/>
          </p:nvPr>
        </p:nvSpPr>
        <p:spPr>
          <a:xfrm>
            <a:off x="4733368" y="1408114"/>
            <a:ext cx="409594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5916613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column-bar">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984BD47C-7A07-DCE8-F59E-5EB71628A5E4}"/>
              </a:ext>
            </a:extLst>
          </p:cNvPr>
          <p:cNvSpPr>
            <a:spLocks noGrp="1"/>
          </p:cNvSpPr>
          <p:nvPr>
            <p:ph sz="half" idx="20" hasCustomPrompt="1"/>
          </p:nvPr>
        </p:nvSpPr>
        <p:spPr>
          <a:xfrm>
            <a:off x="287529" y="1949824"/>
            <a:ext cx="2679192" cy="3617259"/>
          </a:xfrm>
        </p:spPr>
        <p:txBody>
          <a:bodyPr lIns="182880" tIns="91440" rIns="91440" bIns="91440">
            <a:noAutofit/>
          </a:bodyPr>
          <a:lstStyle>
            <a:lvl1pPr marL="0" indent="0">
              <a:spcBef>
                <a:spcPts val="1200"/>
              </a:spcBef>
              <a:spcAft>
                <a:spcPts val="60"/>
              </a:spcAft>
              <a:buNone/>
              <a:defRPr sz="16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19" name="Content Placeholder 2">
            <a:extLst>
              <a:ext uri="{FF2B5EF4-FFF2-40B4-BE49-F238E27FC236}">
                <a16:creationId xmlns:a16="http://schemas.microsoft.com/office/drawing/2014/main" id="{D2FD97E7-1BEE-6E0B-D154-1FCCD4CF971C}"/>
              </a:ext>
            </a:extLst>
          </p:cNvPr>
          <p:cNvSpPr>
            <a:spLocks noGrp="1"/>
          </p:cNvSpPr>
          <p:nvPr>
            <p:ph sz="half" idx="22" hasCustomPrompt="1"/>
          </p:nvPr>
        </p:nvSpPr>
        <p:spPr>
          <a:xfrm>
            <a:off x="3201168" y="1949824"/>
            <a:ext cx="2679192" cy="3617259"/>
          </a:xfrm>
        </p:spPr>
        <p:txBody>
          <a:bodyPr lIns="182880" tIns="91440" rIns="91440" bIns="91440">
            <a:noAutofit/>
          </a:bodyPr>
          <a:lstStyle>
            <a:lvl1pPr marL="0" indent="0">
              <a:spcBef>
                <a:spcPts val="1200"/>
              </a:spcBef>
              <a:spcAft>
                <a:spcPts val="60"/>
              </a:spcAft>
              <a:buNone/>
              <a:defRPr sz="16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28" name="Content Placeholder 2">
            <a:extLst>
              <a:ext uri="{FF2B5EF4-FFF2-40B4-BE49-F238E27FC236}">
                <a16:creationId xmlns:a16="http://schemas.microsoft.com/office/drawing/2014/main" id="{6E1F8815-2CE9-EACD-8FE8-9D8FD946B012}"/>
              </a:ext>
            </a:extLst>
          </p:cNvPr>
          <p:cNvSpPr>
            <a:spLocks noGrp="1"/>
          </p:cNvSpPr>
          <p:nvPr>
            <p:ph sz="half" idx="24" hasCustomPrompt="1"/>
          </p:nvPr>
        </p:nvSpPr>
        <p:spPr>
          <a:xfrm>
            <a:off x="6109784" y="1949824"/>
            <a:ext cx="2679192" cy="3617259"/>
          </a:xfrm>
        </p:spPr>
        <p:txBody>
          <a:bodyPr lIns="182880" tIns="91440" rIns="91440" bIns="91440">
            <a:noAutofit/>
          </a:bodyPr>
          <a:lstStyle>
            <a:lvl1pPr marL="0" indent="0">
              <a:spcBef>
                <a:spcPts val="1200"/>
              </a:spcBef>
              <a:spcAft>
                <a:spcPts val="60"/>
              </a:spcAft>
              <a:buNone/>
              <a:defRPr sz="16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6" name="Title Placeholder 1">
            <a:extLst>
              <a:ext uri="{FF2B5EF4-FFF2-40B4-BE49-F238E27FC236}">
                <a16:creationId xmlns:a16="http://schemas.microsoft.com/office/drawing/2014/main" id="{5A2C531A-9FF5-1423-1E8A-F7EE9AFF53F3}"/>
              </a:ext>
            </a:extLst>
          </p:cNvPr>
          <p:cNvSpPr>
            <a:spLocks noGrp="1"/>
          </p:cNvSpPr>
          <p:nvPr>
            <p:ph type="title" hasCustomPrompt="1"/>
          </p:nvPr>
        </p:nvSpPr>
        <p:spPr>
          <a:xfrm>
            <a:off x="333014" y="365125"/>
            <a:ext cx="8477973"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2" name="Text Placeholder 212">
            <a:extLst>
              <a:ext uri="{FF2B5EF4-FFF2-40B4-BE49-F238E27FC236}">
                <a16:creationId xmlns:a16="http://schemas.microsoft.com/office/drawing/2014/main" id="{53B00DCA-ADAF-888C-959A-7AA8F28DF137}"/>
              </a:ext>
            </a:extLst>
          </p:cNvPr>
          <p:cNvSpPr>
            <a:spLocks noGrp="1"/>
          </p:cNvSpPr>
          <p:nvPr>
            <p:ph type="body" sz="quarter" idx="16" hasCustomPrompt="1"/>
          </p:nvPr>
        </p:nvSpPr>
        <p:spPr>
          <a:xfrm>
            <a:off x="288588" y="1394667"/>
            <a:ext cx="2678133" cy="433965"/>
          </a:xfrm>
          <a:solidFill>
            <a:schemeClr val="tx2"/>
          </a:solidFill>
        </p:spPr>
        <p:txBody>
          <a:bodyPr wrap="square" lIns="182880" tIns="91440" rIns="91440" bIns="91440">
            <a:sp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 point</a:t>
            </a:r>
          </a:p>
        </p:txBody>
      </p:sp>
      <p:sp>
        <p:nvSpPr>
          <p:cNvPr id="3" name="Text Placeholder 212">
            <a:extLst>
              <a:ext uri="{FF2B5EF4-FFF2-40B4-BE49-F238E27FC236}">
                <a16:creationId xmlns:a16="http://schemas.microsoft.com/office/drawing/2014/main" id="{48743ABF-2C3F-1F43-FB64-232DB815FBC7}"/>
              </a:ext>
            </a:extLst>
          </p:cNvPr>
          <p:cNvSpPr>
            <a:spLocks noGrp="1"/>
          </p:cNvSpPr>
          <p:nvPr>
            <p:ph type="body" sz="quarter" idx="21" hasCustomPrompt="1"/>
          </p:nvPr>
        </p:nvSpPr>
        <p:spPr>
          <a:xfrm>
            <a:off x="3202227" y="1394667"/>
            <a:ext cx="2678133"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 point</a:t>
            </a:r>
          </a:p>
        </p:txBody>
      </p:sp>
      <p:sp>
        <p:nvSpPr>
          <p:cNvPr id="4" name="Text Placeholder 212">
            <a:extLst>
              <a:ext uri="{FF2B5EF4-FFF2-40B4-BE49-F238E27FC236}">
                <a16:creationId xmlns:a16="http://schemas.microsoft.com/office/drawing/2014/main" id="{04E29313-909B-6733-B8DF-C2441470BD45}"/>
              </a:ext>
            </a:extLst>
          </p:cNvPr>
          <p:cNvSpPr>
            <a:spLocks noGrp="1"/>
          </p:cNvSpPr>
          <p:nvPr>
            <p:ph type="body" sz="quarter" idx="23" hasCustomPrompt="1"/>
          </p:nvPr>
        </p:nvSpPr>
        <p:spPr>
          <a:xfrm>
            <a:off x="6110843" y="1394667"/>
            <a:ext cx="2678133"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 point</a:t>
            </a:r>
          </a:p>
        </p:txBody>
      </p:sp>
    </p:spTree>
    <p:extLst>
      <p:ext uri="{BB962C8B-B14F-4D97-AF65-F5344CB8AC3E}">
        <p14:creationId xmlns:p14="http://schemas.microsoft.com/office/powerpoint/2010/main" val="18504675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column image">
    <p:spTree>
      <p:nvGrpSpPr>
        <p:cNvPr id="1" name=""/>
        <p:cNvGrpSpPr/>
        <p:nvPr/>
      </p:nvGrpSpPr>
      <p:grpSpPr>
        <a:xfrm>
          <a:off x="0" y="0"/>
          <a:ext cx="0" cy="0"/>
          <a:chOff x="0" y="0"/>
          <a:chExt cx="0" cy="0"/>
        </a:xfrm>
      </p:grpSpPr>
      <p:sp>
        <p:nvSpPr>
          <p:cNvPr id="142" name="Freeform 141">
            <a:extLst>
              <a:ext uri="{FF2B5EF4-FFF2-40B4-BE49-F238E27FC236}">
                <a16:creationId xmlns:a16="http://schemas.microsoft.com/office/drawing/2014/main" id="{C5299A65-0A0F-7322-3425-6AD66F71B882}"/>
              </a:ext>
            </a:extLst>
          </p:cNvPr>
          <p:cNvSpPr/>
          <p:nvPr userDrawn="1"/>
        </p:nvSpPr>
        <p:spPr>
          <a:xfrm>
            <a:off x="0" y="0"/>
            <a:ext cx="9144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tx1"/>
          </a:solidFill>
          <a:ln w="0" cap="flat">
            <a:noFill/>
            <a:prstDash val="solid"/>
            <a:miter/>
          </a:ln>
        </p:spPr>
        <p:txBody>
          <a:bodyPr rtlCol="0" anchor="ctr"/>
          <a:lstStyle/>
          <a:p>
            <a:endParaRPr lang="en-US" sz="1350" dirty="0"/>
          </a:p>
        </p:txBody>
      </p:sp>
      <p:sp>
        <p:nvSpPr>
          <p:cNvPr id="5" name="Picture Placeholder 360">
            <a:extLst>
              <a:ext uri="{FF2B5EF4-FFF2-40B4-BE49-F238E27FC236}">
                <a16:creationId xmlns:a16="http://schemas.microsoft.com/office/drawing/2014/main" id="{11E98F24-2146-3DD1-0E0D-417FB393368E}"/>
              </a:ext>
            </a:extLst>
          </p:cNvPr>
          <p:cNvSpPr>
            <a:spLocks noGrp="1"/>
          </p:cNvSpPr>
          <p:nvPr>
            <p:ph type="pic" sz="quarter" idx="12"/>
          </p:nvPr>
        </p:nvSpPr>
        <p:spPr>
          <a:xfrm>
            <a:off x="919187" y="1709439"/>
            <a:ext cx="2226938" cy="2226938"/>
          </a:xfrm>
          <a:solidFill>
            <a:schemeClr val="bg2"/>
          </a:solidFill>
        </p:spPr>
        <p:txBody>
          <a:bodyPr/>
          <a:lstStyle/>
          <a:p>
            <a:r>
              <a:rPr lang="en-US"/>
              <a:t>Click icon to add picture</a:t>
            </a:r>
            <a:endParaRPr lang="en-US" dirty="0"/>
          </a:p>
        </p:txBody>
      </p:sp>
      <p:sp>
        <p:nvSpPr>
          <p:cNvPr id="6" name="Text Placeholder 364">
            <a:extLst>
              <a:ext uri="{FF2B5EF4-FFF2-40B4-BE49-F238E27FC236}">
                <a16:creationId xmlns:a16="http://schemas.microsoft.com/office/drawing/2014/main" id="{F709CC15-283C-B9C3-A9E2-9A017443FFE2}"/>
              </a:ext>
            </a:extLst>
          </p:cNvPr>
          <p:cNvSpPr>
            <a:spLocks noGrp="1"/>
          </p:cNvSpPr>
          <p:nvPr>
            <p:ph type="body" sz="quarter" idx="15" hasCustomPrompt="1"/>
          </p:nvPr>
        </p:nvSpPr>
        <p:spPr>
          <a:xfrm>
            <a:off x="918517" y="4270636"/>
            <a:ext cx="2226938" cy="276999"/>
          </a:xfrm>
        </p:spPr>
        <p:txBody>
          <a:bodyPr wrap="square">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pPr lvl="0"/>
            <a:r>
              <a:rPr lang="en-US" dirty="0"/>
              <a:t>Supporting point 1</a:t>
            </a:r>
          </a:p>
        </p:txBody>
      </p:sp>
      <p:sp>
        <p:nvSpPr>
          <p:cNvPr id="10" name="Title Placeholder 1">
            <a:extLst>
              <a:ext uri="{FF2B5EF4-FFF2-40B4-BE49-F238E27FC236}">
                <a16:creationId xmlns:a16="http://schemas.microsoft.com/office/drawing/2014/main" id="{67847F79-89C7-7DD9-D267-390D32445680}"/>
              </a:ext>
            </a:extLst>
          </p:cNvPr>
          <p:cNvSpPr>
            <a:spLocks noGrp="1"/>
          </p:cNvSpPr>
          <p:nvPr>
            <p:ph type="title" hasCustomPrompt="1"/>
          </p:nvPr>
        </p:nvSpPr>
        <p:spPr>
          <a:xfrm>
            <a:off x="333014" y="365125"/>
            <a:ext cx="8477973" cy="886397"/>
          </a:xfrm>
          <a:prstGeom prst="rect">
            <a:avLst/>
          </a:prstGeom>
        </p:spPr>
        <p:txBody>
          <a:bodyPr vert="horz" wrap="square" lIns="0" tIns="0" rIns="0" bIns="0" rtlCol="0" anchor="t" anchorCtr="0">
            <a:noAutofit/>
          </a:bodyPr>
          <a:lstStyle>
            <a:lvl1pPr>
              <a:defRPr>
                <a:solidFill>
                  <a:schemeClr val="bg1"/>
                </a:solidFill>
              </a:defRPr>
            </a:lvl1pPr>
          </a:lstStyle>
          <a:p>
            <a:r>
              <a:rPr lang="en-US" dirty="0"/>
              <a:t>One-sentence headline with the main takeaway message for the slide</a:t>
            </a:r>
          </a:p>
        </p:txBody>
      </p:sp>
      <p:sp>
        <p:nvSpPr>
          <p:cNvPr id="12" name="Picture Placeholder 360">
            <a:extLst>
              <a:ext uri="{FF2B5EF4-FFF2-40B4-BE49-F238E27FC236}">
                <a16:creationId xmlns:a16="http://schemas.microsoft.com/office/drawing/2014/main" id="{B9D6E998-8955-D930-69D8-EB9C10057C97}"/>
              </a:ext>
            </a:extLst>
          </p:cNvPr>
          <p:cNvSpPr>
            <a:spLocks noGrp="1"/>
          </p:cNvSpPr>
          <p:nvPr>
            <p:ph type="pic" sz="quarter" idx="19"/>
          </p:nvPr>
        </p:nvSpPr>
        <p:spPr>
          <a:xfrm>
            <a:off x="3458531" y="1709439"/>
            <a:ext cx="2226938" cy="2226938"/>
          </a:xfrm>
          <a:solidFill>
            <a:schemeClr val="bg2"/>
          </a:solidFill>
        </p:spPr>
        <p:txBody>
          <a:bodyPr/>
          <a:lstStyle/>
          <a:p>
            <a:r>
              <a:rPr lang="en-US"/>
              <a:t>Click icon to add picture</a:t>
            </a:r>
            <a:endParaRPr lang="en-US" dirty="0"/>
          </a:p>
        </p:txBody>
      </p:sp>
      <p:sp>
        <p:nvSpPr>
          <p:cNvPr id="13" name="Text Placeholder 364">
            <a:extLst>
              <a:ext uri="{FF2B5EF4-FFF2-40B4-BE49-F238E27FC236}">
                <a16:creationId xmlns:a16="http://schemas.microsoft.com/office/drawing/2014/main" id="{E9D430B1-4668-B307-7AC0-98DB90AACC08}"/>
              </a:ext>
            </a:extLst>
          </p:cNvPr>
          <p:cNvSpPr>
            <a:spLocks noGrp="1"/>
          </p:cNvSpPr>
          <p:nvPr>
            <p:ph type="body" sz="quarter" idx="20" hasCustomPrompt="1"/>
          </p:nvPr>
        </p:nvSpPr>
        <p:spPr>
          <a:xfrm>
            <a:off x="3458531" y="4270636"/>
            <a:ext cx="2226938" cy="276999"/>
          </a:xfrm>
        </p:spPr>
        <p:txBody>
          <a:bodyPr wrap="square">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pPr lvl="0"/>
            <a:r>
              <a:rPr lang="en-US" dirty="0"/>
              <a:t>Supporting point 2</a:t>
            </a:r>
          </a:p>
        </p:txBody>
      </p:sp>
      <p:sp>
        <p:nvSpPr>
          <p:cNvPr id="14" name="Picture Placeholder 360">
            <a:extLst>
              <a:ext uri="{FF2B5EF4-FFF2-40B4-BE49-F238E27FC236}">
                <a16:creationId xmlns:a16="http://schemas.microsoft.com/office/drawing/2014/main" id="{FE8200DB-79FB-1140-CE1F-30AAF3A479FF}"/>
              </a:ext>
            </a:extLst>
          </p:cNvPr>
          <p:cNvSpPr>
            <a:spLocks noGrp="1"/>
          </p:cNvSpPr>
          <p:nvPr>
            <p:ph type="pic" sz="quarter" idx="22"/>
          </p:nvPr>
        </p:nvSpPr>
        <p:spPr>
          <a:xfrm>
            <a:off x="5997875" y="1709439"/>
            <a:ext cx="2226938" cy="2226938"/>
          </a:xfrm>
          <a:solidFill>
            <a:schemeClr val="bg2"/>
          </a:solidFill>
        </p:spPr>
        <p:txBody>
          <a:bodyPr/>
          <a:lstStyle/>
          <a:p>
            <a:r>
              <a:rPr lang="en-US"/>
              <a:t>Click icon to add picture</a:t>
            </a:r>
            <a:endParaRPr lang="en-US" dirty="0"/>
          </a:p>
        </p:txBody>
      </p:sp>
      <p:sp>
        <p:nvSpPr>
          <p:cNvPr id="15" name="Text Placeholder 364">
            <a:extLst>
              <a:ext uri="{FF2B5EF4-FFF2-40B4-BE49-F238E27FC236}">
                <a16:creationId xmlns:a16="http://schemas.microsoft.com/office/drawing/2014/main" id="{2654E6A0-668B-5D01-898A-84C21BECB3E5}"/>
              </a:ext>
            </a:extLst>
          </p:cNvPr>
          <p:cNvSpPr>
            <a:spLocks noGrp="1"/>
          </p:cNvSpPr>
          <p:nvPr>
            <p:ph type="body" sz="quarter" idx="23" hasCustomPrompt="1"/>
          </p:nvPr>
        </p:nvSpPr>
        <p:spPr>
          <a:xfrm>
            <a:off x="5997875" y="4270636"/>
            <a:ext cx="2226938" cy="276999"/>
          </a:xfrm>
        </p:spPr>
        <p:txBody>
          <a:bodyPr wrap="square">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pPr lvl="0"/>
            <a:r>
              <a:rPr lang="en-US" dirty="0"/>
              <a:t>Supporting point 3</a:t>
            </a:r>
          </a:p>
        </p:txBody>
      </p:sp>
      <p:pic>
        <p:nvPicPr>
          <p:cNvPr id="2" name="Picture 1" descr="White text on a black background&#10;&#10;Description automatically generated">
            <a:extLst>
              <a:ext uri="{FF2B5EF4-FFF2-40B4-BE49-F238E27FC236}">
                <a16:creationId xmlns:a16="http://schemas.microsoft.com/office/drawing/2014/main" id="{985C67C6-4DFD-F50B-9863-B45B25E263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2898811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column-bar">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984BD47C-7A07-DCE8-F59E-5EB71628A5E4}"/>
              </a:ext>
            </a:extLst>
          </p:cNvPr>
          <p:cNvSpPr>
            <a:spLocks noGrp="1"/>
          </p:cNvSpPr>
          <p:nvPr>
            <p:ph sz="half" idx="20" hasCustomPrompt="1"/>
          </p:nvPr>
        </p:nvSpPr>
        <p:spPr>
          <a:xfrm>
            <a:off x="274351" y="1949824"/>
            <a:ext cx="1944414" cy="3617259"/>
          </a:xfrm>
        </p:spPr>
        <p:txBody>
          <a:bodyPr lIns="182880" tIns="91440" rIns="91440" bIns="91440">
            <a:noAutofit/>
          </a:bodyPr>
          <a:lstStyle>
            <a:lvl1pPr marL="0" indent="0">
              <a:spcBef>
                <a:spcPts val="1200"/>
              </a:spcBef>
              <a:spcAft>
                <a:spcPts val="60"/>
              </a:spcAft>
              <a:buNone/>
              <a:defRPr sz="16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19" name="Content Placeholder 2">
            <a:extLst>
              <a:ext uri="{FF2B5EF4-FFF2-40B4-BE49-F238E27FC236}">
                <a16:creationId xmlns:a16="http://schemas.microsoft.com/office/drawing/2014/main" id="{D2FD97E7-1BEE-6E0B-D154-1FCCD4CF971C}"/>
              </a:ext>
            </a:extLst>
          </p:cNvPr>
          <p:cNvSpPr>
            <a:spLocks noGrp="1"/>
          </p:cNvSpPr>
          <p:nvPr>
            <p:ph sz="half" idx="22" hasCustomPrompt="1"/>
          </p:nvPr>
        </p:nvSpPr>
        <p:spPr>
          <a:xfrm>
            <a:off x="2466222" y="1949824"/>
            <a:ext cx="1944414" cy="3617259"/>
          </a:xfrm>
        </p:spPr>
        <p:txBody>
          <a:bodyPr lIns="182880" tIns="91440" rIns="91440" bIns="91440">
            <a:noAutofit/>
          </a:bodyPr>
          <a:lstStyle>
            <a:lvl1pPr marL="0" indent="0">
              <a:spcBef>
                <a:spcPts val="1200"/>
              </a:spcBef>
              <a:spcAft>
                <a:spcPts val="60"/>
              </a:spcAft>
              <a:buNone/>
              <a:defRPr sz="16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28" name="Content Placeholder 2">
            <a:extLst>
              <a:ext uri="{FF2B5EF4-FFF2-40B4-BE49-F238E27FC236}">
                <a16:creationId xmlns:a16="http://schemas.microsoft.com/office/drawing/2014/main" id="{6E1F8815-2CE9-EACD-8FE8-9D8FD946B012}"/>
              </a:ext>
            </a:extLst>
          </p:cNvPr>
          <p:cNvSpPr>
            <a:spLocks noGrp="1"/>
          </p:cNvSpPr>
          <p:nvPr>
            <p:ph sz="half" idx="24" hasCustomPrompt="1"/>
          </p:nvPr>
        </p:nvSpPr>
        <p:spPr>
          <a:xfrm>
            <a:off x="4688577" y="1949824"/>
            <a:ext cx="1944414" cy="3617259"/>
          </a:xfrm>
        </p:spPr>
        <p:txBody>
          <a:bodyPr lIns="182880" tIns="91440" rIns="91440" bIns="91440">
            <a:noAutofit/>
          </a:bodyPr>
          <a:lstStyle>
            <a:lvl1pPr marL="0" indent="0">
              <a:spcBef>
                <a:spcPts val="1200"/>
              </a:spcBef>
              <a:spcAft>
                <a:spcPts val="60"/>
              </a:spcAft>
              <a:buNone/>
              <a:defRPr sz="16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31" name="Content Placeholder 2">
            <a:extLst>
              <a:ext uri="{FF2B5EF4-FFF2-40B4-BE49-F238E27FC236}">
                <a16:creationId xmlns:a16="http://schemas.microsoft.com/office/drawing/2014/main" id="{2689AA71-63F6-D334-DD61-AF2D1873E50E}"/>
              </a:ext>
            </a:extLst>
          </p:cNvPr>
          <p:cNvSpPr>
            <a:spLocks noGrp="1"/>
          </p:cNvSpPr>
          <p:nvPr>
            <p:ph sz="half" idx="26" hasCustomPrompt="1"/>
          </p:nvPr>
        </p:nvSpPr>
        <p:spPr>
          <a:xfrm>
            <a:off x="6880448" y="1949824"/>
            <a:ext cx="1944414" cy="3617259"/>
          </a:xfrm>
        </p:spPr>
        <p:txBody>
          <a:bodyPr lIns="182880" tIns="91440" rIns="91440" bIns="91440">
            <a:noAutofit/>
          </a:bodyPr>
          <a:lstStyle>
            <a:lvl1pPr marL="0" indent="0">
              <a:spcBef>
                <a:spcPts val="1200"/>
              </a:spcBef>
              <a:spcAft>
                <a:spcPts val="60"/>
              </a:spcAft>
              <a:buNone/>
              <a:defRPr sz="16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Supporting point 1</a:t>
            </a:r>
            <a:br>
              <a:rPr lang="en-US" dirty="0"/>
            </a:br>
            <a:r>
              <a:rPr lang="en-US" dirty="0"/>
              <a:t>Supporting point 2</a:t>
            </a:r>
            <a:br>
              <a:rPr lang="en-US" dirty="0"/>
            </a:br>
            <a:r>
              <a:rPr lang="en-US" dirty="0"/>
              <a:t>Supporting point 3</a:t>
            </a:r>
          </a:p>
        </p:txBody>
      </p:sp>
      <p:sp>
        <p:nvSpPr>
          <p:cNvPr id="6" name="Title Placeholder 1">
            <a:extLst>
              <a:ext uri="{FF2B5EF4-FFF2-40B4-BE49-F238E27FC236}">
                <a16:creationId xmlns:a16="http://schemas.microsoft.com/office/drawing/2014/main" id="{5A2C531A-9FF5-1423-1E8A-F7EE9AFF53F3}"/>
              </a:ext>
            </a:extLst>
          </p:cNvPr>
          <p:cNvSpPr>
            <a:spLocks noGrp="1"/>
          </p:cNvSpPr>
          <p:nvPr>
            <p:ph type="title" hasCustomPrompt="1"/>
          </p:nvPr>
        </p:nvSpPr>
        <p:spPr>
          <a:xfrm>
            <a:off x="333014" y="365125"/>
            <a:ext cx="8477973"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2" name="Text Placeholder 212">
            <a:extLst>
              <a:ext uri="{FF2B5EF4-FFF2-40B4-BE49-F238E27FC236}">
                <a16:creationId xmlns:a16="http://schemas.microsoft.com/office/drawing/2014/main" id="{6F1492F6-0C9E-B1EF-F1E5-0A96FE79A0E8}"/>
              </a:ext>
            </a:extLst>
          </p:cNvPr>
          <p:cNvSpPr>
            <a:spLocks noGrp="1"/>
          </p:cNvSpPr>
          <p:nvPr>
            <p:ph type="body" sz="quarter" idx="16" hasCustomPrompt="1"/>
          </p:nvPr>
        </p:nvSpPr>
        <p:spPr>
          <a:xfrm>
            <a:off x="274351" y="1394667"/>
            <a:ext cx="1970690" cy="433965"/>
          </a:xfrm>
          <a:solidFill>
            <a:schemeClr val="tx2"/>
          </a:solidFill>
        </p:spPr>
        <p:txBody>
          <a:bodyPr wrap="square" lIns="182880" tIns="91440" rIns="91440" bIns="91440">
            <a:sp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 point</a:t>
            </a:r>
          </a:p>
        </p:txBody>
      </p:sp>
      <p:sp>
        <p:nvSpPr>
          <p:cNvPr id="3" name="Text Placeholder 212">
            <a:extLst>
              <a:ext uri="{FF2B5EF4-FFF2-40B4-BE49-F238E27FC236}">
                <a16:creationId xmlns:a16="http://schemas.microsoft.com/office/drawing/2014/main" id="{DC8807B3-E4E3-D809-68E1-3E15C263CBF5}"/>
              </a:ext>
            </a:extLst>
          </p:cNvPr>
          <p:cNvSpPr>
            <a:spLocks noGrp="1"/>
          </p:cNvSpPr>
          <p:nvPr>
            <p:ph type="body" sz="quarter" idx="21" hasCustomPrompt="1"/>
          </p:nvPr>
        </p:nvSpPr>
        <p:spPr>
          <a:xfrm>
            <a:off x="2466222" y="1394667"/>
            <a:ext cx="197069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 point</a:t>
            </a:r>
          </a:p>
        </p:txBody>
      </p:sp>
      <p:sp>
        <p:nvSpPr>
          <p:cNvPr id="4" name="Text Placeholder 212">
            <a:extLst>
              <a:ext uri="{FF2B5EF4-FFF2-40B4-BE49-F238E27FC236}">
                <a16:creationId xmlns:a16="http://schemas.microsoft.com/office/drawing/2014/main" id="{23522A5A-57E5-AD5B-27F5-234026D61469}"/>
              </a:ext>
            </a:extLst>
          </p:cNvPr>
          <p:cNvSpPr>
            <a:spLocks noGrp="1"/>
          </p:cNvSpPr>
          <p:nvPr>
            <p:ph type="body" sz="quarter" idx="23" hasCustomPrompt="1"/>
          </p:nvPr>
        </p:nvSpPr>
        <p:spPr>
          <a:xfrm>
            <a:off x="4688577" y="1394667"/>
            <a:ext cx="197069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 point</a:t>
            </a:r>
          </a:p>
        </p:txBody>
      </p:sp>
      <p:sp>
        <p:nvSpPr>
          <p:cNvPr id="7" name="Text Placeholder 212">
            <a:extLst>
              <a:ext uri="{FF2B5EF4-FFF2-40B4-BE49-F238E27FC236}">
                <a16:creationId xmlns:a16="http://schemas.microsoft.com/office/drawing/2014/main" id="{FC1B63B1-8A69-AAB4-6864-B8EBDA5A49CA}"/>
              </a:ext>
            </a:extLst>
          </p:cNvPr>
          <p:cNvSpPr>
            <a:spLocks noGrp="1"/>
          </p:cNvSpPr>
          <p:nvPr>
            <p:ph type="body" sz="quarter" idx="25" hasCustomPrompt="1"/>
          </p:nvPr>
        </p:nvSpPr>
        <p:spPr>
          <a:xfrm>
            <a:off x="6880448" y="1394667"/>
            <a:ext cx="197069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pPr lvl="0"/>
            <a:r>
              <a:rPr lang="en-US" dirty="0"/>
              <a:t>Support point</a:t>
            </a:r>
          </a:p>
        </p:txBody>
      </p:sp>
    </p:spTree>
    <p:extLst>
      <p:ext uri="{BB962C8B-B14F-4D97-AF65-F5344CB8AC3E}">
        <p14:creationId xmlns:p14="http://schemas.microsoft.com/office/powerpoint/2010/main" val="5323308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Supporting points">
    <p:spTree>
      <p:nvGrpSpPr>
        <p:cNvPr id="1" name=""/>
        <p:cNvGrpSpPr/>
        <p:nvPr/>
      </p:nvGrpSpPr>
      <p:grpSpPr>
        <a:xfrm>
          <a:off x="0" y="0"/>
          <a:ext cx="0" cy="0"/>
          <a:chOff x="0" y="0"/>
          <a:chExt cx="0" cy="0"/>
        </a:xfrm>
      </p:grpSpPr>
      <p:sp>
        <p:nvSpPr>
          <p:cNvPr id="7" name="Picture Placeholder 360">
            <a:extLst>
              <a:ext uri="{FF2B5EF4-FFF2-40B4-BE49-F238E27FC236}">
                <a16:creationId xmlns:a16="http://schemas.microsoft.com/office/drawing/2014/main" id="{3677C5AF-BCCF-8DF9-E2D0-B079FE25F6D6}"/>
              </a:ext>
            </a:extLst>
          </p:cNvPr>
          <p:cNvSpPr>
            <a:spLocks noGrp="1"/>
          </p:cNvSpPr>
          <p:nvPr>
            <p:ph type="pic" sz="quarter" idx="12"/>
          </p:nvPr>
        </p:nvSpPr>
        <p:spPr>
          <a:xfrm>
            <a:off x="2466522" y="1893982"/>
            <a:ext cx="1815546" cy="1535018"/>
          </a:xfrm>
          <a:solidFill>
            <a:schemeClr val="bg2"/>
          </a:solidFill>
        </p:spPr>
        <p:txBody>
          <a:bodyPr/>
          <a:lstStyle/>
          <a:p>
            <a:r>
              <a:rPr lang="en-US"/>
              <a:t>Click icon to add picture</a:t>
            </a:r>
            <a:endParaRPr lang="en-US" dirty="0"/>
          </a:p>
        </p:txBody>
      </p:sp>
      <p:sp>
        <p:nvSpPr>
          <p:cNvPr id="16" name="Picture Placeholder 360">
            <a:extLst>
              <a:ext uri="{FF2B5EF4-FFF2-40B4-BE49-F238E27FC236}">
                <a16:creationId xmlns:a16="http://schemas.microsoft.com/office/drawing/2014/main" id="{C4A49C3E-9690-EA0A-84C1-3466331033CB}"/>
              </a:ext>
            </a:extLst>
          </p:cNvPr>
          <p:cNvSpPr>
            <a:spLocks noGrp="1"/>
          </p:cNvSpPr>
          <p:nvPr>
            <p:ph type="pic" sz="quarter" idx="17"/>
          </p:nvPr>
        </p:nvSpPr>
        <p:spPr>
          <a:xfrm>
            <a:off x="6477244" y="1893982"/>
            <a:ext cx="1815546" cy="1535018"/>
          </a:xfrm>
          <a:solidFill>
            <a:schemeClr val="bg2"/>
          </a:solidFill>
        </p:spPr>
        <p:txBody>
          <a:bodyPr/>
          <a:lstStyle/>
          <a:p>
            <a:r>
              <a:rPr lang="en-US"/>
              <a:t>Click icon to add picture</a:t>
            </a:r>
            <a:endParaRPr lang="en-US" dirty="0"/>
          </a:p>
        </p:txBody>
      </p:sp>
      <p:sp>
        <p:nvSpPr>
          <p:cNvPr id="19" name="Picture Placeholder 360">
            <a:extLst>
              <a:ext uri="{FF2B5EF4-FFF2-40B4-BE49-F238E27FC236}">
                <a16:creationId xmlns:a16="http://schemas.microsoft.com/office/drawing/2014/main" id="{39846838-2F8E-932C-EF3F-052B8A870579}"/>
              </a:ext>
            </a:extLst>
          </p:cNvPr>
          <p:cNvSpPr>
            <a:spLocks noGrp="1"/>
          </p:cNvSpPr>
          <p:nvPr>
            <p:ph type="pic" sz="quarter" idx="19"/>
          </p:nvPr>
        </p:nvSpPr>
        <p:spPr>
          <a:xfrm>
            <a:off x="2466522" y="3785972"/>
            <a:ext cx="1815546" cy="1535018"/>
          </a:xfrm>
          <a:solidFill>
            <a:schemeClr val="bg2"/>
          </a:solidFill>
        </p:spPr>
        <p:txBody>
          <a:bodyPr/>
          <a:lstStyle/>
          <a:p>
            <a:r>
              <a:rPr lang="en-US"/>
              <a:t>Click icon to add picture</a:t>
            </a:r>
            <a:endParaRPr lang="en-US" dirty="0"/>
          </a:p>
        </p:txBody>
      </p:sp>
      <p:sp>
        <p:nvSpPr>
          <p:cNvPr id="22" name="Picture Placeholder 360">
            <a:extLst>
              <a:ext uri="{FF2B5EF4-FFF2-40B4-BE49-F238E27FC236}">
                <a16:creationId xmlns:a16="http://schemas.microsoft.com/office/drawing/2014/main" id="{6EE7BEF8-623D-9330-8A42-5CF5327ED64E}"/>
              </a:ext>
            </a:extLst>
          </p:cNvPr>
          <p:cNvSpPr>
            <a:spLocks noGrp="1"/>
          </p:cNvSpPr>
          <p:nvPr>
            <p:ph type="pic" sz="quarter" idx="21"/>
          </p:nvPr>
        </p:nvSpPr>
        <p:spPr>
          <a:xfrm>
            <a:off x="6477244" y="3785972"/>
            <a:ext cx="1815546" cy="1535018"/>
          </a:xfrm>
          <a:solidFill>
            <a:schemeClr val="bg2"/>
          </a:solidFill>
        </p:spPr>
        <p:txBody>
          <a:bodyPr/>
          <a:lstStyle/>
          <a:p>
            <a:r>
              <a:rPr lang="en-US"/>
              <a:t>Click icon to add picture</a:t>
            </a:r>
            <a:endParaRPr lang="en-US" dirty="0"/>
          </a:p>
        </p:txBody>
      </p:sp>
      <p:sp>
        <p:nvSpPr>
          <p:cNvPr id="2" name="Title Placeholder 1">
            <a:extLst>
              <a:ext uri="{FF2B5EF4-FFF2-40B4-BE49-F238E27FC236}">
                <a16:creationId xmlns:a16="http://schemas.microsoft.com/office/drawing/2014/main" id="{3D898541-D944-2CDB-0DFF-6219C84EAA97}"/>
              </a:ext>
            </a:extLst>
          </p:cNvPr>
          <p:cNvSpPr>
            <a:spLocks noGrp="1"/>
          </p:cNvSpPr>
          <p:nvPr>
            <p:ph type="title" hasCustomPrompt="1"/>
          </p:nvPr>
        </p:nvSpPr>
        <p:spPr>
          <a:xfrm>
            <a:off x="333014" y="365125"/>
            <a:ext cx="8478787"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3" name="Text Placeholder 22">
            <a:extLst>
              <a:ext uri="{FF2B5EF4-FFF2-40B4-BE49-F238E27FC236}">
                <a16:creationId xmlns:a16="http://schemas.microsoft.com/office/drawing/2014/main" id="{63BB0191-D3A2-E817-02FA-8979C4792158}"/>
              </a:ext>
            </a:extLst>
          </p:cNvPr>
          <p:cNvSpPr>
            <a:spLocks noGrp="1"/>
          </p:cNvSpPr>
          <p:nvPr>
            <p:ph type="body" sz="quarter" idx="16" hasCustomPrompt="1"/>
          </p:nvPr>
        </p:nvSpPr>
        <p:spPr>
          <a:xfrm>
            <a:off x="626803" y="1893982"/>
            <a:ext cx="1813708" cy="1549728"/>
          </a:xfrm>
          <a:solidFill>
            <a:schemeClr val="tx2"/>
          </a:solidFill>
        </p:spPr>
        <p:txBody>
          <a:bodyPr lIns="182880" tIns="182880" rIns="91440">
            <a:noAutofit/>
          </a:bodyPr>
          <a:lstStyle>
            <a:lvl1pPr marL="0" indent="0">
              <a:buNone/>
              <a:defRPr sz="1800" b="1">
                <a:solidFill>
                  <a:schemeClr val="bg1"/>
                </a:solidFill>
                <a:latin typeface="Roboto" panose="02000000000000000000" pitchFamily="2" charset="0"/>
                <a:ea typeface="Roboto" panose="02000000000000000000" pitchFamily="2" charset="0"/>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
        <p:nvSpPr>
          <p:cNvPr id="4" name="Text Placeholder 22">
            <a:extLst>
              <a:ext uri="{FF2B5EF4-FFF2-40B4-BE49-F238E27FC236}">
                <a16:creationId xmlns:a16="http://schemas.microsoft.com/office/drawing/2014/main" id="{EBBA385B-82A3-EAB8-2E43-FCAC9ADFADEB}"/>
              </a:ext>
            </a:extLst>
          </p:cNvPr>
          <p:cNvSpPr>
            <a:spLocks noGrp="1"/>
          </p:cNvSpPr>
          <p:nvPr>
            <p:ph type="body" sz="quarter" idx="18" hasCustomPrompt="1"/>
          </p:nvPr>
        </p:nvSpPr>
        <p:spPr>
          <a:xfrm>
            <a:off x="4637525" y="1893982"/>
            <a:ext cx="1813708" cy="1549728"/>
          </a:xfrm>
          <a:solidFill>
            <a:schemeClr val="tx1"/>
          </a:solidFill>
        </p:spPr>
        <p:txBody>
          <a:bodyPr lIns="182880" tIns="182880" rIns="9144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
        <p:nvSpPr>
          <p:cNvPr id="5" name="Text Placeholder 22">
            <a:extLst>
              <a:ext uri="{FF2B5EF4-FFF2-40B4-BE49-F238E27FC236}">
                <a16:creationId xmlns:a16="http://schemas.microsoft.com/office/drawing/2014/main" id="{8A6F9416-7865-126B-9CA9-A5F69D6BFE1D}"/>
              </a:ext>
            </a:extLst>
          </p:cNvPr>
          <p:cNvSpPr>
            <a:spLocks noGrp="1"/>
          </p:cNvSpPr>
          <p:nvPr>
            <p:ph type="body" sz="quarter" idx="20" hasCustomPrompt="1"/>
          </p:nvPr>
        </p:nvSpPr>
        <p:spPr>
          <a:xfrm>
            <a:off x="626803" y="3785972"/>
            <a:ext cx="1813708" cy="1549728"/>
          </a:xfrm>
          <a:solidFill>
            <a:schemeClr val="accent3"/>
          </a:solidFill>
        </p:spPr>
        <p:txBody>
          <a:bodyPr lIns="182880" tIns="182880" rIns="91440">
            <a:noAutofit/>
          </a:bodyPr>
          <a:lstStyle>
            <a:lvl1pPr marL="0" indent="0">
              <a:buNone/>
              <a:defRPr sz="1800" b="1">
                <a:solidFill>
                  <a:schemeClr val="bg1"/>
                </a:solidFill>
                <a:latin typeface="Roboto" panose="02000000000000000000" pitchFamily="2" charset="0"/>
                <a:ea typeface="Roboto" panose="02000000000000000000" pitchFamily="2" charset="0"/>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
        <p:nvSpPr>
          <p:cNvPr id="6" name="Text Placeholder 22">
            <a:extLst>
              <a:ext uri="{FF2B5EF4-FFF2-40B4-BE49-F238E27FC236}">
                <a16:creationId xmlns:a16="http://schemas.microsoft.com/office/drawing/2014/main" id="{A7637EE8-1EE9-510B-47E8-582437204C7B}"/>
              </a:ext>
            </a:extLst>
          </p:cNvPr>
          <p:cNvSpPr>
            <a:spLocks noGrp="1"/>
          </p:cNvSpPr>
          <p:nvPr>
            <p:ph type="body" sz="quarter" idx="22" hasCustomPrompt="1"/>
          </p:nvPr>
        </p:nvSpPr>
        <p:spPr>
          <a:xfrm>
            <a:off x="4637525" y="3785972"/>
            <a:ext cx="1813708" cy="1549728"/>
          </a:xfrm>
          <a:solidFill>
            <a:schemeClr val="accent4"/>
          </a:solidFill>
        </p:spPr>
        <p:txBody>
          <a:bodyPr lIns="182880" tIns="182880" rIns="91440">
            <a:noAutofit/>
          </a:bodyPr>
          <a:lstStyle>
            <a:lvl1pPr marL="0" indent="0">
              <a:buNone/>
              <a:defRPr sz="1800" b="1">
                <a:solidFill>
                  <a:schemeClr val="tx1"/>
                </a:solidFill>
                <a:latin typeface="Roboto" panose="02000000000000000000" pitchFamily="2" charset="0"/>
                <a:ea typeface="Roboto" panose="02000000000000000000" pitchFamily="2" charset="0"/>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Tree>
    <p:extLst>
      <p:ext uri="{BB962C8B-B14F-4D97-AF65-F5344CB8AC3E}">
        <p14:creationId xmlns:p14="http://schemas.microsoft.com/office/powerpoint/2010/main" val="18209702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Supporting points">
    <p:spTree>
      <p:nvGrpSpPr>
        <p:cNvPr id="1" name=""/>
        <p:cNvGrpSpPr/>
        <p:nvPr/>
      </p:nvGrpSpPr>
      <p:grpSpPr>
        <a:xfrm>
          <a:off x="0" y="0"/>
          <a:ext cx="0" cy="0"/>
          <a:chOff x="0" y="0"/>
          <a:chExt cx="0" cy="0"/>
        </a:xfrm>
      </p:grpSpPr>
      <p:sp>
        <p:nvSpPr>
          <p:cNvPr id="7" name="Picture Placeholder 360">
            <a:extLst>
              <a:ext uri="{FF2B5EF4-FFF2-40B4-BE49-F238E27FC236}">
                <a16:creationId xmlns:a16="http://schemas.microsoft.com/office/drawing/2014/main" id="{3677C5AF-BCCF-8DF9-E2D0-B079FE25F6D6}"/>
              </a:ext>
            </a:extLst>
          </p:cNvPr>
          <p:cNvSpPr>
            <a:spLocks noGrp="1"/>
          </p:cNvSpPr>
          <p:nvPr>
            <p:ph type="pic" sz="quarter" idx="12"/>
          </p:nvPr>
        </p:nvSpPr>
        <p:spPr>
          <a:xfrm>
            <a:off x="333014" y="1538382"/>
            <a:ext cx="2633706" cy="1535018"/>
          </a:xfrm>
          <a:solidFill>
            <a:schemeClr val="bg2"/>
          </a:solidFill>
        </p:spPr>
        <p:txBody>
          <a:bodyPr/>
          <a:lstStyle/>
          <a:p>
            <a:r>
              <a:rPr lang="en-US"/>
              <a:t>Click icon to add picture</a:t>
            </a:r>
            <a:endParaRPr lang="en-US" dirty="0"/>
          </a:p>
        </p:txBody>
      </p:sp>
      <p:sp>
        <p:nvSpPr>
          <p:cNvPr id="2" name="Title Placeholder 1">
            <a:extLst>
              <a:ext uri="{FF2B5EF4-FFF2-40B4-BE49-F238E27FC236}">
                <a16:creationId xmlns:a16="http://schemas.microsoft.com/office/drawing/2014/main" id="{3D898541-D944-2CDB-0DFF-6219C84EAA97}"/>
              </a:ext>
            </a:extLst>
          </p:cNvPr>
          <p:cNvSpPr>
            <a:spLocks noGrp="1"/>
          </p:cNvSpPr>
          <p:nvPr>
            <p:ph type="title" hasCustomPrompt="1"/>
          </p:nvPr>
        </p:nvSpPr>
        <p:spPr>
          <a:xfrm>
            <a:off x="333014" y="365125"/>
            <a:ext cx="8478787"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3" name="Text Placeholder 22">
            <a:extLst>
              <a:ext uri="{FF2B5EF4-FFF2-40B4-BE49-F238E27FC236}">
                <a16:creationId xmlns:a16="http://schemas.microsoft.com/office/drawing/2014/main" id="{63BB0191-D3A2-E817-02FA-8979C4792158}"/>
              </a:ext>
            </a:extLst>
          </p:cNvPr>
          <p:cNvSpPr>
            <a:spLocks noGrp="1"/>
          </p:cNvSpPr>
          <p:nvPr>
            <p:ph type="body" sz="quarter" idx="16" hasCustomPrompt="1"/>
          </p:nvPr>
        </p:nvSpPr>
        <p:spPr>
          <a:xfrm>
            <a:off x="325120" y="3073400"/>
            <a:ext cx="2641600" cy="502920"/>
          </a:xfrm>
          <a:solidFill>
            <a:schemeClr val="tx2"/>
          </a:solidFill>
        </p:spPr>
        <p:txBody>
          <a:bodyPr lIns="182880" tIns="91440" rIns="91440" bIns="91440">
            <a:noAutofit/>
          </a:bodyPr>
          <a:lstStyle>
            <a:lvl1pPr marL="0" indent="0">
              <a:buNone/>
              <a:defRPr sz="1600" b="1">
                <a:solidFill>
                  <a:schemeClr val="bg1"/>
                </a:solidFill>
                <a:latin typeface="Roboto" panose="02000000000000000000" pitchFamily="2" charset="0"/>
                <a:ea typeface="Roboto" panose="02000000000000000000" pitchFamily="2" charset="0"/>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
        <p:nvSpPr>
          <p:cNvPr id="10" name="Picture Placeholder 360">
            <a:extLst>
              <a:ext uri="{FF2B5EF4-FFF2-40B4-BE49-F238E27FC236}">
                <a16:creationId xmlns:a16="http://schemas.microsoft.com/office/drawing/2014/main" id="{443D03B2-2594-856A-1C49-344B87331D0F}"/>
              </a:ext>
            </a:extLst>
          </p:cNvPr>
          <p:cNvSpPr>
            <a:spLocks noGrp="1"/>
          </p:cNvSpPr>
          <p:nvPr>
            <p:ph type="pic" sz="quarter" idx="17"/>
          </p:nvPr>
        </p:nvSpPr>
        <p:spPr>
          <a:xfrm>
            <a:off x="3259094" y="1538382"/>
            <a:ext cx="2633706" cy="1535018"/>
          </a:xfrm>
          <a:solidFill>
            <a:schemeClr val="bg2"/>
          </a:solidFill>
        </p:spPr>
        <p:txBody>
          <a:bodyPr/>
          <a:lstStyle/>
          <a:p>
            <a:r>
              <a:rPr lang="en-US"/>
              <a:t>Click icon to add picture</a:t>
            </a:r>
            <a:endParaRPr lang="en-US" dirty="0"/>
          </a:p>
        </p:txBody>
      </p:sp>
      <p:sp>
        <p:nvSpPr>
          <p:cNvPr id="11" name="Picture Placeholder 360">
            <a:extLst>
              <a:ext uri="{FF2B5EF4-FFF2-40B4-BE49-F238E27FC236}">
                <a16:creationId xmlns:a16="http://schemas.microsoft.com/office/drawing/2014/main" id="{ECD1FA5F-F153-85C5-0D5E-7CE485DBAFD3}"/>
              </a:ext>
            </a:extLst>
          </p:cNvPr>
          <p:cNvSpPr>
            <a:spLocks noGrp="1"/>
          </p:cNvSpPr>
          <p:nvPr>
            <p:ph type="pic" sz="quarter" idx="18"/>
          </p:nvPr>
        </p:nvSpPr>
        <p:spPr>
          <a:xfrm>
            <a:off x="6185174" y="1538382"/>
            <a:ext cx="2633706" cy="1535018"/>
          </a:xfrm>
          <a:solidFill>
            <a:schemeClr val="bg2"/>
          </a:solidFill>
        </p:spPr>
        <p:txBody>
          <a:bodyPr/>
          <a:lstStyle/>
          <a:p>
            <a:r>
              <a:rPr lang="en-US"/>
              <a:t>Click icon to add picture</a:t>
            </a:r>
            <a:endParaRPr lang="en-US" dirty="0"/>
          </a:p>
        </p:txBody>
      </p:sp>
      <p:sp>
        <p:nvSpPr>
          <p:cNvPr id="12" name="Text Placeholder 22">
            <a:extLst>
              <a:ext uri="{FF2B5EF4-FFF2-40B4-BE49-F238E27FC236}">
                <a16:creationId xmlns:a16="http://schemas.microsoft.com/office/drawing/2014/main" id="{13AFE5B8-36D8-A0BE-A6E3-A33F8762021D}"/>
              </a:ext>
            </a:extLst>
          </p:cNvPr>
          <p:cNvSpPr>
            <a:spLocks noGrp="1"/>
          </p:cNvSpPr>
          <p:nvPr>
            <p:ph type="body" sz="quarter" idx="19" hasCustomPrompt="1"/>
          </p:nvPr>
        </p:nvSpPr>
        <p:spPr>
          <a:xfrm>
            <a:off x="3255147" y="3073400"/>
            <a:ext cx="2641600" cy="502920"/>
          </a:xfrm>
          <a:solidFill>
            <a:schemeClr val="accent3"/>
          </a:solidFill>
        </p:spPr>
        <p:txBody>
          <a:bodyPr lIns="182880" tIns="91440" rIns="91440" bIns="91440">
            <a:noAutofit/>
          </a:bodyPr>
          <a:lstStyle>
            <a:lvl1pPr marL="0" indent="0">
              <a:buNone/>
              <a:defRPr sz="1600" b="1">
                <a:solidFill>
                  <a:schemeClr val="bg1"/>
                </a:solidFill>
                <a:latin typeface="Roboto" panose="02000000000000000000" pitchFamily="2" charset="0"/>
                <a:ea typeface="Roboto" panose="02000000000000000000" pitchFamily="2" charset="0"/>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
        <p:nvSpPr>
          <p:cNvPr id="13" name="Text Placeholder 22">
            <a:extLst>
              <a:ext uri="{FF2B5EF4-FFF2-40B4-BE49-F238E27FC236}">
                <a16:creationId xmlns:a16="http://schemas.microsoft.com/office/drawing/2014/main" id="{652F7B5A-6110-7B8D-B702-084387D331C1}"/>
              </a:ext>
            </a:extLst>
          </p:cNvPr>
          <p:cNvSpPr>
            <a:spLocks noGrp="1"/>
          </p:cNvSpPr>
          <p:nvPr>
            <p:ph type="body" sz="quarter" idx="20" hasCustomPrompt="1"/>
          </p:nvPr>
        </p:nvSpPr>
        <p:spPr>
          <a:xfrm>
            <a:off x="6185174" y="3073400"/>
            <a:ext cx="2641600" cy="502920"/>
          </a:xfrm>
          <a:solidFill>
            <a:schemeClr val="accent6"/>
          </a:solidFill>
        </p:spPr>
        <p:txBody>
          <a:bodyPr lIns="182880" tIns="91440" rIns="91440" bIns="91440">
            <a:noAutofit/>
          </a:bodyPr>
          <a:lstStyle>
            <a:lvl1pPr marL="0" indent="0">
              <a:buNone/>
              <a:defRPr sz="1600" b="1">
                <a:solidFill>
                  <a:schemeClr val="tx1"/>
                </a:solidFill>
                <a:latin typeface="Roboto" panose="02000000000000000000" pitchFamily="2" charset="0"/>
                <a:ea typeface="Roboto" panose="02000000000000000000" pitchFamily="2" charset="0"/>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
        <p:nvSpPr>
          <p:cNvPr id="14" name="Picture Placeholder 360">
            <a:extLst>
              <a:ext uri="{FF2B5EF4-FFF2-40B4-BE49-F238E27FC236}">
                <a16:creationId xmlns:a16="http://schemas.microsoft.com/office/drawing/2014/main" id="{3E80DAE5-2BD4-0411-82AA-044BDCFBB382}"/>
              </a:ext>
            </a:extLst>
          </p:cNvPr>
          <p:cNvSpPr>
            <a:spLocks noGrp="1"/>
          </p:cNvSpPr>
          <p:nvPr>
            <p:ph type="pic" sz="quarter" idx="21"/>
          </p:nvPr>
        </p:nvSpPr>
        <p:spPr>
          <a:xfrm>
            <a:off x="340908" y="3863180"/>
            <a:ext cx="2633706" cy="1535018"/>
          </a:xfrm>
          <a:solidFill>
            <a:schemeClr val="bg2"/>
          </a:solidFill>
        </p:spPr>
        <p:txBody>
          <a:bodyPr/>
          <a:lstStyle/>
          <a:p>
            <a:r>
              <a:rPr lang="en-US"/>
              <a:t>Click icon to add picture</a:t>
            </a:r>
            <a:endParaRPr lang="en-US" dirty="0"/>
          </a:p>
        </p:txBody>
      </p:sp>
      <p:sp>
        <p:nvSpPr>
          <p:cNvPr id="15" name="Text Placeholder 22">
            <a:extLst>
              <a:ext uri="{FF2B5EF4-FFF2-40B4-BE49-F238E27FC236}">
                <a16:creationId xmlns:a16="http://schemas.microsoft.com/office/drawing/2014/main" id="{C9963739-1E0C-6DE7-4D39-11C18EEFFA7F}"/>
              </a:ext>
            </a:extLst>
          </p:cNvPr>
          <p:cNvSpPr>
            <a:spLocks noGrp="1"/>
          </p:cNvSpPr>
          <p:nvPr>
            <p:ph type="body" sz="quarter" idx="22" hasCustomPrompt="1"/>
          </p:nvPr>
        </p:nvSpPr>
        <p:spPr>
          <a:xfrm>
            <a:off x="333014" y="5398198"/>
            <a:ext cx="2641600" cy="502920"/>
          </a:xfrm>
          <a:solidFill>
            <a:schemeClr val="accent5"/>
          </a:solidFill>
        </p:spPr>
        <p:txBody>
          <a:bodyPr lIns="182880" tIns="91440" rIns="91440" bIns="91440">
            <a:noAutofit/>
          </a:bodyPr>
          <a:lstStyle>
            <a:lvl1pPr marL="0" indent="0">
              <a:buNone/>
              <a:defRPr sz="1600" b="1">
                <a:solidFill>
                  <a:schemeClr val="tx1"/>
                </a:solidFill>
                <a:latin typeface="Roboto" panose="02000000000000000000" pitchFamily="2" charset="0"/>
                <a:ea typeface="Roboto" panose="02000000000000000000" pitchFamily="2" charset="0"/>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
        <p:nvSpPr>
          <p:cNvPr id="17" name="Picture Placeholder 360">
            <a:extLst>
              <a:ext uri="{FF2B5EF4-FFF2-40B4-BE49-F238E27FC236}">
                <a16:creationId xmlns:a16="http://schemas.microsoft.com/office/drawing/2014/main" id="{FF90B94B-0011-FBFA-B61E-AC4FCB30EB84}"/>
              </a:ext>
            </a:extLst>
          </p:cNvPr>
          <p:cNvSpPr>
            <a:spLocks noGrp="1"/>
          </p:cNvSpPr>
          <p:nvPr>
            <p:ph type="pic" sz="quarter" idx="23"/>
          </p:nvPr>
        </p:nvSpPr>
        <p:spPr>
          <a:xfrm>
            <a:off x="3266988" y="3863180"/>
            <a:ext cx="2633706" cy="1535018"/>
          </a:xfrm>
          <a:solidFill>
            <a:schemeClr val="bg2"/>
          </a:solidFill>
        </p:spPr>
        <p:txBody>
          <a:bodyPr/>
          <a:lstStyle/>
          <a:p>
            <a:r>
              <a:rPr lang="en-US"/>
              <a:t>Click icon to add picture</a:t>
            </a:r>
            <a:endParaRPr lang="en-US" dirty="0"/>
          </a:p>
        </p:txBody>
      </p:sp>
      <p:sp>
        <p:nvSpPr>
          <p:cNvPr id="18" name="Picture Placeholder 360">
            <a:extLst>
              <a:ext uri="{FF2B5EF4-FFF2-40B4-BE49-F238E27FC236}">
                <a16:creationId xmlns:a16="http://schemas.microsoft.com/office/drawing/2014/main" id="{33D27BF3-A425-4D7E-EE27-E28668CFB4AB}"/>
              </a:ext>
            </a:extLst>
          </p:cNvPr>
          <p:cNvSpPr>
            <a:spLocks noGrp="1"/>
          </p:cNvSpPr>
          <p:nvPr>
            <p:ph type="pic" sz="quarter" idx="24"/>
          </p:nvPr>
        </p:nvSpPr>
        <p:spPr>
          <a:xfrm>
            <a:off x="6193068" y="3863180"/>
            <a:ext cx="2633706" cy="1535018"/>
          </a:xfrm>
          <a:solidFill>
            <a:schemeClr val="bg2"/>
          </a:solidFill>
        </p:spPr>
        <p:txBody>
          <a:bodyPr/>
          <a:lstStyle/>
          <a:p>
            <a:r>
              <a:rPr lang="en-US"/>
              <a:t>Click icon to add picture</a:t>
            </a:r>
            <a:endParaRPr lang="en-US" dirty="0"/>
          </a:p>
        </p:txBody>
      </p:sp>
      <p:sp>
        <p:nvSpPr>
          <p:cNvPr id="20" name="Text Placeholder 22">
            <a:extLst>
              <a:ext uri="{FF2B5EF4-FFF2-40B4-BE49-F238E27FC236}">
                <a16:creationId xmlns:a16="http://schemas.microsoft.com/office/drawing/2014/main" id="{2674DB5A-35FD-41BF-B55A-160ACB80F800}"/>
              </a:ext>
            </a:extLst>
          </p:cNvPr>
          <p:cNvSpPr>
            <a:spLocks noGrp="1"/>
          </p:cNvSpPr>
          <p:nvPr>
            <p:ph type="body" sz="quarter" idx="25" hasCustomPrompt="1"/>
          </p:nvPr>
        </p:nvSpPr>
        <p:spPr>
          <a:xfrm>
            <a:off x="3263041" y="5398198"/>
            <a:ext cx="2641600" cy="502920"/>
          </a:xfrm>
          <a:solidFill>
            <a:schemeClr val="accent4"/>
          </a:solidFill>
        </p:spPr>
        <p:txBody>
          <a:bodyPr lIns="182880" tIns="91440" rIns="91440" bIns="91440">
            <a:noAutofit/>
          </a:bodyPr>
          <a:lstStyle>
            <a:lvl1pPr marL="0" indent="0">
              <a:buNone/>
              <a:defRPr sz="1600" b="1">
                <a:solidFill>
                  <a:schemeClr val="tx1"/>
                </a:solidFill>
                <a:latin typeface="Roboto" panose="02000000000000000000" pitchFamily="2" charset="0"/>
                <a:ea typeface="Roboto" panose="02000000000000000000" pitchFamily="2" charset="0"/>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
        <p:nvSpPr>
          <p:cNvPr id="21" name="Text Placeholder 22">
            <a:extLst>
              <a:ext uri="{FF2B5EF4-FFF2-40B4-BE49-F238E27FC236}">
                <a16:creationId xmlns:a16="http://schemas.microsoft.com/office/drawing/2014/main" id="{213BA584-1A2C-6DBE-4FB2-EFE46A816C72}"/>
              </a:ext>
            </a:extLst>
          </p:cNvPr>
          <p:cNvSpPr>
            <a:spLocks noGrp="1"/>
          </p:cNvSpPr>
          <p:nvPr>
            <p:ph type="body" sz="quarter" idx="26" hasCustomPrompt="1"/>
          </p:nvPr>
        </p:nvSpPr>
        <p:spPr>
          <a:xfrm>
            <a:off x="6193068" y="5398198"/>
            <a:ext cx="2641600" cy="502920"/>
          </a:xfrm>
          <a:solidFill>
            <a:schemeClr val="tx1"/>
          </a:solidFill>
        </p:spPr>
        <p:txBody>
          <a:bodyPr lIns="182880" tIns="91440" rIns="91440" bIns="91440">
            <a:noAutofit/>
          </a:bodyPr>
          <a:lstStyle>
            <a:lvl1pPr marL="0" indent="0">
              <a:buNone/>
              <a:defRPr sz="1600" b="1">
                <a:solidFill>
                  <a:schemeClr val="bg1"/>
                </a:solidFill>
                <a:latin typeface="Roboto" panose="02000000000000000000" pitchFamily="2" charset="0"/>
                <a:ea typeface="Roboto" panose="02000000000000000000" pitchFamily="2" charset="0"/>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Supporting point 1</a:t>
            </a:r>
          </a:p>
        </p:txBody>
      </p:sp>
    </p:spTree>
    <p:extLst>
      <p:ext uri="{BB962C8B-B14F-4D97-AF65-F5344CB8AC3E}">
        <p14:creationId xmlns:p14="http://schemas.microsoft.com/office/powerpoint/2010/main" val="40848075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ortrait-12 positions">
    <p:spTree>
      <p:nvGrpSpPr>
        <p:cNvPr id="1" name=""/>
        <p:cNvGrpSpPr/>
        <p:nvPr/>
      </p:nvGrpSpPr>
      <p:grpSpPr>
        <a:xfrm>
          <a:off x="0" y="0"/>
          <a:ext cx="0" cy="0"/>
          <a:chOff x="0" y="0"/>
          <a:chExt cx="0" cy="0"/>
        </a:xfrm>
      </p:grpSpPr>
      <p:sp>
        <p:nvSpPr>
          <p:cNvPr id="7" name="Picture Placeholder 360">
            <a:extLst>
              <a:ext uri="{FF2B5EF4-FFF2-40B4-BE49-F238E27FC236}">
                <a16:creationId xmlns:a16="http://schemas.microsoft.com/office/drawing/2014/main" id="{3677C5AF-BCCF-8DF9-E2D0-B079FE25F6D6}"/>
              </a:ext>
            </a:extLst>
          </p:cNvPr>
          <p:cNvSpPr>
            <a:spLocks noGrp="1" noChangeAspect="1"/>
          </p:cNvSpPr>
          <p:nvPr>
            <p:ph type="pic" sz="quarter" idx="12"/>
          </p:nvPr>
        </p:nvSpPr>
        <p:spPr>
          <a:xfrm>
            <a:off x="333014" y="1721102"/>
            <a:ext cx="1128460" cy="1128460"/>
          </a:xfrm>
          <a:solidFill>
            <a:schemeClr val="bg2"/>
          </a:solidFill>
        </p:spPr>
        <p:txBody>
          <a:bodyPr/>
          <a:lstStyle/>
          <a:p>
            <a:r>
              <a:rPr lang="en-US"/>
              <a:t>Click icon to add picture</a:t>
            </a:r>
            <a:endParaRPr lang="en-US" dirty="0"/>
          </a:p>
        </p:txBody>
      </p:sp>
      <p:sp>
        <p:nvSpPr>
          <p:cNvPr id="2" name="Title Placeholder 1">
            <a:extLst>
              <a:ext uri="{FF2B5EF4-FFF2-40B4-BE49-F238E27FC236}">
                <a16:creationId xmlns:a16="http://schemas.microsoft.com/office/drawing/2014/main" id="{3D898541-D944-2CDB-0DFF-6219C84EAA97}"/>
              </a:ext>
            </a:extLst>
          </p:cNvPr>
          <p:cNvSpPr>
            <a:spLocks noGrp="1"/>
          </p:cNvSpPr>
          <p:nvPr>
            <p:ph type="title" hasCustomPrompt="1"/>
          </p:nvPr>
        </p:nvSpPr>
        <p:spPr>
          <a:xfrm>
            <a:off x="333014" y="365125"/>
            <a:ext cx="8478787"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5" name="Text Placeholder 4">
            <a:extLst>
              <a:ext uri="{FF2B5EF4-FFF2-40B4-BE49-F238E27FC236}">
                <a16:creationId xmlns:a16="http://schemas.microsoft.com/office/drawing/2014/main" id="{B52115A1-6DF3-1DC1-F191-3DE0F81032C6}"/>
              </a:ext>
            </a:extLst>
          </p:cNvPr>
          <p:cNvSpPr>
            <a:spLocks noGrp="1"/>
          </p:cNvSpPr>
          <p:nvPr>
            <p:ph type="body" sz="quarter" idx="13" hasCustomPrompt="1"/>
          </p:nvPr>
        </p:nvSpPr>
        <p:spPr>
          <a:xfrm>
            <a:off x="333375" y="286281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3" name="Picture Placeholder 360">
            <a:extLst>
              <a:ext uri="{FF2B5EF4-FFF2-40B4-BE49-F238E27FC236}">
                <a16:creationId xmlns:a16="http://schemas.microsoft.com/office/drawing/2014/main" id="{392C4D91-AC48-80A9-5C4C-14AAC9D846EF}"/>
              </a:ext>
            </a:extLst>
          </p:cNvPr>
          <p:cNvSpPr>
            <a:spLocks noGrp="1" noChangeAspect="1"/>
          </p:cNvSpPr>
          <p:nvPr>
            <p:ph type="pic" sz="quarter" idx="14"/>
          </p:nvPr>
        </p:nvSpPr>
        <p:spPr>
          <a:xfrm>
            <a:off x="1804447" y="1721102"/>
            <a:ext cx="1128460" cy="1128460"/>
          </a:xfrm>
          <a:solidFill>
            <a:schemeClr val="bg2"/>
          </a:solidFill>
        </p:spPr>
        <p:txBody>
          <a:bodyPr/>
          <a:lstStyle/>
          <a:p>
            <a:r>
              <a:rPr lang="en-US"/>
              <a:t>Click icon to add picture</a:t>
            </a:r>
            <a:endParaRPr lang="en-US" dirty="0"/>
          </a:p>
        </p:txBody>
      </p:sp>
      <p:sp>
        <p:nvSpPr>
          <p:cNvPr id="4" name="Text Placeholder 4">
            <a:extLst>
              <a:ext uri="{FF2B5EF4-FFF2-40B4-BE49-F238E27FC236}">
                <a16:creationId xmlns:a16="http://schemas.microsoft.com/office/drawing/2014/main" id="{74300425-6370-9331-1C6F-B70710A292DF}"/>
              </a:ext>
            </a:extLst>
          </p:cNvPr>
          <p:cNvSpPr>
            <a:spLocks noGrp="1"/>
          </p:cNvSpPr>
          <p:nvPr>
            <p:ph type="body" sz="quarter" idx="15" hasCustomPrompt="1"/>
          </p:nvPr>
        </p:nvSpPr>
        <p:spPr>
          <a:xfrm>
            <a:off x="1804808" y="286281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6" name="Picture Placeholder 360">
            <a:extLst>
              <a:ext uri="{FF2B5EF4-FFF2-40B4-BE49-F238E27FC236}">
                <a16:creationId xmlns:a16="http://schemas.microsoft.com/office/drawing/2014/main" id="{97E9621D-FAE6-3671-F082-969853C19397}"/>
              </a:ext>
            </a:extLst>
          </p:cNvPr>
          <p:cNvSpPr>
            <a:spLocks noGrp="1" noChangeAspect="1"/>
          </p:cNvSpPr>
          <p:nvPr>
            <p:ph type="pic" sz="quarter" idx="16"/>
          </p:nvPr>
        </p:nvSpPr>
        <p:spPr>
          <a:xfrm>
            <a:off x="3275880" y="1721102"/>
            <a:ext cx="1128460" cy="1128460"/>
          </a:xfrm>
          <a:solidFill>
            <a:schemeClr val="bg2"/>
          </a:solidFill>
        </p:spPr>
        <p:txBody>
          <a:bodyPr/>
          <a:lstStyle/>
          <a:p>
            <a:r>
              <a:rPr lang="en-US"/>
              <a:t>Click icon to add picture</a:t>
            </a:r>
            <a:endParaRPr lang="en-US" dirty="0"/>
          </a:p>
        </p:txBody>
      </p:sp>
      <p:sp>
        <p:nvSpPr>
          <p:cNvPr id="8" name="Text Placeholder 4">
            <a:extLst>
              <a:ext uri="{FF2B5EF4-FFF2-40B4-BE49-F238E27FC236}">
                <a16:creationId xmlns:a16="http://schemas.microsoft.com/office/drawing/2014/main" id="{605DD1D0-E318-E5D9-7728-0890BD37DAA8}"/>
              </a:ext>
            </a:extLst>
          </p:cNvPr>
          <p:cNvSpPr>
            <a:spLocks noGrp="1"/>
          </p:cNvSpPr>
          <p:nvPr>
            <p:ph type="body" sz="quarter" idx="17" hasCustomPrompt="1"/>
          </p:nvPr>
        </p:nvSpPr>
        <p:spPr>
          <a:xfrm>
            <a:off x="3276241" y="286281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9" name="Picture Placeholder 360">
            <a:extLst>
              <a:ext uri="{FF2B5EF4-FFF2-40B4-BE49-F238E27FC236}">
                <a16:creationId xmlns:a16="http://schemas.microsoft.com/office/drawing/2014/main" id="{B4D67170-26E6-01B6-7D95-9DE7CE14F6D3}"/>
              </a:ext>
            </a:extLst>
          </p:cNvPr>
          <p:cNvSpPr>
            <a:spLocks noGrp="1" noChangeAspect="1"/>
          </p:cNvSpPr>
          <p:nvPr>
            <p:ph type="pic" sz="quarter" idx="18"/>
          </p:nvPr>
        </p:nvSpPr>
        <p:spPr>
          <a:xfrm>
            <a:off x="4747313" y="1721102"/>
            <a:ext cx="1128460" cy="1128460"/>
          </a:xfrm>
          <a:solidFill>
            <a:schemeClr val="bg2"/>
          </a:solidFill>
        </p:spPr>
        <p:txBody>
          <a:bodyPr/>
          <a:lstStyle/>
          <a:p>
            <a:r>
              <a:rPr lang="en-US"/>
              <a:t>Click icon to add picture</a:t>
            </a:r>
            <a:endParaRPr lang="en-US" dirty="0"/>
          </a:p>
        </p:txBody>
      </p:sp>
      <p:sp>
        <p:nvSpPr>
          <p:cNvPr id="10" name="Text Placeholder 4">
            <a:extLst>
              <a:ext uri="{FF2B5EF4-FFF2-40B4-BE49-F238E27FC236}">
                <a16:creationId xmlns:a16="http://schemas.microsoft.com/office/drawing/2014/main" id="{0377633A-DD70-21DE-7550-1333E40B2F94}"/>
              </a:ext>
            </a:extLst>
          </p:cNvPr>
          <p:cNvSpPr>
            <a:spLocks noGrp="1"/>
          </p:cNvSpPr>
          <p:nvPr>
            <p:ph type="body" sz="quarter" idx="19" hasCustomPrompt="1"/>
          </p:nvPr>
        </p:nvSpPr>
        <p:spPr>
          <a:xfrm>
            <a:off x="4747674" y="286281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11" name="Picture Placeholder 360">
            <a:extLst>
              <a:ext uri="{FF2B5EF4-FFF2-40B4-BE49-F238E27FC236}">
                <a16:creationId xmlns:a16="http://schemas.microsoft.com/office/drawing/2014/main" id="{56371273-2CF7-A177-1836-461EA85BFBFB}"/>
              </a:ext>
            </a:extLst>
          </p:cNvPr>
          <p:cNvSpPr>
            <a:spLocks noGrp="1" noChangeAspect="1"/>
          </p:cNvSpPr>
          <p:nvPr>
            <p:ph type="pic" sz="quarter" idx="20"/>
          </p:nvPr>
        </p:nvSpPr>
        <p:spPr>
          <a:xfrm>
            <a:off x="6218746" y="1721102"/>
            <a:ext cx="1128460" cy="1128460"/>
          </a:xfrm>
          <a:solidFill>
            <a:schemeClr val="bg2"/>
          </a:solidFill>
        </p:spPr>
        <p:txBody>
          <a:bodyPr/>
          <a:lstStyle/>
          <a:p>
            <a:r>
              <a:rPr lang="en-US"/>
              <a:t>Click icon to add picture</a:t>
            </a:r>
            <a:endParaRPr lang="en-US" dirty="0"/>
          </a:p>
        </p:txBody>
      </p:sp>
      <p:sp>
        <p:nvSpPr>
          <p:cNvPr id="12" name="Text Placeholder 4">
            <a:extLst>
              <a:ext uri="{FF2B5EF4-FFF2-40B4-BE49-F238E27FC236}">
                <a16:creationId xmlns:a16="http://schemas.microsoft.com/office/drawing/2014/main" id="{B69075D7-8A96-2AB4-F846-6C69164786DE}"/>
              </a:ext>
            </a:extLst>
          </p:cNvPr>
          <p:cNvSpPr>
            <a:spLocks noGrp="1"/>
          </p:cNvSpPr>
          <p:nvPr>
            <p:ph type="body" sz="quarter" idx="21" hasCustomPrompt="1"/>
          </p:nvPr>
        </p:nvSpPr>
        <p:spPr>
          <a:xfrm>
            <a:off x="6219107" y="286281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13" name="Picture Placeholder 360">
            <a:extLst>
              <a:ext uri="{FF2B5EF4-FFF2-40B4-BE49-F238E27FC236}">
                <a16:creationId xmlns:a16="http://schemas.microsoft.com/office/drawing/2014/main" id="{45BD78BA-360D-730B-B085-A426C4726483}"/>
              </a:ext>
            </a:extLst>
          </p:cNvPr>
          <p:cNvSpPr>
            <a:spLocks noGrp="1" noChangeAspect="1"/>
          </p:cNvSpPr>
          <p:nvPr>
            <p:ph type="pic" sz="quarter" idx="22"/>
          </p:nvPr>
        </p:nvSpPr>
        <p:spPr>
          <a:xfrm>
            <a:off x="7690179" y="1721102"/>
            <a:ext cx="1128460" cy="1128460"/>
          </a:xfrm>
          <a:solidFill>
            <a:schemeClr val="bg2"/>
          </a:solidFill>
        </p:spPr>
        <p:txBody>
          <a:bodyPr/>
          <a:lstStyle/>
          <a:p>
            <a:r>
              <a:rPr lang="en-US"/>
              <a:t>Click icon to add picture</a:t>
            </a:r>
            <a:endParaRPr lang="en-US" dirty="0"/>
          </a:p>
        </p:txBody>
      </p:sp>
      <p:sp>
        <p:nvSpPr>
          <p:cNvPr id="14" name="Text Placeholder 4">
            <a:extLst>
              <a:ext uri="{FF2B5EF4-FFF2-40B4-BE49-F238E27FC236}">
                <a16:creationId xmlns:a16="http://schemas.microsoft.com/office/drawing/2014/main" id="{F59ECB41-B07A-7BF0-979C-1F169497A5CC}"/>
              </a:ext>
            </a:extLst>
          </p:cNvPr>
          <p:cNvSpPr>
            <a:spLocks noGrp="1"/>
          </p:cNvSpPr>
          <p:nvPr>
            <p:ph type="body" sz="quarter" idx="23" hasCustomPrompt="1"/>
          </p:nvPr>
        </p:nvSpPr>
        <p:spPr>
          <a:xfrm>
            <a:off x="7690540" y="286281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17" name="Picture Placeholder 360">
            <a:extLst>
              <a:ext uri="{FF2B5EF4-FFF2-40B4-BE49-F238E27FC236}">
                <a16:creationId xmlns:a16="http://schemas.microsoft.com/office/drawing/2014/main" id="{2BA08773-8EB0-5AE4-9017-DAC523656F49}"/>
              </a:ext>
            </a:extLst>
          </p:cNvPr>
          <p:cNvSpPr>
            <a:spLocks noGrp="1" noChangeAspect="1"/>
          </p:cNvSpPr>
          <p:nvPr>
            <p:ph type="pic" sz="quarter" idx="24"/>
          </p:nvPr>
        </p:nvSpPr>
        <p:spPr>
          <a:xfrm>
            <a:off x="333014" y="3821572"/>
            <a:ext cx="1128460" cy="1128460"/>
          </a:xfrm>
          <a:solidFill>
            <a:schemeClr val="bg2"/>
          </a:solidFill>
        </p:spPr>
        <p:txBody>
          <a:bodyPr/>
          <a:lstStyle/>
          <a:p>
            <a:r>
              <a:rPr lang="en-US"/>
              <a:t>Click icon to add picture</a:t>
            </a:r>
            <a:endParaRPr lang="en-US" dirty="0"/>
          </a:p>
        </p:txBody>
      </p:sp>
      <p:sp>
        <p:nvSpPr>
          <p:cNvPr id="18" name="Text Placeholder 4">
            <a:extLst>
              <a:ext uri="{FF2B5EF4-FFF2-40B4-BE49-F238E27FC236}">
                <a16:creationId xmlns:a16="http://schemas.microsoft.com/office/drawing/2014/main" id="{1866E518-FA77-847B-492E-571C1079DBFD}"/>
              </a:ext>
            </a:extLst>
          </p:cNvPr>
          <p:cNvSpPr>
            <a:spLocks noGrp="1"/>
          </p:cNvSpPr>
          <p:nvPr>
            <p:ph type="body" sz="quarter" idx="25" hasCustomPrompt="1"/>
          </p:nvPr>
        </p:nvSpPr>
        <p:spPr>
          <a:xfrm>
            <a:off x="333375" y="496328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19" name="Picture Placeholder 360">
            <a:extLst>
              <a:ext uri="{FF2B5EF4-FFF2-40B4-BE49-F238E27FC236}">
                <a16:creationId xmlns:a16="http://schemas.microsoft.com/office/drawing/2014/main" id="{AE0E4750-64C6-46A0-2E0B-D30F2FB839F3}"/>
              </a:ext>
            </a:extLst>
          </p:cNvPr>
          <p:cNvSpPr>
            <a:spLocks noGrp="1" noChangeAspect="1"/>
          </p:cNvSpPr>
          <p:nvPr>
            <p:ph type="pic" sz="quarter" idx="26"/>
          </p:nvPr>
        </p:nvSpPr>
        <p:spPr>
          <a:xfrm>
            <a:off x="1804447" y="3821572"/>
            <a:ext cx="1128460" cy="1128460"/>
          </a:xfrm>
          <a:solidFill>
            <a:schemeClr val="bg2"/>
          </a:solidFill>
        </p:spPr>
        <p:txBody>
          <a:bodyPr/>
          <a:lstStyle/>
          <a:p>
            <a:r>
              <a:rPr lang="en-US"/>
              <a:t>Click icon to add picture</a:t>
            </a:r>
            <a:endParaRPr lang="en-US" dirty="0"/>
          </a:p>
        </p:txBody>
      </p:sp>
      <p:sp>
        <p:nvSpPr>
          <p:cNvPr id="20" name="Text Placeholder 4">
            <a:extLst>
              <a:ext uri="{FF2B5EF4-FFF2-40B4-BE49-F238E27FC236}">
                <a16:creationId xmlns:a16="http://schemas.microsoft.com/office/drawing/2014/main" id="{DCD3C4F8-859C-2004-0FDB-625DFD8EABA9}"/>
              </a:ext>
            </a:extLst>
          </p:cNvPr>
          <p:cNvSpPr>
            <a:spLocks noGrp="1"/>
          </p:cNvSpPr>
          <p:nvPr>
            <p:ph type="body" sz="quarter" idx="27" hasCustomPrompt="1"/>
          </p:nvPr>
        </p:nvSpPr>
        <p:spPr>
          <a:xfrm>
            <a:off x="1804808" y="496328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21" name="Picture Placeholder 360">
            <a:extLst>
              <a:ext uri="{FF2B5EF4-FFF2-40B4-BE49-F238E27FC236}">
                <a16:creationId xmlns:a16="http://schemas.microsoft.com/office/drawing/2014/main" id="{9B109EE1-599F-8F57-1E7A-5303530F9599}"/>
              </a:ext>
            </a:extLst>
          </p:cNvPr>
          <p:cNvSpPr>
            <a:spLocks noGrp="1" noChangeAspect="1"/>
          </p:cNvSpPr>
          <p:nvPr>
            <p:ph type="pic" sz="quarter" idx="28"/>
          </p:nvPr>
        </p:nvSpPr>
        <p:spPr>
          <a:xfrm>
            <a:off x="3275880" y="3821572"/>
            <a:ext cx="1128460" cy="1128460"/>
          </a:xfrm>
          <a:solidFill>
            <a:schemeClr val="bg2"/>
          </a:solidFill>
        </p:spPr>
        <p:txBody>
          <a:bodyPr/>
          <a:lstStyle/>
          <a:p>
            <a:r>
              <a:rPr lang="en-US"/>
              <a:t>Click icon to add picture</a:t>
            </a:r>
            <a:endParaRPr lang="en-US" dirty="0"/>
          </a:p>
        </p:txBody>
      </p:sp>
      <p:sp>
        <p:nvSpPr>
          <p:cNvPr id="22" name="Text Placeholder 4">
            <a:extLst>
              <a:ext uri="{FF2B5EF4-FFF2-40B4-BE49-F238E27FC236}">
                <a16:creationId xmlns:a16="http://schemas.microsoft.com/office/drawing/2014/main" id="{3E5C1D9F-541F-38C4-C0D3-CFD46D0014E1}"/>
              </a:ext>
            </a:extLst>
          </p:cNvPr>
          <p:cNvSpPr>
            <a:spLocks noGrp="1"/>
          </p:cNvSpPr>
          <p:nvPr>
            <p:ph type="body" sz="quarter" idx="29" hasCustomPrompt="1"/>
          </p:nvPr>
        </p:nvSpPr>
        <p:spPr>
          <a:xfrm>
            <a:off x="3276241" y="496328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23" name="Picture Placeholder 360">
            <a:extLst>
              <a:ext uri="{FF2B5EF4-FFF2-40B4-BE49-F238E27FC236}">
                <a16:creationId xmlns:a16="http://schemas.microsoft.com/office/drawing/2014/main" id="{8F51B6F5-A790-0EDA-63C2-6591AF5B580B}"/>
              </a:ext>
            </a:extLst>
          </p:cNvPr>
          <p:cNvSpPr>
            <a:spLocks noGrp="1" noChangeAspect="1"/>
          </p:cNvSpPr>
          <p:nvPr>
            <p:ph type="pic" sz="quarter" idx="30"/>
          </p:nvPr>
        </p:nvSpPr>
        <p:spPr>
          <a:xfrm>
            <a:off x="4747313" y="3821572"/>
            <a:ext cx="1128460" cy="1128460"/>
          </a:xfrm>
          <a:solidFill>
            <a:schemeClr val="bg2"/>
          </a:solidFill>
        </p:spPr>
        <p:txBody>
          <a:bodyPr/>
          <a:lstStyle/>
          <a:p>
            <a:r>
              <a:rPr lang="en-US"/>
              <a:t>Click icon to add picture</a:t>
            </a:r>
            <a:endParaRPr lang="en-US" dirty="0"/>
          </a:p>
        </p:txBody>
      </p:sp>
      <p:sp>
        <p:nvSpPr>
          <p:cNvPr id="24" name="Text Placeholder 4">
            <a:extLst>
              <a:ext uri="{FF2B5EF4-FFF2-40B4-BE49-F238E27FC236}">
                <a16:creationId xmlns:a16="http://schemas.microsoft.com/office/drawing/2014/main" id="{CB81719E-6202-F76B-BD03-1D9689C0047D}"/>
              </a:ext>
            </a:extLst>
          </p:cNvPr>
          <p:cNvSpPr>
            <a:spLocks noGrp="1"/>
          </p:cNvSpPr>
          <p:nvPr>
            <p:ph type="body" sz="quarter" idx="31" hasCustomPrompt="1"/>
          </p:nvPr>
        </p:nvSpPr>
        <p:spPr>
          <a:xfrm>
            <a:off x="4747674" y="496328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43" name="Picture Placeholder 360">
            <a:extLst>
              <a:ext uri="{FF2B5EF4-FFF2-40B4-BE49-F238E27FC236}">
                <a16:creationId xmlns:a16="http://schemas.microsoft.com/office/drawing/2014/main" id="{A26F5759-9BE6-A70C-9426-C0257E647E69}"/>
              </a:ext>
            </a:extLst>
          </p:cNvPr>
          <p:cNvSpPr>
            <a:spLocks noGrp="1" noChangeAspect="1"/>
          </p:cNvSpPr>
          <p:nvPr>
            <p:ph type="pic" sz="quarter" idx="32"/>
          </p:nvPr>
        </p:nvSpPr>
        <p:spPr>
          <a:xfrm>
            <a:off x="6218746" y="3821572"/>
            <a:ext cx="1128460" cy="1128460"/>
          </a:xfrm>
          <a:solidFill>
            <a:schemeClr val="bg2"/>
          </a:solidFill>
        </p:spPr>
        <p:txBody>
          <a:bodyPr/>
          <a:lstStyle/>
          <a:p>
            <a:r>
              <a:rPr lang="en-US"/>
              <a:t>Click icon to add picture</a:t>
            </a:r>
            <a:endParaRPr lang="en-US" dirty="0"/>
          </a:p>
        </p:txBody>
      </p:sp>
      <p:sp>
        <p:nvSpPr>
          <p:cNvPr id="44" name="Text Placeholder 4">
            <a:extLst>
              <a:ext uri="{FF2B5EF4-FFF2-40B4-BE49-F238E27FC236}">
                <a16:creationId xmlns:a16="http://schemas.microsoft.com/office/drawing/2014/main" id="{CC32C974-31FB-7CBD-149E-79FAA937187E}"/>
              </a:ext>
            </a:extLst>
          </p:cNvPr>
          <p:cNvSpPr>
            <a:spLocks noGrp="1"/>
          </p:cNvSpPr>
          <p:nvPr>
            <p:ph type="body" sz="quarter" idx="33" hasCustomPrompt="1"/>
          </p:nvPr>
        </p:nvSpPr>
        <p:spPr>
          <a:xfrm>
            <a:off x="6219107" y="496328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45" name="Picture Placeholder 360">
            <a:extLst>
              <a:ext uri="{FF2B5EF4-FFF2-40B4-BE49-F238E27FC236}">
                <a16:creationId xmlns:a16="http://schemas.microsoft.com/office/drawing/2014/main" id="{E56BC309-7B80-69B5-C65E-EE5AF94BB5F6}"/>
              </a:ext>
            </a:extLst>
          </p:cNvPr>
          <p:cNvSpPr>
            <a:spLocks noGrp="1" noChangeAspect="1"/>
          </p:cNvSpPr>
          <p:nvPr>
            <p:ph type="pic" sz="quarter" idx="34"/>
          </p:nvPr>
        </p:nvSpPr>
        <p:spPr>
          <a:xfrm>
            <a:off x="7690179" y="3821572"/>
            <a:ext cx="1128460" cy="1128460"/>
          </a:xfrm>
          <a:solidFill>
            <a:schemeClr val="bg2"/>
          </a:solidFill>
        </p:spPr>
        <p:txBody>
          <a:bodyPr/>
          <a:lstStyle/>
          <a:p>
            <a:r>
              <a:rPr lang="en-US"/>
              <a:t>Click icon to add picture</a:t>
            </a:r>
            <a:endParaRPr lang="en-US" dirty="0"/>
          </a:p>
        </p:txBody>
      </p:sp>
      <p:sp>
        <p:nvSpPr>
          <p:cNvPr id="46" name="Text Placeholder 4">
            <a:extLst>
              <a:ext uri="{FF2B5EF4-FFF2-40B4-BE49-F238E27FC236}">
                <a16:creationId xmlns:a16="http://schemas.microsoft.com/office/drawing/2014/main" id="{A4423C95-624C-2717-955A-367A4D6EB1FD}"/>
              </a:ext>
            </a:extLst>
          </p:cNvPr>
          <p:cNvSpPr>
            <a:spLocks noGrp="1"/>
          </p:cNvSpPr>
          <p:nvPr>
            <p:ph type="body" sz="quarter" idx="35" hasCustomPrompt="1"/>
          </p:nvPr>
        </p:nvSpPr>
        <p:spPr>
          <a:xfrm>
            <a:off x="7690540" y="4963284"/>
            <a:ext cx="1128099"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Tree>
    <p:extLst>
      <p:ext uri="{BB962C8B-B14F-4D97-AF65-F5344CB8AC3E}">
        <p14:creationId xmlns:p14="http://schemas.microsoft.com/office/powerpoint/2010/main" val="1767252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ortrait-10 positions">
    <p:spTree>
      <p:nvGrpSpPr>
        <p:cNvPr id="1" name=""/>
        <p:cNvGrpSpPr/>
        <p:nvPr/>
      </p:nvGrpSpPr>
      <p:grpSpPr>
        <a:xfrm>
          <a:off x="0" y="0"/>
          <a:ext cx="0" cy="0"/>
          <a:chOff x="0" y="0"/>
          <a:chExt cx="0" cy="0"/>
        </a:xfrm>
      </p:grpSpPr>
      <p:sp>
        <p:nvSpPr>
          <p:cNvPr id="7" name="Picture Placeholder 360">
            <a:extLst>
              <a:ext uri="{FF2B5EF4-FFF2-40B4-BE49-F238E27FC236}">
                <a16:creationId xmlns:a16="http://schemas.microsoft.com/office/drawing/2014/main" id="{3677C5AF-BCCF-8DF9-E2D0-B079FE25F6D6}"/>
              </a:ext>
            </a:extLst>
          </p:cNvPr>
          <p:cNvSpPr>
            <a:spLocks noGrp="1" noChangeAspect="1"/>
          </p:cNvSpPr>
          <p:nvPr>
            <p:ph type="pic" sz="quarter" idx="12"/>
          </p:nvPr>
        </p:nvSpPr>
        <p:spPr>
          <a:xfrm>
            <a:off x="821827" y="1655380"/>
            <a:ext cx="1282426" cy="1282426"/>
          </a:xfrm>
          <a:solidFill>
            <a:schemeClr val="bg2"/>
          </a:solidFill>
        </p:spPr>
        <p:txBody>
          <a:bodyPr/>
          <a:lstStyle/>
          <a:p>
            <a:r>
              <a:rPr lang="en-US"/>
              <a:t>Click icon to add picture</a:t>
            </a:r>
            <a:endParaRPr lang="en-US" dirty="0"/>
          </a:p>
        </p:txBody>
      </p:sp>
      <p:sp>
        <p:nvSpPr>
          <p:cNvPr id="2" name="Title Placeholder 1">
            <a:extLst>
              <a:ext uri="{FF2B5EF4-FFF2-40B4-BE49-F238E27FC236}">
                <a16:creationId xmlns:a16="http://schemas.microsoft.com/office/drawing/2014/main" id="{3D898541-D944-2CDB-0DFF-6219C84EAA97}"/>
              </a:ext>
            </a:extLst>
          </p:cNvPr>
          <p:cNvSpPr>
            <a:spLocks noGrp="1"/>
          </p:cNvSpPr>
          <p:nvPr>
            <p:ph type="title" hasCustomPrompt="1"/>
          </p:nvPr>
        </p:nvSpPr>
        <p:spPr>
          <a:xfrm>
            <a:off x="333014" y="365125"/>
            <a:ext cx="8478787"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5" name="Text Placeholder 4">
            <a:extLst>
              <a:ext uri="{FF2B5EF4-FFF2-40B4-BE49-F238E27FC236}">
                <a16:creationId xmlns:a16="http://schemas.microsoft.com/office/drawing/2014/main" id="{B52115A1-6DF3-1DC1-F191-3DE0F81032C6}"/>
              </a:ext>
            </a:extLst>
          </p:cNvPr>
          <p:cNvSpPr>
            <a:spLocks noGrp="1"/>
          </p:cNvSpPr>
          <p:nvPr>
            <p:ph type="body" sz="quarter" idx="13" hasCustomPrompt="1"/>
          </p:nvPr>
        </p:nvSpPr>
        <p:spPr>
          <a:xfrm>
            <a:off x="822188" y="2963206"/>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25" name="Picture Placeholder 360">
            <a:extLst>
              <a:ext uri="{FF2B5EF4-FFF2-40B4-BE49-F238E27FC236}">
                <a16:creationId xmlns:a16="http://schemas.microsoft.com/office/drawing/2014/main" id="{4AA881C0-FBDA-1B42-34AF-52DA87A7F3F0}"/>
              </a:ext>
            </a:extLst>
          </p:cNvPr>
          <p:cNvSpPr>
            <a:spLocks noGrp="1" noChangeAspect="1"/>
          </p:cNvSpPr>
          <p:nvPr>
            <p:ph type="pic" sz="quarter" idx="14"/>
          </p:nvPr>
        </p:nvSpPr>
        <p:spPr>
          <a:xfrm>
            <a:off x="2376307" y="1655380"/>
            <a:ext cx="1282426" cy="1282426"/>
          </a:xfrm>
          <a:solidFill>
            <a:schemeClr val="bg2"/>
          </a:solidFill>
        </p:spPr>
        <p:txBody>
          <a:bodyPr/>
          <a:lstStyle/>
          <a:p>
            <a:r>
              <a:rPr lang="en-US"/>
              <a:t>Click icon to add picture</a:t>
            </a:r>
            <a:endParaRPr lang="en-US" dirty="0"/>
          </a:p>
        </p:txBody>
      </p:sp>
      <p:sp>
        <p:nvSpPr>
          <p:cNvPr id="26" name="Text Placeholder 4">
            <a:extLst>
              <a:ext uri="{FF2B5EF4-FFF2-40B4-BE49-F238E27FC236}">
                <a16:creationId xmlns:a16="http://schemas.microsoft.com/office/drawing/2014/main" id="{6EB66D36-B538-F8D6-1CDD-56648D6CD39E}"/>
              </a:ext>
            </a:extLst>
          </p:cNvPr>
          <p:cNvSpPr>
            <a:spLocks noGrp="1"/>
          </p:cNvSpPr>
          <p:nvPr>
            <p:ph type="body" sz="quarter" idx="15" hasCustomPrompt="1"/>
          </p:nvPr>
        </p:nvSpPr>
        <p:spPr>
          <a:xfrm>
            <a:off x="2376668" y="2963206"/>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27" name="Picture Placeholder 360">
            <a:extLst>
              <a:ext uri="{FF2B5EF4-FFF2-40B4-BE49-F238E27FC236}">
                <a16:creationId xmlns:a16="http://schemas.microsoft.com/office/drawing/2014/main" id="{34C032EB-CE91-DFD0-1F2F-298DD48E417F}"/>
              </a:ext>
            </a:extLst>
          </p:cNvPr>
          <p:cNvSpPr>
            <a:spLocks noGrp="1" noChangeAspect="1"/>
          </p:cNvSpPr>
          <p:nvPr>
            <p:ph type="pic" sz="quarter" idx="16"/>
          </p:nvPr>
        </p:nvSpPr>
        <p:spPr>
          <a:xfrm>
            <a:off x="3930787" y="1655380"/>
            <a:ext cx="1282426" cy="1282426"/>
          </a:xfrm>
          <a:solidFill>
            <a:schemeClr val="bg2"/>
          </a:solidFill>
        </p:spPr>
        <p:txBody>
          <a:bodyPr/>
          <a:lstStyle/>
          <a:p>
            <a:r>
              <a:rPr lang="en-US"/>
              <a:t>Click icon to add picture</a:t>
            </a:r>
            <a:endParaRPr lang="en-US" dirty="0"/>
          </a:p>
        </p:txBody>
      </p:sp>
      <p:sp>
        <p:nvSpPr>
          <p:cNvPr id="28" name="Text Placeholder 4">
            <a:extLst>
              <a:ext uri="{FF2B5EF4-FFF2-40B4-BE49-F238E27FC236}">
                <a16:creationId xmlns:a16="http://schemas.microsoft.com/office/drawing/2014/main" id="{CB2C3A58-4635-8262-F8B5-E3B84835F89E}"/>
              </a:ext>
            </a:extLst>
          </p:cNvPr>
          <p:cNvSpPr>
            <a:spLocks noGrp="1"/>
          </p:cNvSpPr>
          <p:nvPr>
            <p:ph type="body" sz="quarter" idx="17" hasCustomPrompt="1"/>
          </p:nvPr>
        </p:nvSpPr>
        <p:spPr>
          <a:xfrm>
            <a:off x="3931148" y="2963206"/>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29" name="Picture Placeholder 360">
            <a:extLst>
              <a:ext uri="{FF2B5EF4-FFF2-40B4-BE49-F238E27FC236}">
                <a16:creationId xmlns:a16="http://schemas.microsoft.com/office/drawing/2014/main" id="{74B9A8C6-F2B6-06CD-8CC8-3F6A1689856F}"/>
              </a:ext>
            </a:extLst>
          </p:cNvPr>
          <p:cNvSpPr>
            <a:spLocks noGrp="1" noChangeAspect="1"/>
          </p:cNvSpPr>
          <p:nvPr>
            <p:ph type="pic" sz="quarter" idx="18"/>
          </p:nvPr>
        </p:nvSpPr>
        <p:spPr>
          <a:xfrm>
            <a:off x="5485267" y="1655380"/>
            <a:ext cx="1282426" cy="1282426"/>
          </a:xfrm>
          <a:solidFill>
            <a:schemeClr val="bg2"/>
          </a:solidFill>
        </p:spPr>
        <p:txBody>
          <a:bodyPr/>
          <a:lstStyle/>
          <a:p>
            <a:r>
              <a:rPr lang="en-US"/>
              <a:t>Click icon to add picture</a:t>
            </a:r>
            <a:endParaRPr lang="en-US" dirty="0"/>
          </a:p>
        </p:txBody>
      </p:sp>
      <p:sp>
        <p:nvSpPr>
          <p:cNvPr id="30" name="Text Placeholder 4">
            <a:extLst>
              <a:ext uri="{FF2B5EF4-FFF2-40B4-BE49-F238E27FC236}">
                <a16:creationId xmlns:a16="http://schemas.microsoft.com/office/drawing/2014/main" id="{38807D9A-A436-D7BE-496F-4CAC8145980C}"/>
              </a:ext>
            </a:extLst>
          </p:cNvPr>
          <p:cNvSpPr>
            <a:spLocks noGrp="1"/>
          </p:cNvSpPr>
          <p:nvPr>
            <p:ph type="body" sz="quarter" idx="19" hasCustomPrompt="1"/>
          </p:nvPr>
        </p:nvSpPr>
        <p:spPr>
          <a:xfrm>
            <a:off x="5485628" y="2963206"/>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31" name="Picture Placeholder 360">
            <a:extLst>
              <a:ext uri="{FF2B5EF4-FFF2-40B4-BE49-F238E27FC236}">
                <a16:creationId xmlns:a16="http://schemas.microsoft.com/office/drawing/2014/main" id="{D97B8537-472E-A285-450F-79D5BB9980F3}"/>
              </a:ext>
            </a:extLst>
          </p:cNvPr>
          <p:cNvSpPr>
            <a:spLocks noGrp="1" noChangeAspect="1"/>
          </p:cNvSpPr>
          <p:nvPr>
            <p:ph type="pic" sz="quarter" idx="20"/>
          </p:nvPr>
        </p:nvSpPr>
        <p:spPr>
          <a:xfrm>
            <a:off x="7039747" y="1655380"/>
            <a:ext cx="1282426" cy="1282426"/>
          </a:xfrm>
          <a:solidFill>
            <a:schemeClr val="bg2"/>
          </a:solidFill>
        </p:spPr>
        <p:txBody>
          <a:bodyPr/>
          <a:lstStyle/>
          <a:p>
            <a:r>
              <a:rPr lang="en-US"/>
              <a:t>Click icon to add picture</a:t>
            </a:r>
            <a:endParaRPr lang="en-US" dirty="0"/>
          </a:p>
        </p:txBody>
      </p:sp>
      <p:sp>
        <p:nvSpPr>
          <p:cNvPr id="32" name="Text Placeholder 4">
            <a:extLst>
              <a:ext uri="{FF2B5EF4-FFF2-40B4-BE49-F238E27FC236}">
                <a16:creationId xmlns:a16="http://schemas.microsoft.com/office/drawing/2014/main" id="{E6407EDE-A6D1-C91C-FBCD-386D15C834E7}"/>
              </a:ext>
            </a:extLst>
          </p:cNvPr>
          <p:cNvSpPr>
            <a:spLocks noGrp="1"/>
          </p:cNvSpPr>
          <p:nvPr>
            <p:ph type="body" sz="quarter" idx="21" hasCustomPrompt="1"/>
          </p:nvPr>
        </p:nvSpPr>
        <p:spPr>
          <a:xfrm>
            <a:off x="7040108" y="2963206"/>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33" name="Picture Placeholder 360">
            <a:extLst>
              <a:ext uri="{FF2B5EF4-FFF2-40B4-BE49-F238E27FC236}">
                <a16:creationId xmlns:a16="http://schemas.microsoft.com/office/drawing/2014/main" id="{8CD90392-7696-4096-0EE1-149399BE0A76}"/>
              </a:ext>
            </a:extLst>
          </p:cNvPr>
          <p:cNvSpPr>
            <a:spLocks noGrp="1" noChangeAspect="1"/>
          </p:cNvSpPr>
          <p:nvPr>
            <p:ph type="pic" sz="quarter" idx="22"/>
          </p:nvPr>
        </p:nvSpPr>
        <p:spPr>
          <a:xfrm>
            <a:off x="821827" y="3920194"/>
            <a:ext cx="1282426" cy="1282426"/>
          </a:xfrm>
          <a:solidFill>
            <a:schemeClr val="bg2"/>
          </a:solidFill>
        </p:spPr>
        <p:txBody>
          <a:bodyPr/>
          <a:lstStyle/>
          <a:p>
            <a:r>
              <a:rPr lang="en-US"/>
              <a:t>Click icon to add picture</a:t>
            </a:r>
            <a:endParaRPr lang="en-US" dirty="0"/>
          </a:p>
        </p:txBody>
      </p:sp>
      <p:sp>
        <p:nvSpPr>
          <p:cNvPr id="34" name="Text Placeholder 4">
            <a:extLst>
              <a:ext uri="{FF2B5EF4-FFF2-40B4-BE49-F238E27FC236}">
                <a16:creationId xmlns:a16="http://schemas.microsoft.com/office/drawing/2014/main" id="{DD7992E4-D0F5-CAE9-8FBD-F39ABF1BE08D}"/>
              </a:ext>
            </a:extLst>
          </p:cNvPr>
          <p:cNvSpPr>
            <a:spLocks noGrp="1"/>
          </p:cNvSpPr>
          <p:nvPr>
            <p:ph type="body" sz="quarter" idx="23" hasCustomPrompt="1"/>
          </p:nvPr>
        </p:nvSpPr>
        <p:spPr>
          <a:xfrm>
            <a:off x="822188" y="5228020"/>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35" name="Picture Placeholder 360">
            <a:extLst>
              <a:ext uri="{FF2B5EF4-FFF2-40B4-BE49-F238E27FC236}">
                <a16:creationId xmlns:a16="http://schemas.microsoft.com/office/drawing/2014/main" id="{9F62F4B0-2C39-A632-4F24-8284400B2CAC}"/>
              </a:ext>
            </a:extLst>
          </p:cNvPr>
          <p:cNvSpPr>
            <a:spLocks noGrp="1" noChangeAspect="1"/>
          </p:cNvSpPr>
          <p:nvPr>
            <p:ph type="pic" sz="quarter" idx="24"/>
          </p:nvPr>
        </p:nvSpPr>
        <p:spPr>
          <a:xfrm>
            <a:off x="2376307" y="3920194"/>
            <a:ext cx="1282426" cy="1282426"/>
          </a:xfrm>
          <a:solidFill>
            <a:schemeClr val="bg2"/>
          </a:solidFill>
        </p:spPr>
        <p:txBody>
          <a:bodyPr/>
          <a:lstStyle/>
          <a:p>
            <a:r>
              <a:rPr lang="en-US"/>
              <a:t>Click icon to add picture</a:t>
            </a:r>
            <a:endParaRPr lang="en-US" dirty="0"/>
          </a:p>
        </p:txBody>
      </p:sp>
      <p:sp>
        <p:nvSpPr>
          <p:cNvPr id="36" name="Text Placeholder 4">
            <a:extLst>
              <a:ext uri="{FF2B5EF4-FFF2-40B4-BE49-F238E27FC236}">
                <a16:creationId xmlns:a16="http://schemas.microsoft.com/office/drawing/2014/main" id="{39730183-9F82-D39B-D40C-80158FF40010}"/>
              </a:ext>
            </a:extLst>
          </p:cNvPr>
          <p:cNvSpPr>
            <a:spLocks noGrp="1"/>
          </p:cNvSpPr>
          <p:nvPr>
            <p:ph type="body" sz="quarter" idx="25" hasCustomPrompt="1"/>
          </p:nvPr>
        </p:nvSpPr>
        <p:spPr>
          <a:xfrm>
            <a:off x="2376668" y="5228020"/>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37" name="Picture Placeholder 360">
            <a:extLst>
              <a:ext uri="{FF2B5EF4-FFF2-40B4-BE49-F238E27FC236}">
                <a16:creationId xmlns:a16="http://schemas.microsoft.com/office/drawing/2014/main" id="{819A2CF3-8537-EF9D-D4E8-61767827B73F}"/>
              </a:ext>
            </a:extLst>
          </p:cNvPr>
          <p:cNvSpPr>
            <a:spLocks noGrp="1" noChangeAspect="1"/>
          </p:cNvSpPr>
          <p:nvPr>
            <p:ph type="pic" sz="quarter" idx="26"/>
          </p:nvPr>
        </p:nvSpPr>
        <p:spPr>
          <a:xfrm>
            <a:off x="3930787" y="3920194"/>
            <a:ext cx="1282426" cy="1282426"/>
          </a:xfrm>
          <a:solidFill>
            <a:schemeClr val="bg2"/>
          </a:solidFill>
        </p:spPr>
        <p:txBody>
          <a:bodyPr/>
          <a:lstStyle/>
          <a:p>
            <a:r>
              <a:rPr lang="en-US"/>
              <a:t>Click icon to add picture</a:t>
            </a:r>
            <a:endParaRPr lang="en-US" dirty="0"/>
          </a:p>
        </p:txBody>
      </p:sp>
      <p:sp>
        <p:nvSpPr>
          <p:cNvPr id="38" name="Text Placeholder 4">
            <a:extLst>
              <a:ext uri="{FF2B5EF4-FFF2-40B4-BE49-F238E27FC236}">
                <a16:creationId xmlns:a16="http://schemas.microsoft.com/office/drawing/2014/main" id="{4965070D-9727-D676-713D-D3EB7DB44960}"/>
              </a:ext>
            </a:extLst>
          </p:cNvPr>
          <p:cNvSpPr>
            <a:spLocks noGrp="1"/>
          </p:cNvSpPr>
          <p:nvPr>
            <p:ph type="body" sz="quarter" idx="27" hasCustomPrompt="1"/>
          </p:nvPr>
        </p:nvSpPr>
        <p:spPr>
          <a:xfrm>
            <a:off x="3931148" y="5228020"/>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39" name="Picture Placeholder 360">
            <a:extLst>
              <a:ext uri="{FF2B5EF4-FFF2-40B4-BE49-F238E27FC236}">
                <a16:creationId xmlns:a16="http://schemas.microsoft.com/office/drawing/2014/main" id="{75054C3D-9162-5DDA-093E-C555426482C5}"/>
              </a:ext>
            </a:extLst>
          </p:cNvPr>
          <p:cNvSpPr>
            <a:spLocks noGrp="1" noChangeAspect="1"/>
          </p:cNvSpPr>
          <p:nvPr>
            <p:ph type="pic" sz="quarter" idx="28"/>
          </p:nvPr>
        </p:nvSpPr>
        <p:spPr>
          <a:xfrm>
            <a:off x="5485267" y="3920194"/>
            <a:ext cx="1282426" cy="1282426"/>
          </a:xfrm>
          <a:solidFill>
            <a:schemeClr val="bg2"/>
          </a:solidFill>
        </p:spPr>
        <p:txBody>
          <a:bodyPr/>
          <a:lstStyle/>
          <a:p>
            <a:r>
              <a:rPr lang="en-US"/>
              <a:t>Click icon to add picture</a:t>
            </a:r>
            <a:endParaRPr lang="en-US" dirty="0"/>
          </a:p>
        </p:txBody>
      </p:sp>
      <p:sp>
        <p:nvSpPr>
          <p:cNvPr id="40" name="Text Placeholder 4">
            <a:extLst>
              <a:ext uri="{FF2B5EF4-FFF2-40B4-BE49-F238E27FC236}">
                <a16:creationId xmlns:a16="http://schemas.microsoft.com/office/drawing/2014/main" id="{7DBDA3B6-235F-9DAB-4C3E-DA14E4FBC9F5}"/>
              </a:ext>
            </a:extLst>
          </p:cNvPr>
          <p:cNvSpPr>
            <a:spLocks noGrp="1"/>
          </p:cNvSpPr>
          <p:nvPr>
            <p:ph type="body" sz="quarter" idx="29" hasCustomPrompt="1"/>
          </p:nvPr>
        </p:nvSpPr>
        <p:spPr>
          <a:xfrm>
            <a:off x="5485628" y="5228020"/>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
        <p:nvSpPr>
          <p:cNvPr id="41" name="Picture Placeholder 360">
            <a:extLst>
              <a:ext uri="{FF2B5EF4-FFF2-40B4-BE49-F238E27FC236}">
                <a16:creationId xmlns:a16="http://schemas.microsoft.com/office/drawing/2014/main" id="{6BA19B3D-469E-EF71-1321-68EFB10B4BDC}"/>
              </a:ext>
            </a:extLst>
          </p:cNvPr>
          <p:cNvSpPr>
            <a:spLocks noGrp="1" noChangeAspect="1"/>
          </p:cNvSpPr>
          <p:nvPr>
            <p:ph type="pic" sz="quarter" idx="30"/>
          </p:nvPr>
        </p:nvSpPr>
        <p:spPr>
          <a:xfrm>
            <a:off x="7039747" y="3920194"/>
            <a:ext cx="1282426" cy="1282426"/>
          </a:xfrm>
          <a:solidFill>
            <a:schemeClr val="bg2"/>
          </a:solidFill>
        </p:spPr>
        <p:txBody>
          <a:bodyPr/>
          <a:lstStyle/>
          <a:p>
            <a:r>
              <a:rPr lang="en-US"/>
              <a:t>Click icon to add picture</a:t>
            </a:r>
            <a:endParaRPr lang="en-US" dirty="0"/>
          </a:p>
        </p:txBody>
      </p:sp>
      <p:sp>
        <p:nvSpPr>
          <p:cNvPr id="42" name="Text Placeholder 4">
            <a:extLst>
              <a:ext uri="{FF2B5EF4-FFF2-40B4-BE49-F238E27FC236}">
                <a16:creationId xmlns:a16="http://schemas.microsoft.com/office/drawing/2014/main" id="{AEC6E279-05F8-CBC8-BF65-171E3D315738}"/>
              </a:ext>
            </a:extLst>
          </p:cNvPr>
          <p:cNvSpPr>
            <a:spLocks noGrp="1"/>
          </p:cNvSpPr>
          <p:nvPr>
            <p:ph type="body" sz="quarter" idx="31" hasCustomPrompt="1"/>
          </p:nvPr>
        </p:nvSpPr>
        <p:spPr>
          <a:xfrm>
            <a:off x="7040108" y="5228020"/>
            <a:ext cx="1282065" cy="579438"/>
          </a:xfrm>
        </p:spPr>
        <p:txBody>
          <a:bodyPr tIns="91440"/>
          <a:lstStyle>
            <a:lvl1pPr marL="0" indent="0">
              <a:buNone/>
              <a:defRPr sz="1600" b="1"/>
            </a:lvl1pPr>
            <a:lvl2pPr marL="342900" indent="0">
              <a:buNone/>
              <a:defRPr sz="1600"/>
            </a:lvl2pPr>
            <a:lvl3pPr marL="685800" indent="0">
              <a:buNone/>
              <a:defRPr sz="1600"/>
            </a:lvl3pPr>
            <a:lvl4pPr marL="1028700" indent="0">
              <a:buNone/>
              <a:defRPr sz="1600"/>
            </a:lvl4pPr>
            <a:lvl5pPr marL="1371600" indent="0">
              <a:buNone/>
              <a:defRPr sz="1600"/>
            </a:lvl5pPr>
          </a:lstStyle>
          <a:p>
            <a:pPr lvl="0"/>
            <a:r>
              <a:rPr lang="en-US" dirty="0"/>
              <a:t>First Name, Last Name</a:t>
            </a:r>
          </a:p>
        </p:txBody>
      </p:sp>
    </p:spTree>
    <p:extLst>
      <p:ext uri="{BB962C8B-B14F-4D97-AF65-F5344CB8AC3E}">
        <p14:creationId xmlns:p14="http://schemas.microsoft.com/office/powerpoint/2010/main" val="11074316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ortrait-SmartArt">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898541-D944-2CDB-0DFF-6219C84EAA97}"/>
              </a:ext>
            </a:extLst>
          </p:cNvPr>
          <p:cNvSpPr>
            <a:spLocks noGrp="1"/>
          </p:cNvSpPr>
          <p:nvPr>
            <p:ph type="title" hasCustomPrompt="1"/>
          </p:nvPr>
        </p:nvSpPr>
        <p:spPr>
          <a:xfrm>
            <a:off x="333014" y="365125"/>
            <a:ext cx="8478787"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4" name="SmartArt Placeholder 3">
            <a:extLst>
              <a:ext uri="{FF2B5EF4-FFF2-40B4-BE49-F238E27FC236}">
                <a16:creationId xmlns:a16="http://schemas.microsoft.com/office/drawing/2014/main" id="{2A6BFADB-6F25-CCD7-0CFE-E7A82189F98D}"/>
              </a:ext>
            </a:extLst>
          </p:cNvPr>
          <p:cNvSpPr>
            <a:spLocks noGrp="1"/>
          </p:cNvSpPr>
          <p:nvPr>
            <p:ph type="dgm" sz="quarter" idx="32"/>
          </p:nvPr>
        </p:nvSpPr>
        <p:spPr>
          <a:xfrm>
            <a:off x="333375" y="1655763"/>
            <a:ext cx="8478838" cy="4348162"/>
          </a:xfrm>
        </p:spPr>
        <p:txBody>
          <a:bodyPr/>
          <a:lstStyle/>
          <a:p>
            <a:r>
              <a:rPr lang="en-US"/>
              <a:t>Click icon to add SmartArt graphic</a:t>
            </a:r>
          </a:p>
        </p:txBody>
      </p:sp>
    </p:spTree>
    <p:extLst>
      <p:ext uri="{BB962C8B-B14F-4D97-AF65-F5344CB8AC3E}">
        <p14:creationId xmlns:p14="http://schemas.microsoft.com/office/powerpoint/2010/main" val="3107347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Editab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ACE274-FB64-2EAE-EAB3-7F8B9B97A827}"/>
              </a:ext>
            </a:extLst>
          </p:cNvPr>
          <p:cNvSpPr/>
          <p:nvPr userDrawn="1"/>
        </p:nvSpPr>
        <p:spPr>
          <a:xfrm>
            <a:off x="76483" y="6028486"/>
            <a:ext cx="6899620" cy="5759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5">
            <a:extLst>
              <a:ext uri="{FF2B5EF4-FFF2-40B4-BE49-F238E27FC236}">
                <a16:creationId xmlns:a16="http://schemas.microsoft.com/office/drawing/2014/main" id="{8BB2F798-018D-7EF2-23F1-25D0D5EECB48}"/>
              </a:ext>
            </a:extLst>
          </p:cNvPr>
          <p:cNvSpPr>
            <a:spLocks noGrp="1"/>
          </p:cNvSpPr>
          <p:nvPr>
            <p:ph type="pic" sz="quarter" idx="21"/>
          </p:nvPr>
        </p:nvSpPr>
        <p:spPr>
          <a:xfrm>
            <a:off x="-26891" y="0"/>
            <a:ext cx="9166412" cy="6898341"/>
          </a:xfrm>
          <a:custGeom>
            <a:avLst/>
            <a:gdLst>
              <a:gd name="connsiteX0" fmla="*/ 896615 w 12192000"/>
              <a:gd name="connsiteY0" fmla="*/ 829307 h 6858000"/>
              <a:gd name="connsiteX1" fmla="*/ 896615 w 12192000"/>
              <a:gd name="connsiteY1" fmla="*/ 6028692 h 6858000"/>
              <a:gd name="connsiteX2" fmla="*/ 6096000 w 12192000"/>
              <a:gd name="connsiteY2" fmla="*/ 6028692 h 6858000"/>
              <a:gd name="connsiteX3" fmla="*/ 6096000 w 12192000"/>
              <a:gd name="connsiteY3" fmla="*/ 829307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 name="connsiteX0" fmla="*/ 896615 w 12192000"/>
              <a:gd name="connsiteY0" fmla="*/ 829307 h 6858000"/>
              <a:gd name="connsiteX1" fmla="*/ 896615 w 12192000"/>
              <a:gd name="connsiteY1" fmla="*/ 6028692 h 6858000"/>
              <a:gd name="connsiteX2" fmla="*/ 6096000 w 12192000"/>
              <a:gd name="connsiteY2" fmla="*/ 6028692 h 6858000"/>
              <a:gd name="connsiteX3" fmla="*/ 6096000 w 12192000"/>
              <a:gd name="connsiteY3" fmla="*/ 829307 h 6858000"/>
              <a:gd name="connsiteX4" fmla="*/ 896615 w 12192000"/>
              <a:gd name="connsiteY4" fmla="*/ 829307 h 6858000"/>
              <a:gd name="connsiteX5" fmla="*/ 0 w 12192000"/>
              <a:gd name="connsiteY5" fmla="*/ 0 h 6858000"/>
              <a:gd name="connsiteX6" fmla="*/ 8413377 w 12192000"/>
              <a:gd name="connsiteY6" fmla="*/ 0 h 6858000"/>
              <a:gd name="connsiteX7" fmla="*/ 12192000 w 12192000"/>
              <a:gd name="connsiteY7" fmla="*/ 6858000 h 6858000"/>
              <a:gd name="connsiteX8" fmla="*/ 0 w 12192000"/>
              <a:gd name="connsiteY8" fmla="*/ 6858000 h 6858000"/>
              <a:gd name="connsiteX9" fmla="*/ 0 w 12192000"/>
              <a:gd name="connsiteY9" fmla="*/ 0 h 6858000"/>
              <a:gd name="connsiteX0" fmla="*/ 896615 w 12192000"/>
              <a:gd name="connsiteY0" fmla="*/ 842754 h 6871447"/>
              <a:gd name="connsiteX1" fmla="*/ 896615 w 12192000"/>
              <a:gd name="connsiteY1" fmla="*/ 6042139 h 6871447"/>
              <a:gd name="connsiteX2" fmla="*/ 6096000 w 12192000"/>
              <a:gd name="connsiteY2" fmla="*/ 6042139 h 6871447"/>
              <a:gd name="connsiteX3" fmla="*/ 6096000 w 12192000"/>
              <a:gd name="connsiteY3" fmla="*/ 842754 h 6871447"/>
              <a:gd name="connsiteX4" fmla="*/ 896615 w 12192000"/>
              <a:gd name="connsiteY4" fmla="*/ 842754 h 6871447"/>
              <a:gd name="connsiteX5" fmla="*/ 0 w 12192000"/>
              <a:gd name="connsiteY5" fmla="*/ 13447 h 6871447"/>
              <a:gd name="connsiteX6" fmla="*/ 9825318 w 12192000"/>
              <a:gd name="connsiteY6" fmla="*/ 0 h 6871447"/>
              <a:gd name="connsiteX7" fmla="*/ 12192000 w 12192000"/>
              <a:gd name="connsiteY7" fmla="*/ 6871447 h 6871447"/>
              <a:gd name="connsiteX8" fmla="*/ 0 w 12192000"/>
              <a:gd name="connsiteY8" fmla="*/ 6871447 h 6871447"/>
              <a:gd name="connsiteX9" fmla="*/ 0 w 12192000"/>
              <a:gd name="connsiteY9" fmla="*/ 13447 h 6871447"/>
              <a:gd name="connsiteX0" fmla="*/ 896615 w 9825318"/>
              <a:gd name="connsiteY0" fmla="*/ 842754 h 6871447"/>
              <a:gd name="connsiteX1" fmla="*/ 896615 w 9825318"/>
              <a:gd name="connsiteY1" fmla="*/ 6042139 h 6871447"/>
              <a:gd name="connsiteX2" fmla="*/ 6096000 w 9825318"/>
              <a:gd name="connsiteY2" fmla="*/ 6042139 h 6871447"/>
              <a:gd name="connsiteX3" fmla="*/ 6096000 w 9825318"/>
              <a:gd name="connsiteY3" fmla="*/ 842754 h 6871447"/>
              <a:gd name="connsiteX4" fmla="*/ 896615 w 9825318"/>
              <a:gd name="connsiteY4" fmla="*/ 842754 h 6871447"/>
              <a:gd name="connsiteX5" fmla="*/ 0 w 9825318"/>
              <a:gd name="connsiteY5" fmla="*/ 13447 h 6871447"/>
              <a:gd name="connsiteX6" fmla="*/ 9825318 w 9825318"/>
              <a:gd name="connsiteY6" fmla="*/ 0 h 6871447"/>
              <a:gd name="connsiteX7" fmla="*/ 8346141 w 9825318"/>
              <a:gd name="connsiteY7" fmla="*/ 6858000 h 6871447"/>
              <a:gd name="connsiteX8" fmla="*/ 0 w 9825318"/>
              <a:gd name="connsiteY8" fmla="*/ 6871447 h 6871447"/>
              <a:gd name="connsiteX9" fmla="*/ 0 w 9825318"/>
              <a:gd name="connsiteY9" fmla="*/ 13447 h 6871447"/>
              <a:gd name="connsiteX0" fmla="*/ 896615 w 9879106"/>
              <a:gd name="connsiteY0" fmla="*/ 842754 h 6871447"/>
              <a:gd name="connsiteX1" fmla="*/ 896615 w 9879106"/>
              <a:gd name="connsiteY1" fmla="*/ 6042139 h 6871447"/>
              <a:gd name="connsiteX2" fmla="*/ 6096000 w 9879106"/>
              <a:gd name="connsiteY2" fmla="*/ 6042139 h 6871447"/>
              <a:gd name="connsiteX3" fmla="*/ 6096000 w 9879106"/>
              <a:gd name="connsiteY3" fmla="*/ 842754 h 6871447"/>
              <a:gd name="connsiteX4" fmla="*/ 896615 w 9879106"/>
              <a:gd name="connsiteY4" fmla="*/ 842754 h 6871447"/>
              <a:gd name="connsiteX5" fmla="*/ 0 w 9879106"/>
              <a:gd name="connsiteY5" fmla="*/ 13447 h 6871447"/>
              <a:gd name="connsiteX6" fmla="*/ 9825318 w 9879106"/>
              <a:gd name="connsiteY6" fmla="*/ 0 h 6871447"/>
              <a:gd name="connsiteX7" fmla="*/ 9879106 w 9879106"/>
              <a:gd name="connsiteY7" fmla="*/ 6844553 h 6871447"/>
              <a:gd name="connsiteX8" fmla="*/ 0 w 9879106"/>
              <a:gd name="connsiteY8" fmla="*/ 6871447 h 6871447"/>
              <a:gd name="connsiteX9" fmla="*/ 0 w 9879106"/>
              <a:gd name="connsiteY9" fmla="*/ 13447 h 6871447"/>
              <a:gd name="connsiteX0" fmla="*/ 896615 w 9879106"/>
              <a:gd name="connsiteY0" fmla="*/ 842754 h 6871447"/>
              <a:gd name="connsiteX1" fmla="*/ 896615 w 9879106"/>
              <a:gd name="connsiteY1" fmla="*/ 6042139 h 6871447"/>
              <a:gd name="connsiteX2" fmla="*/ 6096000 w 9879106"/>
              <a:gd name="connsiteY2" fmla="*/ 6042139 h 6871447"/>
              <a:gd name="connsiteX3" fmla="*/ 6096000 w 9879106"/>
              <a:gd name="connsiteY3" fmla="*/ 842754 h 6871447"/>
              <a:gd name="connsiteX4" fmla="*/ 896615 w 9879106"/>
              <a:gd name="connsiteY4" fmla="*/ 842754 h 6871447"/>
              <a:gd name="connsiteX5" fmla="*/ 0 w 9879106"/>
              <a:gd name="connsiteY5" fmla="*/ 13447 h 6871447"/>
              <a:gd name="connsiteX6" fmla="*/ 9865659 w 9879106"/>
              <a:gd name="connsiteY6" fmla="*/ 0 h 6871447"/>
              <a:gd name="connsiteX7" fmla="*/ 9879106 w 9879106"/>
              <a:gd name="connsiteY7" fmla="*/ 6844553 h 6871447"/>
              <a:gd name="connsiteX8" fmla="*/ 0 w 9879106"/>
              <a:gd name="connsiteY8" fmla="*/ 6871447 h 6871447"/>
              <a:gd name="connsiteX9" fmla="*/ 0 w 9879106"/>
              <a:gd name="connsiteY9" fmla="*/ 13447 h 6871447"/>
              <a:gd name="connsiteX0" fmla="*/ 896615 w 9879106"/>
              <a:gd name="connsiteY0" fmla="*/ 842754 h 6871447"/>
              <a:gd name="connsiteX1" fmla="*/ 896615 w 9879106"/>
              <a:gd name="connsiteY1" fmla="*/ 6042139 h 6871447"/>
              <a:gd name="connsiteX2" fmla="*/ 6096000 w 9879106"/>
              <a:gd name="connsiteY2" fmla="*/ 6042139 h 6871447"/>
              <a:gd name="connsiteX3" fmla="*/ 6096000 w 9879106"/>
              <a:gd name="connsiteY3" fmla="*/ 842754 h 6871447"/>
              <a:gd name="connsiteX4" fmla="*/ 896615 w 9879106"/>
              <a:gd name="connsiteY4" fmla="*/ 842754 h 6871447"/>
              <a:gd name="connsiteX5" fmla="*/ 0 w 9879106"/>
              <a:gd name="connsiteY5" fmla="*/ 13447 h 6871447"/>
              <a:gd name="connsiteX6" fmla="*/ 9865659 w 9879106"/>
              <a:gd name="connsiteY6" fmla="*/ 0 h 6871447"/>
              <a:gd name="connsiteX7" fmla="*/ 9879106 w 9879106"/>
              <a:gd name="connsiteY7" fmla="*/ 6871447 h 6871447"/>
              <a:gd name="connsiteX8" fmla="*/ 0 w 9879106"/>
              <a:gd name="connsiteY8" fmla="*/ 6871447 h 6871447"/>
              <a:gd name="connsiteX9" fmla="*/ 0 w 9879106"/>
              <a:gd name="connsiteY9" fmla="*/ 13447 h 6871447"/>
              <a:gd name="connsiteX0" fmla="*/ 896615 w 9879106"/>
              <a:gd name="connsiteY0" fmla="*/ 842754 h 6871447"/>
              <a:gd name="connsiteX1" fmla="*/ 896615 w 9879106"/>
              <a:gd name="connsiteY1" fmla="*/ 6042139 h 6871447"/>
              <a:gd name="connsiteX2" fmla="*/ 6096000 w 9879106"/>
              <a:gd name="connsiteY2" fmla="*/ 6042139 h 6871447"/>
              <a:gd name="connsiteX3" fmla="*/ 6096000 w 9879106"/>
              <a:gd name="connsiteY3" fmla="*/ 842754 h 6871447"/>
              <a:gd name="connsiteX4" fmla="*/ 896615 w 9879106"/>
              <a:gd name="connsiteY4" fmla="*/ 842754 h 6871447"/>
              <a:gd name="connsiteX5" fmla="*/ 1331258 w 9879106"/>
              <a:gd name="connsiteY5" fmla="*/ 309282 h 6871447"/>
              <a:gd name="connsiteX6" fmla="*/ 9865659 w 9879106"/>
              <a:gd name="connsiteY6" fmla="*/ 0 h 6871447"/>
              <a:gd name="connsiteX7" fmla="*/ 9879106 w 9879106"/>
              <a:gd name="connsiteY7" fmla="*/ 6871447 h 6871447"/>
              <a:gd name="connsiteX8" fmla="*/ 0 w 9879106"/>
              <a:gd name="connsiteY8" fmla="*/ 6871447 h 6871447"/>
              <a:gd name="connsiteX9" fmla="*/ 1331258 w 9879106"/>
              <a:gd name="connsiteY9" fmla="*/ 309282 h 6871447"/>
              <a:gd name="connsiteX0" fmla="*/ 896615 w 9879106"/>
              <a:gd name="connsiteY0" fmla="*/ 842754 h 6871447"/>
              <a:gd name="connsiteX1" fmla="*/ 896615 w 9879106"/>
              <a:gd name="connsiteY1" fmla="*/ 6042139 h 6871447"/>
              <a:gd name="connsiteX2" fmla="*/ 6096000 w 9879106"/>
              <a:gd name="connsiteY2" fmla="*/ 6042139 h 6871447"/>
              <a:gd name="connsiteX3" fmla="*/ 6096000 w 9879106"/>
              <a:gd name="connsiteY3" fmla="*/ 842754 h 6871447"/>
              <a:gd name="connsiteX4" fmla="*/ 896615 w 9879106"/>
              <a:gd name="connsiteY4" fmla="*/ 842754 h 6871447"/>
              <a:gd name="connsiteX5" fmla="*/ 255494 w 9879106"/>
              <a:gd name="connsiteY5" fmla="*/ 0 h 6871447"/>
              <a:gd name="connsiteX6" fmla="*/ 9865659 w 9879106"/>
              <a:gd name="connsiteY6" fmla="*/ 0 h 6871447"/>
              <a:gd name="connsiteX7" fmla="*/ 9879106 w 9879106"/>
              <a:gd name="connsiteY7" fmla="*/ 6871447 h 6871447"/>
              <a:gd name="connsiteX8" fmla="*/ 0 w 9879106"/>
              <a:gd name="connsiteY8" fmla="*/ 6871447 h 6871447"/>
              <a:gd name="connsiteX9" fmla="*/ 255494 w 9879106"/>
              <a:gd name="connsiteY9" fmla="*/ 0 h 6871447"/>
              <a:gd name="connsiteX0" fmla="*/ 641121 w 9623612"/>
              <a:gd name="connsiteY0" fmla="*/ 842754 h 6871447"/>
              <a:gd name="connsiteX1" fmla="*/ 641121 w 9623612"/>
              <a:gd name="connsiteY1" fmla="*/ 6042139 h 6871447"/>
              <a:gd name="connsiteX2" fmla="*/ 5840506 w 9623612"/>
              <a:gd name="connsiteY2" fmla="*/ 6042139 h 6871447"/>
              <a:gd name="connsiteX3" fmla="*/ 5840506 w 9623612"/>
              <a:gd name="connsiteY3" fmla="*/ 842754 h 6871447"/>
              <a:gd name="connsiteX4" fmla="*/ 641121 w 9623612"/>
              <a:gd name="connsiteY4" fmla="*/ 842754 h 6871447"/>
              <a:gd name="connsiteX5" fmla="*/ 0 w 9623612"/>
              <a:gd name="connsiteY5" fmla="*/ 0 h 6871447"/>
              <a:gd name="connsiteX6" fmla="*/ 9610165 w 9623612"/>
              <a:gd name="connsiteY6" fmla="*/ 0 h 6871447"/>
              <a:gd name="connsiteX7" fmla="*/ 9623612 w 9623612"/>
              <a:gd name="connsiteY7" fmla="*/ 6871447 h 6871447"/>
              <a:gd name="connsiteX8" fmla="*/ 524435 w 9623612"/>
              <a:gd name="connsiteY8" fmla="*/ 6535270 h 6871447"/>
              <a:gd name="connsiteX9" fmla="*/ 0 w 9623612"/>
              <a:gd name="connsiteY9" fmla="*/ 0 h 6871447"/>
              <a:gd name="connsiteX0" fmla="*/ 641121 w 9623612"/>
              <a:gd name="connsiteY0" fmla="*/ 842754 h 6871447"/>
              <a:gd name="connsiteX1" fmla="*/ 641121 w 9623612"/>
              <a:gd name="connsiteY1" fmla="*/ 6042139 h 6871447"/>
              <a:gd name="connsiteX2" fmla="*/ 5840506 w 9623612"/>
              <a:gd name="connsiteY2" fmla="*/ 6042139 h 6871447"/>
              <a:gd name="connsiteX3" fmla="*/ 5840506 w 9623612"/>
              <a:gd name="connsiteY3" fmla="*/ 842754 h 6871447"/>
              <a:gd name="connsiteX4" fmla="*/ 641121 w 9623612"/>
              <a:gd name="connsiteY4" fmla="*/ 842754 h 6871447"/>
              <a:gd name="connsiteX5" fmla="*/ 0 w 9623612"/>
              <a:gd name="connsiteY5" fmla="*/ 0 h 6871447"/>
              <a:gd name="connsiteX6" fmla="*/ 9610165 w 9623612"/>
              <a:gd name="connsiteY6" fmla="*/ 0 h 6871447"/>
              <a:gd name="connsiteX7" fmla="*/ 9623612 w 9623612"/>
              <a:gd name="connsiteY7" fmla="*/ 6871447 h 6871447"/>
              <a:gd name="connsiteX8" fmla="*/ 67235 w 9623612"/>
              <a:gd name="connsiteY8" fmla="*/ 6831105 h 6871447"/>
              <a:gd name="connsiteX9" fmla="*/ 0 w 9623612"/>
              <a:gd name="connsiteY9" fmla="*/ 0 h 6871447"/>
              <a:gd name="connsiteX0" fmla="*/ 641121 w 9623612"/>
              <a:gd name="connsiteY0" fmla="*/ 842754 h 6871447"/>
              <a:gd name="connsiteX1" fmla="*/ 641121 w 9623612"/>
              <a:gd name="connsiteY1" fmla="*/ 6042139 h 6871447"/>
              <a:gd name="connsiteX2" fmla="*/ 5840506 w 9623612"/>
              <a:gd name="connsiteY2" fmla="*/ 6042139 h 6871447"/>
              <a:gd name="connsiteX3" fmla="*/ 5840506 w 9623612"/>
              <a:gd name="connsiteY3" fmla="*/ 842754 h 6871447"/>
              <a:gd name="connsiteX4" fmla="*/ 641121 w 9623612"/>
              <a:gd name="connsiteY4" fmla="*/ 842754 h 6871447"/>
              <a:gd name="connsiteX5" fmla="*/ 0 w 9623612"/>
              <a:gd name="connsiteY5" fmla="*/ 0 h 6871447"/>
              <a:gd name="connsiteX6" fmla="*/ 9610165 w 9623612"/>
              <a:gd name="connsiteY6" fmla="*/ 0 h 6871447"/>
              <a:gd name="connsiteX7" fmla="*/ 9623612 w 9623612"/>
              <a:gd name="connsiteY7" fmla="*/ 6871447 h 6871447"/>
              <a:gd name="connsiteX8" fmla="*/ 53788 w 9623612"/>
              <a:gd name="connsiteY8" fmla="*/ 6615952 h 6871447"/>
              <a:gd name="connsiteX9" fmla="*/ 0 w 9623612"/>
              <a:gd name="connsiteY9" fmla="*/ 0 h 6871447"/>
              <a:gd name="connsiteX0" fmla="*/ 641121 w 9623612"/>
              <a:gd name="connsiteY0" fmla="*/ 842754 h 6871447"/>
              <a:gd name="connsiteX1" fmla="*/ 641121 w 9623612"/>
              <a:gd name="connsiteY1" fmla="*/ 6042139 h 6871447"/>
              <a:gd name="connsiteX2" fmla="*/ 5840506 w 9623612"/>
              <a:gd name="connsiteY2" fmla="*/ 6042139 h 6871447"/>
              <a:gd name="connsiteX3" fmla="*/ 5840506 w 9623612"/>
              <a:gd name="connsiteY3" fmla="*/ 842754 h 6871447"/>
              <a:gd name="connsiteX4" fmla="*/ 641121 w 9623612"/>
              <a:gd name="connsiteY4" fmla="*/ 842754 h 6871447"/>
              <a:gd name="connsiteX5" fmla="*/ 0 w 9623612"/>
              <a:gd name="connsiteY5" fmla="*/ 0 h 6871447"/>
              <a:gd name="connsiteX6" fmla="*/ 9610165 w 9623612"/>
              <a:gd name="connsiteY6" fmla="*/ 0 h 6871447"/>
              <a:gd name="connsiteX7" fmla="*/ 9623612 w 9623612"/>
              <a:gd name="connsiteY7" fmla="*/ 6871447 h 6871447"/>
              <a:gd name="connsiteX8" fmla="*/ 26894 w 9623612"/>
              <a:gd name="connsiteY8" fmla="*/ 6871446 h 6871447"/>
              <a:gd name="connsiteX9" fmla="*/ 0 w 9623612"/>
              <a:gd name="connsiteY9" fmla="*/ 0 h 6871447"/>
              <a:gd name="connsiteX0" fmla="*/ 614227 w 9596718"/>
              <a:gd name="connsiteY0" fmla="*/ 842754 h 6871447"/>
              <a:gd name="connsiteX1" fmla="*/ 614227 w 9596718"/>
              <a:gd name="connsiteY1" fmla="*/ 6042139 h 6871447"/>
              <a:gd name="connsiteX2" fmla="*/ 5813612 w 9596718"/>
              <a:gd name="connsiteY2" fmla="*/ 6042139 h 6871447"/>
              <a:gd name="connsiteX3" fmla="*/ 5813612 w 9596718"/>
              <a:gd name="connsiteY3" fmla="*/ 842754 h 6871447"/>
              <a:gd name="connsiteX4" fmla="*/ 614227 w 9596718"/>
              <a:gd name="connsiteY4" fmla="*/ 842754 h 6871447"/>
              <a:gd name="connsiteX5" fmla="*/ 537882 w 9596718"/>
              <a:gd name="connsiteY5" fmla="*/ 26894 h 6871447"/>
              <a:gd name="connsiteX6" fmla="*/ 9583271 w 9596718"/>
              <a:gd name="connsiteY6" fmla="*/ 0 h 6871447"/>
              <a:gd name="connsiteX7" fmla="*/ 9596718 w 9596718"/>
              <a:gd name="connsiteY7" fmla="*/ 6871447 h 6871447"/>
              <a:gd name="connsiteX8" fmla="*/ 0 w 9596718"/>
              <a:gd name="connsiteY8" fmla="*/ 6871446 h 6871447"/>
              <a:gd name="connsiteX9" fmla="*/ 537882 w 9596718"/>
              <a:gd name="connsiteY9" fmla="*/ 26894 h 6871447"/>
              <a:gd name="connsiteX0" fmla="*/ 614227 w 9596718"/>
              <a:gd name="connsiteY0" fmla="*/ 842754 h 6871447"/>
              <a:gd name="connsiteX1" fmla="*/ 614227 w 9596718"/>
              <a:gd name="connsiteY1" fmla="*/ 6042139 h 6871447"/>
              <a:gd name="connsiteX2" fmla="*/ 5813612 w 9596718"/>
              <a:gd name="connsiteY2" fmla="*/ 6042139 h 6871447"/>
              <a:gd name="connsiteX3" fmla="*/ 5813612 w 9596718"/>
              <a:gd name="connsiteY3" fmla="*/ 842754 h 6871447"/>
              <a:gd name="connsiteX4" fmla="*/ 614227 w 9596718"/>
              <a:gd name="connsiteY4" fmla="*/ 842754 h 6871447"/>
              <a:gd name="connsiteX5" fmla="*/ 40341 w 9596718"/>
              <a:gd name="connsiteY5" fmla="*/ 0 h 6871447"/>
              <a:gd name="connsiteX6" fmla="*/ 9583271 w 9596718"/>
              <a:gd name="connsiteY6" fmla="*/ 0 h 6871447"/>
              <a:gd name="connsiteX7" fmla="*/ 9596718 w 9596718"/>
              <a:gd name="connsiteY7" fmla="*/ 6871447 h 6871447"/>
              <a:gd name="connsiteX8" fmla="*/ 0 w 9596718"/>
              <a:gd name="connsiteY8" fmla="*/ 6871446 h 6871447"/>
              <a:gd name="connsiteX9" fmla="*/ 40341 w 9596718"/>
              <a:gd name="connsiteY9" fmla="*/ 0 h 6871447"/>
              <a:gd name="connsiteX0" fmla="*/ 614227 w 9583285"/>
              <a:gd name="connsiteY0" fmla="*/ 842754 h 6884894"/>
              <a:gd name="connsiteX1" fmla="*/ 614227 w 9583285"/>
              <a:gd name="connsiteY1" fmla="*/ 6042139 h 6884894"/>
              <a:gd name="connsiteX2" fmla="*/ 5813612 w 9583285"/>
              <a:gd name="connsiteY2" fmla="*/ 6042139 h 6884894"/>
              <a:gd name="connsiteX3" fmla="*/ 5813612 w 9583285"/>
              <a:gd name="connsiteY3" fmla="*/ 842754 h 6884894"/>
              <a:gd name="connsiteX4" fmla="*/ 614227 w 9583285"/>
              <a:gd name="connsiteY4" fmla="*/ 842754 h 6884894"/>
              <a:gd name="connsiteX5" fmla="*/ 40341 w 9583285"/>
              <a:gd name="connsiteY5" fmla="*/ 0 h 6884894"/>
              <a:gd name="connsiteX6" fmla="*/ 9583271 w 9583285"/>
              <a:gd name="connsiteY6" fmla="*/ 0 h 6884894"/>
              <a:gd name="connsiteX7" fmla="*/ 8588188 w 9583285"/>
              <a:gd name="connsiteY7" fmla="*/ 6884894 h 6884894"/>
              <a:gd name="connsiteX8" fmla="*/ 0 w 9583285"/>
              <a:gd name="connsiteY8" fmla="*/ 6871446 h 6884894"/>
              <a:gd name="connsiteX9" fmla="*/ 40341 w 9583285"/>
              <a:gd name="connsiteY9" fmla="*/ 0 h 6884894"/>
              <a:gd name="connsiteX0" fmla="*/ 614227 w 9583304"/>
              <a:gd name="connsiteY0" fmla="*/ 842754 h 6871447"/>
              <a:gd name="connsiteX1" fmla="*/ 614227 w 9583304"/>
              <a:gd name="connsiteY1" fmla="*/ 6042139 h 6871447"/>
              <a:gd name="connsiteX2" fmla="*/ 5813612 w 9583304"/>
              <a:gd name="connsiteY2" fmla="*/ 6042139 h 6871447"/>
              <a:gd name="connsiteX3" fmla="*/ 5813612 w 9583304"/>
              <a:gd name="connsiteY3" fmla="*/ 842754 h 6871447"/>
              <a:gd name="connsiteX4" fmla="*/ 614227 w 9583304"/>
              <a:gd name="connsiteY4" fmla="*/ 842754 h 6871447"/>
              <a:gd name="connsiteX5" fmla="*/ 40341 w 9583304"/>
              <a:gd name="connsiteY5" fmla="*/ 0 h 6871447"/>
              <a:gd name="connsiteX6" fmla="*/ 9583271 w 9583304"/>
              <a:gd name="connsiteY6" fmla="*/ 0 h 6871447"/>
              <a:gd name="connsiteX7" fmla="*/ 9139518 w 9583304"/>
              <a:gd name="connsiteY7" fmla="*/ 6871447 h 6871447"/>
              <a:gd name="connsiteX8" fmla="*/ 0 w 9583304"/>
              <a:gd name="connsiteY8" fmla="*/ 6871446 h 6871447"/>
              <a:gd name="connsiteX9" fmla="*/ 40341 w 9583304"/>
              <a:gd name="connsiteY9" fmla="*/ 0 h 6871447"/>
              <a:gd name="connsiteX0" fmla="*/ 614227 w 9139518"/>
              <a:gd name="connsiteY0" fmla="*/ 842754 h 6871447"/>
              <a:gd name="connsiteX1" fmla="*/ 614227 w 9139518"/>
              <a:gd name="connsiteY1" fmla="*/ 6042139 h 6871447"/>
              <a:gd name="connsiteX2" fmla="*/ 5813612 w 9139518"/>
              <a:gd name="connsiteY2" fmla="*/ 6042139 h 6871447"/>
              <a:gd name="connsiteX3" fmla="*/ 5813612 w 9139518"/>
              <a:gd name="connsiteY3" fmla="*/ 842754 h 6871447"/>
              <a:gd name="connsiteX4" fmla="*/ 614227 w 9139518"/>
              <a:gd name="connsiteY4" fmla="*/ 842754 h 6871447"/>
              <a:gd name="connsiteX5" fmla="*/ 40341 w 9139518"/>
              <a:gd name="connsiteY5" fmla="*/ 0 h 6871447"/>
              <a:gd name="connsiteX6" fmla="*/ 8373035 w 9139518"/>
              <a:gd name="connsiteY6" fmla="*/ 40341 h 6871447"/>
              <a:gd name="connsiteX7" fmla="*/ 9139518 w 9139518"/>
              <a:gd name="connsiteY7" fmla="*/ 6871447 h 6871447"/>
              <a:gd name="connsiteX8" fmla="*/ 0 w 9139518"/>
              <a:gd name="connsiteY8" fmla="*/ 6871446 h 6871447"/>
              <a:gd name="connsiteX9" fmla="*/ 40341 w 9139518"/>
              <a:gd name="connsiteY9" fmla="*/ 0 h 6871447"/>
              <a:gd name="connsiteX0" fmla="*/ 614227 w 9153561"/>
              <a:gd name="connsiteY0" fmla="*/ 842754 h 6871447"/>
              <a:gd name="connsiteX1" fmla="*/ 614227 w 9153561"/>
              <a:gd name="connsiteY1" fmla="*/ 6042139 h 6871447"/>
              <a:gd name="connsiteX2" fmla="*/ 5813612 w 9153561"/>
              <a:gd name="connsiteY2" fmla="*/ 6042139 h 6871447"/>
              <a:gd name="connsiteX3" fmla="*/ 5813612 w 9153561"/>
              <a:gd name="connsiteY3" fmla="*/ 842754 h 6871447"/>
              <a:gd name="connsiteX4" fmla="*/ 614227 w 9153561"/>
              <a:gd name="connsiteY4" fmla="*/ 842754 h 6871447"/>
              <a:gd name="connsiteX5" fmla="*/ 40341 w 9153561"/>
              <a:gd name="connsiteY5" fmla="*/ 0 h 6871447"/>
              <a:gd name="connsiteX6" fmla="*/ 9152965 w 9153561"/>
              <a:gd name="connsiteY6" fmla="*/ 13447 h 6871447"/>
              <a:gd name="connsiteX7" fmla="*/ 9139518 w 9153561"/>
              <a:gd name="connsiteY7" fmla="*/ 6871447 h 6871447"/>
              <a:gd name="connsiteX8" fmla="*/ 0 w 9153561"/>
              <a:gd name="connsiteY8" fmla="*/ 6871446 h 6871447"/>
              <a:gd name="connsiteX9" fmla="*/ 40341 w 9153561"/>
              <a:gd name="connsiteY9" fmla="*/ 0 h 6871447"/>
              <a:gd name="connsiteX0" fmla="*/ 614227 w 9166412"/>
              <a:gd name="connsiteY0" fmla="*/ 842754 h 6898341"/>
              <a:gd name="connsiteX1" fmla="*/ 614227 w 9166412"/>
              <a:gd name="connsiteY1" fmla="*/ 6042139 h 6898341"/>
              <a:gd name="connsiteX2" fmla="*/ 5813612 w 9166412"/>
              <a:gd name="connsiteY2" fmla="*/ 6042139 h 6898341"/>
              <a:gd name="connsiteX3" fmla="*/ 5813612 w 9166412"/>
              <a:gd name="connsiteY3" fmla="*/ 842754 h 6898341"/>
              <a:gd name="connsiteX4" fmla="*/ 614227 w 9166412"/>
              <a:gd name="connsiteY4" fmla="*/ 842754 h 6898341"/>
              <a:gd name="connsiteX5" fmla="*/ 40341 w 9166412"/>
              <a:gd name="connsiteY5" fmla="*/ 0 h 6898341"/>
              <a:gd name="connsiteX6" fmla="*/ 9152965 w 9166412"/>
              <a:gd name="connsiteY6" fmla="*/ 13447 h 6898341"/>
              <a:gd name="connsiteX7" fmla="*/ 9166412 w 9166412"/>
              <a:gd name="connsiteY7" fmla="*/ 6898341 h 6898341"/>
              <a:gd name="connsiteX8" fmla="*/ 0 w 9166412"/>
              <a:gd name="connsiteY8" fmla="*/ 6871446 h 6898341"/>
              <a:gd name="connsiteX9" fmla="*/ 40341 w 9166412"/>
              <a:gd name="connsiteY9" fmla="*/ 0 h 6898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66412" h="6898341">
                <a:moveTo>
                  <a:pt x="614227" y="842754"/>
                </a:moveTo>
                <a:lnTo>
                  <a:pt x="614227" y="6042139"/>
                </a:lnTo>
                <a:lnTo>
                  <a:pt x="5813612" y="6042139"/>
                </a:lnTo>
                <a:lnTo>
                  <a:pt x="5813612" y="842754"/>
                </a:lnTo>
                <a:lnTo>
                  <a:pt x="614227" y="842754"/>
                </a:lnTo>
                <a:close/>
                <a:moveTo>
                  <a:pt x="40341" y="0"/>
                </a:moveTo>
                <a:lnTo>
                  <a:pt x="9152965" y="13447"/>
                </a:lnTo>
                <a:cubicBezTo>
                  <a:pt x="9157447" y="2294965"/>
                  <a:pt x="9161930" y="4616823"/>
                  <a:pt x="9166412" y="6898341"/>
                </a:cubicBezTo>
                <a:lnTo>
                  <a:pt x="0" y="6871446"/>
                </a:lnTo>
                <a:lnTo>
                  <a:pt x="40341" y="0"/>
                </a:lnTo>
                <a:close/>
              </a:path>
            </a:pathLst>
          </a:custGeom>
          <a:solidFill>
            <a:schemeClr val="bg1">
              <a:lumMod val="95000"/>
            </a:schemeClr>
          </a:solidFill>
        </p:spPr>
        <p:txBody>
          <a:bodyPr wrap="square">
            <a:noAutofit/>
          </a:bodyPr>
          <a:lstStyle/>
          <a:p>
            <a:r>
              <a:rPr lang="en-US"/>
              <a:t>Click icon to add picture</a:t>
            </a:r>
            <a:endParaRPr lang="en-US" dirty="0"/>
          </a:p>
        </p:txBody>
      </p:sp>
      <p:sp>
        <p:nvSpPr>
          <p:cNvPr id="4" name="Title 1">
            <a:extLst>
              <a:ext uri="{FF2B5EF4-FFF2-40B4-BE49-F238E27FC236}">
                <a16:creationId xmlns:a16="http://schemas.microsoft.com/office/drawing/2014/main" id="{48A390B6-8B6F-88EA-CBF0-24A7966F2EA3}"/>
              </a:ext>
            </a:extLst>
          </p:cNvPr>
          <p:cNvSpPr>
            <a:spLocks noGrp="1"/>
          </p:cNvSpPr>
          <p:nvPr>
            <p:ph type="ctrTitle" hasCustomPrompt="1"/>
          </p:nvPr>
        </p:nvSpPr>
        <p:spPr>
          <a:xfrm>
            <a:off x="906170" y="2267757"/>
            <a:ext cx="4630434" cy="1052596"/>
          </a:xfrm>
          <a:prstGeom prst="rect">
            <a:avLst/>
          </a:prstGeom>
        </p:spPr>
        <p:txBody>
          <a:bodyPr wrap="square" anchor="t" anchorCtr="0">
            <a:noAutofit/>
          </a:bodyPr>
          <a:lstStyle>
            <a:lvl1pPr algn="l">
              <a:spcBef>
                <a:spcPts val="1200"/>
              </a:spcBef>
              <a:spcAft>
                <a:spcPts val="60"/>
              </a:spcAft>
              <a:defRPr sz="3800" b="1">
                <a:solidFill>
                  <a:schemeClr val="tx1"/>
                </a:solidFill>
              </a:defRPr>
            </a:lvl1pPr>
          </a:lstStyle>
          <a:p>
            <a:r>
              <a:rPr lang="en-US" dirty="0"/>
              <a:t>Presentation Title (Text size no larger than 32pt)</a:t>
            </a:r>
          </a:p>
        </p:txBody>
      </p:sp>
      <p:sp>
        <p:nvSpPr>
          <p:cNvPr id="5" name="Subtitle 2">
            <a:extLst>
              <a:ext uri="{FF2B5EF4-FFF2-40B4-BE49-F238E27FC236}">
                <a16:creationId xmlns:a16="http://schemas.microsoft.com/office/drawing/2014/main" id="{30AA189A-81D1-02F7-0DF7-A918FBCC4725}"/>
              </a:ext>
            </a:extLst>
          </p:cNvPr>
          <p:cNvSpPr>
            <a:spLocks noGrp="1"/>
          </p:cNvSpPr>
          <p:nvPr>
            <p:ph type="subTitle" idx="1" hasCustomPrompt="1"/>
          </p:nvPr>
        </p:nvSpPr>
        <p:spPr>
          <a:xfrm>
            <a:off x="906170" y="4044500"/>
            <a:ext cx="4630434" cy="193899"/>
          </a:xfrm>
        </p:spPr>
        <p:txBody>
          <a:bodyPr wrap="square" anchor="t" anchorCtr="0">
            <a:noAutofit/>
          </a:bodyPr>
          <a:lstStyle>
            <a:lvl1pPr marL="0" indent="0" algn="l">
              <a:spcBef>
                <a:spcPts val="1200"/>
              </a:spcBef>
              <a:spcAft>
                <a:spcPts val="60"/>
              </a:spcAft>
              <a:buNone/>
              <a:defRPr sz="1400" b="1" spc="15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6" name="Text Placeholder 1961">
            <a:extLst>
              <a:ext uri="{FF2B5EF4-FFF2-40B4-BE49-F238E27FC236}">
                <a16:creationId xmlns:a16="http://schemas.microsoft.com/office/drawing/2014/main" id="{B8CA9F09-84DF-534F-927A-87ED3BB20CAD}"/>
              </a:ext>
            </a:extLst>
          </p:cNvPr>
          <p:cNvSpPr>
            <a:spLocks noGrp="1"/>
          </p:cNvSpPr>
          <p:nvPr>
            <p:ph type="body" sz="quarter" idx="14" hasCustomPrompt="1"/>
          </p:nvPr>
        </p:nvSpPr>
        <p:spPr>
          <a:xfrm>
            <a:off x="906170" y="1948118"/>
            <a:ext cx="4630434" cy="193899"/>
          </a:xfrm>
        </p:spPr>
        <p:txBody>
          <a:bodyPr wrap="square" anchor="t" anchorCtr="0">
            <a:noAutofit/>
          </a:bodyPr>
          <a:lstStyle>
            <a:lvl1pPr marL="0" indent="0" algn="l">
              <a:spcBef>
                <a:spcPts val="1200"/>
              </a:spcBef>
              <a:spcAft>
                <a:spcPts val="60"/>
              </a:spcAft>
              <a:buNone/>
              <a:defRPr sz="1400" b="0" i="0" spc="30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7" name="Text Placeholder 1963">
            <a:extLst>
              <a:ext uri="{FF2B5EF4-FFF2-40B4-BE49-F238E27FC236}">
                <a16:creationId xmlns:a16="http://schemas.microsoft.com/office/drawing/2014/main" id="{419DC5FD-9C50-3EE9-0C1F-D1231E687084}"/>
              </a:ext>
            </a:extLst>
          </p:cNvPr>
          <p:cNvSpPr>
            <a:spLocks noGrp="1"/>
          </p:cNvSpPr>
          <p:nvPr>
            <p:ph type="body" sz="quarter" idx="15" hasCustomPrompt="1"/>
          </p:nvPr>
        </p:nvSpPr>
        <p:spPr>
          <a:xfrm>
            <a:off x="906170" y="4396643"/>
            <a:ext cx="4630434"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35C4F929-F9D1-A86A-31C0-2D5586A03C07}"/>
              </a:ext>
            </a:extLst>
          </p:cNvPr>
          <p:cNvSpPr/>
          <p:nvPr userDrawn="1"/>
        </p:nvSpPr>
        <p:spPr>
          <a:xfrm>
            <a:off x="906170" y="3794240"/>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sp>
        <p:nvSpPr>
          <p:cNvPr id="9" name="Text Placeholder 47">
            <a:extLst>
              <a:ext uri="{FF2B5EF4-FFF2-40B4-BE49-F238E27FC236}">
                <a16:creationId xmlns:a16="http://schemas.microsoft.com/office/drawing/2014/main" id="{88A56398-F52D-8B85-FF8E-A7518BBCE794}"/>
              </a:ext>
            </a:extLst>
          </p:cNvPr>
          <p:cNvSpPr>
            <a:spLocks noGrp="1"/>
          </p:cNvSpPr>
          <p:nvPr>
            <p:ph type="body" sz="quarter" idx="17" hasCustomPrompt="1"/>
          </p:nvPr>
        </p:nvSpPr>
        <p:spPr>
          <a:xfrm>
            <a:off x="906170" y="4840809"/>
            <a:ext cx="4630434"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grpSp>
        <p:nvGrpSpPr>
          <p:cNvPr id="10" name="Group 9">
            <a:extLst>
              <a:ext uri="{FF2B5EF4-FFF2-40B4-BE49-F238E27FC236}">
                <a16:creationId xmlns:a16="http://schemas.microsoft.com/office/drawing/2014/main" id="{AC060333-537F-0A13-06E9-613E9FB2C2A2}"/>
              </a:ext>
            </a:extLst>
          </p:cNvPr>
          <p:cNvGrpSpPr/>
          <p:nvPr userDrawn="1"/>
        </p:nvGrpSpPr>
        <p:grpSpPr>
          <a:xfrm>
            <a:off x="859582" y="5419918"/>
            <a:ext cx="4834263" cy="369332"/>
            <a:chOff x="1168862" y="5508070"/>
            <a:chExt cx="4834263" cy="369332"/>
          </a:xfrm>
        </p:grpSpPr>
        <p:pic>
          <p:nvPicPr>
            <p:cNvPr id="11" name="Picture 10">
              <a:extLst>
                <a:ext uri="{FF2B5EF4-FFF2-40B4-BE49-F238E27FC236}">
                  <a16:creationId xmlns:a16="http://schemas.microsoft.com/office/drawing/2014/main" id="{2D53A2A7-1134-FD86-5FE7-D5EF11E5DD47}"/>
                </a:ext>
              </a:extLst>
            </p:cNvPr>
            <p:cNvPicPr>
              <a:picLocks noChangeAspect="1"/>
            </p:cNvPicPr>
            <p:nvPr userDrawn="1"/>
          </p:nvPicPr>
          <p:blipFill>
            <a:blip r:embed="rId2"/>
            <a:stretch>
              <a:fillRect/>
            </a:stretch>
          </p:blipFill>
          <p:spPr>
            <a:xfrm>
              <a:off x="1168862" y="5508070"/>
              <a:ext cx="1311127" cy="316213"/>
            </a:xfrm>
            <a:prstGeom prst="rect">
              <a:avLst/>
            </a:prstGeom>
          </p:spPr>
        </p:pic>
        <p:sp>
          <p:nvSpPr>
            <p:cNvPr id="12" name="TextBox 11">
              <a:extLst>
                <a:ext uri="{FF2B5EF4-FFF2-40B4-BE49-F238E27FC236}">
                  <a16:creationId xmlns:a16="http://schemas.microsoft.com/office/drawing/2014/main" id="{29FBB0BA-10F5-9E90-C8B4-559BA54123B5}"/>
                </a:ext>
              </a:extLst>
            </p:cNvPr>
            <p:cNvSpPr txBox="1"/>
            <p:nvPr userDrawn="1"/>
          </p:nvSpPr>
          <p:spPr>
            <a:xfrm>
              <a:off x="2561071" y="5508070"/>
              <a:ext cx="3442054" cy="369332"/>
            </a:xfrm>
            <a:prstGeom prst="rect">
              <a:avLst/>
            </a:prstGeom>
            <a:noFill/>
          </p:spPr>
          <p:txBody>
            <a:bodyPr wrap="square"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grpSp>
      <p:pic>
        <p:nvPicPr>
          <p:cNvPr id="14" name="Picture 13" descr="A green text on a black background&#10;&#10;Description automatically generated">
            <a:extLst>
              <a:ext uri="{FF2B5EF4-FFF2-40B4-BE49-F238E27FC236}">
                <a16:creationId xmlns:a16="http://schemas.microsoft.com/office/drawing/2014/main" id="{D3DB10E5-3F6C-37F8-B4B2-78E9CF23AA9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92492" y="1104430"/>
            <a:ext cx="2718596" cy="494292"/>
          </a:xfrm>
          <a:prstGeom prst="rect">
            <a:avLst/>
          </a:prstGeom>
        </p:spPr>
      </p:pic>
    </p:spTree>
    <p:extLst>
      <p:ext uri="{BB962C8B-B14F-4D97-AF65-F5344CB8AC3E}">
        <p14:creationId xmlns:p14="http://schemas.microsoft.com/office/powerpoint/2010/main" val="263754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ummary - Standard">
    <p:spTree>
      <p:nvGrpSpPr>
        <p:cNvPr id="1" name=""/>
        <p:cNvGrpSpPr/>
        <p:nvPr/>
      </p:nvGrpSpPr>
      <p:grpSpPr>
        <a:xfrm>
          <a:off x="0" y="0"/>
          <a:ext cx="0" cy="0"/>
          <a:chOff x="0" y="0"/>
          <a:chExt cx="0" cy="0"/>
        </a:xfrm>
      </p:grpSpPr>
      <p:pic>
        <p:nvPicPr>
          <p:cNvPr id="4" name="Picture 3" descr="A high angle view of a city&#10;&#10;Description automatically generated">
            <a:extLst>
              <a:ext uri="{FF2B5EF4-FFF2-40B4-BE49-F238E27FC236}">
                <a16:creationId xmlns:a16="http://schemas.microsoft.com/office/drawing/2014/main" id="{5B753C60-E306-EED7-A448-DFE1CAC46E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5" name="Title 1">
            <a:extLst>
              <a:ext uri="{FF2B5EF4-FFF2-40B4-BE49-F238E27FC236}">
                <a16:creationId xmlns:a16="http://schemas.microsoft.com/office/drawing/2014/main" id="{06C5A631-513D-9D9F-B3AA-1FE079D80FD8}"/>
              </a:ext>
            </a:extLst>
          </p:cNvPr>
          <p:cNvSpPr>
            <a:spLocks noGrp="1"/>
          </p:cNvSpPr>
          <p:nvPr>
            <p:ph type="ctrTitle" hasCustomPrompt="1"/>
          </p:nvPr>
        </p:nvSpPr>
        <p:spPr>
          <a:xfrm>
            <a:off x="537882" y="2258209"/>
            <a:ext cx="8068236" cy="526298"/>
          </a:xfrm>
          <a:prstGeom prst="rect">
            <a:avLst/>
          </a:prstGeom>
        </p:spPr>
        <p:txBody>
          <a:bodyPr wrap="square" anchor="t" anchorCtr="0">
            <a:noAutofit/>
          </a:bodyPr>
          <a:lstStyle>
            <a:lvl1pPr algn="ctr">
              <a:spcBef>
                <a:spcPts val="1200"/>
              </a:spcBef>
              <a:spcAft>
                <a:spcPts val="60"/>
              </a:spcAft>
              <a:defRPr sz="3800" b="1">
                <a:solidFill>
                  <a:schemeClr val="tx1"/>
                </a:solidFill>
              </a:defRPr>
            </a:lvl1pPr>
          </a:lstStyle>
          <a:p>
            <a:r>
              <a:rPr lang="en-US" dirty="0"/>
              <a:t>One-sentence statement</a:t>
            </a:r>
          </a:p>
        </p:txBody>
      </p:sp>
      <p:sp>
        <p:nvSpPr>
          <p:cNvPr id="7" name="Subtitle 2">
            <a:extLst>
              <a:ext uri="{FF2B5EF4-FFF2-40B4-BE49-F238E27FC236}">
                <a16:creationId xmlns:a16="http://schemas.microsoft.com/office/drawing/2014/main" id="{F78AD3C4-D80D-5D69-D06C-B971F0D3B561}"/>
              </a:ext>
            </a:extLst>
          </p:cNvPr>
          <p:cNvSpPr>
            <a:spLocks noGrp="1"/>
          </p:cNvSpPr>
          <p:nvPr>
            <p:ph type="subTitle" idx="1" hasCustomPrompt="1"/>
          </p:nvPr>
        </p:nvSpPr>
        <p:spPr>
          <a:xfrm>
            <a:off x="537882" y="2922742"/>
            <a:ext cx="8068236" cy="313932"/>
          </a:xfrm>
        </p:spPr>
        <p:txBody>
          <a:bodyPr wrap="square" tIns="91440" anchor="t" anchorCtr="0">
            <a:noAutofit/>
          </a:bodyPr>
          <a:lstStyle>
            <a:lvl1pPr marL="0" indent="0" algn="ctr">
              <a:spcBef>
                <a:spcPts val="1200"/>
              </a:spcBef>
              <a:spcAft>
                <a:spcPts val="60"/>
              </a:spcAft>
              <a:buNone/>
              <a:defRPr sz="1600" b="1" spc="3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9" name="Rectangle 8">
            <a:extLst>
              <a:ext uri="{FF2B5EF4-FFF2-40B4-BE49-F238E27FC236}">
                <a16:creationId xmlns:a16="http://schemas.microsoft.com/office/drawing/2014/main" id="{B87B6292-C4C7-BFEC-3F10-C2048CCA4A6E}"/>
              </a:ext>
            </a:extLst>
          </p:cNvPr>
          <p:cNvSpPr/>
          <p:nvPr userDrawn="1"/>
        </p:nvSpPr>
        <p:spPr>
          <a:xfrm>
            <a:off x="4144818" y="3468601"/>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3916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ummary - Social">
    <p:spTree>
      <p:nvGrpSpPr>
        <p:cNvPr id="1" name=""/>
        <p:cNvGrpSpPr/>
        <p:nvPr/>
      </p:nvGrpSpPr>
      <p:grpSpPr>
        <a:xfrm>
          <a:off x="0" y="0"/>
          <a:ext cx="0" cy="0"/>
          <a:chOff x="0" y="0"/>
          <a:chExt cx="0" cy="0"/>
        </a:xfrm>
      </p:grpSpPr>
      <p:pic>
        <p:nvPicPr>
          <p:cNvPr id="4" name="Picture 3" descr="A high angle view of a city&#10;&#10;Description automatically generated">
            <a:extLst>
              <a:ext uri="{FF2B5EF4-FFF2-40B4-BE49-F238E27FC236}">
                <a16:creationId xmlns:a16="http://schemas.microsoft.com/office/drawing/2014/main" id="{5B753C60-E306-EED7-A448-DFE1CAC46E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2" name="Rectangle 1">
            <a:extLst>
              <a:ext uri="{FF2B5EF4-FFF2-40B4-BE49-F238E27FC236}">
                <a16:creationId xmlns:a16="http://schemas.microsoft.com/office/drawing/2014/main" id="{9C8AFFC6-40B8-1496-5B6C-A0A8722F73B3}"/>
              </a:ext>
            </a:extLst>
          </p:cNvPr>
          <p:cNvSpPr/>
          <p:nvPr userDrawn="1"/>
        </p:nvSpPr>
        <p:spPr>
          <a:xfrm>
            <a:off x="0" y="0"/>
            <a:ext cx="9144000" cy="2575976"/>
          </a:xfrm>
          <a:prstGeom prst="rect">
            <a:avLst/>
          </a:prstGeom>
          <a:gradFill>
            <a:gsLst>
              <a:gs pos="57000">
                <a:srgbClr val="FFFFFF">
                  <a:alpha val="62000"/>
                </a:srgbClr>
              </a:gs>
              <a:gs pos="15000">
                <a:schemeClr val="bg1">
                  <a:alpha val="91598"/>
                </a:schemeClr>
              </a:gs>
              <a:gs pos="100000">
                <a:schemeClr val="bg1">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63E604FC-B731-988E-59FA-8BF7B7048E3E}"/>
              </a:ext>
            </a:extLst>
          </p:cNvPr>
          <p:cNvGrpSpPr/>
          <p:nvPr userDrawn="1"/>
        </p:nvGrpSpPr>
        <p:grpSpPr>
          <a:xfrm>
            <a:off x="1289915" y="2172959"/>
            <a:ext cx="6564170" cy="1001983"/>
            <a:chOff x="2419238" y="1689595"/>
            <a:chExt cx="7333183" cy="1119369"/>
          </a:xfrm>
        </p:grpSpPr>
        <p:sp>
          <p:nvSpPr>
            <p:cNvPr id="6" name="Freeform 5">
              <a:extLst>
                <a:ext uri="{FF2B5EF4-FFF2-40B4-BE49-F238E27FC236}">
                  <a16:creationId xmlns:a16="http://schemas.microsoft.com/office/drawing/2014/main" id="{260F912A-F461-B4A6-054A-438A2AA1FFD6}"/>
                </a:ext>
              </a:extLst>
            </p:cNvPr>
            <p:cNvSpPr/>
            <p:nvPr userDrawn="1"/>
          </p:nvSpPr>
          <p:spPr>
            <a:xfrm>
              <a:off x="6151118" y="1690962"/>
              <a:ext cx="1113318" cy="1113317"/>
            </a:xfrm>
            <a:custGeom>
              <a:avLst/>
              <a:gdLst>
                <a:gd name="connsiteX0" fmla="*/ 0 w 543306"/>
                <a:gd name="connsiteY0" fmla="*/ 0 h 543305"/>
                <a:gd name="connsiteX1" fmla="*/ 543306 w 543306"/>
                <a:gd name="connsiteY1" fmla="*/ 0 h 543305"/>
                <a:gd name="connsiteX2" fmla="*/ 543306 w 543306"/>
                <a:gd name="connsiteY2" fmla="*/ 543306 h 543305"/>
                <a:gd name="connsiteX3" fmla="*/ 0 w 543306"/>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6"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4AE88833-9D07-3CA8-725C-E9CF6AFF6586}"/>
                </a:ext>
              </a:extLst>
            </p:cNvPr>
            <p:cNvSpPr/>
            <p:nvPr userDrawn="1"/>
          </p:nvSpPr>
          <p:spPr>
            <a:xfrm>
              <a:off x="6531907" y="1870334"/>
              <a:ext cx="352119" cy="754014"/>
            </a:xfrm>
            <a:custGeom>
              <a:avLst/>
              <a:gdLst>
                <a:gd name="connsiteX0" fmla="*/ 136975 w 171836"/>
                <a:gd name="connsiteY0" fmla="*/ 62674 h 367963"/>
                <a:gd name="connsiteX1" fmla="*/ 167646 w 171836"/>
                <a:gd name="connsiteY1" fmla="*/ 62674 h 367963"/>
                <a:gd name="connsiteX2" fmla="*/ 171837 w 171836"/>
                <a:gd name="connsiteY2" fmla="*/ 58483 h 367963"/>
                <a:gd name="connsiteX3" fmla="*/ 171837 w 171836"/>
                <a:gd name="connsiteY3" fmla="*/ 3905 h 367963"/>
                <a:gd name="connsiteX4" fmla="*/ 168027 w 171836"/>
                <a:gd name="connsiteY4" fmla="*/ 0 h 367963"/>
                <a:gd name="connsiteX5" fmla="*/ 104305 w 171836"/>
                <a:gd name="connsiteY5" fmla="*/ 667 h 367963"/>
                <a:gd name="connsiteX6" fmla="*/ 53156 w 171836"/>
                <a:gd name="connsiteY6" fmla="*/ 26670 h 367963"/>
                <a:gd name="connsiteX7" fmla="*/ 38392 w 171836"/>
                <a:gd name="connsiteY7" fmla="*/ 72580 h 367963"/>
                <a:gd name="connsiteX8" fmla="*/ 38392 w 171836"/>
                <a:gd name="connsiteY8" fmla="*/ 113633 h 367963"/>
                <a:gd name="connsiteX9" fmla="*/ 32105 w 171836"/>
                <a:gd name="connsiteY9" fmla="*/ 120205 h 367963"/>
                <a:gd name="connsiteX10" fmla="*/ 4483 w 171836"/>
                <a:gd name="connsiteY10" fmla="*/ 120015 h 367963"/>
                <a:gd name="connsiteX11" fmla="*/ 6 w 171836"/>
                <a:gd name="connsiteY11" fmla="*/ 124492 h 367963"/>
                <a:gd name="connsiteX12" fmla="*/ 6 w 171836"/>
                <a:gd name="connsiteY12" fmla="*/ 178403 h 367963"/>
                <a:gd name="connsiteX13" fmla="*/ 4959 w 171836"/>
                <a:gd name="connsiteY13" fmla="*/ 183166 h 367963"/>
                <a:gd name="connsiteX14" fmla="*/ 31915 w 171836"/>
                <a:gd name="connsiteY14" fmla="*/ 182975 h 367963"/>
                <a:gd name="connsiteX15" fmla="*/ 38106 w 171836"/>
                <a:gd name="connsiteY15" fmla="*/ 189167 h 367963"/>
                <a:gd name="connsiteX16" fmla="*/ 38011 w 171836"/>
                <a:gd name="connsiteY16" fmla="*/ 275558 h 367963"/>
                <a:gd name="connsiteX17" fmla="*/ 37915 w 171836"/>
                <a:gd name="connsiteY17" fmla="*/ 360807 h 367963"/>
                <a:gd name="connsiteX18" fmla="*/ 44773 w 171836"/>
                <a:gd name="connsiteY18" fmla="*/ 367951 h 367963"/>
                <a:gd name="connsiteX19" fmla="*/ 107924 w 171836"/>
                <a:gd name="connsiteY19" fmla="*/ 367951 h 367963"/>
                <a:gd name="connsiteX20" fmla="*/ 115354 w 171836"/>
                <a:gd name="connsiteY20" fmla="*/ 360617 h 367963"/>
                <a:gd name="connsiteX21" fmla="*/ 115258 w 171836"/>
                <a:gd name="connsiteY21" fmla="*/ 191452 h 367963"/>
                <a:gd name="connsiteX22" fmla="*/ 123164 w 171836"/>
                <a:gd name="connsiteY22" fmla="*/ 183737 h 367963"/>
                <a:gd name="connsiteX23" fmla="*/ 159931 w 171836"/>
                <a:gd name="connsiteY23" fmla="*/ 183737 h 367963"/>
                <a:gd name="connsiteX24" fmla="*/ 165836 w 171836"/>
                <a:gd name="connsiteY24" fmla="*/ 178975 h 367963"/>
                <a:gd name="connsiteX25" fmla="*/ 170980 w 171836"/>
                <a:gd name="connsiteY25" fmla="*/ 124682 h 367963"/>
                <a:gd name="connsiteX26" fmla="*/ 165455 w 171836"/>
                <a:gd name="connsiteY26" fmla="*/ 118872 h 367963"/>
                <a:gd name="connsiteX27" fmla="*/ 118878 w 171836"/>
                <a:gd name="connsiteY27" fmla="*/ 118967 h 367963"/>
                <a:gd name="connsiteX28" fmla="*/ 114115 w 171836"/>
                <a:gd name="connsiteY28" fmla="*/ 115348 h 367963"/>
                <a:gd name="connsiteX29" fmla="*/ 114592 w 171836"/>
                <a:gd name="connsiteY29" fmla="*/ 82867 h 367963"/>
                <a:gd name="connsiteX30" fmla="*/ 137166 w 171836"/>
                <a:gd name="connsiteY30" fmla="*/ 62389 h 367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1836" h="367963">
                  <a:moveTo>
                    <a:pt x="136975" y="62674"/>
                  </a:moveTo>
                  <a:cubicBezTo>
                    <a:pt x="147167" y="62674"/>
                    <a:pt x="157454" y="62579"/>
                    <a:pt x="167646" y="62674"/>
                  </a:cubicBezTo>
                  <a:cubicBezTo>
                    <a:pt x="170789" y="62674"/>
                    <a:pt x="171837" y="61722"/>
                    <a:pt x="171837" y="58483"/>
                  </a:cubicBezTo>
                  <a:cubicBezTo>
                    <a:pt x="171742" y="40291"/>
                    <a:pt x="171742" y="22098"/>
                    <a:pt x="171837" y="3905"/>
                  </a:cubicBezTo>
                  <a:cubicBezTo>
                    <a:pt x="171837" y="1048"/>
                    <a:pt x="170980" y="0"/>
                    <a:pt x="168027" y="0"/>
                  </a:cubicBezTo>
                  <a:cubicBezTo>
                    <a:pt x="146786" y="190"/>
                    <a:pt x="125546" y="-286"/>
                    <a:pt x="104305" y="667"/>
                  </a:cubicBezTo>
                  <a:cubicBezTo>
                    <a:pt x="83635" y="1619"/>
                    <a:pt x="65729" y="9430"/>
                    <a:pt x="53156" y="26670"/>
                  </a:cubicBezTo>
                  <a:cubicBezTo>
                    <a:pt x="43154" y="40291"/>
                    <a:pt x="38677" y="55817"/>
                    <a:pt x="38392" y="72580"/>
                  </a:cubicBezTo>
                  <a:cubicBezTo>
                    <a:pt x="38106" y="86296"/>
                    <a:pt x="38106" y="100013"/>
                    <a:pt x="38392" y="113633"/>
                  </a:cubicBezTo>
                  <a:cubicBezTo>
                    <a:pt x="38487" y="118586"/>
                    <a:pt x="37439" y="120491"/>
                    <a:pt x="32105" y="120205"/>
                  </a:cubicBezTo>
                  <a:cubicBezTo>
                    <a:pt x="22961" y="119729"/>
                    <a:pt x="13722" y="120205"/>
                    <a:pt x="4483" y="120015"/>
                  </a:cubicBezTo>
                  <a:cubicBezTo>
                    <a:pt x="958" y="120015"/>
                    <a:pt x="-89" y="121063"/>
                    <a:pt x="6" y="124492"/>
                  </a:cubicBezTo>
                  <a:cubicBezTo>
                    <a:pt x="197" y="142494"/>
                    <a:pt x="197" y="160496"/>
                    <a:pt x="6" y="178403"/>
                  </a:cubicBezTo>
                  <a:cubicBezTo>
                    <a:pt x="6" y="182213"/>
                    <a:pt x="1339" y="183261"/>
                    <a:pt x="4959" y="183166"/>
                  </a:cubicBezTo>
                  <a:cubicBezTo>
                    <a:pt x="13913" y="182975"/>
                    <a:pt x="22961" y="183356"/>
                    <a:pt x="31915" y="182975"/>
                  </a:cubicBezTo>
                  <a:cubicBezTo>
                    <a:pt x="36772" y="182785"/>
                    <a:pt x="38106" y="184309"/>
                    <a:pt x="38106" y="189167"/>
                  </a:cubicBezTo>
                  <a:cubicBezTo>
                    <a:pt x="37915" y="217932"/>
                    <a:pt x="38011" y="246793"/>
                    <a:pt x="38011" y="275558"/>
                  </a:cubicBezTo>
                  <a:cubicBezTo>
                    <a:pt x="38011" y="304324"/>
                    <a:pt x="38106" y="332327"/>
                    <a:pt x="37915" y="360807"/>
                  </a:cubicBezTo>
                  <a:cubicBezTo>
                    <a:pt x="37915" y="366141"/>
                    <a:pt x="38868" y="368141"/>
                    <a:pt x="44773" y="367951"/>
                  </a:cubicBezTo>
                  <a:cubicBezTo>
                    <a:pt x="65824" y="367570"/>
                    <a:pt x="86874" y="367570"/>
                    <a:pt x="107924" y="367951"/>
                  </a:cubicBezTo>
                  <a:cubicBezTo>
                    <a:pt x="113830" y="368046"/>
                    <a:pt x="115354" y="366617"/>
                    <a:pt x="115354" y="360617"/>
                  </a:cubicBezTo>
                  <a:cubicBezTo>
                    <a:pt x="115068" y="304229"/>
                    <a:pt x="115163" y="247841"/>
                    <a:pt x="115258" y="191452"/>
                  </a:cubicBezTo>
                  <a:cubicBezTo>
                    <a:pt x="115258" y="182499"/>
                    <a:pt x="114401" y="183833"/>
                    <a:pt x="123164" y="183737"/>
                  </a:cubicBezTo>
                  <a:cubicBezTo>
                    <a:pt x="135451" y="183737"/>
                    <a:pt x="147643" y="183642"/>
                    <a:pt x="159931" y="183737"/>
                  </a:cubicBezTo>
                  <a:cubicBezTo>
                    <a:pt x="163646" y="183737"/>
                    <a:pt x="165455" y="182975"/>
                    <a:pt x="165836" y="178975"/>
                  </a:cubicBezTo>
                  <a:cubicBezTo>
                    <a:pt x="167360" y="160877"/>
                    <a:pt x="169075" y="142780"/>
                    <a:pt x="170980" y="124682"/>
                  </a:cubicBezTo>
                  <a:cubicBezTo>
                    <a:pt x="171456" y="119920"/>
                    <a:pt x="170027" y="118872"/>
                    <a:pt x="165455" y="118872"/>
                  </a:cubicBezTo>
                  <a:cubicBezTo>
                    <a:pt x="149930" y="119158"/>
                    <a:pt x="134404" y="118872"/>
                    <a:pt x="118878" y="118967"/>
                  </a:cubicBezTo>
                  <a:cubicBezTo>
                    <a:pt x="116306" y="118967"/>
                    <a:pt x="114020" y="119253"/>
                    <a:pt x="114115" y="115348"/>
                  </a:cubicBezTo>
                  <a:cubicBezTo>
                    <a:pt x="114401" y="104489"/>
                    <a:pt x="113830" y="93631"/>
                    <a:pt x="114592" y="82867"/>
                  </a:cubicBezTo>
                  <a:cubicBezTo>
                    <a:pt x="115449" y="69437"/>
                    <a:pt x="123545" y="62389"/>
                    <a:pt x="137166" y="62389"/>
                  </a:cubicBezTo>
                  <a:close/>
                </a:path>
              </a:pathLst>
            </a:custGeom>
            <a:solidFill>
              <a:srgbClr val="FFFFFF"/>
            </a:solid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F65C2946-F396-273F-E88F-6B1631E57BF7}"/>
                </a:ext>
              </a:extLst>
            </p:cNvPr>
            <p:cNvSpPr/>
            <p:nvPr userDrawn="1"/>
          </p:nvSpPr>
          <p:spPr>
            <a:xfrm>
              <a:off x="4907224" y="1690572"/>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54BD4DFF-96B5-1014-76AA-36A3ABA9EC67}"/>
                </a:ext>
              </a:extLst>
            </p:cNvPr>
            <p:cNvSpPr/>
            <p:nvPr userDrawn="1"/>
          </p:nvSpPr>
          <p:spPr>
            <a:xfrm>
              <a:off x="5613002" y="2009890"/>
              <a:ext cx="88611" cy="88611"/>
            </a:xfrm>
            <a:custGeom>
              <a:avLst/>
              <a:gdLst>
                <a:gd name="connsiteX0" fmla="*/ 21622 w 43243"/>
                <a:gd name="connsiteY0" fmla="*/ 0 h 43243"/>
                <a:gd name="connsiteX1" fmla="*/ 0 w 43243"/>
                <a:gd name="connsiteY1" fmla="*/ 21622 h 43243"/>
                <a:gd name="connsiteX2" fmla="*/ 21622 w 43243"/>
                <a:gd name="connsiteY2" fmla="*/ 43244 h 43243"/>
                <a:gd name="connsiteX3" fmla="*/ 43244 w 43243"/>
                <a:gd name="connsiteY3" fmla="*/ 21622 h 43243"/>
                <a:gd name="connsiteX4" fmla="*/ 21622 w 43243"/>
                <a:gd name="connsiteY4" fmla="*/ 0 h 43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43" h="43243">
                  <a:moveTo>
                    <a:pt x="21622" y="0"/>
                  </a:moveTo>
                  <a:cubicBezTo>
                    <a:pt x="9715" y="0"/>
                    <a:pt x="0" y="9716"/>
                    <a:pt x="0" y="21622"/>
                  </a:cubicBezTo>
                  <a:cubicBezTo>
                    <a:pt x="0" y="33528"/>
                    <a:pt x="9715" y="43244"/>
                    <a:pt x="21622" y="43244"/>
                  </a:cubicBezTo>
                  <a:cubicBezTo>
                    <a:pt x="33528" y="43244"/>
                    <a:pt x="43244" y="33528"/>
                    <a:pt x="43244" y="21622"/>
                  </a:cubicBezTo>
                  <a:cubicBezTo>
                    <a:pt x="43244" y="9716"/>
                    <a:pt x="33528" y="0"/>
                    <a:pt x="21622" y="0"/>
                  </a:cubicBezTo>
                  <a:close/>
                </a:path>
              </a:pathLst>
            </a:custGeom>
            <a:solidFill>
              <a:srgbClr val="FFFFFF"/>
            </a:solidFill>
            <a:ln w="9525"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E39E22D6-C5FA-C5C1-B6AB-E83C43063E96}"/>
                </a:ext>
              </a:extLst>
            </p:cNvPr>
            <p:cNvSpPr/>
            <p:nvPr userDrawn="1"/>
          </p:nvSpPr>
          <p:spPr>
            <a:xfrm>
              <a:off x="5100064" y="1883412"/>
              <a:ext cx="727442" cy="727442"/>
            </a:xfrm>
            <a:custGeom>
              <a:avLst/>
              <a:gdLst>
                <a:gd name="connsiteX0" fmla="*/ 265462 w 354996"/>
                <a:gd name="connsiteY0" fmla="*/ 0 h 354996"/>
                <a:gd name="connsiteX1" fmla="*/ 89535 w 354996"/>
                <a:gd name="connsiteY1" fmla="*/ 0 h 354996"/>
                <a:gd name="connsiteX2" fmla="*/ 0 w 354996"/>
                <a:gd name="connsiteY2" fmla="*/ 89535 h 354996"/>
                <a:gd name="connsiteX3" fmla="*/ 0 w 354996"/>
                <a:gd name="connsiteY3" fmla="*/ 265462 h 354996"/>
                <a:gd name="connsiteX4" fmla="*/ 89535 w 354996"/>
                <a:gd name="connsiteY4" fmla="*/ 354997 h 354996"/>
                <a:gd name="connsiteX5" fmla="*/ 265462 w 354996"/>
                <a:gd name="connsiteY5" fmla="*/ 354997 h 354996"/>
                <a:gd name="connsiteX6" fmla="*/ 354997 w 354996"/>
                <a:gd name="connsiteY6" fmla="*/ 265462 h 354996"/>
                <a:gd name="connsiteX7" fmla="*/ 354997 w 354996"/>
                <a:gd name="connsiteY7" fmla="*/ 89535 h 354996"/>
                <a:gd name="connsiteX8" fmla="*/ 265462 w 354996"/>
                <a:gd name="connsiteY8" fmla="*/ 0 h 354996"/>
                <a:gd name="connsiteX9" fmla="*/ 316421 w 354996"/>
                <a:gd name="connsiteY9" fmla="*/ 265462 h 354996"/>
                <a:gd name="connsiteX10" fmla="*/ 265462 w 354996"/>
                <a:gd name="connsiteY10" fmla="*/ 316421 h 354996"/>
                <a:gd name="connsiteX11" fmla="*/ 89535 w 354996"/>
                <a:gd name="connsiteY11" fmla="*/ 316421 h 354996"/>
                <a:gd name="connsiteX12" fmla="*/ 38576 w 354996"/>
                <a:gd name="connsiteY12" fmla="*/ 265462 h 354996"/>
                <a:gd name="connsiteX13" fmla="*/ 38576 w 354996"/>
                <a:gd name="connsiteY13" fmla="*/ 89535 h 354996"/>
                <a:gd name="connsiteX14" fmla="*/ 89535 w 354996"/>
                <a:gd name="connsiteY14" fmla="*/ 38576 h 354996"/>
                <a:gd name="connsiteX15" fmla="*/ 265462 w 354996"/>
                <a:gd name="connsiteY15" fmla="*/ 38576 h 354996"/>
                <a:gd name="connsiteX16" fmla="*/ 316421 w 354996"/>
                <a:gd name="connsiteY16" fmla="*/ 89535 h 354996"/>
                <a:gd name="connsiteX17" fmla="*/ 316421 w 354996"/>
                <a:gd name="connsiteY17" fmla="*/ 265462 h 354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4996" h="354996">
                  <a:moveTo>
                    <a:pt x="265462" y="0"/>
                  </a:moveTo>
                  <a:lnTo>
                    <a:pt x="89535" y="0"/>
                  </a:lnTo>
                  <a:cubicBezTo>
                    <a:pt x="40196" y="0"/>
                    <a:pt x="0" y="40196"/>
                    <a:pt x="0" y="89535"/>
                  </a:cubicBezTo>
                  <a:lnTo>
                    <a:pt x="0" y="265462"/>
                  </a:lnTo>
                  <a:cubicBezTo>
                    <a:pt x="0" y="314896"/>
                    <a:pt x="40196" y="354997"/>
                    <a:pt x="89535" y="354997"/>
                  </a:cubicBezTo>
                  <a:lnTo>
                    <a:pt x="265462" y="354997"/>
                  </a:lnTo>
                  <a:cubicBezTo>
                    <a:pt x="314801" y="354997"/>
                    <a:pt x="354997" y="314801"/>
                    <a:pt x="354997" y="265462"/>
                  </a:cubicBezTo>
                  <a:lnTo>
                    <a:pt x="354997" y="89535"/>
                  </a:lnTo>
                  <a:cubicBezTo>
                    <a:pt x="354997" y="40196"/>
                    <a:pt x="314801" y="0"/>
                    <a:pt x="265462" y="0"/>
                  </a:cubicBezTo>
                  <a:close/>
                  <a:moveTo>
                    <a:pt x="316421" y="265462"/>
                  </a:moveTo>
                  <a:cubicBezTo>
                    <a:pt x="316421" y="293560"/>
                    <a:pt x="293561" y="316421"/>
                    <a:pt x="265462" y="316421"/>
                  </a:cubicBezTo>
                  <a:lnTo>
                    <a:pt x="89535" y="316421"/>
                  </a:lnTo>
                  <a:cubicBezTo>
                    <a:pt x="61436" y="316421"/>
                    <a:pt x="38576" y="293560"/>
                    <a:pt x="38576" y="265462"/>
                  </a:cubicBezTo>
                  <a:lnTo>
                    <a:pt x="38576" y="89535"/>
                  </a:lnTo>
                  <a:cubicBezTo>
                    <a:pt x="38576" y="61436"/>
                    <a:pt x="61436" y="38576"/>
                    <a:pt x="89535" y="38576"/>
                  </a:cubicBezTo>
                  <a:lnTo>
                    <a:pt x="265462" y="38576"/>
                  </a:lnTo>
                  <a:cubicBezTo>
                    <a:pt x="293561" y="38576"/>
                    <a:pt x="316421" y="61436"/>
                    <a:pt x="316421" y="89535"/>
                  </a:cubicBezTo>
                  <a:lnTo>
                    <a:pt x="316421" y="265462"/>
                  </a:lnTo>
                  <a:close/>
                </a:path>
              </a:pathLst>
            </a:custGeom>
            <a:solidFill>
              <a:srgbClr val="FFFFFF"/>
            </a:solidFill>
            <a:ln w="9525"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1D49909B-507F-D0D1-A263-A659D1C4E9FE}"/>
                </a:ext>
              </a:extLst>
            </p:cNvPr>
            <p:cNvSpPr/>
            <p:nvPr userDrawn="1"/>
          </p:nvSpPr>
          <p:spPr>
            <a:xfrm>
              <a:off x="5276508" y="2059857"/>
              <a:ext cx="374747" cy="374750"/>
            </a:xfrm>
            <a:custGeom>
              <a:avLst/>
              <a:gdLst>
                <a:gd name="connsiteX0" fmla="*/ 91440 w 182879"/>
                <a:gd name="connsiteY0" fmla="*/ 0 h 182880"/>
                <a:gd name="connsiteX1" fmla="*/ 0 w 182879"/>
                <a:gd name="connsiteY1" fmla="*/ 91440 h 182880"/>
                <a:gd name="connsiteX2" fmla="*/ 91440 w 182879"/>
                <a:gd name="connsiteY2" fmla="*/ 182880 h 182880"/>
                <a:gd name="connsiteX3" fmla="*/ 182880 w 182879"/>
                <a:gd name="connsiteY3" fmla="*/ 91440 h 182880"/>
                <a:gd name="connsiteX4" fmla="*/ 91440 w 182879"/>
                <a:gd name="connsiteY4" fmla="*/ 0 h 182880"/>
                <a:gd name="connsiteX5" fmla="*/ 91440 w 182879"/>
                <a:gd name="connsiteY5" fmla="*/ 144209 h 182880"/>
                <a:gd name="connsiteX6" fmla="*/ 38671 w 182879"/>
                <a:gd name="connsiteY6" fmla="*/ 91440 h 182880"/>
                <a:gd name="connsiteX7" fmla="*/ 91440 w 182879"/>
                <a:gd name="connsiteY7" fmla="*/ 38672 h 182880"/>
                <a:gd name="connsiteX8" fmla="*/ 144304 w 182879"/>
                <a:gd name="connsiteY8" fmla="*/ 91440 h 182880"/>
                <a:gd name="connsiteX9" fmla="*/ 91440 w 182879"/>
                <a:gd name="connsiteY9" fmla="*/ 144209 h 18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79" h="182880">
                  <a:moveTo>
                    <a:pt x="91440" y="0"/>
                  </a:moveTo>
                  <a:cubicBezTo>
                    <a:pt x="41053" y="0"/>
                    <a:pt x="0" y="41053"/>
                    <a:pt x="0" y="91440"/>
                  </a:cubicBezTo>
                  <a:cubicBezTo>
                    <a:pt x="0" y="141827"/>
                    <a:pt x="41053" y="182880"/>
                    <a:pt x="91440" y="182880"/>
                  </a:cubicBezTo>
                  <a:cubicBezTo>
                    <a:pt x="141827" y="182880"/>
                    <a:pt x="182880" y="141827"/>
                    <a:pt x="182880" y="91440"/>
                  </a:cubicBezTo>
                  <a:cubicBezTo>
                    <a:pt x="182880" y="41053"/>
                    <a:pt x="141922" y="0"/>
                    <a:pt x="91440" y="0"/>
                  </a:cubicBezTo>
                  <a:close/>
                  <a:moveTo>
                    <a:pt x="91440" y="144209"/>
                  </a:moveTo>
                  <a:cubicBezTo>
                    <a:pt x="62389" y="144209"/>
                    <a:pt x="38671" y="120491"/>
                    <a:pt x="38671" y="91440"/>
                  </a:cubicBezTo>
                  <a:cubicBezTo>
                    <a:pt x="38671" y="62389"/>
                    <a:pt x="62389" y="38672"/>
                    <a:pt x="91440" y="38672"/>
                  </a:cubicBezTo>
                  <a:cubicBezTo>
                    <a:pt x="120491" y="38672"/>
                    <a:pt x="144304" y="62389"/>
                    <a:pt x="144304" y="91440"/>
                  </a:cubicBezTo>
                  <a:cubicBezTo>
                    <a:pt x="144304" y="120491"/>
                    <a:pt x="120586" y="144209"/>
                    <a:pt x="91440" y="144209"/>
                  </a:cubicBezTo>
                  <a:close/>
                </a:path>
              </a:pathLst>
            </a:custGeom>
            <a:solidFill>
              <a:srgbClr val="FFFFFF"/>
            </a:solidFill>
            <a:ln w="9525"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837AE88-13CD-E3EF-23FA-1226574A1CFB}"/>
                </a:ext>
              </a:extLst>
            </p:cNvPr>
            <p:cNvSpPr/>
            <p:nvPr userDrawn="1"/>
          </p:nvSpPr>
          <p:spPr>
            <a:xfrm>
              <a:off x="7395013" y="1695646"/>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E52F285-A14E-C1A4-ADA8-D99BBA519E2B}"/>
                </a:ext>
              </a:extLst>
            </p:cNvPr>
            <p:cNvSpPr/>
            <p:nvPr userDrawn="1"/>
          </p:nvSpPr>
          <p:spPr>
            <a:xfrm>
              <a:off x="7581999" y="1991739"/>
              <a:ext cx="739350" cy="521135"/>
            </a:xfrm>
            <a:custGeom>
              <a:avLst/>
              <a:gdLst>
                <a:gd name="connsiteX0" fmla="*/ 353282 w 360807"/>
                <a:gd name="connsiteY0" fmla="*/ 39719 h 254317"/>
                <a:gd name="connsiteX1" fmla="*/ 321373 w 360807"/>
                <a:gd name="connsiteY1" fmla="*/ 7620 h 254317"/>
                <a:gd name="connsiteX2" fmla="*/ 180404 w 360807"/>
                <a:gd name="connsiteY2" fmla="*/ 0 h 254317"/>
                <a:gd name="connsiteX3" fmla="*/ 39433 w 360807"/>
                <a:gd name="connsiteY3" fmla="*/ 7620 h 254317"/>
                <a:gd name="connsiteX4" fmla="*/ 7525 w 360807"/>
                <a:gd name="connsiteY4" fmla="*/ 39719 h 254317"/>
                <a:gd name="connsiteX5" fmla="*/ 0 w 360807"/>
                <a:gd name="connsiteY5" fmla="*/ 127159 h 254317"/>
                <a:gd name="connsiteX6" fmla="*/ 7525 w 360807"/>
                <a:gd name="connsiteY6" fmla="*/ 214598 h 254317"/>
                <a:gd name="connsiteX7" fmla="*/ 39433 w 360807"/>
                <a:gd name="connsiteY7" fmla="*/ 246697 h 254317"/>
                <a:gd name="connsiteX8" fmla="*/ 180404 w 360807"/>
                <a:gd name="connsiteY8" fmla="*/ 254317 h 254317"/>
                <a:gd name="connsiteX9" fmla="*/ 321373 w 360807"/>
                <a:gd name="connsiteY9" fmla="*/ 246697 h 254317"/>
                <a:gd name="connsiteX10" fmla="*/ 353282 w 360807"/>
                <a:gd name="connsiteY10" fmla="*/ 214598 h 254317"/>
                <a:gd name="connsiteX11" fmla="*/ 360807 w 360807"/>
                <a:gd name="connsiteY11" fmla="*/ 127159 h 254317"/>
                <a:gd name="connsiteX12" fmla="*/ 353282 w 360807"/>
                <a:gd name="connsiteY12" fmla="*/ 39719 h 254317"/>
                <a:gd name="connsiteX13" fmla="*/ 143542 w 360807"/>
                <a:gd name="connsiteY13" fmla="*/ 180784 h 254317"/>
                <a:gd name="connsiteX14" fmla="*/ 143542 w 360807"/>
                <a:gd name="connsiteY14" fmla="*/ 73533 h 254317"/>
                <a:gd name="connsiteX15" fmla="*/ 237839 w 360807"/>
                <a:gd name="connsiteY15" fmla="*/ 127159 h 254317"/>
                <a:gd name="connsiteX16" fmla="*/ 143542 w 360807"/>
                <a:gd name="connsiteY16" fmla="*/ 180784 h 254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0807" h="254317">
                  <a:moveTo>
                    <a:pt x="353282" y="39719"/>
                  </a:moveTo>
                  <a:cubicBezTo>
                    <a:pt x="349091" y="24098"/>
                    <a:pt x="336899" y="11811"/>
                    <a:pt x="321373" y="7620"/>
                  </a:cubicBezTo>
                  <a:cubicBezTo>
                    <a:pt x="293275" y="0"/>
                    <a:pt x="180404" y="0"/>
                    <a:pt x="180404" y="0"/>
                  </a:cubicBezTo>
                  <a:cubicBezTo>
                    <a:pt x="180404" y="0"/>
                    <a:pt x="67532" y="0"/>
                    <a:pt x="39433" y="7620"/>
                  </a:cubicBezTo>
                  <a:cubicBezTo>
                    <a:pt x="23908" y="11811"/>
                    <a:pt x="11716" y="24098"/>
                    <a:pt x="7525" y="39719"/>
                  </a:cubicBezTo>
                  <a:cubicBezTo>
                    <a:pt x="0" y="68008"/>
                    <a:pt x="0" y="127159"/>
                    <a:pt x="0" y="127159"/>
                  </a:cubicBezTo>
                  <a:cubicBezTo>
                    <a:pt x="0" y="127159"/>
                    <a:pt x="0" y="186214"/>
                    <a:pt x="7525" y="214598"/>
                  </a:cubicBezTo>
                  <a:cubicBezTo>
                    <a:pt x="11716" y="230219"/>
                    <a:pt x="23908" y="242506"/>
                    <a:pt x="39433" y="246697"/>
                  </a:cubicBezTo>
                  <a:cubicBezTo>
                    <a:pt x="67532" y="254317"/>
                    <a:pt x="180404" y="254317"/>
                    <a:pt x="180404" y="254317"/>
                  </a:cubicBezTo>
                  <a:cubicBezTo>
                    <a:pt x="180404" y="254317"/>
                    <a:pt x="293275" y="254317"/>
                    <a:pt x="321373" y="246697"/>
                  </a:cubicBezTo>
                  <a:cubicBezTo>
                    <a:pt x="336899" y="242506"/>
                    <a:pt x="349091" y="230219"/>
                    <a:pt x="353282" y="214598"/>
                  </a:cubicBezTo>
                  <a:cubicBezTo>
                    <a:pt x="360807" y="186309"/>
                    <a:pt x="360807" y="127159"/>
                    <a:pt x="360807" y="127159"/>
                  </a:cubicBezTo>
                  <a:cubicBezTo>
                    <a:pt x="360807" y="127159"/>
                    <a:pt x="360807" y="68104"/>
                    <a:pt x="353282" y="39719"/>
                  </a:cubicBezTo>
                  <a:close/>
                  <a:moveTo>
                    <a:pt x="143542" y="180784"/>
                  </a:moveTo>
                  <a:lnTo>
                    <a:pt x="143542" y="73533"/>
                  </a:lnTo>
                  <a:lnTo>
                    <a:pt x="237839" y="127159"/>
                  </a:lnTo>
                  <a:lnTo>
                    <a:pt x="143542" y="180784"/>
                  </a:lnTo>
                  <a:close/>
                </a:path>
              </a:pathLst>
            </a:custGeom>
            <a:solidFill>
              <a:srgbClr val="FFFFFF"/>
            </a:solidFill>
            <a:ln w="9525"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A702B155-B0AA-F689-7C81-5DBB8541F84C}"/>
                </a:ext>
              </a:extLst>
            </p:cNvPr>
            <p:cNvSpPr/>
            <p:nvPr userDrawn="1"/>
          </p:nvSpPr>
          <p:spPr>
            <a:xfrm>
              <a:off x="2419238" y="1689595"/>
              <a:ext cx="1113317" cy="1113317"/>
            </a:xfrm>
            <a:custGeom>
              <a:avLst/>
              <a:gdLst>
                <a:gd name="connsiteX0" fmla="*/ 0 w 543305"/>
                <a:gd name="connsiteY0" fmla="*/ 0 h 543305"/>
                <a:gd name="connsiteX1" fmla="*/ 543306 w 543305"/>
                <a:gd name="connsiteY1" fmla="*/ 0 h 543305"/>
                <a:gd name="connsiteX2" fmla="*/ 543306 w 543305"/>
                <a:gd name="connsiteY2" fmla="*/ 543306 h 543305"/>
                <a:gd name="connsiteX3" fmla="*/ 0 w 543305"/>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5"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E88EDB5A-2848-07C6-C0F3-0ED27661451B}"/>
                </a:ext>
              </a:extLst>
            </p:cNvPr>
            <p:cNvSpPr/>
            <p:nvPr userDrawn="1"/>
          </p:nvSpPr>
          <p:spPr>
            <a:xfrm>
              <a:off x="2628279" y="2125633"/>
              <a:ext cx="149117" cy="479562"/>
            </a:xfrm>
            <a:custGeom>
              <a:avLst/>
              <a:gdLst>
                <a:gd name="connsiteX0" fmla="*/ 0 w 72770"/>
                <a:gd name="connsiteY0" fmla="*/ 0 h 234029"/>
                <a:gd name="connsiteX1" fmla="*/ 72771 w 72770"/>
                <a:gd name="connsiteY1" fmla="*/ 0 h 234029"/>
                <a:gd name="connsiteX2" fmla="*/ 72771 w 72770"/>
                <a:gd name="connsiteY2" fmla="*/ 234029 h 234029"/>
                <a:gd name="connsiteX3" fmla="*/ 0 w 72770"/>
                <a:gd name="connsiteY3" fmla="*/ 234029 h 234029"/>
              </a:gdLst>
              <a:ahLst/>
              <a:cxnLst>
                <a:cxn ang="0">
                  <a:pos x="connsiteX0" y="connsiteY0"/>
                </a:cxn>
                <a:cxn ang="0">
                  <a:pos x="connsiteX1" y="connsiteY1"/>
                </a:cxn>
                <a:cxn ang="0">
                  <a:pos x="connsiteX2" y="connsiteY2"/>
                </a:cxn>
                <a:cxn ang="0">
                  <a:pos x="connsiteX3" y="connsiteY3"/>
                </a:cxn>
              </a:cxnLst>
              <a:rect l="l" t="t" r="r" b="b"/>
              <a:pathLst>
                <a:path w="72770" h="234029">
                  <a:moveTo>
                    <a:pt x="0" y="0"/>
                  </a:moveTo>
                  <a:lnTo>
                    <a:pt x="72771" y="0"/>
                  </a:lnTo>
                  <a:lnTo>
                    <a:pt x="72771" y="234029"/>
                  </a:lnTo>
                  <a:lnTo>
                    <a:pt x="0" y="234029"/>
                  </a:lnTo>
                  <a:close/>
                </a:path>
              </a:pathLst>
            </a:custGeom>
            <a:solidFill>
              <a:srgbClr val="FFFFFF"/>
            </a:solidFill>
            <a:ln w="9525"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DBCF423A-90FF-27B3-C385-84458EC315CA}"/>
                </a:ext>
              </a:extLst>
            </p:cNvPr>
            <p:cNvSpPr/>
            <p:nvPr userDrawn="1"/>
          </p:nvSpPr>
          <p:spPr>
            <a:xfrm>
              <a:off x="2616371" y="1887316"/>
              <a:ext cx="172539" cy="172930"/>
            </a:xfrm>
            <a:custGeom>
              <a:avLst/>
              <a:gdLst>
                <a:gd name="connsiteX0" fmla="*/ 42100 w 84200"/>
                <a:gd name="connsiteY0" fmla="*/ 0 h 84391"/>
                <a:gd name="connsiteX1" fmla="*/ 0 w 84200"/>
                <a:gd name="connsiteY1" fmla="*/ 42196 h 84391"/>
                <a:gd name="connsiteX2" fmla="*/ 42100 w 84200"/>
                <a:gd name="connsiteY2" fmla="*/ 84392 h 84391"/>
                <a:gd name="connsiteX3" fmla="*/ 84201 w 84200"/>
                <a:gd name="connsiteY3" fmla="*/ 42196 h 84391"/>
                <a:gd name="connsiteX4" fmla="*/ 42100 w 84200"/>
                <a:gd name="connsiteY4" fmla="*/ 0 h 84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00" h="84391">
                  <a:moveTo>
                    <a:pt x="42100" y="0"/>
                  </a:moveTo>
                  <a:cubicBezTo>
                    <a:pt x="18764" y="0"/>
                    <a:pt x="0" y="18860"/>
                    <a:pt x="0" y="42196"/>
                  </a:cubicBezTo>
                  <a:cubicBezTo>
                    <a:pt x="0" y="65532"/>
                    <a:pt x="18859" y="84392"/>
                    <a:pt x="42100" y="84392"/>
                  </a:cubicBezTo>
                  <a:cubicBezTo>
                    <a:pt x="65342" y="84392"/>
                    <a:pt x="84201" y="65532"/>
                    <a:pt x="84201" y="42196"/>
                  </a:cubicBezTo>
                  <a:cubicBezTo>
                    <a:pt x="84201" y="18860"/>
                    <a:pt x="65342" y="0"/>
                    <a:pt x="42100" y="0"/>
                  </a:cubicBezTo>
                  <a:close/>
                </a:path>
              </a:pathLst>
            </a:custGeom>
            <a:solidFill>
              <a:srgbClr val="FFFFFF"/>
            </a:solidFill>
            <a:ln w="9525"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8CFBD98A-E74D-AFE8-22DB-6D9C87153D0B}"/>
                </a:ext>
              </a:extLst>
            </p:cNvPr>
            <p:cNvSpPr/>
            <p:nvPr userDrawn="1"/>
          </p:nvSpPr>
          <p:spPr>
            <a:xfrm>
              <a:off x="2870888" y="2113727"/>
              <a:ext cx="464728" cy="491467"/>
            </a:xfrm>
            <a:custGeom>
              <a:avLst/>
              <a:gdLst>
                <a:gd name="connsiteX0" fmla="*/ 139446 w 226790"/>
                <a:gd name="connsiteY0" fmla="*/ 0 h 239839"/>
                <a:gd name="connsiteX1" fmla="*/ 70675 w 226790"/>
                <a:gd name="connsiteY1" fmla="*/ 37814 h 239839"/>
                <a:gd name="connsiteX2" fmla="*/ 69723 w 226790"/>
                <a:gd name="connsiteY2" fmla="*/ 37814 h 239839"/>
                <a:gd name="connsiteX3" fmla="*/ 69723 w 226790"/>
                <a:gd name="connsiteY3" fmla="*/ 5810 h 239839"/>
                <a:gd name="connsiteX4" fmla="*/ 0 w 226790"/>
                <a:gd name="connsiteY4" fmla="*/ 5810 h 239839"/>
                <a:gd name="connsiteX5" fmla="*/ 0 w 226790"/>
                <a:gd name="connsiteY5" fmla="*/ 239839 h 239839"/>
                <a:gd name="connsiteX6" fmla="*/ 72676 w 226790"/>
                <a:gd name="connsiteY6" fmla="*/ 239839 h 239839"/>
                <a:gd name="connsiteX7" fmla="*/ 72676 w 226790"/>
                <a:gd name="connsiteY7" fmla="*/ 124111 h 239839"/>
                <a:gd name="connsiteX8" fmla="*/ 116300 w 226790"/>
                <a:gd name="connsiteY8" fmla="*/ 64008 h 239839"/>
                <a:gd name="connsiteX9" fmla="*/ 154115 w 226790"/>
                <a:gd name="connsiteY9" fmla="*/ 126016 h 239839"/>
                <a:gd name="connsiteX10" fmla="*/ 154115 w 226790"/>
                <a:gd name="connsiteY10" fmla="*/ 239839 h 239839"/>
                <a:gd name="connsiteX11" fmla="*/ 226790 w 226790"/>
                <a:gd name="connsiteY11" fmla="*/ 239839 h 239839"/>
                <a:gd name="connsiteX12" fmla="*/ 226790 w 226790"/>
                <a:gd name="connsiteY12" fmla="*/ 111538 h 239839"/>
                <a:gd name="connsiteX13" fmla="*/ 139541 w 226790"/>
                <a:gd name="connsiteY13" fmla="*/ 95 h 23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6790" h="239839">
                  <a:moveTo>
                    <a:pt x="139446" y="0"/>
                  </a:moveTo>
                  <a:cubicBezTo>
                    <a:pt x="104108" y="0"/>
                    <a:pt x="80391" y="19431"/>
                    <a:pt x="70675" y="37814"/>
                  </a:cubicBezTo>
                  <a:lnTo>
                    <a:pt x="69723" y="37814"/>
                  </a:lnTo>
                  <a:lnTo>
                    <a:pt x="69723" y="5810"/>
                  </a:lnTo>
                  <a:lnTo>
                    <a:pt x="0" y="5810"/>
                  </a:lnTo>
                  <a:lnTo>
                    <a:pt x="0" y="239839"/>
                  </a:lnTo>
                  <a:lnTo>
                    <a:pt x="72676" y="239839"/>
                  </a:lnTo>
                  <a:lnTo>
                    <a:pt x="72676" y="124111"/>
                  </a:lnTo>
                  <a:cubicBezTo>
                    <a:pt x="72676" y="93631"/>
                    <a:pt x="78486" y="64008"/>
                    <a:pt x="116300" y="64008"/>
                  </a:cubicBezTo>
                  <a:cubicBezTo>
                    <a:pt x="154115" y="64008"/>
                    <a:pt x="154115" y="98869"/>
                    <a:pt x="154115" y="126016"/>
                  </a:cubicBezTo>
                  <a:lnTo>
                    <a:pt x="154115" y="239839"/>
                  </a:lnTo>
                  <a:lnTo>
                    <a:pt x="226790" y="239839"/>
                  </a:lnTo>
                  <a:lnTo>
                    <a:pt x="226790" y="111538"/>
                  </a:lnTo>
                  <a:cubicBezTo>
                    <a:pt x="226790" y="48577"/>
                    <a:pt x="213170" y="95"/>
                    <a:pt x="139541" y="95"/>
                  </a:cubicBezTo>
                  <a:close/>
                </a:path>
              </a:pathLst>
            </a:custGeom>
            <a:solidFill>
              <a:srgbClr val="FFFFFF"/>
            </a:solidFill>
            <a:ln w="9525"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2D1B2A79-7998-D4C6-8660-5535AF706ACE}"/>
                </a:ext>
              </a:extLst>
            </p:cNvPr>
            <p:cNvSpPr/>
            <p:nvPr userDrawn="1"/>
          </p:nvSpPr>
          <p:spPr>
            <a:xfrm>
              <a:off x="8639104" y="1690572"/>
              <a:ext cx="1113317" cy="1113318"/>
            </a:xfrm>
            <a:custGeom>
              <a:avLst/>
              <a:gdLst>
                <a:gd name="connsiteX0" fmla="*/ 0 w 543305"/>
                <a:gd name="connsiteY0" fmla="*/ 0 h 543306"/>
                <a:gd name="connsiteX1" fmla="*/ 543306 w 543305"/>
                <a:gd name="connsiteY1" fmla="*/ 0 h 543306"/>
                <a:gd name="connsiteX2" fmla="*/ 543306 w 543305"/>
                <a:gd name="connsiteY2" fmla="*/ 543306 h 543306"/>
                <a:gd name="connsiteX3" fmla="*/ 0 w 543305"/>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5"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DA60096C-FED1-5D8F-2DFB-64469B7AC572}"/>
                </a:ext>
              </a:extLst>
            </p:cNvPr>
            <p:cNvSpPr/>
            <p:nvPr userDrawn="1"/>
          </p:nvSpPr>
          <p:spPr>
            <a:xfrm>
              <a:off x="9250999" y="2079375"/>
              <a:ext cx="335713" cy="335714"/>
            </a:xfrm>
            <a:custGeom>
              <a:avLst/>
              <a:gdLst>
                <a:gd name="connsiteX0" fmla="*/ 81915 w 163830"/>
                <a:gd name="connsiteY0" fmla="*/ 0 h 163830"/>
                <a:gd name="connsiteX1" fmla="*/ 0 w 163830"/>
                <a:gd name="connsiteY1" fmla="*/ 81915 h 163830"/>
                <a:gd name="connsiteX2" fmla="*/ 81915 w 163830"/>
                <a:gd name="connsiteY2" fmla="*/ 163830 h 163830"/>
                <a:gd name="connsiteX3" fmla="*/ 163830 w 163830"/>
                <a:gd name="connsiteY3" fmla="*/ 81915 h 163830"/>
                <a:gd name="connsiteX4" fmla="*/ 81915 w 163830"/>
                <a:gd name="connsiteY4" fmla="*/ 0 h 16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30">
                  <a:moveTo>
                    <a:pt x="81915" y="0"/>
                  </a:moveTo>
                  <a:cubicBezTo>
                    <a:pt x="36672" y="0"/>
                    <a:pt x="0" y="36671"/>
                    <a:pt x="0" y="81915"/>
                  </a:cubicBezTo>
                  <a:cubicBezTo>
                    <a:pt x="0" y="127159"/>
                    <a:pt x="36672" y="163830"/>
                    <a:pt x="81915" y="163830"/>
                  </a:cubicBezTo>
                  <a:cubicBezTo>
                    <a:pt x="127159" y="163830"/>
                    <a:pt x="163830" y="127159"/>
                    <a:pt x="163830" y="81915"/>
                  </a:cubicBezTo>
                  <a:cubicBezTo>
                    <a:pt x="163830" y="36671"/>
                    <a:pt x="127159" y="0"/>
                    <a:pt x="81915" y="0"/>
                  </a:cubicBezTo>
                  <a:close/>
                </a:path>
              </a:pathLst>
            </a:custGeom>
            <a:solidFill>
              <a:srgbClr val="FFFFFF"/>
            </a:solidFill>
            <a:ln w="9525"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16C06881-2584-84B9-C03D-8744BF51EC63}"/>
                </a:ext>
              </a:extLst>
            </p:cNvPr>
            <p:cNvSpPr/>
            <p:nvPr userDrawn="1"/>
          </p:nvSpPr>
          <p:spPr>
            <a:xfrm>
              <a:off x="8804617" y="2079375"/>
              <a:ext cx="335713" cy="335711"/>
            </a:xfrm>
            <a:custGeom>
              <a:avLst/>
              <a:gdLst>
                <a:gd name="connsiteX0" fmla="*/ 163830 w 163830"/>
                <a:gd name="connsiteY0" fmla="*/ 81915 h 163829"/>
                <a:gd name="connsiteX1" fmla="*/ 81915 w 163830"/>
                <a:gd name="connsiteY1" fmla="*/ 163830 h 163829"/>
                <a:gd name="connsiteX2" fmla="*/ 1 w 163830"/>
                <a:gd name="connsiteY2" fmla="*/ 81915 h 163829"/>
                <a:gd name="connsiteX3" fmla="*/ 81915 w 163830"/>
                <a:gd name="connsiteY3" fmla="*/ 0 h 163829"/>
                <a:gd name="connsiteX4" fmla="*/ 163830 w 163830"/>
                <a:gd name="connsiteY4" fmla="*/ 81915 h 163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29">
                  <a:moveTo>
                    <a:pt x="163830" y="81915"/>
                  </a:moveTo>
                  <a:cubicBezTo>
                    <a:pt x="163830" y="127155"/>
                    <a:pt x="127156" y="163830"/>
                    <a:pt x="81915" y="163830"/>
                  </a:cubicBezTo>
                  <a:cubicBezTo>
                    <a:pt x="36675" y="163830"/>
                    <a:pt x="1" y="127155"/>
                    <a:pt x="1" y="81915"/>
                  </a:cubicBezTo>
                  <a:cubicBezTo>
                    <a:pt x="1" y="36675"/>
                    <a:pt x="36675" y="0"/>
                    <a:pt x="81915" y="0"/>
                  </a:cubicBezTo>
                  <a:cubicBezTo>
                    <a:pt x="127156" y="0"/>
                    <a:pt x="163830" y="36675"/>
                    <a:pt x="163830" y="81915"/>
                  </a:cubicBezTo>
                  <a:close/>
                </a:path>
              </a:pathLst>
            </a:custGeom>
            <a:solidFill>
              <a:srgbClr val="FFFFFF"/>
            </a:solidFill>
            <a:ln w="9525"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4674CABB-9DE0-7128-90DD-B0E84A5FDB0E}"/>
                </a:ext>
              </a:extLst>
            </p:cNvPr>
            <p:cNvSpPr/>
            <p:nvPr userDrawn="1"/>
          </p:nvSpPr>
          <p:spPr>
            <a:xfrm>
              <a:off x="3663327" y="1692523"/>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E9C1814C-9CAD-5081-13F5-B2ED0A14DC76}"/>
                </a:ext>
              </a:extLst>
            </p:cNvPr>
            <p:cNvSpPr/>
            <p:nvPr userDrawn="1"/>
          </p:nvSpPr>
          <p:spPr>
            <a:xfrm>
              <a:off x="3867878" y="1889462"/>
              <a:ext cx="703825" cy="719246"/>
            </a:xfrm>
            <a:custGeom>
              <a:avLst/>
              <a:gdLst>
                <a:gd name="connsiteX0" fmla="*/ 204406 w 343471"/>
                <a:gd name="connsiteY0" fmla="*/ 148685 h 350996"/>
                <a:gd name="connsiteX1" fmla="*/ 332327 w 343471"/>
                <a:gd name="connsiteY1" fmla="*/ 0 h 350996"/>
                <a:gd name="connsiteX2" fmla="*/ 302038 w 343471"/>
                <a:gd name="connsiteY2" fmla="*/ 0 h 350996"/>
                <a:gd name="connsiteX3" fmla="*/ 190976 w 343471"/>
                <a:gd name="connsiteY3" fmla="*/ 129064 h 350996"/>
                <a:gd name="connsiteX4" fmla="*/ 102298 w 343471"/>
                <a:gd name="connsiteY4" fmla="*/ 0 h 350996"/>
                <a:gd name="connsiteX5" fmla="*/ 0 w 343471"/>
                <a:gd name="connsiteY5" fmla="*/ 0 h 350996"/>
                <a:gd name="connsiteX6" fmla="*/ 134112 w 343471"/>
                <a:gd name="connsiteY6" fmla="*/ 195167 h 350996"/>
                <a:gd name="connsiteX7" fmla="*/ 0 w 343471"/>
                <a:gd name="connsiteY7" fmla="*/ 350996 h 350996"/>
                <a:gd name="connsiteX8" fmla="*/ 30289 w 343471"/>
                <a:gd name="connsiteY8" fmla="*/ 350996 h 350996"/>
                <a:gd name="connsiteX9" fmla="*/ 147542 w 343471"/>
                <a:gd name="connsiteY9" fmla="*/ 214694 h 350996"/>
                <a:gd name="connsiteX10" fmla="*/ 241173 w 343471"/>
                <a:gd name="connsiteY10" fmla="*/ 350996 h 350996"/>
                <a:gd name="connsiteX11" fmla="*/ 343471 w 343471"/>
                <a:gd name="connsiteY11" fmla="*/ 350996 h 350996"/>
                <a:gd name="connsiteX12" fmla="*/ 204406 w 343471"/>
                <a:gd name="connsiteY12" fmla="*/ 148590 h 350996"/>
                <a:gd name="connsiteX13" fmla="*/ 204406 w 343471"/>
                <a:gd name="connsiteY13" fmla="*/ 148590 h 350996"/>
                <a:gd name="connsiteX14" fmla="*/ 162973 w 343471"/>
                <a:gd name="connsiteY14" fmla="*/ 196882 h 350996"/>
                <a:gd name="connsiteX15" fmla="*/ 149352 w 343471"/>
                <a:gd name="connsiteY15" fmla="*/ 177451 h 350996"/>
                <a:gd name="connsiteX16" fmla="*/ 41243 w 343471"/>
                <a:gd name="connsiteY16" fmla="*/ 22765 h 350996"/>
                <a:gd name="connsiteX17" fmla="*/ 87821 w 343471"/>
                <a:gd name="connsiteY17" fmla="*/ 22765 h 350996"/>
                <a:gd name="connsiteX18" fmla="*/ 175070 w 343471"/>
                <a:gd name="connsiteY18" fmla="*/ 147542 h 350996"/>
                <a:gd name="connsiteX19" fmla="*/ 188690 w 343471"/>
                <a:gd name="connsiteY19" fmla="*/ 166973 h 350996"/>
                <a:gd name="connsiteX20" fmla="*/ 302133 w 343471"/>
                <a:gd name="connsiteY20" fmla="*/ 329184 h 350996"/>
                <a:gd name="connsiteX21" fmla="*/ 255556 w 343471"/>
                <a:gd name="connsiteY21" fmla="*/ 329184 h 350996"/>
                <a:gd name="connsiteX22" fmla="*/ 162973 w 343471"/>
                <a:gd name="connsiteY22" fmla="*/ 196787 h 350996"/>
                <a:gd name="connsiteX23" fmla="*/ 162973 w 343471"/>
                <a:gd name="connsiteY23" fmla="*/ 196787 h 350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3471" h="350996">
                  <a:moveTo>
                    <a:pt x="204406" y="148685"/>
                  </a:moveTo>
                  <a:lnTo>
                    <a:pt x="332327" y="0"/>
                  </a:lnTo>
                  <a:lnTo>
                    <a:pt x="302038" y="0"/>
                  </a:lnTo>
                  <a:lnTo>
                    <a:pt x="190976" y="129064"/>
                  </a:lnTo>
                  <a:lnTo>
                    <a:pt x="102298" y="0"/>
                  </a:lnTo>
                  <a:lnTo>
                    <a:pt x="0" y="0"/>
                  </a:lnTo>
                  <a:lnTo>
                    <a:pt x="134112" y="195167"/>
                  </a:lnTo>
                  <a:lnTo>
                    <a:pt x="0" y="350996"/>
                  </a:lnTo>
                  <a:lnTo>
                    <a:pt x="30289" y="350996"/>
                  </a:lnTo>
                  <a:lnTo>
                    <a:pt x="147542" y="214694"/>
                  </a:lnTo>
                  <a:lnTo>
                    <a:pt x="241173" y="350996"/>
                  </a:lnTo>
                  <a:lnTo>
                    <a:pt x="343471" y="350996"/>
                  </a:lnTo>
                  <a:lnTo>
                    <a:pt x="204406" y="148590"/>
                  </a:lnTo>
                  <a:lnTo>
                    <a:pt x="204406" y="148590"/>
                  </a:lnTo>
                  <a:close/>
                  <a:moveTo>
                    <a:pt x="162973" y="196882"/>
                  </a:moveTo>
                  <a:lnTo>
                    <a:pt x="149352" y="177451"/>
                  </a:lnTo>
                  <a:lnTo>
                    <a:pt x="41243" y="22765"/>
                  </a:lnTo>
                  <a:lnTo>
                    <a:pt x="87821" y="22765"/>
                  </a:lnTo>
                  <a:lnTo>
                    <a:pt x="175070" y="147542"/>
                  </a:lnTo>
                  <a:lnTo>
                    <a:pt x="188690" y="166973"/>
                  </a:lnTo>
                  <a:lnTo>
                    <a:pt x="302133" y="329184"/>
                  </a:lnTo>
                  <a:lnTo>
                    <a:pt x="255556" y="329184"/>
                  </a:lnTo>
                  <a:lnTo>
                    <a:pt x="162973" y="196787"/>
                  </a:lnTo>
                  <a:lnTo>
                    <a:pt x="162973" y="196787"/>
                  </a:lnTo>
                  <a:close/>
                </a:path>
              </a:pathLst>
            </a:custGeom>
            <a:solidFill>
              <a:srgbClr val="FFFFFF"/>
            </a:solidFill>
            <a:ln w="9525" cap="flat">
              <a:noFill/>
              <a:prstDash val="solid"/>
              <a:miter/>
            </a:ln>
          </p:spPr>
          <p:txBody>
            <a:bodyPr rtlCol="0" anchor="ctr"/>
            <a:lstStyle/>
            <a:p>
              <a:endParaRPr lang="en-US"/>
            </a:p>
          </p:txBody>
        </p:sp>
      </p:grpSp>
      <p:sp>
        <p:nvSpPr>
          <p:cNvPr id="25" name="Title Placeholder 1">
            <a:extLst>
              <a:ext uri="{FF2B5EF4-FFF2-40B4-BE49-F238E27FC236}">
                <a16:creationId xmlns:a16="http://schemas.microsoft.com/office/drawing/2014/main" id="{2E432C02-C25D-77F9-B508-DA1E7D5C3227}"/>
              </a:ext>
            </a:extLst>
          </p:cNvPr>
          <p:cNvSpPr>
            <a:spLocks noGrp="1"/>
          </p:cNvSpPr>
          <p:nvPr>
            <p:ph type="title" hasCustomPrompt="1"/>
          </p:nvPr>
        </p:nvSpPr>
        <p:spPr>
          <a:xfrm>
            <a:off x="333014" y="365125"/>
            <a:ext cx="8478787" cy="1329595"/>
          </a:xfrm>
          <a:prstGeom prst="rect">
            <a:avLst/>
          </a:prstGeom>
        </p:spPr>
        <p:txBody>
          <a:bodyPr vert="horz" wrap="square" lIns="0" tIns="0" rIns="0" bIns="0" rtlCol="0" anchor="t" anchorCtr="0">
            <a:noAutofit/>
          </a:bodyPr>
          <a:lstStyle/>
          <a:p>
            <a:r>
              <a:rPr lang="en-US" dirty="0"/>
              <a:t>Keep up with ORNL’s latest scientific discoveries, economic impacts, and solutions for energy and national security</a:t>
            </a:r>
          </a:p>
        </p:txBody>
      </p:sp>
    </p:spTree>
    <p:extLst>
      <p:ext uri="{BB962C8B-B14F-4D97-AF65-F5344CB8AC3E}">
        <p14:creationId xmlns:p14="http://schemas.microsoft.com/office/powerpoint/2010/main" val="13566069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ummary-3 key points">
    <p:spTree>
      <p:nvGrpSpPr>
        <p:cNvPr id="1" name=""/>
        <p:cNvGrpSpPr/>
        <p:nvPr/>
      </p:nvGrpSpPr>
      <p:grpSpPr>
        <a:xfrm>
          <a:off x="0" y="0"/>
          <a:ext cx="0" cy="0"/>
          <a:chOff x="0" y="0"/>
          <a:chExt cx="0" cy="0"/>
        </a:xfrm>
      </p:grpSpPr>
      <p:pic>
        <p:nvPicPr>
          <p:cNvPr id="18" name="Graphic 285">
            <a:extLst>
              <a:ext uri="{FF2B5EF4-FFF2-40B4-BE49-F238E27FC236}">
                <a16:creationId xmlns:a16="http://schemas.microsoft.com/office/drawing/2014/main" id="{26E1E717-F13F-0E04-D6BF-3C61357D8D2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3" name="Rectangle 6">
            <a:extLst>
              <a:ext uri="{FF2B5EF4-FFF2-40B4-BE49-F238E27FC236}">
                <a16:creationId xmlns:a16="http://schemas.microsoft.com/office/drawing/2014/main" id="{A308984C-BE3A-213A-7331-1F65AFFC7698}"/>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2" name="Title Placeholder 1">
            <a:extLst>
              <a:ext uri="{FF2B5EF4-FFF2-40B4-BE49-F238E27FC236}">
                <a16:creationId xmlns:a16="http://schemas.microsoft.com/office/drawing/2014/main" id="{72AE26F2-F7E4-0291-0826-4343F225F5BD}"/>
              </a:ext>
            </a:extLst>
          </p:cNvPr>
          <p:cNvSpPr>
            <a:spLocks noGrp="1"/>
          </p:cNvSpPr>
          <p:nvPr>
            <p:ph type="title" hasCustomPrompt="1"/>
          </p:nvPr>
        </p:nvSpPr>
        <p:spPr>
          <a:xfrm>
            <a:off x="333014" y="365125"/>
            <a:ext cx="8477973" cy="886397"/>
          </a:xfrm>
          <a:prstGeom prst="rect">
            <a:avLst/>
          </a:prstGeom>
        </p:spPr>
        <p:txBody>
          <a:bodyPr vert="horz" wrap="square" lIns="0" tIns="0" rIns="0" bIns="0" rtlCol="0" anchor="t" anchorCtr="0">
            <a:noAutofit/>
          </a:bodyPr>
          <a:lstStyle>
            <a:lvl1pPr>
              <a:defRPr>
                <a:solidFill>
                  <a:schemeClr val="bg1"/>
                </a:solidFill>
              </a:defRPr>
            </a:lvl1pPr>
          </a:lstStyle>
          <a:p>
            <a:r>
              <a:rPr lang="en-US" dirty="0"/>
              <a:t>One-sentence headline with the main takeaway message for the slide</a:t>
            </a:r>
          </a:p>
        </p:txBody>
      </p:sp>
      <p:sp>
        <p:nvSpPr>
          <p:cNvPr id="12" name="Picture Placeholder 360">
            <a:extLst>
              <a:ext uri="{FF2B5EF4-FFF2-40B4-BE49-F238E27FC236}">
                <a16:creationId xmlns:a16="http://schemas.microsoft.com/office/drawing/2014/main" id="{03869A76-15FB-B41D-71E7-612DF5462876}"/>
              </a:ext>
            </a:extLst>
          </p:cNvPr>
          <p:cNvSpPr>
            <a:spLocks noGrp="1"/>
          </p:cNvSpPr>
          <p:nvPr>
            <p:ph type="pic" sz="quarter" idx="12"/>
          </p:nvPr>
        </p:nvSpPr>
        <p:spPr>
          <a:xfrm>
            <a:off x="919187" y="2244695"/>
            <a:ext cx="2226938" cy="2226938"/>
          </a:xfrm>
          <a:solidFill>
            <a:schemeClr val="bg2"/>
          </a:solidFill>
        </p:spPr>
        <p:txBody>
          <a:bodyPr/>
          <a:lstStyle/>
          <a:p>
            <a:r>
              <a:rPr lang="en-US"/>
              <a:t>Click icon to add picture</a:t>
            </a:r>
            <a:endParaRPr lang="en-US" dirty="0"/>
          </a:p>
        </p:txBody>
      </p:sp>
      <p:sp>
        <p:nvSpPr>
          <p:cNvPr id="13" name="Text Placeholder 364">
            <a:extLst>
              <a:ext uri="{FF2B5EF4-FFF2-40B4-BE49-F238E27FC236}">
                <a16:creationId xmlns:a16="http://schemas.microsoft.com/office/drawing/2014/main" id="{65266C85-D092-ED91-295C-BAD06C777A31}"/>
              </a:ext>
            </a:extLst>
          </p:cNvPr>
          <p:cNvSpPr>
            <a:spLocks noGrp="1"/>
          </p:cNvSpPr>
          <p:nvPr>
            <p:ph type="body" sz="quarter" idx="15" hasCustomPrompt="1"/>
          </p:nvPr>
        </p:nvSpPr>
        <p:spPr>
          <a:xfrm>
            <a:off x="918517" y="4805892"/>
            <a:ext cx="2226938" cy="276999"/>
          </a:xfrm>
        </p:spPr>
        <p:txBody>
          <a:bodyPr wrap="square">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pPr lvl="0"/>
            <a:r>
              <a:rPr lang="en-US" dirty="0"/>
              <a:t>Supporting point 1</a:t>
            </a:r>
          </a:p>
        </p:txBody>
      </p:sp>
      <p:sp>
        <p:nvSpPr>
          <p:cNvPr id="14" name="Picture Placeholder 360">
            <a:extLst>
              <a:ext uri="{FF2B5EF4-FFF2-40B4-BE49-F238E27FC236}">
                <a16:creationId xmlns:a16="http://schemas.microsoft.com/office/drawing/2014/main" id="{028B8E37-59BB-E7CF-B5C5-EAE6470BCF15}"/>
              </a:ext>
            </a:extLst>
          </p:cNvPr>
          <p:cNvSpPr>
            <a:spLocks noGrp="1"/>
          </p:cNvSpPr>
          <p:nvPr>
            <p:ph type="pic" sz="quarter" idx="19"/>
          </p:nvPr>
        </p:nvSpPr>
        <p:spPr>
          <a:xfrm>
            <a:off x="3458531" y="2244695"/>
            <a:ext cx="2226938" cy="2226938"/>
          </a:xfrm>
          <a:solidFill>
            <a:schemeClr val="bg2"/>
          </a:solidFill>
        </p:spPr>
        <p:txBody>
          <a:bodyPr/>
          <a:lstStyle/>
          <a:p>
            <a:r>
              <a:rPr lang="en-US"/>
              <a:t>Click icon to add picture</a:t>
            </a:r>
            <a:endParaRPr lang="en-US" dirty="0"/>
          </a:p>
        </p:txBody>
      </p:sp>
      <p:sp>
        <p:nvSpPr>
          <p:cNvPr id="15" name="Text Placeholder 364">
            <a:extLst>
              <a:ext uri="{FF2B5EF4-FFF2-40B4-BE49-F238E27FC236}">
                <a16:creationId xmlns:a16="http://schemas.microsoft.com/office/drawing/2014/main" id="{548B3DCA-9C31-97A1-ACBE-D6D609402270}"/>
              </a:ext>
            </a:extLst>
          </p:cNvPr>
          <p:cNvSpPr>
            <a:spLocks noGrp="1"/>
          </p:cNvSpPr>
          <p:nvPr>
            <p:ph type="body" sz="quarter" idx="20" hasCustomPrompt="1"/>
          </p:nvPr>
        </p:nvSpPr>
        <p:spPr>
          <a:xfrm>
            <a:off x="3458531" y="4805892"/>
            <a:ext cx="2226938" cy="276999"/>
          </a:xfrm>
        </p:spPr>
        <p:txBody>
          <a:bodyPr wrap="square">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pPr lvl="0"/>
            <a:r>
              <a:rPr lang="en-US" dirty="0"/>
              <a:t>Supporting point 2</a:t>
            </a:r>
          </a:p>
        </p:txBody>
      </p:sp>
      <p:sp>
        <p:nvSpPr>
          <p:cNvPr id="16" name="Picture Placeholder 360">
            <a:extLst>
              <a:ext uri="{FF2B5EF4-FFF2-40B4-BE49-F238E27FC236}">
                <a16:creationId xmlns:a16="http://schemas.microsoft.com/office/drawing/2014/main" id="{18B3F90D-5D6F-9123-ECDD-EB92FFFBBA06}"/>
              </a:ext>
            </a:extLst>
          </p:cNvPr>
          <p:cNvSpPr>
            <a:spLocks noGrp="1"/>
          </p:cNvSpPr>
          <p:nvPr>
            <p:ph type="pic" sz="quarter" idx="22"/>
          </p:nvPr>
        </p:nvSpPr>
        <p:spPr>
          <a:xfrm>
            <a:off x="5997875" y="2244695"/>
            <a:ext cx="2226938" cy="2226938"/>
          </a:xfrm>
          <a:solidFill>
            <a:schemeClr val="bg2"/>
          </a:solidFill>
        </p:spPr>
        <p:txBody>
          <a:bodyPr/>
          <a:lstStyle/>
          <a:p>
            <a:r>
              <a:rPr lang="en-US"/>
              <a:t>Click icon to add picture</a:t>
            </a:r>
            <a:endParaRPr lang="en-US" dirty="0"/>
          </a:p>
        </p:txBody>
      </p:sp>
      <p:sp>
        <p:nvSpPr>
          <p:cNvPr id="17" name="Text Placeholder 364">
            <a:extLst>
              <a:ext uri="{FF2B5EF4-FFF2-40B4-BE49-F238E27FC236}">
                <a16:creationId xmlns:a16="http://schemas.microsoft.com/office/drawing/2014/main" id="{0B5CF496-9CD0-0AAA-319D-EB0C22D9FCBF}"/>
              </a:ext>
            </a:extLst>
          </p:cNvPr>
          <p:cNvSpPr>
            <a:spLocks noGrp="1"/>
          </p:cNvSpPr>
          <p:nvPr>
            <p:ph type="body" sz="quarter" idx="23" hasCustomPrompt="1"/>
          </p:nvPr>
        </p:nvSpPr>
        <p:spPr>
          <a:xfrm>
            <a:off x="5997875" y="4805892"/>
            <a:ext cx="2226938" cy="276999"/>
          </a:xfrm>
        </p:spPr>
        <p:txBody>
          <a:bodyPr wrap="square">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pPr lvl="0"/>
            <a:r>
              <a:rPr lang="en-US" dirty="0"/>
              <a:t>Supporting point 3</a:t>
            </a:r>
          </a:p>
        </p:txBody>
      </p:sp>
      <p:pic>
        <p:nvPicPr>
          <p:cNvPr id="7" name="Picture 6" descr="White text on a black background&#10;&#10;Description automatically generated">
            <a:extLst>
              <a:ext uri="{FF2B5EF4-FFF2-40B4-BE49-F238E27FC236}">
                <a16:creationId xmlns:a16="http://schemas.microsoft.com/office/drawing/2014/main" id="{1775CCB0-309E-62C3-E633-146FF56DCB7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3290337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xagon custom">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BA69F0-C1B9-6944-CF66-E62E8A2AC578}"/>
              </a:ext>
            </a:extLst>
          </p:cNvPr>
          <p:cNvSpPr>
            <a:spLocks noGrp="1"/>
          </p:cNvSpPr>
          <p:nvPr>
            <p:ph type="title" hasCustomPrompt="1"/>
          </p:nvPr>
        </p:nvSpPr>
        <p:spPr>
          <a:xfrm>
            <a:off x="333014" y="365125"/>
            <a:ext cx="2860129" cy="2215991"/>
          </a:xfrm>
          <a:prstGeom prst="rect">
            <a:avLst/>
          </a:prstGeom>
        </p:spPr>
        <p:txBody>
          <a:bodyPr vert="horz" wrap="square" lIns="0" tIns="0" rIns="0" bIns="0" rtlCol="0" anchor="t" anchorCtr="0">
            <a:noAutofit/>
          </a:bodyPr>
          <a:lstStyle/>
          <a:p>
            <a:r>
              <a:rPr lang="en-US" dirty="0"/>
              <a:t>One-sentence headline with the main takeaway message</a:t>
            </a:r>
          </a:p>
        </p:txBody>
      </p:sp>
      <p:sp>
        <p:nvSpPr>
          <p:cNvPr id="9" name="Text Placeholder 2">
            <a:extLst>
              <a:ext uri="{FF2B5EF4-FFF2-40B4-BE49-F238E27FC236}">
                <a16:creationId xmlns:a16="http://schemas.microsoft.com/office/drawing/2014/main" id="{1072914E-A662-5DE4-2BED-C4E9D4E5CB65}"/>
              </a:ext>
            </a:extLst>
          </p:cNvPr>
          <p:cNvSpPr>
            <a:spLocks noGrp="1"/>
          </p:cNvSpPr>
          <p:nvPr>
            <p:ph idx="1" hasCustomPrompt="1"/>
          </p:nvPr>
        </p:nvSpPr>
        <p:spPr>
          <a:xfrm>
            <a:off x="333014" y="2722652"/>
            <a:ext cx="2860129" cy="3164801"/>
          </a:xfrm>
          <a:prstGeom prst="rect">
            <a:avLst/>
          </a:prstGeom>
        </p:spPr>
        <p:txBody>
          <a:bodyPr vert="horz" lIns="0" tIns="0" rIns="0" bIns="0" rtlCol="0">
            <a:noAutofit/>
          </a:bodyPr>
          <a:lstStyle>
            <a:lvl1pPr marL="0" indent="0">
              <a:buNone/>
              <a:defRPr sz="1800"/>
            </a:lvl1pPr>
          </a:lstStyle>
          <a:p>
            <a:r>
              <a:rPr lang="en-US" dirty="0"/>
              <a:t>Supporting point 1 </a:t>
            </a:r>
            <a:br>
              <a:rPr lang="en-US" dirty="0"/>
            </a:br>
            <a:r>
              <a:rPr lang="en-US" dirty="0"/>
              <a:t>Supporting point 2</a:t>
            </a:r>
            <a:br>
              <a:rPr lang="en-US" dirty="0"/>
            </a:br>
            <a:r>
              <a:rPr lang="en-US" dirty="0"/>
              <a:t>Supporting point 3</a:t>
            </a:r>
          </a:p>
        </p:txBody>
      </p:sp>
      <p:sp>
        <p:nvSpPr>
          <p:cNvPr id="22" name="Picture Placeholder 21">
            <a:extLst>
              <a:ext uri="{FF2B5EF4-FFF2-40B4-BE49-F238E27FC236}">
                <a16:creationId xmlns:a16="http://schemas.microsoft.com/office/drawing/2014/main" id="{48D5B9F4-FB61-14ED-C848-088AB3A5E28A}"/>
              </a:ext>
            </a:extLst>
          </p:cNvPr>
          <p:cNvSpPr>
            <a:spLocks noGrp="1"/>
          </p:cNvSpPr>
          <p:nvPr>
            <p:ph type="pic" sz="quarter" idx="10"/>
          </p:nvPr>
        </p:nvSpPr>
        <p:spPr>
          <a:xfrm>
            <a:off x="3374515" y="2"/>
            <a:ext cx="5626610" cy="6857999"/>
          </a:xfrm>
          <a:custGeom>
            <a:avLst/>
            <a:gdLst>
              <a:gd name="connsiteX0" fmla="*/ 3979905 w 5626610"/>
              <a:gd name="connsiteY0" fmla="*/ 6705918 h 6857999"/>
              <a:gd name="connsiteX1" fmla="*/ 5077844 w 5626610"/>
              <a:gd name="connsiteY1" fmla="*/ 6705918 h 6857999"/>
              <a:gd name="connsiteX2" fmla="*/ 5165645 w 5626610"/>
              <a:gd name="connsiteY2" fmla="*/ 6857999 h 6857999"/>
              <a:gd name="connsiteX3" fmla="*/ 3892095 w 5626610"/>
              <a:gd name="connsiteY3" fmla="*/ 6857999 h 6857999"/>
              <a:gd name="connsiteX4" fmla="*/ 2265672 w 5626610"/>
              <a:gd name="connsiteY4" fmla="*/ 5709537 h 6857999"/>
              <a:gd name="connsiteX5" fmla="*/ 3363611 w 5626610"/>
              <a:gd name="connsiteY5" fmla="*/ 5709537 h 6857999"/>
              <a:gd name="connsiteX6" fmla="*/ 3912554 w 5626610"/>
              <a:gd name="connsiteY6" fmla="*/ 6660364 h 6857999"/>
              <a:gd name="connsiteX7" fmla="*/ 3798457 w 5626610"/>
              <a:gd name="connsiteY7" fmla="*/ 6857999 h 6857999"/>
              <a:gd name="connsiteX8" fmla="*/ 1830775 w 5626610"/>
              <a:gd name="connsiteY8" fmla="*/ 6857999 h 6857999"/>
              <a:gd name="connsiteX9" fmla="*/ 1716675 w 5626610"/>
              <a:gd name="connsiteY9" fmla="*/ 6660364 h 6857999"/>
              <a:gd name="connsiteX10" fmla="*/ 3979905 w 5626610"/>
              <a:gd name="connsiteY10" fmla="*/ 4725830 h 6857999"/>
              <a:gd name="connsiteX11" fmla="*/ 5077844 w 5626610"/>
              <a:gd name="connsiteY11" fmla="*/ 4725830 h 6857999"/>
              <a:gd name="connsiteX12" fmla="*/ 5626610 w 5626610"/>
              <a:gd name="connsiteY12" fmla="*/ 5676351 h 6857999"/>
              <a:gd name="connsiteX13" fmla="*/ 5626610 w 5626610"/>
              <a:gd name="connsiteY13" fmla="*/ 5676964 h 6857999"/>
              <a:gd name="connsiteX14" fmla="*/ 5077844 w 5626610"/>
              <a:gd name="connsiteY14" fmla="*/ 6627482 h 6857999"/>
              <a:gd name="connsiteX15" fmla="*/ 3979905 w 5626610"/>
              <a:gd name="connsiteY15" fmla="*/ 6627482 h 6857999"/>
              <a:gd name="connsiteX16" fmla="*/ 3430908 w 5626610"/>
              <a:gd name="connsiteY16" fmla="*/ 5676657 h 6857999"/>
              <a:gd name="connsiteX17" fmla="*/ 2265672 w 5626610"/>
              <a:gd name="connsiteY17" fmla="*/ 3732737 h 6857999"/>
              <a:gd name="connsiteX18" fmla="*/ 3363611 w 5626610"/>
              <a:gd name="connsiteY18" fmla="*/ 3732737 h 6857999"/>
              <a:gd name="connsiteX19" fmla="*/ 3912554 w 5626610"/>
              <a:gd name="connsiteY19" fmla="*/ 4683563 h 6857999"/>
              <a:gd name="connsiteX20" fmla="*/ 3363611 w 5626610"/>
              <a:gd name="connsiteY20" fmla="*/ 5634389 h 6857999"/>
              <a:gd name="connsiteX21" fmla="*/ 2265672 w 5626610"/>
              <a:gd name="connsiteY21" fmla="*/ 5634389 h 6857999"/>
              <a:gd name="connsiteX22" fmla="*/ 1716675 w 5626610"/>
              <a:gd name="connsiteY22" fmla="*/ 4683563 h 6857999"/>
              <a:gd name="connsiteX23" fmla="*/ 3979905 w 5626610"/>
              <a:gd name="connsiteY23" fmla="*/ 2748978 h 6857999"/>
              <a:gd name="connsiteX24" fmla="*/ 5077844 w 5626610"/>
              <a:gd name="connsiteY24" fmla="*/ 2748978 h 6857999"/>
              <a:gd name="connsiteX25" fmla="*/ 5626610 w 5626610"/>
              <a:gd name="connsiteY25" fmla="*/ 3699552 h 6857999"/>
              <a:gd name="connsiteX26" fmla="*/ 5626610 w 5626610"/>
              <a:gd name="connsiteY26" fmla="*/ 3700165 h 6857999"/>
              <a:gd name="connsiteX27" fmla="*/ 5077844 w 5626610"/>
              <a:gd name="connsiteY27" fmla="*/ 4650683 h 6857999"/>
              <a:gd name="connsiteX28" fmla="*/ 3979905 w 5626610"/>
              <a:gd name="connsiteY28" fmla="*/ 4650683 h 6857999"/>
              <a:gd name="connsiteX29" fmla="*/ 3430908 w 5626610"/>
              <a:gd name="connsiteY29" fmla="*/ 3699858 h 6857999"/>
              <a:gd name="connsiteX30" fmla="*/ 548943 w 5626610"/>
              <a:gd name="connsiteY30" fmla="*/ 2748978 h 6857999"/>
              <a:gd name="connsiteX31" fmla="*/ 1646884 w 5626610"/>
              <a:gd name="connsiteY31" fmla="*/ 2748978 h 6857999"/>
              <a:gd name="connsiteX32" fmla="*/ 2195880 w 5626610"/>
              <a:gd name="connsiteY32" fmla="*/ 3699858 h 6857999"/>
              <a:gd name="connsiteX33" fmla="*/ 1646884 w 5626610"/>
              <a:gd name="connsiteY33" fmla="*/ 4650683 h 6857999"/>
              <a:gd name="connsiteX34" fmla="*/ 548943 w 5626610"/>
              <a:gd name="connsiteY34" fmla="*/ 4650683 h 6857999"/>
              <a:gd name="connsiteX35" fmla="*/ 0 w 5626610"/>
              <a:gd name="connsiteY35" fmla="*/ 3699858 h 6857999"/>
              <a:gd name="connsiteX36" fmla="*/ 2265672 w 5626610"/>
              <a:gd name="connsiteY36" fmla="*/ 1765166 h 6857999"/>
              <a:gd name="connsiteX37" fmla="*/ 3363611 w 5626610"/>
              <a:gd name="connsiteY37" fmla="*/ 1765166 h 6857999"/>
              <a:gd name="connsiteX38" fmla="*/ 3912554 w 5626610"/>
              <a:gd name="connsiteY38" fmla="*/ 2715991 h 6857999"/>
              <a:gd name="connsiteX39" fmla="*/ 3363611 w 5626610"/>
              <a:gd name="connsiteY39" fmla="*/ 3666817 h 6857999"/>
              <a:gd name="connsiteX40" fmla="*/ 2265672 w 5626610"/>
              <a:gd name="connsiteY40" fmla="*/ 3666817 h 6857999"/>
              <a:gd name="connsiteX41" fmla="*/ 1716675 w 5626610"/>
              <a:gd name="connsiteY41" fmla="*/ 2715991 h 6857999"/>
              <a:gd name="connsiteX42" fmla="*/ 548996 w 5626610"/>
              <a:gd name="connsiteY42" fmla="*/ 780613 h 6857999"/>
              <a:gd name="connsiteX43" fmla="*/ 1646936 w 5626610"/>
              <a:gd name="connsiteY43" fmla="*/ 780613 h 6857999"/>
              <a:gd name="connsiteX44" fmla="*/ 2195879 w 5626610"/>
              <a:gd name="connsiteY44" fmla="*/ 1731438 h 6857999"/>
              <a:gd name="connsiteX45" fmla="*/ 1646936 w 5626610"/>
              <a:gd name="connsiteY45" fmla="*/ 2682265 h 6857999"/>
              <a:gd name="connsiteX46" fmla="*/ 548996 w 5626610"/>
              <a:gd name="connsiteY46" fmla="*/ 2682265 h 6857999"/>
              <a:gd name="connsiteX47" fmla="*/ 0 w 5626610"/>
              <a:gd name="connsiteY47" fmla="*/ 1731438 h 6857999"/>
              <a:gd name="connsiteX48" fmla="*/ 2148347 w 5626610"/>
              <a:gd name="connsiteY48" fmla="*/ 0 h 6857999"/>
              <a:gd name="connsiteX49" fmla="*/ 3480925 w 5626610"/>
              <a:gd name="connsiteY49" fmla="*/ 0 h 6857999"/>
              <a:gd name="connsiteX50" fmla="*/ 3912554 w 5626610"/>
              <a:gd name="connsiteY50" fmla="*/ 747626 h 6857999"/>
              <a:gd name="connsiteX51" fmla="*/ 3363611 w 5626610"/>
              <a:gd name="connsiteY51" fmla="*/ 1698452 h 6857999"/>
              <a:gd name="connsiteX52" fmla="*/ 2265672 w 5626610"/>
              <a:gd name="connsiteY52" fmla="*/ 1698452 h 6857999"/>
              <a:gd name="connsiteX53" fmla="*/ 1716675 w 5626610"/>
              <a:gd name="connsiteY53" fmla="*/ 747626 h 6857999"/>
              <a:gd name="connsiteX54" fmla="*/ 139379 w 5626610"/>
              <a:gd name="connsiteY54" fmla="*/ 0 h 6857999"/>
              <a:gd name="connsiteX55" fmla="*/ 2058294 w 5626610"/>
              <a:gd name="connsiteY55" fmla="*/ 0 h 6857999"/>
              <a:gd name="connsiteX56" fmla="*/ 1647786 w 5626610"/>
              <a:gd name="connsiteY56" fmla="*/ 710978 h 6857999"/>
              <a:gd name="connsiteX57" fmla="*/ 549847 w 5626610"/>
              <a:gd name="connsiteY57" fmla="*/ 71097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5626610" h="6857999">
                <a:moveTo>
                  <a:pt x="3979905" y="6705918"/>
                </a:moveTo>
                <a:lnTo>
                  <a:pt x="5077844" y="6705918"/>
                </a:lnTo>
                <a:lnTo>
                  <a:pt x="5165645" y="6857999"/>
                </a:lnTo>
                <a:lnTo>
                  <a:pt x="3892095" y="6857999"/>
                </a:lnTo>
                <a:close/>
                <a:moveTo>
                  <a:pt x="2265672" y="5709537"/>
                </a:moveTo>
                <a:lnTo>
                  <a:pt x="3363611" y="5709537"/>
                </a:lnTo>
                <a:lnTo>
                  <a:pt x="3912554" y="6660364"/>
                </a:lnTo>
                <a:lnTo>
                  <a:pt x="3798457" y="6857999"/>
                </a:lnTo>
                <a:lnTo>
                  <a:pt x="1830775" y="6857999"/>
                </a:lnTo>
                <a:lnTo>
                  <a:pt x="1716675" y="6660364"/>
                </a:lnTo>
                <a:close/>
                <a:moveTo>
                  <a:pt x="3979905" y="4725830"/>
                </a:moveTo>
                <a:lnTo>
                  <a:pt x="5077844" y="4725830"/>
                </a:lnTo>
                <a:lnTo>
                  <a:pt x="5626610" y="5676351"/>
                </a:lnTo>
                <a:lnTo>
                  <a:pt x="5626610" y="5676964"/>
                </a:lnTo>
                <a:lnTo>
                  <a:pt x="5077844" y="6627482"/>
                </a:lnTo>
                <a:lnTo>
                  <a:pt x="3979905" y="6627482"/>
                </a:lnTo>
                <a:lnTo>
                  <a:pt x="3430908" y="5676657"/>
                </a:lnTo>
                <a:close/>
                <a:moveTo>
                  <a:pt x="2265672" y="3732737"/>
                </a:moveTo>
                <a:lnTo>
                  <a:pt x="3363611" y="3732737"/>
                </a:lnTo>
                <a:lnTo>
                  <a:pt x="3912554" y="4683563"/>
                </a:lnTo>
                <a:lnTo>
                  <a:pt x="3363611" y="5634389"/>
                </a:lnTo>
                <a:lnTo>
                  <a:pt x="2265672" y="5634389"/>
                </a:lnTo>
                <a:lnTo>
                  <a:pt x="1716675" y="4683563"/>
                </a:lnTo>
                <a:close/>
                <a:moveTo>
                  <a:pt x="3979905" y="2748978"/>
                </a:moveTo>
                <a:lnTo>
                  <a:pt x="5077844" y="2748978"/>
                </a:lnTo>
                <a:lnTo>
                  <a:pt x="5626610" y="3699552"/>
                </a:lnTo>
                <a:lnTo>
                  <a:pt x="5626610" y="3700165"/>
                </a:lnTo>
                <a:lnTo>
                  <a:pt x="5077844" y="4650683"/>
                </a:lnTo>
                <a:lnTo>
                  <a:pt x="3979905" y="4650683"/>
                </a:lnTo>
                <a:lnTo>
                  <a:pt x="3430908" y="3699858"/>
                </a:lnTo>
                <a:close/>
                <a:moveTo>
                  <a:pt x="548943" y="2748978"/>
                </a:moveTo>
                <a:lnTo>
                  <a:pt x="1646884" y="2748978"/>
                </a:lnTo>
                <a:lnTo>
                  <a:pt x="2195880" y="3699858"/>
                </a:lnTo>
                <a:lnTo>
                  <a:pt x="1646884" y="4650683"/>
                </a:lnTo>
                <a:lnTo>
                  <a:pt x="548943" y="4650683"/>
                </a:lnTo>
                <a:lnTo>
                  <a:pt x="0" y="3699858"/>
                </a:lnTo>
                <a:close/>
                <a:moveTo>
                  <a:pt x="2265672" y="1765166"/>
                </a:moveTo>
                <a:lnTo>
                  <a:pt x="3363611" y="1765166"/>
                </a:lnTo>
                <a:lnTo>
                  <a:pt x="3912554" y="2715991"/>
                </a:lnTo>
                <a:lnTo>
                  <a:pt x="3363611" y="3666817"/>
                </a:lnTo>
                <a:lnTo>
                  <a:pt x="2265672" y="3666817"/>
                </a:lnTo>
                <a:lnTo>
                  <a:pt x="1716675" y="2715991"/>
                </a:lnTo>
                <a:close/>
                <a:moveTo>
                  <a:pt x="548996" y="780613"/>
                </a:moveTo>
                <a:lnTo>
                  <a:pt x="1646936" y="780613"/>
                </a:lnTo>
                <a:lnTo>
                  <a:pt x="2195879" y="1731438"/>
                </a:lnTo>
                <a:lnTo>
                  <a:pt x="1646936" y="2682265"/>
                </a:lnTo>
                <a:lnTo>
                  <a:pt x="548996" y="2682265"/>
                </a:lnTo>
                <a:lnTo>
                  <a:pt x="0" y="1731438"/>
                </a:lnTo>
                <a:close/>
                <a:moveTo>
                  <a:pt x="2148347" y="0"/>
                </a:moveTo>
                <a:lnTo>
                  <a:pt x="3480925" y="0"/>
                </a:lnTo>
                <a:lnTo>
                  <a:pt x="3912554" y="747626"/>
                </a:lnTo>
                <a:lnTo>
                  <a:pt x="3363611" y="1698452"/>
                </a:lnTo>
                <a:lnTo>
                  <a:pt x="2265672" y="1698452"/>
                </a:lnTo>
                <a:lnTo>
                  <a:pt x="1716675" y="747626"/>
                </a:lnTo>
                <a:close/>
                <a:moveTo>
                  <a:pt x="139379" y="0"/>
                </a:moveTo>
                <a:lnTo>
                  <a:pt x="2058294" y="0"/>
                </a:lnTo>
                <a:lnTo>
                  <a:pt x="1647786" y="710978"/>
                </a:lnTo>
                <a:lnTo>
                  <a:pt x="549847" y="710978"/>
                </a:lnTo>
                <a:close/>
              </a:path>
            </a:pathLst>
          </a:custGeom>
        </p:spPr>
        <p:txBody>
          <a:bodyPr wrap="square">
            <a:noAutofit/>
          </a:bodyPr>
          <a:lstStyle/>
          <a:p>
            <a:r>
              <a:rPr lang="en-US"/>
              <a:t>Click icon to add picture</a:t>
            </a:r>
          </a:p>
        </p:txBody>
      </p:sp>
    </p:spTree>
    <p:extLst>
      <p:ext uri="{BB962C8B-B14F-4D97-AF65-F5344CB8AC3E}">
        <p14:creationId xmlns:p14="http://schemas.microsoft.com/office/powerpoint/2010/main" val="13762960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ummary - ORNL">
    <p:spTree>
      <p:nvGrpSpPr>
        <p:cNvPr id="1" name=""/>
        <p:cNvGrpSpPr/>
        <p:nvPr/>
      </p:nvGrpSpPr>
      <p:grpSpPr>
        <a:xfrm>
          <a:off x="0" y="0"/>
          <a:ext cx="0" cy="0"/>
          <a:chOff x="0" y="0"/>
          <a:chExt cx="0" cy="0"/>
        </a:xfrm>
      </p:grpSpPr>
      <p:pic>
        <p:nvPicPr>
          <p:cNvPr id="4" name="Graphic 285">
            <a:extLst>
              <a:ext uri="{FF2B5EF4-FFF2-40B4-BE49-F238E27FC236}">
                <a16:creationId xmlns:a16="http://schemas.microsoft.com/office/drawing/2014/main" id="{70743415-FA7C-7AB8-2B34-9BC73329414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grpSp>
        <p:nvGrpSpPr>
          <p:cNvPr id="8" name="Group 7">
            <a:extLst>
              <a:ext uri="{FF2B5EF4-FFF2-40B4-BE49-F238E27FC236}">
                <a16:creationId xmlns:a16="http://schemas.microsoft.com/office/drawing/2014/main" id="{551F2BA6-7DB8-48C0-7AAA-C42CB40A64B6}"/>
              </a:ext>
            </a:extLst>
          </p:cNvPr>
          <p:cNvGrpSpPr/>
          <p:nvPr userDrawn="1"/>
        </p:nvGrpSpPr>
        <p:grpSpPr>
          <a:xfrm>
            <a:off x="2734364" y="5999147"/>
            <a:ext cx="3675272" cy="369332"/>
            <a:chOff x="2384568" y="6390825"/>
            <a:chExt cx="3439954" cy="345685"/>
          </a:xfrm>
        </p:grpSpPr>
        <p:pic>
          <p:nvPicPr>
            <p:cNvPr id="9" name="Graphic 8">
              <a:extLst>
                <a:ext uri="{FF2B5EF4-FFF2-40B4-BE49-F238E27FC236}">
                  <a16:creationId xmlns:a16="http://schemas.microsoft.com/office/drawing/2014/main" id="{D5DCEC38-22BA-C47C-EB2B-18A1F5325BC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384568" y="6424653"/>
              <a:ext cx="1103769" cy="278048"/>
            </a:xfrm>
            <a:prstGeom prst="rect">
              <a:avLst/>
            </a:prstGeom>
          </p:spPr>
        </p:pic>
        <p:sp>
          <p:nvSpPr>
            <p:cNvPr id="10" name="TextBox 9">
              <a:extLst>
                <a:ext uri="{FF2B5EF4-FFF2-40B4-BE49-F238E27FC236}">
                  <a16:creationId xmlns:a16="http://schemas.microsoft.com/office/drawing/2014/main" id="{E5DDD2BE-EF45-A9F3-8B22-2A33C530489C}"/>
                </a:ext>
              </a:extLst>
            </p:cNvPr>
            <p:cNvSpPr txBox="1"/>
            <p:nvPr userDrawn="1"/>
          </p:nvSpPr>
          <p:spPr>
            <a:xfrm>
              <a:off x="3588247" y="6390825"/>
              <a:ext cx="2236275" cy="345685"/>
            </a:xfrm>
            <a:prstGeom prst="rect">
              <a:avLst/>
            </a:prstGeom>
            <a:noFill/>
          </p:spPr>
          <p:txBody>
            <a:bodyPr wrap="square"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grpSp>
      <p:pic>
        <p:nvPicPr>
          <p:cNvPr id="2" name="Picture 1" descr="White text on a black background&#10;&#10;Description automatically generated">
            <a:extLst>
              <a:ext uri="{FF2B5EF4-FFF2-40B4-BE49-F238E27FC236}">
                <a16:creationId xmlns:a16="http://schemas.microsoft.com/office/drawing/2014/main" id="{2145673A-1970-D2A7-75C7-CC1064CA6DE3}"/>
              </a:ext>
            </a:extLst>
          </p:cNvPr>
          <p:cNvPicPr>
            <a:picLocks noChangeAspect="1"/>
          </p:cNvPicPr>
          <p:nvPr userDrawn="1"/>
        </p:nvPicPr>
        <p:blipFill>
          <a:blip r:embed="rId5"/>
          <a:stretch>
            <a:fillRect/>
          </a:stretch>
        </p:blipFill>
        <p:spPr>
          <a:xfrm>
            <a:off x="1164676" y="2809487"/>
            <a:ext cx="6814648" cy="1239027"/>
          </a:xfrm>
          <a:prstGeom prst="rect">
            <a:avLst/>
          </a:prstGeom>
        </p:spPr>
      </p:pic>
    </p:spTree>
    <p:extLst>
      <p:ext uri="{BB962C8B-B14F-4D97-AF65-F5344CB8AC3E}">
        <p14:creationId xmlns:p14="http://schemas.microsoft.com/office/powerpoint/2010/main" val="2210028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Portrait">
    <p:spTree>
      <p:nvGrpSpPr>
        <p:cNvPr id="1" name=""/>
        <p:cNvGrpSpPr/>
        <p:nvPr/>
      </p:nvGrpSpPr>
      <p:grpSpPr>
        <a:xfrm>
          <a:off x="0" y="0"/>
          <a:ext cx="0" cy="0"/>
          <a:chOff x="0" y="0"/>
          <a:chExt cx="0" cy="0"/>
        </a:xfrm>
      </p:grpSpPr>
      <p:pic>
        <p:nvPicPr>
          <p:cNvPr id="7" name="Graphic 285">
            <a:extLst>
              <a:ext uri="{FF2B5EF4-FFF2-40B4-BE49-F238E27FC236}">
                <a16:creationId xmlns:a16="http://schemas.microsoft.com/office/drawing/2014/main" id="{86F17953-D351-7C93-5E62-12967189540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rot="10800000">
            <a:off x="-2" y="0"/>
            <a:ext cx="5145208" cy="6858000"/>
          </a:xfrm>
          <a:prstGeom prst="rect">
            <a:avLst/>
          </a:prstGeom>
        </p:spPr>
      </p:pic>
      <p:sp>
        <p:nvSpPr>
          <p:cNvPr id="9" name="Title 1">
            <a:extLst>
              <a:ext uri="{FF2B5EF4-FFF2-40B4-BE49-F238E27FC236}">
                <a16:creationId xmlns:a16="http://schemas.microsoft.com/office/drawing/2014/main" id="{04774DA4-9C5D-7A9D-0293-4851F2997BB0}"/>
              </a:ext>
            </a:extLst>
          </p:cNvPr>
          <p:cNvSpPr>
            <a:spLocks noGrp="1"/>
          </p:cNvSpPr>
          <p:nvPr>
            <p:ph type="ctrTitle" hasCustomPrompt="1"/>
          </p:nvPr>
        </p:nvSpPr>
        <p:spPr>
          <a:xfrm>
            <a:off x="897657" y="2292076"/>
            <a:ext cx="3879059"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(Text size no larger than 32pt)</a:t>
            </a:r>
          </a:p>
        </p:txBody>
      </p:sp>
      <p:sp>
        <p:nvSpPr>
          <p:cNvPr id="10" name="Subtitle 2">
            <a:extLst>
              <a:ext uri="{FF2B5EF4-FFF2-40B4-BE49-F238E27FC236}">
                <a16:creationId xmlns:a16="http://schemas.microsoft.com/office/drawing/2014/main" id="{FA18E0DD-F72A-B7F2-D984-7C7596427607}"/>
              </a:ext>
            </a:extLst>
          </p:cNvPr>
          <p:cNvSpPr>
            <a:spLocks noGrp="1"/>
          </p:cNvSpPr>
          <p:nvPr>
            <p:ph type="subTitle" idx="1" hasCustomPrompt="1"/>
          </p:nvPr>
        </p:nvSpPr>
        <p:spPr>
          <a:xfrm>
            <a:off x="897657" y="4019391"/>
            <a:ext cx="3879059"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1" name="Text Placeholder 1961">
            <a:extLst>
              <a:ext uri="{FF2B5EF4-FFF2-40B4-BE49-F238E27FC236}">
                <a16:creationId xmlns:a16="http://schemas.microsoft.com/office/drawing/2014/main" id="{88DC2640-E703-3285-F6EA-432CD6A14CEE}"/>
              </a:ext>
            </a:extLst>
          </p:cNvPr>
          <p:cNvSpPr>
            <a:spLocks noGrp="1"/>
          </p:cNvSpPr>
          <p:nvPr>
            <p:ph type="body" sz="quarter" idx="14" hasCustomPrompt="1"/>
          </p:nvPr>
        </p:nvSpPr>
        <p:spPr>
          <a:xfrm>
            <a:off x="897657" y="1880997"/>
            <a:ext cx="3879059"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2" name="Text Placeholder 1963">
            <a:extLst>
              <a:ext uri="{FF2B5EF4-FFF2-40B4-BE49-F238E27FC236}">
                <a16:creationId xmlns:a16="http://schemas.microsoft.com/office/drawing/2014/main" id="{60AC04B2-77CA-19E5-B6DD-6D762E48D54E}"/>
              </a:ext>
            </a:extLst>
          </p:cNvPr>
          <p:cNvSpPr>
            <a:spLocks noGrp="1"/>
          </p:cNvSpPr>
          <p:nvPr>
            <p:ph type="body" sz="quarter" idx="15" hasCustomPrompt="1"/>
          </p:nvPr>
        </p:nvSpPr>
        <p:spPr>
          <a:xfrm>
            <a:off x="897657" y="4371534"/>
            <a:ext cx="3879059"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3" name="Rectangle 12">
            <a:extLst>
              <a:ext uri="{FF2B5EF4-FFF2-40B4-BE49-F238E27FC236}">
                <a16:creationId xmlns:a16="http://schemas.microsoft.com/office/drawing/2014/main" id="{E5D8BC8A-C46D-2DE0-BB58-FAAAD2B8B1A3}"/>
              </a:ext>
            </a:extLst>
          </p:cNvPr>
          <p:cNvSpPr/>
          <p:nvPr userDrawn="1"/>
        </p:nvSpPr>
        <p:spPr>
          <a:xfrm>
            <a:off x="897656" y="3793881"/>
            <a:ext cx="854364" cy="71915"/>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4DF9D662-4A79-E66B-227F-A2AE92810AF5}"/>
              </a:ext>
            </a:extLst>
          </p:cNvPr>
          <p:cNvGrpSpPr/>
          <p:nvPr userDrawn="1"/>
        </p:nvGrpSpPr>
        <p:grpSpPr>
          <a:xfrm>
            <a:off x="897656" y="6161203"/>
            <a:ext cx="4842685" cy="429764"/>
            <a:chOff x="2384568" y="6419574"/>
            <a:chExt cx="4161723" cy="369332"/>
          </a:xfrm>
        </p:grpSpPr>
        <p:pic>
          <p:nvPicPr>
            <p:cNvPr id="21" name="Graphic 20">
              <a:extLst>
                <a:ext uri="{FF2B5EF4-FFF2-40B4-BE49-F238E27FC236}">
                  <a16:creationId xmlns:a16="http://schemas.microsoft.com/office/drawing/2014/main" id="{19F7AA20-1913-BF89-8066-8334181B7C6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384568" y="6424653"/>
              <a:ext cx="1103769" cy="278048"/>
            </a:xfrm>
            <a:prstGeom prst="rect">
              <a:avLst/>
            </a:prstGeom>
          </p:spPr>
        </p:pic>
        <p:sp>
          <p:nvSpPr>
            <p:cNvPr id="22" name="TextBox 21">
              <a:extLst>
                <a:ext uri="{FF2B5EF4-FFF2-40B4-BE49-F238E27FC236}">
                  <a16:creationId xmlns:a16="http://schemas.microsoft.com/office/drawing/2014/main" id="{EF3F5912-F63B-4146-D689-93DD6BC2B480}"/>
                </a:ext>
              </a:extLst>
            </p:cNvPr>
            <p:cNvSpPr txBox="1"/>
            <p:nvPr userDrawn="1"/>
          </p:nvSpPr>
          <p:spPr>
            <a:xfrm>
              <a:off x="3588247" y="6419574"/>
              <a:ext cx="2958044" cy="369332"/>
            </a:xfrm>
            <a:prstGeom prst="rect">
              <a:avLst/>
            </a:prstGeom>
            <a:noFill/>
          </p:spPr>
          <p:txBody>
            <a:bodyPr wrap="square"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grpSp>
      <p:sp>
        <p:nvSpPr>
          <p:cNvPr id="23" name="Text Placeholder 47">
            <a:extLst>
              <a:ext uri="{FF2B5EF4-FFF2-40B4-BE49-F238E27FC236}">
                <a16:creationId xmlns:a16="http://schemas.microsoft.com/office/drawing/2014/main" id="{8DD0471C-F590-DCCF-D7A0-372354A2E618}"/>
              </a:ext>
            </a:extLst>
          </p:cNvPr>
          <p:cNvSpPr>
            <a:spLocks noGrp="1"/>
          </p:cNvSpPr>
          <p:nvPr>
            <p:ph type="body" sz="quarter" idx="17" hasCustomPrompt="1"/>
          </p:nvPr>
        </p:nvSpPr>
        <p:spPr>
          <a:xfrm>
            <a:off x="897657" y="4881013"/>
            <a:ext cx="3879059"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24" name="Picture Placeholder 8">
            <a:extLst>
              <a:ext uri="{FF2B5EF4-FFF2-40B4-BE49-F238E27FC236}">
                <a16:creationId xmlns:a16="http://schemas.microsoft.com/office/drawing/2014/main" id="{2DC572F0-BBA3-23E7-D9BF-B2843A22A6E5}"/>
              </a:ext>
            </a:extLst>
          </p:cNvPr>
          <p:cNvSpPr>
            <a:spLocks noGrp="1"/>
          </p:cNvSpPr>
          <p:nvPr>
            <p:ph type="pic" sz="quarter" idx="19"/>
          </p:nvPr>
        </p:nvSpPr>
        <p:spPr>
          <a:xfrm>
            <a:off x="5158094" y="0"/>
            <a:ext cx="3985906" cy="6858000"/>
          </a:xfrm>
        </p:spPr>
        <p:txBody>
          <a:bodyPr/>
          <a:lstStyle/>
          <a:p>
            <a:r>
              <a:rPr lang="en-US"/>
              <a:t>Click icon to add picture</a:t>
            </a:r>
          </a:p>
        </p:txBody>
      </p:sp>
      <p:pic>
        <p:nvPicPr>
          <p:cNvPr id="3" name="Picture 2" descr="White text on a black background&#10;&#10;Description automatically generated">
            <a:extLst>
              <a:ext uri="{FF2B5EF4-FFF2-40B4-BE49-F238E27FC236}">
                <a16:creationId xmlns:a16="http://schemas.microsoft.com/office/drawing/2014/main" id="{168B47D6-E3F3-243F-9C1B-176369C6112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97899" y="743312"/>
            <a:ext cx="2722731" cy="495042"/>
          </a:xfrm>
          <a:prstGeom prst="rect">
            <a:avLst/>
          </a:prstGeom>
        </p:spPr>
      </p:pic>
    </p:spTree>
    <p:extLst>
      <p:ext uri="{BB962C8B-B14F-4D97-AF65-F5344CB8AC3E}">
        <p14:creationId xmlns:p14="http://schemas.microsoft.com/office/powerpoint/2010/main" val="2537094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Landscap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384C1BFC-9DF5-C330-9BC4-7EA977587A92}"/>
              </a:ext>
            </a:extLst>
          </p:cNvPr>
          <p:cNvSpPr/>
          <p:nvPr userDrawn="1"/>
        </p:nvSpPr>
        <p:spPr>
          <a:xfrm>
            <a:off x="-1"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011000 w 9144000"/>
              <a:gd name="connsiteY5" fmla="*/ 2027365 h 6858000"/>
              <a:gd name="connsiteX6" fmla="*/ 5011000 w 9144000"/>
              <a:gd name="connsiteY6" fmla="*/ 4830635 h 6858000"/>
              <a:gd name="connsiteX7" fmla="*/ 8748693 w 9144000"/>
              <a:gd name="connsiteY7" fmla="*/ 4830635 h 6858000"/>
              <a:gd name="connsiteX8" fmla="*/ 8748693 w 9144000"/>
              <a:gd name="connsiteY8" fmla="*/ 2027365 h 6858000"/>
              <a:gd name="connsiteX9" fmla="*/ 5011000 w 9144000"/>
              <a:gd name="connsiteY9" fmla="*/ 202736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5011000" y="2027365"/>
                </a:moveTo>
                <a:lnTo>
                  <a:pt x="5011000" y="4830635"/>
                </a:lnTo>
                <a:lnTo>
                  <a:pt x="8748693" y="4830635"/>
                </a:lnTo>
                <a:lnTo>
                  <a:pt x="8748693" y="2027365"/>
                </a:lnTo>
                <a:lnTo>
                  <a:pt x="5011000" y="2027365"/>
                </a:lnTo>
                <a:close/>
              </a:path>
            </a:pathLst>
          </a:custGeom>
          <a:blipFill>
            <a:blip r:embed="rId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itle 1">
            <a:extLst>
              <a:ext uri="{FF2B5EF4-FFF2-40B4-BE49-F238E27FC236}">
                <a16:creationId xmlns:a16="http://schemas.microsoft.com/office/drawing/2014/main" id="{04774DA4-9C5D-7A9D-0293-4851F2997BB0}"/>
              </a:ext>
            </a:extLst>
          </p:cNvPr>
          <p:cNvSpPr>
            <a:spLocks noGrp="1"/>
          </p:cNvSpPr>
          <p:nvPr>
            <p:ph type="ctrTitle" hasCustomPrompt="1"/>
          </p:nvPr>
        </p:nvSpPr>
        <p:spPr>
          <a:xfrm>
            <a:off x="897657" y="2292076"/>
            <a:ext cx="3879059"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(Text size no larger than 32pt)</a:t>
            </a:r>
          </a:p>
        </p:txBody>
      </p:sp>
      <p:sp>
        <p:nvSpPr>
          <p:cNvPr id="10" name="Subtitle 2">
            <a:extLst>
              <a:ext uri="{FF2B5EF4-FFF2-40B4-BE49-F238E27FC236}">
                <a16:creationId xmlns:a16="http://schemas.microsoft.com/office/drawing/2014/main" id="{FA18E0DD-F72A-B7F2-D984-7C7596427607}"/>
              </a:ext>
            </a:extLst>
          </p:cNvPr>
          <p:cNvSpPr>
            <a:spLocks noGrp="1"/>
          </p:cNvSpPr>
          <p:nvPr>
            <p:ph type="subTitle" idx="1" hasCustomPrompt="1"/>
          </p:nvPr>
        </p:nvSpPr>
        <p:spPr>
          <a:xfrm>
            <a:off x="897657" y="4019391"/>
            <a:ext cx="3879059"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1" name="Text Placeholder 1961">
            <a:extLst>
              <a:ext uri="{FF2B5EF4-FFF2-40B4-BE49-F238E27FC236}">
                <a16:creationId xmlns:a16="http://schemas.microsoft.com/office/drawing/2014/main" id="{88DC2640-E703-3285-F6EA-432CD6A14CEE}"/>
              </a:ext>
            </a:extLst>
          </p:cNvPr>
          <p:cNvSpPr>
            <a:spLocks noGrp="1"/>
          </p:cNvSpPr>
          <p:nvPr>
            <p:ph type="body" sz="quarter" idx="14" hasCustomPrompt="1"/>
          </p:nvPr>
        </p:nvSpPr>
        <p:spPr>
          <a:xfrm>
            <a:off x="897657" y="1880997"/>
            <a:ext cx="3879059"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2" name="Text Placeholder 1963">
            <a:extLst>
              <a:ext uri="{FF2B5EF4-FFF2-40B4-BE49-F238E27FC236}">
                <a16:creationId xmlns:a16="http://schemas.microsoft.com/office/drawing/2014/main" id="{60AC04B2-77CA-19E5-B6DD-6D762E48D54E}"/>
              </a:ext>
            </a:extLst>
          </p:cNvPr>
          <p:cNvSpPr>
            <a:spLocks noGrp="1"/>
          </p:cNvSpPr>
          <p:nvPr>
            <p:ph type="body" sz="quarter" idx="15" hasCustomPrompt="1"/>
          </p:nvPr>
        </p:nvSpPr>
        <p:spPr>
          <a:xfrm>
            <a:off x="897657" y="4371534"/>
            <a:ext cx="3879059"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3" name="Rectangle 12">
            <a:extLst>
              <a:ext uri="{FF2B5EF4-FFF2-40B4-BE49-F238E27FC236}">
                <a16:creationId xmlns:a16="http://schemas.microsoft.com/office/drawing/2014/main" id="{E5D8BC8A-C46D-2DE0-BB58-FAAAD2B8B1A3}"/>
              </a:ext>
            </a:extLst>
          </p:cNvPr>
          <p:cNvSpPr/>
          <p:nvPr userDrawn="1"/>
        </p:nvSpPr>
        <p:spPr>
          <a:xfrm>
            <a:off x="897656" y="3793881"/>
            <a:ext cx="854364" cy="71915"/>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4DF9D662-4A79-E66B-227F-A2AE92810AF5}"/>
              </a:ext>
            </a:extLst>
          </p:cNvPr>
          <p:cNvGrpSpPr/>
          <p:nvPr userDrawn="1"/>
        </p:nvGrpSpPr>
        <p:grpSpPr>
          <a:xfrm>
            <a:off x="897656" y="6161203"/>
            <a:ext cx="4842685" cy="429764"/>
            <a:chOff x="2384568" y="6419574"/>
            <a:chExt cx="4161723" cy="369332"/>
          </a:xfrm>
        </p:grpSpPr>
        <p:pic>
          <p:nvPicPr>
            <p:cNvPr id="21" name="Graphic 20">
              <a:extLst>
                <a:ext uri="{FF2B5EF4-FFF2-40B4-BE49-F238E27FC236}">
                  <a16:creationId xmlns:a16="http://schemas.microsoft.com/office/drawing/2014/main" id="{19F7AA20-1913-BF89-8066-8334181B7C6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384568" y="6424653"/>
              <a:ext cx="1103769" cy="278048"/>
            </a:xfrm>
            <a:prstGeom prst="rect">
              <a:avLst/>
            </a:prstGeom>
          </p:spPr>
        </p:pic>
        <p:sp>
          <p:nvSpPr>
            <p:cNvPr id="22" name="TextBox 21">
              <a:extLst>
                <a:ext uri="{FF2B5EF4-FFF2-40B4-BE49-F238E27FC236}">
                  <a16:creationId xmlns:a16="http://schemas.microsoft.com/office/drawing/2014/main" id="{EF3F5912-F63B-4146-D689-93DD6BC2B480}"/>
                </a:ext>
              </a:extLst>
            </p:cNvPr>
            <p:cNvSpPr txBox="1"/>
            <p:nvPr userDrawn="1"/>
          </p:nvSpPr>
          <p:spPr>
            <a:xfrm>
              <a:off x="3588247" y="6419574"/>
              <a:ext cx="2958044" cy="369332"/>
            </a:xfrm>
            <a:prstGeom prst="rect">
              <a:avLst/>
            </a:prstGeom>
            <a:noFill/>
          </p:spPr>
          <p:txBody>
            <a:bodyPr wrap="square"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grpSp>
      <p:sp>
        <p:nvSpPr>
          <p:cNvPr id="23" name="Text Placeholder 47">
            <a:extLst>
              <a:ext uri="{FF2B5EF4-FFF2-40B4-BE49-F238E27FC236}">
                <a16:creationId xmlns:a16="http://schemas.microsoft.com/office/drawing/2014/main" id="{8DD0471C-F590-DCCF-D7A0-372354A2E618}"/>
              </a:ext>
            </a:extLst>
          </p:cNvPr>
          <p:cNvSpPr>
            <a:spLocks noGrp="1"/>
          </p:cNvSpPr>
          <p:nvPr>
            <p:ph type="body" sz="quarter" idx="17" hasCustomPrompt="1"/>
          </p:nvPr>
        </p:nvSpPr>
        <p:spPr>
          <a:xfrm>
            <a:off x="897657" y="4881013"/>
            <a:ext cx="3879059"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15" name="Picture Placeholder 8">
            <a:extLst>
              <a:ext uri="{FF2B5EF4-FFF2-40B4-BE49-F238E27FC236}">
                <a16:creationId xmlns:a16="http://schemas.microsoft.com/office/drawing/2014/main" id="{55A43000-3418-B48E-8785-F68B0AEDEC45}"/>
              </a:ext>
            </a:extLst>
          </p:cNvPr>
          <p:cNvSpPr>
            <a:spLocks noGrp="1"/>
          </p:cNvSpPr>
          <p:nvPr>
            <p:ph type="pic" sz="quarter" idx="18"/>
          </p:nvPr>
        </p:nvSpPr>
        <p:spPr>
          <a:xfrm>
            <a:off x="4986868" y="1981200"/>
            <a:ext cx="3777660" cy="2899813"/>
          </a:xfrm>
        </p:spPr>
        <p:txBody>
          <a:bodyPr/>
          <a:lstStyle/>
          <a:p>
            <a:r>
              <a:rPr lang="en-US"/>
              <a:t>Click icon to add picture</a:t>
            </a:r>
            <a:endParaRPr lang="en-US" dirty="0"/>
          </a:p>
        </p:txBody>
      </p:sp>
      <p:pic>
        <p:nvPicPr>
          <p:cNvPr id="2" name="Picture 1" descr="White text on a black background&#10;&#10;Description automatically generated">
            <a:extLst>
              <a:ext uri="{FF2B5EF4-FFF2-40B4-BE49-F238E27FC236}">
                <a16:creationId xmlns:a16="http://schemas.microsoft.com/office/drawing/2014/main" id="{5007541E-735B-D6BA-A7D2-31D50B02DD0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97899" y="743312"/>
            <a:ext cx="2722731" cy="495042"/>
          </a:xfrm>
          <a:prstGeom prst="rect">
            <a:avLst/>
          </a:prstGeom>
        </p:spPr>
      </p:pic>
    </p:spTree>
    <p:extLst>
      <p:ext uri="{BB962C8B-B14F-4D97-AF65-F5344CB8AC3E}">
        <p14:creationId xmlns:p14="http://schemas.microsoft.com/office/powerpoint/2010/main" val="2547552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Text Only">
    <p:spTree>
      <p:nvGrpSpPr>
        <p:cNvPr id="1" name=""/>
        <p:cNvGrpSpPr/>
        <p:nvPr/>
      </p:nvGrpSpPr>
      <p:grpSpPr>
        <a:xfrm>
          <a:off x="0" y="0"/>
          <a:ext cx="0" cy="0"/>
          <a:chOff x="0" y="0"/>
          <a:chExt cx="0" cy="0"/>
        </a:xfrm>
      </p:grpSpPr>
      <p:pic>
        <p:nvPicPr>
          <p:cNvPr id="2" name="Graphic 285">
            <a:extLst>
              <a:ext uri="{FF2B5EF4-FFF2-40B4-BE49-F238E27FC236}">
                <a16:creationId xmlns:a16="http://schemas.microsoft.com/office/drawing/2014/main" id="{88B915FD-76A2-EE96-2126-57D48E3054C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rot="10800000">
            <a:off x="0" y="0"/>
            <a:ext cx="9144000" cy="6858000"/>
          </a:xfrm>
          <a:prstGeom prst="rect">
            <a:avLst/>
          </a:prstGeom>
        </p:spPr>
      </p:pic>
      <p:sp>
        <p:nvSpPr>
          <p:cNvPr id="9" name="Title 1">
            <a:extLst>
              <a:ext uri="{FF2B5EF4-FFF2-40B4-BE49-F238E27FC236}">
                <a16:creationId xmlns:a16="http://schemas.microsoft.com/office/drawing/2014/main" id="{04774DA4-9C5D-7A9D-0293-4851F2997BB0}"/>
              </a:ext>
            </a:extLst>
          </p:cNvPr>
          <p:cNvSpPr>
            <a:spLocks noGrp="1"/>
          </p:cNvSpPr>
          <p:nvPr>
            <p:ph type="ctrTitle" hasCustomPrompt="1"/>
          </p:nvPr>
        </p:nvSpPr>
        <p:spPr>
          <a:xfrm>
            <a:off x="897657" y="2292076"/>
            <a:ext cx="7372583"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Best Title Option for Longer Presentation Titles </a:t>
            </a:r>
            <a:br>
              <a:rPr lang="en-US" dirty="0"/>
            </a:br>
            <a:r>
              <a:rPr lang="en-US" dirty="0"/>
              <a:t>(Text Size no larger than 32pt)</a:t>
            </a:r>
          </a:p>
        </p:txBody>
      </p:sp>
      <p:sp>
        <p:nvSpPr>
          <p:cNvPr id="10" name="Subtitle 2">
            <a:extLst>
              <a:ext uri="{FF2B5EF4-FFF2-40B4-BE49-F238E27FC236}">
                <a16:creationId xmlns:a16="http://schemas.microsoft.com/office/drawing/2014/main" id="{FA18E0DD-F72A-B7F2-D984-7C7596427607}"/>
              </a:ext>
            </a:extLst>
          </p:cNvPr>
          <p:cNvSpPr>
            <a:spLocks noGrp="1"/>
          </p:cNvSpPr>
          <p:nvPr>
            <p:ph type="subTitle" idx="1" hasCustomPrompt="1"/>
          </p:nvPr>
        </p:nvSpPr>
        <p:spPr>
          <a:xfrm>
            <a:off x="897657" y="4019391"/>
            <a:ext cx="7372583"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1" name="Text Placeholder 1961">
            <a:extLst>
              <a:ext uri="{FF2B5EF4-FFF2-40B4-BE49-F238E27FC236}">
                <a16:creationId xmlns:a16="http://schemas.microsoft.com/office/drawing/2014/main" id="{88DC2640-E703-3285-F6EA-432CD6A14CEE}"/>
              </a:ext>
            </a:extLst>
          </p:cNvPr>
          <p:cNvSpPr>
            <a:spLocks noGrp="1"/>
          </p:cNvSpPr>
          <p:nvPr>
            <p:ph type="body" sz="quarter" idx="14" hasCustomPrompt="1"/>
          </p:nvPr>
        </p:nvSpPr>
        <p:spPr>
          <a:xfrm>
            <a:off x="897657" y="1880997"/>
            <a:ext cx="7372583"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2" name="Text Placeholder 1963">
            <a:extLst>
              <a:ext uri="{FF2B5EF4-FFF2-40B4-BE49-F238E27FC236}">
                <a16:creationId xmlns:a16="http://schemas.microsoft.com/office/drawing/2014/main" id="{60AC04B2-77CA-19E5-B6DD-6D762E48D54E}"/>
              </a:ext>
            </a:extLst>
          </p:cNvPr>
          <p:cNvSpPr>
            <a:spLocks noGrp="1"/>
          </p:cNvSpPr>
          <p:nvPr>
            <p:ph type="body" sz="quarter" idx="15" hasCustomPrompt="1"/>
          </p:nvPr>
        </p:nvSpPr>
        <p:spPr>
          <a:xfrm>
            <a:off x="897657" y="4371534"/>
            <a:ext cx="7372583"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3" name="Rectangle 12">
            <a:extLst>
              <a:ext uri="{FF2B5EF4-FFF2-40B4-BE49-F238E27FC236}">
                <a16:creationId xmlns:a16="http://schemas.microsoft.com/office/drawing/2014/main" id="{E5D8BC8A-C46D-2DE0-BB58-FAAAD2B8B1A3}"/>
              </a:ext>
            </a:extLst>
          </p:cNvPr>
          <p:cNvSpPr/>
          <p:nvPr userDrawn="1"/>
        </p:nvSpPr>
        <p:spPr>
          <a:xfrm>
            <a:off x="897656" y="3793881"/>
            <a:ext cx="854364" cy="71915"/>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4DF9D662-4A79-E66B-227F-A2AE92810AF5}"/>
              </a:ext>
            </a:extLst>
          </p:cNvPr>
          <p:cNvGrpSpPr/>
          <p:nvPr userDrawn="1"/>
        </p:nvGrpSpPr>
        <p:grpSpPr>
          <a:xfrm>
            <a:off x="897656" y="6161203"/>
            <a:ext cx="4842685" cy="429764"/>
            <a:chOff x="2384568" y="6419574"/>
            <a:chExt cx="4161723" cy="369332"/>
          </a:xfrm>
        </p:grpSpPr>
        <p:pic>
          <p:nvPicPr>
            <p:cNvPr id="21" name="Graphic 20">
              <a:extLst>
                <a:ext uri="{FF2B5EF4-FFF2-40B4-BE49-F238E27FC236}">
                  <a16:creationId xmlns:a16="http://schemas.microsoft.com/office/drawing/2014/main" id="{19F7AA20-1913-BF89-8066-8334181B7C6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384568" y="6424653"/>
              <a:ext cx="1103769" cy="278048"/>
            </a:xfrm>
            <a:prstGeom prst="rect">
              <a:avLst/>
            </a:prstGeom>
          </p:spPr>
        </p:pic>
        <p:sp>
          <p:nvSpPr>
            <p:cNvPr id="22" name="TextBox 21">
              <a:extLst>
                <a:ext uri="{FF2B5EF4-FFF2-40B4-BE49-F238E27FC236}">
                  <a16:creationId xmlns:a16="http://schemas.microsoft.com/office/drawing/2014/main" id="{EF3F5912-F63B-4146-D689-93DD6BC2B480}"/>
                </a:ext>
              </a:extLst>
            </p:cNvPr>
            <p:cNvSpPr txBox="1"/>
            <p:nvPr userDrawn="1"/>
          </p:nvSpPr>
          <p:spPr>
            <a:xfrm>
              <a:off x="3588247" y="6419574"/>
              <a:ext cx="2958044" cy="369332"/>
            </a:xfrm>
            <a:prstGeom prst="rect">
              <a:avLst/>
            </a:prstGeom>
            <a:noFill/>
          </p:spPr>
          <p:txBody>
            <a:bodyPr wrap="square"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grpSp>
      <p:sp>
        <p:nvSpPr>
          <p:cNvPr id="23" name="Text Placeholder 47">
            <a:extLst>
              <a:ext uri="{FF2B5EF4-FFF2-40B4-BE49-F238E27FC236}">
                <a16:creationId xmlns:a16="http://schemas.microsoft.com/office/drawing/2014/main" id="{8DD0471C-F590-DCCF-D7A0-372354A2E618}"/>
              </a:ext>
            </a:extLst>
          </p:cNvPr>
          <p:cNvSpPr>
            <a:spLocks noGrp="1"/>
          </p:cNvSpPr>
          <p:nvPr>
            <p:ph type="body" sz="quarter" idx="17" hasCustomPrompt="1"/>
          </p:nvPr>
        </p:nvSpPr>
        <p:spPr>
          <a:xfrm>
            <a:off x="897657" y="4881013"/>
            <a:ext cx="7372583"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pic>
        <p:nvPicPr>
          <p:cNvPr id="3" name="Picture 2" descr="White text on a black background&#10;&#10;Description automatically generated">
            <a:extLst>
              <a:ext uri="{FF2B5EF4-FFF2-40B4-BE49-F238E27FC236}">
                <a16:creationId xmlns:a16="http://schemas.microsoft.com/office/drawing/2014/main" id="{E29F82DB-42C0-36B9-FB33-DC82211E913B}"/>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97899" y="743312"/>
            <a:ext cx="2722731" cy="495042"/>
          </a:xfrm>
          <a:prstGeom prst="rect">
            <a:avLst/>
          </a:prstGeom>
        </p:spPr>
      </p:pic>
    </p:spTree>
    <p:extLst>
      <p:ext uri="{BB962C8B-B14F-4D97-AF65-F5344CB8AC3E}">
        <p14:creationId xmlns:p14="http://schemas.microsoft.com/office/powerpoint/2010/main" val="2723584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Agenda">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391A6AEE-2FCD-F665-C31B-F7A5D3AF0669}"/>
              </a:ext>
            </a:extLst>
          </p:cNvPr>
          <p:cNvSpPr/>
          <p:nvPr userDrawn="1"/>
        </p:nvSpPr>
        <p:spPr>
          <a:xfrm>
            <a:off x="0" y="2874040"/>
            <a:ext cx="9144000" cy="3983959"/>
          </a:xfrm>
          <a:custGeom>
            <a:avLst/>
            <a:gdLst>
              <a:gd name="connsiteX0" fmla="*/ 0 w 12192000"/>
              <a:gd name="connsiteY0" fmla="*/ 0 h 3728466"/>
              <a:gd name="connsiteX1" fmla="*/ 12192000 w 12192000"/>
              <a:gd name="connsiteY1" fmla="*/ 0 h 3728466"/>
              <a:gd name="connsiteX2" fmla="*/ 12192000 w 12192000"/>
              <a:gd name="connsiteY2" fmla="*/ 3728466 h 3728466"/>
              <a:gd name="connsiteX3" fmla="*/ 0 w 12192000"/>
              <a:gd name="connsiteY3" fmla="*/ 3728466 h 3728466"/>
            </a:gdLst>
            <a:ahLst/>
            <a:cxnLst>
              <a:cxn ang="0">
                <a:pos x="connsiteX0" y="connsiteY0"/>
              </a:cxn>
              <a:cxn ang="0">
                <a:pos x="connsiteX1" y="connsiteY1"/>
              </a:cxn>
              <a:cxn ang="0">
                <a:pos x="connsiteX2" y="connsiteY2"/>
              </a:cxn>
              <a:cxn ang="0">
                <a:pos x="connsiteX3" y="connsiteY3"/>
              </a:cxn>
            </a:cxnLst>
            <a:rect l="l" t="t" r="r" b="b"/>
            <a:pathLst>
              <a:path w="12192000" h="3728466">
                <a:moveTo>
                  <a:pt x="0" y="0"/>
                </a:moveTo>
                <a:lnTo>
                  <a:pt x="12192000" y="0"/>
                </a:lnTo>
                <a:lnTo>
                  <a:pt x="12192000" y="3728466"/>
                </a:lnTo>
                <a:lnTo>
                  <a:pt x="0" y="3728466"/>
                </a:lnTo>
                <a:close/>
              </a:path>
            </a:pathLst>
          </a:custGeom>
          <a:solidFill>
            <a:schemeClr val="tx2"/>
          </a:solidFill>
          <a:ln w="0" cap="flat">
            <a:noFill/>
            <a:prstDash val="solid"/>
            <a:miter/>
          </a:ln>
        </p:spPr>
        <p:txBody>
          <a:bodyPr rtlCol="0" anchor="ctr"/>
          <a:lstStyle/>
          <a:p>
            <a:endParaRPr lang="en-US"/>
          </a:p>
        </p:txBody>
      </p:sp>
      <p:sp>
        <p:nvSpPr>
          <p:cNvPr id="3" name="Rectangle 6">
            <a:extLst>
              <a:ext uri="{FF2B5EF4-FFF2-40B4-BE49-F238E27FC236}">
                <a16:creationId xmlns:a16="http://schemas.microsoft.com/office/drawing/2014/main" id="{AB6D4833-11C2-F073-A788-EE5CF0875463}"/>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6" name="Picture Placeholder 360">
            <a:extLst>
              <a:ext uri="{FF2B5EF4-FFF2-40B4-BE49-F238E27FC236}">
                <a16:creationId xmlns:a16="http://schemas.microsoft.com/office/drawing/2014/main" id="{1F07E754-1948-1A35-AA4D-874653327BDD}"/>
              </a:ext>
            </a:extLst>
          </p:cNvPr>
          <p:cNvSpPr>
            <a:spLocks noGrp="1"/>
          </p:cNvSpPr>
          <p:nvPr>
            <p:ph type="pic" sz="quarter" idx="12"/>
          </p:nvPr>
        </p:nvSpPr>
        <p:spPr>
          <a:xfrm>
            <a:off x="919187" y="1575627"/>
            <a:ext cx="2226938" cy="2226938"/>
          </a:xfrm>
          <a:solidFill>
            <a:schemeClr val="bg2"/>
          </a:solidFill>
        </p:spPr>
        <p:txBody>
          <a:bodyPr/>
          <a:lstStyle/>
          <a:p>
            <a:r>
              <a:rPr lang="en-US"/>
              <a:t>Click icon to add picture</a:t>
            </a:r>
            <a:endParaRPr lang="en-US" dirty="0"/>
          </a:p>
        </p:txBody>
      </p:sp>
      <p:sp>
        <p:nvSpPr>
          <p:cNvPr id="11" name="Text Placeholder 364">
            <a:extLst>
              <a:ext uri="{FF2B5EF4-FFF2-40B4-BE49-F238E27FC236}">
                <a16:creationId xmlns:a16="http://schemas.microsoft.com/office/drawing/2014/main" id="{0FC9FB70-7AE7-CB28-A95B-23EE82969380}"/>
              </a:ext>
            </a:extLst>
          </p:cNvPr>
          <p:cNvSpPr>
            <a:spLocks noGrp="1"/>
          </p:cNvSpPr>
          <p:nvPr>
            <p:ph type="body" sz="quarter" idx="15" hasCustomPrompt="1"/>
          </p:nvPr>
        </p:nvSpPr>
        <p:spPr>
          <a:xfrm>
            <a:off x="918517" y="4136824"/>
            <a:ext cx="2226938" cy="276999"/>
          </a:xfrm>
        </p:spPr>
        <p:txBody>
          <a:bodyPr wrap="square">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pPr lvl="0"/>
            <a:r>
              <a:rPr lang="en-US" dirty="0"/>
              <a:t>Title of section</a:t>
            </a:r>
          </a:p>
        </p:txBody>
      </p:sp>
      <p:sp>
        <p:nvSpPr>
          <p:cNvPr id="19" name="Title Placeholder 1">
            <a:extLst>
              <a:ext uri="{FF2B5EF4-FFF2-40B4-BE49-F238E27FC236}">
                <a16:creationId xmlns:a16="http://schemas.microsoft.com/office/drawing/2014/main" id="{F9539614-BA10-19ED-9F9C-F4A323D01FA1}"/>
              </a:ext>
            </a:extLst>
          </p:cNvPr>
          <p:cNvSpPr>
            <a:spLocks noGrp="1"/>
          </p:cNvSpPr>
          <p:nvPr>
            <p:ph type="title" hasCustomPrompt="1"/>
          </p:nvPr>
        </p:nvSpPr>
        <p:spPr>
          <a:xfrm>
            <a:off x="333014" y="365125"/>
            <a:ext cx="8477973"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7" name="Picture Placeholder 360">
            <a:extLst>
              <a:ext uri="{FF2B5EF4-FFF2-40B4-BE49-F238E27FC236}">
                <a16:creationId xmlns:a16="http://schemas.microsoft.com/office/drawing/2014/main" id="{AEE9D41C-A7F6-A933-CFA7-AE6EB6DE3ACA}"/>
              </a:ext>
            </a:extLst>
          </p:cNvPr>
          <p:cNvSpPr>
            <a:spLocks noGrp="1"/>
          </p:cNvSpPr>
          <p:nvPr>
            <p:ph type="pic" sz="quarter" idx="19"/>
          </p:nvPr>
        </p:nvSpPr>
        <p:spPr>
          <a:xfrm>
            <a:off x="3458531" y="1575627"/>
            <a:ext cx="2226938" cy="2226938"/>
          </a:xfrm>
          <a:solidFill>
            <a:schemeClr val="bg2"/>
          </a:solidFill>
        </p:spPr>
        <p:txBody>
          <a:bodyPr/>
          <a:lstStyle/>
          <a:p>
            <a:r>
              <a:rPr lang="en-US"/>
              <a:t>Click icon to add picture</a:t>
            </a:r>
            <a:endParaRPr lang="en-US" dirty="0"/>
          </a:p>
        </p:txBody>
      </p:sp>
      <p:sp>
        <p:nvSpPr>
          <p:cNvPr id="8" name="Text Placeholder 364">
            <a:extLst>
              <a:ext uri="{FF2B5EF4-FFF2-40B4-BE49-F238E27FC236}">
                <a16:creationId xmlns:a16="http://schemas.microsoft.com/office/drawing/2014/main" id="{161400DF-F1C0-9F62-0B54-B630899C6E15}"/>
              </a:ext>
            </a:extLst>
          </p:cNvPr>
          <p:cNvSpPr>
            <a:spLocks noGrp="1"/>
          </p:cNvSpPr>
          <p:nvPr>
            <p:ph type="body" sz="quarter" idx="20" hasCustomPrompt="1"/>
          </p:nvPr>
        </p:nvSpPr>
        <p:spPr>
          <a:xfrm>
            <a:off x="3458531" y="4136824"/>
            <a:ext cx="2226938" cy="276999"/>
          </a:xfrm>
        </p:spPr>
        <p:txBody>
          <a:bodyPr wrap="square">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pPr lvl="0"/>
            <a:r>
              <a:rPr lang="en-US" dirty="0"/>
              <a:t>Title of section</a:t>
            </a:r>
          </a:p>
        </p:txBody>
      </p:sp>
      <p:sp>
        <p:nvSpPr>
          <p:cNvPr id="23" name="Picture Placeholder 360">
            <a:extLst>
              <a:ext uri="{FF2B5EF4-FFF2-40B4-BE49-F238E27FC236}">
                <a16:creationId xmlns:a16="http://schemas.microsoft.com/office/drawing/2014/main" id="{E999FF56-1998-ED3D-F60A-CA35BB7ED3F7}"/>
              </a:ext>
            </a:extLst>
          </p:cNvPr>
          <p:cNvSpPr>
            <a:spLocks noGrp="1"/>
          </p:cNvSpPr>
          <p:nvPr>
            <p:ph type="pic" sz="quarter" idx="22"/>
          </p:nvPr>
        </p:nvSpPr>
        <p:spPr>
          <a:xfrm>
            <a:off x="5997875" y="1575627"/>
            <a:ext cx="2226938" cy="2226938"/>
          </a:xfrm>
          <a:solidFill>
            <a:schemeClr val="bg2"/>
          </a:solidFill>
        </p:spPr>
        <p:txBody>
          <a:bodyPr/>
          <a:lstStyle/>
          <a:p>
            <a:r>
              <a:rPr lang="en-US"/>
              <a:t>Click icon to add picture</a:t>
            </a:r>
            <a:endParaRPr lang="en-US" dirty="0"/>
          </a:p>
        </p:txBody>
      </p:sp>
      <p:sp>
        <p:nvSpPr>
          <p:cNvPr id="24" name="Text Placeholder 364">
            <a:extLst>
              <a:ext uri="{FF2B5EF4-FFF2-40B4-BE49-F238E27FC236}">
                <a16:creationId xmlns:a16="http://schemas.microsoft.com/office/drawing/2014/main" id="{C3F6AA70-B95F-FF9E-2F44-39AEB54F49C7}"/>
              </a:ext>
            </a:extLst>
          </p:cNvPr>
          <p:cNvSpPr>
            <a:spLocks noGrp="1"/>
          </p:cNvSpPr>
          <p:nvPr>
            <p:ph type="body" sz="quarter" idx="23" hasCustomPrompt="1"/>
          </p:nvPr>
        </p:nvSpPr>
        <p:spPr>
          <a:xfrm>
            <a:off x="5997875" y="4136824"/>
            <a:ext cx="2226938" cy="276999"/>
          </a:xfrm>
        </p:spPr>
        <p:txBody>
          <a:bodyPr wrap="square">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pPr lvl="0"/>
            <a:r>
              <a:rPr lang="en-US" dirty="0"/>
              <a:t>Title of section</a:t>
            </a:r>
          </a:p>
        </p:txBody>
      </p:sp>
      <p:pic>
        <p:nvPicPr>
          <p:cNvPr id="10" name="Picture 9" descr="White text on a black background&#10;&#10;Description automatically generated">
            <a:extLst>
              <a:ext uri="{FF2B5EF4-FFF2-40B4-BE49-F238E27FC236}">
                <a16:creationId xmlns:a16="http://schemas.microsoft.com/office/drawing/2014/main" id="{160E5C21-320E-C2AF-87C8-D75E0BC643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1224938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Agenda-SmartArt">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391A6AEE-2FCD-F665-C31B-F7A5D3AF0669}"/>
              </a:ext>
            </a:extLst>
          </p:cNvPr>
          <p:cNvSpPr/>
          <p:nvPr userDrawn="1"/>
        </p:nvSpPr>
        <p:spPr>
          <a:xfrm>
            <a:off x="0" y="2874040"/>
            <a:ext cx="9144000" cy="3983959"/>
          </a:xfrm>
          <a:custGeom>
            <a:avLst/>
            <a:gdLst>
              <a:gd name="connsiteX0" fmla="*/ 0 w 12192000"/>
              <a:gd name="connsiteY0" fmla="*/ 0 h 3728466"/>
              <a:gd name="connsiteX1" fmla="*/ 12192000 w 12192000"/>
              <a:gd name="connsiteY1" fmla="*/ 0 h 3728466"/>
              <a:gd name="connsiteX2" fmla="*/ 12192000 w 12192000"/>
              <a:gd name="connsiteY2" fmla="*/ 3728466 h 3728466"/>
              <a:gd name="connsiteX3" fmla="*/ 0 w 12192000"/>
              <a:gd name="connsiteY3" fmla="*/ 3728466 h 3728466"/>
            </a:gdLst>
            <a:ahLst/>
            <a:cxnLst>
              <a:cxn ang="0">
                <a:pos x="connsiteX0" y="connsiteY0"/>
              </a:cxn>
              <a:cxn ang="0">
                <a:pos x="connsiteX1" y="connsiteY1"/>
              </a:cxn>
              <a:cxn ang="0">
                <a:pos x="connsiteX2" y="connsiteY2"/>
              </a:cxn>
              <a:cxn ang="0">
                <a:pos x="connsiteX3" y="connsiteY3"/>
              </a:cxn>
            </a:cxnLst>
            <a:rect l="l" t="t" r="r" b="b"/>
            <a:pathLst>
              <a:path w="12192000" h="3728466">
                <a:moveTo>
                  <a:pt x="0" y="0"/>
                </a:moveTo>
                <a:lnTo>
                  <a:pt x="12192000" y="0"/>
                </a:lnTo>
                <a:lnTo>
                  <a:pt x="12192000" y="3728466"/>
                </a:lnTo>
                <a:lnTo>
                  <a:pt x="0" y="3728466"/>
                </a:lnTo>
                <a:close/>
              </a:path>
            </a:pathLst>
          </a:custGeom>
          <a:solidFill>
            <a:schemeClr val="tx2"/>
          </a:solidFill>
          <a:ln w="0" cap="flat">
            <a:noFill/>
            <a:prstDash val="solid"/>
            <a:miter/>
          </a:ln>
        </p:spPr>
        <p:txBody>
          <a:bodyPr rtlCol="0" anchor="ctr"/>
          <a:lstStyle/>
          <a:p>
            <a:endParaRPr lang="en-US"/>
          </a:p>
        </p:txBody>
      </p:sp>
      <p:sp>
        <p:nvSpPr>
          <p:cNvPr id="3" name="Rectangle 6">
            <a:extLst>
              <a:ext uri="{FF2B5EF4-FFF2-40B4-BE49-F238E27FC236}">
                <a16:creationId xmlns:a16="http://schemas.microsoft.com/office/drawing/2014/main" id="{AB6D4833-11C2-F073-A788-EE5CF0875463}"/>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19" name="Title Placeholder 1">
            <a:extLst>
              <a:ext uri="{FF2B5EF4-FFF2-40B4-BE49-F238E27FC236}">
                <a16:creationId xmlns:a16="http://schemas.microsoft.com/office/drawing/2014/main" id="{F9539614-BA10-19ED-9F9C-F4A323D01FA1}"/>
              </a:ext>
            </a:extLst>
          </p:cNvPr>
          <p:cNvSpPr>
            <a:spLocks noGrp="1"/>
          </p:cNvSpPr>
          <p:nvPr>
            <p:ph type="title" hasCustomPrompt="1"/>
          </p:nvPr>
        </p:nvSpPr>
        <p:spPr>
          <a:xfrm>
            <a:off x="333014" y="365125"/>
            <a:ext cx="8477973" cy="886397"/>
          </a:xfrm>
          <a:prstGeom prst="rect">
            <a:avLst/>
          </a:prstGeom>
        </p:spPr>
        <p:txBody>
          <a:bodyPr vert="horz" wrap="square" lIns="0" tIns="0" rIns="0" bIns="0" rtlCol="0" anchor="t" anchorCtr="0">
            <a:noAutofit/>
          </a:bodyPr>
          <a:lstStyle/>
          <a:p>
            <a:r>
              <a:rPr lang="en-US" dirty="0"/>
              <a:t>One-sentence headline with the main takeaway message for the slide</a:t>
            </a:r>
          </a:p>
        </p:txBody>
      </p:sp>
      <p:sp>
        <p:nvSpPr>
          <p:cNvPr id="9" name="SmartArt Placeholder 8">
            <a:extLst>
              <a:ext uri="{FF2B5EF4-FFF2-40B4-BE49-F238E27FC236}">
                <a16:creationId xmlns:a16="http://schemas.microsoft.com/office/drawing/2014/main" id="{7CE9B101-249E-F803-739D-131160F1B169}"/>
              </a:ext>
            </a:extLst>
          </p:cNvPr>
          <p:cNvSpPr>
            <a:spLocks noGrp="1"/>
          </p:cNvSpPr>
          <p:nvPr>
            <p:ph type="dgm" sz="quarter" idx="24"/>
          </p:nvPr>
        </p:nvSpPr>
        <p:spPr>
          <a:xfrm>
            <a:off x="333375" y="1576388"/>
            <a:ext cx="8477250" cy="3360737"/>
          </a:xfrm>
        </p:spPr>
        <p:txBody>
          <a:bodyPr/>
          <a:lstStyle/>
          <a:p>
            <a:r>
              <a:rPr lang="en-US"/>
              <a:t>Click icon to add SmartArt graphic</a:t>
            </a:r>
          </a:p>
        </p:txBody>
      </p:sp>
      <p:pic>
        <p:nvPicPr>
          <p:cNvPr id="5" name="Picture 4" descr="White text on a black background&#10;&#10;Description automatically generated">
            <a:extLst>
              <a:ext uri="{FF2B5EF4-FFF2-40B4-BE49-F238E27FC236}">
                <a16:creationId xmlns:a16="http://schemas.microsoft.com/office/drawing/2014/main" id="{80B115F9-70E5-8D44-58B9-27F975BE09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Tree>
    <p:extLst>
      <p:ext uri="{BB962C8B-B14F-4D97-AF65-F5344CB8AC3E}">
        <p14:creationId xmlns:p14="http://schemas.microsoft.com/office/powerpoint/2010/main" val="2061329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Agenda">
    <p:spTree>
      <p:nvGrpSpPr>
        <p:cNvPr id="1" name=""/>
        <p:cNvGrpSpPr/>
        <p:nvPr/>
      </p:nvGrpSpPr>
      <p:grpSpPr>
        <a:xfrm>
          <a:off x="0" y="0"/>
          <a:ext cx="0" cy="0"/>
          <a:chOff x="0" y="0"/>
          <a:chExt cx="0" cy="0"/>
        </a:xfrm>
      </p:grpSpPr>
      <p:sp>
        <p:nvSpPr>
          <p:cNvPr id="142" name="Freeform 141">
            <a:extLst>
              <a:ext uri="{FF2B5EF4-FFF2-40B4-BE49-F238E27FC236}">
                <a16:creationId xmlns:a16="http://schemas.microsoft.com/office/drawing/2014/main" id="{C5299A65-0A0F-7322-3425-6AD66F71B882}"/>
              </a:ext>
            </a:extLst>
          </p:cNvPr>
          <p:cNvSpPr/>
          <p:nvPr userDrawn="1"/>
        </p:nvSpPr>
        <p:spPr>
          <a:xfrm>
            <a:off x="0" y="0"/>
            <a:ext cx="9144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tx1"/>
          </a:solidFill>
          <a:ln w="0" cap="flat">
            <a:noFill/>
            <a:prstDash val="solid"/>
            <a:miter/>
          </a:ln>
        </p:spPr>
        <p:txBody>
          <a:bodyPr rtlCol="0" anchor="ctr"/>
          <a:lstStyle/>
          <a:p>
            <a:endParaRPr lang="en-US" sz="1350" dirty="0"/>
          </a:p>
        </p:txBody>
      </p:sp>
      <p:sp>
        <p:nvSpPr>
          <p:cNvPr id="4" name="Rectangle 6">
            <a:extLst>
              <a:ext uri="{FF2B5EF4-FFF2-40B4-BE49-F238E27FC236}">
                <a16:creationId xmlns:a16="http://schemas.microsoft.com/office/drawing/2014/main" id="{7562B7F0-6B0A-3291-2731-E56176CBCD79}"/>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75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75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
        <p:nvSpPr>
          <p:cNvPr id="2" name="Title Placeholder 1">
            <a:extLst>
              <a:ext uri="{FF2B5EF4-FFF2-40B4-BE49-F238E27FC236}">
                <a16:creationId xmlns:a16="http://schemas.microsoft.com/office/drawing/2014/main" id="{C6BF0141-76AB-011B-F21C-1EA2F8922954}"/>
              </a:ext>
            </a:extLst>
          </p:cNvPr>
          <p:cNvSpPr>
            <a:spLocks noGrp="1"/>
          </p:cNvSpPr>
          <p:nvPr>
            <p:ph type="title" hasCustomPrompt="1"/>
          </p:nvPr>
        </p:nvSpPr>
        <p:spPr>
          <a:xfrm>
            <a:off x="333014" y="365125"/>
            <a:ext cx="8477971" cy="886397"/>
          </a:xfrm>
          <a:prstGeom prst="rect">
            <a:avLst/>
          </a:prstGeom>
        </p:spPr>
        <p:txBody>
          <a:bodyPr vert="horz" wrap="square" lIns="0" tIns="0" rIns="0" bIns="0" rtlCol="0" anchor="t" anchorCtr="0">
            <a:noAutofit/>
          </a:bodyPr>
          <a:lstStyle>
            <a:lvl1pPr>
              <a:defRPr>
                <a:solidFill>
                  <a:schemeClr val="bg1"/>
                </a:solidFill>
              </a:defRPr>
            </a:lvl1pPr>
          </a:lstStyle>
          <a:p>
            <a:r>
              <a:rPr lang="en-US" dirty="0"/>
              <a:t>One-sentence headline with the main takeaway message for the slide</a:t>
            </a:r>
          </a:p>
        </p:txBody>
      </p:sp>
      <p:sp>
        <p:nvSpPr>
          <p:cNvPr id="13" name="Picture Placeholder 122">
            <a:extLst>
              <a:ext uri="{FF2B5EF4-FFF2-40B4-BE49-F238E27FC236}">
                <a16:creationId xmlns:a16="http://schemas.microsoft.com/office/drawing/2014/main" id="{B7EE0B32-FE9F-E787-37C3-B2C4A79623CC}"/>
              </a:ext>
            </a:extLst>
          </p:cNvPr>
          <p:cNvSpPr>
            <a:spLocks noGrp="1"/>
          </p:cNvSpPr>
          <p:nvPr>
            <p:ph type="pic" sz="quarter" idx="15"/>
          </p:nvPr>
        </p:nvSpPr>
        <p:spPr>
          <a:xfrm>
            <a:off x="2260365" y="1642710"/>
            <a:ext cx="2642024" cy="1276089"/>
          </a:xfrm>
          <a:solidFill>
            <a:schemeClr val="bg2"/>
          </a:solidFill>
        </p:spPr>
        <p:txBody>
          <a:bodyPr/>
          <a:lstStyle/>
          <a:p>
            <a:r>
              <a:rPr lang="en-US"/>
              <a:t>Click icon to add picture</a:t>
            </a:r>
            <a:endParaRPr lang="en-US" dirty="0"/>
          </a:p>
        </p:txBody>
      </p:sp>
      <p:sp>
        <p:nvSpPr>
          <p:cNvPr id="17" name="Picture Placeholder 122">
            <a:extLst>
              <a:ext uri="{FF2B5EF4-FFF2-40B4-BE49-F238E27FC236}">
                <a16:creationId xmlns:a16="http://schemas.microsoft.com/office/drawing/2014/main" id="{AD428DD0-A83B-272C-5C76-53990B579524}"/>
              </a:ext>
            </a:extLst>
          </p:cNvPr>
          <p:cNvSpPr>
            <a:spLocks noGrp="1"/>
          </p:cNvSpPr>
          <p:nvPr>
            <p:ph type="pic" sz="quarter" idx="23"/>
          </p:nvPr>
        </p:nvSpPr>
        <p:spPr>
          <a:xfrm>
            <a:off x="4004341" y="3177668"/>
            <a:ext cx="2642024" cy="1276089"/>
          </a:xfrm>
          <a:solidFill>
            <a:schemeClr val="bg2"/>
          </a:solidFill>
        </p:spPr>
        <p:txBody>
          <a:bodyPr/>
          <a:lstStyle/>
          <a:p>
            <a:r>
              <a:rPr lang="en-US"/>
              <a:t>Click icon to add picture</a:t>
            </a:r>
            <a:endParaRPr lang="en-US" dirty="0"/>
          </a:p>
        </p:txBody>
      </p:sp>
      <p:sp>
        <p:nvSpPr>
          <p:cNvPr id="18" name="Picture Placeholder 122">
            <a:extLst>
              <a:ext uri="{FF2B5EF4-FFF2-40B4-BE49-F238E27FC236}">
                <a16:creationId xmlns:a16="http://schemas.microsoft.com/office/drawing/2014/main" id="{38224951-A49E-2E49-2AAA-BA5A011DAA9B}"/>
              </a:ext>
            </a:extLst>
          </p:cNvPr>
          <p:cNvSpPr>
            <a:spLocks noGrp="1"/>
          </p:cNvSpPr>
          <p:nvPr>
            <p:ph type="pic" sz="quarter" idx="24"/>
          </p:nvPr>
        </p:nvSpPr>
        <p:spPr>
          <a:xfrm>
            <a:off x="5749003" y="4727146"/>
            <a:ext cx="2642024" cy="1276089"/>
          </a:xfrm>
          <a:solidFill>
            <a:schemeClr val="bg2"/>
          </a:solidFill>
        </p:spPr>
        <p:txBody>
          <a:bodyPr/>
          <a:lstStyle/>
          <a:p>
            <a:r>
              <a:rPr lang="en-US"/>
              <a:t>Click icon to add picture</a:t>
            </a:r>
            <a:endParaRPr lang="en-US" dirty="0"/>
          </a:p>
        </p:txBody>
      </p:sp>
      <p:pic>
        <p:nvPicPr>
          <p:cNvPr id="3" name="Picture 2" descr="White text on a black background&#10;&#10;Description automatically generated">
            <a:extLst>
              <a:ext uri="{FF2B5EF4-FFF2-40B4-BE49-F238E27FC236}">
                <a16:creationId xmlns:a16="http://schemas.microsoft.com/office/drawing/2014/main" id="{4FBC6859-D5EC-F2A1-83D3-3F57B1599C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709" y="6407547"/>
            <a:ext cx="1823953" cy="331628"/>
          </a:xfrm>
          <a:prstGeom prst="rect">
            <a:avLst/>
          </a:prstGeom>
        </p:spPr>
      </p:pic>
      <p:sp>
        <p:nvSpPr>
          <p:cNvPr id="5" name="Text Placeholder 21">
            <a:extLst>
              <a:ext uri="{FF2B5EF4-FFF2-40B4-BE49-F238E27FC236}">
                <a16:creationId xmlns:a16="http://schemas.microsoft.com/office/drawing/2014/main" id="{4A617DAE-DEDD-A8C8-C22C-EB7DCBC62F84}"/>
              </a:ext>
            </a:extLst>
          </p:cNvPr>
          <p:cNvSpPr>
            <a:spLocks noGrp="1"/>
          </p:cNvSpPr>
          <p:nvPr>
            <p:ph type="body" sz="quarter" idx="20" hasCustomPrompt="1"/>
          </p:nvPr>
        </p:nvSpPr>
        <p:spPr>
          <a:xfrm>
            <a:off x="751141" y="1642140"/>
            <a:ext cx="1498890" cy="1276580"/>
          </a:xfrm>
          <a:solidFill>
            <a:schemeClr val="accent5"/>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7" name="Text Placeholder 21">
            <a:extLst>
              <a:ext uri="{FF2B5EF4-FFF2-40B4-BE49-F238E27FC236}">
                <a16:creationId xmlns:a16="http://schemas.microsoft.com/office/drawing/2014/main" id="{FBEBC8C0-8568-5D5A-4168-1591DD992B7E}"/>
              </a:ext>
            </a:extLst>
          </p:cNvPr>
          <p:cNvSpPr>
            <a:spLocks noGrp="1"/>
          </p:cNvSpPr>
          <p:nvPr>
            <p:ph type="body" sz="quarter" idx="21" hasCustomPrompt="1"/>
          </p:nvPr>
        </p:nvSpPr>
        <p:spPr>
          <a:xfrm>
            <a:off x="2495803" y="3177527"/>
            <a:ext cx="1498890" cy="1276580"/>
          </a:xfrm>
          <a:solidFill>
            <a:schemeClr val="accent4"/>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
        <p:nvSpPr>
          <p:cNvPr id="8" name="Text Placeholder 21">
            <a:extLst>
              <a:ext uri="{FF2B5EF4-FFF2-40B4-BE49-F238E27FC236}">
                <a16:creationId xmlns:a16="http://schemas.microsoft.com/office/drawing/2014/main" id="{6BFE1C47-3F87-F59D-2294-5E054A5EB232}"/>
              </a:ext>
            </a:extLst>
          </p:cNvPr>
          <p:cNvSpPr>
            <a:spLocks noGrp="1"/>
          </p:cNvSpPr>
          <p:nvPr>
            <p:ph type="body" sz="quarter" idx="22" hasCustomPrompt="1"/>
          </p:nvPr>
        </p:nvSpPr>
        <p:spPr>
          <a:xfrm>
            <a:off x="4239785" y="4727576"/>
            <a:ext cx="1498890" cy="1276580"/>
          </a:xfrm>
          <a:solidFill>
            <a:schemeClr val="bg2"/>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US" dirty="0"/>
              <a:t>Title of section</a:t>
            </a:r>
          </a:p>
        </p:txBody>
      </p:sp>
    </p:spTree>
    <p:extLst>
      <p:ext uri="{BB962C8B-B14F-4D97-AF65-F5344CB8AC3E}">
        <p14:creationId xmlns:p14="http://schemas.microsoft.com/office/powerpoint/2010/main" val="282787737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4753CB-6476-BF2C-3CDC-FAB102C713EC}"/>
              </a:ext>
            </a:extLst>
          </p:cNvPr>
          <p:cNvSpPr>
            <a:spLocks noGrp="1"/>
          </p:cNvSpPr>
          <p:nvPr>
            <p:ph type="title"/>
          </p:nvPr>
        </p:nvSpPr>
        <p:spPr>
          <a:xfrm>
            <a:off x="333014" y="365125"/>
            <a:ext cx="8477973" cy="443198"/>
          </a:xfrm>
          <a:prstGeom prst="rect">
            <a:avLst/>
          </a:prstGeom>
        </p:spPr>
        <p:txBody>
          <a:bodyPr vert="horz" wrap="square" lIns="0" tIns="0" rIns="0" bIns="0" rtlCol="0" anchor="t"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7933DD6-9940-13F2-ECB0-187773310927}"/>
              </a:ext>
            </a:extLst>
          </p:cNvPr>
          <p:cNvSpPr>
            <a:spLocks noGrp="1"/>
          </p:cNvSpPr>
          <p:nvPr>
            <p:ph type="body" idx="1"/>
          </p:nvPr>
        </p:nvSpPr>
        <p:spPr>
          <a:xfrm>
            <a:off x="333014" y="1470990"/>
            <a:ext cx="8477973" cy="441646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Rectangle 6">
            <a:extLst>
              <a:ext uri="{FF2B5EF4-FFF2-40B4-BE49-F238E27FC236}">
                <a16:creationId xmlns:a16="http://schemas.microsoft.com/office/drawing/2014/main" id="{25FC33D5-6A3D-626E-929B-EDEF84A7F09B}"/>
              </a:ext>
            </a:extLst>
          </p:cNvPr>
          <p:cNvSpPr>
            <a:spLocks noChangeArrowheads="1"/>
          </p:cNvSpPr>
          <p:nvPr userDrawn="1"/>
        </p:nvSpPr>
        <p:spPr bwMode="auto">
          <a:xfrm flipH="1">
            <a:off x="8645043" y="6576851"/>
            <a:ext cx="210301" cy="152400"/>
          </a:xfrm>
          <a:prstGeom prst="rect">
            <a:avLst/>
          </a:prstGeom>
          <a:noFill/>
          <a:ln w="9525">
            <a:noFill/>
            <a:miter lim="800000"/>
            <a:headEnd/>
            <a:tailEnd/>
          </a:ln>
          <a:effectLst/>
        </p:spPr>
        <p:txBody>
          <a:bodyPr lIns="0" tIns="0" rIns="0" bIns="0"/>
          <a:lstStyle/>
          <a:p>
            <a:pPr algn="ctr" defTabSz="129779">
              <a:lnSpc>
                <a:spcPct val="90000"/>
              </a:lnSpc>
              <a:tabLst>
                <a:tab pos="172641" algn="l"/>
              </a:tabLst>
              <a:defRPr/>
            </a:pPr>
            <a:fld id="{040BB257-551A-4736-B50F-DCF1BA034C06}" type="slidenum">
              <a:rPr lang="en-US" sz="825" b="1" smtClean="0">
                <a:solidFill>
                  <a:schemeClr val="bg2"/>
                </a:solidFill>
                <a:latin typeface="Roboto" panose="02000000000000000000" pitchFamily="2" charset="0"/>
                <a:ea typeface="Roboto" panose="02000000000000000000" pitchFamily="2" charset="0"/>
                <a:cs typeface="Times New Roman" panose="02020603050405020304" pitchFamily="18" charset="0"/>
              </a:rPr>
              <a:pPr algn="ctr" defTabSz="129779">
                <a:lnSpc>
                  <a:spcPct val="90000"/>
                </a:lnSpc>
                <a:tabLst>
                  <a:tab pos="172641" algn="l"/>
                </a:tabLst>
                <a:defRPr/>
              </a:pPr>
              <a:t>‹#›</a:t>
            </a:fld>
            <a:endParaRPr lang="en-US" sz="825" b="1" dirty="0">
              <a:solidFill>
                <a:schemeClr val="bg2"/>
              </a:solidFill>
              <a:latin typeface="Roboto" panose="02000000000000000000" pitchFamily="2" charset="0"/>
              <a:ea typeface="Roboto" panose="02000000000000000000" pitchFamily="2" charset="0"/>
              <a:cs typeface="Times New Roman" panose="02020603050405020304" pitchFamily="18" charset="0"/>
            </a:endParaRPr>
          </a:p>
        </p:txBody>
      </p:sp>
      <p:sp>
        <p:nvSpPr>
          <p:cNvPr id="41" name="Rectangle 256">
            <a:extLst>
              <a:ext uri="{FF2B5EF4-FFF2-40B4-BE49-F238E27FC236}">
                <a16:creationId xmlns:a16="http://schemas.microsoft.com/office/drawing/2014/main" id="{DF5E4726-94A1-FED7-677B-96B372546603}"/>
              </a:ext>
            </a:extLst>
          </p:cNvPr>
          <p:cNvSpPr txBox="1">
            <a:spLocks noChangeArrowheads="1"/>
          </p:cNvSpPr>
          <p:nvPr userDrawn="1"/>
        </p:nvSpPr>
        <p:spPr>
          <a:xfrm>
            <a:off x="5699598" y="6576851"/>
            <a:ext cx="2895600" cy="152400"/>
          </a:xfrm>
          <a:prstGeom prst="rect">
            <a:avLst/>
          </a:prstGeom>
          <a:ln/>
        </p:spPr>
        <p:txBody>
          <a:bodyPr anchor="ctr"/>
          <a:lstStyle/>
          <a:p>
            <a:pPr algn="r"/>
            <a:r>
              <a:rPr lang="en-US" sz="750" dirty="0">
                <a:solidFill>
                  <a:schemeClr val="bg2"/>
                </a:solidFill>
                <a:latin typeface="Roboto" panose="02000000000000000000" pitchFamily="2" charset="0"/>
                <a:ea typeface="Roboto" panose="02000000000000000000" pitchFamily="2" charset="0"/>
                <a:cs typeface="Arial" pitchFamily="34" charset="0"/>
              </a:rPr>
              <a:t> </a:t>
            </a:r>
          </a:p>
        </p:txBody>
      </p:sp>
      <p:pic>
        <p:nvPicPr>
          <p:cNvPr id="5" name="Picture 4" descr="A green text on a black background&#10;&#10;Description automatically generated">
            <a:extLst>
              <a:ext uri="{FF2B5EF4-FFF2-40B4-BE49-F238E27FC236}">
                <a16:creationId xmlns:a16="http://schemas.microsoft.com/office/drawing/2014/main" id="{36BF43F1-A0BE-4880-0171-59939356BD8E}"/>
              </a:ext>
            </a:extLst>
          </p:cNvPr>
          <p:cNvPicPr>
            <a:picLocks noChangeAspect="1"/>
          </p:cNvPicPr>
          <p:nvPr userDrawn="1"/>
        </p:nvPicPr>
        <p:blipFill>
          <a:blip r:embed="rId36" cstate="screen">
            <a:extLst>
              <a:ext uri="{28A0092B-C50C-407E-A947-70E740481C1C}">
                <a14:useLocalDpi xmlns:a14="http://schemas.microsoft.com/office/drawing/2010/main"/>
              </a:ext>
            </a:extLst>
          </a:blip>
          <a:stretch>
            <a:fillRect/>
          </a:stretch>
        </p:blipFill>
        <p:spPr>
          <a:xfrm>
            <a:off x="205538" y="6401336"/>
            <a:ext cx="1846782" cy="335779"/>
          </a:xfrm>
          <a:prstGeom prst="rect">
            <a:avLst/>
          </a:prstGeom>
        </p:spPr>
      </p:pic>
    </p:spTree>
    <p:extLst>
      <p:ext uri="{BB962C8B-B14F-4D97-AF65-F5344CB8AC3E}">
        <p14:creationId xmlns:p14="http://schemas.microsoft.com/office/powerpoint/2010/main" val="1551248594"/>
      </p:ext>
    </p:extLst>
  </p:cSld>
  <p:clrMap bg1="lt1" tx1="dk1" bg2="lt2" tx2="dk2" accent1="accent1" accent2="accent2" accent3="accent3" accent4="accent4" accent5="accent5" accent6="accent6" hlink="hlink" folHlink="folHlink"/>
  <p:sldLayoutIdLst>
    <p:sldLayoutId id="2147483941" r:id="rId1"/>
    <p:sldLayoutId id="2147483972" r:id="rId2"/>
    <p:sldLayoutId id="2147483942" r:id="rId3"/>
    <p:sldLayoutId id="2147483962" r:id="rId4"/>
    <p:sldLayoutId id="2147483963" r:id="rId5"/>
    <p:sldLayoutId id="2147483969" r:id="rId6"/>
    <p:sldLayoutId id="2147483973" r:id="rId7"/>
    <p:sldLayoutId id="2147483974" r:id="rId8"/>
    <p:sldLayoutId id="2147483975" r:id="rId9"/>
    <p:sldLayoutId id="2147483976" r:id="rId10"/>
    <p:sldLayoutId id="2147483977" r:id="rId11"/>
    <p:sldLayoutId id="2147483978" r:id="rId12"/>
    <p:sldLayoutId id="2147483979" r:id="rId13"/>
    <p:sldLayoutId id="2147483980" r:id="rId14"/>
    <p:sldLayoutId id="2147483981" r:id="rId15"/>
    <p:sldLayoutId id="2147483982" r:id="rId16"/>
    <p:sldLayoutId id="2147483983" r:id="rId17"/>
    <p:sldLayoutId id="2147483951" r:id="rId18"/>
    <p:sldLayoutId id="2147483984" r:id="rId19"/>
    <p:sldLayoutId id="2147483985" r:id="rId20"/>
    <p:sldLayoutId id="2147483986" r:id="rId21"/>
    <p:sldLayoutId id="2147483987" r:id="rId22"/>
    <p:sldLayoutId id="2147483988" r:id="rId23"/>
    <p:sldLayoutId id="2147483989" r:id="rId24"/>
    <p:sldLayoutId id="2147483990" r:id="rId25"/>
    <p:sldLayoutId id="2147483991" r:id="rId26"/>
    <p:sldLayoutId id="2147483992" r:id="rId27"/>
    <p:sldLayoutId id="2147483993" r:id="rId28"/>
    <p:sldLayoutId id="2147483994" r:id="rId29"/>
    <p:sldLayoutId id="2147483995" r:id="rId30"/>
    <p:sldLayoutId id="2147483996" r:id="rId31"/>
    <p:sldLayoutId id="2147483997" r:id="rId32"/>
    <p:sldLayoutId id="2147483998" r:id="rId33"/>
    <p:sldLayoutId id="2147483958" r:id="rId34"/>
  </p:sldLayoutIdLst>
  <p:hf hdr="0" dt="0"/>
  <p:txStyles>
    <p:titleStyle>
      <a:lvl1pPr algn="l" defTabSz="685800" rtl="0" eaLnBrk="1" latinLnBrk="0" hangingPunct="1">
        <a:lnSpc>
          <a:spcPct val="90000"/>
        </a:lnSpc>
        <a:spcBef>
          <a:spcPct val="0"/>
        </a:spcBef>
        <a:buNone/>
        <a:defRPr sz="3200" b="1" kern="1200">
          <a:solidFill>
            <a:schemeClr val="tx1"/>
          </a:solidFill>
          <a:latin typeface="Roboto" panose="02000000000000000000" pitchFamily="2" charset="0"/>
          <a:ea typeface="Roboto" panose="02000000000000000000" pitchFamily="2" charset="0"/>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chemeClr val="tx1"/>
          </a:solidFill>
          <a:latin typeface="Roboto" panose="02000000000000000000" pitchFamily="2" charset="0"/>
          <a:ea typeface="Roboto" panose="02000000000000000000" pitchFamily="2" charset="0"/>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9.xml"/><Relationship Id="rId5" Type="http://schemas.openxmlformats.org/officeDocument/2006/relationships/image" Target="../media/image170.png"/><Relationship Id="rId4" Type="http://schemas.openxmlformats.org/officeDocument/2006/relationships/image" Target="../media/image160.png"/></Relationships>
</file>

<file path=ppt/slides/_rels/slide11.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8.png"/><Relationship Id="rId1" Type="http://schemas.openxmlformats.org/officeDocument/2006/relationships/slideLayout" Target="../slideLayouts/slideLayout19.xml"/><Relationship Id="rId4" Type="http://schemas.openxmlformats.org/officeDocument/2006/relationships/image" Target="../media/image170.png"/></Relationships>
</file>

<file path=ppt/slides/_rels/slide12.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19.jp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19.jp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19.jp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19.jp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9.xml"/><Relationship Id="rId5" Type="http://schemas.openxmlformats.org/officeDocument/2006/relationships/image" Target="../media/image32.png"/><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9.xml"/><Relationship Id="rId5" Type="http://schemas.openxmlformats.org/officeDocument/2006/relationships/image" Target="../media/image36.png"/><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19.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8.png"/><Relationship Id="rId1" Type="http://schemas.openxmlformats.org/officeDocument/2006/relationships/slideLayout" Target="../slideLayouts/slideLayout19.xml"/><Relationship Id="rId4" Type="http://schemas.openxmlformats.org/officeDocument/2006/relationships/image" Target="../media/image17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F0128-EE5B-4FF2-D95C-1B46EF04C6A3}"/>
              </a:ext>
            </a:extLst>
          </p:cNvPr>
          <p:cNvSpPr>
            <a:spLocks noGrp="1"/>
          </p:cNvSpPr>
          <p:nvPr>
            <p:ph type="ctrTitle"/>
          </p:nvPr>
        </p:nvSpPr>
        <p:spPr/>
        <p:txBody>
          <a:bodyPr/>
          <a:lstStyle/>
          <a:p>
            <a:r>
              <a:rPr lang="en-US" dirty="0"/>
              <a:t>Possible bunch compression experiments at the SNS</a:t>
            </a:r>
          </a:p>
        </p:txBody>
      </p:sp>
      <p:sp>
        <p:nvSpPr>
          <p:cNvPr id="3" name="Text Placeholder 2">
            <a:extLst>
              <a:ext uri="{FF2B5EF4-FFF2-40B4-BE49-F238E27FC236}">
                <a16:creationId xmlns:a16="http://schemas.microsoft.com/office/drawing/2014/main" id="{762A145D-6F41-4178-A55A-DE624489EA79}"/>
              </a:ext>
            </a:extLst>
          </p:cNvPr>
          <p:cNvSpPr>
            <a:spLocks noGrp="1"/>
          </p:cNvSpPr>
          <p:nvPr>
            <p:ph type="body" sz="quarter" idx="17"/>
          </p:nvPr>
        </p:nvSpPr>
        <p:spPr>
          <a:xfrm>
            <a:off x="906169" y="3970867"/>
            <a:ext cx="5511563" cy="1052597"/>
          </a:xfrm>
        </p:spPr>
        <p:txBody>
          <a:bodyPr/>
          <a:lstStyle/>
          <a:p>
            <a:pPr>
              <a:lnSpc>
                <a:spcPct val="125000"/>
              </a:lnSpc>
              <a:spcBef>
                <a:spcPts val="0"/>
              </a:spcBef>
              <a:spcAft>
                <a:spcPts val="0"/>
              </a:spcAft>
            </a:pPr>
            <a:r>
              <a:rPr lang="en-US" b="1" dirty="0"/>
              <a:t>Austin Hoover, Vasiliy Morozov</a:t>
            </a:r>
          </a:p>
          <a:p>
            <a:pPr>
              <a:lnSpc>
                <a:spcPct val="125000"/>
              </a:lnSpc>
              <a:spcBef>
                <a:spcPts val="0"/>
              </a:spcBef>
              <a:spcAft>
                <a:spcPts val="0"/>
              </a:spcAft>
            </a:pPr>
            <a:r>
              <a:rPr lang="en-US" dirty="0"/>
              <a:t>WP3 Proton Complex Meeting</a:t>
            </a:r>
          </a:p>
          <a:p>
            <a:pPr>
              <a:lnSpc>
                <a:spcPct val="125000"/>
              </a:lnSpc>
              <a:spcBef>
                <a:spcPts val="0"/>
              </a:spcBef>
              <a:spcAft>
                <a:spcPts val="0"/>
              </a:spcAft>
            </a:pPr>
            <a:r>
              <a:rPr lang="en-US" dirty="0"/>
              <a:t>January 31, 2025</a:t>
            </a:r>
          </a:p>
        </p:txBody>
      </p:sp>
    </p:spTree>
    <p:extLst>
      <p:ext uri="{BB962C8B-B14F-4D97-AF65-F5344CB8AC3E}">
        <p14:creationId xmlns:p14="http://schemas.microsoft.com/office/powerpoint/2010/main" val="4131311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63622-C2B9-8744-E252-0BA17F0CDB99}"/>
            </a:ext>
          </a:extLst>
        </p:cNvPr>
        <p:cNvGrpSpPr/>
        <p:nvPr/>
      </p:nvGrpSpPr>
      <p:grpSpPr>
        <a:xfrm>
          <a:off x="0" y="0"/>
          <a:ext cx="0" cy="0"/>
          <a:chOff x="0" y="0"/>
          <a:chExt cx="0" cy="0"/>
        </a:xfrm>
      </p:grpSpPr>
      <p:pic>
        <p:nvPicPr>
          <p:cNvPr id="40" name="Picture 39">
            <a:extLst>
              <a:ext uri="{FF2B5EF4-FFF2-40B4-BE49-F238E27FC236}">
                <a16:creationId xmlns:a16="http://schemas.microsoft.com/office/drawing/2014/main" id="{5AE95C52-272E-F689-5D71-FED539CF727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54733"/>
          <a:stretch/>
        </p:blipFill>
        <p:spPr>
          <a:xfrm>
            <a:off x="5232133" y="1844820"/>
            <a:ext cx="4475178" cy="3700702"/>
          </a:xfrm>
          <a:prstGeom prst="rect">
            <a:avLst/>
          </a:prstGeom>
        </p:spPr>
      </p:pic>
      <p:sp>
        <p:nvSpPr>
          <p:cNvPr id="41" name="Text Box 36">
            <a:extLst>
              <a:ext uri="{FF2B5EF4-FFF2-40B4-BE49-F238E27FC236}">
                <a16:creationId xmlns:a16="http://schemas.microsoft.com/office/drawing/2014/main" id="{DEBB3E9F-B9DB-0275-1952-29940582F2C5}"/>
              </a:ext>
            </a:extLst>
          </p:cNvPr>
          <p:cNvSpPr txBox="1">
            <a:spLocks noChangeArrowheads="1"/>
          </p:cNvSpPr>
          <p:nvPr/>
        </p:nvSpPr>
        <p:spPr bwMode="auto">
          <a:xfrm>
            <a:off x="4973670" y="2434803"/>
            <a:ext cx="115089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200" dirty="0">
                <a:solidFill>
                  <a:srgbClr val="CB4D3D">
                    <a:lumMod val="75000"/>
                  </a:srgbClr>
                </a:solidFill>
                <a:latin typeface="Roboto" panose="02000000000000000000" pitchFamily="2" charset="0"/>
                <a:ea typeface="Roboto" panose="02000000000000000000" pitchFamily="2" charset="0"/>
                <a:cs typeface="Arial" charset="0"/>
              </a:rPr>
              <a:t>Foil stripping</a:t>
            </a:r>
          </a:p>
        </p:txBody>
      </p:sp>
      <p:sp>
        <p:nvSpPr>
          <p:cNvPr id="42" name="Line 37">
            <a:extLst>
              <a:ext uri="{FF2B5EF4-FFF2-40B4-BE49-F238E27FC236}">
                <a16:creationId xmlns:a16="http://schemas.microsoft.com/office/drawing/2014/main" id="{EFD6EE98-FF7E-24E1-56C4-4885D44CA71A}"/>
              </a:ext>
            </a:extLst>
          </p:cNvPr>
          <p:cNvSpPr>
            <a:spLocks noChangeShapeType="1"/>
          </p:cNvSpPr>
          <p:nvPr/>
        </p:nvSpPr>
        <p:spPr bwMode="auto">
          <a:xfrm>
            <a:off x="6060042" y="2573303"/>
            <a:ext cx="251590" cy="3181"/>
          </a:xfrm>
          <a:prstGeom prst="line">
            <a:avLst/>
          </a:prstGeom>
          <a:noFill/>
          <a:ln w="9525">
            <a:solidFill>
              <a:srgbClr val="CB4D3D">
                <a:lumMod val="75000"/>
              </a:srgbClr>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4" name="Text Box 62">
            <a:extLst>
              <a:ext uri="{FF2B5EF4-FFF2-40B4-BE49-F238E27FC236}">
                <a16:creationId xmlns:a16="http://schemas.microsoft.com/office/drawing/2014/main" id="{7F19FA9F-CBE3-A3ED-A8CD-1CDBA7AA413E}"/>
              </a:ext>
            </a:extLst>
          </p:cNvPr>
          <p:cNvSpPr txBox="1">
            <a:spLocks noChangeArrowheads="1"/>
          </p:cNvSpPr>
          <p:nvPr/>
        </p:nvSpPr>
        <p:spPr bwMode="auto">
          <a:xfrm>
            <a:off x="5924960" y="1232767"/>
            <a:ext cx="260812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300" b="1" dirty="0">
                <a:solidFill>
                  <a:srgbClr val="CB4D3D">
                    <a:lumMod val="75000"/>
                  </a:srgbClr>
                </a:solidFill>
                <a:latin typeface="Roboto" panose="02000000000000000000" pitchFamily="2" charset="0"/>
                <a:ea typeface="Roboto" panose="02000000000000000000" pitchFamily="2" charset="0"/>
                <a:cs typeface="Arial" charset="0"/>
              </a:rPr>
              <a:t>Accumulator ring </a:t>
            </a:r>
            <a:r>
              <a:rPr lang="en-US" altLang="en-US" sz="1300" dirty="0">
                <a:solidFill>
                  <a:srgbClr val="CB4D3D">
                    <a:lumMod val="75000"/>
                  </a:srgbClr>
                </a:solidFill>
                <a:latin typeface="Roboto" panose="02000000000000000000" pitchFamily="2" charset="0"/>
                <a:ea typeface="Roboto" panose="02000000000000000000" pitchFamily="2" charset="0"/>
                <a:cs typeface="Arial" charset="0"/>
              </a:rPr>
              <a:t>compresses 1 ms pulse to 700 ns</a:t>
            </a:r>
          </a:p>
        </p:txBody>
      </p:sp>
      <p:sp>
        <p:nvSpPr>
          <p:cNvPr id="45" name="Line 2">
            <a:extLst>
              <a:ext uri="{FF2B5EF4-FFF2-40B4-BE49-F238E27FC236}">
                <a16:creationId xmlns:a16="http://schemas.microsoft.com/office/drawing/2014/main" id="{C86A5D24-B2A7-55E0-E5C4-D3EAF3EA05D1}"/>
              </a:ext>
            </a:extLst>
          </p:cNvPr>
          <p:cNvSpPr>
            <a:spLocks noChangeShapeType="1"/>
          </p:cNvSpPr>
          <p:nvPr/>
        </p:nvSpPr>
        <p:spPr bwMode="auto">
          <a:xfrm>
            <a:off x="1113071" y="4115590"/>
            <a:ext cx="4093760" cy="9777"/>
          </a:xfrm>
          <a:prstGeom prst="line">
            <a:avLst/>
          </a:prstGeom>
          <a:noFill/>
          <a:ln w="28575">
            <a:solidFill>
              <a:sysClr val="windowText" lastClr="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6" name="Rectangle 70">
            <a:extLst>
              <a:ext uri="{FF2B5EF4-FFF2-40B4-BE49-F238E27FC236}">
                <a16:creationId xmlns:a16="http://schemas.microsoft.com/office/drawing/2014/main" id="{44910CC9-35D4-C9DD-482A-065C1948A032}"/>
              </a:ext>
            </a:extLst>
          </p:cNvPr>
          <p:cNvSpPr>
            <a:spLocks noChangeArrowheads="1"/>
          </p:cNvSpPr>
          <p:nvPr/>
        </p:nvSpPr>
        <p:spPr bwMode="auto">
          <a:xfrm>
            <a:off x="245808" y="3996696"/>
            <a:ext cx="176245" cy="247582"/>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7" name="Rectangle 71">
            <a:extLst>
              <a:ext uri="{FF2B5EF4-FFF2-40B4-BE49-F238E27FC236}">
                <a16:creationId xmlns:a16="http://schemas.microsoft.com/office/drawing/2014/main" id="{48EFC0D5-40D4-377C-DBD1-CDED0887BEFA}"/>
              </a:ext>
            </a:extLst>
          </p:cNvPr>
          <p:cNvSpPr>
            <a:spLocks noChangeArrowheads="1"/>
          </p:cNvSpPr>
          <p:nvPr/>
        </p:nvSpPr>
        <p:spPr bwMode="auto">
          <a:xfrm>
            <a:off x="1832039" y="4002291"/>
            <a:ext cx="607066" cy="237791"/>
          </a:xfrm>
          <a:prstGeom prst="rect">
            <a:avLst/>
          </a:prstGeom>
          <a:solidFill>
            <a:srgbClr val="5785B7">
              <a:lumMod val="60000"/>
              <a:lumOff val="40000"/>
            </a:srgbClr>
          </a:solidFill>
          <a:ln w="12700">
            <a:no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DTL</a:t>
            </a:r>
          </a:p>
        </p:txBody>
      </p:sp>
      <p:sp>
        <p:nvSpPr>
          <p:cNvPr id="48" name="Rectangle 72">
            <a:extLst>
              <a:ext uri="{FF2B5EF4-FFF2-40B4-BE49-F238E27FC236}">
                <a16:creationId xmlns:a16="http://schemas.microsoft.com/office/drawing/2014/main" id="{6EC9B810-200D-70B0-52E8-3266FF87FBEE}"/>
              </a:ext>
            </a:extLst>
          </p:cNvPr>
          <p:cNvSpPr>
            <a:spLocks noChangeArrowheads="1"/>
          </p:cNvSpPr>
          <p:nvPr/>
        </p:nvSpPr>
        <p:spPr bwMode="auto">
          <a:xfrm>
            <a:off x="1119230" y="3401000"/>
            <a:ext cx="748602"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2.5 MeV</a:t>
            </a:r>
          </a:p>
        </p:txBody>
      </p:sp>
      <p:sp>
        <p:nvSpPr>
          <p:cNvPr id="49" name="Rectangle 73">
            <a:extLst>
              <a:ext uri="{FF2B5EF4-FFF2-40B4-BE49-F238E27FC236}">
                <a16:creationId xmlns:a16="http://schemas.microsoft.com/office/drawing/2014/main" id="{C8A786CE-7C60-4CD9-A3E9-78903C05EA57}"/>
              </a:ext>
            </a:extLst>
          </p:cNvPr>
          <p:cNvSpPr>
            <a:spLocks noChangeArrowheads="1"/>
          </p:cNvSpPr>
          <p:nvPr/>
        </p:nvSpPr>
        <p:spPr bwMode="auto">
          <a:xfrm>
            <a:off x="2486662" y="3995297"/>
            <a:ext cx="520342" cy="246183"/>
          </a:xfrm>
          <a:prstGeom prst="rect">
            <a:avLst/>
          </a:prstGeom>
          <a:solidFill>
            <a:srgbClr val="5785B7">
              <a:lumMod val="60000"/>
              <a:lumOff val="40000"/>
            </a:srgbClr>
          </a:solidFill>
          <a:ln w="12700">
            <a:no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CCL</a:t>
            </a:r>
          </a:p>
        </p:txBody>
      </p:sp>
      <p:sp>
        <p:nvSpPr>
          <p:cNvPr id="50" name="Line 74">
            <a:extLst>
              <a:ext uri="{FF2B5EF4-FFF2-40B4-BE49-F238E27FC236}">
                <a16:creationId xmlns:a16="http://schemas.microsoft.com/office/drawing/2014/main" id="{52C0D058-F6B3-2744-1343-63F5E1C7CF0C}"/>
              </a:ext>
            </a:extLst>
          </p:cNvPr>
          <p:cNvSpPr>
            <a:spLocks noChangeShapeType="1"/>
          </p:cNvSpPr>
          <p:nvPr/>
        </p:nvSpPr>
        <p:spPr bwMode="auto">
          <a:xfrm flipH="1" flipV="1">
            <a:off x="1785166" y="3658556"/>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51" name="Rectangle 75">
            <a:extLst>
              <a:ext uri="{FF2B5EF4-FFF2-40B4-BE49-F238E27FC236}">
                <a16:creationId xmlns:a16="http://schemas.microsoft.com/office/drawing/2014/main" id="{AD457DC3-A304-9E67-7D2E-9D7426C0CB6D}"/>
              </a:ext>
            </a:extLst>
          </p:cNvPr>
          <p:cNvSpPr>
            <a:spLocks noChangeArrowheads="1"/>
          </p:cNvSpPr>
          <p:nvPr/>
        </p:nvSpPr>
        <p:spPr bwMode="auto">
          <a:xfrm>
            <a:off x="4795586" y="3398036"/>
            <a:ext cx="1044880"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1050 MeV</a:t>
            </a:r>
          </a:p>
        </p:txBody>
      </p:sp>
      <p:sp>
        <p:nvSpPr>
          <p:cNvPr id="52" name="Rectangle 76">
            <a:extLst>
              <a:ext uri="{FF2B5EF4-FFF2-40B4-BE49-F238E27FC236}">
                <a16:creationId xmlns:a16="http://schemas.microsoft.com/office/drawing/2014/main" id="{BA67EBEA-3AB0-9FB3-A886-E615C0A386F5}"/>
              </a:ext>
            </a:extLst>
          </p:cNvPr>
          <p:cNvSpPr>
            <a:spLocks noChangeArrowheads="1"/>
          </p:cNvSpPr>
          <p:nvPr/>
        </p:nvSpPr>
        <p:spPr bwMode="auto">
          <a:xfrm>
            <a:off x="2020872" y="3407813"/>
            <a:ext cx="835164"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a:solidFill>
                  <a:prstClr val="black">
                    <a:lumMod val="50000"/>
                    <a:lumOff val="50000"/>
                  </a:prstClr>
                </a:solidFill>
                <a:latin typeface="Roboto" panose="02000000000000000000" pitchFamily="2" charset="0"/>
                <a:ea typeface="Roboto" panose="02000000000000000000" pitchFamily="2" charset="0"/>
                <a:cs typeface="Arial" charset="0"/>
              </a:rPr>
              <a:t>86.8 MeV</a:t>
            </a:r>
          </a:p>
        </p:txBody>
      </p:sp>
      <mc:AlternateContent xmlns:mc="http://schemas.openxmlformats.org/markup-compatibility/2006" xmlns:a14="http://schemas.microsoft.com/office/drawing/2010/main">
        <mc:Choice Requires="a14">
          <p:sp>
            <p:nvSpPr>
              <p:cNvPr id="53" name="Rectangle 78">
                <a:extLst>
                  <a:ext uri="{FF2B5EF4-FFF2-40B4-BE49-F238E27FC236}">
                    <a16:creationId xmlns:a16="http://schemas.microsoft.com/office/drawing/2014/main" id="{21E7DA8C-537C-7C8F-925B-7F37B31499D7}"/>
                  </a:ext>
                </a:extLst>
              </p:cNvPr>
              <p:cNvSpPr>
                <a:spLocks noChangeArrowheads="1"/>
              </p:cNvSpPr>
              <p:nvPr/>
            </p:nvSpPr>
            <p:spPr bwMode="auto">
              <a:xfrm>
                <a:off x="3060158" y="3993898"/>
                <a:ext cx="998721" cy="241988"/>
              </a:xfrm>
              <a:prstGeom prst="rect">
                <a:avLst/>
              </a:prstGeom>
              <a:solidFill>
                <a:srgbClr val="5785B7">
                  <a:lumMod val="60000"/>
                  <a:lumOff val="40000"/>
                </a:srgbClr>
              </a:solidFill>
              <a:ln w="9525">
                <a:noFill/>
                <a:miter lim="800000"/>
                <a:headEnd/>
                <a:tailEnd/>
              </a:ln>
              <a:effectLst/>
              <a:extLst>
                <a:ext uri="{AF507438-7753-43E0-B8FC-AC1667EBCBE1}">
                  <a14:hiddenEffects>
                    <a:effectLst>
                      <a:outerShdw dist="35921" dir="2700000" algn="ctr" rotWithShape="0">
                        <a:schemeClr val="bg2"/>
                      </a:outerShdw>
                    </a:effectLst>
                  </a14:hiddenEffects>
                </a:ext>
              </a:ex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SRF </a:t>
                </a:r>
                <a14:m>
                  <m:oMath xmlns:m="http://schemas.openxmlformats.org/officeDocument/2006/math">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𝛽</m:t>
                    </m:r>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=0.61</m:t>
                    </m:r>
                  </m:oMath>
                </a14:m>
                <a:endPar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endParaRPr>
              </a:p>
            </p:txBody>
          </p:sp>
        </mc:Choice>
        <mc:Fallback xmlns="">
          <p:sp>
            <p:nvSpPr>
              <p:cNvPr id="53" name="Rectangle 78">
                <a:extLst>
                  <a:ext uri="{FF2B5EF4-FFF2-40B4-BE49-F238E27FC236}">
                    <a16:creationId xmlns:a16="http://schemas.microsoft.com/office/drawing/2014/main" id="{21E7DA8C-537C-7C8F-925B-7F37B31499D7}"/>
                  </a:ext>
                </a:extLst>
              </p:cNvPr>
              <p:cNvSpPr>
                <a:spLocks noRot="1" noChangeAspect="1" noMove="1" noResize="1" noEditPoints="1" noAdjustHandles="1" noChangeArrowheads="1" noChangeShapeType="1" noTextEdit="1"/>
              </p:cNvSpPr>
              <p:nvPr/>
            </p:nvSpPr>
            <p:spPr bwMode="auto">
              <a:xfrm>
                <a:off x="3060158" y="3993898"/>
                <a:ext cx="998721" cy="241988"/>
              </a:xfrm>
              <a:prstGeom prst="rect">
                <a:avLst/>
              </a:prstGeom>
              <a:blipFill>
                <a:blip r:embed="rId4"/>
                <a:stretch>
                  <a:fillRect l="-2500" t="-10000" b="-20000"/>
                </a:stretch>
              </a:bli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Rectangle 79">
                <a:extLst>
                  <a:ext uri="{FF2B5EF4-FFF2-40B4-BE49-F238E27FC236}">
                    <a16:creationId xmlns:a16="http://schemas.microsoft.com/office/drawing/2014/main" id="{72E9F336-D723-8559-832A-B22CA2833A39}"/>
                  </a:ext>
                </a:extLst>
              </p:cNvPr>
              <p:cNvSpPr>
                <a:spLocks noChangeArrowheads="1"/>
              </p:cNvSpPr>
              <p:nvPr/>
            </p:nvSpPr>
            <p:spPr bwMode="auto">
              <a:xfrm>
                <a:off x="4106436" y="3982708"/>
                <a:ext cx="1044880" cy="246183"/>
              </a:xfrm>
              <a:prstGeom prst="rect">
                <a:avLst/>
              </a:prstGeom>
              <a:solidFill>
                <a:srgbClr val="5785B7">
                  <a:lumMod val="60000"/>
                  <a:lumOff val="40000"/>
                </a:srgbClr>
              </a:solidFill>
              <a:ln w="9525">
                <a:no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SRF </a:t>
                </a:r>
                <a14:m>
                  <m:oMath xmlns:m="http://schemas.openxmlformats.org/officeDocument/2006/math">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𝛽</m:t>
                    </m:r>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=0.81</m:t>
                    </m:r>
                  </m:oMath>
                </a14:m>
                <a:endPar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endParaRPr>
              </a:p>
            </p:txBody>
          </p:sp>
        </mc:Choice>
        <mc:Fallback xmlns="">
          <p:sp>
            <p:nvSpPr>
              <p:cNvPr id="54" name="Rectangle 79">
                <a:extLst>
                  <a:ext uri="{FF2B5EF4-FFF2-40B4-BE49-F238E27FC236}">
                    <a16:creationId xmlns:a16="http://schemas.microsoft.com/office/drawing/2014/main" id="{72E9F336-D723-8559-832A-B22CA2833A39}"/>
                  </a:ext>
                </a:extLst>
              </p:cNvPr>
              <p:cNvSpPr>
                <a:spLocks noRot="1" noChangeAspect="1" noMove="1" noResize="1" noEditPoints="1" noAdjustHandles="1" noChangeArrowheads="1" noChangeShapeType="1" noTextEdit="1"/>
              </p:cNvSpPr>
              <p:nvPr/>
            </p:nvSpPr>
            <p:spPr bwMode="auto">
              <a:xfrm>
                <a:off x="4106436" y="3982708"/>
                <a:ext cx="1044880" cy="246183"/>
              </a:xfrm>
              <a:prstGeom prst="rect">
                <a:avLst/>
              </a:prstGeom>
              <a:blipFill>
                <a:blip r:embed="rId5"/>
                <a:stretch>
                  <a:fillRect l="-1205" t="-4762" b="-19048"/>
                </a:stretch>
              </a:blipFill>
              <a:ln w="9525">
                <a:noFill/>
                <a:miter lim="800000"/>
                <a:headEnd/>
                <a:tailEnd/>
              </a:ln>
              <a:effectLst/>
            </p:spPr>
            <p:txBody>
              <a:bodyPr/>
              <a:lstStyle/>
              <a:p>
                <a:r>
                  <a:rPr lang="en-US">
                    <a:noFill/>
                  </a:rPr>
                  <a:t> </a:t>
                </a:r>
              </a:p>
            </p:txBody>
          </p:sp>
        </mc:Fallback>
      </mc:AlternateContent>
      <p:sp>
        <p:nvSpPr>
          <p:cNvPr id="55" name="Rectangle 82">
            <a:extLst>
              <a:ext uri="{FF2B5EF4-FFF2-40B4-BE49-F238E27FC236}">
                <a16:creationId xmlns:a16="http://schemas.microsoft.com/office/drawing/2014/main" id="{6DBBE09B-8938-431C-0ECF-AE787035B1FA}"/>
              </a:ext>
            </a:extLst>
          </p:cNvPr>
          <p:cNvSpPr>
            <a:spLocks noChangeArrowheads="1"/>
          </p:cNvSpPr>
          <p:nvPr/>
        </p:nvSpPr>
        <p:spPr bwMode="auto">
          <a:xfrm>
            <a:off x="2799912" y="3399727"/>
            <a:ext cx="795088"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a:solidFill>
                  <a:prstClr val="black">
                    <a:lumMod val="50000"/>
                    <a:lumOff val="50000"/>
                  </a:prstClr>
                </a:solidFill>
                <a:latin typeface="Roboto" panose="02000000000000000000" pitchFamily="2" charset="0"/>
                <a:ea typeface="Roboto" panose="02000000000000000000" pitchFamily="2" charset="0"/>
                <a:cs typeface="Arial" charset="0"/>
              </a:rPr>
              <a:t>186 MeV</a:t>
            </a:r>
          </a:p>
        </p:txBody>
      </p:sp>
      <p:sp>
        <p:nvSpPr>
          <p:cNvPr id="56" name="Rectangle 83">
            <a:extLst>
              <a:ext uri="{FF2B5EF4-FFF2-40B4-BE49-F238E27FC236}">
                <a16:creationId xmlns:a16="http://schemas.microsoft.com/office/drawing/2014/main" id="{671AF79A-EE92-2200-D812-5DA3E625184E}"/>
              </a:ext>
            </a:extLst>
          </p:cNvPr>
          <p:cNvSpPr>
            <a:spLocks noChangeArrowheads="1"/>
          </p:cNvSpPr>
          <p:nvPr/>
        </p:nvSpPr>
        <p:spPr bwMode="auto">
          <a:xfrm>
            <a:off x="3654633" y="3399727"/>
            <a:ext cx="795088"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387 MeV</a:t>
            </a:r>
          </a:p>
        </p:txBody>
      </p:sp>
      <p:sp>
        <p:nvSpPr>
          <p:cNvPr id="57" name="Line 84">
            <a:extLst>
              <a:ext uri="{FF2B5EF4-FFF2-40B4-BE49-F238E27FC236}">
                <a16:creationId xmlns:a16="http://schemas.microsoft.com/office/drawing/2014/main" id="{CC8E316B-1118-60A3-9640-C46DDDDC2A29}"/>
              </a:ext>
            </a:extLst>
          </p:cNvPr>
          <p:cNvSpPr>
            <a:spLocks noChangeShapeType="1"/>
          </p:cNvSpPr>
          <p:nvPr/>
        </p:nvSpPr>
        <p:spPr bwMode="auto">
          <a:xfrm flipH="1" flipV="1">
            <a:off x="2436306" y="3633614"/>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58" name="Line 85">
            <a:extLst>
              <a:ext uri="{FF2B5EF4-FFF2-40B4-BE49-F238E27FC236}">
                <a16:creationId xmlns:a16="http://schemas.microsoft.com/office/drawing/2014/main" id="{4DEA1A88-34C8-75EA-238F-B02E0A5DBD2D}"/>
              </a:ext>
            </a:extLst>
          </p:cNvPr>
          <p:cNvSpPr>
            <a:spLocks noChangeShapeType="1"/>
          </p:cNvSpPr>
          <p:nvPr/>
        </p:nvSpPr>
        <p:spPr bwMode="auto">
          <a:xfrm flipH="1" flipV="1">
            <a:off x="3023789" y="3631616"/>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59" name="Line 86">
            <a:extLst>
              <a:ext uri="{FF2B5EF4-FFF2-40B4-BE49-F238E27FC236}">
                <a16:creationId xmlns:a16="http://schemas.microsoft.com/office/drawing/2014/main" id="{758C92D3-E8B6-688B-C588-1D70F35CE728}"/>
              </a:ext>
            </a:extLst>
          </p:cNvPr>
          <p:cNvSpPr>
            <a:spLocks noChangeShapeType="1"/>
          </p:cNvSpPr>
          <p:nvPr/>
        </p:nvSpPr>
        <p:spPr bwMode="auto">
          <a:xfrm flipH="1" flipV="1">
            <a:off x="5243635" y="3640009"/>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0" name="Line 87">
            <a:extLst>
              <a:ext uri="{FF2B5EF4-FFF2-40B4-BE49-F238E27FC236}">
                <a16:creationId xmlns:a16="http://schemas.microsoft.com/office/drawing/2014/main" id="{B958885B-F8D2-1074-56B1-E38A295156C9}"/>
              </a:ext>
            </a:extLst>
          </p:cNvPr>
          <p:cNvSpPr>
            <a:spLocks noChangeShapeType="1"/>
          </p:cNvSpPr>
          <p:nvPr/>
        </p:nvSpPr>
        <p:spPr bwMode="auto">
          <a:xfrm flipH="1" flipV="1">
            <a:off x="4072866" y="3635814"/>
            <a:ext cx="0" cy="314723"/>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1" name="Rectangle 88">
            <a:extLst>
              <a:ext uri="{FF2B5EF4-FFF2-40B4-BE49-F238E27FC236}">
                <a16:creationId xmlns:a16="http://schemas.microsoft.com/office/drawing/2014/main" id="{672D4A74-B446-27B3-34B2-64ABC6786255}"/>
              </a:ext>
            </a:extLst>
          </p:cNvPr>
          <p:cNvSpPr>
            <a:spLocks noChangeArrowheads="1"/>
          </p:cNvSpPr>
          <p:nvPr/>
        </p:nvSpPr>
        <p:spPr bwMode="auto">
          <a:xfrm>
            <a:off x="483599" y="3998095"/>
            <a:ext cx="607066" cy="237791"/>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RFQ</a:t>
            </a:r>
          </a:p>
        </p:txBody>
      </p:sp>
      <p:sp>
        <p:nvSpPr>
          <p:cNvPr id="62" name="Line 91">
            <a:extLst>
              <a:ext uri="{FF2B5EF4-FFF2-40B4-BE49-F238E27FC236}">
                <a16:creationId xmlns:a16="http://schemas.microsoft.com/office/drawing/2014/main" id="{56E688DC-8020-BAB8-0A4B-BEA715F9DA89}"/>
              </a:ext>
            </a:extLst>
          </p:cNvPr>
          <p:cNvSpPr>
            <a:spLocks noChangeShapeType="1"/>
          </p:cNvSpPr>
          <p:nvPr/>
        </p:nvSpPr>
        <p:spPr bwMode="auto">
          <a:xfrm flipH="1">
            <a:off x="339524" y="4279053"/>
            <a:ext cx="0" cy="152466"/>
          </a:xfrm>
          <a:prstGeom prst="line">
            <a:avLst/>
          </a:prstGeom>
          <a:noFill/>
          <a:ln w="15875">
            <a:solidFill>
              <a:sysClr val="windowText" lastClr="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3" name="Rectangle 88">
            <a:extLst>
              <a:ext uri="{FF2B5EF4-FFF2-40B4-BE49-F238E27FC236}">
                <a16:creationId xmlns:a16="http://schemas.microsoft.com/office/drawing/2014/main" id="{F712F778-8157-482A-BB1B-3EC606C07815}"/>
              </a:ext>
            </a:extLst>
          </p:cNvPr>
          <p:cNvSpPr>
            <a:spLocks noChangeArrowheads="1"/>
          </p:cNvSpPr>
          <p:nvPr/>
        </p:nvSpPr>
        <p:spPr bwMode="auto">
          <a:xfrm>
            <a:off x="1137536" y="3995265"/>
            <a:ext cx="647630" cy="237791"/>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MEBT</a:t>
            </a:r>
          </a:p>
        </p:txBody>
      </p:sp>
      <p:sp>
        <p:nvSpPr>
          <p:cNvPr id="64" name="Line 74">
            <a:extLst>
              <a:ext uri="{FF2B5EF4-FFF2-40B4-BE49-F238E27FC236}">
                <a16:creationId xmlns:a16="http://schemas.microsoft.com/office/drawing/2014/main" id="{80B2B356-7031-E1B1-671A-5EBE332CE053}"/>
              </a:ext>
            </a:extLst>
          </p:cNvPr>
          <p:cNvSpPr>
            <a:spLocks noChangeShapeType="1"/>
          </p:cNvSpPr>
          <p:nvPr/>
        </p:nvSpPr>
        <p:spPr bwMode="auto">
          <a:xfrm flipH="1" flipV="1">
            <a:off x="1148861" y="3640009"/>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5" name="Text Box 60">
            <a:extLst>
              <a:ext uri="{FF2B5EF4-FFF2-40B4-BE49-F238E27FC236}">
                <a16:creationId xmlns:a16="http://schemas.microsoft.com/office/drawing/2014/main" id="{50185B54-C923-A979-880C-D68065B5C8A5}"/>
              </a:ext>
            </a:extLst>
          </p:cNvPr>
          <p:cNvSpPr txBox="1">
            <a:spLocks noChangeArrowheads="1"/>
          </p:cNvSpPr>
          <p:nvPr/>
        </p:nvSpPr>
        <p:spPr bwMode="auto">
          <a:xfrm>
            <a:off x="2228017" y="2639679"/>
            <a:ext cx="2633663"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300" b="1" dirty="0">
                <a:solidFill>
                  <a:srgbClr val="5785B7">
                    <a:lumMod val="75000"/>
                  </a:srgbClr>
                </a:solidFill>
                <a:latin typeface="Roboto" panose="02000000000000000000" pitchFamily="2" charset="0"/>
                <a:ea typeface="Roboto" panose="02000000000000000000" pitchFamily="2" charset="0"/>
                <a:cs typeface="Arial" charset="0"/>
              </a:rPr>
              <a:t>Linac </a:t>
            </a:r>
            <a:r>
              <a:rPr lang="en-US" altLang="en-US" sz="1300" dirty="0">
                <a:solidFill>
                  <a:srgbClr val="5785B7">
                    <a:lumMod val="75000"/>
                  </a:srgbClr>
                </a:solidFill>
                <a:latin typeface="Roboto" panose="02000000000000000000" pitchFamily="2" charset="0"/>
                <a:ea typeface="Roboto" panose="02000000000000000000" pitchFamily="2" charset="0"/>
                <a:cs typeface="Arial" charset="0"/>
              </a:rPr>
              <a:t>accelerates to 1.3 GeV</a:t>
            </a:r>
          </a:p>
        </p:txBody>
      </p:sp>
      <p:sp>
        <p:nvSpPr>
          <p:cNvPr id="66" name="Rectangle 69">
            <a:extLst>
              <a:ext uri="{FF2B5EF4-FFF2-40B4-BE49-F238E27FC236}">
                <a16:creationId xmlns:a16="http://schemas.microsoft.com/office/drawing/2014/main" id="{EB93C052-5268-398D-2BF7-3B54518C8B46}"/>
              </a:ext>
            </a:extLst>
          </p:cNvPr>
          <p:cNvSpPr>
            <a:spLocks noChangeArrowheads="1"/>
          </p:cNvSpPr>
          <p:nvPr/>
        </p:nvSpPr>
        <p:spPr bwMode="auto">
          <a:xfrm>
            <a:off x="157688" y="4417906"/>
            <a:ext cx="913711"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solidFill>
                <a:latin typeface="Roboto" panose="02000000000000000000" pitchFamily="2" charset="0"/>
                <a:ea typeface="Roboto" panose="02000000000000000000" pitchFamily="2" charset="0"/>
                <a:cs typeface="Arial" charset="0"/>
              </a:rPr>
              <a:t>Ion Source</a:t>
            </a:r>
          </a:p>
        </p:txBody>
      </p:sp>
      <p:sp>
        <p:nvSpPr>
          <p:cNvPr id="67" name="Text Box 36">
            <a:extLst>
              <a:ext uri="{FF2B5EF4-FFF2-40B4-BE49-F238E27FC236}">
                <a16:creationId xmlns:a16="http://schemas.microsoft.com/office/drawing/2014/main" id="{A477A171-140E-D4E6-6602-CCD542EF59CD}"/>
              </a:ext>
            </a:extLst>
          </p:cNvPr>
          <p:cNvSpPr txBox="1">
            <a:spLocks noChangeArrowheads="1"/>
          </p:cNvSpPr>
          <p:nvPr/>
        </p:nvSpPr>
        <p:spPr bwMode="auto">
          <a:xfrm>
            <a:off x="6542860" y="3152448"/>
            <a:ext cx="913743" cy="276999"/>
          </a:xfrm>
          <a:prstGeom prst="rect">
            <a:avLst/>
          </a:prstGeom>
          <a:solidFill>
            <a:sysClr val="window" lastClr="FFFFFF"/>
          </a:solidFill>
          <a:ln>
            <a:noFill/>
          </a:ln>
          <a:effectLst/>
        </p:spPr>
        <p:txBody>
          <a:bodyPr wrap="square">
            <a:spAutoFit/>
          </a:bodyPr>
          <a:lstStyle/>
          <a:p>
            <a:pPr marL="0" marR="0" lvl="0" indent="0" defTabSz="914400" eaLnBrk="1" fontAlgn="base" latinLnBrk="0" hangingPunct="1">
              <a:lnSpc>
                <a:spcPct val="100000"/>
              </a:lnSpc>
              <a:spcBef>
                <a:spcPct val="50000"/>
              </a:spcBef>
              <a:spcAft>
                <a:spcPct val="0"/>
              </a:spcAft>
              <a:buClrTx/>
              <a:buSzTx/>
              <a:buFontTx/>
              <a:buNone/>
              <a:tabLst/>
              <a:defRPr/>
            </a:pPr>
            <a:r>
              <a:rPr kumimoji="0" lang="en-US" altLang="en-US" sz="1200" b="0" i="0" u="none" strike="noStrike" kern="0" cap="none" spc="0" normalizeH="0" baseline="0" noProof="0" dirty="0">
                <a:ln>
                  <a:noFill/>
                </a:ln>
                <a:solidFill>
                  <a:srgbClr val="CB4D3D">
                    <a:lumMod val="75000"/>
                  </a:srgbClr>
                </a:solidFill>
                <a:effectLst/>
                <a:uLnTx/>
                <a:uFillTx/>
                <a:latin typeface="Roboto" panose="02000000000000000000" pitchFamily="2" charset="0"/>
                <a:ea typeface="Roboto" panose="02000000000000000000" pitchFamily="2" charset="0"/>
                <a:cs typeface="Arial" charset="0"/>
              </a:rPr>
              <a:t>RF (h=1,2)</a:t>
            </a:r>
          </a:p>
        </p:txBody>
      </p:sp>
      <p:grpSp>
        <p:nvGrpSpPr>
          <p:cNvPr id="68" name="Group 67">
            <a:extLst>
              <a:ext uri="{FF2B5EF4-FFF2-40B4-BE49-F238E27FC236}">
                <a16:creationId xmlns:a16="http://schemas.microsoft.com/office/drawing/2014/main" id="{9306E13F-9903-7EE2-C998-B7D80D57E620}"/>
              </a:ext>
            </a:extLst>
          </p:cNvPr>
          <p:cNvGrpSpPr/>
          <p:nvPr/>
        </p:nvGrpSpPr>
        <p:grpSpPr>
          <a:xfrm>
            <a:off x="6454058" y="1994669"/>
            <a:ext cx="1015664" cy="553825"/>
            <a:chOff x="6576607" y="2060657"/>
            <a:chExt cx="1015664" cy="553825"/>
          </a:xfrm>
        </p:grpSpPr>
        <p:sp>
          <p:nvSpPr>
            <p:cNvPr id="69" name="Rectangle 68">
              <a:extLst>
                <a:ext uri="{FF2B5EF4-FFF2-40B4-BE49-F238E27FC236}">
                  <a16:creationId xmlns:a16="http://schemas.microsoft.com/office/drawing/2014/main" id="{4FD6A51A-7826-47A8-170F-A917CE8CABAB}"/>
                </a:ext>
              </a:extLst>
            </p:cNvPr>
            <p:cNvSpPr/>
            <p:nvPr/>
          </p:nvSpPr>
          <p:spPr>
            <a:xfrm rot="5400000">
              <a:off x="7042456" y="1804625"/>
              <a:ext cx="64008" cy="576072"/>
            </a:xfrm>
            <a:prstGeom prst="rect">
              <a:avLst/>
            </a:prstGeom>
            <a:solidFill>
              <a:srgbClr val="CB4D3D">
                <a:lumMod val="75000"/>
              </a:srgbClr>
            </a:solidFill>
            <a:ln w="19050">
              <a:noFill/>
              <a:miter lim="800000"/>
            </a:ln>
            <a:effectLst/>
            <a:scene3d>
              <a:camera prst="orthographicFront">
                <a:rot lat="0" lon="0" rev="0"/>
              </a:camera>
              <a:lightRig rig="threePt" dir="t">
                <a:rot lat="0" lon="0" rev="1200000"/>
              </a:lightRig>
            </a:scene3d>
            <a:sp3d/>
          </p:spPr>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endParaRPr>
            </a:p>
          </p:txBody>
        </p:sp>
        <p:sp>
          <p:nvSpPr>
            <p:cNvPr id="70" name="Arc 69">
              <a:extLst>
                <a:ext uri="{FF2B5EF4-FFF2-40B4-BE49-F238E27FC236}">
                  <a16:creationId xmlns:a16="http://schemas.microsoft.com/office/drawing/2014/main" id="{91AB0835-8952-3660-29B2-A01F1C64AF58}"/>
                </a:ext>
              </a:extLst>
            </p:cNvPr>
            <p:cNvSpPr>
              <a:spLocks noChangeAspect="1"/>
            </p:cNvSpPr>
            <p:nvPr/>
          </p:nvSpPr>
          <p:spPr>
            <a:xfrm>
              <a:off x="7073156" y="2095367"/>
              <a:ext cx="519115" cy="519115"/>
            </a:xfrm>
            <a:prstGeom prst="arc">
              <a:avLst/>
            </a:prstGeom>
            <a:noFill/>
            <a:ln w="63500" cap="flat" cmpd="sng" algn="ctr">
              <a:solidFill>
                <a:srgbClr val="CB4D3D">
                  <a:lumMod val="7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endParaRPr>
            </a:p>
          </p:txBody>
        </p:sp>
        <p:sp>
          <p:nvSpPr>
            <p:cNvPr id="71" name="Arc 70">
              <a:extLst>
                <a:ext uri="{FF2B5EF4-FFF2-40B4-BE49-F238E27FC236}">
                  <a16:creationId xmlns:a16="http://schemas.microsoft.com/office/drawing/2014/main" id="{3F0D89B3-B66F-2DF5-7652-428D09A30D8F}"/>
                </a:ext>
              </a:extLst>
            </p:cNvPr>
            <p:cNvSpPr>
              <a:spLocks noChangeAspect="1"/>
            </p:cNvSpPr>
            <p:nvPr/>
          </p:nvSpPr>
          <p:spPr>
            <a:xfrm flipH="1">
              <a:off x="6576607" y="2092661"/>
              <a:ext cx="519115" cy="519115"/>
            </a:xfrm>
            <a:prstGeom prst="arc">
              <a:avLst/>
            </a:prstGeom>
            <a:noFill/>
            <a:ln w="63500" cap="flat" cmpd="sng" algn="ctr">
              <a:solidFill>
                <a:srgbClr val="CB4D3D">
                  <a:lumMod val="7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endParaRPr>
            </a:p>
          </p:txBody>
        </p:sp>
      </p:grpSp>
      <p:grpSp>
        <p:nvGrpSpPr>
          <p:cNvPr id="72" name="Group 71">
            <a:extLst>
              <a:ext uri="{FF2B5EF4-FFF2-40B4-BE49-F238E27FC236}">
                <a16:creationId xmlns:a16="http://schemas.microsoft.com/office/drawing/2014/main" id="{00DFCB0D-C7FE-668E-C76C-2F69B7CF0C71}"/>
              </a:ext>
            </a:extLst>
          </p:cNvPr>
          <p:cNvGrpSpPr/>
          <p:nvPr/>
        </p:nvGrpSpPr>
        <p:grpSpPr>
          <a:xfrm flipV="1">
            <a:off x="6465149" y="2511666"/>
            <a:ext cx="575577" cy="551119"/>
            <a:chOff x="6576607" y="2060657"/>
            <a:chExt cx="575577" cy="551119"/>
          </a:xfrm>
        </p:grpSpPr>
        <p:sp>
          <p:nvSpPr>
            <p:cNvPr id="73" name="Rectangle 72">
              <a:extLst>
                <a:ext uri="{FF2B5EF4-FFF2-40B4-BE49-F238E27FC236}">
                  <a16:creationId xmlns:a16="http://schemas.microsoft.com/office/drawing/2014/main" id="{12A01EB7-30C0-5448-0120-6C8F6D4BF343}"/>
                </a:ext>
              </a:extLst>
            </p:cNvPr>
            <p:cNvSpPr/>
            <p:nvPr/>
          </p:nvSpPr>
          <p:spPr>
            <a:xfrm rot="5400000">
              <a:off x="6937300" y="1909781"/>
              <a:ext cx="64008" cy="365760"/>
            </a:xfrm>
            <a:prstGeom prst="rect">
              <a:avLst/>
            </a:prstGeom>
            <a:solidFill>
              <a:srgbClr val="CB4D3D">
                <a:lumMod val="75000"/>
              </a:srgbClr>
            </a:solidFill>
            <a:ln w="19050">
              <a:noFill/>
              <a:miter lim="800000"/>
            </a:ln>
            <a:effectLst/>
            <a:scene3d>
              <a:camera prst="orthographicFront">
                <a:rot lat="0" lon="0" rev="0"/>
              </a:camera>
              <a:lightRig rig="threePt" dir="t">
                <a:rot lat="0" lon="0" rev="1200000"/>
              </a:lightRig>
            </a:scene3d>
            <a:sp3d/>
          </p:spPr>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endParaRPr>
            </a:p>
          </p:txBody>
        </p:sp>
        <p:sp>
          <p:nvSpPr>
            <p:cNvPr id="74" name="Arc 73">
              <a:extLst>
                <a:ext uri="{FF2B5EF4-FFF2-40B4-BE49-F238E27FC236}">
                  <a16:creationId xmlns:a16="http://schemas.microsoft.com/office/drawing/2014/main" id="{4533E9C0-7AA4-D12D-FC21-10845F66183B}"/>
                </a:ext>
              </a:extLst>
            </p:cNvPr>
            <p:cNvSpPr>
              <a:spLocks noChangeAspect="1"/>
            </p:cNvSpPr>
            <p:nvPr/>
          </p:nvSpPr>
          <p:spPr>
            <a:xfrm flipH="1">
              <a:off x="6576607" y="2092661"/>
              <a:ext cx="519115" cy="519115"/>
            </a:xfrm>
            <a:prstGeom prst="arc">
              <a:avLst/>
            </a:prstGeom>
            <a:noFill/>
            <a:ln w="63500" cap="flat" cmpd="sng" algn="ctr">
              <a:solidFill>
                <a:srgbClr val="CB4D3D">
                  <a:lumMod val="7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endParaRPr>
            </a:p>
          </p:txBody>
        </p:sp>
      </p:grpSp>
      <p:sp>
        <p:nvSpPr>
          <p:cNvPr id="75" name="Rectangle 74">
            <a:extLst>
              <a:ext uri="{FF2B5EF4-FFF2-40B4-BE49-F238E27FC236}">
                <a16:creationId xmlns:a16="http://schemas.microsoft.com/office/drawing/2014/main" id="{3A25E058-F5AC-5EED-BE4C-13F78FBCA097}"/>
              </a:ext>
            </a:extLst>
          </p:cNvPr>
          <p:cNvSpPr/>
          <p:nvPr/>
        </p:nvSpPr>
        <p:spPr>
          <a:xfrm>
            <a:off x="6427600" y="2259105"/>
            <a:ext cx="64008" cy="576072"/>
          </a:xfrm>
          <a:prstGeom prst="rect">
            <a:avLst/>
          </a:prstGeom>
          <a:solidFill>
            <a:srgbClr val="CB4D3D">
              <a:lumMod val="75000"/>
            </a:srgbClr>
          </a:solidFill>
          <a:ln w="19050">
            <a:noFill/>
            <a:miter lim="800000"/>
          </a:ln>
          <a:effectLst/>
          <a:scene3d>
            <a:camera prst="orthographicFront">
              <a:rot lat="0" lon="0" rev="0"/>
            </a:camera>
            <a:lightRig rig="threePt" dir="t">
              <a:rot lat="0" lon="0" rev="1200000"/>
            </a:lightRig>
          </a:scene3d>
          <a:sp3d/>
        </p:spPr>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endParaRPr>
          </a:p>
        </p:txBody>
      </p:sp>
      <p:sp>
        <p:nvSpPr>
          <p:cNvPr id="2" name="Text Box 60">
            <a:extLst>
              <a:ext uri="{FF2B5EF4-FFF2-40B4-BE49-F238E27FC236}">
                <a16:creationId xmlns:a16="http://schemas.microsoft.com/office/drawing/2014/main" id="{A849BD1D-B265-5F38-7EA6-5820B65373A8}"/>
              </a:ext>
            </a:extLst>
          </p:cNvPr>
          <p:cNvSpPr txBox="1">
            <a:spLocks noChangeArrowheads="1"/>
          </p:cNvSpPr>
          <p:nvPr/>
        </p:nvSpPr>
        <p:spPr bwMode="auto">
          <a:xfrm>
            <a:off x="240272" y="2621120"/>
            <a:ext cx="178649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300" b="1" dirty="0">
                <a:solidFill>
                  <a:srgbClr val="5785B7">
                    <a:lumMod val="60000"/>
                    <a:lumOff val="40000"/>
                  </a:srgbClr>
                </a:solidFill>
                <a:latin typeface="Roboto" panose="02000000000000000000" pitchFamily="2" charset="0"/>
                <a:ea typeface="Roboto" panose="02000000000000000000" pitchFamily="2" charset="0"/>
                <a:cs typeface="Arial" charset="0"/>
              </a:rPr>
              <a:t>Front end</a:t>
            </a:r>
            <a:r>
              <a:rPr lang="en-US" altLang="en-US" sz="1300" dirty="0">
                <a:solidFill>
                  <a:srgbClr val="5785B7">
                    <a:lumMod val="60000"/>
                    <a:lumOff val="40000"/>
                  </a:srgbClr>
                </a:solidFill>
                <a:latin typeface="Roboto" panose="02000000000000000000" pitchFamily="2" charset="0"/>
                <a:ea typeface="Roboto" panose="02000000000000000000" pitchFamily="2" charset="0"/>
                <a:cs typeface="Arial" charset="0"/>
              </a:rPr>
              <a:t> forms 1ms chopped H- beam (~42 mA) </a:t>
            </a:r>
          </a:p>
        </p:txBody>
      </p:sp>
    </p:spTree>
    <p:extLst>
      <p:ext uri="{BB962C8B-B14F-4D97-AF65-F5344CB8AC3E}">
        <p14:creationId xmlns:p14="http://schemas.microsoft.com/office/powerpoint/2010/main" val="32239223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A4F293-6FDC-52F7-2088-BD3B1777E5E5}"/>
            </a:ext>
          </a:extLst>
        </p:cNvPr>
        <p:cNvGrpSpPr/>
        <p:nvPr/>
      </p:nvGrpSpPr>
      <p:grpSpPr>
        <a:xfrm>
          <a:off x="0" y="0"/>
          <a:ext cx="0" cy="0"/>
          <a:chOff x="0" y="0"/>
          <a:chExt cx="0" cy="0"/>
        </a:xfrm>
      </p:grpSpPr>
      <p:pic>
        <p:nvPicPr>
          <p:cNvPr id="40" name="Picture 39">
            <a:extLst>
              <a:ext uri="{FF2B5EF4-FFF2-40B4-BE49-F238E27FC236}">
                <a16:creationId xmlns:a16="http://schemas.microsoft.com/office/drawing/2014/main" id="{35F86133-AFEE-D701-64D3-C0D717B87E4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54733"/>
          <a:stretch/>
        </p:blipFill>
        <p:spPr>
          <a:xfrm>
            <a:off x="5232133" y="1844820"/>
            <a:ext cx="4475178" cy="3700702"/>
          </a:xfrm>
          <a:prstGeom prst="rect">
            <a:avLst/>
          </a:prstGeom>
        </p:spPr>
      </p:pic>
      <p:sp>
        <p:nvSpPr>
          <p:cNvPr id="41" name="Text Box 36">
            <a:extLst>
              <a:ext uri="{FF2B5EF4-FFF2-40B4-BE49-F238E27FC236}">
                <a16:creationId xmlns:a16="http://schemas.microsoft.com/office/drawing/2014/main" id="{B419A86B-70B5-0EF3-D97A-7A7808ADD207}"/>
              </a:ext>
            </a:extLst>
          </p:cNvPr>
          <p:cNvSpPr txBox="1">
            <a:spLocks noChangeArrowheads="1"/>
          </p:cNvSpPr>
          <p:nvPr/>
        </p:nvSpPr>
        <p:spPr bwMode="auto">
          <a:xfrm>
            <a:off x="4973670" y="2434803"/>
            <a:ext cx="115089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200" dirty="0">
                <a:solidFill>
                  <a:srgbClr val="CB4D3D">
                    <a:lumMod val="75000"/>
                  </a:srgbClr>
                </a:solidFill>
                <a:latin typeface="Roboto" panose="02000000000000000000" pitchFamily="2" charset="0"/>
                <a:ea typeface="Roboto" panose="02000000000000000000" pitchFamily="2" charset="0"/>
                <a:cs typeface="Arial" charset="0"/>
              </a:rPr>
              <a:t>Foil stripping</a:t>
            </a:r>
          </a:p>
        </p:txBody>
      </p:sp>
      <p:sp>
        <p:nvSpPr>
          <p:cNvPr id="42" name="Line 37">
            <a:extLst>
              <a:ext uri="{FF2B5EF4-FFF2-40B4-BE49-F238E27FC236}">
                <a16:creationId xmlns:a16="http://schemas.microsoft.com/office/drawing/2014/main" id="{B279B601-B51D-1C32-6FC9-87BE52D62851}"/>
              </a:ext>
            </a:extLst>
          </p:cNvPr>
          <p:cNvSpPr>
            <a:spLocks noChangeShapeType="1"/>
          </p:cNvSpPr>
          <p:nvPr/>
        </p:nvSpPr>
        <p:spPr bwMode="auto">
          <a:xfrm>
            <a:off x="6060042" y="2573303"/>
            <a:ext cx="251590" cy="3181"/>
          </a:xfrm>
          <a:prstGeom prst="line">
            <a:avLst/>
          </a:prstGeom>
          <a:noFill/>
          <a:ln w="9525">
            <a:solidFill>
              <a:srgbClr val="CB4D3D">
                <a:lumMod val="75000"/>
              </a:srgbClr>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4" name="Text Box 62">
            <a:extLst>
              <a:ext uri="{FF2B5EF4-FFF2-40B4-BE49-F238E27FC236}">
                <a16:creationId xmlns:a16="http://schemas.microsoft.com/office/drawing/2014/main" id="{FEACF7AE-A973-0703-9497-B476820E9B9D}"/>
              </a:ext>
            </a:extLst>
          </p:cNvPr>
          <p:cNvSpPr txBox="1">
            <a:spLocks noChangeArrowheads="1"/>
          </p:cNvSpPr>
          <p:nvPr/>
        </p:nvSpPr>
        <p:spPr bwMode="auto">
          <a:xfrm>
            <a:off x="5924960" y="1232767"/>
            <a:ext cx="260812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300" b="1" dirty="0">
                <a:solidFill>
                  <a:srgbClr val="CB4D3D">
                    <a:lumMod val="75000"/>
                  </a:srgbClr>
                </a:solidFill>
                <a:latin typeface="Roboto" panose="02000000000000000000" pitchFamily="2" charset="0"/>
                <a:ea typeface="Roboto" panose="02000000000000000000" pitchFamily="2" charset="0"/>
                <a:cs typeface="Arial" charset="0"/>
              </a:rPr>
              <a:t>Accumulator ring </a:t>
            </a:r>
            <a:r>
              <a:rPr lang="en-US" altLang="en-US" sz="1300" dirty="0">
                <a:solidFill>
                  <a:srgbClr val="CB4D3D">
                    <a:lumMod val="75000"/>
                  </a:srgbClr>
                </a:solidFill>
                <a:latin typeface="Roboto" panose="02000000000000000000" pitchFamily="2" charset="0"/>
                <a:ea typeface="Roboto" panose="02000000000000000000" pitchFamily="2" charset="0"/>
                <a:cs typeface="Arial" charset="0"/>
              </a:rPr>
              <a:t>compresses 1 ms pulse to 700 ns</a:t>
            </a:r>
          </a:p>
        </p:txBody>
      </p:sp>
      <p:sp>
        <p:nvSpPr>
          <p:cNvPr id="45" name="Line 2">
            <a:extLst>
              <a:ext uri="{FF2B5EF4-FFF2-40B4-BE49-F238E27FC236}">
                <a16:creationId xmlns:a16="http://schemas.microsoft.com/office/drawing/2014/main" id="{4A01D3A5-E818-BA15-C80F-34C9AEB061EA}"/>
              </a:ext>
            </a:extLst>
          </p:cNvPr>
          <p:cNvSpPr>
            <a:spLocks noChangeShapeType="1"/>
          </p:cNvSpPr>
          <p:nvPr/>
        </p:nvSpPr>
        <p:spPr bwMode="auto">
          <a:xfrm>
            <a:off x="1113071" y="4115590"/>
            <a:ext cx="4093760" cy="9777"/>
          </a:xfrm>
          <a:prstGeom prst="line">
            <a:avLst/>
          </a:prstGeom>
          <a:noFill/>
          <a:ln w="28575">
            <a:solidFill>
              <a:sysClr val="windowText" lastClr="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6" name="Rectangle 70">
            <a:extLst>
              <a:ext uri="{FF2B5EF4-FFF2-40B4-BE49-F238E27FC236}">
                <a16:creationId xmlns:a16="http://schemas.microsoft.com/office/drawing/2014/main" id="{8BE06E25-7F1A-A7D6-FC97-0EEB714921C1}"/>
              </a:ext>
            </a:extLst>
          </p:cNvPr>
          <p:cNvSpPr>
            <a:spLocks noChangeArrowheads="1"/>
          </p:cNvSpPr>
          <p:nvPr/>
        </p:nvSpPr>
        <p:spPr bwMode="auto">
          <a:xfrm>
            <a:off x="245808" y="3996696"/>
            <a:ext cx="176245" cy="247582"/>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7" name="Rectangle 71">
            <a:extLst>
              <a:ext uri="{FF2B5EF4-FFF2-40B4-BE49-F238E27FC236}">
                <a16:creationId xmlns:a16="http://schemas.microsoft.com/office/drawing/2014/main" id="{C6C1E6B4-E0D0-0057-0B7C-5A32F2FF7F7F}"/>
              </a:ext>
            </a:extLst>
          </p:cNvPr>
          <p:cNvSpPr>
            <a:spLocks noChangeArrowheads="1"/>
          </p:cNvSpPr>
          <p:nvPr/>
        </p:nvSpPr>
        <p:spPr bwMode="auto">
          <a:xfrm>
            <a:off x="1832039" y="4002291"/>
            <a:ext cx="607066" cy="237791"/>
          </a:xfrm>
          <a:prstGeom prst="rect">
            <a:avLst/>
          </a:prstGeom>
          <a:solidFill>
            <a:srgbClr val="5785B7">
              <a:lumMod val="60000"/>
              <a:lumOff val="40000"/>
            </a:srgbClr>
          </a:solidFill>
          <a:ln w="12700">
            <a:no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DTL</a:t>
            </a:r>
          </a:p>
        </p:txBody>
      </p:sp>
      <p:sp>
        <p:nvSpPr>
          <p:cNvPr id="48" name="Rectangle 72">
            <a:extLst>
              <a:ext uri="{FF2B5EF4-FFF2-40B4-BE49-F238E27FC236}">
                <a16:creationId xmlns:a16="http://schemas.microsoft.com/office/drawing/2014/main" id="{60DA355A-FCFC-0EC0-B333-6FC998FB590E}"/>
              </a:ext>
            </a:extLst>
          </p:cNvPr>
          <p:cNvSpPr>
            <a:spLocks noChangeArrowheads="1"/>
          </p:cNvSpPr>
          <p:nvPr/>
        </p:nvSpPr>
        <p:spPr bwMode="auto">
          <a:xfrm>
            <a:off x="1119230" y="3401000"/>
            <a:ext cx="748602"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2.5 MeV</a:t>
            </a:r>
          </a:p>
        </p:txBody>
      </p:sp>
      <p:sp>
        <p:nvSpPr>
          <p:cNvPr id="49" name="Rectangle 73">
            <a:extLst>
              <a:ext uri="{FF2B5EF4-FFF2-40B4-BE49-F238E27FC236}">
                <a16:creationId xmlns:a16="http://schemas.microsoft.com/office/drawing/2014/main" id="{37CF649C-F776-1D77-E6CA-674332B86672}"/>
              </a:ext>
            </a:extLst>
          </p:cNvPr>
          <p:cNvSpPr>
            <a:spLocks noChangeArrowheads="1"/>
          </p:cNvSpPr>
          <p:nvPr/>
        </p:nvSpPr>
        <p:spPr bwMode="auto">
          <a:xfrm>
            <a:off x="2486662" y="3995297"/>
            <a:ext cx="520342" cy="246183"/>
          </a:xfrm>
          <a:prstGeom prst="rect">
            <a:avLst/>
          </a:prstGeom>
          <a:solidFill>
            <a:srgbClr val="5785B7">
              <a:lumMod val="60000"/>
              <a:lumOff val="40000"/>
            </a:srgbClr>
          </a:solidFill>
          <a:ln w="12700">
            <a:no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CCL</a:t>
            </a:r>
          </a:p>
        </p:txBody>
      </p:sp>
      <p:sp>
        <p:nvSpPr>
          <p:cNvPr id="50" name="Line 74">
            <a:extLst>
              <a:ext uri="{FF2B5EF4-FFF2-40B4-BE49-F238E27FC236}">
                <a16:creationId xmlns:a16="http://schemas.microsoft.com/office/drawing/2014/main" id="{1B93D96B-9BFC-9804-074C-5BCAE6FA65A0}"/>
              </a:ext>
            </a:extLst>
          </p:cNvPr>
          <p:cNvSpPr>
            <a:spLocks noChangeShapeType="1"/>
          </p:cNvSpPr>
          <p:nvPr/>
        </p:nvSpPr>
        <p:spPr bwMode="auto">
          <a:xfrm flipH="1" flipV="1">
            <a:off x="1785166" y="3658556"/>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51" name="Rectangle 75">
            <a:extLst>
              <a:ext uri="{FF2B5EF4-FFF2-40B4-BE49-F238E27FC236}">
                <a16:creationId xmlns:a16="http://schemas.microsoft.com/office/drawing/2014/main" id="{EEE21AFD-7FD2-1182-D8D5-CF6093B4C46F}"/>
              </a:ext>
            </a:extLst>
          </p:cNvPr>
          <p:cNvSpPr>
            <a:spLocks noChangeArrowheads="1"/>
          </p:cNvSpPr>
          <p:nvPr/>
        </p:nvSpPr>
        <p:spPr bwMode="auto">
          <a:xfrm>
            <a:off x="4795586" y="3398036"/>
            <a:ext cx="1044880"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1050 MeV</a:t>
            </a:r>
          </a:p>
        </p:txBody>
      </p:sp>
      <p:sp>
        <p:nvSpPr>
          <p:cNvPr id="52" name="Rectangle 76">
            <a:extLst>
              <a:ext uri="{FF2B5EF4-FFF2-40B4-BE49-F238E27FC236}">
                <a16:creationId xmlns:a16="http://schemas.microsoft.com/office/drawing/2014/main" id="{2763EDFB-1DE9-E68A-02F2-4FACD335DBC4}"/>
              </a:ext>
            </a:extLst>
          </p:cNvPr>
          <p:cNvSpPr>
            <a:spLocks noChangeArrowheads="1"/>
          </p:cNvSpPr>
          <p:nvPr/>
        </p:nvSpPr>
        <p:spPr bwMode="auto">
          <a:xfrm>
            <a:off x="2020872" y="3407813"/>
            <a:ext cx="835164"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a:solidFill>
                  <a:prstClr val="black">
                    <a:lumMod val="50000"/>
                    <a:lumOff val="50000"/>
                  </a:prstClr>
                </a:solidFill>
                <a:latin typeface="Roboto" panose="02000000000000000000" pitchFamily="2" charset="0"/>
                <a:ea typeface="Roboto" panose="02000000000000000000" pitchFamily="2" charset="0"/>
                <a:cs typeface="Arial" charset="0"/>
              </a:rPr>
              <a:t>86.8 MeV</a:t>
            </a:r>
          </a:p>
        </p:txBody>
      </p:sp>
      <mc:AlternateContent xmlns:mc="http://schemas.openxmlformats.org/markup-compatibility/2006" xmlns:a14="http://schemas.microsoft.com/office/drawing/2010/main">
        <mc:Choice Requires="a14">
          <p:sp>
            <p:nvSpPr>
              <p:cNvPr id="53" name="Rectangle 78">
                <a:extLst>
                  <a:ext uri="{FF2B5EF4-FFF2-40B4-BE49-F238E27FC236}">
                    <a16:creationId xmlns:a16="http://schemas.microsoft.com/office/drawing/2014/main" id="{050FD450-BD61-69B0-E4E0-E5E625D379FB}"/>
                  </a:ext>
                </a:extLst>
              </p:cNvPr>
              <p:cNvSpPr>
                <a:spLocks noChangeArrowheads="1"/>
              </p:cNvSpPr>
              <p:nvPr/>
            </p:nvSpPr>
            <p:spPr bwMode="auto">
              <a:xfrm>
                <a:off x="3060158" y="3993898"/>
                <a:ext cx="998721" cy="241988"/>
              </a:xfrm>
              <a:prstGeom prst="rect">
                <a:avLst/>
              </a:prstGeom>
              <a:solidFill>
                <a:srgbClr val="5785B7">
                  <a:lumMod val="60000"/>
                  <a:lumOff val="40000"/>
                </a:srgbClr>
              </a:solidFill>
              <a:ln w="9525">
                <a:noFill/>
                <a:miter lim="800000"/>
                <a:headEnd/>
                <a:tailEnd/>
              </a:ln>
              <a:effectLst/>
              <a:extLst>
                <a:ext uri="{AF507438-7753-43E0-B8FC-AC1667EBCBE1}">
                  <a14:hiddenEffects>
                    <a:effectLst>
                      <a:outerShdw dist="35921" dir="2700000" algn="ctr" rotWithShape="0">
                        <a:schemeClr val="bg2"/>
                      </a:outerShdw>
                    </a:effectLst>
                  </a14:hiddenEffects>
                </a:ext>
              </a:ex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SRF </a:t>
                </a:r>
                <a14:m>
                  <m:oMath xmlns:m="http://schemas.openxmlformats.org/officeDocument/2006/math">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𝛽</m:t>
                    </m:r>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=0.61</m:t>
                    </m:r>
                  </m:oMath>
                </a14:m>
                <a:endPar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endParaRPr>
              </a:p>
            </p:txBody>
          </p:sp>
        </mc:Choice>
        <mc:Fallback xmlns="">
          <p:sp>
            <p:nvSpPr>
              <p:cNvPr id="53" name="Rectangle 78">
                <a:extLst>
                  <a:ext uri="{FF2B5EF4-FFF2-40B4-BE49-F238E27FC236}">
                    <a16:creationId xmlns:a16="http://schemas.microsoft.com/office/drawing/2014/main" id="{050FD450-BD61-69B0-E4E0-E5E625D379FB}"/>
                  </a:ext>
                </a:extLst>
              </p:cNvPr>
              <p:cNvSpPr>
                <a:spLocks noRot="1" noChangeAspect="1" noMove="1" noResize="1" noEditPoints="1" noAdjustHandles="1" noChangeArrowheads="1" noChangeShapeType="1" noTextEdit="1"/>
              </p:cNvSpPr>
              <p:nvPr/>
            </p:nvSpPr>
            <p:spPr bwMode="auto">
              <a:xfrm>
                <a:off x="3060158" y="3993898"/>
                <a:ext cx="998721" cy="241988"/>
              </a:xfrm>
              <a:prstGeom prst="rect">
                <a:avLst/>
              </a:prstGeom>
              <a:blipFill>
                <a:blip r:embed="rId3"/>
                <a:stretch>
                  <a:fillRect l="-2500" t="-10000" b="-20000"/>
                </a:stretch>
              </a:bli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Rectangle 79">
                <a:extLst>
                  <a:ext uri="{FF2B5EF4-FFF2-40B4-BE49-F238E27FC236}">
                    <a16:creationId xmlns:a16="http://schemas.microsoft.com/office/drawing/2014/main" id="{9335A592-866A-7A1A-1234-8A8F56703FB5}"/>
                  </a:ext>
                </a:extLst>
              </p:cNvPr>
              <p:cNvSpPr>
                <a:spLocks noChangeArrowheads="1"/>
              </p:cNvSpPr>
              <p:nvPr/>
            </p:nvSpPr>
            <p:spPr bwMode="auto">
              <a:xfrm>
                <a:off x="4106436" y="3982708"/>
                <a:ext cx="1044880" cy="246183"/>
              </a:xfrm>
              <a:prstGeom prst="rect">
                <a:avLst/>
              </a:prstGeom>
              <a:solidFill>
                <a:srgbClr val="5785B7">
                  <a:lumMod val="60000"/>
                  <a:lumOff val="40000"/>
                </a:srgbClr>
              </a:solidFill>
              <a:ln w="9525">
                <a:no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SRF </a:t>
                </a:r>
                <a14:m>
                  <m:oMath xmlns:m="http://schemas.openxmlformats.org/officeDocument/2006/math">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𝛽</m:t>
                    </m:r>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=0.81</m:t>
                    </m:r>
                  </m:oMath>
                </a14:m>
                <a:endPar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endParaRPr>
              </a:p>
            </p:txBody>
          </p:sp>
        </mc:Choice>
        <mc:Fallback xmlns="">
          <p:sp>
            <p:nvSpPr>
              <p:cNvPr id="54" name="Rectangle 79">
                <a:extLst>
                  <a:ext uri="{FF2B5EF4-FFF2-40B4-BE49-F238E27FC236}">
                    <a16:creationId xmlns:a16="http://schemas.microsoft.com/office/drawing/2014/main" id="{9335A592-866A-7A1A-1234-8A8F56703FB5}"/>
                  </a:ext>
                </a:extLst>
              </p:cNvPr>
              <p:cNvSpPr>
                <a:spLocks noRot="1" noChangeAspect="1" noMove="1" noResize="1" noEditPoints="1" noAdjustHandles="1" noChangeArrowheads="1" noChangeShapeType="1" noTextEdit="1"/>
              </p:cNvSpPr>
              <p:nvPr/>
            </p:nvSpPr>
            <p:spPr bwMode="auto">
              <a:xfrm>
                <a:off x="4106436" y="3982708"/>
                <a:ext cx="1044880" cy="246183"/>
              </a:xfrm>
              <a:prstGeom prst="rect">
                <a:avLst/>
              </a:prstGeom>
              <a:blipFill>
                <a:blip r:embed="rId4"/>
                <a:stretch>
                  <a:fillRect l="-1205" t="-4762" b="-19048"/>
                </a:stretch>
              </a:blipFill>
              <a:ln w="9525">
                <a:noFill/>
                <a:miter lim="800000"/>
                <a:headEnd/>
                <a:tailEnd/>
              </a:ln>
              <a:effectLst/>
            </p:spPr>
            <p:txBody>
              <a:bodyPr/>
              <a:lstStyle/>
              <a:p>
                <a:r>
                  <a:rPr lang="en-US">
                    <a:noFill/>
                  </a:rPr>
                  <a:t> </a:t>
                </a:r>
              </a:p>
            </p:txBody>
          </p:sp>
        </mc:Fallback>
      </mc:AlternateContent>
      <p:sp>
        <p:nvSpPr>
          <p:cNvPr id="55" name="Rectangle 82">
            <a:extLst>
              <a:ext uri="{FF2B5EF4-FFF2-40B4-BE49-F238E27FC236}">
                <a16:creationId xmlns:a16="http://schemas.microsoft.com/office/drawing/2014/main" id="{29FF087B-5371-410A-1025-FB38E56C824C}"/>
              </a:ext>
            </a:extLst>
          </p:cNvPr>
          <p:cNvSpPr>
            <a:spLocks noChangeArrowheads="1"/>
          </p:cNvSpPr>
          <p:nvPr/>
        </p:nvSpPr>
        <p:spPr bwMode="auto">
          <a:xfrm>
            <a:off x="2799912" y="3399727"/>
            <a:ext cx="795088"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a:solidFill>
                  <a:prstClr val="black">
                    <a:lumMod val="50000"/>
                    <a:lumOff val="50000"/>
                  </a:prstClr>
                </a:solidFill>
                <a:latin typeface="Roboto" panose="02000000000000000000" pitchFamily="2" charset="0"/>
                <a:ea typeface="Roboto" panose="02000000000000000000" pitchFamily="2" charset="0"/>
                <a:cs typeface="Arial" charset="0"/>
              </a:rPr>
              <a:t>186 MeV</a:t>
            </a:r>
          </a:p>
        </p:txBody>
      </p:sp>
      <p:sp>
        <p:nvSpPr>
          <p:cNvPr id="56" name="Rectangle 83">
            <a:extLst>
              <a:ext uri="{FF2B5EF4-FFF2-40B4-BE49-F238E27FC236}">
                <a16:creationId xmlns:a16="http://schemas.microsoft.com/office/drawing/2014/main" id="{72BAF6A2-AF3E-826F-27F7-924C1EB88856}"/>
              </a:ext>
            </a:extLst>
          </p:cNvPr>
          <p:cNvSpPr>
            <a:spLocks noChangeArrowheads="1"/>
          </p:cNvSpPr>
          <p:nvPr/>
        </p:nvSpPr>
        <p:spPr bwMode="auto">
          <a:xfrm>
            <a:off x="3654633" y="3399727"/>
            <a:ext cx="795088"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387 MeV</a:t>
            </a:r>
          </a:p>
        </p:txBody>
      </p:sp>
      <p:sp>
        <p:nvSpPr>
          <p:cNvPr id="57" name="Line 84">
            <a:extLst>
              <a:ext uri="{FF2B5EF4-FFF2-40B4-BE49-F238E27FC236}">
                <a16:creationId xmlns:a16="http://schemas.microsoft.com/office/drawing/2014/main" id="{562D0951-E7F6-A2EF-FF79-AFE459252BB7}"/>
              </a:ext>
            </a:extLst>
          </p:cNvPr>
          <p:cNvSpPr>
            <a:spLocks noChangeShapeType="1"/>
          </p:cNvSpPr>
          <p:nvPr/>
        </p:nvSpPr>
        <p:spPr bwMode="auto">
          <a:xfrm flipH="1" flipV="1">
            <a:off x="2436306" y="3633614"/>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58" name="Line 85">
            <a:extLst>
              <a:ext uri="{FF2B5EF4-FFF2-40B4-BE49-F238E27FC236}">
                <a16:creationId xmlns:a16="http://schemas.microsoft.com/office/drawing/2014/main" id="{FC71CE87-0BAF-431C-8C59-EA1CE5CFDF6C}"/>
              </a:ext>
            </a:extLst>
          </p:cNvPr>
          <p:cNvSpPr>
            <a:spLocks noChangeShapeType="1"/>
          </p:cNvSpPr>
          <p:nvPr/>
        </p:nvSpPr>
        <p:spPr bwMode="auto">
          <a:xfrm flipH="1" flipV="1">
            <a:off x="3023789" y="3631616"/>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59" name="Line 86">
            <a:extLst>
              <a:ext uri="{FF2B5EF4-FFF2-40B4-BE49-F238E27FC236}">
                <a16:creationId xmlns:a16="http://schemas.microsoft.com/office/drawing/2014/main" id="{53566AEE-0229-6C62-BC02-7D83A44BED8F}"/>
              </a:ext>
            </a:extLst>
          </p:cNvPr>
          <p:cNvSpPr>
            <a:spLocks noChangeShapeType="1"/>
          </p:cNvSpPr>
          <p:nvPr/>
        </p:nvSpPr>
        <p:spPr bwMode="auto">
          <a:xfrm flipH="1" flipV="1">
            <a:off x="5243635" y="3640009"/>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0" name="Line 87">
            <a:extLst>
              <a:ext uri="{FF2B5EF4-FFF2-40B4-BE49-F238E27FC236}">
                <a16:creationId xmlns:a16="http://schemas.microsoft.com/office/drawing/2014/main" id="{806FDC0A-5049-0162-6F19-95B4958B56E7}"/>
              </a:ext>
            </a:extLst>
          </p:cNvPr>
          <p:cNvSpPr>
            <a:spLocks noChangeShapeType="1"/>
          </p:cNvSpPr>
          <p:nvPr/>
        </p:nvSpPr>
        <p:spPr bwMode="auto">
          <a:xfrm flipH="1" flipV="1">
            <a:off x="4072866" y="3635814"/>
            <a:ext cx="0" cy="314723"/>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1" name="Rectangle 88">
            <a:extLst>
              <a:ext uri="{FF2B5EF4-FFF2-40B4-BE49-F238E27FC236}">
                <a16:creationId xmlns:a16="http://schemas.microsoft.com/office/drawing/2014/main" id="{FF46D10A-D8D0-C531-F314-6FB042AD9BF2}"/>
              </a:ext>
            </a:extLst>
          </p:cNvPr>
          <p:cNvSpPr>
            <a:spLocks noChangeArrowheads="1"/>
          </p:cNvSpPr>
          <p:nvPr/>
        </p:nvSpPr>
        <p:spPr bwMode="auto">
          <a:xfrm>
            <a:off x="483599" y="3998095"/>
            <a:ext cx="607066" cy="237791"/>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RFQ</a:t>
            </a:r>
          </a:p>
        </p:txBody>
      </p:sp>
      <p:sp>
        <p:nvSpPr>
          <p:cNvPr id="62" name="Line 91">
            <a:extLst>
              <a:ext uri="{FF2B5EF4-FFF2-40B4-BE49-F238E27FC236}">
                <a16:creationId xmlns:a16="http://schemas.microsoft.com/office/drawing/2014/main" id="{B7836D58-B7B8-F1C2-2FB2-72E693096B53}"/>
              </a:ext>
            </a:extLst>
          </p:cNvPr>
          <p:cNvSpPr>
            <a:spLocks noChangeShapeType="1"/>
          </p:cNvSpPr>
          <p:nvPr/>
        </p:nvSpPr>
        <p:spPr bwMode="auto">
          <a:xfrm flipH="1">
            <a:off x="339524" y="4279053"/>
            <a:ext cx="0" cy="152466"/>
          </a:xfrm>
          <a:prstGeom prst="line">
            <a:avLst/>
          </a:prstGeom>
          <a:noFill/>
          <a:ln w="15875">
            <a:solidFill>
              <a:sysClr val="windowText" lastClr="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3" name="Rectangle 88">
            <a:extLst>
              <a:ext uri="{FF2B5EF4-FFF2-40B4-BE49-F238E27FC236}">
                <a16:creationId xmlns:a16="http://schemas.microsoft.com/office/drawing/2014/main" id="{38B02EC9-F16E-6712-0533-C1FA192D6605}"/>
              </a:ext>
            </a:extLst>
          </p:cNvPr>
          <p:cNvSpPr>
            <a:spLocks noChangeArrowheads="1"/>
          </p:cNvSpPr>
          <p:nvPr/>
        </p:nvSpPr>
        <p:spPr bwMode="auto">
          <a:xfrm>
            <a:off x="1137536" y="3995265"/>
            <a:ext cx="647630" cy="237791"/>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MEBT</a:t>
            </a:r>
          </a:p>
        </p:txBody>
      </p:sp>
      <p:sp>
        <p:nvSpPr>
          <p:cNvPr id="64" name="Line 74">
            <a:extLst>
              <a:ext uri="{FF2B5EF4-FFF2-40B4-BE49-F238E27FC236}">
                <a16:creationId xmlns:a16="http://schemas.microsoft.com/office/drawing/2014/main" id="{21E322EF-218A-A97C-B20E-CA96EE54825F}"/>
              </a:ext>
            </a:extLst>
          </p:cNvPr>
          <p:cNvSpPr>
            <a:spLocks noChangeShapeType="1"/>
          </p:cNvSpPr>
          <p:nvPr/>
        </p:nvSpPr>
        <p:spPr bwMode="auto">
          <a:xfrm flipH="1" flipV="1">
            <a:off x="1148861" y="3640009"/>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5" name="Text Box 60">
            <a:extLst>
              <a:ext uri="{FF2B5EF4-FFF2-40B4-BE49-F238E27FC236}">
                <a16:creationId xmlns:a16="http://schemas.microsoft.com/office/drawing/2014/main" id="{44245CE3-668A-54FD-3AF2-E8E196F5D286}"/>
              </a:ext>
            </a:extLst>
          </p:cNvPr>
          <p:cNvSpPr txBox="1">
            <a:spLocks noChangeArrowheads="1"/>
          </p:cNvSpPr>
          <p:nvPr/>
        </p:nvSpPr>
        <p:spPr bwMode="auto">
          <a:xfrm>
            <a:off x="2228017" y="2639679"/>
            <a:ext cx="2633663"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300" b="1" dirty="0">
                <a:solidFill>
                  <a:srgbClr val="5785B7">
                    <a:lumMod val="75000"/>
                  </a:srgbClr>
                </a:solidFill>
                <a:latin typeface="Roboto" panose="02000000000000000000" pitchFamily="2" charset="0"/>
                <a:ea typeface="Roboto" panose="02000000000000000000" pitchFamily="2" charset="0"/>
                <a:cs typeface="Arial" charset="0"/>
              </a:rPr>
              <a:t>Linac </a:t>
            </a:r>
            <a:r>
              <a:rPr lang="en-US" altLang="en-US" sz="1300" dirty="0">
                <a:solidFill>
                  <a:srgbClr val="5785B7">
                    <a:lumMod val="75000"/>
                  </a:srgbClr>
                </a:solidFill>
                <a:latin typeface="Roboto" panose="02000000000000000000" pitchFamily="2" charset="0"/>
                <a:ea typeface="Roboto" panose="02000000000000000000" pitchFamily="2" charset="0"/>
                <a:cs typeface="Arial" charset="0"/>
              </a:rPr>
              <a:t>accelerates to 1.3 GeV</a:t>
            </a:r>
          </a:p>
        </p:txBody>
      </p:sp>
      <p:sp>
        <p:nvSpPr>
          <p:cNvPr id="66" name="Rectangle 69">
            <a:extLst>
              <a:ext uri="{FF2B5EF4-FFF2-40B4-BE49-F238E27FC236}">
                <a16:creationId xmlns:a16="http://schemas.microsoft.com/office/drawing/2014/main" id="{1DCB2CA1-B6C7-F1C0-BA57-78DA40B9A32D}"/>
              </a:ext>
            </a:extLst>
          </p:cNvPr>
          <p:cNvSpPr>
            <a:spLocks noChangeArrowheads="1"/>
          </p:cNvSpPr>
          <p:nvPr/>
        </p:nvSpPr>
        <p:spPr bwMode="auto">
          <a:xfrm>
            <a:off x="157688" y="4417906"/>
            <a:ext cx="913711"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solidFill>
                <a:latin typeface="Roboto" panose="02000000000000000000" pitchFamily="2" charset="0"/>
                <a:ea typeface="Roboto" panose="02000000000000000000" pitchFamily="2" charset="0"/>
                <a:cs typeface="Arial" charset="0"/>
              </a:rPr>
              <a:t>Ion Source</a:t>
            </a:r>
          </a:p>
        </p:txBody>
      </p:sp>
      <p:sp>
        <p:nvSpPr>
          <p:cNvPr id="67" name="Text Box 36">
            <a:extLst>
              <a:ext uri="{FF2B5EF4-FFF2-40B4-BE49-F238E27FC236}">
                <a16:creationId xmlns:a16="http://schemas.microsoft.com/office/drawing/2014/main" id="{944CBB52-E359-A050-D9DD-D1DE056755DD}"/>
              </a:ext>
            </a:extLst>
          </p:cNvPr>
          <p:cNvSpPr txBox="1">
            <a:spLocks noChangeArrowheads="1"/>
          </p:cNvSpPr>
          <p:nvPr/>
        </p:nvSpPr>
        <p:spPr bwMode="auto">
          <a:xfrm>
            <a:off x="6542860" y="3152448"/>
            <a:ext cx="913743" cy="276999"/>
          </a:xfrm>
          <a:prstGeom prst="rect">
            <a:avLst/>
          </a:prstGeom>
          <a:solidFill>
            <a:sysClr val="window" lastClr="FFFFFF"/>
          </a:solidFill>
          <a:ln>
            <a:noFill/>
          </a:ln>
          <a:effectLst/>
        </p:spPr>
        <p:txBody>
          <a:bodyPr wrap="square">
            <a:spAutoFit/>
          </a:bodyPr>
          <a:lstStyle/>
          <a:p>
            <a:pPr marL="0" marR="0" lvl="0" indent="0" defTabSz="914400" eaLnBrk="1" fontAlgn="base" latinLnBrk="0" hangingPunct="1">
              <a:lnSpc>
                <a:spcPct val="100000"/>
              </a:lnSpc>
              <a:spcBef>
                <a:spcPct val="50000"/>
              </a:spcBef>
              <a:spcAft>
                <a:spcPct val="0"/>
              </a:spcAft>
              <a:buClrTx/>
              <a:buSzTx/>
              <a:buFontTx/>
              <a:buNone/>
              <a:tabLst/>
              <a:defRPr/>
            </a:pPr>
            <a:r>
              <a:rPr kumimoji="0" lang="en-US" altLang="en-US" sz="1200" b="0" i="0" u="none" strike="noStrike" kern="0" cap="none" spc="0" normalizeH="0" baseline="0" noProof="0" dirty="0">
                <a:ln>
                  <a:noFill/>
                </a:ln>
                <a:solidFill>
                  <a:srgbClr val="CB4D3D">
                    <a:lumMod val="75000"/>
                  </a:srgbClr>
                </a:solidFill>
                <a:effectLst/>
                <a:uLnTx/>
                <a:uFillTx/>
                <a:latin typeface="Roboto" panose="02000000000000000000" pitchFamily="2" charset="0"/>
                <a:ea typeface="Roboto" panose="02000000000000000000" pitchFamily="2" charset="0"/>
                <a:cs typeface="Arial" charset="0"/>
              </a:rPr>
              <a:t>RF (h=1,2)</a:t>
            </a:r>
          </a:p>
        </p:txBody>
      </p:sp>
      <p:sp>
        <p:nvSpPr>
          <p:cNvPr id="2" name="Text Box 60">
            <a:extLst>
              <a:ext uri="{FF2B5EF4-FFF2-40B4-BE49-F238E27FC236}">
                <a16:creationId xmlns:a16="http://schemas.microsoft.com/office/drawing/2014/main" id="{DC67774B-F4AD-0FE8-B38E-B3748DA476C1}"/>
              </a:ext>
            </a:extLst>
          </p:cNvPr>
          <p:cNvSpPr txBox="1">
            <a:spLocks noChangeArrowheads="1"/>
          </p:cNvSpPr>
          <p:nvPr/>
        </p:nvSpPr>
        <p:spPr bwMode="auto">
          <a:xfrm>
            <a:off x="240272" y="2621120"/>
            <a:ext cx="178649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300" b="1" dirty="0">
                <a:solidFill>
                  <a:srgbClr val="5785B7">
                    <a:lumMod val="60000"/>
                    <a:lumOff val="40000"/>
                  </a:srgbClr>
                </a:solidFill>
                <a:latin typeface="Roboto" panose="02000000000000000000" pitchFamily="2" charset="0"/>
                <a:ea typeface="Roboto" panose="02000000000000000000" pitchFamily="2" charset="0"/>
                <a:cs typeface="Arial" charset="0"/>
              </a:rPr>
              <a:t>Front end</a:t>
            </a:r>
            <a:r>
              <a:rPr lang="en-US" altLang="en-US" sz="1300" dirty="0">
                <a:solidFill>
                  <a:srgbClr val="5785B7">
                    <a:lumMod val="60000"/>
                    <a:lumOff val="40000"/>
                  </a:srgbClr>
                </a:solidFill>
                <a:latin typeface="Roboto" panose="02000000000000000000" pitchFamily="2" charset="0"/>
                <a:ea typeface="Roboto" panose="02000000000000000000" pitchFamily="2" charset="0"/>
                <a:cs typeface="Arial" charset="0"/>
              </a:rPr>
              <a:t> forms 1ms chopped H- beam (~42 mA) </a:t>
            </a:r>
          </a:p>
        </p:txBody>
      </p:sp>
      <p:sp>
        <p:nvSpPr>
          <p:cNvPr id="4" name="Rectangle 3">
            <a:extLst>
              <a:ext uri="{FF2B5EF4-FFF2-40B4-BE49-F238E27FC236}">
                <a16:creationId xmlns:a16="http://schemas.microsoft.com/office/drawing/2014/main" id="{354C59D3-277A-2650-3FE7-ED02F9A6F317}"/>
              </a:ext>
            </a:extLst>
          </p:cNvPr>
          <p:cNvSpPr/>
          <p:nvPr/>
        </p:nvSpPr>
        <p:spPr>
          <a:xfrm rot="8813403">
            <a:off x="8072645" y="3331900"/>
            <a:ext cx="45719" cy="1194759"/>
          </a:xfrm>
          <a:prstGeom prst="rect">
            <a:avLst/>
          </a:prstGeom>
          <a:solidFill>
            <a:srgbClr val="CB4D3D">
              <a:lumMod val="75000"/>
            </a:srgbClr>
          </a:solidFill>
          <a:ln w="19050">
            <a:noFill/>
            <a:miter lim="800000"/>
          </a:ln>
          <a:effectLst/>
          <a:scene3d>
            <a:camera prst="orthographicFront">
              <a:rot lat="0" lon="0" rev="0"/>
            </a:camera>
            <a:lightRig rig="threePt" dir="t">
              <a:rot lat="0" lon="0" rev="1200000"/>
            </a:lightRig>
          </a:scene3d>
          <a:sp3d/>
        </p:spPr>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31917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E7DB3-DED5-9D00-D268-85A1E614C00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CCE2DB0-7386-9003-F799-FE693520283D}"/>
              </a:ext>
            </a:extLst>
          </p:cNvPr>
          <p:cNvSpPr>
            <a:spLocks noGrp="1"/>
          </p:cNvSpPr>
          <p:nvPr>
            <p:ph type="title"/>
          </p:nvPr>
        </p:nvSpPr>
        <p:spPr/>
        <p:txBody>
          <a:bodyPr/>
          <a:lstStyle/>
          <a:p>
            <a:r>
              <a:rPr lang="en-US" dirty="0"/>
              <a:t>SNS today</a:t>
            </a:r>
          </a:p>
        </p:txBody>
      </p:sp>
      <p:pic>
        <p:nvPicPr>
          <p:cNvPr id="4" name="Picture 3" descr="Diagram, engineering drawing&#10;&#10;Description automatically generated">
            <a:extLst>
              <a:ext uri="{FF2B5EF4-FFF2-40B4-BE49-F238E27FC236}">
                <a16:creationId xmlns:a16="http://schemas.microsoft.com/office/drawing/2014/main" id="{9649CD35-123E-1F71-774B-432A682F9964}"/>
              </a:ext>
            </a:extLst>
          </p:cNvPr>
          <p:cNvPicPr>
            <a:picLocks noChangeAspect="1"/>
          </p:cNvPicPr>
          <p:nvPr/>
        </p:nvPicPr>
        <p:blipFill>
          <a:blip r:embed="rId2"/>
          <a:stretch>
            <a:fillRect/>
          </a:stretch>
        </p:blipFill>
        <p:spPr>
          <a:xfrm>
            <a:off x="336043" y="2002902"/>
            <a:ext cx="8529578" cy="2985352"/>
          </a:xfrm>
          <a:prstGeom prst="rect">
            <a:avLst/>
          </a:prstGeom>
          <a:noFill/>
        </p:spPr>
      </p:pic>
      <p:sp>
        <p:nvSpPr>
          <p:cNvPr id="5" name="TextBox 4">
            <a:extLst>
              <a:ext uri="{FF2B5EF4-FFF2-40B4-BE49-F238E27FC236}">
                <a16:creationId xmlns:a16="http://schemas.microsoft.com/office/drawing/2014/main" id="{1BC81146-0CDC-A1DB-F2CC-A4039B6DC237}"/>
              </a:ext>
            </a:extLst>
          </p:cNvPr>
          <p:cNvSpPr txBox="1"/>
          <p:nvPr/>
        </p:nvSpPr>
        <p:spPr>
          <a:xfrm>
            <a:off x="5387810" y="1461506"/>
            <a:ext cx="1209354" cy="272382"/>
          </a:xfrm>
          <a:prstGeom prst="rect">
            <a:avLst/>
          </a:prstGeom>
          <a:noFill/>
        </p:spPr>
        <p:txBody>
          <a:bodyPr wrap="square" rtlCol="0">
            <a:spAutoFit/>
          </a:bodyPr>
          <a:lstStyle/>
          <a:p>
            <a:pPr>
              <a:lnSpc>
                <a:spcPct val="90000"/>
              </a:lnSpc>
            </a:pPr>
            <a:r>
              <a:rPr lang="en-US" sz="1300" dirty="0">
                <a:solidFill>
                  <a:srgbClr val="000000"/>
                </a:solidFill>
                <a:latin typeface="+mn-lt"/>
              </a:rPr>
              <a:t>650 ns pulse</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05FD3F0-C41B-4EF8-7146-C8503E19B916}"/>
                  </a:ext>
                </a:extLst>
              </p:cNvPr>
              <p:cNvSpPr txBox="1"/>
              <p:nvPr/>
            </p:nvSpPr>
            <p:spPr>
              <a:xfrm>
                <a:off x="5396322" y="1733800"/>
                <a:ext cx="1737096" cy="272382"/>
              </a:xfrm>
              <a:prstGeom prst="rect">
                <a:avLst/>
              </a:prstGeom>
              <a:noFill/>
            </p:spPr>
            <p:txBody>
              <a:bodyPr wrap="square" rtlCol="0">
                <a:spAutoFit/>
              </a:bodyPr>
              <a:lstStyle/>
              <a:p>
                <a:pPr>
                  <a:lnSpc>
                    <a:spcPct val="90000"/>
                  </a:lnSpc>
                </a:pPr>
                <a14:m>
                  <m:oMath xmlns:m="http://schemas.openxmlformats.org/officeDocument/2006/math">
                    <m:r>
                      <a:rPr lang="en-US" sz="1300" i="1" smtClean="0">
                        <a:solidFill>
                          <a:srgbClr val="000000"/>
                        </a:solidFill>
                        <a:latin typeface="Cambria Math" panose="02040503050406030204" pitchFamily="18" charset="0"/>
                      </a:rPr>
                      <m:t>1</m:t>
                    </m:r>
                    <m:r>
                      <a:rPr lang="en-US" sz="1300" b="0" i="1" smtClean="0">
                        <a:solidFill>
                          <a:srgbClr val="000000"/>
                        </a:solidFill>
                        <a:latin typeface="Cambria Math" panose="02040503050406030204" pitchFamily="18" charset="0"/>
                      </a:rPr>
                      <m:t>.55×</m:t>
                    </m:r>
                    <m:sSup>
                      <m:sSupPr>
                        <m:ctrlPr>
                          <a:rPr lang="en-US" sz="1300" b="0" i="1" smtClean="0">
                            <a:solidFill>
                              <a:srgbClr val="000000"/>
                            </a:solidFill>
                            <a:latin typeface="Cambria Math" panose="02040503050406030204" pitchFamily="18" charset="0"/>
                          </a:rPr>
                        </m:ctrlPr>
                      </m:sSupPr>
                      <m:e>
                        <m:r>
                          <a:rPr lang="en-US" sz="1300" b="0" i="1" smtClean="0">
                            <a:solidFill>
                              <a:srgbClr val="000000"/>
                            </a:solidFill>
                            <a:latin typeface="Cambria Math" panose="02040503050406030204" pitchFamily="18" charset="0"/>
                          </a:rPr>
                          <m:t>10</m:t>
                        </m:r>
                      </m:e>
                      <m:sup>
                        <m:r>
                          <a:rPr lang="en-US" sz="1300" b="0" i="1" smtClean="0">
                            <a:solidFill>
                              <a:srgbClr val="000000"/>
                            </a:solidFill>
                            <a:latin typeface="Cambria Math" panose="02040503050406030204" pitchFamily="18" charset="0"/>
                          </a:rPr>
                          <m:t>14</m:t>
                        </m:r>
                      </m:sup>
                    </m:sSup>
                  </m:oMath>
                </a14:m>
                <a:r>
                  <a:rPr lang="en-US" sz="1300" dirty="0">
                    <a:solidFill>
                      <a:srgbClr val="000000"/>
                    </a:solidFill>
                    <a:latin typeface="+mn-lt"/>
                  </a:rPr>
                  <a:t> protons</a:t>
                </a:r>
              </a:p>
            </p:txBody>
          </p:sp>
        </mc:Choice>
        <mc:Fallback xmlns="">
          <p:sp>
            <p:nvSpPr>
              <p:cNvPr id="6" name="TextBox 5">
                <a:extLst>
                  <a:ext uri="{FF2B5EF4-FFF2-40B4-BE49-F238E27FC236}">
                    <a16:creationId xmlns:a16="http://schemas.microsoft.com/office/drawing/2014/main" id="{E05FD3F0-C41B-4EF8-7146-C8503E19B916}"/>
                  </a:ext>
                </a:extLst>
              </p:cNvPr>
              <p:cNvSpPr txBox="1">
                <a:spLocks noRot="1" noChangeAspect="1" noMove="1" noResize="1" noEditPoints="1" noAdjustHandles="1" noChangeArrowheads="1" noChangeShapeType="1" noTextEdit="1"/>
              </p:cNvSpPr>
              <p:nvPr/>
            </p:nvSpPr>
            <p:spPr>
              <a:xfrm>
                <a:off x="5396322" y="1733800"/>
                <a:ext cx="1737096" cy="272382"/>
              </a:xfrm>
              <a:prstGeom prst="rect">
                <a:avLst/>
              </a:prstGeom>
              <a:blipFill>
                <a:blip r:embed="rId3"/>
                <a:stretch>
                  <a:fillRect t="-9091" b="-22727"/>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EE9FD924-D727-4656-3144-2FDFD2D757D6}"/>
              </a:ext>
            </a:extLst>
          </p:cNvPr>
          <p:cNvSpPr txBox="1"/>
          <p:nvPr/>
        </p:nvSpPr>
        <p:spPr>
          <a:xfrm>
            <a:off x="6748129" y="5095350"/>
            <a:ext cx="1500325" cy="272382"/>
          </a:xfrm>
          <a:prstGeom prst="rect">
            <a:avLst/>
          </a:prstGeom>
          <a:noFill/>
        </p:spPr>
        <p:txBody>
          <a:bodyPr wrap="square" rtlCol="0">
            <a:spAutoFit/>
          </a:bodyPr>
          <a:lstStyle/>
          <a:p>
            <a:pPr>
              <a:lnSpc>
                <a:spcPct val="90000"/>
              </a:lnSpc>
            </a:pPr>
            <a:r>
              <a:rPr lang="en-US" sz="1300" b="1" dirty="0">
                <a:solidFill>
                  <a:srgbClr val="000000"/>
                </a:solidFill>
                <a:latin typeface="+mn-lt"/>
              </a:rPr>
              <a:t>1.7 MW @ 60 Hz</a:t>
            </a:r>
          </a:p>
        </p:txBody>
      </p:sp>
      <p:sp>
        <p:nvSpPr>
          <p:cNvPr id="9" name="Rectangle 8">
            <a:extLst>
              <a:ext uri="{FF2B5EF4-FFF2-40B4-BE49-F238E27FC236}">
                <a16:creationId xmlns:a16="http://schemas.microsoft.com/office/drawing/2014/main" id="{94864936-0213-9047-293D-366D2BC57D85}"/>
              </a:ext>
            </a:extLst>
          </p:cNvPr>
          <p:cNvSpPr/>
          <p:nvPr/>
        </p:nvSpPr>
        <p:spPr>
          <a:xfrm rot="19884021">
            <a:off x="7201479" y="1969837"/>
            <a:ext cx="1421274" cy="1785538"/>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180676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908EC7-7FF2-47B0-AC4A-A715F3C3FBE3}"/>
              </a:ext>
            </a:extLst>
          </p:cNvPr>
          <p:cNvSpPr>
            <a:spLocks noGrp="1"/>
          </p:cNvSpPr>
          <p:nvPr>
            <p:ph type="title"/>
          </p:nvPr>
        </p:nvSpPr>
        <p:spPr/>
        <p:txBody>
          <a:bodyPr/>
          <a:lstStyle/>
          <a:p>
            <a:r>
              <a:rPr lang="en-US" dirty="0"/>
              <a:t>SNS in a couple years (slow power ramp-up)</a:t>
            </a:r>
          </a:p>
        </p:txBody>
      </p:sp>
      <p:pic>
        <p:nvPicPr>
          <p:cNvPr id="20" name="Picture 19" descr="Diagram, engineering drawing&#10;&#10;Description automatically generated">
            <a:extLst>
              <a:ext uri="{FF2B5EF4-FFF2-40B4-BE49-F238E27FC236}">
                <a16:creationId xmlns:a16="http://schemas.microsoft.com/office/drawing/2014/main" id="{B0C6259B-EAF9-0A49-5E27-593EF6389E68}"/>
              </a:ext>
            </a:extLst>
          </p:cNvPr>
          <p:cNvPicPr>
            <a:picLocks noChangeAspect="1"/>
          </p:cNvPicPr>
          <p:nvPr/>
        </p:nvPicPr>
        <p:blipFill>
          <a:blip r:embed="rId2"/>
          <a:stretch>
            <a:fillRect/>
          </a:stretch>
        </p:blipFill>
        <p:spPr>
          <a:xfrm>
            <a:off x="336043" y="2002902"/>
            <a:ext cx="8529578" cy="2985352"/>
          </a:xfrm>
          <a:prstGeom prst="rect">
            <a:avLst/>
          </a:prstGeom>
          <a:noFill/>
        </p:spPr>
      </p:pic>
      <p:sp>
        <p:nvSpPr>
          <p:cNvPr id="21" name="Rectangle 20">
            <a:extLst>
              <a:ext uri="{FF2B5EF4-FFF2-40B4-BE49-F238E27FC236}">
                <a16:creationId xmlns:a16="http://schemas.microsoft.com/office/drawing/2014/main" id="{DBCD0071-48EA-6235-CC3F-784F1B53D5C5}"/>
              </a:ext>
            </a:extLst>
          </p:cNvPr>
          <p:cNvSpPr/>
          <p:nvPr/>
        </p:nvSpPr>
        <p:spPr>
          <a:xfrm rot="19884021">
            <a:off x="7201479" y="1969837"/>
            <a:ext cx="1421274" cy="1785538"/>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anose="02000000000000000000" pitchFamily="2" charset="0"/>
              <a:ea typeface="Roboto" panose="02000000000000000000" pitchFamily="2" charset="0"/>
            </a:endParaRPr>
          </a:p>
        </p:txBody>
      </p:sp>
      <p:sp>
        <p:nvSpPr>
          <p:cNvPr id="23" name="TextBox 22">
            <a:extLst>
              <a:ext uri="{FF2B5EF4-FFF2-40B4-BE49-F238E27FC236}">
                <a16:creationId xmlns:a16="http://schemas.microsoft.com/office/drawing/2014/main" id="{F86D00F8-B790-E544-B52A-FF269311BCDC}"/>
              </a:ext>
            </a:extLst>
          </p:cNvPr>
          <p:cNvSpPr txBox="1"/>
          <p:nvPr/>
        </p:nvSpPr>
        <p:spPr>
          <a:xfrm>
            <a:off x="5387810" y="1461506"/>
            <a:ext cx="1209354" cy="272382"/>
          </a:xfrm>
          <a:prstGeom prst="rect">
            <a:avLst/>
          </a:prstGeom>
          <a:noFill/>
        </p:spPr>
        <p:txBody>
          <a:bodyPr wrap="square" rtlCol="0">
            <a:spAutoFit/>
          </a:bodyPr>
          <a:lstStyle/>
          <a:p>
            <a:pPr fontAlgn="base">
              <a:lnSpc>
                <a:spcPct val="90000"/>
              </a:lnSpc>
              <a:spcBef>
                <a:spcPct val="0"/>
              </a:spcBef>
              <a:spcAft>
                <a:spcPct val="0"/>
              </a:spcAft>
            </a:pPr>
            <a:r>
              <a:rPr lang="en-US" sz="1300" dirty="0">
                <a:solidFill>
                  <a:srgbClr val="000000"/>
                </a:solidFill>
                <a:latin typeface="+mn-lt"/>
              </a:rPr>
              <a:t>650</a:t>
            </a:r>
            <a:r>
              <a:rPr lang="en-US" sz="1300" dirty="0">
                <a:solidFill>
                  <a:srgbClr val="000000"/>
                </a:solidFill>
                <a:latin typeface="Roboto" panose="02000000000000000000" pitchFamily="2" charset="0"/>
                <a:ea typeface="Roboto" panose="02000000000000000000" pitchFamily="2" charset="0"/>
                <a:cs typeface="Arial" charset="0"/>
              </a:rPr>
              <a:t> ns pulse</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A6D8E958-1F37-9A03-0ADC-4B6B6A09B732}"/>
                  </a:ext>
                </a:extLst>
              </p:cNvPr>
              <p:cNvSpPr txBox="1"/>
              <p:nvPr/>
            </p:nvSpPr>
            <p:spPr>
              <a:xfrm>
                <a:off x="5396322" y="1733800"/>
                <a:ext cx="1737096" cy="272382"/>
              </a:xfrm>
              <a:prstGeom prst="rect">
                <a:avLst/>
              </a:prstGeom>
              <a:noFill/>
            </p:spPr>
            <p:txBody>
              <a:bodyPr wrap="square" rtlCol="0">
                <a:spAutoFit/>
              </a:bodyPr>
              <a:lstStyle/>
              <a:p>
                <a:pPr fontAlgn="base">
                  <a:lnSpc>
                    <a:spcPct val="90000"/>
                  </a:lnSpc>
                  <a:spcBef>
                    <a:spcPct val="0"/>
                  </a:spcBef>
                  <a:spcAft>
                    <a:spcPct val="0"/>
                  </a:spcAft>
                </a:pPr>
                <a14:m>
                  <m:oMath xmlns:m="http://schemas.openxmlformats.org/officeDocument/2006/math">
                    <m:r>
                      <a:rPr lang="en-US" sz="1300" i="1" smtClean="0">
                        <a:solidFill>
                          <a:srgbClr val="000000"/>
                        </a:solidFill>
                        <a:latin typeface="Cambria Math" panose="02040503050406030204" pitchFamily="18" charset="0"/>
                      </a:rPr>
                      <m:t>2.25×</m:t>
                    </m:r>
                    <m:sSup>
                      <m:sSupPr>
                        <m:ctrlPr>
                          <a:rPr lang="en-US" sz="1300" i="1" smtClean="0">
                            <a:solidFill>
                              <a:srgbClr val="000000"/>
                            </a:solidFill>
                            <a:latin typeface="Cambria Math" panose="02040503050406030204" pitchFamily="18" charset="0"/>
                          </a:rPr>
                        </m:ctrlPr>
                      </m:sSupPr>
                      <m:e>
                        <m:r>
                          <a:rPr lang="en-US" sz="1300" i="1" smtClean="0">
                            <a:solidFill>
                              <a:srgbClr val="000000"/>
                            </a:solidFill>
                            <a:latin typeface="Cambria Math" panose="02040503050406030204" pitchFamily="18" charset="0"/>
                          </a:rPr>
                          <m:t>10</m:t>
                        </m:r>
                      </m:e>
                      <m:sup>
                        <m:r>
                          <a:rPr lang="en-US" sz="1300" i="1" smtClean="0">
                            <a:solidFill>
                              <a:srgbClr val="000000"/>
                            </a:solidFill>
                            <a:latin typeface="Cambria Math" panose="02040503050406030204" pitchFamily="18" charset="0"/>
                          </a:rPr>
                          <m:t>14</m:t>
                        </m:r>
                      </m:sup>
                    </m:sSup>
                  </m:oMath>
                </a14:m>
                <a:r>
                  <a:rPr lang="en-US" sz="1300" dirty="0">
                    <a:solidFill>
                      <a:srgbClr val="000000"/>
                    </a:solidFill>
                    <a:latin typeface="Roboto" panose="02000000000000000000" pitchFamily="2" charset="0"/>
                    <a:ea typeface="Roboto" panose="02000000000000000000" pitchFamily="2" charset="0"/>
                    <a:cs typeface="Arial" charset="0"/>
                  </a:rPr>
                  <a:t> protons</a:t>
                </a:r>
              </a:p>
            </p:txBody>
          </p:sp>
        </mc:Choice>
        <mc:Fallback xmlns="">
          <p:sp>
            <p:nvSpPr>
              <p:cNvPr id="24" name="TextBox 23">
                <a:extLst>
                  <a:ext uri="{FF2B5EF4-FFF2-40B4-BE49-F238E27FC236}">
                    <a16:creationId xmlns:a16="http://schemas.microsoft.com/office/drawing/2014/main" id="{A6D8E958-1F37-9A03-0ADC-4B6B6A09B732}"/>
                  </a:ext>
                </a:extLst>
              </p:cNvPr>
              <p:cNvSpPr txBox="1">
                <a:spLocks noRot="1" noChangeAspect="1" noMove="1" noResize="1" noEditPoints="1" noAdjustHandles="1" noChangeArrowheads="1" noChangeShapeType="1" noTextEdit="1"/>
              </p:cNvSpPr>
              <p:nvPr/>
            </p:nvSpPr>
            <p:spPr>
              <a:xfrm>
                <a:off x="5396322" y="1733800"/>
                <a:ext cx="1737096" cy="272382"/>
              </a:xfrm>
              <a:prstGeom prst="rect">
                <a:avLst/>
              </a:prstGeom>
              <a:blipFill>
                <a:blip r:embed="rId3"/>
                <a:stretch>
                  <a:fillRect t="-9091" b="-22727"/>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1AC91FC0-9190-B353-0529-2DD10BDD6BAD}"/>
              </a:ext>
            </a:extLst>
          </p:cNvPr>
          <p:cNvSpPr txBox="1"/>
          <p:nvPr/>
        </p:nvSpPr>
        <p:spPr>
          <a:xfrm>
            <a:off x="6345158" y="5022312"/>
            <a:ext cx="2520463" cy="632481"/>
          </a:xfrm>
          <a:prstGeom prst="rect">
            <a:avLst/>
          </a:prstGeom>
          <a:noFill/>
        </p:spPr>
        <p:txBody>
          <a:bodyPr wrap="square" rtlCol="0">
            <a:spAutoFit/>
          </a:bodyPr>
          <a:lstStyle/>
          <a:p>
            <a:pPr fontAlgn="base">
              <a:lnSpc>
                <a:spcPct val="90000"/>
              </a:lnSpc>
              <a:spcBef>
                <a:spcPct val="0"/>
              </a:spcBef>
              <a:spcAft>
                <a:spcPct val="0"/>
              </a:spcAft>
            </a:pPr>
            <a:r>
              <a:rPr lang="en-US" sz="1300" b="1" dirty="0">
                <a:solidFill>
                  <a:srgbClr val="000000"/>
                </a:solidFill>
                <a:latin typeface="Roboto" panose="02000000000000000000" pitchFamily="2" charset="0"/>
                <a:ea typeface="Roboto" panose="02000000000000000000" pitchFamily="2" charset="0"/>
                <a:cs typeface="Arial" charset="0"/>
              </a:rPr>
              <a:t>2.8 MW @ 60 Hz (capable)</a:t>
            </a:r>
          </a:p>
          <a:p>
            <a:pPr fontAlgn="base">
              <a:lnSpc>
                <a:spcPct val="90000"/>
              </a:lnSpc>
              <a:spcBef>
                <a:spcPct val="0"/>
              </a:spcBef>
              <a:spcAft>
                <a:spcPct val="0"/>
              </a:spcAft>
            </a:pPr>
            <a:r>
              <a:rPr lang="en-US" sz="1300" b="1" dirty="0">
                <a:solidFill>
                  <a:srgbClr val="000000"/>
                </a:solidFill>
                <a:latin typeface="Roboto" panose="02000000000000000000" pitchFamily="2" charset="0"/>
                <a:ea typeface="Roboto" panose="02000000000000000000" pitchFamily="2" charset="0"/>
                <a:cs typeface="Arial" charset="0"/>
              </a:rPr>
              <a:t>2.0 MW @ 60 Hz (target limit)</a:t>
            </a:r>
          </a:p>
          <a:p>
            <a:pPr fontAlgn="base">
              <a:lnSpc>
                <a:spcPct val="90000"/>
              </a:lnSpc>
              <a:spcBef>
                <a:spcPct val="0"/>
              </a:spcBef>
              <a:spcAft>
                <a:spcPct val="0"/>
              </a:spcAft>
            </a:pPr>
            <a:endParaRPr lang="en-US" sz="1300" b="1" dirty="0">
              <a:solidFill>
                <a:srgbClr val="000000"/>
              </a:solidFill>
              <a:latin typeface="Roboto" panose="02000000000000000000" pitchFamily="2" charset="0"/>
              <a:ea typeface="Roboto" panose="02000000000000000000" pitchFamily="2" charset="0"/>
              <a:cs typeface="Arial" charset="0"/>
            </a:endParaRPr>
          </a:p>
        </p:txBody>
      </p:sp>
    </p:spTree>
    <p:extLst>
      <p:ext uri="{BB962C8B-B14F-4D97-AF65-F5344CB8AC3E}">
        <p14:creationId xmlns:p14="http://schemas.microsoft.com/office/powerpoint/2010/main" val="3542369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78B298-7BC1-DBC9-41C1-41E60A9D296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B266A2C-19C7-AB02-0C81-6904373C65C0}"/>
              </a:ext>
            </a:extLst>
          </p:cNvPr>
          <p:cNvSpPr>
            <a:spLocks noGrp="1"/>
          </p:cNvSpPr>
          <p:nvPr>
            <p:ph type="title"/>
          </p:nvPr>
        </p:nvSpPr>
        <p:spPr/>
        <p:txBody>
          <a:bodyPr/>
          <a:lstStyle/>
          <a:p>
            <a:r>
              <a:rPr lang="en-US" dirty="0"/>
              <a:t>SNS in a couple years (slow power ramp-up)</a:t>
            </a:r>
          </a:p>
        </p:txBody>
      </p:sp>
      <p:pic>
        <p:nvPicPr>
          <p:cNvPr id="20" name="Picture 19" descr="Diagram, engineering drawing&#10;&#10;Description automatically generated">
            <a:extLst>
              <a:ext uri="{FF2B5EF4-FFF2-40B4-BE49-F238E27FC236}">
                <a16:creationId xmlns:a16="http://schemas.microsoft.com/office/drawing/2014/main" id="{A8CBB59B-C51A-2270-1D3B-77CDBFA6E05F}"/>
              </a:ext>
            </a:extLst>
          </p:cNvPr>
          <p:cNvPicPr>
            <a:picLocks noChangeAspect="1"/>
          </p:cNvPicPr>
          <p:nvPr/>
        </p:nvPicPr>
        <p:blipFill>
          <a:blip r:embed="rId2"/>
          <a:stretch>
            <a:fillRect/>
          </a:stretch>
        </p:blipFill>
        <p:spPr>
          <a:xfrm>
            <a:off x="336043" y="2002902"/>
            <a:ext cx="8529578" cy="2985352"/>
          </a:xfrm>
          <a:prstGeom prst="rect">
            <a:avLst/>
          </a:prstGeom>
          <a:noFill/>
        </p:spPr>
      </p:pic>
      <p:sp>
        <p:nvSpPr>
          <p:cNvPr id="21" name="Rectangle 20">
            <a:extLst>
              <a:ext uri="{FF2B5EF4-FFF2-40B4-BE49-F238E27FC236}">
                <a16:creationId xmlns:a16="http://schemas.microsoft.com/office/drawing/2014/main" id="{75402FD6-ED8A-F45E-50EE-879191102050}"/>
              </a:ext>
            </a:extLst>
          </p:cNvPr>
          <p:cNvSpPr/>
          <p:nvPr/>
        </p:nvSpPr>
        <p:spPr>
          <a:xfrm rot="19884021">
            <a:off x="7201479" y="1969837"/>
            <a:ext cx="1421274" cy="1785538"/>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anose="02000000000000000000" pitchFamily="2" charset="0"/>
              <a:ea typeface="Roboto" panose="02000000000000000000" pitchFamily="2" charset="0"/>
            </a:endParaRPr>
          </a:p>
        </p:txBody>
      </p:sp>
      <p:sp>
        <p:nvSpPr>
          <p:cNvPr id="23" name="TextBox 22">
            <a:extLst>
              <a:ext uri="{FF2B5EF4-FFF2-40B4-BE49-F238E27FC236}">
                <a16:creationId xmlns:a16="http://schemas.microsoft.com/office/drawing/2014/main" id="{CD1856A4-C973-766A-5130-EE3F89FA96F1}"/>
              </a:ext>
            </a:extLst>
          </p:cNvPr>
          <p:cNvSpPr txBox="1"/>
          <p:nvPr/>
        </p:nvSpPr>
        <p:spPr>
          <a:xfrm>
            <a:off x="5387810" y="1461506"/>
            <a:ext cx="1209354" cy="272382"/>
          </a:xfrm>
          <a:prstGeom prst="rect">
            <a:avLst/>
          </a:prstGeom>
          <a:noFill/>
        </p:spPr>
        <p:txBody>
          <a:bodyPr wrap="square" rtlCol="0">
            <a:spAutoFit/>
          </a:bodyPr>
          <a:lstStyle/>
          <a:p>
            <a:pPr fontAlgn="base">
              <a:lnSpc>
                <a:spcPct val="90000"/>
              </a:lnSpc>
              <a:spcBef>
                <a:spcPct val="0"/>
              </a:spcBef>
              <a:spcAft>
                <a:spcPct val="0"/>
              </a:spcAft>
            </a:pPr>
            <a:r>
              <a:rPr lang="en-US" sz="1300" dirty="0">
                <a:solidFill>
                  <a:srgbClr val="000000"/>
                </a:solidFill>
                <a:latin typeface="+mn-lt"/>
              </a:rPr>
              <a:t>650</a:t>
            </a:r>
            <a:r>
              <a:rPr lang="en-US" sz="1300" dirty="0">
                <a:solidFill>
                  <a:srgbClr val="000000"/>
                </a:solidFill>
                <a:latin typeface="Roboto" panose="02000000000000000000" pitchFamily="2" charset="0"/>
                <a:ea typeface="Roboto" panose="02000000000000000000" pitchFamily="2" charset="0"/>
                <a:cs typeface="Arial" charset="0"/>
              </a:rPr>
              <a:t> ns pulse</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D47288C-3284-507E-BCA5-82DACC2EE77F}"/>
                  </a:ext>
                </a:extLst>
              </p:cNvPr>
              <p:cNvSpPr txBox="1"/>
              <p:nvPr/>
            </p:nvSpPr>
            <p:spPr>
              <a:xfrm>
                <a:off x="5396322" y="1733800"/>
                <a:ext cx="1737096" cy="272382"/>
              </a:xfrm>
              <a:prstGeom prst="rect">
                <a:avLst/>
              </a:prstGeom>
              <a:noFill/>
            </p:spPr>
            <p:txBody>
              <a:bodyPr wrap="square" rtlCol="0">
                <a:spAutoFit/>
              </a:bodyPr>
              <a:lstStyle/>
              <a:p>
                <a:pPr fontAlgn="base">
                  <a:lnSpc>
                    <a:spcPct val="90000"/>
                  </a:lnSpc>
                  <a:spcBef>
                    <a:spcPct val="0"/>
                  </a:spcBef>
                  <a:spcAft>
                    <a:spcPct val="0"/>
                  </a:spcAft>
                </a:pPr>
                <a14:m>
                  <m:oMath xmlns:m="http://schemas.openxmlformats.org/officeDocument/2006/math">
                    <m:r>
                      <a:rPr lang="en-US" sz="1300" i="1" smtClean="0">
                        <a:solidFill>
                          <a:srgbClr val="000000"/>
                        </a:solidFill>
                        <a:latin typeface="Cambria Math" panose="02040503050406030204" pitchFamily="18" charset="0"/>
                      </a:rPr>
                      <m:t>2.25×</m:t>
                    </m:r>
                    <m:sSup>
                      <m:sSupPr>
                        <m:ctrlPr>
                          <a:rPr lang="en-US" sz="1300" i="1" smtClean="0">
                            <a:solidFill>
                              <a:srgbClr val="000000"/>
                            </a:solidFill>
                            <a:latin typeface="Cambria Math" panose="02040503050406030204" pitchFamily="18" charset="0"/>
                          </a:rPr>
                        </m:ctrlPr>
                      </m:sSupPr>
                      <m:e>
                        <m:r>
                          <a:rPr lang="en-US" sz="1300" i="1" smtClean="0">
                            <a:solidFill>
                              <a:srgbClr val="000000"/>
                            </a:solidFill>
                            <a:latin typeface="Cambria Math" panose="02040503050406030204" pitchFamily="18" charset="0"/>
                          </a:rPr>
                          <m:t>10</m:t>
                        </m:r>
                      </m:e>
                      <m:sup>
                        <m:r>
                          <a:rPr lang="en-US" sz="1300" i="1" smtClean="0">
                            <a:solidFill>
                              <a:srgbClr val="000000"/>
                            </a:solidFill>
                            <a:latin typeface="Cambria Math" panose="02040503050406030204" pitchFamily="18" charset="0"/>
                          </a:rPr>
                          <m:t>14</m:t>
                        </m:r>
                      </m:sup>
                    </m:sSup>
                  </m:oMath>
                </a14:m>
                <a:r>
                  <a:rPr lang="en-US" sz="1300" dirty="0">
                    <a:solidFill>
                      <a:srgbClr val="000000"/>
                    </a:solidFill>
                    <a:latin typeface="Roboto" panose="02000000000000000000" pitchFamily="2" charset="0"/>
                    <a:ea typeface="Roboto" panose="02000000000000000000" pitchFamily="2" charset="0"/>
                    <a:cs typeface="Arial" charset="0"/>
                  </a:rPr>
                  <a:t> protons</a:t>
                </a:r>
              </a:p>
            </p:txBody>
          </p:sp>
        </mc:Choice>
        <mc:Fallback xmlns="">
          <p:sp>
            <p:nvSpPr>
              <p:cNvPr id="24" name="TextBox 23">
                <a:extLst>
                  <a:ext uri="{FF2B5EF4-FFF2-40B4-BE49-F238E27FC236}">
                    <a16:creationId xmlns:a16="http://schemas.microsoft.com/office/drawing/2014/main" id="{A6D8E958-1F37-9A03-0ADC-4B6B6A09B732}"/>
                  </a:ext>
                </a:extLst>
              </p:cNvPr>
              <p:cNvSpPr txBox="1">
                <a:spLocks noRot="1" noChangeAspect="1" noMove="1" noResize="1" noEditPoints="1" noAdjustHandles="1" noChangeArrowheads="1" noChangeShapeType="1" noTextEdit="1"/>
              </p:cNvSpPr>
              <p:nvPr/>
            </p:nvSpPr>
            <p:spPr>
              <a:xfrm>
                <a:off x="5396322" y="1733800"/>
                <a:ext cx="1737096" cy="272382"/>
              </a:xfrm>
              <a:prstGeom prst="rect">
                <a:avLst/>
              </a:prstGeom>
              <a:blipFill>
                <a:blip r:embed="rId3"/>
                <a:stretch>
                  <a:fillRect t="-9091" b="-22727"/>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37FAB62B-1E3C-165B-BF74-BA2565268FFD}"/>
              </a:ext>
            </a:extLst>
          </p:cNvPr>
          <p:cNvSpPr txBox="1"/>
          <p:nvPr/>
        </p:nvSpPr>
        <p:spPr>
          <a:xfrm>
            <a:off x="6345158" y="5022312"/>
            <a:ext cx="2520463" cy="632481"/>
          </a:xfrm>
          <a:prstGeom prst="rect">
            <a:avLst/>
          </a:prstGeom>
          <a:noFill/>
        </p:spPr>
        <p:txBody>
          <a:bodyPr wrap="square" rtlCol="0">
            <a:spAutoFit/>
          </a:bodyPr>
          <a:lstStyle/>
          <a:p>
            <a:pPr fontAlgn="base">
              <a:lnSpc>
                <a:spcPct val="90000"/>
              </a:lnSpc>
              <a:spcBef>
                <a:spcPct val="0"/>
              </a:spcBef>
              <a:spcAft>
                <a:spcPct val="0"/>
              </a:spcAft>
            </a:pPr>
            <a:r>
              <a:rPr lang="en-US" sz="1300" b="1" dirty="0">
                <a:solidFill>
                  <a:srgbClr val="000000"/>
                </a:solidFill>
                <a:latin typeface="Roboto" panose="02000000000000000000" pitchFamily="2" charset="0"/>
                <a:ea typeface="Roboto" panose="02000000000000000000" pitchFamily="2" charset="0"/>
                <a:cs typeface="Arial" charset="0"/>
              </a:rPr>
              <a:t>2.8 MW @ 60 Hz (capable)</a:t>
            </a:r>
          </a:p>
          <a:p>
            <a:pPr fontAlgn="base">
              <a:lnSpc>
                <a:spcPct val="90000"/>
              </a:lnSpc>
              <a:spcBef>
                <a:spcPct val="0"/>
              </a:spcBef>
              <a:spcAft>
                <a:spcPct val="0"/>
              </a:spcAft>
            </a:pPr>
            <a:r>
              <a:rPr lang="en-US" sz="1300" b="1" dirty="0">
                <a:solidFill>
                  <a:srgbClr val="000000"/>
                </a:solidFill>
                <a:latin typeface="Roboto" panose="02000000000000000000" pitchFamily="2" charset="0"/>
                <a:ea typeface="Roboto" panose="02000000000000000000" pitchFamily="2" charset="0"/>
                <a:cs typeface="Arial" charset="0"/>
              </a:rPr>
              <a:t>2.0 MW @ 60 Hz (target limit)</a:t>
            </a:r>
          </a:p>
          <a:p>
            <a:pPr fontAlgn="base">
              <a:lnSpc>
                <a:spcPct val="90000"/>
              </a:lnSpc>
              <a:spcBef>
                <a:spcPct val="0"/>
              </a:spcBef>
              <a:spcAft>
                <a:spcPct val="0"/>
              </a:spcAft>
            </a:pPr>
            <a:endParaRPr lang="en-US" sz="1300" b="1" dirty="0">
              <a:solidFill>
                <a:srgbClr val="000000"/>
              </a:solidFill>
              <a:latin typeface="Roboto" panose="02000000000000000000" pitchFamily="2" charset="0"/>
              <a:ea typeface="Roboto" panose="02000000000000000000" pitchFamily="2" charset="0"/>
              <a:cs typeface="Arial" charset="0"/>
            </a:endParaRPr>
          </a:p>
        </p:txBody>
      </p:sp>
      <p:sp>
        <p:nvSpPr>
          <p:cNvPr id="26" name="TextBox 25">
            <a:extLst>
              <a:ext uri="{FF2B5EF4-FFF2-40B4-BE49-F238E27FC236}">
                <a16:creationId xmlns:a16="http://schemas.microsoft.com/office/drawing/2014/main" id="{96C0C501-4467-48F3-DA25-F2921F962E0D}"/>
              </a:ext>
            </a:extLst>
          </p:cNvPr>
          <p:cNvSpPr txBox="1"/>
          <p:nvPr/>
        </p:nvSpPr>
        <p:spPr>
          <a:xfrm>
            <a:off x="1309579" y="2409304"/>
            <a:ext cx="3211135" cy="272382"/>
          </a:xfrm>
          <a:prstGeom prst="rect">
            <a:avLst/>
          </a:prstGeom>
          <a:noFill/>
        </p:spPr>
        <p:txBody>
          <a:bodyPr wrap="none" rtlCol="0">
            <a:spAutoFit/>
          </a:bodyPr>
          <a:lstStyle/>
          <a:p>
            <a:pPr algn="ctr" fontAlgn="base">
              <a:lnSpc>
                <a:spcPct val="90000"/>
              </a:lnSpc>
              <a:spcBef>
                <a:spcPct val="0"/>
              </a:spcBef>
              <a:spcAft>
                <a:spcPct val="0"/>
              </a:spcAft>
            </a:pPr>
            <a:r>
              <a:rPr lang="en-US" sz="1300" i="1" dirty="0">
                <a:solidFill>
                  <a:srgbClr val="000000"/>
                </a:solidFill>
                <a:latin typeface="Roboto" panose="02000000000000000000" pitchFamily="2" charset="0"/>
                <a:ea typeface="Roboto" panose="02000000000000000000" pitchFamily="2" charset="0"/>
                <a:cs typeface="Arial" charset="0"/>
              </a:rPr>
              <a:t>Experiments possible at full charge (1 Hz)</a:t>
            </a:r>
          </a:p>
        </p:txBody>
      </p:sp>
      <p:cxnSp>
        <p:nvCxnSpPr>
          <p:cNvPr id="27" name="Straight Arrow Connector 26">
            <a:extLst>
              <a:ext uri="{FF2B5EF4-FFF2-40B4-BE49-F238E27FC236}">
                <a16:creationId xmlns:a16="http://schemas.microsoft.com/office/drawing/2014/main" id="{2CCC207E-4C7B-A895-F338-8633BCFE8CF3}"/>
              </a:ext>
            </a:extLst>
          </p:cNvPr>
          <p:cNvCxnSpPr/>
          <p:nvPr/>
        </p:nvCxnSpPr>
        <p:spPr>
          <a:xfrm>
            <a:off x="4537771" y="2559345"/>
            <a:ext cx="795490" cy="0"/>
          </a:xfrm>
          <a:prstGeom prst="straightConnector1">
            <a:avLst/>
          </a:prstGeom>
          <a:noFill/>
          <a:ln w="9525" cap="flat" cmpd="sng" algn="ctr">
            <a:solidFill>
              <a:sysClr val="windowText" lastClr="000000">
                <a:shade val="95000"/>
                <a:satMod val="105000"/>
              </a:sysClr>
            </a:solidFill>
            <a:prstDash val="solid"/>
            <a:tailEnd type="triangle"/>
          </a:ln>
          <a:effectLst/>
        </p:spPr>
      </p:cxnSp>
    </p:spTree>
    <p:extLst>
      <p:ext uri="{BB962C8B-B14F-4D97-AF65-F5344CB8AC3E}">
        <p14:creationId xmlns:p14="http://schemas.microsoft.com/office/powerpoint/2010/main" val="1605188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1EC16-6A7F-E192-1DE3-8A54CF763E2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B0857F0-1D40-F859-5987-894744AA6110}"/>
              </a:ext>
            </a:extLst>
          </p:cNvPr>
          <p:cNvSpPr>
            <a:spLocks noGrp="1"/>
          </p:cNvSpPr>
          <p:nvPr>
            <p:ph type="title"/>
          </p:nvPr>
        </p:nvSpPr>
        <p:spPr/>
        <p:txBody>
          <a:bodyPr/>
          <a:lstStyle/>
          <a:p>
            <a:r>
              <a:rPr lang="en-US" dirty="0"/>
              <a:t>SNS in 10-15 years (Second Target Station)</a:t>
            </a:r>
          </a:p>
        </p:txBody>
      </p:sp>
      <p:pic>
        <p:nvPicPr>
          <p:cNvPr id="20" name="Picture 19" descr="Diagram, engineering drawing&#10;&#10;Description automatically generated">
            <a:extLst>
              <a:ext uri="{FF2B5EF4-FFF2-40B4-BE49-F238E27FC236}">
                <a16:creationId xmlns:a16="http://schemas.microsoft.com/office/drawing/2014/main" id="{34148F59-7F9A-B90F-772E-771C564A2B5F}"/>
              </a:ext>
            </a:extLst>
          </p:cNvPr>
          <p:cNvPicPr>
            <a:picLocks noChangeAspect="1"/>
          </p:cNvPicPr>
          <p:nvPr/>
        </p:nvPicPr>
        <p:blipFill>
          <a:blip r:embed="rId2"/>
          <a:stretch>
            <a:fillRect/>
          </a:stretch>
        </p:blipFill>
        <p:spPr>
          <a:xfrm>
            <a:off x="336043" y="2002902"/>
            <a:ext cx="8529578" cy="2985352"/>
          </a:xfrm>
          <a:prstGeom prst="rect">
            <a:avLst/>
          </a:prstGeom>
          <a:noFill/>
        </p:spPr>
      </p:pic>
      <p:sp>
        <p:nvSpPr>
          <p:cNvPr id="23" name="TextBox 22">
            <a:extLst>
              <a:ext uri="{FF2B5EF4-FFF2-40B4-BE49-F238E27FC236}">
                <a16:creationId xmlns:a16="http://schemas.microsoft.com/office/drawing/2014/main" id="{CBDD9C74-246F-746E-DF93-3D3097713B64}"/>
              </a:ext>
            </a:extLst>
          </p:cNvPr>
          <p:cNvSpPr txBox="1"/>
          <p:nvPr/>
        </p:nvSpPr>
        <p:spPr>
          <a:xfrm>
            <a:off x="5387810" y="1461506"/>
            <a:ext cx="1209354" cy="272382"/>
          </a:xfrm>
          <a:prstGeom prst="rect">
            <a:avLst/>
          </a:prstGeom>
          <a:noFill/>
        </p:spPr>
        <p:txBody>
          <a:bodyPr wrap="square" rtlCol="0">
            <a:spAutoFit/>
          </a:bodyPr>
          <a:lstStyle/>
          <a:p>
            <a:pPr fontAlgn="base">
              <a:lnSpc>
                <a:spcPct val="90000"/>
              </a:lnSpc>
              <a:spcBef>
                <a:spcPct val="0"/>
              </a:spcBef>
              <a:spcAft>
                <a:spcPct val="0"/>
              </a:spcAft>
            </a:pPr>
            <a:r>
              <a:rPr lang="en-US" sz="1300" dirty="0">
                <a:solidFill>
                  <a:srgbClr val="000000"/>
                </a:solidFill>
                <a:latin typeface="Roboto" panose="02000000000000000000" pitchFamily="2" charset="0"/>
                <a:ea typeface="Roboto" panose="02000000000000000000" pitchFamily="2" charset="0"/>
                <a:cs typeface="Arial" charset="0"/>
              </a:rPr>
              <a:t>650 ns pulse</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DDB43914-AFB3-4787-BE95-CDAC9D265A12}"/>
                  </a:ext>
                </a:extLst>
              </p:cNvPr>
              <p:cNvSpPr txBox="1"/>
              <p:nvPr/>
            </p:nvSpPr>
            <p:spPr>
              <a:xfrm>
                <a:off x="5396322" y="1733800"/>
                <a:ext cx="1737096" cy="272382"/>
              </a:xfrm>
              <a:prstGeom prst="rect">
                <a:avLst/>
              </a:prstGeom>
              <a:noFill/>
            </p:spPr>
            <p:txBody>
              <a:bodyPr wrap="square" rtlCol="0">
                <a:spAutoFit/>
              </a:bodyPr>
              <a:lstStyle/>
              <a:p>
                <a:pPr fontAlgn="base">
                  <a:lnSpc>
                    <a:spcPct val="90000"/>
                  </a:lnSpc>
                  <a:spcBef>
                    <a:spcPct val="0"/>
                  </a:spcBef>
                  <a:spcAft>
                    <a:spcPct val="0"/>
                  </a:spcAft>
                </a:pPr>
                <a14:m>
                  <m:oMath xmlns:m="http://schemas.openxmlformats.org/officeDocument/2006/math">
                    <m:r>
                      <a:rPr lang="en-US" sz="1300" i="1" smtClean="0">
                        <a:solidFill>
                          <a:srgbClr val="000000"/>
                        </a:solidFill>
                        <a:latin typeface="Cambria Math" panose="02040503050406030204" pitchFamily="18" charset="0"/>
                      </a:rPr>
                      <m:t>2.25×</m:t>
                    </m:r>
                    <m:sSup>
                      <m:sSupPr>
                        <m:ctrlPr>
                          <a:rPr lang="en-US" sz="1300" i="1" smtClean="0">
                            <a:solidFill>
                              <a:srgbClr val="000000"/>
                            </a:solidFill>
                            <a:latin typeface="Cambria Math" panose="02040503050406030204" pitchFamily="18" charset="0"/>
                          </a:rPr>
                        </m:ctrlPr>
                      </m:sSupPr>
                      <m:e>
                        <m:r>
                          <a:rPr lang="en-US" sz="1300" i="1" smtClean="0">
                            <a:solidFill>
                              <a:srgbClr val="000000"/>
                            </a:solidFill>
                            <a:latin typeface="Cambria Math" panose="02040503050406030204" pitchFamily="18" charset="0"/>
                          </a:rPr>
                          <m:t>10</m:t>
                        </m:r>
                      </m:e>
                      <m:sup>
                        <m:r>
                          <a:rPr lang="en-US" sz="1300" i="1" smtClean="0">
                            <a:solidFill>
                              <a:srgbClr val="000000"/>
                            </a:solidFill>
                            <a:latin typeface="Cambria Math" panose="02040503050406030204" pitchFamily="18" charset="0"/>
                          </a:rPr>
                          <m:t>14</m:t>
                        </m:r>
                      </m:sup>
                    </m:sSup>
                  </m:oMath>
                </a14:m>
                <a:r>
                  <a:rPr lang="en-US" sz="1300" dirty="0">
                    <a:solidFill>
                      <a:srgbClr val="000000"/>
                    </a:solidFill>
                    <a:latin typeface="Roboto" panose="02000000000000000000" pitchFamily="2" charset="0"/>
                    <a:ea typeface="Roboto" panose="02000000000000000000" pitchFamily="2" charset="0"/>
                    <a:cs typeface="Arial" charset="0"/>
                  </a:rPr>
                  <a:t> protons</a:t>
                </a:r>
              </a:p>
            </p:txBody>
          </p:sp>
        </mc:Choice>
        <mc:Fallback xmlns="">
          <p:sp>
            <p:nvSpPr>
              <p:cNvPr id="24" name="TextBox 23">
                <a:extLst>
                  <a:ext uri="{FF2B5EF4-FFF2-40B4-BE49-F238E27FC236}">
                    <a16:creationId xmlns:a16="http://schemas.microsoft.com/office/drawing/2014/main" id="{DDB43914-AFB3-4787-BE95-CDAC9D265A12}"/>
                  </a:ext>
                </a:extLst>
              </p:cNvPr>
              <p:cNvSpPr txBox="1">
                <a:spLocks noRot="1" noChangeAspect="1" noMove="1" noResize="1" noEditPoints="1" noAdjustHandles="1" noChangeArrowheads="1" noChangeShapeType="1" noTextEdit="1"/>
              </p:cNvSpPr>
              <p:nvPr/>
            </p:nvSpPr>
            <p:spPr>
              <a:xfrm>
                <a:off x="5396322" y="1733800"/>
                <a:ext cx="1737096" cy="272382"/>
              </a:xfrm>
              <a:prstGeom prst="rect">
                <a:avLst/>
              </a:prstGeom>
              <a:blipFill>
                <a:blip r:embed="rId3"/>
                <a:stretch>
                  <a:fillRect t="-9091" b="-22727"/>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3F3AEE9F-26C8-D5C4-326D-07A30A3EF743}"/>
              </a:ext>
            </a:extLst>
          </p:cNvPr>
          <p:cNvSpPr txBox="1"/>
          <p:nvPr/>
        </p:nvSpPr>
        <p:spPr>
          <a:xfrm>
            <a:off x="6712803" y="4988254"/>
            <a:ext cx="1686479" cy="452432"/>
          </a:xfrm>
          <a:prstGeom prst="rect">
            <a:avLst/>
          </a:prstGeom>
          <a:noFill/>
        </p:spPr>
        <p:txBody>
          <a:bodyPr wrap="square" rtlCol="0">
            <a:spAutoFit/>
          </a:bodyPr>
          <a:lstStyle/>
          <a:p>
            <a:pPr fontAlgn="base">
              <a:lnSpc>
                <a:spcPct val="90000"/>
              </a:lnSpc>
              <a:spcBef>
                <a:spcPct val="0"/>
              </a:spcBef>
              <a:spcAft>
                <a:spcPct val="0"/>
              </a:spcAft>
            </a:pPr>
            <a:r>
              <a:rPr lang="en-US" sz="1300" b="1" dirty="0">
                <a:solidFill>
                  <a:srgbClr val="000000"/>
                </a:solidFill>
                <a:latin typeface="Roboto" panose="02000000000000000000" pitchFamily="2" charset="0"/>
                <a:ea typeface="Roboto" panose="02000000000000000000" pitchFamily="2" charset="0"/>
                <a:cs typeface="Arial" charset="0"/>
              </a:rPr>
              <a:t>2.0 MW @ 45 Hz</a:t>
            </a:r>
          </a:p>
          <a:p>
            <a:pPr fontAlgn="base">
              <a:lnSpc>
                <a:spcPct val="90000"/>
              </a:lnSpc>
              <a:spcBef>
                <a:spcPct val="0"/>
              </a:spcBef>
              <a:spcAft>
                <a:spcPct val="0"/>
              </a:spcAft>
            </a:pPr>
            <a:endParaRPr lang="en-US" sz="1300" b="1" dirty="0">
              <a:solidFill>
                <a:srgbClr val="000000"/>
              </a:solidFill>
              <a:latin typeface="Roboto" panose="02000000000000000000" pitchFamily="2" charset="0"/>
              <a:ea typeface="Roboto" panose="02000000000000000000" pitchFamily="2" charset="0"/>
              <a:cs typeface="Arial" charset="0"/>
            </a:endParaRPr>
          </a:p>
        </p:txBody>
      </p:sp>
      <p:cxnSp>
        <p:nvCxnSpPr>
          <p:cNvPr id="27" name="Straight Arrow Connector 26">
            <a:extLst>
              <a:ext uri="{FF2B5EF4-FFF2-40B4-BE49-F238E27FC236}">
                <a16:creationId xmlns:a16="http://schemas.microsoft.com/office/drawing/2014/main" id="{5F611570-62E7-1FD9-8299-F211CA893C49}"/>
              </a:ext>
            </a:extLst>
          </p:cNvPr>
          <p:cNvCxnSpPr/>
          <p:nvPr/>
        </p:nvCxnSpPr>
        <p:spPr>
          <a:xfrm>
            <a:off x="4537771" y="2559345"/>
            <a:ext cx="795490" cy="0"/>
          </a:xfrm>
          <a:prstGeom prst="straightConnector1">
            <a:avLst/>
          </a:prstGeom>
          <a:noFill/>
          <a:ln w="9525" cap="flat" cmpd="sng" algn="ctr">
            <a:solidFill>
              <a:sysClr val="windowText" lastClr="000000">
                <a:shade val="95000"/>
                <a:satMod val="105000"/>
              </a:sysClr>
            </a:solidFill>
            <a:prstDash val="solid"/>
            <a:tailEnd type="triangle"/>
          </a:ln>
          <a:effectLst/>
        </p:spPr>
      </p:cxnSp>
      <p:sp>
        <p:nvSpPr>
          <p:cNvPr id="4" name="TextBox 3">
            <a:extLst>
              <a:ext uri="{FF2B5EF4-FFF2-40B4-BE49-F238E27FC236}">
                <a16:creationId xmlns:a16="http://schemas.microsoft.com/office/drawing/2014/main" id="{F14F88D7-4EBC-7DA2-778C-8A245937CD94}"/>
              </a:ext>
            </a:extLst>
          </p:cNvPr>
          <p:cNvSpPr txBox="1"/>
          <p:nvPr/>
        </p:nvSpPr>
        <p:spPr>
          <a:xfrm>
            <a:off x="6623537" y="1912727"/>
            <a:ext cx="2520463" cy="272382"/>
          </a:xfrm>
          <a:prstGeom prst="rect">
            <a:avLst/>
          </a:prstGeom>
          <a:noFill/>
        </p:spPr>
        <p:txBody>
          <a:bodyPr wrap="square" rtlCol="0">
            <a:spAutoFit/>
          </a:bodyPr>
          <a:lstStyle/>
          <a:p>
            <a:pPr algn="ctr">
              <a:lnSpc>
                <a:spcPct val="90000"/>
              </a:lnSpc>
            </a:pPr>
            <a:r>
              <a:rPr lang="en-US" sz="1300" b="1" dirty="0">
                <a:solidFill>
                  <a:srgbClr val="000000"/>
                </a:solidFill>
                <a:latin typeface="+mn-lt"/>
              </a:rPr>
              <a:t>0.7 MW @ 15 Hz</a:t>
            </a:r>
          </a:p>
        </p:txBody>
      </p:sp>
      <p:sp>
        <p:nvSpPr>
          <p:cNvPr id="5" name="TextBox 4">
            <a:extLst>
              <a:ext uri="{FF2B5EF4-FFF2-40B4-BE49-F238E27FC236}">
                <a16:creationId xmlns:a16="http://schemas.microsoft.com/office/drawing/2014/main" id="{71448C7D-90C7-5AE8-CA49-E975AA717A3E}"/>
              </a:ext>
            </a:extLst>
          </p:cNvPr>
          <p:cNvSpPr txBox="1"/>
          <p:nvPr/>
        </p:nvSpPr>
        <p:spPr>
          <a:xfrm>
            <a:off x="1309579" y="2409304"/>
            <a:ext cx="3211135" cy="272382"/>
          </a:xfrm>
          <a:prstGeom prst="rect">
            <a:avLst/>
          </a:prstGeom>
          <a:noFill/>
        </p:spPr>
        <p:txBody>
          <a:bodyPr wrap="none" rtlCol="0">
            <a:spAutoFit/>
          </a:bodyPr>
          <a:lstStyle/>
          <a:p>
            <a:pPr algn="ctr" fontAlgn="base">
              <a:lnSpc>
                <a:spcPct val="90000"/>
              </a:lnSpc>
              <a:spcBef>
                <a:spcPct val="0"/>
              </a:spcBef>
              <a:spcAft>
                <a:spcPct val="0"/>
              </a:spcAft>
            </a:pPr>
            <a:r>
              <a:rPr lang="en-US" sz="1300" i="1" dirty="0">
                <a:solidFill>
                  <a:srgbClr val="000000"/>
                </a:solidFill>
                <a:latin typeface="Roboto" panose="02000000000000000000" pitchFamily="2" charset="0"/>
                <a:ea typeface="Roboto" panose="02000000000000000000" pitchFamily="2" charset="0"/>
                <a:cs typeface="Arial" charset="0"/>
              </a:rPr>
              <a:t>Experiments possible at full charge (1 Hz)</a:t>
            </a:r>
          </a:p>
        </p:txBody>
      </p:sp>
    </p:spTree>
    <p:extLst>
      <p:ext uri="{BB962C8B-B14F-4D97-AF65-F5344CB8AC3E}">
        <p14:creationId xmlns:p14="http://schemas.microsoft.com/office/powerpoint/2010/main" val="1348246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CABFAD-D3C9-462B-2862-2B7A49503A9F}"/>
              </a:ext>
            </a:extLst>
          </p:cNvPr>
          <p:cNvSpPr>
            <a:spLocks noGrp="1"/>
          </p:cNvSpPr>
          <p:nvPr>
            <p:ph type="title"/>
          </p:nvPr>
        </p:nvSpPr>
        <p:spPr/>
        <p:txBody>
          <a:bodyPr/>
          <a:lstStyle/>
          <a:p>
            <a:r>
              <a:rPr lang="en-US" dirty="0"/>
              <a:t>SNS ring has four RF cavities (h=1, h=2)</a:t>
            </a:r>
          </a:p>
        </p:txBody>
      </p:sp>
      <p:grpSp>
        <p:nvGrpSpPr>
          <p:cNvPr id="9" name="Group 8">
            <a:extLst>
              <a:ext uri="{FF2B5EF4-FFF2-40B4-BE49-F238E27FC236}">
                <a16:creationId xmlns:a16="http://schemas.microsoft.com/office/drawing/2014/main" id="{E9177D45-324C-8640-A0B8-0CA8DF5CE2C5}"/>
              </a:ext>
            </a:extLst>
          </p:cNvPr>
          <p:cNvGrpSpPr>
            <a:grpSpLocks noChangeAspect="1"/>
          </p:cNvGrpSpPr>
          <p:nvPr/>
        </p:nvGrpSpPr>
        <p:grpSpPr>
          <a:xfrm>
            <a:off x="738553" y="1735232"/>
            <a:ext cx="7025404" cy="4320800"/>
            <a:chOff x="1169377" y="1836582"/>
            <a:chExt cx="6017156" cy="3700702"/>
          </a:xfrm>
        </p:grpSpPr>
        <p:pic>
          <p:nvPicPr>
            <p:cNvPr id="6" name="Picture 5">
              <a:extLst>
                <a:ext uri="{FF2B5EF4-FFF2-40B4-BE49-F238E27FC236}">
                  <a16:creationId xmlns:a16="http://schemas.microsoft.com/office/drawing/2014/main" id="{D89AB1C2-B749-4B5F-7BD4-63BD5EAF748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39136"/>
            <a:stretch/>
          </p:blipFill>
          <p:spPr>
            <a:xfrm>
              <a:off x="1169377" y="1836582"/>
              <a:ext cx="6017156" cy="3700702"/>
            </a:xfrm>
            <a:prstGeom prst="rect">
              <a:avLst/>
            </a:prstGeom>
          </p:spPr>
        </p:pic>
        <p:sp>
          <p:nvSpPr>
            <p:cNvPr id="7" name="Text Box 36">
              <a:extLst>
                <a:ext uri="{FF2B5EF4-FFF2-40B4-BE49-F238E27FC236}">
                  <a16:creationId xmlns:a16="http://schemas.microsoft.com/office/drawing/2014/main" id="{D6766307-A797-9D63-22B5-98317EB718AE}"/>
                </a:ext>
              </a:extLst>
            </p:cNvPr>
            <p:cNvSpPr txBox="1">
              <a:spLocks noChangeArrowheads="1"/>
            </p:cNvSpPr>
            <p:nvPr/>
          </p:nvSpPr>
          <p:spPr bwMode="auto">
            <a:xfrm>
              <a:off x="4022082" y="3170586"/>
              <a:ext cx="913743" cy="276999"/>
            </a:xfrm>
            <a:prstGeom prst="rect">
              <a:avLst/>
            </a:prstGeom>
            <a:solidFill>
              <a:sysClr val="window" lastClr="FFFFFF"/>
            </a:solidFill>
            <a:ln>
              <a:noFill/>
            </a:ln>
            <a:effectLst/>
          </p:spPr>
          <p:txBody>
            <a:bodyPr wrap="square">
              <a:spAutoFit/>
            </a:bodyPr>
            <a:lstStyle/>
            <a:p>
              <a:pPr marL="0" marR="0" lvl="0" indent="0" defTabSz="914400" eaLnBrk="1" fontAlgn="base" latinLnBrk="0" hangingPunct="1">
                <a:lnSpc>
                  <a:spcPct val="100000"/>
                </a:lnSpc>
                <a:spcBef>
                  <a:spcPct val="50000"/>
                </a:spcBef>
                <a:spcAft>
                  <a:spcPct val="0"/>
                </a:spcAft>
                <a:buClrTx/>
                <a:buSzTx/>
                <a:buFontTx/>
                <a:buNone/>
                <a:tabLst/>
                <a:defRPr/>
              </a:pPr>
              <a:r>
                <a:rPr kumimoji="0" lang="en-US" altLang="en-US" sz="1200" b="1" i="0" u="none" strike="noStrike" kern="0" cap="none" spc="0" normalizeH="0" baseline="0" noProof="0" dirty="0">
                  <a:ln>
                    <a:noFill/>
                  </a:ln>
                  <a:solidFill>
                    <a:srgbClr val="000000"/>
                  </a:solidFill>
                  <a:effectLst/>
                  <a:uLnTx/>
                  <a:uFillTx/>
                  <a:latin typeface="Roboto" panose="02000000000000000000" pitchFamily="2" charset="0"/>
                  <a:ea typeface="Roboto" panose="02000000000000000000" pitchFamily="2" charset="0"/>
                  <a:cs typeface="Arial" charset="0"/>
                </a:rPr>
                <a:t>RF (h=1,2)</a:t>
              </a:r>
            </a:p>
          </p:txBody>
        </p:sp>
        <p:sp>
          <p:nvSpPr>
            <p:cNvPr id="8" name="Rectangle 7">
              <a:extLst>
                <a:ext uri="{FF2B5EF4-FFF2-40B4-BE49-F238E27FC236}">
                  <a16:creationId xmlns:a16="http://schemas.microsoft.com/office/drawing/2014/main" id="{3A68E7BA-B2C5-D9C7-0C57-C9A2F43E2E4D}"/>
                </a:ext>
              </a:extLst>
            </p:cNvPr>
            <p:cNvSpPr/>
            <p:nvPr/>
          </p:nvSpPr>
          <p:spPr>
            <a:xfrm>
              <a:off x="4246685" y="2927838"/>
              <a:ext cx="439615" cy="242748"/>
            </a:xfrm>
            <a:prstGeom prst="rect">
              <a:avLst/>
            </a:prstGeom>
            <a:noFill/>
            <a:ln w="38100">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8727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34126-B54C-A4C2-511D-E1782B8FF4B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0275019-0EA0-5AB6-E79F-71C6BBCA8000}"/>
              </a:ext>
            </a:extLst>
          </p:cNvPr>
          <p:cNvSpPr>
            <a:spLocks noGrp="1"/>
          </p:cNvSpPr>
          <p:nvPr>
            <p:ph type="title"/>
          </p:nvPr>
        </p:nvSpPr>
        <p:spPr/>
        <p:txBody>
          <a:bodyPr/>
          <a:lstStyle/>
          <a:p>
            <a:r>
              <a:rPr lang="en-US" dirty="0"/>
              <a:t>Only two cavities are used in production</a:t>
            </a:r>
          </a:p>
        </p:txBody>
      </p:sp>
      <p:pic>
        <p:nvPicPr>
          <p:cNvPr id="4" name="Picture 3" descr="Graphical user interface, application&#10;&#10;Description automatically generated">
            <a:extLst>
              <a:ext uri="{FF2B5EF4-FFF2-40B4-BE49-F238E27FC236}">
                <a16:creationId xmlns:a16="http://schemas.microsoft.com/office/drawing/2014/main" id="{97140F79-EB65-6B23-6064-82B8E1BCA97E}"/>
              </a:ext>
            </a:extLst>
          </p:cNvPr>
          <p:cNvPicPr>
            <a:picLocks noChangeAspect="1"/>
          </p:cNvPicPr>
          <p:nvPr/>
        </p:nvPicPr>
        <p:blipFill>
          <a:blip r:embed="rId3"/>
          <a:stretch>
            <a:fillRect/>
          </a:stretch>
        </p:blipFill>
        <p:spPr>
          <a:xfrm>
            <a:off x="865898" y="1407316"/>
            <a:ext cx="7412203" cy="4505135"/>
          </a:xfrm>
          <a:prstGeom prst="rect">
            <a:avLst/>
          </a:prstGeom>
          <a:ln w="38100">
            <a:solidFill>
              <a:srgbClr val="000000"/>
            </a:solidFill>
          </a:ln>
        </p:spPr>
      </p:pic>
    </p:spTree>
    <p:extLst>
      <p:ext uri="{BB962C8B-B14F-4D97-AF65-F5344CB8AC3E}">
        <p14:creationId xmlns:p14="http://schemas.microsoft.com/office/powerpoint/2010/main" val="1783322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C0681D-6D20-2051-CA70-C320110CC4B3}"/>
              </a:ext>
            </a:extLst>
          </p:cNvPr>
          <p:cNvSpPr>
            <a:spLocks noGrp="1"/>
          </p:cNvSpPr>
          <p:nvPr>
            <p:ph type="title"/>
          </p:nvPr>
        </p:nvSpPr>
        <p:spPr/>
        <p:txBody>
          <a:bodyPr/>
          <a:lstStyle/>
          <a:p>
            <a:r>
              <a:rPr lang="en-US" dirty="0"/>
              <a:t>Dual-harmonic waveforms reduce peak density </a:t>
            </a:r>
          </a:p>
        </p:txBody>
      </p:sp>
      <p:pic>
        <p:nvPicPr>
          <p:cNvPr id="6" name="Picture 5" descr="Diagram&#10;&#10;Description automatically generated">
            <a:extLst>
              <a:ext uri="{FF2B5EF4-FFF2-40B4-BE49-F238E27FC236}">
                <a16:creationId xmlns:a16="http://schemas.microsoft.com/office/drawing/2014/main" id="{115814D5-4AC2-7EDB-5E04-E826A3509550}"/>
              </a:ext>
            </a:extLst>
          </p:cNvPr>
          <p:cNvPicPr>
            <a:picLocks noChangeAspect="1"/>
          </p:cNvPicPr>
          <p:nvPr/>
        </p:nvPicPr>
        <p:blipFill>
          <a:blip r:embed="rId2"/>
          <a:stretch>
            <a:fillRect/>
          </a:stretch>
        </p:blipFill>
        <p:spPr>
          <a:xfrm>
            <a:off x="297846" y="2005538"/>
            <a:ext cx="3941164" cy="3252261"/>
          </a:xfrm>
          <a:prstGeom prst="rect">
            <a:avLst/>
          </a:prstGeom>
        </p:spPr>
      </p:pic>
      <p:pic>
        <p:nvPicPr>
          <p:cNvPr id="7" name="Picture 6" descr="Chart&#10;&#10;Description automatically generated">
            <a:extLst>
              <a:ext uri="{FF2B5EF4-FFF2-40B4-BE49-F238E27FC236}">
                <a16:creationId xmlns:a16="http://schemas.microsoft.com/office/drawing/2014/main" id="{11F0C2A0-86E8-4D9F-CFEC-20FBEC188390}"/>
              </a:ext>
            </a:extLst>
          </p:cNvPr>
          <p:cNvPicPr>
            <a:picLocks noChangeAspect="1"/>
          </p:cNvPicPr>
          <p:nvPr/>
        </p:nvPicPr>
        <p:blipFill>
          <a:blip r:embed="rId3"/>
          <a:stretch>
            <a:fillRect/>
          </a:stretch>
        </p:blipFill>
        <p:spPr>
          <a:xfrm>
            <a:off x="4633547" y="1943545"/>
            <a:ext cx="4012350" cy="3376246"/>
          </a:xfrm>
          <a:prstGeom prst="rect">
            <a:avLst/>
          </a:prstGeom>
        </p:spPr>
      </p:pic>
      <p:sp>
        <p:nvSpPr>
          <p:cNvPr id="8" name="TextBox 7">
            <a:extLst>
              <a:ext uri="{FF2B5EF4-FFF2-40B4-BE49-F238E27FC236}">
                <a16:creationId xmlns:a16="http://schemas.microsoft.com/office/drawing/2014/main" id="{E574CE66-9FB5-5D8C-8633-2BA2ABF7965F}"/>
              </a:ext>
            </a:extLst>
          </p:cNvPr>
          <p:cNvSpPr txBox="1"/>
          <p:nvPr/>
        </p:nvSpPr>
        <p:spPr>
          <a:xfrm>
            <a:off x="2191780" y="6527913"/>
            <a:ext cx="4760440" cy="276999"/>
          </a:xfrm>
          <a:prstGeom prst="rect">
            <a:avLst/>
          </a:prstGeom>
          <a:noFill/>
        </p:spPr>
        <p:txBody>
          <a:bodyPr wrap="square">
            <a:spAutoFit/>
          </a:bodyPr>
          <a:lstStyle/>
          <a:p>
            <a:pPr algn="ctr"/>
            <a:r>
              <a:rPr lang="en-US" sz="1200" dirty="0" err="1">
                <a:solidFill>
                  <a:schemeClr val="bg2">
                    <a:lumMod val="75000"/>
                  </a:schemeClr>
                </a:solidFill>
              </a:rPr>
              <a:t>Blaskiewiczy</a:t>
            </a:r>
            <a:r>
              <a:rPr lang="en-US" sz="1200" dirty="0">
                <a:solidFill>
                  <a:schemeClr val="bg2">
                    <a:lumMod val="75000"/>
                  </a:schemeClr>
                </a:solidFill>
              </a:rPr>
              <a:t>, RF System for the SNS Accumulator Ring (2001)</a:t>
            </a:r>
          </a:p>
        </p:txBody>
      </p:sp>
    </p:spTree>
    <p:extLst>
      <p:ext uri="{BB962C8B-B14F-4D97-AF65-F5344CB8AC3E}">
        <p14:creationId xmlns:p14="http://schemas.microsoft.com/office/powerpoint/2010/main" val="1065651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00CE99-0C3C-ACF0-6B14-8BAA0E085404}"/>
            </a:ext>
          </a:extLst>
        </p:cNvPr>
        <p:cNvGrpSpPr/>
        <p:nvPr/>
      </p:nvGrpSpPr>
      <p:grpSpPr>
        <a:xfrm>
          <a:off x="0" y="0"/>
          <a:ext cx="0" cy="0"/>
          <a:chOff x="0" y="0"/>
          <a:chExt cx="0" cy="0"/>
        </a:xfrm>
      </p:grpSpPr>
      <p:pic>
        <p:nvPicPr>
          <p:cNvPr id="11" name="Picture 10" descr="Chart&#10;&#10;Description automatically generated">
            <a:extLst>
              <a:ext uri="{FF2B5EF4-FFF2-40B4-BE49-F238E27FC236}">
                <a16:creationId xmlns:a16="http://schemas.microsoft.com/office/drawing/2014/main" id="{2C47D0D5-13E6-85E3-B18B-23F2227E9FD2}"/>
              </a:ext>
            </a:extLst>
          </p:cNvPr>
          <p:cNvPicPr>
            <a:picLocks noChangeAspect="1"/>
          </p:cNvPicPr>
          <p:nvPr/>
        </p:nvPicPr>
        <p:blipFill>
          <a:blip r:embed="rId2"/>
          <a:stretch>
            <a:fillRect/>
          </a:stretch>
        </p:blipFill>
        <p:spPr>
          <a:xfrm>
            <a:off x="1934308" y="1123990"/>
            <a:ext cx="5275384" cy="4610020"/>
          </a:xfrm>
          <a:prstGeom prst="rect">
            <a:avLst/>
          </a:prstGeom>
        </p:spPr>
      </p:pic>
    </p:spTree>
    <p:extLst>
      <p:ext uri="{BB962C8B-B14F-4D97-AF65-F5344CB8AC3E}">
        <p14:creationId xmlns:p14="http://schemas.microsoft.com/office/powerpoint/2010/main" val="2368881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D3CD67E-08C2-59EE-3174-D379DF94CE18}"/>
              </a:ext>
            </a:extLst>
          </p:cNvPr>
          <p:cNvSpPr>
            <a:spLocks noGrp="1"/>
          </p:cNvSpPr>
          <p:nvPr>
            <p:ph sz="half" idx="2"/>
          </p:nvPr>
        </p:nvSpPr>
        <p:spPr/>
        <p:txBody>
          <a:bodyPr/>
          <a:lstStyle/>
          <a:p>
            <a:r>
              <a:rPr lang="en-US" dirty="0"/>
              <a:t>Space charge, halo formation, wake fields, electron cloud</a:t>
            </a:r>
          </a:p>
          <a:p>
            <a:r>
              <a:rPr lang="en-US" dirty="0"/>
              <a:t>Mitigation techniques (phase space painting)</a:t>
            </a:r>
          </a:p>
        </p:txBody>
      </p:sp>
      <p:sp>
        <p:nvSpPr>
          <p:cNvPr id="3" name="Title 2">
            <a:extLst>
              <a:ext uri="{FF2B5EF4-FFF2-40B4-BE49-F238E27FC236}">
                <a16:creationId xmlns:a16="http://schemas.microsoft.com/office/drawing/2014/main" id="{DAFCD8C6-DBA8-837A-52E0-4F00D5767EB6}"/>
              </a:ext>
            </a:extLst>
          </p:cNvPr>
          <p:cNvSpPr>
            <a:spLocks noGrp="1"/>
          </p:cNvSpPr>
          <p:nvPr>
            <p:ph type="title"/>
          </p:nvPr>
        </p:nvSpPr>
        <p:spPr/>
        <p:txBody>
          <a:bodyPr/>
          <a:lstStyle/>
          <a:p>
            <a:r>
              <a:rPr lang="en-US" b="1" spc="-100" dirty="0">
                <a:latin typeface="Helvetica" pitchFamily="2" charset="0"/>
              </a:rPr>
              <a:t>Motivation #1</a:t>
            </a:r>
            <a:r>
              <a:rPr lang="en-US" spc="-100" dirty="0">
                <a:latin typeface="Helvetica" pitchFamily="2" charset="0"/>
              </a:rPr>
              <a:t>: Experimentally study collective effects at high charge density</a:t>
            </a:r>
          </a:p>
        </p:txBody>
      </p:sp>
    </p:spTree>
    <p:extLst>
      <p:ext uri="{BB962C8B-B14F-4D97-AF65-F5344CB8AC3E}">
        <p14:creationId xmlns:p14="http://schemas.microsoft.com/office/powerpoint/2010/main" val="3513969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16756-7704-5091-C2F4-7F8D6627AE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317525-E24D-6C59-F177-FCE1CD68BA10}"/>
              </a:ext>
            </a:extLst>
          </p:cNvPr>
          <p:cNvSpPr>
            <a:spLocks noGrp="1"/>
          </p:cNvSpPr>
          <p:nvPr>
            <p:ph type="title"/>
          </p:nvPr>
        </p:nvSpPr>
        <p:spPr/>
        <p:txBody>
          <a:bodyPr/>
          <a:lstStyle/>
          <a:p>
            <a:pPr algn="l"/>
            <a:r>
              <a:rPr lang="en-US" dirty="0"/>
              <a:t>Could we compress the bunch in the SNS accumulator ring?</a:t>
            </a:r>
          </a:p>
        </p:txBody>
      </p:sp>
      <p:sp>
        <p:nvSpPr>
          <p:cNvPr id="3" name="Text Placeholder 2">
            <a:extLst>
              <a:ext uri="{FF2B5EF4-FFF2-40B4-BE49-F238E27FC236}">
                <a16:creationId xmlns:a16="http://schemas.microsoft.com/office/drawing/2014/main" id="{35B19E64-5B7F-7C73-8CDC-9040C4386533}"/>
              </a:ext>
            </a:extLst>
          </p:cNvPr>
          <p:cNvSpPr>
            <a:spLocks noGrp="1"/>
          </p:cNvSpPr>
          <p:nvPr>
            <p:ph type="body" sz="quarter" idx="18"/>
          </p:nvPr>
        </p:nvSpPr>
        <p:spPr/>
        <p:txBody>
          <a:bodyPr/>
          <a:lstStyle/>
          <a:p>
            <a:endParaRPr lang="en-US"/>
          </a:p>
        </p:txBody>
      </p:sp>
    </p:spTree>
    <p:extLst>
      <p:ext uri="{BB962C8B-B14F-4D97-AF65-F5344CB8AC3E}">
        <p14:creationId xmlns:p14="http://schemas.microsoft.com/office/powerpoint/2010/main" val="39163615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4ABBD75-F05F-686F-7210-FE1AF0400576}"/>
              </a:ext>
            </a:extLst>
          </p:cNvPr>
          <p:cNvSpPr>
            <a:spLocks noGrp="1"/>
          </p:cNvSpPr>
          <p:nvPr>
            <p:ph sz="half" idx="2"/>
          </p:nvPr>
        </p:nvSpPr>
        <p:spPr/>
        <p:txBody>
          <a:bodyPr/>
          <a:lstStyle/>
          <a:p>
            <a:r>
              <a:rPr lang="en-US" dirty="0"/>
              <a:t>Stage 1: accumulation (~1000 turns)</a:t>
            </a:r>
          </a:p>
          <a:p>
            <a:r>
              <a:rPr lang="en-US" dirty="0"/>
              <a:t>Stage 2: storage + compression (h=1 cavity)</a:t>
            </a:r>
          </a:p>
          <a:p>
            <a:r>
              <a:rPr lang="en-US" dirty="0"/>
              <a:t>Cavity waveforms must change immediately after accumulation </a:t>
            </a:r>
          </a:p>
        </p:txBody>
      </p:sp>
      <p:sp>
        <p:nvSpPr>
          <p:cNvPr id="3" name="Title 2">
            <a:extLst>
              <a:ext uri="{FF2B5EF4-FFF2-40B4-BE49-F238E27FC236}">
                <a16:creationId xmlns:a16="http://schemas.microsoft.com/office/drawing/2014/main" id="{5E37574B-E57F-6EB9-8E93-B75C1FB0FFE6}"/>
              </a:ext>
            </a:extLst>
          </p:cNvPr>
          <p:cNvSpPr>
            <a:spLocks noGrp="1"/>
          </p:cNvSpPr>
          <p:nvPr>
            <p:ph type="title"/>
          </p:nvPr>
        </p:nvSpPr>
        <p:spPr/>
        <p:txBody>
          <a:bodyPr/>
          <a:lstStyle/>
          <a:p>
            <a:r>
              <a:rPr lang="en-US" dirty="0"/>
              <a:t>We do not have a separate compressor ring</a:t>
            </a:r>
          </a:p>
        </p:txBody>
      </p:sp>
    </p:spTree>
    <p:extLst>
      <p:ext uri="{BB962C8B-B14F-4D97-AF65-F5344CB8AC3E}">
        <p14:creationId xmlns:p14="http://schemas.microsoft.com/office/powerpoint/2010/main" val="3385859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3D1F68-1B4A-7C1B-B70C-22E6459E351C}"/>
              </a:ext>
            </a:extLst>
          </p:cNvPr>
          <p:cNvSpPr>
            <a:spLocks noGrp="1"/>
          </p:cNvSpPr>
          <p:nvPr>
            <p:ph sz="half" idx="2"/>
          </p:nvPr>
        </p:nvSpPr>
        <p:spPr/>
        <p:txBody>
          <a:bodyPr/>
          <a:lstStyle/>
          <a:p>
            <a:r>
              <a:rPr lang="en-US" dirty="0"/>
              <a:t>Maximum voltage ~20 kV using two cavities</a:t>
            </a:r>
          </a:p>
          <a:p>
            <a:r>
              <a:rPr lang="en-US" dirty="0"/>
              <a:t>Voltage ramp duration ~200 turns</a:t>
            </a:r>
          </a:p>
          <a:p>
            <a:r>
              <a:rPr lang="en-US" dirty="0"/>
              <a:t>Synchrotron period ~ 2000 turns at 1.3 GeV</a:t>
            </a:r>
          </a:p>
          <a:p>
            <a:endParaRPr lang="en-US" dirty="0"/>
          </a:p>
          <a:p>
            <a:endParaRPr lang="en-US" dirty="0"/>
          </a:p>
          <a:p>
            <a:endParaRPr lang="en-US" dirty="0"/>
          </a:p>
        </p:txBody>
      </p:sp>
      <p:sp>
        <p:nvSpPr>
          <p:cNvPr id="3" name="Title 2">
            <a:extLst>
              <a:ext uri="{FF2B5EF4-FFF2-40B4-BE49-F238E27FC236}">
                <a16:creationId xmlns:a16="http://schemas.microsoft.com/office/drawing/2014/main" id="{8841FB6E-B6A9-BC8B-14E8-8D0299D5A68D}"/>
              </a:ext>
            </a:extLst>
          </p:cNvPr>
          <p:cNvSpPr>
            <a:spLocks noGrp="1"/>
          </p:cNvSpPr>
          <p:nvPr>
            <p:ph type="title"/>
          </p:nvPr>
        </p:nvSpPr>
        <p:spPr/>
        <p:txBody>
          <a:bodyPr/>
          <a:lstStyle/>
          <a:p>
            <a:r>
              <a:rPr lang="en-US" dirty="0"/>
              <a:t>Goal during </a:t>
            </a:r>
            <a:r>
              <a:rPr lang="en-US" b="1" dirty="0"/>
              <a:t>storage</a:t>
            </a:r>
            <a:r>
              <a:rPr lang="en-US" dirty="0"/>
              <a:t>: ramp h=1 cavity to maximum voltage as fast as possible</a:t>
            </a:r>
          </a:p>
        </p:txBody>
      </p:sp>
    </p:spTree>
    <p:extLst>
      <p:ext uri="{BB962C8B-B14F-4D97-AF65-F5344CB8AC3E}">
        <p14:creationId xmlns:p14="http://schemas.microsoft.com/office/powerpoint/2010/main" val="2366748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C4CEE-1EB2-54B9-791D-A343B895BCD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DA722A5-6421-8A54-00BB-F2CC58352A77}"/>
              </a:ext>
            </a:extLst>
          </p:cNvPr>
          <p:cNvSpPr>
            <a:spLocks noGrp="1"/>
          </p:cNvSpPr>
          <p:nvPr>
            <p:ph type="title"/>
          </p:nvPr>
        </p:nvSpPr>
        <p:spPr/>
        <p:txBody>
          <a:bodyPr/>
          <a:lstStyle/>
          <a:p>
            <a:r>
              <a:rPr lang="en-US" dirty="0"/>
              <a:t>Goal during </a:t>
            </a:r>
            <a:r>
              <a:rPr lang="en-US" b="1" dirty="0"/>
              <a:t>accumulation</a:t>
            </a:r>
            <a:r>
              <a:rPr lang="en-US" dirty="0"/>
              <a:t>: minimize energy spread and maintain extraction gap</a:t>
            </a:r>
          </a:p>
        </p:txBody>
      </p:sp>
    </p:spTree>
    <p:extLst>
      <p:ext uri="{BB962C8B-B14F-4D97-AF65-F5344CB8AC3E}">
        <p14:creationId xmlns:p14="http://schemas.microsoft.com/office/powerpoint/2010/main" val="716224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256A6-B129-28BC-82E5-5B597364291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9B34FE-9210-2AF9-1A54-4AC2C625EB90}"/>
              </a:ext>
            </a:extLst>
          </p:cNvPr>
          <p:cNvSpPr>
            <a:spLocks noGrp="1"/>
          </p:cNvSpPr>
          <p:nvPr>
            <p:ph sz="half" idx="2"/>
          </p:nvPr>
        </p:nvSpPr>
        <p:spPr/>
        <p:txBody>
          <a:bodyPr/>
          <a:lstStyle/>
          <a:p>
            <a:r>
              <a:rPr lang="en-US" dirty="0"/>
              <a:t>Option 1: production waveforms</a:t>
            </a:r>
          </a:p>
        </p:txBody>
      </p:sp>
      <p:sp>
        <p:nvSpPr>
          <p:cNvPr id="3" name="Title 2">
            <a:extLst>
              <a:ext uri="{FF2B5EF4-FFF2-40B4-BE49-F238E27FC236}">
                <a16:creationId xmlns:a16="http://schemas.microsoft.com/office/drawing/2014/main" id="{893810C5-459A-765D-73A0-EB46A0FD568A}"/>
              </a:ext>
            </a:extLst>
          </p:cNvPr>
          <p:cNvSpPr>
            <a:spLocks noGrp="1"/>
          </p:cNvSpPr>
          <p:nvPr>
            <p:ph type="title"/>
          </p:nvPr>
        </p:nvSpPr>
        <p:spPr/>
        <p:txBody>
          <a:bodyPr/>
          <a:lstStyle/>
          <a:p>
            <a:r>
              <a:rPr lang="en-US" dirty="0"/>
              <a:t>Goal during </a:t>
            </a:r>
            <a:r>
              <a:rPr lang="en-US" b="1" dirty="0"/>
              <a:t>accumulation</a:t>
            </a:r>
            <a:r>
              <a:rPr lang="en-US" dirty="0"/>
              <a:t>: minimize energy spread and maintain extraction gap</a:t>
            </a:r>
          </a:p>
        </p:txBody>
      </p:sp>
    </p:spTree>
    <p:extLst>
      <p:ext uri="{BB962C8B-B14F-4D97-AF65-F5344CB8AC3E}">
        <p14:creationId xmlns:p14="http://schemas.microsoft.com/office/powerpoint/2010/main" val="6105359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81C471-1B75-1228-ACE0-DDB4F17F324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85E63B-097A-0968-19E7-856A7D958E74}"/>
              </a:ext>
            </a:extLst>
          </p:cNvPr>
          <p:cNvSpPr>
            <a:spLocks noGrp="1"/>
          </p:cNvSpPr>
          <p:nvPr>
            <p:ph sz="half" idx="2"/>
          </p:nvPr>
        </p:nvSpPr>
        <p:spPr/>
        <p:txBody>
          <a:bodyPr/>
          <a:lstStyle/>
          <a:p>
            <a:r>
              <a:rPr lang="en-US" dirty="0"/>
              <a:t>Option 1: production waveforms</a:t>
            </a:r>
          </a:p>
          <a:p>
            <a:r>
              <a:rPr lang="en-US" dirty="0"/>
              <a:t>Option 2: use additional harmonics to approximate barrier waveform (square well)</a:t>
            </a:r>
          </a:p>
        </p:txBody>
      </p:sp>
      <p:sp>
        <p:nvSpPr>
          <p:cNvPr id="3" name="Title 2">
            <a:extLst>
              <a:ext uri="{FF2B5EF4-FFF2-40B4-BE49-F238E27FC236}">
                <a16:creationId xmlns:a16="http://schemas.microsoft.com/office/drawing/2014/main" id="{ED284B29-AA69-0CC3-E7EC-D38FD97FC979}"/>
              </a:ext>
            </a:extLst>
          </p:cNvPr>
          <p:cNvSpPr>
            <a:spLocks noGrp="1"/>
          </p:cNvSpPr>
          <p:nvPr>
            <p:ph type="title"/>
          </p:nvPr>
        </p:nvSpPr>
        <p:spPr/>
        <p:txBody>
          <a:bodyPr/>
          <a:lstStyle/>
          <a:p>
            <a:r>
              <a:rPr lang="en-US" dirty="0"/>
              <a:t>Goal during </a:t>
            </a:r>
            <a:r>
              <a:rPr lang="en-US" b="1" dirty="0"/>
              <a:t>accumulation</a:t>
            </a:r>
            <a:r>
              <a:rPr lang="en-US" dirty="0"/>
              <a:t>: minimize energy spread and maintain extraction gap</a:t>
            </a:r>
          </a:p>
        </p:txBody>
      </p:sp>
      <p:sp>
        <p:nvSpPr>
          <p:cNvPr id="4" name="TextBox 3">
            <a:extLst>
              <a:ext uri="{FF2B5EF4-FFF2-40B4-BE49-F238E27FC236}">
                <a16:creationId xmlns:a16="http://schemas.microsoft.com/office/drawing/2014/main" id="{685BF5A6-1966-DD1A-ED26-D4B3ECBB1C0E}"/>
              </a:ext>
            </a:extLst>
          </p:cNvPr>
          <p:cNvSpPr txBox="1"/>
          <p:nvPr/>
        </p:nvSpPr>
        <p:spPr>
          <a:xfrm>
            <a:off x="3349869" y="371914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4655614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99D46-DDDF-C797-8659-F88F02604AA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B284CB3-7550-69FB-B9F0-CFEFBA6E743F}"/>
              </a:ext>
            </a:extLst>
          </p:cNvPr>
          <p:cNvSpPr>
            <a:spLocks noGrp="1"/>
          </p:cNvSpPr>
          <p:nvPr>
            <p:ph sz="half" idx="2"/>
          </p:nvPr>
        </p:nvSpPr>
        <p:spPr/>
        <p:txBody>
          <a:bodyPr/>
          <a:lstStyle/>
          <a:p>
            <a:r>
              <a:rPr lang="en-US" dirty="0"/>
              <a:t>Option 1: production waveforms</a:t>
            </a:r>
          </a:p>
          <a:p>
            <a:r>
              <a:rPr lang="en-US" dirty="0"/>
              <a:t>Option 2: use additional harmonics to approximate barrier waveform (square well)</a:t>
            </a:r>
          </a:p>
          <a:p>
            <a:r>
              <a:rPr lang="en-US" dirty="0"/>
              <a:t>Option 3: turn off cavities</a:t>
            </a:r>
          </a:p>
        </p:txBody>
      </p:sp>
      <p:sp>
        <p:nvSpPr>
          <p:cNvPr id="3" name="Title 2">
            <a:extLst>
              <a:ext uri="{FF2B5EF4-FFF2-40B4-BE49-F238E27FC236}">
                <a16:creationId xmlns:a16="http://schemas.microsoft.com/office/drawing/2014/main" id="{6E76F6EB-160B-746B-0A82-811A039F6628}"/>
              </a:ext>
            </a:extLst>
          </p:cNvPr>
          <p:cNvSpPr>
            <a:spLocks noGrp="1"/>
          </p:cNvSpPr>
          <p:nvPr>
            <p:ph type="title"/>
          </p:nvPr>
        </p:nvSpPr>
        <p:spPr/>
        <p:txBody>
          <a:bodyPr/>
          <a:lstStyle/>
          <a:p>
            <a:r>
              <a:rPr lang="en-US" dirty="0"/>
              <a:t>Goal during </a:t>
            </a:r>
            <a:r>
              <a:rPr lang="en-US" b="1" dirty="0"/>
              <a:t>accumulation</a:t>
            </a:r>
            <a:r>
              <a:rPr lang="en-US" dirty="0"/>
              <a:t>: minimize energy spread and maintain extraction gap</a:t>
            </a:r>
          </a:p>
        </p:txBody>
      </p:sp>
    </p:spTree>
    <p:extLst>
      <p:ext uri="{BB962C8B-B14F-4D97-AF65-F5344CB8AC3E}">
        <p14:creationId xmlns:p14="http://schemas.microsoft.com/office/powerpoint/2010/main" val="37957684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47D9C6-686E-93CB-9C4C-C604E875BC7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A2F94A4-EDD7-54F3-3F10-5070AA423095}"/>
              </a:ext>
            </a:extLst>
          </p:cNvPr>
          <p:cNvSpPr>
            <a:spLocks noGrp="1"/>
          </p:cNvSpPr>
          <p:nvPr>
            <p:ph type="title"/>
          </p:nvPr>
        </p:nvSpPr>
        <p:spPr/>
        <p:txBody>
          <a:bodyPr/>
          <a:lstStyle/>
          <a:p>
            <a:r>
              <a:rPr lang="en-US" dirty="0"/>
              <a:t>We’ve never tried operating cavities at higher harmonics — should be possible</a:t>
            </a:r>
          </a:p>
        </p:txBody>
      </p:sp>
      <p:pic>
        <p:nvPicPr>
          <p:cNvPr id="7" name="Picture 6" descr="A picture containing graphical user interface&#10;&#10;Description automatically generated">
            <a:extLst>
              <a:ext uri="{FF2B5EF4-FFF2-40B4-BE49-F238E27FC236}">
                <a16:creationId xmlns:a16="http://schemas.microsoft.com/office/drawing/2014/main" id="{4E93A23F-E6AB-0135-4191-82095B1B74C2}"/>
              </a:ext>
            </a:extLst>
          </p:cNvPr>
          <p:cNvPicPr>
            <a:picLocks noChangeAspect="1"/>
          </p:cNvPicPr>
          <p:nvPr/>
        </p:nvPicPr>
        <p:blipFill>
          <a:blip r:embed="rId3"/>
          <a:stretch>
            <a:fillRect/>
          </a:stretch>
        </p:blipFill>
        <p:spPr>
          <a:xfrm>
            <a:off x="4794422" y="4135651"/>
            <a:ext cx="2743200" cy="1828800"/>
          </a:xfrm>
          <a:prstGeom prst="rect">
            <a:avLst/>
          </a:prstGeom>
        </p:spPr>
      </p:pic>
      <p:pic>
        <p:nvPicPr>
          <p:cNvPr id="9" name="Picture 8" descr="A picture containing diagram&#10;&#10;Description automatically generated">
            <a:extLst>
              <a:ext uri="{FF2B5EF4-FFF2-40B4-BE49-F238E27FC236}">
                <a16:creationId xmlns:a16="http://schemas.microsoft.com/office/drawing/2014/main" id="{3366F36D-3D45-5367-85D1-4794056CFD9E}"/>
              </a:ext>
            </a:extLst>
          </p:cNvPr>
          <p:cNvPicPr>
            <a:picLocks noChangeAspect="1"/>
          </p:cNvPicPr>
          <p:nvPr/>
        </p:nvPicPr>
        <p:blipFill>
          <a:blip r:embed="rId4"/>
          <a:stretch>
            <a:fillRect/>
          </a:stretch>
        </p:blipFill>
        <p:spPr>
          <a:xfrm>
            <a:off x="1429265" y="4135651"/>
            <a:ext cx="2743200" cy="1828800"/>
          </a:xfrm>
          <a:prstGeom prst="rect">
            <a:avLst/>
          </a:prstGeom>
        </p:spPr>
      </p:pic>
      <p:pic>
        <p:nvPicPr>
          <p:cNvPr id="11" name="Picture 10" descr="Chart&#10;&#10;Description automatically generated">
            <a:extLst>
              <a:ext uri="{FF2B5EF4-FFF2-40B4-BE49-F238E27FC236}">
                <a16:creationId xmlns:a16="http://schemas.microsoft.com/office/drawing/2014/main" id="{30580636-BE8F-3DC9-CDCE-996F428DB2FC}"/>
              </a:ext>
            </a:extLst>
          </p:cNvPr>
          <p:cNvPicPr>
            <a:picLocks noChangeAspect="1"/>
          </p:cNvPicPr>
          <p:nvPr/>
        </p:nvPicPr>
        <p:blipFill>
          <a:blip r:embed="rId5"/>
          <a:stretch>
            <a:fillRect/>
          </a:stretch>
        </p:blipFill>
        <p:spPr>
          <a:xfrm>
            <a:off x="4794422" y="1951138"/>
            <a:ext cx="2743200" cy="1828800"/>
          </a:xfrm>
          <a:prstGeom prst="rect">
            <a:avLst/>
          </a:prstGeom>
        </p:spPr>
      </p:pic>
      <p:pic>
        <p:nvPicPr>
          <p:cNvPr id="13" name="Picture 12" descr="Chart&#10;&#10;Description automatically generated">
            <a:extLst>
              <a:ext uri="{FF2B5EF4-FFF2-40B4-BE49-F238E27FC236}">
                <a16:creationId xmlns:a16="http://schemas.microsoft.com/office/drawing/2014/main" id="{91A44E61-A6F4-70FC-B114-88048FCF094D}"/>
              </a:ext>
            </a:extLst>
          </p:cNvPr>
          <p:cNvPicPr>
            <a:picLocks noChangeAspect="1"/>
          </p:cNvPicPr>
          <p:nvPr/>
        </p:nvPicPr>
        <p:blipFill>
          <a:blip r:embed="rId6"/>
          <a:stretch>
            <a:fillRect/>
          </a:stretch>
        </p:blipFill>
        <p:spPr>
          <a:xfrm>
            <a:off x="1429265" y="1951138"/>
            <a:ext cx="2743200" cy="1828800"/>
          </a:xfrm>
          <a:prstGeom prst="rect">
            <a:avLst/>
          </a:prstGeom>
        </p:spPr>
      </p:pic>
    </p:spTree>
    <p:extLst>
      <p:ext uri="{BB962C8B-B14F-4D97-AF65-F5344CB8AC3E}">
        <p14:creationId xmlns:p14="http://schemas.microsoft.com/office/powerpoint/2010/main" val="1677611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8C6A81-B5EE-68CE-41D8-AAB0A502EAB3}"/>
              </a:ext>
            </a:extLst>
          </p:cNvPr>
          <p:cNvSpPr>
            <a:spLocks noGrp="1"/>
          </p:cNvSpPr>
          <p:nvPr>
            <p:ph type="title"/>
          </p:nvPr>
        </p:nvSpPr>
        <p:spPr/>
        <p:txBody>
          <a:bodyPr/>
          <a:lstStyle/>
          <a:p>
            <a:r>
              <a:rPr lang="en-US" dirty="0"/>
              <a:t>Old simulations show influence of barrier waveforms on longitudinal distribution</a:t>
            </a:r>
          </a:p>
        </p:txBody>
      </p:sp>
      <p:pic>
        <p:nvPicPr>
          <p:cNvPr id="5" name="Picture 4" descr="Chart, line chart&#10;&#10;Description automatically generated">
            <a:extLst>
              <a:ext uri="{FF2B5EF4-FFF2-40B4-BE49-F238E27FC236}">
                <a16:creationId xmlns:a16="http://schemas.microsoft.com/office/drawing/2014/main" id="{D5FDEBAA-D293-FF1E-6FDF-57ADDBA78DEC}"/>
              </a:ext>
            </a:extLst>
          </p:cNvPr>
          <p:cNvPicPr>
            <a:picLocks noChangeAspect="1"/>
          </p:cNvPicPr>
          <p:nvPr/>
        </p:nvPicPr>
        <p:blipFill>
          <a:blip r:embed="rId2"/>
          <a:stretch>
            <a:fillRect/>
          </a:stretch>
        </p:blipFill>
        <p:spPr>
          <a:xfrm>
            <a:off x="1728666" y="2026637"/>
            <a:ext cx="5146919" cy="3991698"/>
          </a:xfrm>
          <a:prstGeom prst="rect">
            <a:avLst/>
          </a:prstGeom>
        </p:spPr>
      </p:pic>
      <p:sp>
        <p:nvSpPr>
          <p:cNvPr id="10" name="TextBox 9">
            <a:extLst>
              <a:ext uri="{FF2B5EF4-FFF2-40B4-BE49-F238E27FC236}">
                <a16:creationId xmlns:a16="http://schemas.microsoft.com/office/drawing/2014/main" id="{8F27B3B5-A6BE-753D-EB50-E18A4EC75A30}"/>
              </a:ext>
            </a:extLst>
          </p:cNvPr>
          <p:cNvSpPr txBox="1"/>
          <p:nvPr/>
        </p:nvSpPr>
        <p:spPr>
          <a:xfrm>
            <a:off x="2440460" y="6527913"/>
            <a:ext cx="4263080" cy="276999"/>
          </a:xfrm>
          <a:prstGeom prst="rect">
            <a:avLst/>
          </a:prstGeom>
          <a:noFill/>
        </p:spPr>
        <p:txBody>
          <a:bodyPr wrap="square">
            <a:spAutoFit/>
          </a:bodyPr>
          <a:lstStyle/>
          <a:p>
            <a:pPr algn="ctr"/>
            <a:r>
              <a:rPr lang="en-US" sz="1200" dirty="0">
                <a:solidFill>
                  <a:schemeClr val="bg2">
                    <a:lumMod val="75000"/>
                  </a:schemeClr>
                </a:solidFill>
              </a:rPr>
              <a:t>Holmes et al., HB 2006</a:t>
            </a:r>
          </a:p>
        </p:txBody>
      </p:sp>
    </p:spTree>
    <p:extLst>
      <p:ext uri="{BB962C8B-B14F-4D97-AF65-F5344CB8AC3E}">
        <p14:creationId xmlns:p14="http://schemas.microsoft.com/office/powerpoint/2010/main" val="2649724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3A51B-5730-A9F3-2931-9CF6B2C330E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388D7A4-C642-5983-FDE4-C93C118DDCB4}"/>
              </a:ext>
            </a:extLst>
          </p:cNvPr>
          <p:cNvSpPr>
            <a:spLocks noGrp="1"/>
          </p:cNvSpPr>
          <p:nvPr>
            <p:ph type="title"/>
          </p:nvPr>
        </p:nvSpPr>
        <p:spPr/>
        <p:txBody>
          <a:bodyPr/>
          <a:lstStyle/>
          <a:p>
            <a:r>
              <a:rPr lang="en-US" dirty="0"/>
              <a:t>Old simulations show influence of barrier waveforms on longitudinal distribution</a:t>
            </a:r>
          </a:p>
        </p:txBody>
      </p:sp>
      <p:pic>
        <p:nvPicPr>
          <p:cNvPr id="7" name="Picture 6" descr="Chart&#10;&#10;Description automatically generated">
            <a:extLst>
              <a:ext uri="{FF2B5EF4-FFF2-40B4-BE49-F238E27FC236}">
                <a16:creationId xmlns:a16="http://schemas.microsoft.com/office/drawing/2014/main" id="{394478FA-9484-9782-D620-761C510CFFA9}"/>
              </a:ext>
            </a:extLst>
          </p:cNvPr>
          <p:cNvPicPr>
            <a:picLocks noChangeAspect="1"/>
          </p:cNvPicPr>
          <p:nvPr/>
        </p:nvPicPr>
        <p:blipFill>
          <a:blip r:embed="rId2"/>
          <a:srcRect l="6120"/>
          <a:stretch/>
        </p:blipFill>
        <p:spPr>
          <a:xfrm>
            <a:off x="360485" y="2477409"/>
            <a:ext cx="3881209" cy="2982613"/>
          </a:xfrm>
          <a:prstGeom prst="rect">
            <a:avLst/>
          </a:prstGeom>
        </p:spPr>
      </p:pic>
      <p:pic>
        <p:nvPicPr>
          <p:cNvPr id="9" name="Picture 8" descr="Chart&#10;&#10;Description automatically generated">
            <a:extLst>
              <a:ext uri="{FF2B5EF4-FFF2-40B4-BE49-F238E27FC236}">
                <a16:creationId xmlns:a16="http://schemas.microsoft.com/office/drawing/2014/main" id="{1150F0D2-9A62-464F-06C1-B6C4C6AB5488}"/>
              </a:ext>
            </a:extLst>
          </p:cNvPr>
          <p:cNvPicPr>
            <a:picLocks noChangeAspect="1"/>
          </p:cNvPicPr>
          <p:nvPr/>
        </p:nvPicPr>
        <p:blipFill>
          <a:blip r:embed="rId3"/>
          <a:srcRect l="5017"/>
          <a:stretch/>
        </p:blipFill>
        <p:spPr>
          <a:xfrm>
            <a:off x="4765431" y="2477410"/>
            <a:ext cx="4046370" cy="3071446"/>
          </a:xfrm>
          <a:prstGeom prst="rect">
            <a:avLst/>
          </a:prstGeom>
        </p:spPr>
      </p:pic>
      <p:sp>
        <p:nvSpPr>
          <p:cNvPr id="2" name="TextBox 1">
            <a:extLst>
              <a:ext uri="{FF2B5EF4-FFF2-40B4-BE49-F238E27FC236}">
                <a16:creationId xmlns:a16="http://schemas.microsoft.com/office/drawing/2014/main" id="{2CACAE5C-6C04-6F4F-0D96-304E112C1060}"/>
              </a:ext>
            </a:extLst>
          </p:cNvPr>
          <p:cNvSpPr txBox="1"/>
          <p:nvPr/>
        </p:nvSpPr>
        <p:spPr>
          <a:xfrm>
            <a:off x="2440460" y="6527913"/>
            <a:ext cx="4263080" cy="276999"/>
          </a:xfrm>
          <a:prstGeom prst="rect">
            <a:avLst/>
          </a:prstGeom>
          <a:noFill/>
        </p:spPr>
        <p:txBody>
          <a:bodyPr wrap="square">
            <a:spAutoFit/>
          </a:bodyPr>
          <a:lstStyle/>
          <a:p>
            <a:pPr algn="ctr"/>
            <a:r>
              <a:rPr lang="en-US" sz="1200" dirty="0">
                <a:solidFill>
                  <a:schemeClr val="bg2">
                    <a:lumMod val="75000"/>
                  </a:schemeClr>
                </a:solidFill>
              </a:rPr>
              <a:t>Holmes et al., HB 2006</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19572D3-CCEE-AFBE-387B-ADDFEA09D3B8}"/>
                  </a:ext>
                </a:extLst>
              </p:cNvPr>
              <p:cNvSpPr txBox="1"/>
              <p:nvPr/>
            </p:nvSpPr>
            <p:spPr>
              <a:xfrm>
                <a:off x="2098667" y="2099709"/>
                <a:ext cx="72943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dirty="0" smtClean="0">
                          <a:solidFill>
                            <a:srgbClr val="000000"/>
                          </a:solidFill>
                          <a:latin typeface="Cambria Math" panose="02040503050406030204" pitchFamily="18" charset="0"/>
                        </a:rPr>
                        <m:t>𝜌</m:t>
                      </m:r>
                      <m:r>
                        <a:rPr lang="en-US" b="0" i="1" dirty="0" smtClean="0">
                          <a:solidFill>
                            <a:srgbClr val="000000"/>
                          </a:solidFill>
                          <a:latin typeface="Cambria Math" panose="02040503050406030204" pitchFamily="18" charset="0"/>
                        </a:rPr>
                        <m:t>(</m:t>
                      </m:r>
                      <m:r>
                        <a:rPr lang="en-US" b="0" i="1" dirty="0" smtClean="0">
                          <a:solidFill>
                            <a:srgbClr val="000000"/>
                          </a:solidFill>
                          <a:latin typeface="Cambria Math" panose="02040503050406030204" pitchFamily="18" charset="0"/>
                        </a:rPr>
                        <m:t>𝜙</m:t>
                      </m:r>
                      <m:r>
                        <a:rPr lang="en-US" b="0" i="1" dirty="0" smtClean="0">
                          <a:solidFill>
                            <a:srgbClr val="000000"/>
                          </a:solidFill>
                          <a:latin typeface="Cambria Math" panose="02040503050406030204" pitchFamily="18" charset="0"/>
                        </a:rPr>
                        <m:t>)</m:t>
                      </m:r>
                    </m:oMath>
                  </m:oMathPara>
                </a14:m>
                <a:endParaRPr lang="en-US" dirty="0">
                  <a:solidFill>
                    <a:srgbClr val="000000"/>
                  </a:solidFill>
                </a:endParaRPr>
              </a:p>
            </p:txBody>
          </p:sp>
        </mc:Choice>
        <mc:Fallback xmlns="">
          <p:sp>
            <p:nvSpPr>
              <p:cNvPr id="4" name="TextBox 3">
                <a:extLst>
                  <a:ext uri="{FF2B5EF4-FFF2-40B4-BE49-F238E27FC236}">
                    <a16:creationId xmlns:a16="http://schemas.microsoft.com/office/drawing/2014/main" id="{019572D3-CCEE-AFBE-387B-ADDFEA09D3B8}"/>
                  </a:ext>
                </a:extLst>
              </p:cNvPr>
              <p:cNvSpPr txBox="1">
                <a:spLocks noRot="1" noChangeAspect="1" noMove="1" noResize="1" noEditPoints="1" noAdjustHandles="1" noChangeArrowheads="1" noChangeShapeType="1" noTextEdit="1"/>
              </p:cNvSpPr>
              <p:nvPr/>
            </p:nvSpPr>
            <p:spPr>
              <a:xfrm>
                <a:off x="2098667" y="2099709"/>
                <a:ext cx="729430" cy="369332"/>
              </a:xfrm>
              <a:prstGeom prst="rect">
                <a:avLst/>
              </a:prstGeom>
              <a:blipFill>
                <a:blip r:embed="rId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2E64191-1BAB-215B-06A3-6D99FB6ACF27}"/>
                  </a:ext>
                </a:extLst>
              </p:cNvPr>
              <p:cNvSpPr txBox="1"/>
              <p:nvPr/>
            </p:nvSpPr>
            <p:spPr>
              <a:xfrm>
                <a:off x="6476474" y="2099709"/>
                <a:ext cx="72071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dirty="0" smtClean="0">
                          <a:solidFill>
                            <a:srgbClr val="000000"/>
                          </a:solidFill>
                          <a:latin typeface="Cambria Math" panose="02040503050406030204" pitchFamily="18" charset="0"/>
                        </a:rPr>
                        <m:t>𝜌</m:t>
                      </m:r>
                      <m:r>
                        <a:rPr lang="en-US" b="0" i="1" dirty="0" smtClean="0">
                          <a:solidFill>
                            <a:srgbClr val="000000"/>
                          </a:solidFill>
                          <a:latin typeface="Cambria Math" panose="02040503050406030204" pitchFamily="18" charset="0"/>
                        </a:rPr>
                        <m:t>(</m:t>
                      </m:r>
                      <m:r>
                        <a:rPr lang="en-US" b="0" i="1" dirty="0" smtClean="0">
                          <a:solidFill>
                            <a:srgbClr val="000000"/>
                          </a:solidFill>
                          <a:latin typeface="Cambria Math" panose="02040503050406030204" pitchFamily="18" charset="0"/>
                        </a:rPr>
                        <m:t>𝐸</m:t>
                      </m:r>
                      <m:r>
                        <a:rPr lang="en-US" b="0" i="1" dirty="0" smtClean="0">
                          <a:solidFill>
                            <a:srgbClr val="000000"/>
                          </a:solidFill>
                          <a:latin typeface="Cambria Math" panose="02040503050406030204" pitchFamily="18" charset="0"/>
                        </a:rPr>
                        <m:t>)</m:t>
                      </m:r>
                    </m:oMath>
                  </m:oMathPara>
                </a14:m>
                <a:endParaRPr lang="en-US" dirty="0">
                  <a:solidFill>
                    <a:srgbClr val="000000"/>
                  </a:solidFill>
                </a:endParaRPr>
              </a:p>
            </p:txBody>
          </p:sp>
        </mc:Choice>
        <mc:Fallback xmlns="">
          <p:sp>
            <p:nvSpPr>
              <p:cNvPr id="10" name="TextBox 9">
                <a:extLst>
                  <a:ext uri="{FF2B5EF4-FFF2-40B4-BE49-F238E27FC236}">
                    <a16:creationId xmlns:a16="http://schemas.microsoft.com/office/drawing/2014/main" id="{42E64191-1BAB-215B-06A3-6D99FB6ACF27}"/>
                  </a:ext>
                </a:extLst>
              </p:cNvPr>
              <p:cNvSpPr txBox="1">
                <a:spLocks noRot="1" noChangeAspect="1" noMove="1" noResize="1" noEditPoints="1" noAdjustHandles="1" noChangeArrowheads="1" noChangeShapeType="1" noTextEdit="1"/>
              </p:cNvSpPr>
              <p:nvPr/>
            </p:nvSpPr>
            <p:spPr>
              <a:xfrm>
                <a:off x="6476474" y="2099709"/>
                <a:ext cx="720710" cy="369332"/>
              </a:xfrm>
              <a:prstGeom prst="rect">
                <a:avLst/>
              </a:prstGeom>
              <a:blipFill>
                <a:blip r:embed="rId5"/>
                <a:stretch>
                  <a:fillRect b="-13333"/>
                </a:stretch>
              </a:blipFill>
            </p:spPr>
            <p:txBody>
              <a:bodyPr/>
              <a:lstStyle/>
              <a:p>
                <a:r>
                  <a:rPr lang="en-US">
                    <a:noFill/>
                  </a:rPr>
                  <a:t> </a:t>
                </a:r>
              </a:p>
            </p:txBody>
          </p:sp>
        </mc:Fallback>
      </mc:AlternateContent>
    </p:spTree>
    <p:extLst>
      <p:ext uri="{BB962C8B-B14F-4D97-AF65-F5344CB8AC3E}">
        <p14:creationId xmlns:p14="http://schemas.microsoft.com/office/powerpoint/2010/main" val="2497306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A72F2-EDC8-1C78-3C22-8578124A471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AC6CD19-8F6A-DC7E-118B-A89CBD4397A9}"/>
              </a:ext>
            </a:extLst>
          </p:cNvPr>
          <p:cNvSpPr>
            <a:spLocks noGrp="1"/>
          </p:cNvSpPr>
          <p:nvPr>
            <p:ph type="title"/>
          </p:nvPr>
        </p:nvSpPr>
        <p:spPr/>
        <p:txBody>
          <a:bodyPr/>
          <a:lstStyle/>
          <a:p>
            <a:r>
              <a:rPr lang="en-US" b="1" spc="-100" dirty="0">
                <a:latin typeface="Helvetica" pitchFamily="2" charset="0"/>
              </a:rPr>
              <a:t>Motivation #2</a:t>
            </a:r>
            <a:r>
              <a:rPr lang="en-US" spc="-100" dirty="0">
                <a:latin typeface="Helvetica" pitchFamily="2" charset="0"/>
              </a:rPr>
              <a:t>: Benchmark simulation codes</a:t>
            </a:r>
          </a:p>
        </p:txBody>
      </p:sp>
      <p:pic>
        <p:nvPicPr>
          <p:cNvPr id="5" name="Picture 4" descr="Graphical user interface&#10;&#10;Description automatically generated">
            <a:extLst>
              <a:ext uri="{FF2B5EF4-FFF2-40B4-BE49-F238E27FC236}">
                <a16:creationId xmlns:a16="http://schemas.microsoft.com/office/drawing/2014/main" id="{2E722B5A-7827-872A-879A-8576830AFD73}"/>
              </a:ext>
            </a:extLst>
          </p:cNvPr>
          <p:cNvPicPr>
            <a:picLocks noChangeAspect="1"/>
          </p:cNvPicPr>
          <p:nvPr/>
        </p:nvPicPr>
        <p:blipFill>
          <a:blip r:embed="rId3"/>
          <a:srcRect b="50821"/>
          <a:stretch/>
        </p:blipFill>
        <p:spPr>
          <a:xfrm>
            <a:off x="126232" y="2170751"/>
            <a:ext cx="4305726" cy="2837934"/>
          </a:xfrm>
          <a:prstGeom prst="rect">
            <a:avLst/>
          </a:prstGeom>
        </p:spPr>
      </p:pic>
      <p:pic>
        <p:nvPicPr>
          <p:cNvPr id="6" name="Picture 5" descr="Graphical user interface&#10;&#10;Description automatically generated">
            <a:extLst>
              <a:ext uri="{FF2B5EF4-FFF2-40B4-BE49-F238E27FC236}">
                <a16:creationId xmlns:a16="http://schemas.microsoft.com/office/drawing/2014/main" id="{8E39A130-BEFE-C0F9-6EB1-E9ABF737696B}"/>
              </a:ext>
            </a:extLst>
          </p:cNvPr>
          <p:cNvPicPr>
            <a:picLocks noChangeAspect="1"/>
          </p:cNvPicPr>
          <p:nvPr/>
        </p:nvPicPr>
        <p:blipFill>
          <a:blip r:embed="rId3"/>
          <a:srcRect t="50821"/>
          <a:stretch/>
        </p:blipFill>
        <p:spPr>
          <a:xfrm>
            <a:off x="4637903" y="2228417"/>
            <a:ext cx="4305726" cy="2837934"/>
          </a:xfrm>
          <a:prstGeom prst="rect">
            <a:avLst/>
          </a:prstGeom>
        </p:spPr>
      </p:pic>
      <p:sp>
        <p:nvSpPr>
          <p:cNvPr id="2" name="TextBox 1">
            <a:extLst>
              <a:ext uri="{FF2B5EF4-FFF2-40B4-BE49-F238E27FC236}">
                <a16:creationId xmlns:a16="http://schemas.microsoft.com/office/drawing/2014/main" id="{8AAC1074-3ABF-BE60-E420-7E3F405ADBC3}"/>
              </a:ext>
            </a:extLst>
          </p:cNvPr>
          <p:cNvSpPr txBox="1"/>
          <p:nvPr/>
        </p:nvSpPr>
        <p:spPr>
          <a:xfrm>
            <a:off x="2440460" y="6527913"/>
            <a:ext cx="4263080" cy="276999"/>
          </a:xfrm>
          <a:prstGeom prst="rect">
            <a:avLst/>
          </a:prstGeom>
          <a:noFill/>
        </p:spPr>
        <p:txBody>
          <a:bodyPr wrap="square">
            <a:spAutoFit/>
          </a:bodyPr>
          <a:lstStyle/>
          <a:p>
            <a:pPr algn="ctr"/>
            <a:r>
              <a:rPr lang="en-US" sz="1200" dirty="0">
                <a:solidFill>
                  <a:schemeClr val="bg2">
                    <a:lumMod val="75000"/>
                  </a:schemeClr>
                </a:solidFill>
              </a:rPr>
              <a:t>Cousineau et al., ECLOUD 2007</a:t>
            </a:r>
          </a:p>
        </p:txBody>
      </p:sp>
    </p:spTree>
    <p:extLst>
      <p:ext uri="{BB962C8B-B14F-4D97-AF65-F5344CB8AC3E}">
        <p14:creationId xmlns:p14="http://schemas.microsoft.com/office/powerpoint/2010/main" val="41218151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56EAF-A8ED-1DD0-47FB-EFAC60560D1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5D53F41-6BA0-B9ED-99B8-3B593C5BB3E0}"/>
              </a:ext>
            </a:extLst>
          </p:cNvPr>
          <p:cNvSpPr>
            <a:spLocks noGrp="1"/>
          </p:cNvSpPr>
          <p:nvPr>
            <p:ph type="title"/>
          </p:nvPr>
        </p:nvSpPr>
        <p:spPr/>
        <p:txBody>
          <a:bodyPr/>
          <a:lstStyle/>
          <a:p>
            <a:r>
              <a:rPr lang="en-US" dirty="0"/>
              <a:t>Old simulations show influence of barrier waveforms on longitudinal distribution</a:t>
            </a:r>
          </a:p>
        </p:txBody>
      </p:sp>
      <p:pic>
        <p:nvPicPr>
          <p:cNvPr id="7" name="Picture 6" descr="Chart&#10;&#10;Description automatically generated">
            <a:extLst>
              <a:ext uri="{FF2B5EF4-FFF2-40B4-BE49-F238E27FC236}">
                <a16:creationId xmlns:a16="http://schemas.microsoft.com/office/drawing/2014/main" id="{34074466-299D-89D8-6AF4-57AA7F3DDBAC}"/>
              </a:ext>
            </a:extLst>
          </p:cNvPr>
          <p:cNvPicPr>
            <a:picLocks noChangeAspect="1"/>
          </p:cNvPicPr>
          <p:nvPr/>
        </p:nvPicPr>
        <p:blipFill>
          <a:blip r:embed="rId2"/>
          <a:srcRect l="6120"/>
          <a:stretch/>
        </p:blipFill>
        <p:spPr>
          <a:xfrm>
            <a:off x="360485" y="2477409"/>
            <a:ext cx="3881209" cy="2982613"/>
          </a:xfrm>
          <a:prstGeom prst="rect">
            <a:avLst/>
          </a:prstGeom>
        </p:spPr>
      </p:pic>
      <p:pic>
        <p:nvPicPr>
          <p:cNvPr id="9" name="Picture 8" descr="Chart&#10;&#10;Description automatically generated">
            <a:extLst>
              <a:ext uri="{FF2B5EF4-FFF2-40B4-BE49-F238E27FC236}">
                <a16:creationId xmlns:a16="http://schemas.microsoft.com/office/drawing/2014/main" id="{9C781AD2-B6DC-C467-DDB8-899A2523E7A4}"/>
              </a:ext>
            </a:extLst>
          </p:cNvPr>
          <p:cNvPicPr>
            <a:picLocks noChangeAspect="1"/>
          </p:cNvPicPr>
          <p:nvPr/>
        </p:nvPicPr>
        <p:blipFill>
          <a:blip r:embed="rId3"/>
          <a:srcRect l="5017"/>
          <a:stretch/>
        </p:blipFill>
        <p:spPr>
          <a:xfrm>
            <a:off x="4765431" y="2477410"/>
            <a:ext cx="4046370" cy="3071446"/>
          </a:xfrm>
          <a:prstGeom prst="rect">
            <a:avLst/>
          </a:prstGeom>
        </p:spPr>
      </p:pic>
      <p:sp>
        <p:nvSpPr>
          <p:cNvPr id="2" name="TextBox 1">
            <a:extLst>
              <a:ext uri="{FF2B5EF4-FFF2-40B4-BE49-F238E27FC236}">
                <a16:creationId xmlns:a16="http://schemas.microsoft.com/office/drawing/2014/main" id="{A6EBD260-159A-1A77-2CE8-2E7A5E0E5398}"/>
              </a:ext>
            </a:extLst>
          </p:cNvPr>
          <p:cNvSpPr txBox="1"/>
          <p:nvPr/>
        </p:nvSpPr>
        <p:spPr>
          <a:xfrm>
            <a:off x="2440460" y="6527913"/>
            <a:ext cx="4263080" cy="276999"/>
          </a:xfrm>
          <a:prstGeom prst="rect">
            <a:avLst/>
          </a:prstGeom>
          <a:noFill/>
        </p:spPr>
        <p:txBody>
          <a:bodyPr wrap="square">
            <a:spAutoFit/>
          </a:bodyPr>
          <a:lstStyle/>
          <a:p>
            <a:pPr algn="ctr"/>
            <a:r>
              <a:rPr lang="en-US" sz="1200" dirty="0">
                <a:solidFill>
                  <a:schemeClr val="bg2">
                    <a:lumMod val="75000"/>
                  </a:schemeClr>
                </a:solidFill>
              </a:rPr>
              <a:t>Holmes et al., HB 2006</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5786397-45FD-9F73-2844-D57740E14C4B}"/>
                  </a:ext>
                </a:extLst>
              </p:cNvPr>
              <p:cNvSpPr txBox="1"/>
              <p:nvPr/>
            </p:nvSpPr>
            <p:spPr>
              <a:xfrm>
                <a:off x="2098667" y="2099709"/>
                <a:ext cx="72943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dirty="0" smtClean="0">
                          <a:solidFill>
                            <a:srgbClr val="000000"/>
                          </a:solidFill>
                          <a:latin typeface="Cambria Math" panose="02040503050406030204" pitchFamily="18" charset="0"/>
                        </a:rPr>
                        <m:t>𝜌</m:t>
                      </m:r>
                      <m:r>
                        <a:rPr lang="en-US" b="0" i="1" dirty="0" smtClean="0">
                          <a:solidFill>
                            <a:srgbClr val="000000"/>
                          </a:solidFill>
                          <a:latin typeface="Cambria Math" panose="02040503050406030204" pitchFamily="18" charset="0"/>
                        </a:rPr>
                        <m:t>(</m:t>
                      </m:r>
                      <m:r>
                        <a:rPr lang="en-US" b="0" i="1" dirty="0" smtClean="0">
                          <a:solidFill>
                            <a:srgbClr val="000000"/>
                          </a:solidFill>
                          <a:latin typeface="Cambria Math" panose="02040503050406030204" pitchFamily="18" charset="0"/>
                        </a:rPr>
                        <m:t>𝜙</m:t>
                      </m:r>
                      <m:r>
                        <a:rPr lang="en-US" b="0" i="1" dirty="0" smtClean="0">
                          <a:solidFill>
                            <a:srgbClr val="000000"/>
                          </a:solidFill>
                          <a:latin typeface="Cambria Math" panose="02040503050406030204" pitchFamily="18" charset="0"/>
                        </a:rPr>
                        <m:t>)</m:t>
                      </m:r>
                    </m:oMath>
                  </m:oMathPara>
                </a14:m>
                <a:endParaRPr lang="en-US" dirty="0">
                  <a:solidFill>
                    <a:srgbClr val="000000"/>
                  </a:solidFill>
                </a:endParaRPr>
              </a:p>
            </p:txBody>
          </p:sp>
        </mc:Choice>
        <mc:Fallback xmlns="">
          <p:sp>
            <p:nvSpPr>
              <p:cNvPr id="4" name="TextBox 3">
                <a:extLst>
                  <a:ext uri="{FF2B5EF4-FFF2-40B4-BE49-F238E27FC236}">
                    <a16:creationId xmlns:a16="http://schemas.microsoft.com/office/drawing/2014/main" id="{75786397-45FD-9F73-2844-D57740E14C4B}"/>
                  </a:ext>
                </a:extLst>
              </p:cNvPr>
              <p:cNvSpPr txBox="1">
                <a:spLocks noRot="1" noChangeAspect="1" noMove="1" noResize="1" noEditPoints="1" noAdjustHandles="1" noChangeArrowheads="1" noChangeShapeType="1" noTextEdit="1"/>
              </p:cNvSpPr>
              <p:nvPr/>
            </p:nvSpPr>
            <p:spPr>
              <a:xfrm>
                <a:off x="2098667" y="2099709"/>
                <a:ext cx="729430" cy="369332"/>
              </a:xfrm>
              <a:prstGeom prst="rect">
                <a:avLst/>
              </a:prstGeom>
              <a:blipFill>
                <a:blip r:embed="rId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CA56E14-C57C-6256-A88D-CD0C5FF73B92}"/>
                  </a:ext>
                </a:extLst>
              </p:cNvPr>
              <p:cNvSpPr txBox="1"/>
              <p:nvPr/>
            </p:nvSpPr>
            <p:spPr>
              <a:xfrm>
                <a:off x="6476474" y="2099709"/>
                <a:ext cx="72071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dirty="0" smtClean="0">
                          <a:solidFill>
                            <a:srgbClr val="000000"/>
                          </a:solidFill>
                          <a:latin typeface="Cambria Math" panose="02040503050406030204" pitchFamily="18" charset="0"/>
                        </a:rPr>
                        <m:t>𝜌</m:t>
                      </m:r>
                      <m:r>
                        <a:rPr lang="en-US" b="0" i="1" dirty="0" smtClean="0">
                          <a:solidFill>
                            <a:srgbClr val="000000"/>
                          </a:solidFill>
                          <a:latin typeface="Cambria Math" panose="02040503050406030204" pitchFamily="18" charset="0"/>
                        </a:rPr>
                        <m:t>(</m:t>
                      </m:r>
                      <m:r>
                        <a:rPr lang="en-US" b="0" i="1" dirty="0" smtClean="0">
                          <a:solidFill>
                            <a:srgbClr val="000000"/>
                          </a:solidFill>
                          <a:latin typeface="Cambria Math" panose="02040503050406030204" pitchFamily="18" charset="0"/>
                        </a:rPr>
                        <m:t>𝐸</m:t>
                      </m:r>
                      <m:r>
                        <a:rPr lang="en-US" b="0" i="1" dirty="0" smtClean="0">
                          <a:solidFill>
                            <a:srgbClr val="000000"/>
                          </a:solidFill>
                          <a:latin typeface="Cambria Math" panose="02040503050406030204" pitchFamily="18" charset="0"/>
                        </a:rPr>
                        <m:t>)</m:t>
                      </m:r>
                    </m:oMath>
                  </m:oMathPara>
                </a14:m>
                <a:endParaRPr lang="en-US" dirty="0">
                  <a:solidFill>
                    <a:srgbClr val="000000"/>
                  </a:solidFill>
                </a:endParaRPr>
              </a:p>
            </p:txBody>
          </p:sp>
        </mc:Choice>
        <mc:Fallback xmlns="">
          <p:sp>
            <p:nvSpPr>
              <p:cNvPr id="6" name="TextBox 5">
                <a:extLst>
                  <a:ext uri="{FF2B5EF4-FFF2-40B4-BE49-F238E27FC236}">
                    <a16:creationId xmlns:a16="http://schemas.microsoft.com/office/drawing/2014/main" id="{2CA56E14-C57C-6256-A88D-CD0C5FF73B92}"/>
                  </a:ext>
                </a:extLst>
              </p:cNvPr>
              <p:cNvSpPr txBox="1">
                <a:spLocks noRot="1" noChangeAspect="1" noMove="1" noResize="1" noEditPoints="1" noAdjustHandles="1" noChangeArrowheads="1" noChangeShapeType="1" noTextEdit="1"/>
              </p:cNvSpPr>
              <p:nvPr/>
            </p:nvSpPr>
            <p:spPr>
              <a:xfrm>
                <a:off x="6476474" y="2099709"/>
                <a:ext cx="720710" cy="369332"/>
              </a:xfrm>
              <a:prstGeom prst="rect">
                <a:avLst/>
              </a:prstGeom>
              <a:blipFill>
                <a:blip r:embed="rId5"/>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AED481B-B69E-68D5-51EB-C58BC1129DCD}"/>
                  </a:ext>
                </a:extLst>
              </p:cNvPr>
              <p:cNvSpPr txBox="1"/>
              <p:nvPr/>
            </p:nvSpPr>
            <p:spPr>
              <a:xfrm>
                <a:off x="5906477" y="5769135"/>
                <a:ext cx="1860702" cy="427746"/>
              </a:xfrm>
              <a:prstGeom prst="rect">
                <a:avLst/>
              </a:prstGeom>
              <a:noFill/>
            </p:spPr>
            <p:txBody>
              <a:bodyPr wrap="none" rtlCol="0">
                <a:spAutoFit/>
              </a:bodyPr>
              <a:lstStyle/>
              <a:p>
                <a14:m>
                  <m:oMath xmlns:m="http://schemas.openxmlformats.org/officeDocument/2006/math">
                    <m:rad>
                      <m:radPr>
                        <m:degHide m:val="on"/>
                        <m:ctrlPr>
                          <a:rPr lang="en-US" i="1" smtClean="0">
                            <a:solidFill>
                              <a:srgbClr val="000000"/>
                            </a:solidFill>
                            <a:latin typeface="Cambria Math" panose="02040503050406030204" pitchFamily="18" charset="0"/>
                          </a:rPr>
                        </m:ctrlPr>
                      </m:radPr>
                      <m:deg/>
                      <m:e>
                        <m:r>
                          <a:rPr lang="en-US" b="0" i="1" smtClean="0">
                            <a:solidFill>
                              <a:srgbClr val="000000"/>
                            </a:solidFill>
                            <a:latin typeface="Cambria Math" panose="02040503050406030204" pitchFamily="18" charset="0"/>
                          </a:rPr>
                          <m:t>⟨</m:t>
                        </m:r>
                        <m:sSup>
                          <m:sSupPr>
                            <m:ctrlPr>
                              <a:rPr lang="en-US" b="0" i="1" smtClean="0">
                                <a:solidFill>
                                  <a:srgbClr val="000000"/>
                                </a:solidFill>
                                <a:latin typeface="Cambria Math" panose="02040503050406030204" pitchFamily="18" charset="0"/>
                              </a:rPr>
                            </m:ctrlPr>
                          </m:sSupPr>
                          <m:e>
                            <m:r>
                              <a:rPr lang="en-US" b="0" i="1" smtClean="0">
                                <a:solidFill>
                                  <a:srgbClr val="000000"/>
                                </a:solidFill>
                                <a:latin typeface="Cambria Math" panose="02040503050406030204" pitchFamily="18" charset="0"/>
                              </a:rPr>
                              <m:t>𝐸</m:t>
                            </m:r>
                          </m:e>
                          <m:sup>
                            <m:r>
                              <a:rPr lang="en-US" b="0" i="1" smtClean="0">
                                <a:solidFill>
                                  <a:srgbClr val="000000"/>
                                </a:solidFill>
                                <a:latin typeface="Cambria Math" panose="02040503050406030204" pitchFamily="18" charset="0"/>
                              </a:rPr>
                              <m:t>2</m:t>
                            </m:r>
                          </m:sup>
                        </m:sSup>
                        <m:r>
                          <a:rPr lang="en-US" b="0" i="1" smtClean="0">
                            <a:solidFill>
                              <a:srgbClr val="000000"/>
                            </a:solidFill>
                            <a:latin typeface="Cambria Math" panose="02040503050406030204" pitchFamily="18" charset="0"/>
                          </a:rPr>
                          <m:t>⟩</m:t>
                        </m:r>
                      </m:e>
                    </m:rad>
                    <m:r>
                      <a:rPr lang="en-US" b="0" i="1" smtClean="0">
                        <a:solidFill>
                          <a:srgbClr val="000000"/>
                        </a:solidFill>
                        <a:latin typeface="Cambria Math" panose="02040503050406030204" pitchFamily="18" charset="0"/>
                      </a:rPr>
                      <m:t>≈1</m:t>
                    </m:r>
                  </m:oMath>
                </a14:m>
                <a:r>
                  <a:rPr lang="en-US" dirty="0">
                    <a:solidFill>
                      <a:srgbClr val="000000"/>
                    </a:solidFill>
                  </a:rPr>
                  <a:t> [MeV]</a:t>
                </a:r>
              </a:p>
            </p:txBody>
          </p:sp>
        </mc:Choice>
        <mc:Fallback xmlns="">
          <p:sp>
            <p:nvSpPr>
              <p:cNvPr id="5" name="TextBox 4">
                <a:extLst>
                  <a:ext uri="{FF2B5EF4-FFF2-40B4-BE49-F238E27FC236}">
                    <a16:creationId xmlns:a16="http://schemas.microsoft.com/office/drawing/2014/main" id="{AAED481B-B69E-68D5-51EB-C58BC1129DCD}"/>
                  </a:ext>
                </a:extLst>
              </p:cNvPr>
              <p:cNvSpPr txBox="1">
                <a:spLocks noRot="1" noChangeAspect="1" noMove="1" noResize="1" noEditPoints="1" noAdjustHandles="1" noChangeArrowheads="1" noChangeShapeType="1" noTextEdit="1"/>
              </p:cNvSpPr>
              <p:nvPr/>
            </p:nvSpPr>
            <p:spPr>
              <a:xfrm>
                <a:off x="5906477" y="5769135"/>
                <a:ext cx="1860702" cy="427746"/>
              </a:xfrm>
              <a:prstGeom prst="rect">
                <a:avLst/>
              </a:prstGeom>
              <a:blipFill>
                <a:blip r:embed="rId6"/>
                <a:stretch>
                  <a:fillRect r="-2041" b="-14286"/>
                </a:stretch>
              </a:blipFill>
            </p:spPr>
            <p:txBody>
              <a:bodyPr/>
              <a:lstStyle/>
              <a:p>
                <a:r>
                  <a:rPr lang="en-US">
                    <a:noFill/>
                  </a:rPr>
                  <a:t> </a:t>
                </a:r>
              </a:p>
            </p:txBody>
          </p:sp>
        </mc:Fallback>
      </mc:AlternateContent>
      <p:sp>
        <p:nvSpPr>
          <p:cNvPr id="8" name="Left Brace 7">
            <a:extLst>
              <a:ext uri="{FF2B5EF4-FFF2-40B4-BE49-F238E27FC236}">
                <a16:creationId xmlns:a16="http://schemas.microsoft.com/office/drawing/2014/main" id="{CDA2A98A-1AF8-4603-9670-61E080A74F0D}"/>
              </a:ext>
            </a:extLst>
          </p:cNvPr>
          <p:cNvSpPr/>
          <p:nvPr/>
        </p:nvSpPr>
        <p:spPr>
          <a:xfrm rot="16200000">
            <a:off x="6673716" y="5297219"/>
            <a:ext cx="326225" cy="511155"/>
          </a:xfrm>
          <a:prstGeom prst="leftBrace">
            <a:avLst>
              <a:gd name="adj1" fmla="val 19685"/>
              <a:gd name="adj2" fmla="val 50000"/>
            </a:avLst>
          </a:prstGeom>
          <a:noFill/>
          <a:ln w="285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6897300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A4FAB-F57A-DB1A-997F-821E1B357E04}"/>
            </a:ext>
          </a:extLst>
        </p:cNvPr>
        <p:cNvGrpSpPr/>
        <p:nvPr/>
      </p:nvGrpSpPr>
      <p:grpSpPr>
        <a:xfrm>
          <a:off x="0" y="0"/>
          <a:ext cx="0" cy="0"/>
          <a:chOff x="0" y="0"/>
          <a:chExt cx="0" cy="0"/>
        </a:xfrm>
      </p:grpSpPr>
      <p:pic>
        <p:nvPicPr>
          <p:cNvPr id="7" name="Picture 6" descr="A picture containing diagram&#10;&#10;Description automatically generated">
            <a:extLst>
              <a:ext uri="{FF2B5EF4-FFF2-40B4-BE49-F238E27FC236}">
                <a16:creationId xmlns:a16="http://schemas.microsoft.com/office/drawing/2014/main" id="{ACAF66DF-1C84-E604-0E95-AB8175435D47}"/>
              </a:ext>
            </a:extLst>
          </p:cNvPr>
          <p:cNvPicPr>
            <a:picLocks noChangeAspect="1"/>
          </p:cNvPicPr>
          <p:nvPr/>
        </p:nvPicPr>
        <p:blipFill>
          <a:blip r:embed="rId3"/>
          <a:stretch>
            <a:fillRect/>
          </a:stretch>
        </p:blipFill>
        <p:spPr>
          <a:xfrm>
            <a:off x="2936273" y="617609"/>
            <a:ext cx="2602523" cy="1798271"/>
          </a:xfrm>
          <a:prstGeom prst="rect">
            <a:avLst/>
          </a:prstGeom>
        </p:spPr>
      </p:pic>
      <p:pic>
        <p:nvPicPr>
          <p:cNvPr id="15" name="Picture 14" descr="Chart&#10;&#10;Description automatically generated">
            <a:extLst>
              <a:ext uri="{FF2B5EF4-FFF2-40B4-BE49-F238E27FC236}">
                <a16:creationId xmlns:a16="http://schemas.microsoft.com/office/drawing/2014/main" id="{24BCC85B-8E58-C9C8-4FCE-122099C4B270}"/>
              </a:ext>
            </a:extLst>
          </p:cNvPr>
          <p:cNvPicPr>
            <a:picLocks noChangeAspect="1"/>
          </p:cNvPicPr>
          <p:nvPr/>
        </p:nvPicPr>
        <p:blipFill>
          <a:blip r:embed="rId4"/>
          <a:stretch>
            <a:fillRect/>
          </a:stretch>
        </p:blipFill>
        <p:spPr>
          <a:xfrm>
            <a:off x="6154612" y="962217"/>
            <a:ext cx="2180495" cy="1453663"/>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1621FC5-A7A1-53F4-E8B1-762C1117944E}"/>
                  </a:ext>
                </a:extLst>
              </p:cNvPr>
              <p:cNvSpPr txBox="1"/>
              <p:nvPr/>
            </p:nvSpPr>
            <p:spPr>
              <a:xfrm>
                <a:off x="808892" y="1435392"/>
                <a:ext cx="1334020" cy="338554"/>
              </a:xfrm>
              <a:prstGeom prst="rect">
                <a:avLst/>
              </a:prstGeom>
              <a:noFill/>
            </p:spPr>
            <p:txBody>
              <a:bodyPr wrap="none" rtlCol="0">
                <a:spAutoFit/>
              </a:bodyPr>
              <a:lstStyle/>
              <a:p>
                <a:pPr algn="r"/>
                <a:r>
                  <a:rPr lang="en-US" sz="1600" dirty="0">
                    <a:solidFill>
                      <a:schemeClr val="bg1">
                        <a:lumMod val="65000"/>
                      </a:schemeClr>
                    </a:solidFill>
                  </a:rPr>
                  <a:t> </a:t>
                </a:r>
                <a14:m>
                  <m:oMath xmlns:m="http://schemas.openxmlformats.org/officeDocument/2006/math">
                    <m:r>
                      <m:rPr>
                        <m:sty m:val="p"/>
                      </m:rPr>
                      <a:rPr lang="en-US" sz="1600" b="0" i="0" smtClean="0">
                        <a:solidFill>
                          <a:schemeClr val="bg1">
                            <a:lumMod val="65000"/>
                          </a:schemeClr>
                        </a:solidFill>
                        <a:latin typeface="Cambria Math" panose="02040503050406030204" pitchFamily="18" charset="0"/>
                      </a:rPr>
                      <m:t>ΔE</m:t>
                    </m:r>
                  </m:oMath>
                </a14:m>
                <a:r>
                  <a:rPr lang="en-US" sz="1600" dirty="0">
                    <a:solidFill>
                      <a:schemeClr val="bg1">
                        <a:lumMod val="65000"/>
                      </a:schemeClr>
                    </a:solidFill>
                  </a:rPr>
                  <a:t> =1 [MeV]</a:t>
                </a:r>
              </a:p>
            </p:txBody>
          </p:sp>
        </mc:Choice>
        <mc:Fallback xmlns="">
          <p:sp>
            <p:nvSpPr>
              <p:cNvPr id="22" name="TextBox 21">
                <a:extLst>
                  <a:ext uri="{FF2B5EF4-FFF2-40B4-BE49-F238E27FC236}">
                    <a16:creationId xmlns:a16="http://schemas.microsoft.com/office/drawing/2014/main" id="{E1621FC5-A7A1-53F4-E8B1-762C1117944E}"/>
                  </a:ext>
                </a:extLst>
              </p:cNvPr>
              <p:cNvSpPr txBox="1">
                <a:spLocks noRot="1" noChangeAspect="1" noMove="1" noResize="1" noEditPoints="1" noAdjustHandles="1" noChangeArrowheads="1" noChangeShapeType="1" noTextEdit="1"/>
              </p:cNvSpPr>
              <p:nvPr/>
            </p:nvSpPr>
            <p:spPr>
              <a:xfrm>
                <a:off x="808892" y="1435392"/>
                <a:ext cx="1334020" cy="338554"/>
              </a:xfrm>
              <a:prstGeom prst="rect">
                <a:avLst/>
              </a:prstGeom>
              <a:blipFill>
                <a:blip r:embed="rId5"/>
                <a:stretch>
                  <a:fillRect t="-3571" r="-2830" b="-21429"/>
                </a:stretch>
              </a:blipFill>
            </p:spPr>
            <p:txBody>
              <a:bodyPr/>
              <a:lstStyle/>
              <a:p>
                <a:r>
                  <a:rPr lang="en-US">
                    <a:noFill/>
                  </a:rPr>
                  <a:t> </a:t>
                </a:r>
              </a:p>
            </p:txBody>
          </p:sp>
        </mc:Fallback>
      </mc:AlternateContent>
    </p:spTree>
    <p:extLst>
      <p:ext uri="{BB962C8B-B14F-4D97-AF65-F5344CB8AC3E}">
        <p14:creationId xmlns:p14="http://schemas.microsoft.com/office/powerpoint/2010/main" val="1060505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E14EE-0C3D-8670-A96E-ADAD7ECBAD98}"/>
            </a:ext>
          </a:extLst>
        </p:cNvPr>
        <p:cNvGrpSpPr/>
        <p:nvPr/>
      </p:nvGrpSpPr>
      <p:grpSpPr>
        <a:xfrm>
          <a:off x="0" y="0"/>
          <a:ext cx="0" cy="0"/>
          <a:chOff x="0" y="0"/>
          <a:chExt cx="0" cy="0"/>
        </a:xfrm>
      </p:grpSpPr>
      <p:pic>
        <p:nvPicPr>
          <p:cNvPr id="7" name="Picture 6" descr="A picture containing diagram&#10;&#10;Description automatically generated">
            <a:extLst>
              <a:ext uri="{FF2B5EF4-FFF2-40B4-BE49-F238E27FC236}">
                <a16:creationId xmlns:a16="http://schemas.microsoft.com/office/drawing/2014/main" id="{91EAC71D-DA4E-C0B2-C2BF-42BFD8A880FF}"/>
              </a:ext>
            </a:extLst>
          </p:cNvPr>
          <p:cNvPicPr>
            <a:picLocks noChangeAspect="1"/>
          </p:cNvPicPr>
          <p:nvPr/>
        </p:nvPicPr>
        <p:blipFill>
          <a:blip r:embed="rId3"/>
          <a:stretch>
            <a:fillRect/>
          </a:stretch>
        </p:blipFill>
        <p:spPr>
          <a:xfrm>
            <a:off x="2936273" y="617609"/>
            <a:ext cx="2602523" cy="1798271"/>
          </a:xfrm>
          <a:prstGeom prst="rect">
            <a:avLst/>
          </a:prstGeom>
        </p:spPr>
      </p:pic>
      <p:pic>
        <p:nvPicPr>
          <p:cNvPr id="15" name="Picture 14" descr="Chart&#10;&#10;Description automatically generated">
            <a:extLst>
              <a:ext uri="{FF2B5EF4-FFF2-40B4-BE49-F238E27FC236}">
                <a16:creationId xmlns:a16="http://schemas.microsoft.com/office/drawing/2014/main" id="{3B81CCBD-E12D-2313-CED7-02BC0138347E}"/>
              </a:ext>
            </a:extLst>
          </p:cNvPr>
          <p:cNvPicPr>
            <a:picLocks noChangeAspect="1"/>
          </p:cNvPicPr>
          <p:nvPr/>
        </p:nvPicPr>
        <p:blipFill>
          <a:blip r:embed="rId4"/>
          <a:stretch>
            <a:fillRect/>
          </a:stretch>
        </p:blipFill>
        <p:spPr>
          <a:xfrm>
            <a:off x="6154612" y="962217"/>
            <a:ext cx="2180495" cy="1453663"/>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9702F32-D856-415A-FACB-CE1601283797}"/>
                  </a:ext>
                </a:extLst>
              </p:cNvPr>
              <p:cNvSpPr txBox="1"/>
              <p:nvPr/>
            </p:nvSpPr>
            <p:spPr>
              <a:xfrm>
                <a:off x="808892" y="1435392"/>
                <a:ext cx="1334020" cy="338554"/>
              </a:xfrm>
              <a:prstGeom prst="rect">
                <a:avLst/>
              </a:prstGeom>
              <a:noFill/>
            </p:spPr>
            <p:txBody>
              <a:bodyPr wrap="none" rtlCol="0">
                <a:spAutoFit/>
              </a:bodyPr>
              <a:lstStyle/>
              <a:p>
                <a:pPr algn="r"/>
                <a:r>
                  <a:rPr lang="en-US" sz="1600" dirty="0">
                    <a:solidFill>
                      <a:schemeClr val="bg1">
                        <a:lumMod val="65000"/>
                      </a:schemeClr>
                    </a:solidFill>
                  </a:rPr>
                  <a:t> </a:t>
                </a:r>
                <a14:m>
                  <m:oMath xmlns:m="http://schemas.openxmlformats.org/officeDocument/2006/math">
                    <m:r>
                      <m:rPr>
                        <m:sty m:val="p"/>
                      </m:rPr>
                      <a:rPr lang="en-US" sz="1600" b="0" i="0" smtClean="0">
                        <a:solidFill>
                          <a:schemeClr val="bg1">
                            <a:lumMod val="65000"/>
                          </a:schemeClr>
                        </a:solidFill>
                        <a:latin typeface="Cambria Math" panose="02040503050406030204" pitchFamily="18" charset="0"/>
                      </a:rPr>
                      <m:t>ΔE</m:t>
                    </m:r>
                  </m:oMath>
                </a14:m>
                <a:r>
                  <a:rPr lang="en-US" sz="1600" dirty="0">
                    <a:solidFill>
                      <a:schemeClr val="bg1">
                        <a:lumMod val="65000"/>
                      </a:schemeClr>
                    </a:solidFill>
                  </a:rPr>
                  <a:t> =1 [MeV]</a:t>
                </a:r>
              </a:p>
            </p:txBody>
          </p:sp>
        </mc:Choice>
        <mc:Fallback xmlns="">
          <p:sp>
            <p:nvSpPr>
              <p:cNvPr id="22" name="TextBox 21">
                <a:extLst>
                  <a:ext uri="{FF2B5EF4-FFF2-40B4-BE49-F238E27FC236}">
                    <a16:creationId xmlns:a16="http://schemas.microsoft.com/office/drawing/2014/main" id="{69702F32-D856-415A-FACB-CE1601283797}"/>
                  </a:ext>
                </a:extLst>
              </p:cNvPr>
              <p:cNvSpPr txBox="1">
                <a:spLocks noRot="1" noChangeAspect="1" noMove="1" noResize="1" noEditPoints="1" noAdjustHandles="1" noChangeArrowheads="1" noChangeShapeType="1" noTextEdit="1"/>
              </p:cNvSpPr>
              <p:nvPr/>
            </p:nvSpPr>
            <p:spPr>
              <a:xfrm>
                <a:off x="808892" y="1435392"/>
                <a:ext cx="1334020" cy="338554"/>
              </a:xfrm>
              <a:prstGeom prst="rect">
                <a:avLst/>
              </a:prstGeom>
              <a:blipFill>
                <a:blip r:embed="rId5"/>
                <a:stretch>
                  <a:fillRect t="-3571" r="-2830" b="-21429"/>
                </a:stretch>
              </a:blipFill>
            </p:spPr>
            <p:txBody>
              <a:bodyPr/>
              <a:lstStyle/>
              <a:p>
                <a:r>
                  <a:rPr lang="en-US">
                    <a:noFill/>
                  </a:rPr>
                  <a:t> </a:t>
                </a:r>
              </a:p>
            </p:txBody>
          </p:sp>
        </mc:Fallback>
      </mc:AlternateContent>
      <p:pic>
        <p:nvPicPr>
          <p:cNvPr id="2" name="Picture 1" descr="A picture containing diagram&#10;&#10;Description automatically generated">
            <a:extLst>
              <a:ext uri="{FF2B5EF4-FFF2-40B4-BE49-F238E27FC236}">
                <a16:creationId xmlns:a16="http://schemas.microsoft.com/office/drawing/2014/main" id="{9FBAF920-F8E0-C964-2A69-C168EFE2D7C0}"/>
              </a:ext>
            </a:extLst>
          </p:cNvPr>
          <p:cNvPicPr>
            <a:picLocks noChangeAspect="1"/>
          </p:cNvPicPr>
          <p:nvPr/>
        </p:nvPicPr>
        <p:blipFill>
          <a:blip r:embed="rId6"/>
          <a:stretch>
            <a:fillRect/>
          </a:stretch>
        </p:blipFill>
        <p:spPr>
          <a:xfrm>
            <a:off x="2936274" y="2708219"/>
            <a:ext cx="2602523" cy="1798271"/>
          </a:xfrm>
          <a:prstGeom prst="rect">
            <a:avLst/>
          </a:prstGeom>
        </p:spPr>
      </p:pic>
      <p:pic>
        <p:nvPicPr>
          <p:cNvPr id="3" name="Picture 2" descr="Chart&#10;&#10;Description automatically generated">
            <a:extLst>
              <a:ext uri="{FF2B5EF4-FFF2-40B4-BE49-F238E27FC236}">
                <a16:creationId xmlns:a16="http://schemas.microsoft.com/office/drawing/2014/main" id="{6500D79D-47AD-8196-266A-0DAF11ACF9D4}"/>
              </a:ext>
            </a:extLst>
          </p:cNvPr>
          <p:cNvPicPr>
            <a:picLocks noChangeAspect="1"/>
          </p:cNvPicPr>
          <p:nvPr/>
        </p:nvPicPr>
        <p:blipFill>
          <a:blip r:embed="rId7"/>
          <a:stretch>
            <a:fillRect/>
          </a:stretch>
        </p:blipFill>
        <p:spPr>
          <a:xfrm>
            <a:off x="6154612" y="3052827"/>
            <a:ext cx="2180494" cy="1453663"/>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22DAABE-C9A4-D307-4167-1C78C0C007BD}"/>
                  </a:ext>
                </a:extLst>
              </p:cNvPr>
              <p:cNvSpPr txBox="1"/>
              <p:nvPr/>
            </p:nvSpPr>
            <p:spPr>
              <a:xfrm>
                <a:off x="808893" y="3487270"/>
                <a:ext cx="1334019" cy="584775"/>
              </a:xfrm>
              <a:prstGeom prst="rect">
                <a:avLst/>
              </a:prstGeom>
              <a:noFill/>
            </p:spPr>
            <p:txBody>
              <a:bodyPr wrap="none" rtlCol="0">
                <a:spAutoFit/>
              </a:bodyPr>
              <a:lstStyle/>
              <a:p>
                <a:pPr algn="r"/>
                <a:r>
                  <a:rPr lang="en-US" sz="1600" dirty="0">
                    <a:solidFill>
                      <a:schemeClr val="bg1">
                        <a:lumMod val="65000"/>
                      </a:schemeClr>
                    </a:solidFill>
                  </a:rPr>
                  <a:t> </a:t>
                </a:r>
                <a14:m>
                  <m:oMath xmlns:m="http://schemas.openxmlformats.org/officeDocument/2006/math">
                    <m:r>
                      <m:rPr>
                        <m:sty m:val="p"/>
                      </m:rPr>
                      <a:rPr lang="en-US" sz="1600" b="0" i="0" smtClean="0">
                        <a:solidFill>
                          <a:schemeClr val="bg1">
                            <a:lumMod val="65000"/>
                          </a:schemeClr>
                        </a:solidFill>
                        <a:latin typeface="Cambria Math" panose="02040503050406030204" pitchFamily="18" charset="0"/>
                      </a:rPr>
                      <m:t>ΔE</m:t>
                    </m:r>
                  </m:oMath>
                </a14:m>
                <a:r>
                  <a:rPr lang="en-US" sz="1600" dirty="0">
                    <a:solidFill>
                      <a:schemeClr val="bg1">
                        <a:lumMod val="65000"/>
                      </a:schemeClr>
                    </a:solidFill>
                  </a:rPr>
                  <a:t> =1 [MeV]</a:t>
                </a:r>
              </a:p>
              <a:p>
                <a:pPr algn="r"/>
                <a:r>
                  <a:rPr lang="en-US" sz="1600" dirty="0" err="1">
                    <a:solidFill>
                      <a:schemeClr val="bg1">
                        <a:lumMod val="65000"/>
                      </a:schemeClr>
                    </a:solidFill>
                  </a:rPr>
                  <a:t>Unbunched</a:t>
                </a:r>
                <a:endParaRPr lang="en-US" sz="1600" dirty="0">
                  <a:solidFill>
                    <a:schemeClr val="bg1">
                      <a:lumMod val="65000"/>
                    </a:schemeClr>
                  </a:solidFill>
                </a:endParaRPr>
              </a:p>
            </p:txBody>
          </p:sp>
        </mc:Choice>
        <mc:Fallback xmlns="">
          <p:sp>
            <p:nvSpPr>
              <p:cNvPr id="4" name="TextBox 3">
                <a:extLst>
                  <a:ext uri="{FF2B5EF4-FFF2-40B4-BE49-F238E27FC236}">
                    <a16:creationId xmlns:a16="http://schemas.microsoft.com/office/drawing/2014/main" id="{222DAABE-C9A4-D307-4167-1C78C0C007BD}"/>
                  </a:ext>
                </a:extLst>
              </p:cNvPr>
              <p:cNvSpPr txBox="1">
                <a:spLocks noRot="1" noChangeAspect="1" noMove="1" noResize="1" noEditPoints="1" noAdjustHandles="1" noChangeArrowheads="1" noChangeShapeType="1" noTextEdit="1"/>
              </p:cNvSpPr>
              <p:nvPr/>
            </p:nvSpPr>
            <p:spPr>
              <a:xfrm>
                <a:off x="808893" y="3487270"/>
                <a:ext cx="1334019" cy="584775"/>
              </a:xfrm>
              <a:prstGeom prst="rect">
                <a:avLst/>
              </a:prstGeom>
              <a:blipFill>
                <a:blip r:embed="rId8"/>
                <a:stretch>
                  <a:fillRect t="-2128" r="-2830" b="-10638"/>
                </a:stretch>
              </a:blipFill>
            </p:spPr>
            <p:txBody>
              <a:bodyPr/>
              <a:lstStyle/>
              <a:p>
                <a:r>
                  <a:rPr lang="en-US">
                    <a:noFill/>
                  </a:rPr>
                  <a:t> </a:t>
                </a:r>
              </a:p>
            </p:txBody>
          </p:sp>
        </mc:Fallback>
      </mc:AlternateContent>
    </p:spTree>
    <p:extLst>
      <p:ext uri="{BB962C8B-B14F-4D97-AF65-F5344CB8AC3E}">
        <p14:creationId xmlns:p14="http://schemas.microsoft.com/office/powerpoint/2010/main" val="26850311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3F9630-57CE-2DC8-A4C8-FFE185578152}"/>
            </a:ext>
          </a:extLst>
        </p:cNvPr>
        <p:cNvGrpSpPr/>
        <p:nvPr/>
      </p:nvGrpSpPr>
      <p:grpSpPr>
        <a:xfrm>
          <a:off x="0" y="0"/>
          <a:ext cx="0" cy="0"/>
          <a:chOff x="0" y="0"/>
          <a:chExt cx="0" cy="0"/>
        </a:xfrm>
      </p:grpSpPr>
      <p:pic>
        <p:nvPicPr>
          <p:cNvPr id="7" name="Picture 6" descr="A picture containing diagram&#10;&#10;Description automatically generated">
            <a:extLst>
              <a:ext uri="{FF2B5EF4-FFF2-40B4-BE49-F238E27FC236}">
                <a16:creationId xmlns:a16="http://schemas.microsoft.com/office/drawing/2014/main" id="{59A46B1A-795C-76B3-9819-E48B41F2BED5}"/>
              </a:ext>
            </a:extLst>
          </p:cNvPr>
          <p:cNvPicPr>
            <a:picLocks noChangeAspect="1"/>
          </p:cNvPicPr>
          <p:nvPr/>
        </p:nvPicPr>
        <p:blipFill>
          <a:blip r:embed="rId3"/>
          <a:stretch>
            <a:fillRect/>
          </a:stretch>
        </p:blipFill>
        <p:spPr>
          <a:xfrm>
            <a:off x="2936273" y="617609"/>
            <a:ext cx="2602523" cy="1798271"/>
          </a:xfrm>
          <a:prstGeom prst="rect">
            <a:avLst/>
          </a:prstGeom>
        </p:spPr>
      </p:pic>
      <p:pic>
        <p:nvPicPr>
          <p:cNvPr id="15" name="Picture 14" descr="Chart&#10;&#10;Description automatically generated">
            <a:extLst>
              <a:ext uri="{FF2B5EF4-FFF2-40B4-BE49-F238E27FC236}">
                <a16:creationId xmlns:a16="http://schemas.microsoft.com/office/drawing/2014/main" id="{AD65F755-039F-9E53-DF40-35CD21CFEB9B}"/>
              </a:ext>
            </a:extLst>
          </p:cNvPr>
          <p:cNvPicPr>
            <a:picLocks noChangeAspect="1"/>
          </p:cNvPicPr>
          <p:nvPr/>
        </p:nvPicPr>
        <p:blipFill>
          <a:blip r:embed="rId4"/>
          <a:stretch>
            <a:fillRect/>
          </a:stretch>
        </p:blipFill>
        <p:spPr>
          <a:xfrm>
            <a:off x="6154612" y="962217"/>
            <a:ext cx="2180495" cy="1453663"/>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DEAE5CF-3107-A21C-3649-F9A139B6B1BE}"/>
                  </a:ext>
                </a:extLst>
              </p:cNvPr>
              <p:cNvSpPr txBox="1"/>
              <p:nvPr/>
            </p:nvSpPr>
            <p:spPr>
              <a:xfrm>
                <a:off x="808892" y="1435392"/>
                <a:ext cx="1334020" cy="338554"/>
              </a:xfrm>
              <a:prstGeom prst="rect">
                <a:avLst/>
              </a:prstGeom>
              <a:noFill/>
            </p:spPr>
            <p:txBody>
              <a:bodyPr wrap="none" rtlCol="0">
                <a:spAutoFit/>
              </a:bodyPr>
              <a:lstStyle/>
              <a:p>
                <a:pPr algn="r"/>
                <a:r>
                  <a:rPr lang="en-US" sz="1600" dirty="0">
                    <a:solidFill>
                      <a:schemeClr val="bg1">
                        <a:lumMod val="65000"/>
                      </a:schemeClr>
                    </a:solidFill>
                  </a:rPr>
                  <a:t> </a:t>
                </a:r>
                <a14:m>
                  <m:oMath xmlns:m="http://schemas.openxmlformats.org/officeDocument/2006/math">
                    <m:r>
                      <m:rPr>
                        <m:sty m:val="p"/>
                      </m:rPr>
                      <a:rPr lang="en-US" sz="1600" b="0" i="0" smtClean="0">
                        <a:solidFill>
                          <a:schemeClr val="bg1">
                            <a:lumMod val="65000"/>
                          </a:schemeClr>
                        </a:solidFill>
                        <a:latin typeface="Cambria Math" panose="02040503050406030204" pitchFamily="18" charset="0"/>
                      </a:rPr>
                      <m:t>ΔE</m:t>
                    </m:r>
                  </m:oMath>
                </a14:m>
                <a:r>
                  <a:rPr lang="en-US" sz="1600" dirty="0">
                    <a:solidFill>
                      <a:schemeClr val="bg1">
                        <a:lumMod val="65000"/>
                      </a:schemeClr>
                    </a:solidFill>
                  </a:rPr>
                  <a:t> =1 [MeV]</a:t>
                </a:r>
              </a:p>
            </p:txBody>
          </p:sp>
        </mc:Choice>
        <mc:Fallback xmlns="">
          <p:sp>
            <p:nvSpPr>
              <p:cNvPr id="22" name="TextBox 21">
                <a:extLst>
                  <a:ext uri="{FF2B5EF4-FFF2-40B4-BE49-F238E27FC236}">
                    <a16:creationId xmlns:a16="http://schemas.microsoft.com/office/drawing/2014/main" id="{EDEAE5CF-3107-A21C-3649-F9A139B6B1BE}"/>
                  </a:ext>
                </a:extLst>
              </p:cNvPr>
              <p:cNvSpPr txBox="1">
                <a:spLocks noRot="1" noChangeAspect="1" noMove="1" noResize="1" noEditPoints="1" noAdjustHandles="1" noChangeArrowheads="1" noChangeShapeType="1" noTextEdit="1"/>
              </p:cNvSpPr>
              <p:nvPr/>
            </p:nvSpPr>
            <p:spPr>
              <a:xfrm>
                <a:off x="808892" y="1435392"/>
                <a:ext cx="1334020" cy="338554"/>
              </a:xfrm>
              <a:prstGeom prst="rect">
                <a:avLst/>
              </a:prstGeom>
              <a:blipFill>
                <a:blip r:embed="rId5"/>
                <a:stretch>
                  <a:fillRect t="-3571" r="-2830" b="-21429"/>
                </a:stretch>
              </a:blipFill>
            </p:spPr>
            <p:txBody>
              <a:bodyPr/>
              <a:lstStyle/>
              <a:p>
                <a:r>
                  <a:rPr lang="en-US">
                    <a:noFill/>
                  </a:rPr>
                  <a:t> </a:t>
                </a:r>
              </a:p>
            </p:txBody>
          </p:sp>
        </mc:Fallback>
      </mc:AlternateContent>
      <p:pic>
        <p:nvPicPr>
          <p:cNvPr id="2" name="Picture 1" descr="A picture containing diagram&#10;&#10;Description automatically generated">
            <a:extLst>
              <a:ext uri="{FF2B5EF4-FFF2-40B4-BE49-F238E27FC236}">
                <a16:creationId xmlns:a16="http://schemas.microsoft.com/office/drawing/2014/main" id="{48B51BB0-93B7-2263-E3B4-01AF67CFB2D3}"/>
              </a:ext>
            </a:extLst>
          </p:cNvPr>
          <p:cNvPicPr>
            <a:picLocks noChangeAspect="1"/>
          </p:cNvPicPr>
          <p:nvPr/>
        </p:nvPicPr>
        <p:blipFill>
          <a:blip r:embed="rId6"/>
          <a:stretch>
            <a:fillRect/>
          </a:stretch>
        </p:blipFill>
        <p:spPr>
          <a:xfrm>
            <a:off x="2936274" y="2708219"/>
            <a:ext cx="2602523" cy="1798271"/>
          </a:xfrm>
          <a:prstGeom prst="rect">
            <a:avLst/>
          </a:prstGeom>
        </p:spPr>
      </p:pic>
      <p:pic>
        <p:nvPicPr>
          <p:cNvPr id="3" name="Picture 2" descr="Chart&#10;&#10;Description automatically generated">
            <a:extLst>
              <a:ext uri="{FF2B5EF4-FFF2-40B4-BE49-F238E27FC236}">
                <a16:creationId xmlns:a16="http://schemas.microsoft.com/office/drawing/2014/main" id="{20574097-B594-3477-036B-B8964B828C9B}"/>
              </a:ext>
            </a:extLst>
          </p:cNvPr>
          <p:cNvPicPr>
            <a:picLocks noChangeAspect="1"/>
          </p:cNvPicPr>
          <p:nvPr/>
        </p:nvPicPr>
        <p:blipFill>
          <a:blip r:embed="rId7"/>
          <a:stretch>
            <a:fillRect/>
          </a:stretch>
        </p:blipFill>
        <p:spPr>
          <a:xfrm>
            <a:off x="6154612" y="3052827"/>
            <a:ext cx="2180494" cy="1453663"/>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DD521E2-A09A-DD38-87AE-E761D6FF1B83}"/>
                  </a:ext>
                </a:extLst>
              </p:cNvPr>
              <p:cNvSpPr txBox="1"/>
              <p:nvPr/>
            </p:nvSpPr>
            <p:spPr>
              <a:xfrm>
                <a:off x="808893" y="3487270"/>
                <a:ext cx="1334019" cy="584775"/>
              </a:xfrm>
              <a:prstGeom prst="rect">
                <a:avLst/>
              </a:prstGeom>
              <a:noFill/>
            </p:spPr>
            <p:txBody>
              <a:bodyPr wrap="none" rtlCol="0">
                <a:spAutoFit/>
              </a:bodyPr>
              <a:lstStyle/>
              <a:p>
                <a:pPr algn="r"/>
                <a:r>
                  <a:rPr lang="en-US" sz="1600" dirty="0">
                    <a:solidFill>
                      <a:schemeClr val="bg1">
                        <a:lumMod val="65000"/>
                      </a:schemeClr>
                    </a:solidFill>
                  </a:rPr>
                  <a:t> </a:t>
                </a:r>
                <a14:m>
                  <m:oMath xmlns:m="http://schemas.openxmlformats.org/officeDocument/2006/math">
                    <m:r>
                      <m:rPr>
                        <m:sty m:val="p"/>
                      </m:rPr>
                      <a:rPr lang="en-US" sz="1600" b="0" i="0" smtClean="0">
                        <a:solidFill>
                          <a:schemeClr val="bg1">
                            <a:lumMod val="65000"/>
                          </a:schemeClr>
                        </a:solidFill>
                        <a:latin typeface="Cambria Math" panose="02040503050406030204" pitchFamily="18" charset="0"/>
                      </a:rPr>
                      <m:t>ΔE</m:t>
                    </m:r>
                  </m:oMath>
                </a14:m>
                <a:r>
                  <a:rPr lang="en-US" sz="1600" dirty="0">
                    <a:solidFill>
                      <a:schemeClr val="bg1">
                        <a:lumMod val="65000"/>
                      </a:schemeClr>
                    </a:solidFill>
                  </a:rPr>
                  <a:t> =1 [MeV]</a:t>
                </a:r>
              </a:p>
              <a:p>
                <a:pPr algn="r"/>
                <a:r>
                  <a:rPr lang="en-US" sz="1600" dirty="0" err="1">
                    <a:solidFill>
                      <a:schemeClr val="bg1">
                        <a:lumMod val="65000"/>
                      </a:schemeClr>
                    </a:solidFill>
                  </a:rPr>
                  <a:t>Unbunched</a:t>
                </a:r>
                <a:endParaRPr lang="en-US" sz="1600" dirty="0">
                  <a:solidFill>
                    <a:schemeClr val="bg1">
                      <a:lumMod val="65000"/>
                    </a:schemeClr>
                  </a:solidFill>
                </a:endParaRPr>
              </a:p>
            </p:txBody>
          </p:sp>
        </mc:Choice>
        <mc:Fallback xmlns="">
          <p:sp>
            <p:nvSpPr>
              <p:cNvPr id="4" name="TextBox 3">
                <a:extLst>
                  <a:ext uri="{FF2B5EF4-FFF2-40B4-BE49-F238E27FC236}">
                    <a16:creationId xmlns:a16="http://schemas.microsoft.com/office/drawing/2014/main" id="{EDD521E2-A09A-DD38-87AE-E761D6FF1B83}"/>
                  </a:ext>
                </a:extLst>
              </p:cNvPr>
              <p:cNvSpPr txBox="1">
                <a:spLocks noRot="1" noChangeAspect="1" noMove="1" noResize="1" noEditPoints="1" noAdjustHandles="1" noChangeArrowheads="1" noChangeShapeType="1" noTextEdit="1"/>
              </p:cNvSpPr>
              <p:nvPr/>
            </p:nvSpPr>
            <p:spPr>
              <a:xfrm>
                <a:off x="808893" y="3487270"/>
                <a:ext cx="1334019" cy="584775"/>
              </a:xfrm>
              <a:prstGeom prst="rect">
                <a:avLst/>
              </a:prstGeom>
              <a:blipFill>
                <a:blip r:embed="rId8"/>
                <a:stretch>
                  <a:fillRect t="-2128" r="-2830" b="-10638"/>
                </a:stretch>
              </a:blipFill>
            </p:spPr>
            <p:txBody>
              <a:bodyPr/>
              <a:lstStyle/>
              <a:p>
                <a:r>
                  <a:rPr lang="en-US">
                    <a:noFill/>
                  </a:rPr>
                  <a:t> </a:t>
                </a:r>
              </a:p>
            </p:txBody>
          </p:sp>
        </mc:Fallback>
      </mc:AlternateContent>
      <p:pic>
        <p:nvPicPr>
          <p:cNvPr id="5" name="Picture 4" descr="A picture containing scatter chart&#10;&#10;Description automatically generated">
            <a:extLst>
              <a:ext uri="{FF2B5EF4-FFF2-40B4-BE49-F238E27FC236}">
                <a16:creationId xmlns:a16="http://schemas.microsoft.com/office/drawing/2014/main" id="{BAF3E069-BF9B-1A10-DB3D-5A649A396960}"/>
              </a:ext>
            </a:extLst>
          </p:cNvPr>
          <p:cNvPicPr>
            <a:picLocks noChangeAspect="1"/>
          </p:cNvPicPr>
          <p:nvPr/>
        </p:nvPicPr>
        <p:blipFill>
          <a:blip r:embed="rId9"/>
          <a:stretch>
            <a:fillRect/>
          </a:stretch>
        </p:blipFill>
        <p:spPr>
          <a:xfrm>
            <a:off x="2883520" y="4798829"/>
            <a:ext cx="2708030" cy="1871174"/>
          </a:xfrm>
          <a:prstGeom prst="rect">
            <a:avLst/>
          </a:prstGeom>
        </p:spPr>
      </p:pic>
      <p:pic>
        <p:nvPicPr>
          <p:cNvPr id="6" name="Picture 5" descr="Chart, line chart&#10;&#10;Description automatically generated">
            <a:extLst>
              <a:ext uri="{FF2B5EF4-FFF2-40B4-BE49-F238E27FC236}">
                <a16:creationId xmlns:a16="http://schemas.microsoft.com/office/drawing/2014/main" id="{7EDE9944-85FA-BE99-3D2E-51788311CD2F}"/>
              </a:ext>
            </a:extLst>
          </p:cNvPr>
          <p:cNvPicPr>
            <a:picLocks noChangeAspect="1"/>
          </p:cNvPicPr>
          <p:nvPr/>
        </p:nvPicPr>
        <p:blipFill>
          <a:blip r:embed="rId10"/>
          <a:stretch>
            <a:fillRect/>
          </a:stretch>
        </p:blipFill>
        <p:spPr>
          <a:xfrm>
            <a:off x="6154612" y="5221277"/>
            <a:ext cx="2180495" cy="1453663"/>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E71F725-1D67-97A5-1254-DD79F681D2B5}"/>
                  </a:ext>
                </a:extLst>
              </p:cNvPr>
              <p:cNvSpPr txBox="1"/>
              <p:nvPr/>
            </p:nvSpPr>
            <p:spPr>
              <a:xfrm>
                <a:off x="808892" y="5565139"/>
                <a:ext cx="1334020" cy="338554"/>
              </a:xfrm>
              <a:prstGeom prst="rect">
                <a:avLst/>
              </a:prstGeom>
              <a:noFill/>
            </p:spPr>
            <p:txBody>
              <a:bodyPr wrap="none" rtlCol="0">
                <a:spAutoFit/>
              </a:bodyPr>
              <a:lstStyle/>
              <a:p>
                <a:pPr algn="r"/>
                <a:r>
                  <a:rPr lang="en-US" sz="1600" dirty="0">
                    <a:solidFill>
                      <a:schemeClr val="bg1">
                        <a:lumMod val="65000"/>
                      </a:schemeClr>
                    </a:solidFill>
                  </a:rPr>
                  <a:t> </a:t>
                </a:r>
                <a14:m>
                  <m:oMath xmlns:m="http://schemas.openxmlformats.org/officeDocument/2006/math">
                    <m:r>
                      <m:rPr>
                        <m:sty m:val="p"/>
                      </m:rPr>
                      <a:rPr lang="en-US" sz="1600" b="0" i="0" smtClean="0">
                        <a:solidFill>
                          <a:schemeClr val="bg1">
                            <a:lumMod val="65000"/>
                          </a:schemeClr>
                        </a:solidFill>
                        <a:latin typeface="Cambria Math" panose="02040503050406030204" pitchFamily="18" charset="0"/>
                      </a:rPr>
                      <m:t>ΔE</m:t>
                    </m:r>
                  </m:oMath>
                </a14:m>
                <a:r>
                  <a:rPr lang="en-US" sz="1600" dirty="0">
                    <a:solidFill>
                      <a:schemeClr val="bg1">
                        <a:lumMod val="65000"/>
                      </a:schemeClr>
                    </a:solidFill>
                  </a:rPr>
                  <a:t> =3 [MeV]</a:t>
                </a:r>
              </a:p>
            </p:txBody>
          </p:sp>
        </mc:Choice>
        <mc:Fallback xmlns="">
          <p:sp>
            <p:nvSpPr>
              <p:cNvPr id="8" name="TextBox 7">
                <a:extLst>
                  <a:ext uri="{FF2B5EF4-FFF2-40B4-BE49-F238E27FC236}">
                    <a16:creationId xmlns:a16="http://schemas.microsoft.com/office/drawing/2014/main" id="{4E71F725-1D67-97A5-1254-DD79F681D2B5}"/>
                  </a:ext>
                </a:extLst>
              </p:cNvPr>
              <p:cNvSpPr txBox="1">
                <a:spLocks noRot="1" noChangeAspect="1" noMove="1" noResize="1" noEditPoints="1" noAdjustHandles="1" noChangeArrowheads="1" noChangeShapeType="1" noTextEdit="1"/>
              </p:cNvSpPr>
              <p:nvPr/>
            </p:nvSpPr>
            <p:spPr>
              <a:xfrm>
                <a:off x="808892" y="5565139"/>
                <a:ext cx="1334020" cy="338554"/>
              </a:xfrm>
              <a:prstGeom prst="rect">
                <a:avLst/>
              </a:prstGeom>
              <a:blipFill>
                <a:blip r:embed="rId11"/>
                <a:stretch>
                  <a:fillRect t="-7407" r="-2830" b="-22222"/>
                </a:stretch>
              </a:blipFill>
            </p:spPr>
            <p:txBody>
              <a:bodyPr/>
              <a:lstStyle/>
              <a:p>
                <a:r>
                  <a:rPr lang="en-US">
                    <a:noFill/>
                  </a:rPr>
                  <a:t> </a:t>
                </a:r>
              </a:p>
            </p:txBody>
          </p:sp>
        </mc:Fallback>
      </mc:AlternateContent>
    </p:spTree>
    <p:extLst>
      <p:ext uri="{BB962C8B-B14F-4D97-AF65-F5344CB8AC3E}">
        <p14:creationId xmlns:p14="http://schemas.microsoft.com/office/powerpoint/2010/main" val="616847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57924-4987-341F-7A4D-3C1E3AA60E2C}"/>
              </a:ext>
            </a:extLst>
          </p:cNvPr>
          <p:cNvSpPr>
            <a:spLocks noGrp="1"/>
          </p:cNvSpPr>
          <p:nvPr>
            <p:ph type="title"/>
          </p:nvPr>
        </p:nvSpPr>
        <p:spPr/>
        <p:txBody>
          <a:bodyPr/>
          <a:lstStyle/>
          <a:p>
            <a:r>
              <a:rPr lang="en-US" dirty="0"/>
              <a:t>Diagnostics and simulation benchmarking</a:t>
            </a:r>
          </a:p>
        </p:txBody>
      </p:sp>
      <p:sp>
        <p:nvSpPr>
          <p:cNvPr id="3" name="Text Placeholder 2">
            <a:extLst>
              <a:ext uri="{FF2B5EF4-FFF2-40B4-BE49-F238E27FC236}">
                <a16:creationId xmlns:a16="http://schemas.microsoft.com/office/drawing/2014/main" id="{D14A3118-F204-F27D-D21F-3C6F5C012CA1}"/>
              </a:ext>
            </a:extLst>
          </p:cNvPr>
          <p:cNvSpPr>
            <a:spLocks noGrp="1"/>
          </p:cNvSpPr>
          <p:nvPr>
            <p:ph type="body" sz="quarter" idx="18"/>
          </p:nvPr>
        </p:nvSpPr>
        <p:spPr/>
        <p:txBody>
          <a:bodyPr/>
          <a:lstStyle/>
          <a:p>
            <a:endParaRPr lang="en-US"/>
          </a:p>
        </p:txBody>
      </p:sp>
    </p:spTree>
    <p:extLst>
      <p:ext uri="{BB962C8B-B14F-4D97-AF65-F5344CB8AC3E}">
        <p14:creationId xmlns:p14="http://schemas.microsoft.com/office/powerpoint/2010/main" val="16648222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ADE7EB-F841-E676-A445-AFB5D6DFC40A}"/>
              </a:ext>
            </a:extLst>
          </p:cNvPr>
          <p:cNvSpPr>
            <a:spLocks noGrp="1"/>
          </p:cNvSpPr>
          <p:nvPr>
            <p:ph type="title"/>
          </p:nvPr>
        </p:nvSpPr>
        <p:spPr/>
        <p:txBody>
          <a:bodyPr/>
          <a:lstStyle/>
          <a:p>
            <a:r>
              <a:rPr lang="en-US" dirty="0"/>
              <a:t>Diagnostics are available to measure turn-by-turn phase space distribution</a:t>
            </a: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5DF57913-18DB-D572-8D34-EA780F01DEA2}"/>
                  </a:ext>
                </a:extLst>
              </p:cNvPr>
              <p:cNvGraphicFramePr>
                <a:graphicFrameLocks noGrp="1"/>
              </p:cNvGraphicFramePr>
              <p:nvPr>
                <p:extLst>
                  <p:ext uri="{D42A27DB-BD31-4B8C-83A1-F6EECF244321}">
                    <p14:modId xmlns:p14="http://schemas.microsoft.com/office/powerpoint/2010/main" val="682007416"/>
                  </p:ext>
                </p:extLst>
              </p:nvPr>
            </p:nvGraphicFramePr>
            <p:xfrm>
              <a:off x="911133" y="2316480"/>
              <a:ext cx="7321733" cy="2225040"/>
            </p:xfrm>
            <a:graphic>
              <a:graphicData uri="http://schemas.openxmlformats.org/drawingml/2006/table">
                <a:tbl>
                  <a:tblPr firstRow="1" bandRow="1">
                    <a:tableStyleId>{073A0DAA-6AF3-43AB-8588-CEC1D06C72B9}</a:tableStyleId>
                  </a:tblPr>
                  <a:tblGrid>
                    <a:gridCol w="2581593">
                      <a:extLst>
                        <a:ext uri="{9D8B030D-6E8A-4147-A177-3AD203B41FA5}">
                          <a16:colId xmlns:a16="http://schemas.microsoft.com/office/drawing/2014/main" val="2615181027"/>
                        </a:ext>
                      </a:extLst>
                    </a:gridCol>
                    <a:gridCol w="1864678">
                      <a:extLst>
                        <a:ext uri="{9D8B030D-6E8A-4147-A177-3AD203B41FA5}">
                          <a16:colId xmlns:a16="http://schemas.microsoft.com/office/drawing/2014/main" val="304071619"/>
                        </a:ext>
                      </a:extLst>
                    </a:gridCol>
                    <a:gridCol w="1206818">
                      <a:extLst>
                        <a:ext uri="{9D8B030D-6E8A-4147-A177-3AD203B41FA5}">
                          <a16:colId xmlns:a16="http://schemas.microsoft.com/office/drawing/2014/main" val="2930912045"/>
                        </a:ext>
                      </a:extLst>
                    </a:gridCol>
                    <a:gridCol w="1668644">
                      <a:extLst>
                        <a:ext uri="{9D8B030D-6E8A-4147-A177-3AD203B41FA5}">
                          <a16:colId xmlns:a16="http://schemas.microsoft.com/office/drawing/2014/main" val="1427407931"/>
                        </a:ext>
                      </a:extLst>
                    </a:gridCol>
                  </a:tblGrid>
                  <a:tr h="370840">
                    <a:tc>
                      <a:txBody>
                        <a:bodyPr/>
                        <a:lstStyle/>
                        <a:p>
                          <a:pPr algn="l"/>
                          <a:r>
                            <a:rPr lang="en-US" b="1" dirty="0">
                              <a:solidFill>
                                <a:schemeClr val="bg1"/>
                              </a:solidFill>
                            </a:rPr>
                            <a:t>Diagnostic</a:t>
                          </a:r>
                        </a:p>
                      </a:txBody>
                      <a:tcPr anchor="ctr"/>
                    </a:tc>
                    <a:tc>
                      <a:txBody>
                        <a:bodyPr/>
                        <a:lstStyle/>
                        <a:p>
                          <a:pPr algn="l"/>
                          <a:r>
                            <a:rPr lang="en-US" sz="1350" b="1" dirty="0">
                              <a:solidFill>
                                <a:schemeClr val="bg1"/>
                              </a:solidFill>
                            </a:rPr>
                            <a:t>Measured Quantity</a:t>
                          </a:r>
                        </a:p>
                      </a:txBody>
                      <a:tcPr anchor="ctr"/>
                    </a:tc>
                    <a:tc>
                      <a:txBody>
                        <a:bodyPr/>
                        <a:lstStyle/>
                        <a:p>
                          <a:pPr algn="l"/>
                          <a:r>
                            <a:rPr lang="en-US" sz="1350" b="1" dirty="0">
                              <a:solidFill>
                                <a:schemeClr val="bg1"/>
                              </a:solidFill>
                            </a:rPr>
                            <a:t>Operational?</a:t>
                          </a:r>
                        </a:p>
                      </a:txBody>
                      <a:tcPr anchor="ctr"/>
                    </a:tc>
                    <a:tc>
                      <a:txBody>
                        <a:bodyPr/>
                        <a:lstStyle/>
                        <a:p>
                          <a:pPr algn="l"/>
                          <a:r>
                            <a:rPr lang="en-US" sz="1350" b="1" dirty="0">
                              <a:solidFill>
                                <a:schemeClr val="bg1"/>
                              </a:solidFill>
                            </a:rPr>
                            <a:t>Speed</a:t>
                          </a:r>
                        </a:p>
                      </a:txBody>
                      <a:tcPr anchor="ctr"/>
                    </a:tc>
                    <a:extLst>
                      <a:ext uri="{0D108BD9-81ED-4DB2-BD59-A6C34878D82A}">
                        <a16:rowId xmlns:a16="http://schemas.microsoft.com/office/drawing/2014/main" val="3583912633"/>
                      </a:ext>
                    </a:extLst>
                  </a:tr>
                  <a:tr h="370840">
                    <a:tc>
                      <a:txBody>
                        <a:bodyPr/>
                        <a:lstStyle/>
                        <a:p>
                          <a:pPr algn="l"/>
                          <a:r>
                            <a:rPr lang="en-US" b="0" dirty="0">
                              <a:solidFill>
                                <a:srgbClr val="000000"/>
                              </a:solidFill>
                            </a:rPr>
                            <a:t>Ring instability monitor (RIM)</a:t>
                          </a:r>
                        </a:p>
                      </a:txBody>
                      <a:tcPr anchor="ctr"/>
                    </a:tc>
                    <a:tc>
                      <a:txBody>
                        <a:bodyPr/>
                        <a:lstStyle/>
                        <a:p>
                          <a:pPr algn="l"/>
                          <a14:m>
                            <m:oMathPara xmlns:m="http://schemas.openxmlformats.org/officeDocument/2006/math">
                              <m:oMathParaPr>
                                <m:jc m:val="centerGroup"/>
                              </m:oMathParaPr>
                              <m:oMath xmlns:m="http://schemas.openxmlformats.org/officeDocument/2006/math">
                                <m:r>
                                  <a:rPr lang="en-US" sz="1500" b="0" smtClean="0">
                                    <a:solidFill>
                                      <a:srgbClr val="000000"/>
                                    </a:solidFill>
                                    <a:latin typeface="Cambria Math" panose="02040503050406030204" pitchFamily="18" charset="0"/>
                                  </a:rPr>
                                  <m:t>𝐹𝐹𝑇</m:t>
                                </m:r>
                                <m:d>
                                  <m:dPr>
                                    <m:begChr m:val="{"/>
                                    <m:endChr m:val="}"/>
                                    <m:ctrlPr>
                                      <a:rPr lang="en-US" sz="1500" b="0" i="1" smtClean="0">
                                        <a:solidFill>
                                          <a:srgbClr val="000000"/>
                                        </a:solidFill>
                                        <a:latin typeface="Cambria Math" panose="02040503050406030204" pitchFamily="18" charset="0"/>
                                      </a:rPr>
                                    </m:ctrlPr>
                                  </m:dPr>
                                  <m:e>
                                    <m:r>
                                      <a:rPr lang="en-US" sz="1500" b="0" smtClean="0">
                                        <a:solidFill>
                                          <a:srgbClr val="000000"/>
                                        </a:solidFill>
                                        <a:latin typeface="Cambria Math" panose="02040503050406030204" pitchFamily="18" charset="0"/>
                                      </a:rPr>
                                      <m:t> </m:t>
                                    </m:r>
                                    <m:acc>
                                      <m:accPr>
                                        <m:chr m:val="̅"/>
                                        <m:ctrlPr>
                                          <a:rPr lang="en-US" sz="1500" b="0" i="1" smtClean="0">
                                            <a:solidFill>
                                              <a:srgbClr val="000000"/>
                                            </a:solidFill>
                                            <a:latin typeface="Cambria Math" panose="02040503050406030204" pitchFamily="18" charset="0"/>
                                          </a:rPr>
                                        </m:ctrlPr>
                                      </m:accPr>
                                      <m:e>
                                        <m:r>
                                          <a:rPr lang="en-US" sz="1500" b="0" smtClean="0">
                                            <a:solidFill>
                                              <a:srgbClr val="000000"/>
                                            </a:solidFill>
                                            <a:latin typeface="Cambria Math" panose="02040503050406030204" pitchFamily="18" charset="0"/>
                                          </a:rPr>
                                          <m:t>𝑥</m:t>
                                        </m:r>
                                      </m:e>
                                    </m:acc>
                                    <m:d>
                                      <m:dPr>
                                        <m:ctrlPr>
                                          <a:rPr lang="en-US" sz="1500" b="0" i="1" smtClean="0">
                                            <a:solidFill>
                                              <a:srgbClr val="000000"/>
                                            </a:solidFill>
                                            <a:latin typeface="Cambria Math" panose="02040503050406030204" pitchFamily="18" charset="0"/>
                                          </a:rPr>
                                        </m:ctrlPr>
                                      </m:dPr>
                                      <m:e>
                                        <m:r>
                                          <a:rPr lang="en-US" sz="1500" b="0" smtClean="0">
                                            <a:solidFill>
                                              <a:srgbClr val="000000"/>
                                            </a:solidFill>
                                            <a:latin typeface="Cambria Math" panose="02040503050406030204" pitchFamily="18" charset="0"/>
                                          </a:rPr>
                                          <m:t>𝑧</m:t>
                                        </m:r>
                                        <m:r>
                                          <a:rPr lang="en-US" sz="1500" b="0" smtClean="0">
                                            <a:solidFill>
                                              <a:srgbClr val="000000"/>
                                            </a:solidFill>
                                            <a:latin typeface="Cambria Math" panose="02040503050406030204" pitchFamily="18" charset="0"/>
                                          </a:rPr>
                                          <m:t>,</m:t>
                                        </m:r>
                                        <m:r>
                                          <a:rPr lang="en-US" sz="1500" b="0" smtClean="0">
                                            <a:solidFill>
                                              <a:srgbClr val="000000"/>
                                            </a:solidFill>
                                            <a:latin typeface="Cambria Math" panose="02040503050406030204" pitchFamily="18" charset="0"/>
                                          </a:rPr>
                                          <m:t>𝑡</m:t>
                                        </m:r>
                                      </m:e>
                                    </m:d>
                                    <m:r>
                                      <a:rPr lang="en-US" sz="1500" b="0" smtClean="0">
                                        <a:solidFill>
                                          <a:srgbClr val="000000"/>
                                        </a:solidFill>
                                        <a:latin typeface="Cambria Math" panose="02040503050406030204" pitchFamily="18" charset="0"/>
                                      </a:rPr>
                                      <m:t>, </m:t>
                                    </m:r>
                                    <m:acc>
                                      <m:accPr>
                                        <m:chr m:val="̅"/>
                                        <m:ctrlPr>
                                          <a:rPr lang="en-US" sz="1500" b="0" i="1" smtClean="0">
                                            <a:solidFill>
                                              <a:srgbClr val="000000"/>
                                            </a:solidFill>
                                            <a:latin typeface="Cambria Math" panose="02040503050406030204" pitchFamily="18" charset="0"/>
                                          </a:rPr>
                                        </m:ctrlPr>
                                      </m:accPr>
                                      <m:e>
                                        <m:r>
                                          <a:rPr lang="en-US" sz="1500" b="0" smtClean="0">
                                            <a:solidFill>
                                              <a:srgbClr val="000000"/>
                                            </a:solidFill>
                                            <a:latin typeface="Cambria Math" panose="02040503050406030204" pitchFamily="18" charset="0"/>
                                          </a:rPr>
                                          <m:t>𝑦</m:t>
                                        </m:r>
                                      </m:e>
                                    </m:acc>
                                    <m:d>
                                      <m:dPr>
                                        <m:ctrlPr>
                                          <a:rPr lang="en-US" sz="1500" b="0" i="1" smtClean="0">
                                            <a:solidFill>
                                              <a:srgbClr val="000000"/>
                                            </a:solidFill>
                                            <a:latin typeface="Cambria Math" panose="02040503050406030204" pitchFamily="18" charset="0"/>
                                          </a:rPr>
                                        </m:ctrlPr>
                                      </m:dPr>
                                      <m:e>
                                        <m:r>
                                          <a:rPr lang="en-US" sz="1500" b="0" smtClean="0">
                                            <a:solidFill>
                                              <a:srgbClr val="000000"/>
                                            </a:solidFill>
                                            <a:latin typeface="Cambria Math" panose="02040503050406030204" pitchFamily="18" charset="0"/>
                                          </a:rPr>
                                          <m:t>𝑧</m:t>
                                        </m:r>
                                        <m:r>
                                          <a:rPr lang="en-US" sz="1500" b="0" smtClean="0">
                                            <a:solidFill>
                                              <a:srgbClr val="000000"/>
                                            </a:solidFill>
                                            <a:latin typeface="Cambria Math" panose="02040503050406030204" pitchFamily="18" charset="0"/>
                                          </a:rPr>
                                          <m:t>,</m:t>
                                        </m:r>
                                        <m:r>
                                          <a:rPr lang="en-US" sz="1500" b="0" smtClean="0">
                                            <a:solidFill>
                                              <a:srgbClr val="000000"/>
                                            </a:solidFill>
                                            <a:latin typeface="Cambria Math" panose="02040503050406030204" pitchFamily="18" charset="0"/>
                                          </a:rPr>
                                          <m:t>𝑡</m:t>
                                        </m:r>
                                      </m:e>
                                    </m:d>
                                  </m:e>
                                </m:d>
                              </m:oMath>
                            </m:oMathPara>
                          </a14:m>
                          <a:endParaRPr lang="en-US" sz="1500" b="0" dirty="0">
                            <a:solidFill>
                              <a:srgbClr val="000000"/>
                            </a:solidFill>
                          </a:endParaRPr>
                        </a:p>
                      </a:txBody>
                      <a:tcPr anchor="ctr"/>
                    </a:tc>
                    <a:tc>
                      <a:txBody>
                        <a:bodyPr/>
                        <a:lstStyle/>
                        <a:p>
                          <a:pPr algn="l"/>
                          <a:r>
                            <a:rPr lang="en-US" sz="1350" b="0" dirty="0">
                              <a:solidFill>
                                <a:srgbClr val="000000"/>
                              </a:solidFill>
                            </a:rPr>
                            <a:t>Yes</a:t>
                          </a:r>
                        </a:p>
                      </a:txBody>
                      <a:tcPr anchor="ctr"/>
                    </a:tc>
                    <a:tc>
                      <a:txBody>
                        <a:bodyPr/>
                        <a:lstStyle/>
                        <a:p>
                          <a:pPr algn="l"/>
                          <a:r>
                            <a:rPr lang="en-US" sz="1350" b="0" dirty="0">
                              <a:solidFill>
                                <a:srgbClr val="000000"/>
                              </a:solidFill>
                            </a:rPr>
                            <a:t>Instant</a:t>
                          </a:r>
                        </a:p>
                      </a:txBody>
                      <a:tcPr anchor="ctr"/>
                    </a:tc>
                    <a:extLst>
                      <a:ext uri="{0D108BD9-81ED-4DB2-BD59-A6C34878D82A}">
                        <a16:rowId xmlns:a16="http://schemas.microsoft.com/office/drawing/2014/main" val="1983982280"/>
                      </a:ext>
                    </a:extLst>
                  </a:tr>
                  <a:tr h="370840">
                    <a:tc>
                      <a:txBody>
                        <a:bodyPr/>
                        <a:lstStyle/>
                        <a:p>
                          <a:pPr algn="l"/>
                          <a:r>
                            <a:rPr lang="en-US" b="0" dirty="0">
                              <a:solidFill>
                                <a:srgbClr val="000000"/>
                              </a:solidFill>
                            </a:rPr>
                            <a:t>Beam position monitors (BPM)</a:t>
                          </a:r>
                        </a:p>
                      </a:txBody>
                      <a:tcPr anchor="ctr"/>
                    </a:tc>
                    <a:tc>
                      <a:txBody>
                        <a:bodyPr/>
                        <a:lstStyle/>
                        <a:p>
                          <a:pPr algn="l"/>
                          <a14:m>
                            <m:oMathPara xmlns:m="http://schemas.openxmlformats.org/officeDocument/2006/math">
                              <m:oMathParaPr>
                                <m:jc m:val="centerGroup"/>
                              </m:oMathParaPr>
                              <m:oMath xmlns:m="http://schemas.openxmlformats.org/officeDocument/2006/math">
                                <m:d>
                                  <m:dPr>
                                    <m:begChr m:val="{"/>
                                    <m:endChr m:val="}"/>
                                    <m:ctrlPr>
                                      <a:rPr lang="en-US" sz="1500" b="0" i="1" smtClean="0">
                                        <a:solidFill>
                                          <a:srgbClr val="000000"/>
                                        </a:solidFill>
                                        <a:latin typeface="Cambria Math" panose="02040503050406030204" pitchFamily="18" charset="0"/>
                                      </a:rPr>
                                    </m:ctrlPr>
                                  </m:dPr>
                                  <m:e>
                                    <m:acc>
                                      <m:accPr>
                                        <m:chr m:val="̅"/>
                                        <m:ctrlPr>
                                          <a:rPr lang="en-US" sz="1500" b="0" i="1" smtClean="0">
                                            <a:solidFill>
                                              <a:srgbClr val="000000"/>
                                            </a:solidFill>
                                            <a:latin typeface="Cambria Math" panose="02040503050406030204" pitchFamily="18" charset="0"/>
                                          </a:rPr>
                                        </m:ctrlPr>
                                      </m:accPr>
                                      <m:e>
                                        <m:r>
                                          <a:rPr lang="en-US" sz="1500" b="0" smtClean="0">
                                            <a:solidFill>
                                              <a:srgbClr val="000000"/>
                                            </a:solidFill>
                                            <a:latin typeface="Cambria Math" panose="02040503050406030204" pitchFamily="18" charset="0"/>
                                          </a:rPr>
                                          <m:t>𝑥</m:t>
                                        </m:r>
                                      </m:e>
                                    </m:acc>
                                    <m:d>
                                      <m:dPr>
                                        <m:ctrlPr>
                                          <a:rPr lang="en-US" sz="1500" b="0" i="1" smtClean="0">
                                            <a:solidFill>
                                              <a:srgbClr val="000000"/>
                                            </a:solidFill>
                                            <a:latin typeface="Cambria Math" panose="02040503050406030204" pitchFamily="18" charset="0"/>
                                          </a:rPr>
                                        </m:ctrlPr>
                                      </m:dPr>
                                      <m:e>
                                        <m:r>
                                          <a:rPr lang="en-US" sz="1500" b="0" smtClean="0">
                                            <a:solidFill>
                                              <a:srgbClr val="000000"/>
                                            </a:solidFill>
                                            <a:latin typeface="Cambria Math" panose="02040503050406030204" pitchFamily="18" charset="0"/>
                                          </a:rPr>
                                          <m:t>𝑡</m:t>
                                        </m:r>
                                      </m:e>
                                    </m:d>
                                    <m:r>
                                      <a:rPr lang="en-US" sz="1500" b="0" smtClean="0">
                                        <a:solidFill>
                                          <a:srgbClr val="000000"/>
                                        </a:solidFill>
                                        <a:latin typeface="Cambria Math" panose="02040503050406030204" pitchFamily="18" charset="0"/>
                                      </a:rPr>
                                      <m:t>,</m:t>
                                    </m:r>
                                    <m:acc>
                                      <m:accPr>
                                        <m:chr m:val="̅"/>
                                        <m:ctrlPr>
                                          <a:rPr lang="en-US" sz="1500" b="0" i="1" smtClean="0">
                                            <a:solidFill>
                                              <a:srgbClr val="000000"/>
                                            </a:solidFill>
                                            <a:latin typeface="Cambria Math" panose="02040503050406030204" pitchFamily="18" charset="0"/>
                                          </a:rPr>
                                        </m:ctrlPr>
                                      </m:accPr>
                                      <m:e>
                                        <m:r>
                                          <a:rPr lang="en-US" sz="1500" b="0" smtClean="0">
                                            <a:solidFill>
                                              <a:srgbClr val="000000"/>
                                            </a:solidFill>
                                            <a:latin typeface="Cambria Math" panose="02040503050406030204" pitchFamily="18" charset="0"/>
                                          </a:rPr>
                                          <m:t>𝑦</m:t>
                                        </m:r>
                                      </m:e>
                                    </m:acc>
                                    <m:r>
                                      <a:rPr lang="en-US" sz="1500" b="0" smtClean="0">
                                        <a:solidFill>
                                          <a:srgbClr val="000000"/>
                                        </a:solidFill>
                                        <a:latin typeface="Cambria Math" panose="02040503050406030204" pitchFamily="18" charset="0"/>
                                      </a:rPr>
                                      <m:t>(</m:t>
                                    </m:r>
                                    <m:r>
                                      <a:rPr lang="en-US" sz="1500" b="0" smtClean="0">
                                        <a:solidFill>
                                          <a:srgbClr val="000000"/>
                                        </a:solidFill>
                                        <a:latin typeface="Cambria Math" panose="02040503050406030204" pitchFamily="18" charset="0"/>
                                      </a:rPr>
                                      <m:t>𝑡</m:t>
                                    </m:r>
                                    <m:r>
                                      <a:rPr lang="en-US" sz="1500" b="0" smtClean="0">
                                        <a:solidFill>
                                          <a:srgbClr val="000000"/>
                                        </a:solidFill>
                                        <a:latin typeface="Cambria Math" panose="02040503050406030204" pitchFamily="18" charset="0"/>
                                      </a:rPr>
                                      <m:t>)</m:t>
                                    </m:r>
                                  </m:e>
                                </m:d>
                              </m:oMath>
                            </m:oMathPara>
                          </a14:m>
                          <a:endParaRPr lang="en-US" sz="1500" b="0" dirty="0">
                            <a:solidFill>
                              <a:srgbClr val="000000"/>
                            </a:solidFill>
                          </a:endParaRPr>
                        </a:p>
                      </a:txBody>
                      <a:tcPr anchor="ctr"/>
                    </a:tc>
                    <a:tc>
                      <a:txBody>
                        <a:bodyPr/>
                        <a:lstStyle/>
                        <a:p>
                          <a:pPr algn="l"/>
                          <a:r>
                            <a:rPr lang="en-US" sz="1350" b="0" dirty="0">
                              <a:solidFill>
                                <a:srgbClr val="000000"/>
                              </a:solidFill>
                            </a:rPr>
                            <a:t>Yes</a:t>
                          </a:r>
                        </a:p>
                      </a:txBody>
                      <a:tcPr anchor="ctr"/>
                    </a:tc>
                    <a:tc>
                      <a:txBody>
                        <a:bodyPr/>
                        <a:lstStyle/>
                        <a:p>
                          <a:pPr algn="l"/>
                          <a:r>
                            <a:rPr lang="en-US" sz="1350" b="0" dirty="0">
                              <a:solidFill>
                                <a:srgbClr val="000000"/>
                              </a:solidFill>
                            </a:rPr>
                            <a:t>Instant</a:t>
                          </a:r>
                        </a:p>
                      </a:txBody>
                      <a:tcPr anchor="ctr"/>
                    </a:tc>
                    <a:extLst>
                      <a:ext uri="{0D108BD9-81ED-4DB2-BD59-A6C34878D82A}">
                        <a16:rowId xmlns:a16="http://schemas.microsoft.com/office/drawing/2014/main" val="3713058634"/>
                      </a:ext>
                    </a:extLst>
                  </a:tr>
                  <a:tr h="370840">
                    <a:tc>
                      <a:txBody>
                        <a:bodyPr/>
                        <a:lstStyle/>
                        <a:p>
                          <a:pPr algn="l"/>
                          <a:r>
                            <a:rPr lang="en-US" b="0" dirty="0">
                              <a:solidFill>
                                <a:srgbClr val="000000"/>
                              </a:solidFill>
                            </a:rPr>
                            <a:t>Beam current monitor (BCM)</a:t>
                          </a:r>
                        </a:p>
                      </a:txBody>
                      <a:tcPr anchor="ctr"/>
                    </a:tc>
                    <a:tc>
                      <a:txBody>
                        <a:bodyPr/>
                        <a:lstStyle/>
                        <a:p>
                          <a:pPr algn="l"/>
                          <a14:m>
                            <m:oMathPara xmlns:m="http://schemas.openxmlformats.org/officeDocument/2006/math">
                              <m:oMathParaPr>
                                <m:jc m:val="centerGroup"/>
                              </m:oMathParaPr>
                              <m:oMath xmlns:m="http://schemas.openxmlformats.org/officeDocument/2006/math">
                                <m:r>
                                  <a:rPr lang="en-US" sz="1500" b="0" smtClean="0">
                                    <a:solidFill>
                                      <a:srgbClr val="000000"/>
                                    </a:solidFill>
                                    <a:latin typeface="Cambria Math" panose="02040503050406030204" pitchFamily="18" charset="0"/>
                                  </a:rPr>
                                  <m:t>𝜌</m:t>
                                </m:r>
                                <m:r>
                                  <a:rPr lang="en-US" sz="1500" b="0" smtClean="0">
                                    <a:solidFill>
                                      <a:srgbClr val="000000"/>
                                    </a:solidFill>
                                    <a:latin typeface="Cambria Math" panose="02040503050406030204" pitchFamily="18" charset="0"/>
                                  </a:rPr>
                                  <m:t>(</m:t>
                                </m:r>
                                <m:r>
                                  <a:rPr lang="en-US" sz="1500" b="0" smtClean="0">
                                    <a:solidFill>
                                      <a:srgbClr val="000000"/>
                                    </a:solidFill>
                                    <a:latin typeface="Cambria Math" panose="02040503050406030204" pitchFamily="18" charset="0"/>
                                  </a:rPr>
                                  <m:t>𝑧</m:t>
                                </m:r>
                                <m:r>
                                  <a:rPr lang="en-US" sz="1500" b="0" smtClean="0">
                                    <a:solidFill>
                                      <a:srgbClr val="000000"/>
                                    </a:solidFill>
                                    <a:latin typeface="Cambria Math" panose="02040503050406030204" pitchFamily="18" charset="0"/>
                                  </a:rPr>
                                  <m:t>,</m:t>
                                </m:r>
                                <m:r>
                                  <a:rPr lang="en-US" sz="1500" b="0" smtClean="0">
                                    <a:solidFill>
                                      <a:srgbClr val="000000"/>
                                    </a:solidFill>
                                    <a:latin typeface="Cambria Math" panose="02040503050406030204" pitchFamily="18" charset="0"/>
                                  </a:rPr>
                                  <m:t>𝑡</m:t>
                                </m:r>
                                <m:r>
                                  <a:rPr lang="en-US" sz="1500" b="0" smtClean="0">
                                    <a:solidFill>
                                      <a:srgbClr val="000000"/>
                                    </a:solidFill>
                                    <a:latin typeface="Cambria Math" panose="02040503050406030204" pitchFamily="18" charset="0"/>
                                  </a:rPr>
                                  <m:t>)</m:t>
                                </m:r>
                              </m:oMath>
                            </m:oMathPara>
                          </a14:m>
                          <a:endParaRPr lang="en-US" sz="1500" b="0" dirty="0">
                            <a:solidFill>
                              <a:srgbClr val="000000"/>
                            </a:solidFill>
                          </a:endParaRPr>
                        </a:p>
                      </a:txBody>
                      <a:tcPr anchor="ctr"/>
                    </a:tc>
                    <a:tc>
                      <a:txBody>
                        <a:bodyPr/>
                        <a:lstStyle/>
                        <a:p>
                          <a:pPr algn="l"/>
                          <a:r>
                            <a:rPr lang="en-US" sz="1350" b="0" dirty="0">
                              <a:solidFill>
                                <a:srgbClr val="000000"/>
                              </a:solidFill>
                            </a:rPr>
                            <a:t>Yes</a:t>
                          </a:r>
                        </a:p>
                      </a:txBody>
                      <a:tcPr anchor="ctr"/>
                    </a:tc>
                    <a:tc>
                      <a:txBody>
                        <a:bodyPr/>
                        <a:lstStyle/>
                        <a:p>
                          <a:pPr algn="l"/>
                          <a:r>
                            <a:rPr lang="en-US" sz="1350" b="0" dirty="0">
                              <a:solidFill>
                                <a:srgbClr val="000000"/>
                              </a:solidFill>
                            </a:rPr>
                            <a:t>Instant</a:t>
                          </a:r>
                        </a:p>
                      </a:txBody>
                      <a:tcPr anchor="ctr"/>
                    </a:tc>
                    <a:extLst>
                      <a:ext uri="{0D108BD9-81ED-4DB2-BD59-A6C34878D82A}">
                        <a16:rowId xmlns:a16="http://schemas.microsoft.com/office/drawing/2014/main" val="3691318778"/>
                      </a:ext>
                    </a:extLst>
                  </a:tr>
                  <a:tr h="370840">
                    <a:tc>
                      <a:txBody>
                        <a:bodyPr/>
                        <a:lstStyle/>
                        <a:p>
                          <a:pPr algn="l"/>
                          <a:r>
                            <a:rPr lang="en-US" b="0" dirty="0">
                              <a:solidFill>
                                <a:srgbClr val="000000"/>
                              </a:solidFill>
                            </a:rPr>
                            <a:t>Wire scanners (WS)</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lang="en-US" sz="1500" b="0" i="1" smtClean="0">
                                        <a:solidFill>
                                          <a:srgbClr val="000000"/>
                                        </a:solidFill>
                                        <a:latin typeface="Cambria Math" panose="02040503050406030204" pitchFamily="18" charset="0"/>
                                      </a:rPr>
                                    </m:ctrlPr>
                                  </m:dPr>
                                  <m:e>
                                    <m:r>
                                      <a:rPr lang="en-US" sz="1500" b="0" smtClean="0">
                                        <a:solidFill>
                                          <a:srgbClr val="000000"/>
                                        </a:solidFill>
                                        <a:latin typeface="Cambria Math" panose="02040503050406030204" pitchFamily="18" charset="0"/>
                                      </a:rPr>
                                      <m:t>𝜌</m:t>
                                    </m:r>
                                    <m:d>
                                      <m:dPr>
                                        <m:ctrlPr>
                                          <a:rPr lang="en-US" sz="1500" b="0" i="1" smtClean="0">
                                            <a:solidFill>
                                              <a:srgbClr val="000000"/>
                                            </a:solidFill>
                                            <a:latin typeface="Cambria Math" panose="02040503050406030204" pitchFamily="18" charset="0"/>
                                          </a:rPr>
                                        </m:ctrlPr>
                                      </m:dPr>
                                      <m:e>
                                        <m:r>
                                          <a:rPr lang="en-US" sz="1500" b="0" smtClean="0">
                                            <a:solidFill>
                                              <a:srgbClr val="000000"/>
                                            </a:solidFill>
                                            <a:latin typeface="Cambria Math" panose="02040503050406030204" pitchFamily="18" charset="0"/>
                                          </a:rPr>
                                          <m:t>𝑥</m:t>
                                        </m:r>
                                        <m:r>
                                          <a:rPr lang="en-US" sz="1500" b="0" smtClean="0">
                                            <a:solidFill>
                                              <a:srgbClr val="000000"/>
                                            </a:solidFill>
                                            <a:latin typeface="Cambria Math" panose="02040503050406030204" pitchFamily="18" charset="0"/>
                                          </a:rPr>
                                          <m:t> </m:t>
                                        </m:r>
                                      </m:e>
                                    </m:d>
                                    <m:r>
                                      <a:rPr lang="en-US" sz="1500" b="0" smtClean="0">
                                        <a:solidFill>
                                          <a:srgbClr val="000000"/>
                                        </a:solidFill>
                                        <a:latin typeface="Cambria Math" panose="02040503050406030204" pitchFamily="18" charset="0"/>
                                      </a:rPr>
                                      <m:t>,</m:t>
                                    </m:r>
                                    <m:r>
                                      <a:rPr lang="en-US" sz="1500" b="0" smtClean="0">
                                        <a:solidFill>
                                          <a:srgbClr val="000000"/>
                                        </a:solidFill>
                                        <a:latin typeface="Cambria Math" panose="02040503050406030204" pitchFamily="18" charset="0"/>
                                      </a:rPr>
                                      <m:t>𝜌</m:t>
                                    </m:r>
                                    <m:d>
                                      <m:dPr>
                                        <m:ctrlPr>
                                          <a:rPr lang="en-US" sz="1500" b="0" i="1" smtClean="0">
                                            <a:solidFill>
                                              <a:srgbClr val="000000"/>
                                            </a:solidFill>
                                            <a:latin typeface="Cambria Math" panose="02040503050406030204" pitchFamily="18" charset="0"/>
                                          </a:rPr>
                                        </m:ctrlPr>
                                      </m:dPr>
                                      <m:e>
                                        <m:r>
                                          <a:rPr lang="en-US" sz="1500" b="0" smtClean="0">
                                            <a:solidFill>
                                              <a:srgbClr val="000000"/>
                                            </a:solidFill>
                                            <a:latin typeface="Cambria Math" panose="02040503050406030204" pitchFamily="18" charset="0"/>
                                          </a:rPr>
                                          <m:t>𝑦</m:t>
                                        </m:r>
                                      </m:e>
                                    </m:d>
                                    <m:r>
                                      <a:rPr lang="en-US" sz="1500" b="0" smtClean="0">
                                        <a:solidFill>
                                          <a:srgbClr val="000000"/>
                                        </a:solidFill>
                                        <a:latin typeface="Cambria Math" panose="02040503050406030204" pitchFamily="18" charset="0"/>
                                      </a:rPr>
                                      <m:t>,</m:t>
                                    </m:r>
                                    <m:r>
                                      <a:rPr lang="en-US" sz="1500" b="0" smtClean="0">
                                        <a:solidFill>
                                          <a:srgbClr val="000000"/>
                                        </a:solidFill>
                                        <a:latin typeface="Cambria Math" panose="02040503050406030204" pitchFamily="18" charset="0"/>
                                      </a:rPr>
                                      <m:t>𝜌</m:t>
                                    </m:r>
                                    <m:r>
                                      <a:rPr lang="en-US" sz="1500" b="0" smtClean="0">
                                        <a:solidFill>
                                          <a:srgbClr val="000000"/>
                                        </a:solidFill>
                                        <a:latin typeface="Cambria Math" panose="02040503050406030204" pitchFamily="18" charset="0"/>
                                      </a:rPr>
                                      <m:t>(</m:t>
                                    </m:r>
                                    <m:r>
                                      <a:rPr lang="en-US" sz="1500" b="0" smtClean="0">
                                        <a:solidFill>
                                          <a:srgbClr val="000000"/>
                                        </a:solidFill>
                                        <a:latin typeface="Cambria Math" panose="02040503050406030204" pitchFamily="18" charset="0"/>
                                      </a:rPr>
                                      <m:t>𝑢</m:t>
                                    </m:r>
                                    <m:r>
                                      <a:rPr lang="en-US" sz="1500" b="0" smtClean="0">
                                        <a:solidFill>
                                          <a:srgbClr val="000000"/>
                                        </a:solidFill>
                                        <a:latin typeface="Cambria Math" panose="02040503050406030204" pitchFamily="18" charset="0"/>
                                      </a:rPr>
                                      <m:t>)</m:t>
                                    </m:r>
                                  </m:e>
                                </m:d>
                              </m:oMath>
                            </m:oMathPara>
                          </a14:m>
                          <a:endParaRPr lang="en-US" sz="1500" b="0" dirty="0">
                            <a:solidFill>
                              <a:srgbClr val="000000"/>
                            </a:solidFill>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b="0" dirty="0">
                              <a:solidFill>
                                <a:srgbClr val="000000"/>
                              </a:solidFill>
                            </a:rPr>
                            <a:t>Yes</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b="0" dirty="0">
                              <a:solidFill>
                                <a:srgbClr val="000000"/>
                              </a:solidFill>
                            </a:rPr>
                            <a:t>5-15 mins</a:t>
                          </a:r>
                        </a:p>
                      </a:txBody>
                      <a:tcPr anchor="ctr"/>
                    </a:tc>
                    <a:extLst>
                      <a:ext uri="{0D108BD9-81ED-4DB2-BD59-A6C34878D82A}">
                        <a16:rowId xmlns:a16="http://schemas.microsoft.com/office/drawing/2014/main" val="1319353837"/>
                      </a:ext>
                    </a:extLst>
                  </a:tr>
                  <a:tr h="370840">
                    <a:tc>
                      <a:txBody>
                        <a:bodyPr/>
                        <a:lstStyle/>
                        <a:p>
                          <a:pPr algn="l"/>
                          <a:r>
                            <a:rPr lang="en-US" b="0" dirty="0">
                              <a:solidFill>
                                <a:srgbClr val="000000"/>
                              </a:solidFill>
                            </a:rPr>
                            <a:t>Electron scanner (ES)</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lang="en-US" sz="1500" b="0" i="1" smtClean="0">
                                        <a:solidFill>
                                          <a:srgbClr val="000000"/>
                                        </a:solidFill>
                                        <a:latin typeface="Cambria Math" panose="02040503050406030204" pitchFamily="18" charset="0"/>
                                      </a:rPr>
                                    </m:ctrlPr>
                                  </m:dPr>
                                  <m:e>
                                    <m:r>
                                      <a:rPr lang="en-US" sz="1500" b="0" i="1" smtClean="0">
                                        <a:solidFill>
                                          <a:srgbClr val="000000"/>
                                        </a:solidFill>
                                        <a:latin typeface="Cambria Math" panose="02040503050406030204" pitchFamily="18" charset="0"/>
                                      </a:rPr>
                                      <m:t>𝜌</m:t>
                                    </m:r>
                                    <m:d>
                                      <m:dPr>
                                        <m:ctrlPr>
                                          <a:rPr lang="en-US" sz="1500" b="0" i="1" smtClean="0">
                                            <a:solidFill>
                                              <a:srgbClr val="000000"/>
                                            </a:solidFill>
                                            <a:latin typeface="Cambria Math" panose="02040503050406030204" pitchFamily="18" charset="0"/>
                                          </a:rPr>
                                        </m:ctrlPr>
                                      </m:dPr>
                                      <m:e>
                                        <m:r>
                                          <a:rPr lang="en-US" sz="1500" b="0" i="1" smtClean="0">
                                            <a:solidFill>
                                              <a:srgbClr val="000000"/>
                                            </a:solidFill>
                                            <a:latin typeface="Cambria Math" panose="02040503050406030204" pitchFamily="18" charset="0"/>
                                          </a:rPr>
                                          <m:t>𝑥</m:t>
                                        </m:r>
                                        <m:r>
                                          <a:rPr lang="en-US" sz="1500" b="0" i="1" smtClean="0">
                                            <a:solidFill>
                                              <a:srgbClr val="000000"/>
                                            </a:solidFill>
                                            <a:latin typeface="Cambria Math" panose="02040503050406030204" pitchFamily="18" charset="0"/>
                                          </a:rPr>
                                          <m:t>,</m:t>
                                        </m:r>
                                        <m:r>
                                          <a:rPr lang="en-US" sz="1500" b="0" i="1" smtClean="0">
                                            <a:solidFill>
                                              <a:srgbClr val="000000"/>
                                            </a:solidFill>
                                            <a:latin typeface="Cambria Math" panose="02040503050406030204" pitchFamily="18" charset="0"/>
                                          </a:rPr>
                                          <m:t>𝑧</m:t>
                                        </m:r>
                                        <m:r>
                                          <a:rPr lang="en-US" sz="1500" b="0" i="1" smtClean="0">
                                            <a:solidFill>
                                              <a:srgbClr val="000000"/>
                                            </a:solidFill>
                                            <a:latin typeface="Cambria Math" panose="02040503050406030204" pitchFamily="18" charset="0"/>
                                          </a:rPr>
                                          <m:t>,</m:t>
                                        </m:r>
                                        <m:r>
                                          <a:rPr lang="en-US" sz="1500" b="0" i="1" smtClean="0">
                                            <a:solidFill>
                                              <a:srgbClr val="000000"/>
                                            </a:solidFill>
                                            <a:latin typeface="Cambria Math" panose="02040503050406030204" pitchFamily="18" charset="0"/>
                                          </a:rPr>
                                          <m:t>𝑡</m:t>
                                        </m:r>
                                      </m:e>
                                    </m:d>
                                    <m:r>
                                      <a:rPr lang="en-US" sz="1500" b="0" i="1" smtClean="0">
                                        <a:solidFill>
                                          <a:srgbClr val="000000"/>
                                        </a:solidFill>
                                        <a:latin typeface="Cambria Math" panose="02040503050406030204" pitchFamily="18" charset="0"/>
                                      </a:rPr>
                                      <m:t>,</m:t>
                                    </m:r>
                                    <m:r>
                                      <a:rPr lang="en-US" sz="1500" b="0" i="1" smtClean="0">
                                        <a:solidFill>
                                          <a:srgbClr val="000000"/>
                                        </a:solidFill>
                                        <a:latin typeface="Cambria Math" panose="02040503050406030204" pitchFamily="18" charset="0"/>
                                      </a:rPr>
                                      <m:t>𝜌</m:t>
                                    </m:r>
                                    <m:r>
                                      <a:rPr lang="en-US" sz="1500" b="0" i="1" smtClean="0">
                                        <a:solidFill>
                                          <a:srgbClr val="000000"/>
                                        </a:solidFill>
                                        <a:latin typeface="Cambria Math" panose="02040503050406030204" pitchFamily="18" charset="0"/>
                                      </a:rPr>
                                      <m:t>(</m:t>
                                    </m:r>
                                    <m:r>
                                      <a:rPr lang="en-US" sz="1500" b="0" i="1" smtClean="0">
                                        <a:solidFill>
                                          <a:srgbClr val="000000"/>
                                        </a:solidFill>
                                        <a:latin typeface="Cambria Math" panose="02040503050406030204" pitchFamily="18" charset="0"/>
                                      </a:rPr>
                                      <m:t>𝑦</m:t>
                                    </m:r>
                                    <m:r>
                                      <a:rPr lang="en-US" sz="1500" b="0" i="1" smtClean="0">
                                        <a:solidFill>
                                          <a:srgbClr val="000000"/>
                                        </a:solidFill>
                                        <a:latin typeface="Cambria Math" panose="02040503050406030204" pitchFamily="18" charset="0"/>
                                      </a:rPr>
                                      <m:t>,</m:t>
                                    </m:r>
                                    <m:r>
                                      <a:rPr lang="en-US" sz="1500" b="0" i="1" smtClean="0">
                                        <a:solidFill>
                                          <a:srgbClr val="000000"/>
                                        </a:solidFill>
                                        <a:latin typeface="Cambria Math" panose="02040503050406030204" pitchFamily="18" charset="0"/>
                                      </a:rPr>
                                      <m:t>𝑧</m:t>
                                    </m:r>
                                    <m:r>
                                      <a:rPr lang="en-US" sz="1500" b="0" i="1" smtClean="0">
                                        <a:solidFill>
                                          <a:srgbClr val="000000"/>
                                        </a:solidFill>
                                        <a:latin typeface="Cambria Math" panose="02040503050406030204" pitchFamily="18" charset="0"/>
                                      </a:rPr>
                                      <m:t>,</m:t>
                                    </m:r>
                                    <m:r>
                                      <a:rPr lang="en-US" sz="1500" b="0" i="1" smtClean="0">
                                        <a:solidFill>
                                          <a:srgbClr val="000000"/>
                                        </a:solidFill>
                                        <a:latin typeface="Cambria Math" panose="02040503050406030204" pitchFamily="18" charset="0"/>
                                      </a:rPr>
                                      <m:t>𝑡</m:t>
                                    </m:r>
                                    <m:r>
                                      <a:rPr lang="en-US" sz="1500" b="0" i="1" smtClean="0">
                                        <a:solidFill>
                                          <a:srgbClr val="000000"/>
                                        </a:solidFill>
                                        <a:latin typeface="Cambria Math" panose="02040503050406030204" pitchFamily="18" charset="0"/>
                                      </a:rPr>
                                      <m:t>)</m:t>
                                    </m:r>
                                  </m:e>
                                </m:d>
                              </m:oMath>
                            </m:oMathPara>
                          </a14:m>
                          <a:endParaRPr lang="en-US" sz="1500" b="0" dirty="0">
                            <a:solidFill>
                              <a:srgbClr val="000000"/>
                            </a:solidFill>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b="0" dirty="0">
                              <a:solidFill>
                                <a:srgbClr val="000000"/>
                              </a:solidFill>
                            </a:rPr>
                            <a:t>No</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b="0" dirty="0">
                              <a:solidFill>
                                <a:srgbClr val="000000"/>
                              </a:solidFill>
                            </a:rPr>
                            <a:t>Instant</a:t>
                          </a:r>
                        </a:p>
                      </a:txBody>
                      <a:tcPr anchor="ctr"/>
                    </a:tc>
                    <a:extLst>
                      <a:ext uri="{0D108BD9-81ED-4DB2-BD59-A6C34878D82A}">
                        <a16:rowId xmlns:a16="http://schemas.microsoft.com/office/drawing/2014/main" val="4127420408"/>
                      </a:ext>
                    </a:extLst>
                  </a:tr>
                </a:tbl>
              </a:graphicData>
            </a:graphic>
          </p:graphicFrame>
        </mc:Choice>
        <mc:Fallback xmlns="">
          <p:graphicFrame>
            <p:nvGraphicFramePr>
              <p:cNvPr id="4" name="Table 3">
                <a:extLst>
                  <a:ext uri="{FF2B5EF4-FFF2-40B4-BE49-F238E27FC236}">
                    <a16:creationId xmlns:a16="http://schemas.microsoft.com/office/drawing/2014/main" id="{5DF57913-18DB-D572-8D34-EA780F01DEA2}"/>
                  </a:ext>
                </a:extLst>
              </p:cNvPr>
              <p:cNvGraphicFramePr>
                <a:graphicFrameLocks noGrp="1"/>
              </p:cNvGraphicFramePr>
              <p:nvPr>
                <p:extLst>
                  <p:ext uri="{D42A27DB-BD31-4B8C-83A1-F6EECF244321}">
                    <p14:modId xmlns:p14="http://schemas.microsoft.com/office/powerpoint/2010/main" val="682007416"/>
                  </p:ext>
                </p:extLst>
              </p:nvPr>
            </p:nvGraphicFramePr>
            <p:xfrm>
              <a:off x="911133" y="2316480"/>
              <a:ext cx="7321733" cy="2225040"/>
            </p:xfrm>
            <a:graphic>
              <a:graphicData uri="http://schemas.openxmlformats.org/drawingml/2006/table">
                <a:tbl>
                  <a:tblPr firstRow="1" bandRow="1">
                    <a:tableStyleId>{073A0DAA-6AF3-43AB-8588-CEC1D06C72B9}</a:tableStyleId>
                  </a:tblPr>
                  <a:tblGrid>
                    <a:gridCol w="2581593">
                      <a:extLst>
                        <a:ext uri="{9D8B030D-6E8A-4147-A177-3AD203B41FA5}">
                          <a16:colId xmlns:a16="http://schemas.microsoft.com/office/drawing/2014/main" val="2615181027"/>
                        </a:ext>
                      </a:extLst>
                    </a:gridCol>
                    <a:gridCol w="1864678">
                      <a:extLst>
                        <a:ext uri="{9D8B030D-6E8A-4147-A177-3AD203B41FA5}">
                          <a16:colId xmlns:a16="http://schemas.microsoft.com/office/drawing/2014/main" val="304071619"/>
                        </a:ext>
                      </a:extLst>
                    </a:gridCol>
                    <a:gridCol w="1206818">
                      <a:extLst>
                        <a:ext uri="{9D8B030D-6E8A-4147-A177-3AD203B41FA5}">
                          <a16:colId xmlns:a16="http://schemas.microsoft.com/office/drawing/2014/main" val="2930912045"/>
                        </a:ext>
                      </a:extLst>
                    </a:gridCol>
                    <a:gridCol w="1668644">
                      <a:extLst>
                        <a:ext uri="{9D8B030D-6E8A-4147-A177-3AD203B41FA5}">
                          <a16:colId xmlns:a16="http://schemas.microsoft.com/office/drawing/2014/main" val="1427407931"/>
                        </a:ext>
                      </a:extLst>
                    </a:gridCol>
                  </a:tblGrid>
                  <a:tr h="370840">
                    <a:tc>
                      <a:txBody>
                        <a:bodyPr/>
                        <a:lstStyle/>
                        <a:p>
                          <a:pPr algn="l"/>
                          <a:r>
                            <a:rPr lang="en-US" b="1" dirty="0">
                              <a:solidFill>
                                <a:schemeClr val="bg1"/>
                              </a:solidFill>
                            </a:rPr>
                            <a:t>Diagnostic</a:t>
                          </a:r>
                        </a:p>
                      </a:txBody>
                      <a:tcPr anchor="ctr"/>
                    </a:tc>
                    <a:tc>
                      <a:txBody>
                        <a:bodyPr/>
                        <a:lstStyle/>
                        <a:p>
                          <a:pPr algn="l"/>
                          <a:r>
                            <a:rPr lang="en-US" sz="1350" b="1" dirty="0">
                              <a:solidFill>
                                <a:schemeClr val="bg1"/>
                              </a:solidFill>
                            </a:rPr>
                            <a:t>Measured Quantity</a:t>
                          </a:r>
                        </a:p>
                      </a:txBody>
                      <a:tcPr anchor="ctr"/>
                    </a:tc>
                    <a:tc>
                      <a:txBody>
                        <a:bodyPr/>
                        <a:lstStyle/>
                        <a:p>
                          <a:pPr algn="l"/>
                          <a:r>
                            <a:rPr lang="en-US" sz="1350" b="1" dirty="0">
                              <a:solidFill>
                                <a:schemeClr val="bg1"/>
                              </a:solidFill>
                            </a:rPr>
                            <a:t>Operational?</a:t>
                          </a:r>
                        </a:p>
                      </a:txBody>
                      <a:tcPr anchor="ctr"/>
                    </a:tc>
                    <a:tc>
                      <a:txBody>
                        <a:bodyPr/>
                        <a:lstStyle/>
                        <a:p>
                          <a:pPr algn="l"/>
                          <a:r>
                            <a:rPr lang="en-US" sz="1350" b="1" dirty="0">
                              <a:solidFill>
                                <a:schemeClr val="bg1"/>
                              </a:solidFill>
                            </a:rPr>
                            <a:t>Speed</a:t>
                          </a:r>
                        </a:p>
                      </a:txBody>
                      <a:tcPr anchor="ctr"/>
                    </a:tc>
                    <a:extLst>
                      <a:ext uri="{0D108BD9-81ED-4DB2-BD59-A6C34878D82A}">
                        <a16:rowId xmlns:a16="http://schemas.microsoft.com/office/drawing/2014/main" val="3583912633"/>
                      </a:ext>
                    </a:extLst>
                  </a:tr>
                  <a:tr h="370840">
                    <a:tc>
                      <a:txBody>
                        <a:bodyPr/>
                        <a:lstStyle/>
                        <a:p>
                          <a:pPr algn="l"/>
                          <a:r>
                            <a:rPr lang="en-US" b="0" dirty="0">
                              <a:solidFill>
                                <a:srgbClr val="000000"/>
                              </a:solidFill>
                            </a:rPr>
                            <a:t>Ring instability monitor (RIM)</a:t>
                          </a:r>
                        </a:p>
                      </a:txBody>
                      <a:tcPr anchor="ctr"/>
                    </a:tc>
                    <a:tc>
                      <a:txBody>
                        <a:bodyPr/>
                        <a:lstStyle/>
                        <a:p>
                          <a:endParaRPr lang="en-US"/>
                        </a:p>
                      </a:txBody>
                      <a:tcPr anchor="ctr">
                        <a:blipFill>
                          <a:blip r:embed="rId2"/>
                          <a:stretch>
                            <a:fillRect l="-138776" t="-100000" r="-155782" b="-396667"/>
                          </a:stretch>
                        </a:blipFill>
                      </a:tcPr>
                    </a:tc>
                    <a:tc>
                      <a:txBody>
                        <a:bodyPr/>
                        <a:lstStyle/>
                        <a:p>
                          <a:pPr algn="l"/>
                          <a:r>
                            <a:rPr lang="en-US" sz="1350" b="0" dirty="0">
                              <a:solidFill>
                                <a:srgbClr val="000000"/>
                              </a:solidFill>
                            </a:rPr>
                            <a:t>Yes</a:t>
                          </a:r>
                        </a:p>
                      </a:txBody>
                      <a:tcPr anchor="ctr"/>
                    </a:tc>
                    <a:tc>
                      <a:txBody>
                        <a:bodyPr/>
                        <a:lstStyle/>
                        <a:p>
                          <a:pPr algn="l"/>
                          <a:r>
                            <a:rPr lang="en-US" sz="1350" b="0" dirty="0">
                              <a:solidFill>
                                <a:srgbClr val="000000"/>
                              </a:solidFill>
                            </a:rPr>
                            <a:t>Instant</a:t>
                          </a:r>
                        </a:p>
                      </a:txBody>
                      <a:tcPr anchor="ctr"/>
                    </a:tc>
                    <a:extLst>
                      <a:ext uri="{0D108BD9-81ED-4DB2-BD59-A6C34878D82A}">
                        <a16:rowId xmlns:a16="http://schemas.microsoft.com/office/drawing/2014/main" val="1983982280"/>
                      </a:ext>
                    </a:extLst>
                  </a:tr>
                  <a:tr h="370840">
                    <a:tc>
                      <a:txBody>
                        <a:bodyPr/>
                        <a:lstStyle/>
                        <a:p>
                          <a:pPr algn="l"/>
                          <a:r>
                            <a:rPr lang="en-US" b="0" dirty="0">
                              <a:solidFill>
                                <a:srgbClr val="000000"/>
                              </a:solidFill>
                            </a:rPr>
                            <a:t>Beam position monitors (BPM)</a:t>
                          </a:r>
                        </a:p>
                      </a:txBody>
                      <a:tcPr anchor="ctr"/>
                    </a:tc>
                    <a:tc>
                      <a:txBody>
                        <a:bodyPr/>
                        <a:lstStyle/>
                        <a:p>
                          <a:endParaRPr lang="en-US"/>
                        </a:p>
                      </a:txBody>
                      <a:tcPr anchor="ctr">
                        <a:blipFill>
                          <a:blip r:embed="rId2"/>
                          <a:stretch>
                            <a:fillRect l="-138776" t="-206897" r="-155782" b="-310345"/>
                          </a:stretch>
                        </a:blipFill>
                      </a:tcPr>
                    </a:tc>
                    <a:tc>
                      <a:txBody>
                        <a:bodyPr/>
                        <a:lstStyle/>
                        <a:p>
                          <a:pPr algn="l"/>
                          <a:r>
                            <a:rPr lang="en-US" sz="1350" b="0" dirty="0">
                              <a:solidFill>
                                <a:srgbClr val="000000"/>
                              </a:solidFill>
                            </a:rPr>
                            <a:t>Yes</a:t>
                          </a:r>
                        </a:p>
                      </a:txBody>
                      <a:tcPr anchor="ctr"/>
                    </a:tc>
                    <a:tc>
                      <a:txBody>
                        <a:bodyPr/>
                        <a:lstStyle/>
                        <a:p>
                          <a:pPr algn="l"/>
                          <a:r>
                            <a:rPr lang="en-US" sz="1350" b="0" dirty="0">
                              <a:solidFill>
                                <a:srgbClr val="000000"/>
                              </a:solidFill>
                            </a:rPr>
                            <a:t>Instant</a:t>
                          </a:r>
                        </a:p>
                      </a:txBody>
                      <a:tcPr anchor="ctr"/>
                    </a:tc>
                    <a:extLst>
                      <a:ext uri="{0D108BD9-81ED-4DB2-BD59-A6C34878D82A}">
                        <a16:rowId xmlns:a16="http://schemas.microsoft.com/office/drawing/2014/main" val="3713058634"/>
                      </a:ext>
                    </a:extLst>
                  </a:tr>
                  <a:tr h="370840">
                    <a:tc>
                      <a:txBody>
                        <a:bodyPr/>
                        <a:lstStyle/>
                        <a:p>
                          <a:pPr algn="l"/>
                          <a:r>
                            <a:rPr lang="en-US" b="0" dirty="0">
                              <a:solidFill>
                                <a:srgbClr val="000000"/>
                              </a:solidFill>
                            </a:rPr>
                            <a:t>Beam current monitor (BCM)</a:t>
                          </a:r>
                        </a:p>
                      </a:txBody>
                      <a:tcPr anchor="ctr"/>
                    </a:tc>
                    <a:tc>
                      <a:txBody>
                        <a:bodyPr/>
                        <a:lstStyle/>
                        <a:p>
                          <a:endParaRPr lang="en-US"/>
                        </a:p>
                      </a:txBody>
                      <a:tcPr anchor="ctr">
                        <a:blipFill>
                          <a:blip r:embed="rId2"/>
                          <a:stretch>
                            <a:fillRect l="-138776" t="-306897" r="-155782" b="-210345"/>
                          </a:stretch>
                        </a:blipFill>
                      </a:tcPr>
                    </a:tc>
                    <a:tc>
                      <a:txBody>
                        <a:bodyPr/>
                        <a:lstStyle/>
                        <a:p>
                          <a:pPr algn="l"/>
                          <a:r>
                            <a:rPr lang="en-US" sz="1350" b="0" dirty="0">
                              <a:solidFill>
                                <a:srgbClr val="000000"/>
                              </a:solidFill>
                            </a:rPr>
                            <a:t>Yes</a:t>
                          </a:r>
                        </a:p>
                      </a:txBody>
                      <a:tcPr anchor="ctr"/>
                    </a:tc>
                    <a:tc>
                      <a:txBody>
                        <a:bodyPr/>
                        <a:lstStyle/>
                        <a:p>
                          <a:pPr algn="l"/>
                          <a:r>
                            <a:rPr lang="en-US" sz="1350" b="0" dirty="0">
                              <a:solidFill>
                                <a:srgbClr val="000000"/>
                              </a:solidFill>
                            </a:rPr>
                            <a:t>Instant</a:t>
                          </a:r>
                        </a:p>
                      </a:txBody>
                      <a:tcPr anchor="ctr"/>
                    </a:tc>
                    <a:extLst>
                      <a:ext uri="{0D108BD9-81ED-4DB2-BD59-A6C34878D82A}">
                        <a16:rowId xmlns:a16="http://schemas.microsoft.com/office/drawing/2014/main" val="3691318778"/>
                      </a:ext>
                    </a:extLst>
                  </a:tr>
                  <a:tr h="370840">
                    <a:tc>
                      <a:txBody>
                        <a:bodyPr/>
                        <a:lstStyle/>
                        <a:p>
                          <a:pPr algn="l"/>
                          <a:r>
                            <a:rPr lang="en-US" b="0" dirty="0">
                              <a:solidFill>
                                <a:srgbClr val="000000"/>
                              </a:solidFill>
                            </a:rPr>
                            <a:t>Wire scanners (WS)</a:t>
                          </a:r>
                        </a:p>
                      </a:txBody>
                      <a:tcPr anchor="ctr"/>
                    </a:tc>
                    <a:tc>
                      <a:txBody>
                        <a:bodyPr/>
                        <a:lstStyle/>
                        <a:p>
                          <a:endParaRPr lang="en-US"/>
                        </a:p>
                      </a:txBody>
                      <a:tcPr anchor="ctr">
                        <a:blipFill>
                          <a:blip r:embed="rId2"/>
                          <a:stretch>
                            <a:fillRect l="-138776" t="-393333" r="-155782" b="-103333"/>
                          </a:stretch>
                        </a:blip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b="0" dirty="0">
                              <a:solidFill>
                                <a:srgbClr val="000000"/>
                              </a:solidFill>
                            </a:rPr>
                            <a:t>Yes</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b="0" dirty="0">
                              <a:solidFill>
                                <a:srgbClr val="000000"/>
                              </a:solidFill>
                            </a:rPr>
                            <a:t>5-15 mins</a:t>
                          </a:r>
                        </a:p>
                      </a:txBody>
                      <a:tcPr anchor="ctr"/>
                    </a:tc>
                    <a:extLst>
                      <a:ext uri="{0D108BD9-81ED-4DB2-BD59-A6C34878D82A}">
                        <a16:rowId xmlns:a16="http://schemas.microsoft.com/office/drawing/2014/main" val="1319353837"/>
                      </a:ext>
                    </a:extLst>
                  </a:tr>
                  <a:tr h="370840">
                    <a:tc>
                      <a:txBody>
                        <a:bodyPr/>
                        <a:lstStyle/>
                        <a:p>
                          <a:pPr algn="l"/>
                          <a:r>
                            <a:rPr lang="en-US" b="0" dirty="0">
                              <a:solidFill>
                                <a:srgbClr val="000000"/>
                              </a:solidFill>
                            </a:rPr>
                            <a:t>Electron scanner (ES)</a:t>
                          </a:r>
                        </a:p>
                      </a:txBody>
                      <a:tcPr anchor="ctr"/>
                    </a:tc>
                    <a:tc>
                      <a:txBody>
                        <a:bodyPr/>
                        <a:lstStyle/>
                        <a:p>
                          <a:endParaRPr lang="en-US"/>
                        </a:p>
                      </a:txBody>
                      <a:tcPr anchor="ctr">
                        <a:blipFill>
                          <a:blip r:embed="rId2"/>
                          <a:stretch>
                            <a:fillRect l="-138776" t="-510345" r="-155782" b="-6897"/>
                          </a:stretch>
                        </a:blip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b="0" dirty="0">
                              <a:solidFill>
                                <a:srgbClr val="000000"/>
                              </a:solidFill>
                            </a:rPr>
                            <a:t>No</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b="0" dirty="0">
                              <a:solidFill>
                                <a:srgbClr val="000000"/>
                              </a:solidFill>
                            </a:rPr>
                            <a:t>Instant</a:t>
                          </a:r>
                        </a:p>
                      </a:txBody>
                      <a:tcPr anchor="ctr"/>
                    </a:tc>
                    <a:extLst>
                      <a:ext uri="{0D108BD9-81ED-4DB2-BD59-A6C34878D82A}">
                        <a16:rowId xmlns:a16="http://schemas.microsoft.com/office/drawing/2014/main" val="4127420408"/>
                      </a:ext>
                    </a:extLst>
                  </a:tr>
                </a:tbl>
              </a:graphicData>
            </a:graphic>
          </p:graphicFrame>
        </mc:Fallback>
      </mc:AlternateContent>
    </p:spTree>
    <p:extLst>
      <p:ext uri="{BB962C8B-B14F-4D97-AF65-F5344CB8AC3E}">
        <p14:creationId xmlns:p14="http://schemas.microsoft.com/office/powerpoint/2010/main" val="5136671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EC86A0-16E1-940D-8A7D-F8A35D111E48}"/>
              </a:ext>
            </a:extLst>
          </p:cNvPr>
          <p:cNvSpPr>
            <a:spLocks noGrp="1"/>
          </p:cNvSpPr>
          <p:nvPr>
            <p:ph type="title"/>
          </p:nvPr>
        </p:nvSpPr>
        <p:spPr/>
        <p:txBody>
          <a:bodyPr/>
          <a:lstStyle/>
          <a:p>
            <a:r>
              <a:rPr lang="en-US" dirty="0"/>
              <a:t>Wire scanners constrain 2D/4D phase space density of extracted bunch</a:t>
            </a:r>
          </a:p>
        </p:txBody>
      </p:sp>
      <p:pic>
        <p:nvPicPr>
          <p:cNvPr id="5" name="Picture 4" descr="Diagram, shape&#10;&#10;Description automatically generated">
            <a:extLst>
              <a:ext uri="{FF2B5EF4-FFF2-40B4-BE49-F238E27FC236}">
                <a16:creationId xmlns:a16="http://schemas.microsoft.com/office/drawing/2014/main" id="{E11B681F-4E45-0312-CDEC-8C81BF8987FF}"/>
              </a:ext>
            </a:extLst>
          </p:cNvPr>
          <p:cNvPicPr>
            <a:picLocks noChangeAspect="1"/>
          </p:cNvPicPr>
          <p:nvPr/>
        </p:nvPicPr>
        <p:blipFill>
          <a:blip r:embed="rId3"/>
          <a:stretch>
            <a:fillRect/>
          </a:stretch>
        </p:blipFill>
        <p:spPr>
          <a:xfrm>
            <a:off x="175822" y="1545914"/>
            <a:ext cx="8792355" cy="4652569"/>
          </a:xfrm>
          <a:prstGeom prst="rect">
            <a:avLst/>
          </a:prstGeom>
        </p:spPr>
      </p:pic>
      <p:sp>
        <p:nvSpPr>
          <p:cNvPr id="6" name="TextBox 5">
            <a:extLst>
              <a:ext uri="{FF2B5EF4-FFF2-40B4-BE49-F238E27FC236}">
                <a16:creationId xmlns:a16="http://schemas.microsoft.com/office/drawing/2014/main" id="{8B8E5081-F545-BB3B-1E82-64AAA09E987B}"/>
              </a:ext>
            </a:extLst>
          </p:cNvPr>
          <p:cNvSpPr txBox="1"/>
          <p:nvPr/>
        </p:nvSpPr>
        <p:spPr>
          <a:xfrm>
            <a:off x="2440460" y="6527913"/>
            <a:ext cx="4263080" cy="276999"/>
          </a:xfrm>
          <a:prstGeom prst="rect">
            <a:avLst/>
          </a:prstGeom>
          <a:noFill/>
        </p:spPr>
        <p:txBody>
          <a:bodyPr wrap="square">
            <a:spAutoFit/>
          </a:bodyPr>
          <a:lstStyle/>
          <a:p>
            <a:pPr algn="ctr"/>
            <a:r>
              <a:rPr lang="en-US" sz="1200" dirty="0">
                <a:solidFill>
                  <a:schemeClr val="bg2">
                    <a:lumMod val="75000"/>
                  </a:schemeClr>
                </a:solidFill>
              </a:rPr>
              <a:t>Hoover, Phys. Rev. Accel. Beams </a:t>
            </a:r>
            <a:r>
              <a:rPr lang="en-US" sz="1200" b="1" dirty="0">
                <a:solidFill>
                  <a:schemeClr val="bg2">
                    <a:lumMod val="75000"/>
                  </a:schemeClr>
                </a:solidFill>
              </a:rPr>
              <a:t>27</a:t>
            </a:r>
            <a:r>
              <a:rPr lang="en-US" sz="1200" dirty="0">
                <a:solidFill>
                  <a:schemeClr val="bg2">
                    <a:lumMod val="75000"/>
                  </a:schemeClr>
                </a:solidFill>
              </a:rPr>
              <a:t>, 122802 (2024) </a:t>
            </a:r>
          </a:p>
        </p:txBody>
      </p:sp>
    </p:spTree>
    <p:extLst>
      <p:ext uri="{BB962C8B-B14F-4D97-AF65-F5344CB8AC3E}">
        <p14:creationId xmlns:p14="http://schemas.microsoft.com/office/powerpoint/2010/main" val="26495524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90586A-4042-AD57-9057-BBC6C08B3E82}"/>
              </a:ext>
            </a:extLst>
          </p:cNvPr>
          <p:cNvSpPr>
            <a:spLocks noGrp="1"/>
          </p:cNvSpPr>
          <p:nvPr>
            <p:ph sz="half" idx="2"/>
          </p:nvPr>
        </p:nvSpPr>
        <p:spPr>
          <a:xfrm>
            <a:off x="333014" y="1881554"/>
            <a:ext cx="8478787" cy="4032792"/>
          </a:xfrm>
        </p:spPr>
        <p:txBody>
          <a:bodyPr/>
          <a:lstStyle/>
          <a:p>
            <a:r>
              <a:rPr lang="en-US" dirty="0"/>
              <a:t>Multiple codes: PyORBIT, Impact-X, X-Suite </a:t>
            </a:r>
            <a:r>
              <a:rPr lang="en-US" dirty="0">
                <a:solidFill>
                  <a:schemeClr val="bg1">
                    <a:lumMod val="75000"/>
                  </a:schemeClr>
                </a:solidFill>
              </a:rPr>
              <a:t>(PyORBIT-X??)</a:t>
            </a:r>
          </a:p>
          <a:p>
            <a:r>
              <a:rPr lang="en-US" dirty="0"/>
              <a:t>Space charge during compression </a:t>
            </a:r>
            <a:r>
              <a:rPr lang="en-US" dirty="0">
                <a:solidFill>
                  <a:schemeClr val="bg1">
                    <a:lumMod val="75000"/>
                  </a:schemeClr>
                </a:solidFill>
              </a:rPr>
              <a:t>(3D slice-by-slice?)</a:t>
            </a:r>
          </a:p>
          <a:p>
            <a:r>
              <a:rPr lang="en-US" dirty="0"/>
              <a:t>Wake fields — beam-cavity interaction</a:t>
            </a:r>
          </a:p>
          <a:p>
            <a:r>
              <a:rPr lang="en-US" dirty="0"/>
              <a:t>Electron cloud</a:t>
            </a:r>
          </a:p>
          <a:p>
            <a:pPr marL="0" indent="0">
              <a:buNone/>
            </a:pPr>
            <a:endParaRPr lang="en-US" dirty="0"/>
          </a:p>
          <a:p>
            <a:endParaRPr lang="en-US" dirty="0">
              <a:solidFill>
                <a:schemeClr val="bg1">
                  <a:lumMod val="75000"/>
                </a:schemeClr>
              </a:solidFill>
            </a:endParaRPr>
          </a:p>
        </p:txBody>
      </p:sp>
      <p:sp>
        <p:nvSpPr>
          <p:cNvPr id="3" name="Title 2">
            <a:extLst>
              <a:ext uri="{FF2B5EF4-FFF2-40B4-BE49-F238E27FC236}">
                <a16:creationId xmlns:a16="http://schemas.microsoft.com/office/drawing/2014/main" id="{0C832520-2C7B-B76D-4601-21AE675CFDEC}"/>
              </a:ext>
            </a:extLst>
          </p:cNvPr>
          <p:cNvSpPr>
            <a:spLocks noGrp="1"/>
          </p:cNvSpPr>
          <p:nvPr>
            <p:ph type="title"/>
          </p:nvPr>
        </p:nvSpPr>
        <p:spPr/>
        <p:txBody>
          <a:bodyPr/>
          <a:lstStyle/>
          <a:p>
            <a:r>
              <a:rPr lang="en-US" dirty="0"/>
              <a:t>Potential to test modeling assumptions against turn-by-turn data</a:t>
            </a:r>
          </a:p>
        </p:txBody>
      </p:sp>
    </p:spTree>
    <p:extLst>
      <p:ext uri="{BB962C8B-B14F-4D97-AF65-F5344CB8AC3E}">
        <p14:creationId xmlns:p14="http://schemas.microsoft.com/office/powerpoint/2010/main" val="7491812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8AB66B-901D-68B2-76F5-4FF10D769548}"/>
              </a:ext>
            </a:extLst>
          </p:cNvPr>
          <p:cNvSpPr>
            <a:spLocks noGrp="1"/>
          </p:cNvSpPr>
          <p:nvPr>
            <p:ph type="title"/>
          </p:nvPr>
        </p:nvSpPr>
        <p:spPr/>
        <p:txBody>
          <a:bodyPr/>
          <a:lstStyle/>
          <a:p>
            <a:r>
              <a:rPr lang="en-US" dirty="0"/>
              <a:t>Fourth-order resonance driven by multipoles in space charge potential</a:t>
            </a:r>
          </a:p>
        </p:txBody>
      </p:sp>
      <p:pic>
        <p:nvPicPr>
          <p:cNvPr id="5" name="Picture 4" descr="Diagram&#10;&#10;Description automatically generated">
            <a:extLst>
              <a:ext uri="{FF2B5EF4-FFF2-40B4-BE49-F238E27FC236}">
                <a16:creationId xmlns:a16="http://schemas.microsoft.com/office/drawing/2014/main" id="{BFE02169-D5AC-C12F-2548-A84F41AD7A0E}"/>
              </a:ext>
            </a:extLst>
          </p:cNvPr>
          <p:cNvPicPr>
            <a:picLocks noChangeAspect="1"/>
          </p:cNvPicPr>
          <p:nvPr/>
        </p:nvPicPr>
        <p:blipFill>
          <a:blip r:embed="rId2"/>
          <a:stretch>
            <a:fillRect/>
          </a:stretch>
        </p:blipFill>
        <p:spPr>
          <a:xfrm>
            <a:off x="0" y="1406331"/>
            <a:ext cx="9049524" cy="5284615"/>
          </a:xfrm>
          <a:prstGeom prst="rect">
            <a:avLst/>
          </a:prstGeom>
        </p:spPr>
      </p:pic>
    </p:spTree>
    <p:extLst>
      <p:ext uri="{BB962C8B-B14F-4D97-AF65-F5344CB8AC3E}">
        <p14:creationId xmlns:p14="http://schemas.microsoft.com/office/powerpoint/2010/main" val="8904535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4965F-5B0D-88DC-8455-3089AB4C4CD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3EF7E65-8554-7A08-1661-B972878FE222}"/>
              </a:ext>
            </a:extLst>
          </p:cNvPr>
          <p:cNvSpPr>
            <a:spLocks noGrp="1"/>
          </p:cNvSpPr>
          <p:nvPr>
            <p:ph type="title"/>
          </p:nvPr>
        </p:nvSpPr>
        <p:spPr/>
        <p:txBody>
          <a:bodyPr/>
          <a:lstStyle/>
          <a:p>
            <a:r>
              <a:rPr lang="en-US" dirty="0"/>
              <a:t>Fourth-order resonance driven by multipoles in space charge potential</a:t>
            </a:r>
          </a:p>
        </p:txBody>
      </p:sp>
      <p:pic>
        <p:nvPicPr>
          <p:cNvPr id="5" name="Picture 4" descr="Diagram&#10;&#10;Description automatically generated">
            <a:extLst>
              <a:ext uri="{FF2B5EF4-FFF2-40B4-BE49-F238E27FC236}">
                <a16:creationId xmlns:a16="http://schemas.microsoft.com/office/drawing/2014/main" id="{70223649-3A29-C96D-3A75-3613EAFEB249}"/>
              </a:ext>
            </a:extLst>
          </p:cNvPr>
          <p:cNvPicPr>
            <a:picLocks noChangeAspect="1"/>
          </p:cNvPicPr>
          <p:nvPr/>
        </p:nvPicPr>
        <p:blipFill>
          <a:blip r:embed="rId2"/>
          <a:stretch>
            <a:fillRect/>
          </a:stretch>
        </p:blipFill>
        <p:spPr>
          <a:xfrm>
            <a:off x="0" y="1406331"/>
            <a:ext cx="9049524" cy="5284615"/>
          </a:xfrm>
          <a:prstGeom prst="rect">
            <a:avLst/>
          </a:prstGeom>
        </p:spPr>
      </p:pic>
      <p:sp>
        <p:nvSpPr>
          <p:cNvPr id="2" name="Rectangle 1">
            <a:extLst>
              <a:ext uri="{FF2B5EF4-FFF2-40B4-BE49-F238E27FC236}">
                <a16:creationId xmlns:a16="http://schemas.microsoft.com/office/drawing/2014/main" id="{A452B15C-4F56-FB75-0AB3-BFB21C9C4DFC}"/>
              </a:ext>
            </a:extLst>
          </p:cNvPr>
          <p:cNvSpPr/>
          <p:nvPr/>
        </p:nvSpPr>
        <p:spPr>
          <a:xfrm>
            <a:off x="4791808" y="2861678"/>
            <a:ext cx="1151792" cy="1050900"/>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6E9AB90-1C8F-3029-F3D8-CDE2205B840B}"/>
              </a:ext>
            </a:extLst>
          </p:cNvPr>
          <p:cNvSpPr txBox="1"/>
          <p:nvPr/>
        </p:nvSpPr>
        <p:spPr>
          <a:xfrm>
            <a:off x="4791808" y="2861678"/>
            <a:ext cx="1188146" cy="369332"/>
          </a:xfrm>
          <a:prstGeom prst="rect">
            <a:avLst/>
          </a:prstGeom>
          <a:noFill/>
        </p:spPr>
        <p:txBody>
          <a:bodyPr wrap="none" rtlCol="0">
            <a:spAutoFit/>
          </a:bodyPr>
          <a:lstStyle/>
          <a:p>
            <a:r>
              <a:rPr lang="en-US" dirty="0">
                <a:solidFill>
                  <a:srgbClr val="000000"/>
                </a:solidFill>
              </a:rPr>
              <a:t>Measure?</a:t>
            </a:r>
          </a:p>
        </p:txBody>
      </p:sp>
    </p:spTree>
    <p:extLst>
      <p:ext uri="{BB962C8B-B14F-4D97-AF65-F5344CB8AC3E}">
        <p14:creationId xmlns:p14="http://schemas.microsoft.com/office/powerpoint/2010/main" val="2668824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61FCBE-1E45-12CA-8866-0CFEC5CDB12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DB72611-F318-FAC3-1AE9-935722652101}"/>
              </a:ext>
            </a:extLst>
          </p:cNvPr>
          <p:cNvSpPr>
            <a:spLocks noGrp="1"/>
          </p:cNvSpPr>
          <p:nvPr>
            <p:ph type="title"/>
          </p:nvPr>
        </p:nvSpPr>
        <p:spPr/>
        <p:txBody>
          <a:bodyPr/>
          <a:lstStyle/>
          <a:p>
            <a:r>
              <a:rPr lang="en-US" b="1" spc="-100" dirty="0">
                <a:latin typeface="Helvetica" pitchFamily="2" charset="0"/>
              </a:rPr>
              <a:t>Motivation #3</a:t>
            </a:r>
            <a:r>
              <a:rPr lang="en-US" spc="-100" dirty="0">
                <a:latin typeface="Helvetica" pitchFamily="2" charset="0"/>
              </a:rPr>
              <a:t>: </a:t>
            </a:r>
            <a:r>
              <a:rPr lang="en-US" dirty="0">
                <a:latin typeface="Helvetica" pitchFamily="2" charset="0"/>
              </a:rPr>
              <a:t>Contribute to muon collider R&amp;D</a:t>
            </a:r>
            <a:endParaRPr lang="en-US" spc="-100" dirty="0">
              <a:latin typeface="Helvetica" pitchFamily="2" charset="0"/>
            </a:endParaRPr>
          </a:p>
        </p:txBody>
      </p:sp>
      <p:pic>
        <p:nvPicPr>
          <p:cNvPr id="9" name="Picture 8" descr="Diagram&#10;&#10;Description automatically generated">
            <a:extLst>
              <a:ext uri="{FF2B5EF4-FFF2-40B4-BE49-F238E27FC236}">
                <a16:creationId xmlns:a16="http://schemas.microsoft.com/office/drawing/2014/main" id="{B4BEA6AD-2A44-6194-07B8-020B7CF1C17E}"/>
              </a:ext>
            </a:extLst>
          </p:cNvPr>
          <p:cNvPicPr>
            <a:picLocks noChangeAspect="1"/>
          </p:cNvPicPr>
          <p:nvPr/>
        </p:nvPicPr>
        <p:blipFill>
          <a:blip r:embed="rId2"/>
          <a:stretch>
            <a:fillRect/>
          </a:stretch>
        </p:blipFill>
        <p:spPr>
          <a:xfrm>
            <a:off x="521043" y="1609467"/>
            <a:ext cx="7737390" cy="3868695"/>
          </a:xfrm>
          <a:prstGeom prst="rect">
            <a:avLst/>
          </a:prstGeom>
        </p:spPr>
      </p:pic>
      <p:sp>
        <p:nvSpPr>
          <p:cNvPr id="2" name="TextBox 1">
            <a:extLst>
              <a:ext uri="{FF2B5EF4-FFF2-40B4-BE49-F238E27FC236}">
                <a16:creationId xmlns:a16="http://schemas.microsoft.com/office/drawing/2014/main" id="{DDCD44C0-9D75-6919-725F-521756BB9795}"/>
              </a:ext>
            </a:extLst>
          </p:cNvPr>
          <p:cNvSpPr txBox="1"/>
          <p:nvPr/>
        </p:nvSpPr>
        <p:spPr>
          <a:xfrm>
            <a:off x="2440460" y="6527913"/>
            <a:ext cx="4263080" cy="276999"/>
          </a:xfrm>
          <a:prstGeom prst="rect">
            <a:avLst/>
          </a:prstGeom>
          <a:noFill/>
        </p:spPr>
        <p:txBody>
          <a:bodyPr wrap="square">
            <a:spAutoFit/>
          </a:bodyPr>
          <a:lstStyle/>
          <a:p>
            <a:pPr algn="ctr"/>
            <a:r>
              <a:rPr lang="en-US" sz="1200" dirty="0">
                <a:solidFill>
                  <a:schemeClr val="bg2">
                    <a:lumMod val="75000"/>
                  </a:schemeClr>
                </a:solidFill>
              </a:rPr>
              <a:t>https://</a:t>
            </a:r>
            <a:r>
              <a:rPr lang="en-US" sz="1200" dirty="0" err="1">
                <a:solidFill>
                  <a:schemeClr val="bg2">
                    <a:lumMod val="75000"/>
                  </a:schemeClr>
                </a:solidFill>
              </a:rPr>
              <a:t>arxiv.org</a:t>
            </a:r>
            <a:r>
              <a:rPr lang="en-US" sz="1200" dirty="0">
                <a:solidFill>
                  <a:schemeClr val="bg2">
                    <a:lumMod val="75000"/>
                  </a:schemeClr>
                </a:solidFill>
              </a:rPr>
              <a:t>/abs/2303.08533</a:t>
            </a:r>
          </a:p>
        </p:txBody>
      </p:sp>
    </p:spTree>
    <p:extLst>
      <p:ext uri="{BB962C8B-B14F-4D97-AF65-F5344CB8AC3E}">
        <p14:creationId xmlns:p14="http://schemas.microsoft.com/office/powerpoint/2010/main" val="7600010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AE178E-ED8D-EE39-B8CD-BB05F7769E8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D0CEC54-4C08-F63D-B3ED-A9CA683BCC87}"/>
              </a:ext>
            </a:extLst>
          </p:cNvPr>
          <p:cNvSpPr>
            <a:spLocks noGrp="1"/>
          </p:cNvSpPr>
          <p:nvPr>
            <p:ph type="title"/>
          </p:nvPr>
        </p:nvSpPr>
        <p:spPr/>
        <p:txBody>
          <a:bodyPr/>
          <a:lstStyle/>
          <a:p>
            <a:r>
              <a:rPr lang="en-US" dirty="0"/>
              <a:t>Artificial noise from longitudinal space charge solver</a:t>
            </a:r>
          </a:p>
        </p:txBody>
      </p:sp>
      <p:pic>
        <p:nvPicPr>
          <p:cNvPr id="5" name="Picture 4" descr="Diagram&#10;&#10;Description automatically generated">
            <a:extLst>
              <a:ext uri="{FF2B5EF4-FFF2-40B4-BE49-F238E27FC236}">
                <a16:creationId xmlns:a16="http://schemas.microsoft.com/office/drawing/2014/main" id="{EE716F50-1491-74A9-FAC6-0AACC121748D}"/>
              </a:ext>
            </a:extLst>
          </p:cNvPr>
          <p:cNvPicPr>
            <a:picLocks noChangeAspect="1"/>
          </p:cNvPicPr>
          <p:nvPr/>
        </p:nvPicPr>
        <p:blipFill>
          <a:blip r:embed="rId2"/>
          <a:stretch>
            <a:fillRect/>
          </a:stretch>
        </p:blipFill>
        <p:spPr>
          <a:xfrm>
            <a:off x="0" y="1406331"/>
            <a:ext cx="9049524" cy="5284615"/>
          </a:xfrm>
          <a:prstGeom prst="rect">
            <a:avLst/>
          </a:prstGeom>
        </p:spPr>
      </p:pic>
      <p:sp>
        <p:nvSpPr>
          <p:cNvPr id="2" name="Rectangle 1">
            <a:extLst>
              <a:ext uri="{FF2B5EF4-FFF2-40B4-BE49-F238E27FC236}">
                <a16:creationId xmlns:a16="http://schemas.microsoft.com/office/drawing/2014/main" id="{E2476B3B-4BB8-806C-3648-3134CF617A77}"/>
              </a:ext>
            </a:extLst>
          </p:cNvPr>
          <p:cNvSpPr/>
          <p:nvPr/>
        </p:nvSpPr>
        <p:spPr>
          <a:xfrm>
            <a:off x="7535008" y="4136563"/>
            <a:ext cx="1151792" cy="1050900"/>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D6576C05-97D2-40D0-81BB-B3B69E20C434}"/>
              </a:ext>
            </a:extLst>
          </p:cNvPr>
          <p:cNvSpPr txBox="1"/>
          <p:nvPr/>
        </p:nvSpPr>
        <p:spPr>
          <a:xfrm>
            <a:off x="8741793" y="4477347"/>
            <a:ext cx="402674" cy="369332"/>
          </a:xfrm>
          <a:prstGeom prst="rect">
            <a:avLst/>
          </a:prstGeom>
          <a:noFill/>
        </p:spPr>
        <p:txBody>
          <a:bodyPr wrap="none" rtlCol="0">
            <a:spAutoFit/>
          </a:bodyPr>
          <a:lstStyle/>
          <a:p>
            <a:r>
              <a:rPr lang="en-US" dirty="0"/>
              <a:t>??</a:t>
            </a:r>
          </a:p>
        </p:txBody>
      </p:sp>
    </p:spTree>
    <p:extLst>
      <p:ext uri="{BB962C8B-B14F-4D97-AF65-F5344CB8AC3E}">
        <p14:creationId xmlns:p14="http://schemas.microsoft.com/office/powerpoint/2010/main" val="30185389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EC6560-DB0D-3AB7-71DC-FB9519DA14D3}"/>
              </a:ext>
            </a:extLst>
          </p:cNvPr>
          <p:cNvSpPr>
            <a:spLocks noGrp="1"/>
          </p:cNvSpPr>
          <p:nvPr>
            <p:ph type="title"/>
          </p:nvPr>
        </p:nvSpPr>
        <p:spPr/>
        <p:txBody>
          <a:bodyPr/>
          <a:lstStyle/>
          <a:p>
            <a:r>
              <a:rPr lang="en-US" dirty="0"/>
              <a:t>Can amplify collective effects via phase space painting and energy modulation</a:t>
            </a:r>
          </a:p>
        </p:txBody>
      </p:sp>
      <p:pic>
        <p:nvPicPr>
          <p:cNvPr id="5" name="Picture 4" descr="Diagram&#10;&#10;Description automatically generated">
            <a:extLst>
              <a:ext uri="{FF2B5EF4-FFF2-40B4-BE49-F238E27FC236}">
                <a16:creationId xmlns:a16="http://schemas.microsoft.com/office/drawing/2014/main" id="{4B6ABE53-665B-BCF2-6F18-4CA6E9E1B17C}"/>
              </a:ext>
            </a:extLst>
          </p:cNvPr>
          <p:cNvPicPr>
            <a:picLocks noChangeAspect="1"/>
          </p:cNvPicPr>
          <p:nvPr/>
        </p:nvPicPr>
        <p:blipFill>
          <a:blip r:embed="rId2"/>
          <a:stretch>
            <a:fillRect/>
          </a:stretch>
        </p:blipFill>
        <p:spPr>
          <a:xfrm>
            <a:off x="153093" y="2277207"/>
            <a:ext cx="8837813" cy="3473507"/>
          </a:xfrm>
          <a:prstGeom prst="rect">
            <a:avLst/>
          </a:prstGeom>
        </p:spPr>
      </p:pic>
    </p:spTree>
    <p:extLst>
      <p:ext uri="{BB962C8B-B14F-4D97-AF65-F5344CB8AC3E}">
        <p14:creationId xmlns:p14="http://schemas.microsoft.com/office/powerpoint/2010/main" val="20820947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1610-F322-7D68-9585-99A25B4DB570}"/>
              </a:ext>
            </a:extLst>
          </p:cNvPr>
          <p:cNvSpPr>
            <a:spLocks noGrp="1"/>
          </p:cNvSpPr>
          <p:nvPr>
            <p:ph type="title"/>
          </p:nvPr>
        </p:nvSpPr>
        <p:spPr/>
        <p:txBody>
          <a:bodyPr/>
          <a:lstStyle/>
          <a:p>
            <a:r>
              <a:rPr lang="en-US" dirty="0"/>
              <a:t>First experiment</a:t>
            </a:r>
          </a:p>
        </p:txBody>
      </p:sp>
      <p:sp>
        <p:nvSpPr>
          <p:cNvPr id="3" name="Text Placeholder 2">
            <a:extLst>
              <a:ext uri="{FF2B5EF4-FFF2-40B4-BE49-F238E27FC236}">
                <a16:creationId xmlns:a16="http://schemas.microsoft.com/office/drawing/2014/main" id="{F36A257A-66D6-1541-B441-ED5989179C5E}"/>
              </a:ext>
            </a:extLst>
          </p:cNvPr>
          <p:cNvSpPr>
            <a:spLocks noGrp="1"/>
          </p:cNvSpPr>
          <p:nvPr>
            <p:ph type="body" sz="quarter" idx="18"/>
          </p:nvPr>
        </p:nvSpPr>
        <p:spPr/>
        <p:txBody>
          <a:bodyPr/>
          <a:lstStyle/>
          <a:p>
            <a:endParaRPr lang="en-US"/>
          </a:p>
        </p:txBody>
      </p:sp>
    </p:spTree>
    <p:extLst>
      <p:ext uri="{BB962C8B-B14F-4D97-AF65-F5344CB8AC3E}">
        <p14:creationId xmlns:p14="http://schemas.microsoft.com/office/powerpoint/2010/main" val="25496963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A5D73A-BB01-68F6-0C04-E764D79BDC68}"/>
              </a:ext>
            </a:extLst>
          </p:cNvPr>
          <p:cNvSpPr>
            <a:spLocks noGrp="1"/>
          </p:cNvSpPr>
          <p:nvPr>
            <p:ph sz="half" idx="2"/>
          </p:nvPr>
        </p:nvSpPr>
        <p:spPr/>
        <p:txBody>
          <a:bodyPr/>
          <a:lstStyle/>
          <a:p>
            <a:r>
              <a:rPr lang="en-US" dirty="0"/>
              <a:t>We </a:t>
            </a:r>
            <a:r>
              <a:rPr lang="en-US" b="1" dirty="0"/>
              <a:t>cannot</a:t>
            </a:r>
            <a:r>
              <a:rPr lang="en-US" dirty="0"/>
              <a:t> switch waveforms mid-cycle.</a:t>
            </a:r>
          </a:p>
          <a:p>
            <a:r>
              <a:rPr lang="en-US" dirty="0"/>
              <a:t>We </a:t>
            </a:r>
            <a:r>
              <a:rPr lang="en-US" b="1" dirty="0"/>
              <a:t>can</a:t>
            </a:r>
            <a:r>
              <a:rPr lang="en-US" dirty="0"/>
              <a:t> ramp the h=1 cavity drive amplitude on a delay (ramp starts after accumulation).</a:t>
            </a:r>
          </a:p>
          <a:p>
            <a:r>
              <a:rPr lang="en-US" dirty="0"/>
              <a:t>We </a:t>
            </a:r>
            <a:r>
              <a:rPr lang="en-US" b="1" dirty="0"/>
              <a:t>cannot</a:t>
            </a:r>
            <a:r>
              <a:rPr lang="en-US" dirty="0"/>
              <a:t> </a:t>
            </a:r>
            <a:r>
              <a:rPr lang="en-US" dirty="0" err="1"/>
              <a:t>unshort</a:t>
            </a:r>
            <a:r>
              <a:rPr lang="en-US" dirty="0"/>
              <a:t> the cavity mid-cycle. So there will be beam-induced voltage during accumulation.</a:t>
            </a:r>
          </a:p>
        </p:txBody>
      </p:sp>
      <p:sp>
        <p:nvSpPr>
          <p:cNvPr id="3" name="Title 2">
            <a:extLst>
              <a:ext uri="{FF2B5EF4-FFF2-40B4-BE49-F238E27FC236}">
                <a16:creationId xmlns:a16="http://schemas.microsoft.com/office/drawing/2014/main" id="{861F5AB5-320F-56B6-52EB-75C893AE6A37}"/>
              </a:ext>
            </a:extLst>
          </p:cNvPr>
          <p:cNvSpPr>
            <a:spLocks noGrp="1"/>
          </p:cNvSpPr>
          <p:nvPr>
            <p:ph type="title"/>
          </p:nvPr>
        </p:nvSpPr>
        <p:spPr/>
        <p:txBody>
          <a:bodyPr/>
          <a:lstStyle/>
          <a:p>
            <a:r>
              <a:rPr lang="en-US" dirty="0"/>
              <a:t>RF system is limited right now</a:t>
            </a:r>
          </a:p>
        </p:txBody>
      </p:sp>
    </p:spTree>
    <p:extLst>
      <p:ext uri="{BB962C8B-B14F-4D97-AF65-F5344CB8AC3E}">
        <p14:creationId xmlns:p14="http://schemas.microsoft.com/office/powerpoint/2010/main" val="12185748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8A3CC3-D2ED-2301-9121-02406C6E9006}"/>
              </a:ext>
            </a:extLst>
          </p:cNvPr>
          <p:cNvSpPr>
            <a:spLocks noGrp="1"/>
          </p:cNvSpPr>
          <p:nvPr>
            <p:ph type="title"/>
          </p:nvPr>
        </p:nvSpPr>
        <p:spPr/>
        <p:txBody>
          <a:bodyPr/>
          <a:lstStyle/>
          <a:p>
            <a:r>
              <a:rPr lang="en-US" dirty="0"/>
              <a:t>Induced voltage approaches max value after ~300 injected turns</a:t>
            </a:r>
          </a:p>
        </p:txBody>
      </p:sp>
      <p:pic>
        <p:nvPicPr>
          <p:cNvPr id="5" name="Picture 4" descr="Graphical user interface&#10;&#10;Description automatically generated">
            <a:extLst>
              <a:ext uri="{FF2B5EF4-FFF2-40B4-BE49-F238E27FC236}">
                <a16:creationId xmlns:a16="http://schemas.microsoft.com/office/drawing/2014/main" id="{1DCA7605-E725-B6CA-C118-F6F85785DF3E}"/>
              </a:ext>
            </a:extLst>
          </p:cNvPr>
          <p:cNvPicPr>
            <a:picLocks noChangeAspect="1"/>
          </p:cNvPicPr>
          <p:nvPr/>
        </p:nvPicPr>
        <p:blipFill>
          <a:blip r:embed="rId2"/>
          <a:stretch>
            <a:fillRect/>
          </a:stretch>
        </p:blipFill>
        <p:spPr>
          <a:xfrm>
            <a:off x="1028700" y="1547046"/>
            <a:ext cx="7086599" cy="4980867"/>
          </a:xfrm>
          <a:prstGeom prst="rect">
            <a:avLst/>
          </a:prstGeom>
        </p:spPr>
      </p:pic>
    </p:spTree>
    <p:extLst>
      <p:ext uri="{BB962C8B-B14F-4D97-AF65-F5344CB8AC3E}">
        <p14:creationId xmlns:p14="http://schemas.microsoft.com/office/powerpoint/2010/main" val="39811276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D91253-0D5A-266C-84DD-F7C4C8F6FFD5}"/>
              </a:ext>
            </a:extLst>
          </p:cNvPr>
          <p:cNvSpPr>
            <a:spLocks noGrp="1"/>
          </p:cNvSpPr>
          <p:nvPr>
            <p:ph type="title"/>
          </p:nvPr>
        </p:nvSpPr>
        <p:spPr/>
        <p:txBody>
          <a:bodyPr/>
          <a:lstStyle/>
          <a:p>
            <a:r>
              <a:rPr lang="en-US" dirty="0"/>
              <a:t>We didn’t see any bunching </a:t>
            </a:r>
            <a:r>
              <a:rPr lang="en-US" dirty="0">
                <a:sym typeface="Wingdings" pitchFamily="2" charset="2"/>
              </a:rPr>
              <a:t>:(</a:t>
            </a:r>
            <a:endParaRPr lang="en-US" dirty="0"/>
          </a:p>
        </p:txBody>
      </p:sp>
      <p:pic>
        <p:nvPicPr>
          <p:cNvPr id="13" name="Picture 12" descr="Chart, histogram&#10;&#10;Description automatically generated">
            <a:extLst>
              <a:ext uri="{FF2B5EF4-FFF2-40B4-BE49-F238E27FC236}">
                <a16:creationId xmlns:a16="http://schemas.microsoft.com/office/drawing/2014/main" id="{C9633ACA-E862-F3B0-8954-63CB102E6475}"/>
              </a:ext>
            </a:extLst>
          </p:cNvPr>
          <p:cNvPicPr>
            <a:picLocks noChangeAspect="1"/>
          </p:cNvPicPr>
          <p:nvPr/>
        </p:nvPicPr>
        <p:blipFill>
          <a:blip r:embed="rId2"/>
          <a:stretch>
            <a:fillRect/>
          </a:stretch>
        </p:blipFill>
        <p:spPr>
          <a:xfrm>
            <a:off x="3746006" y="1738624"/>
            <a:ext cx="4765432" cy="3574074"/>
          </a:xfrm>
          <a:prstGeom prst="rect">
            <a:avLst/>
          </a:prstGeom>
        </p:spPr>
      </p:pic>
      <p:sp>
        <p:nvSpPr>
          <p:cNvPr id="14" name="TextBox 13">
            <a:extLst>
              <a:ext uri="{FF2B5EF4-FFF2-40B4-BE49-F238E27FC236}">
                <a16:creationId xmlns:a16="http://schemas.microsoft.com/office/drawing/2014/main" id="{12676DC8-391B-E239-A294-FA86AF23D0B4}"/>
              </a:ext>
            </a:extLst>
          </p:cNvPr>
          <p:cNvSpPr txBox="1"/>
          <p:nvPr/>
        </p:nvSpPr>
        <p:spPr>
          <a:xfrm>
            <a:off x="2487131" y="4279604"/>
            <a:ext cx="788999" cy="338554"/>
          </a:xfrm>
          <a:prstGeom prst="rect">
            <a:avLst/>
          </a:prstGeom>
          <a:noFill/>
        </p:spPr>
        <p:txBody>
          <a:bodyPr wrap="none" rtlCol="0">
            <a:spAutoFit/>
          </a:bodyPr>
          <a:lstStyle/>
          <a:p>
            <a:pPr algn="r"/>
            <a:r>
              <a:rPr lang="en-US" sz="1600" dirty="0">
                <a:solidFill>
                  <a:schemeClr val="bg1">
                    <a:lumMod val="65000"/>
                  </a:schemeClr>
                </a:solidFill>
              </a:rPr>
              <a:t>Zero A</a:t>
            </a:r>
          </a:p>
        </p:txBody>
      </p:sp>
      <p:sp>
        <p:nvSpPr>
          <p:cNvPr id="16" name="Left Brace 15">
            <a:extLst>
              <a:ext uri="{FF2B5EF4-FFF2-40B4-BE49-F238E27FC236}">
                <a16:creationId xmlns:a16="http://schemas.microsoft.com/office/drawing/2014/main" id="{AD38AB44-DBCA-8B97-5DC6-CA529ECFBB9E}"/>
              </a:ext>
            </a:extLst>
          </p:cNvPr>
          <p:cNvSpPr/>
          <p:nvPr/>
        </p:nvSpPr>
        <p:spPr>
          <a:xfrm>
            <a:off x="3309665" y="4101585"/>
            <a:ext cx="242910" cy="694592"/>
          </a:xfrm>
          <a:prstGeom prst="leftBrace">
            <a:avLst>
              <a:gd name="adj1" fmla="val 30051"/>
              <a:gd name="adj2" fmla="val 50000"/>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ECE18F30-9AA5-FFB2-318F-FA107A50A64B}"/>
              </a:ext>
            </a:extLst>
          </p:cNvPr>
          <p:cNvSpPr txBox="1"/>
          <p:nvPr/>
        </p:nvSpPr>
        <p:spPr>
          <a:xfrm>
            <a:off x="1918112" y="3595988"/>
            <a:ext cx="1358017" cy="338554"/>
          </a:xfrm>
          <a:prstGeom prst="rect">
            <a:avLst/>
          </a:prstGeom>
          <a:noFill/>
        </p:spPr>
        <p:txBody>
          <a:bodyPr wrap="square" rtlCol="0">
            <a:spAutoFit/>
          </a:bodyPr>
          <a:lstStyle/>
          <a:p>
            <a:pPr algn="r"/>
            <a:r>
              <a:rPr lang="en-US" sz="1600" dirty="0">
                <a:solidFill>
                  <a:schemeClr val="bg1">
                    <a:lumMod val="65000"/>
                  </a:schemeClr>
                </a:solidFill>
              </a:rPr>
              <a:t>Ramp A</a:t>
            </a:r>
          </a:p>
        </p:txBody>
      </p:sp>
      <p:sp>
        <p:nvSpPr>
          <p:cNvPr id="18" name="Left Brace 17">
            <a:extLst>
              <a:ext uri="{FF2B5EF4-FFF2-40B4-BE49-F238E27FC236}">
                <a16:creationId xmlns:a16="http://schemas.microsoft.com/office/drawing/2014/main" id="{52179A4A-2BA2-7457-F34C-3F2351450260}"/>
              </a:ext>
            </a:extLst>
          </p:cNvPr>
          <p:cNvSpPr/>
          <p:nvPr/>
        </p:nvSpPr>
        <p:spPr>
          <a:xfrm>
            <a:off x="3292080" y="3472907"/>
            <a:ext cx="242910" cy="584716"/>
          </a:xfrm>
          <a:prstGeom prst="leftBrace">
            <a:avLst>
              <a:gd name="adj1" fmla="val 30051"/>
              <a:gd name="adj2" fmla="val 50000"/>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DAA1B454-1BFE-FDBE-952E-BD1D213DDB7F}"/>
              </a:ext>
            </a:extLst>
          </p:cNvPr>
          <p:cNvSpPr txBox="1"/>
          <p:nvPr/>
        </p:nvSpPr>
        <p:spPr>
          <a:xfrm>
            <a:off x="1918112" y="2465067"/>
            <a:ext cx="1358017" cy="338554"/>
          </a:xfrm>
          <a:prstGeom prst="rect">
            <a:avLst/>
          </a:prstGeom>
          <a:noFill/>
        </p:spPr>
        <p:txBody>
          <a:bodyPr wrap="square" rtlCol="0">
            <a:spAutoFit/>
          </a:bodyPr>
          <a:lstStyle/>
          <a:p>
            <a:pPr algn="r"/>
            <a:r>
              <a:rPr lang="en-US" sz="1600" dirty="0">
                <a:solidFill>
                  <a:schemeClr val="bg1">
                    <a:lumMod val="65000"/>
                  </a:schemeClr>
                </a:solidFill>
              </a:rPr>
              <a:t>Constant A</a:t>
            </a:r>
          </a:p>
        </p:txBody>
      </p:sp>
      <p:sp>
        <p:nvSpPr>
          <p:cNvPr id="20" name="Left Brace 19">
            <a:extLst>
              <a:ext uri="{FF2B5EF4-FFF2-40B4-BE49-F238E27FC236}">
                <a16:creationId xmlns:a16="http://schemas.microsoft.com/office/drawing/2014/main" id="{66A60526-D705-F63A-CE90-9D59B1C97604}"/>
              </a:ext>
            </a:extLst>
          </p:cNvPr>
          <p:cNvSpPr/>
          <p:nvPr/>
        </p:nvSpPr>
        <p:spPr>
          <a:xfrm>
            <a:off x="3292080" y="1881499"/>
            <a:ext cx="242910" cy="1536469"/>
          </a:xfrm>
          <a:prstGeom prst="leftBrace">
            <a:avLst>
              <a:gd name="adj1" fmla="val 30051"/>
              <a:gd name="adj2" fmla="val 50000"/>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Left Brace 20">
            <a:extLst>
              <a:ext uri="{FF2B5EF4-FFF2-40B4-BE49-F238E27FC236}">
                <a16:creationId xmlns:a16="http://schemas.microsoft.com/office/drawing/2014/main" id="{444E0470-997A-AD0B-2E39-00F26EB51EA9}"/>
              </a:ext>
            </a:extLst>
          </p:cNvPr>
          <p:cNvSpPr/>
          <p:nvPr/>
        </p:nvSpPr>
        <p:spPr>
          <a:xfrm>
            <a:off x="1784052" y="4109352"/>
            <a:ext cx="242910" cy="694593"/>
          </a:xfrm>
          <a:prstGeom prst="leftBrace">
            <a:avLst>
              <a:gd name="adj1" fmla="val 30051"/>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a:extLst>
              <a:ext uri="{FF2B5EF4-FFF2-40B4-BE49-F238E27FC236}">
                <a16:creationId xmlns:a16="http://schemas.microsoft.com/office/drawing/2014/main" id="{4AF38B1C-6049-8D0A-228E-7A92E154197D}"/>
              </a:ext>
            </a:extLst>
          </p:cNvPr>
          <p:cNvSpPr txBox="1"/>
          <p:nvPr/>
        </p:nvSpPr>
        <p:spPr>
          <a:xfrm>
            <a:off x="324220" y="4287372"/>
            <a:ext cx="1451039" cy="338554"/>
          </a:xfrm>
          <a:prstGeom prst="rect">
            <a:avLst/>
          </a:prstGeom>
          <a:noFill/>
        </p:spPr>
        <p:txBody>
          <a:bodyPr wrap="none" rtlCol="0">
            <a:spAutoFit/>
          </a:bodyPr>
          <a:lstStyle/>
          <a:p>
            <a:pPr algn="r"/>
            <a:r>
              <a:rPr lang="en-US" sz="1600" dirty="0">
                <a:solidFill>
                  <a:srgbClr val="000000"/>
                </a:solidFill>
              </a:rPr>
              <a:t>Accumulation</a:t>
            </a:r>
          </a:p>
        </p:txBody>
      </p:sp>
      <p:sp>
        <p:nvSpPr>
          <p:cNvPr id="23" name="TextBox 22">
            <a:extLst>
              <a:ext uri="{FF2B5EF4-FFF2-40B4-BE49-F238E27FC236}">
                <a16:creationId xmlns:a16="http://schemas.microsoft.com/office/drawing/2014/main" id="{831B3DEF-B639-7547-1AAD-34D2DE195BCC}"/>
              </a:ext>
            </a:extLst>
          </p:cNvPr>
          <p:cNvSpPr txBox="1"/>
          <p:nvPr/>
        </p:nvSpPr>
        <p:spPr>
          <a:xfrm>
            <a:off x="758250" y="2803621"/>
            <a:ext cx="904346" cy="338554"/>
          </a:xfrm>
          <a:prstGeom prst="rect">
            <a:avLst/>
          </a:prstGeom>
          <a:noFill/>
        </p:spPr>
        <p:txBody>
          <a:bodyPr wrap="square" rtlCol="0">
            <a:spAutoFit/>
          </a:bodyPr>
          <a:lstStyle/>
          <a:p>
            <a:pPr algn="r"/>
            <a:r>
              <a:rPr lang="en-US" sz="1600" dirty="0">
                <a:solidFill>
                  <a:srgbClr val="000000"/>
                </a:solidFill>
              </a:rPr>
              <a:t>Storage</a:t>
            </a:r>
          </a:p>
        </p:txBody>
      </p:sp>
      <p:sp>
        <p:nvSpPr>
          <p:cNvPr id="24" name="Left Brace 23">
            <a:extLst>
              <a:ext uri="{FF2B5EF4-FFF2-40B4-BE49-F238E27FC236}">
                <a16:creationId xmlns:a16="http://schemas.microsoft.com/office/drawing/2014/main" id="{DFD8D6D8-BA18-58F9-F8D8-C9997C936387}"/>
              </a:ext>
            </a:extLst>
          </p:cNvPr>
          <p:cNvSpPr/>
          <p:nvPr/>
        </p:nvSpPr>
        <p:spPr>
          <a:xfrm>
            <a:off x="1766467" y="1881500"/>
            <a:ext cx="242910" cy="2177256"/>
          </a:xfrm>
          <a:prstGeom prst="leftBrace">
            <a:avLst>
              <a:gd name="adj1" fmla="val 30051"/>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629233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89A9CA65-2310-D4F2-CC0A-6B6842964E99}"/>
              </a:ext>
            </a:extLst>
          </p:cNvPr>
          <p:cNvPicPr>
            <a:picLocks noChangeAspect="1"/>
          </p:cNvPicPr>
          <p:nvPr/>
        </p:nvPicPr>
        <p:blipFill>
          <a:blip r:embed="rId2"/>
          <a:stretch>
            <a:fillRect/>
          </a:stretch>
        </p:blipFill>
        <p:spPr>
          <a:xfrm>
            <a:off x="685800" y="697556"/>
            <a:ext cx="7772400" cy="5462887"/>
          </a:xfrm>
          <a:prstGeom prst="rect">
            <a:avLst/>
          </a:prstGeom>
        </p:spPr>
      </p:pic>
    </p:spTree>
    <p:extLst>
      <p:ext uri="{BB962C8B-B14F-4D97-AF65-F5344CB8AC3E}">
        <p14:creationId xmlns:p14="http://schemas.microsoft.com/office/powerpoint/2010/main" val="30871290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4C7977-519E-13EA-6CF0-C481AFCA0AE3}"/>
              </a:ext>
            </a:extLst>
          </p:cNvPr>
          <p:cNvSpPr>
            <a:spLocks noGrp="1"/>
          </p:cNvSpPr>
          <p:nvPr>
            <p:ph sz="half" idx="2"/>
          </p:nvPr>
        </p:nvSpPr>
        <p:spPr>
          <a:xfrm>
            <a:off x="333014" y="1715511"/>
            <a:ext cx="8230693" cy="4198835"/>
          </a:xfrm>
        </p:spPr>
        <p:txBody>
          <a:bodyPr/>
          <a:lstStyle/>
          <a:p>
            <a:r>
              <a:rPr lang="en-US" dirty="0"/>
              <a:t>RF feedback was unstable at 300 injected turns; we operated without feedback.</a:t>
            </a:r>
          </a:p>
          <a:p>
            <a:r>
              <a:rPr lang="en-US" dirty="0"/>
              <a:t>Since we operated without feedback, the setpoint phase/amplitude were not equal to the actual values.</a:t>
            </a:r>
          </a:p>
          <a:p>
            <a:r>
              <a:rPr lang="en-US" dirty="0"/>
              <a:t>Next time, we’ll start at low intensity with feedback on.</a:t>
            </a:r>
          </a:p>
        </p:txBody>
      </p:sp>
      <p:sp>
        <p:nvSpPr>
          <p:cNvPr id="3" name="Title 2">
            <a:extLst>
              <a:ext uri="{FF2B5EF4-FFF2-40B4-BE49-F238E27FC236}">
                <a16:creationId xmlns:a16="http://schemas.microsoft.com/office/drawing/2014/main" id="{BF04BD77-D91E-5CA6-A291-9F2EC39B0F39}"/>
              </a:ext>
            </a:extLst>
          </p:cNvPr>
          <p:cNvSpPr>
            <a:spLocks noGrp="1"/>
          </p:cNvSpPr>
          <p:nvPr>
            <p:ph type="title"/>
          </p:nvPr>
        </p:nvSpPr>
        <p:spPr/>
        <p:txBody>
          <a:bodyPr/>
          <a:lstStyle/>
          <a:p>
            <a:r>
              <a:rPr lang="en-US" dirty="0"/>
              <a:t>Actual RF phase was probably </a:t>
            </a:r>
            <a:r>
              <a:rPr lang="en-US" dirty="0" err="1"/>
              <a:t>debunching</a:t>
            </a:r>
            <a:endParaRPr lang="en-US" dirty="0"/>
          </a:p>
        </p:txBody>
      </p:sp>
    </p:spTree>
    <p:extLst>
      <p:ext uri="{BB962C8B-B14F-4D97-AF65-F5344CB8AC3E}">
        <p14:creationId xmlns:p14="http://schemas.microsoft.com/office/powerpoint/2010/main" val="11058965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163D36-9143-8948-843A-84F8C6F99A97}"/>
              </a:ext>
            </a:extLst>
          </p:cNvPr>
          <p:cNvSpPr>
            <a:spLocks noGrp="1"/>
          </p:cNvSpPr>
          <p:nvPr>
            <p:ph sz="half" idx="2"/>
          </p:nvPr>
        </p:nvSpPr>
        <p:spPr>
          <a:xfrm>
            <a:off x="333014" y="1538655"/>
            <a:ext cx="8478787" cy="4375692"/>
          </a:xfrm>
        </p:spPr>
        <p:txBody>
          <a:bodyPr/>
          <a:lstStyle/>
          <a:p>
            <a:pPr>
              <a:spcAft>
                <a:spcPts val="0"/>
              </a:spcAft>
            </a:pPr>
            <a:r>
              <a:rPr lang="en-US" dirty="0">
                <a:solidFill>
                  <a:srgbClr val="000000"/>
                </a:solidFill>
              </a:rPr>
              <a:t>Bunch compression in the SNS could be valuable for studying collective effects</a:t>
            </a:r>
          </a:p>
          <a:p>
            <a:pPr marL="0" indent="0">
              <a:spcAft>
                <a:spcPts val="0"/>
              </a:spcAft>
              <a:buNone/>
            </a:pPr>
            <a:endParaRPr lang="en-US" dirty="0">
              <a:solidFill>
                <a:srgbClr val="000000"/>
              </a:solidFill>
            </a:endParaRPr>
          </a:p>
          <a:p>
            <a:r>
              <a:rPr lang="en-US" dirty="0">
                <a:solidFill>
                  <a:srgbClr val="000000"/>
                </a:solidFill>
              </a:rPr>
              <a:t>Experiments started this month</a:t>
            </a:r>
          </a:p>
          <a:p>
            <a:r>
              <a:rPr lang="en-US" dirty="0">
                <a:solidFill>
                  <a:srgbClr val="000000"/>
                </a:solidFill>
              </a:rPr>
              <a:t>Success may hinge on ring RF engineering</a:t>
            </a:r>
          </a:p>
          <a:p>
            <a:r>
              <a:rPr lang="en-US" dirty="0">
                <a:solidFill>
                  <a:srgbClr val="000000"/>
                </a:solidFill>
              </a:rPr>
              <a:t>Thanks for listening!</a:t>
            </a:r>
          </a:p>
          <a:p>
            <a:pPr marL="0" indent="0">
              <a:buNone/>
            </a:pPr>
            <a:endParaRPr lang="en-US" dirty="0">
              <a:solidFill>
                <a:srgbClr val="000000"/>
              </a:solidFill>
            </a:endParaRPr>
          </a:p>
          <a:p>
            <a:pPr lvl="2"/>
            <a:endParaRPr lang="en-US" sz="2300" dirty="0">
              <a:solidFill>
                <a:srgbClr val="000000"/>
              </a:solidFill>
            </a:endParaRPr>
          </a:p>
        </p:txBody>
      </p:sp>
      <p:sp>
        <p:nvSpPr>
          <p:cNvPr id="3" name="Title 2">
            <a:extLst>
              <a:ext uri="{FF2B5EF4-FFF2-40B4-BE49-F238E27FC236}">
                <a16:creationId xmlns:a16="http://schemas.microsoft.com/office/drawing/2014/main" id="{DBFB64AB-4D22-663E-401B-992052DF77BD}"/>
              </a:ext>
            </a:extLst>
          </p:cNvPr>
          <p:cNvSpPr>
            <a:spLocks noGrp="1"/>
          </p:cNvSpPr>
          <p:nvPr>
            <p:ph type="title"/>
          </p:nvPr>
        </p:nvSpPr>
        <p:spPr/>
        <p:txBody>
          <a:bodyPr/>
          <a:lstStyle/>
          <a:p>
            <a:r>
              <a:rPr lang="en-US" dirty="0"/>
              <a:t>Conclusion</a:t>
            </a:r>
          </a:p>
        </p:txBody>
      </p:sp>
    </p:spTree>
    <p:extLst>
      <p:ext uri="{BB962C8B-B14F-4D97-AF65-F5344CB8AC3E}">
        <p14:creationId xmlns:p14="http://schemas.microsoft.com/office/powerpoint/2010/main" val="41221614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74B0FA-A37B-8B8B-61B8-32456D7D2DA2}"/>
              </a:ext>
            </a:extLst>
          </p:cNvPr>
          <p:cNvSpPr>
            <a:spLocks noGrp="1"/>
          </p:cNvSpPr>
          <p:nvPr>
            <p:ph sz="half" idx="2"/>
          </p:nvPr>
        </p:nvSpPr>
        <p:spPr/>
        <p:txBody>
          <a:bodyPr/>
          <a:lstStyle/>
          <a:p>
            <a:endParaRPr lang="en-US"/>
          </a:p>
        </p:txBody>
      </p:sp>
      <p:sp>
        <p:nvSpPr>
          <p:cNvPr id="3" name="Title 2">
            <a:extLst>
              <a:ext uri="{FF2B5EF4-FFF2-40B4-BE49-F238E27FC236}">
                <a16:creationId xmlns:a16="http://schemas.microsoft.com/office/drawing/2014/main" id="{4D29E2C9-D436-01F4-CE7B-D2B53A8F493F}"/>
              </a:ext>
            </a:extLst>
          </p:cNvPr>
          <p:cNvSpPr>
            <a:spLocks noGrp="1"/>
          </p:cNvSpPr>
          <p:nvPr>
            <p:ph type="title"/>
          </p:nvPr>
        </p:nvSpPr>
        <p:spPr/>
        <p:txBody>
          <a:bodyPr/>
          <a:lstStyle/>
          <a:p>
            <a:endParaRPr lang="en-US" dirty="0"/>
          </a:p>
        </p:txBody>
      </p:sp>
      <p:sp>
        <p:nvSpPr>
          <p:cNvPr id="4" name="Rectangle 3">
            <a:extLst>
              <a:ext uri="{FF2B5EF4-FFF2-40B4-BE49-F238E27FC236}">
                <a16:creationId xmlns:a16="http://schemas.microsoft.com/office/drawing/2014/main" id="{0F7A1A7B-0239-450E-D44D-959F11687CA7}"/>
              </a:ext>
            </a:extLst>
          </p:cNvPr>
          <p:cNvSpPr/>
          <p:nvPr/>
        </p:nvSpPr>
        <p:spPr>
          <a:xfrm>
            <a:off x="0" y="0"/>
            <a:ext cx="9144000" cy="6858000"/>
          </a:xfrm>
          <a:prstGeom prst="rect">
            <a:avLst/>
          </a:prstGeom>
          <a:solidFill>
            <a:srgbClr val="0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1086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EC3CA3-6366-FCA1-9036-583DBA9A4DD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CA09F1D-6529-042F-F613-F5BFE22A4E70}"/>
              </a:ext>
            </a:extLst>
          </p:cNvPr>
          <p:cNvSpPr>
            <a:spLocks noGrp="1"/>
          </p:cNvSpPr>
          <p:nvPr>
            <p:ph type="title"/>
          </p:nvPr>
        </p:nvSpPr>
        <p:spPr/>
        <p:txBody>
          <a:bodyPr/>
          <a:lstStyle/>
          <a:p>
            <a:r>
              <a:rPr lang="en-US" b="1" spc="-100" dirty="0">
                <a:latin typeface="Helvetica" pitchFamily="2" charset="0"/>
              </a:rPr>
              <a:t>Motivation #3</a:t>
            </a:r>
            <a:r>
              <a:rPr lang="en-US" spc="-100" dirty="0">
                <a:latin typeface="Helvetica" pitchFamily="2" charset="0"/>
              </a:rPr>
              <a:t>: </a:t>
            </a:r>
            <a:r>
              <a:rPr lang="en-US" dirty="0">
                <a:latin typeface="Helvetica" pitchFamily="2" charset="0"/>
              </a:rPr>
              <a:t>Contribute to muon collider R&amp;D</a:t>
            </a:r>
            <a:endParaRPr lang="en-US" spc="-100" dirty="0">
              <a:latin typeface="Helvetica" pitchFamily="2" charset="0"/>
            </a:endParaRPr>
          </a:p>
        </p:txBody>
      </p:sp>
      <p:pic>
        <p:nvPicPr>
          <p:cNvPr id="4" name="Picture 3" descr="Diagram&#10;&#10;Description automatically generated">
            <a:extLst>
              <a:ext uri="{FF2B5EF4-FFF2-40B4-BE49-F238E27FC236}">
                <a16:creationId xmlns:a16="http://schemas.microsoft.com/office/drawing/2014/main" id="{9E36F89A-7317-6445-CC4A-21DD3B7D4856}"/>
              </a:ext>
            </a:extLst>
          </p:cNvPr>
          <p:cNvPicPr>
            <a:picLocks noChangeAspect="1"/>
          </p:cNvPicPr>
          <p:nvPr/>
        </p:nvPicPr>
        <p:blipFill>
          <a:blip r:embed="rId3"/>
          <a:stretch>
            <a:fillRect/>
          </a:stretch>
        </p:blipFill>
        <p:spPr>
          <a:xfrm>
            <a:off x="685800" y="1819793"/>
            <a:ext cx="7772400" cy="3841993"/>
          </a:xfrm>
          <a:prstGeom prst="rect">
            <a:avLst/>
          </a:prstGeom>
        </p:spPr>
      </p:pic>
      <p:sp>
        <p:nvSpPr>
          <p:cNvPr id="2" name="TextBox 1">
            <a:extLst>
              <a:ext uri="{FF2B5EF4-FFF2-40B4-BE49-F238E27FC236}">
                <a16:creationId xmlns:a16="http://schemas.microsoft.com/office/drawing/2014/main" id="{B01477B6-98BC-F7DE-AB0D-0143E43167D4}"/>
              </a:ext>
            </a:extLst>
          </p:cNvPr>
          <p:cNvSpPr txBox="1"/>
          <p:nvPr/>
        </p:nvSpPr>
        <p:spPr>
          <a:xfrm>
            <a:off x="2440460" y="6527913"/>
            <a:ext cx="4263080" cy="276999"/>
          </a:xfrm>
          <a:prstGeom prst="rect">
            <a:avLst/>
          </a:prstGeom>
          <a:noFill/>
        </p:spPr>
        <p:txBody>
          <a:bodyPr wrap="square">
            <a:spAutoFit/>
          </a:bodyPr>
          <a:lstStyle/>
          <a:p>
            <a:pPr algn="ctr"/>
            <a:r>
              <a:rPr lang="en-US" sz="1200" dirty="0">
                <a:solidFill>
                  <a:schemeClr val="bg2">
                    <a:lumMod val="75000"/>
                  </a:schemeClr>
                </a:solidFill>
              </a:rPr>
              <a:t>https://</a:t>
            </a:r>
            <a:r>
              <a:rPr lang="en-US" sz="1200" dirty="0" err="1">
                <a:solidFill>
                  <a:schemeClr val="bg2">
                    <a:lumMod val="75000"/>
                  </a:schemeClr>
                </a:solidFill>
              </a:rPr>
              <a:t>arxiv.org</a:t>
            </a:r>
            <a:r>
              <a:rPr lang="en-US" sz="1200" dirty="0">
                <a:solidFill>
                  <a:schemeClr val="bg2">
                    <a:lumMod val="75000"/>
                  </a:schemeClr>
                </a:solidFill>
              </a:rPr>
              <a:t>/abs/2407.12450</a:t>
            </a:r>
          </a:p>
        </p:txBody>
      </p:sp>
    </p:spTree>
    <p:extLst>
      <p:ext uri="{BB962C8B-B14F-4D97-AF65-F5344CB8AC3E}">
        <p14:creationId xmlns:p14="http://schemas.microsoft.com/office/powerpoint/2010/main" val="35567840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2" name="Group 141">
            <a:extLst>
              <a:ext uri="{FF2B5EF4-FFF2-40B4-BE49-F238E27FC236}">
                <a16:creationId xmlns:a16="http://schemas.microsoft.com/office/drawing/2014/main" id="{18450C7A-95A4-1A59-464C-FE8D9F7C3A2D}"/>
              </a:ext>
            </a:extLst>
          </p:cNvPr>
          <p:cNvGrpSpPr/>
          <p:nvPr/>
        </p:nvGrpSpPr>
        <p:grpSpPr>
          <a:xfrm>
            <a:off x="30963" y="1410747"/>
            <a:ext cx="8418480" cy="4036506"/>
            <a:chOff x="115802" y="1611417"/>
            <a:chExt cx="8418480" cy="4036506"/>
          </a:xfrm>
        </p:grpSpPr>
        <p:sp>
          <p:nvSpPr>
            <p:cNvPr id="72" name="Rectangle 8">
              <a:extLst>
                <a:ext uri="{FF2B5EF4-FFF2-40B4-BE49-F238E27FC236}">
                  <a16:creationId xmlns:a16="http://schemas.microsoft.com/office/drawing/2014/main" id="{83A011A7-6556-FB68-3847-56A088B9C0BE}"/>
                </a:ext>
              </a:extLst>
            </p:cNvPr>
            <p:cNvSpPr>
              <a:spLocks noChangeArrowheads="1"/>
            </p:cNvSpPr>
            <p:nvPr/>
          </p:nvSpPr>
          <p:spPr bwMode="auto">
            <a:xfrm>
              <a:off x="2175089" y="1901390"/>
              <a:ext cx="6359193" cy="7170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73" name="Rectangle 9">
              <a:extLst>
                <a:ext uri="{FF2B5EF4-FFF2-40B4-BE49-F238E27FC236}">
                  <a16:creationId xmlns:a16="http://schemas.microsoft.com/office/drawing/2014/main" id="{BA64A251-4ED3-E71E-8F99-14E9F2B77220}"/>
                </a:ext>
              </a:extLst>
            </p:cNvPr>
            <p:cNvSpPr>
              <a:spLocks noChangeArrowheads="1"/>
            </p:cNvSpPr>
            <p:nvPr/>
          </p:nvSpPr>
          <p:spPr bwMode="auto">
            <a:xfrm>
              <a:off x="2357923" y="2082801"/>
              <a:ext cx="69991" cy="535663"/>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74" name="Rectangle 10">
              <a:extLst>
                <a:ext uri="{FF2B5EF4-FFF2-40B4-BE49-F238E27FC236}">
                  <a16:creationId xmlns:a16="http://schemas.microsoft.com/office/drawing/2014/main" id="{23015EC1-D410-49CB-69DA-0FE2D97271E8}"/>
                </a:ext>
              </a:extLst>
            </p:cNvPr>
            <p:cNvSpPr>
              <a:spLocks noChangeArrowheads="1"/>
            </p:cNvSpPr>
            <p:nvPr/>
          </p:nvSpPr>
          <p:spPr bwMode="auto">
            <a:xfrm>
              <a:off x="3657758" y="2082801"/>
              <a:ext cx="78561" cy="535663"/>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75" name="Rectangle 11">
              <a:extLst>
                <a:ext uri="{FF2B5EF4-FFF2-40B4-BE49-F238E27FC236}">
                  <a16:creationId xmlns:a16="http://schemas.microsoft.com/office/drawing/2014/main" id="{1A97E602-DF2D-75A6-4087-304450AA88C5}"/>
                </a:ext>
              </a:extLst>
            </p:cNvPr>
            <p:cNvSpPr>
              <a:spLocks noChangeArrowheads="1"/>
            </p:cNvSpPr>
            <p:nvPr/>
          </p:nvSpPr>
          <p:spPr bwMode="auto">
            <a:xfrm>
              <a:off x="4949023" y="2082801"/>
              <a:ext cx="87132" cy="535663"/>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76" name="Rectangle 12">
              <a:extLst>
                <a:ext uri="{FF2B5EF4-FFF2-40B4-BE49-F238E27FC236}">
                  <a16:creationId xmlns:a16="http://schemas.microsoft.com/office/drawing/2014/main" id="{57892C5F-89FF-21EB-354E-1D8A3A875AEF}"/>
                </a:ext>
              </a:extLst>
            </p:cNvPr>
            <p:cNvSpPr>
              <a:spLocks noChangeArrowheads="1"/>
            </p:cNvSpPr>
            <p:nvPr/>
          </p:nvSpPr>
          <p:spPr bwMode="auto">
            <a:xfrm>
              <a:off x="6248858" y="2082801"/>
              <a:ext cx="69991" cy="535663"/>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77" name="Rectangle 13">
              <a:extLst>
                <a:ext uri="{FF2B5EF4-FFF2-40B4-BE49-F238E27FC236}">
                  <a16:creationId xmlns:a16="http://schemas.microsoft.com/office/drawing/2014/main" id="{72EEFDA6-1703-CCE0-84CC-52AAE3859F08}"/>
                </a:ext>
              </a:extLst>
            </p:cNvPr>
            <p:cNvSpPr>
              <a:spLocks noChangeArrowheads="1"/>
            </p:cNvSpPr>
            <p:nvPr/>
          </p:nvSpPr>
          <p:spPr bwMode="auto">
            <a:xfrm>
              <a:off x="7540122" y="2082801"/>
              <a:ext cx="78561" cy="535663"/>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78" name="Rectangle 14">
              <a:extLst>
                <a:ext uri="{FF2B5EF4-FFF2-40B4-BE49-F238E27FC236}">
                  <a16:creationId xmlns:a16="http://schemas.microsoft.com/office/drawing/2014/main" id="{BD103B0F-D521-903E-15EA-EF29181D9373}"/>
                </a:ext>
              </a:extLst>
            </p:cNvPr>
            <p:cNvSpPr>
              <a:spLocks noChangeArrowheads="1"/>
            </p:cNvSpPr>
            <p:nvPr/>
          </p:nvSpPr>
          <p:spPr bwMode="auto">
            <a:xfrm>
              <a:off x="2175089" y="3308397"/>
              <a:ext cx="6359193" cy="7170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79" name="Rectangle 15">
              <a:extLst>
                <a:ext uri="{FF2B5EF4-FFF2-40B4-BE49-F238E27FC236}">
                  <a16:creationId xmlns:a16="http://schemas.microsoft.com/office/drawing/2014/main" id="{EE71E23D-637F-CDEB-FAED-AD26AF8F3D75}"/>
                </a:ext>
              </a:extLst>
            </p:cNvPr>
            <p:cNvSpPr>
              <a:spLocks noChangeArrowheads="1"/>
            </p:cNvSpPr>
            <p:nvPr/>
          </p:nvSpPr>
          <p:spPr bwMode="auto">
            <a:xfrm>
              <a:off x="2175089" y="3489809"/>
              <a:ext cx="1359827" cy="52709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0" name="Rectangle 16">
              <a:extLst>
                <a:ext uri="{FF2B5EF4-FFF2-40B4-BE49-F238E27FC236}">
                  <a16:creationId xmlns:a16="http://schemas.microsoft.com/office/drawing/2014/main" id="{8FB88ECE-AB67-6B50-5324-384E4001EAE9}"/>
                </a:ext>
              </a:extLst>
            </p:cNvPr>
            <p:cNvSpPr>
              <a:spLocks noChangeArrowheads="1"/>
            </p:cNvSpPr>
            <p:nvPr/>
          </p:nvSpPr>
          <p:spPr bwMode="auto">
            <a:xfrm>
              <a:off x="2175089" y="3489809"/>
              <a:ext cx="1369826" cy="535663"/>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1" name="Rectangle 17">
              <a:extLst>
                <a:ext uri="{FF2B5EF4-FFF2-40B4-BE49-F238E27FC236}">
                  <a16:creationId xmlns:a16="http://schemas.microsoft.com/office/drawing/2014/main" id="{961A9E84-4151-84BD-31DD-A1F1B79BE8C1}"/>
                </a:ext>
              </a:extLst>
            </p:cNvPr>
            <p:cNvSpPr>
              <a:spLocks noChangeArrowheads="1"/>
            </p:cNvSpPr>
            <p:nvPr/>
          </p:nvSpPr>
          <p:spPr bwMode="auto">
            <a:xfrm>
              <a:off x="2175089" y="3489809"/>
              <a:ext cx="1359827" cy="52709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2" name="Rectangle 18">
              <a:extLst>
                <a:ext uri="{FF2B5EF4-FFF2-40B4-BE49-F238E27FC236}">
                  <a16:creationId xmlns:a16="http://schemas.microsoft.com/office/drawing/2014/main" id="{72C9080B-F51E-2D97-2703-BF7427CCE6B9}"/>
                </a:ext>
              </a:extLst>
            </p:cNvPr>
            <p:cNvSpPr>
              <a:spLocks noChangeArrowheads="1"/>
            </p:cNvSpPr>
            <p:nvPr/>
          </p:nvSpPr>
          <p:spPr bwMode="auto">
            <a:xfrm>
              <a:off x="2175089" y="3489809"/>
              <a:ext cx="1369826" cy="5356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3" name="Rectangle 19">
              <a:extLst>
                <a:ext uri="{FF2B5EF4-FFF2-40B4-BE49-F238E27FC236}">
                  <a16:creationId xmlns:a16="http://schemas.microsoft.com/office/drawing/2014/main" id="{0C8A1BCD-F0CE-D886-822C-101D16825016}"/>
                </a:ext>
              </a:extLst>
            </p:cNvPr>
            <p:cNvSpPr>
              <a:spLocks noChangeArrowheads="1"/>
            </p:cNvSpPr>
            <p:nvPr/>
          </p:nvSpPr>
          <p:spPr bwMode="auto">
            <a:xfrm>
              <a:off x="4279108" y="3489809"/>
              <a:ext cx="1482669" cy="52709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4" name="Rectangle 20">
              <a:extLst>
                <a:ext uri="{FF2B5EF4-FFF2-40B4-BE49-F238E27FC236}">
                  <a16:creationId xmlns:a16="http://schemas.microsoft.com/office/drawing/2014/main" id="{DE11F4EC-B839-EEAB-30AE-CECD3D79D17A}"/>
                </a:ext>
              </a:extLst>
            </p:cNvPr>
            <p:cNvSpPr>
              <a:spLocks noChangeArrowheads="1"/>
            </p:cNvSpPr>
            <p:nvPr/>
          </p:nvSpPr>
          <p:spPr bwMode="auto">
            <a:xfrm>
              <a:off x="4279108" y="3489809"/>
              <a:ext cx="1492668" cy="5356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5" name="Rectangle 21">
              <a:extLst>
                <a:ext uri="{FF2B5EF4-FFF2-40B4-BE49-F238E27FC236}">
                  <a16:creationId xmlns:a16="http://schemas.microsoft.com/office/drawing/2014/main" id="{5455FC77-B793-4AA1-9418-A288460911AF}"/>
                </a:ext>
              </a:extLst>
            </p:cNvPr>
            <p:cNvSpPr>
              <a:spLocks noChangeArrowheads="1"/>
            </p:cNvSpPr>
            <p:nvPr/>
          </p:nvSpPr>
          <p:spPr bwMode="auto">
            <a:xfrm>
              <a:off x="6408837" y="3489809"/>
              <a:ext cx="1482669" cy="52709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6" name="Rectangle 22">
              <a:extLst>
                <a:ext uri="{FF2B5EF4-FFF2-40B4-BE49-F238E27FC236}">
                  <a16:creationId xmlns:a16="http://schemas.microsoft.com/office/drawing/2014/main" id="{842DEA2A-8067-D562-22E7-57054B87030D}"/>
                </a:ext>
              </a:extLst>
            </p:cNvPr>
            <p:cNvSpPr>
              <a:spLocks noChangeArrowheads="1"/>
            </p:cNvSpPr>
            <p:nvPr/>
          </p:nvSpPr>
          <p:spPr bwMode="auto">
            <a:xfrm>
              <a:off x="6408837" y="3489809"/>
              <a:ext cx="1491239" cy="535663"/>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7" name="Rectangle 23">
              <a:extLst>
                <a:ext uri="{FF2B5EF4-FFF2-40B4-BE49-F238E27FC236}">
                  <a16:creationId xmlns:a16="http://schemas.microsoft.com/office/drawing/2014/main" id="{228AEBD9-D4E3-F3AC-D94F-00F1CD9A5F0D}"/>
                </a:ext>
              </a:extLst>
            </p:cNvPr>
            <p:cNvSpPr>
              <a:spLocks noChangeArrowheads="1"/>
            </p:cNvSpPr>
            <p:nvPr/>
          </p:nvSpPr>
          <p:spPr bwMode="auto">
            <a:xfrm>
              <a:off x="6428835" y="3489809"/>
              <a:ext cx="1482669" cy="52709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8" name="Rectangle 24">
              <a:extLst>
                <a:ext uri="{FF2B5EF4-FFF2-40B4-BE49-F238E27FC236}">
                  <a16:creationId xmlns:a16="http://schemas.microsoft.com/office/drawing/2014/main" id="{2D179CAF-7C3D-7A9C-3EB2-397F06D958F3}"/>
                </a:ext>
              </a:extLst>
            </p:cNvPr>
            <p:cNvSpPr>
              <a:spLocks noChangeArrowheads="1"/>
            </p:cNvSpPr>
            <p:nvPr/>
          </p:nvSpPr>
          <p:spPr bwMode="auto">
            <a:xfrm>
              <a:off x="6408837" y="3489809"/>
              <a:ext cx="1491239" cy="5356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89" name="Line 25">
              <a:extLst>
                <a:ext uri="{FF2B5EF4-FFF2-40B4-BE49-F238E27FC236}">
                  <a16:creationId xmlns:a16="http://schemas.microsoft.com/office/drawing/2014/main" id="{6B4F7A6F-8692-F33F-1201-186CACFC9FFC}"/>
                </a:ext>
              </a:extLst>
            </p:cNvPr>
            <p:cNvSpPr>
              <a:spLocks noChangeShapeType="1"/>
            </p:cNvSpPr>
            <p:nvPr/>
          </p:nvSpPr>
          <p:spPr bwMode="auto">
            <a:xfrm flipH="1">
              <a:off x="2175089" y="2609893"/>
              <a:ext cx="182834" cy="6985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0" name="Line 26">
              <a:extLst>
                <a:ext uri="{FF2B5EF4-FFF2-40B4-BE49-F238E27FC236}">
                  <a16:creationId xmlns:a16="http://schemas.microsoft.com/office/drawing/2014/main" id="{88F82833-6EA2-EEB5-F155-ED3AD6E9A87B}"/>
                </a:ext>
              </a:extLst>
            </p:cNvPr>
            <p:cNvSpPr>
              <a:spLocks noChangeShapeType="1"/>
            </p:cNvSpPr>
            <p:nvPr/>
          </p:nvSpPr>
          <p:spPr bwMode="auto">
            <a:xfrm>
              <a:off x="2419344" y="2609893"/>
              <a:ext cx="6114938" cy="7027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1" name="Rectangle 27">
              <a:extLst>
                <a:ext uri="{FF2B5EF4-FFF2-40B4-BE49-F238E27FC236}">
                  <a16:creationId xmlns:a16="http://schemas.microsoft.com/office/drawing/2014/main" id="{46B04C95-155C-85C7-B4EB-5783A1455716}"/>
                </a:ext>
              </a:extLst>
            </p:cNvPr>
            <p:cNvSpPr>
              <a:spLocks noChangeArrowheads="1"/>
            </p:cNvSpPr>
            <p:nvPr/>
          </p:nvSpPr>
          <p:spPr bwMode="auto">
            <a:xfrm>
              <a:off x="2175089" y="4606844"/>
              <a:ext cx="6359193" cy="707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2" name="Rectangle 28">
              <a:extLst>
                <a:ext uri="{FF2B5EF4-FFF2-40B4-BE49-F238E27FC236}">
                  <a16:creationId xmlns:a16="http://schemas.microsoft.com/office/drawing/2014/main" id="{84363B27-403F-8355-106E-B4D0BAB6BBD3}"/>
                </a:ext>
              </a:extLst>
            </p:cNvPr>
            <p:cNvSpPr>
              <a:spLocks noChangeArrowheads="1"/>
            </p:cNvSpPr>
            <p:nvPr/>
          </p:nvSpPr>
          <p:spPr bwMode="auto">
            <a:xfrm>
              <a:off x="2175089"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3" name="Rectangle 29">
              <a:extLst>
                <a:ext uri="{FF2B5EF4-FFF2-40B4-BE49-F238E27FC236}">
                  <a16:creationId xmlns:a16="http://schemas.microsoft.com/office/drawing/2014/main" id="{903E3F89-6765-D46C-77B0-4466FF3A0D59}"/>
                </a:ext>
              </a:extLst>
            </p:cNvPr>
            <p:cNvSpPr>
              <a:spLocks noChangeArrowheads="1"/>
            </p:cNvSpPr>
            <p:nvPr/>
          </p:nvSpPr>
          <p:spPr bwMode="auto">
            <a:xfrm>
              <a:off x="2672169"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4" name="Rectangle 30">
              <a:extLst>
                <a:ext uri="{FF2B5EF4-FFF2-40B4-BE49-F238E27FC236}">
                  <a16:creationId xmlns:a16="http://schemas.microsoft.com/office/drawing/2014/main" id="{67B79BD0-A31B-F389-7CF8-729C04D02103}"/>
                </a:ext>
              </a:extLst>
            </p:cNvPr>
            <p:cNvSpPr>
              <a:spLocks noChangeArrowheads="1"/>
            </p:cNvSpPr>
            <p:nvPr/>
          </p:nvSpPr>
          <p:spPr bwMode="auto">
            <a:xfrm>
              <a:off x="3160678"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5" name="Rectangle 31">
              <a:extLst>
                <a:ext uri="{FF2B5EF4-FFF2-40B4-BE49-F238E27FC236}">
                  <a16:creationId xmlns:a16="http://schemas.microsoft.com/office/drawing/2014/main" id="{C5F57B5E-61C2-AA7B-4BD9-CBA57728282B}"/>
                </a:ext>
              </a:extLst>
            </p:cNvPr>
            <p:cNvSpPr>
              <a:spLocks noChangeArrowheads="1"/>
            </p:cNvSpPr>
            <p:nvPr/>
          </p:nvSpPr>
          <p:spPr bwMode="auto">
            <a:xfrm>
              <a:off x="3657758"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6" name="Rectangle 32">
              <a:extLst>
                <a:ext uri="{FF2B5EF4-FFF2-40B4-BE49-F238E27FC236}">
                  <a16:creationId xmlns:a16="http://schemas.microsoft.com/office/drawing/2014/main" id="{801754F5-E666-6614-F581-38F7BF5BCD89}"/>
                </a:ext>
              </a:extLst>
            </p:cNvPr>
            <p:cNvSpPr>
              <a:spLocks noChangeArrowheads="1"/>
            </p:cNvSpPr>
            <p:nvPr/>
          </p:nvSpPr>
          <p:spPr bwMode="auto">
            <a:xfrm>
              <a:off x="4146267"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7" name="Rectangle 33">
              <a:extLst>
                <a:ext uri="{FF2B5EF4-FFF2-40B4-BE49-F238E27FC236}">
                  <a16:creationId xmlns:a16="http://schemas.microsoft.com/office/drawing/2014/main" id="{6A391D20-11C8-A3AE-B0B5-DCAE4FC469DD}"/>
                </a:ext>
              </a:extLst>
            </p:cNvPr>
            <p:cNvSpPr>
              <a:spLocks noChangeArrowheads="1"/>
            </p:cNvSpPr>
            <p:nvPr/>
          </p:nvSpPr>
          <p:spPr bwMode="auto">
            <a:xfrm>
              <a:off x="4643347"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8" name="Rectangle 34">
              <a:extLst>
                <a:ext uri="{FF2B5EF4-FFF2-40B4-BE49-F238E27FC236}">
                  <a16:creationId xmlns:a16="http://schemas.microsoft.com/office/drawing/2014/main" id="{E604904B-1144-3C96-313A-B08FBD06514F}"/>
                </a:ext>
              </a:extLst>
            </p:cNvPr>
            <p:cNvSpPr>
              <a:spLocks noChangeArrowheads="1"/>
            </p:cNvSpPr>
            <p:nvPr/>
          </p:nvSpPr>
          <p:spPr bwMode="auto">
            <a:xfrm>
              <a:off x="5131857"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99" name="Rectangle 35">
              <a:extLst>
                <a:ext uri="{FF2B5EF4-FFF2-40B4-BE49-F238E27FC236}">
                  <a16:creationId xmlns:a16="http://schemas.microsoft.com/office/drawing/2014/main" id="{C9D448FC-6A15-2400-0938-3964194957C8}"/>
                </a:ext>
              </a:extLst>
            </p:cNvPr>
            <p:cNvSpPr>
              <a:spLocks noChangeArrowheads="1"/>
            </p:cNvSpPr>
            <p:nvPr/>
          </p:nvSpPr>
          <p:spPr bwMode="auto">
            <a:xfrm>
              <a:off x="5628936"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0" name="Rectangle 36">
              <a:extLst>
                <a:ext uri="{FF2B5EF4-FFF2-40B4-BE49-F238E27FC236}">
                  <a16:creationId xmlns:a16="http://schemas.microsoft.com/office/drawing/2014/main" id="{E5B40CFF-EA70-717D-83AA-96016E1C6C27}"/>
                </a:ext>
              </a:extLst>
            </p:cNvPr>
            <p:cNvSpPr>
              <a:spLocks noChangeArrowheads="1"/>
            </p:cNvSpPr>
            <p:nvPr/>
          </p:nvSpPr>
          <p:spPr bwMode="auto">
            <a:xfrm>
              <a:off x="7017332"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1" name="Rectangle 37">
              <a:extLst>
                <a:ext uri="{FF2B5EF4-FFF2-40B4-BE49-F238E27FC236}">
                  <a16:creationId xmlns:a16="http://schemas.microsoft.com/office/drawing/2014/main" id="{111E899F-E22C-1C29-CCEB-FCF5AEBF10E1}"/>
                </a:ext>
              </a:extLst>
            </p:cNvPr>
            <p:cNvSpPr>
              <a:spLocks noChangeArrowheads="1"/>
            </p:cNvSpPr>
            <p:nvPr/>
          </p:nvSpPr>
          <p:spPr bwMode="auto">
            <a:xfrm>
              <a:off x="7514411" y="4779685"/>
              <a:ext cx="6999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2" name="Rectangle 38">
              <a:extLst>
                <a:ext uri="{FF2B5EF4-FFF2-40B4-BE49-F238E27FC236}">
                  <a16:creationId xmlns:a16="http://schemas.microsoft.com/office/drawing/2014/main" id="{EC579ED4-8FBA-6C4F-D5AB-C7BA3BF7C3AE}"/>
                </a:ext>
              </a:extLst>
            </p:cNvPr>
            <p:cNvSpPr>
              <a:spLocks noChangeArrowheads="1"/>
            </p:cNvSpPr>
            <p:nvPr/>
          </p:nvSpPr>
          <p:spPr bwMode="auto">
            <a:xfrm>
              <a:off x="8002921"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3" name="Rectangle 39">
              <a:extLst>
                <a:ext uri="{FF2B5EF4-FFF2-40B4-BE49-F238E27FC236}">
                  <a16:creationId xmlns:a16="http://schemas.microsoft.com/office/drawing/2014/main" id="{FD35E22B-7181-2BAB-157F-78D4FBBF1EBC}"/>
                </a:ext>
              </a:extLst>
            </p:cNvPr>
            <p:cNvSpPr>
              <a:spLocks noChangeArrowheads="1"/>
            </p:cNvSpPr>
            <p:nvPr/>
          </p:nvSpPr>
          <p:spPr bwMode="auto">
            <a:xfrm>
              <a:off x="8455721"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4" name="Rectangle 40">
              <a:extLst>
                <a:ext uri="{FF2B5EF4-FFF2-40B4-BE49-F238E27FC236}">
                  <a16:creationId xmlns:a16="http://schemas.microsoft.com/office/drawing/2014/main" id="{B7884FB6-4B96-A3ED-00C0-3E010405C8CD}"/>
                </a:ext>
              </a:extLst>
            </p:cNvPr>
            <p:cNvSpPr>
              <a:spLocks noChangeArrowheads="1"/>
            </p:cNvSpPr>
            <p:nvPr/>
          </p:nvSpPr>
          <p:spPr bwMode="auto">
            <a:xfrm>
              <a:off x="6057453"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5" name="Rectangle 41">
              <a:extLst>
                <a:ext uri="{FF2B5EF4-FFF2-40B4-BE49-F238E27FC236}">
                  <a16:creationId xmlns:a16="http://schemas.microsoft.com/office/drawing/2014/main" id="{CD7B237B-4CFA-E49E-7525-9CE3A4F5467F}"/>
                </a:ext>
              </a:extLst>
            </p:cNvPr>
            <p:cNvSpPr>
              <a:spLocks noChangeArrowheads="1"/>
            </p:cNvSpPr>
            <p:nvPr/>
          </p:nvSpPr>
          <p:spPr bwMode="auto">
            <a:xfrm>
              <a:off x="6554533" y="4779685"/>
              <a:ext cx="78561" cy="534234"/>
            </a:xfrm>
            <a:prstGeom prst="rect">
              <a:avLst/>
            </a:prstGeom>
            <a:solidFill>
              <a:srgbClr val="B2B2B2"/>
            </a:solidFill>
            <a:ln w="9525">
              <a:solidFill>
                <a:srgbClr val="000000"/>
              </a:solidFill>
              <a:miter lim="800000"/>
              <a:headEnd/>
              <a:tailEnd/>
            </a:ln>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6" name="Line 42">
              <a:extLst>
                <a:ext uri="{FF2B5EF4-FFF2-40B4-BE49-F238E27FC236}">
                  <a16:creationId xmlns:a16="http://schemas.microsoft.com/office/drawing/2014/main" id="{F83603B9-8921-ED04-F7FE-A335EABF5100}"/>
                </a:ext>
              </a:extLst>
            </p:cNvPr>
            <p:cNvSpPr>
              <a:spLocks noChangeShapeType="1"/>
            </p:cNvSpPr>
            <p:nvPr/>
          </p:nvSpPr>
          <p:spPr bwMode="auto">
            <a:xfrm>
              <a:off x="2175089" y="4016901"/>
              <a:ext cx="1428" cy="6442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7" name="Line 43">
              <a:extLst>
                <a:ext uri="{FF2B5EF4-FFF2-40B4-BE49-F238E27FC236}">
                  <a16:creationId xmlns:a16="http://schemas.microsoft.com/office/drawing/2014/main" id="{FDE79E72-51FA-3E48-E4DE-5AB3EA909007}"/>
                </a:ext>
              </a:extLst>
            </p:cNvPr>
            <p:cNvSpPr>
              <a:spLocks noChangeShapeType="1"/>
            </p:cNvSpPr>
            <p:nvPr/>
          </p:nvSpPr>
          <p:spPr bwMode="auto">
            <a:xfrm>
              <a:off x="3534916" y="4016901"/>
              <a:ext cx="4990795" cy="58994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8" name="Line 52">
              <a:extLst>
                <a:ext uri="{FF2B5EF4-FFF2-40B4-BE49-F238E27FC236}">
                  <a16:creationId xmlns:a16="http://schemas.microsoft.com/office/drawing/2014/main" id="{F888CBD9-B2FA-BC23-278C-C15968E15355}"/>
                </a:ext>
              </a:extLst>
            </p:cNvPr>
            <p:cNvSpPr>
              <a:spLocks noChangeShapeType="1"/>
            </p:cNvSpPr>
            <p:nvPr/>
          </p:nvSpPr>
          <p:spPr bwMode="auto">
            <a:xfrm flipV="1">
              <a:off x="4279108" y="3354107"/>
              <a:ext cx="1428" cy="12713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09" name="Rectangle 63">
              <a:extLst>
                <a:ext uri="{FF2B5EF4-FFF2-40B4-BE49-F238E27FC236}">
                  <a16:creationId xmlns:a16="http://schemas.microsoft.com/office/drawing/2014/main" id="{2FF7A3B9-4EEA-112F-1391-A24D09750D9C}"/>
                </a:ext>
              </a:extLst>
            </p:cNvPr>
            <p:cNvSpPr>
              <a:spLocks noChangeArrowheads="1"/>
            </p:cNvSpPr>
            <p:nvPr/>
          </p:nvSpPr>
          <p:spPr bwMode="auto">
            <a:xfrm>
              <a:off x="4209117" y="2999856"/>
              <a:ext cx="1788345" cy="335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10" name="Rectangle 64">
              <a:extLst>
                <a:ext uri="{FF2B5EF4-FFF2-40B4-BE49-F238E27FC236}">
                  <a16:creationId xmlns:a16="http://schemas.microsoft.com/office/drawing/2014/main" id="{C792CED5-AA29-81AF-FBC9-96BC99812DF9}"/>
                </a:ext>
              </a:extLst>
            </p:cNvPr>
            <p:cNvSpPr>
              <a:spLocks noChangeArrowheads="1"/>
            </p:cNvSpPr>
            <p:nvPr/>
          </p:nvSpPr>
          <p:spPr bwMode="auto">
            <a:xfrm>
              <a:off x="2619318" y="4234023"/>
              <a:ext cx="1736922" cy="327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11" name="Rectangle 65">
              <a:extLst>
                <a:ext uri="{FF2B5EF4-FFF2-40B4-BE49-F238E27FC236}">
                  <a16:creationId xmlns:a16="http://schemas.microsoft.com/office/drawing/2014/main" id="{0D5C80C5-3C25-D259-8152-2820F4A633DF}"/>
                </a:ext>
              </a:extLst>
            </p:cNvPr>
            <p:cNvSpPr>
              <a:spLocks noChangeArrowheads="1"/>
            </p:cNvSpPr>
            <p:nvPr/>
          </p:nvSpPr>
          <p:spPr bwMode="auto">
            <a:xfrm>
              <a:off x="3152108" y="4552564"/>
              <a:ext cx="1866906" cy="29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12" name="Rectangle 66">
              <a:extLst>
                <a:ext uri="{FF2B5EF4-FFF2-40B4-BE49-F238E27FC236}">
                  <a16:creationId xmlns:a16="http://schemas.microsoft.com/office/drawing/2014/main" id="{1126C5EE-1EC1-A564-5265-25693A88BD58}"/>
                </a:ext>
              </a:extLst>
            </p:cNvPr>
            <p:cNvSpPr>
              <a:spLocks noChangeArrowheads="1"/>
            </p:cNvSpPr>
            <p:nvPr/>
          </p:nvSpPr>
          <p:spPr bwMode="auto">
            <a:xfrm>
              <a:off x="2227225" y="5432479"/>
              <a:ext cx="200215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dirty="0">
                  <a:solidFill>
                    <a:srgbClr val="000000"/>
                  </a:solidFill>
                  <a:latin typeface="Roboto" panose="02000000000000000000" pitchFamily="2" charset="0"/>
                  <a:ea typeface="Roboto" panose="02000000000000000000" pitchFamily="2" charset="0"/>
                  <a:cs typeface="Arial" charset="0"/>
                </a:rPr>
                <a:t>2.4845 ns (1/402.5 MHz)</a:t>
              </a:r>
              <a:endParaRPr lang="en-US" altLang="en-US" sz="1400" i="1" dirty="0">
                <a:solidFill>
                  <a:prstClr val="black"/>
                </a:solidFill>
                <a:latin typeface="Roboto" panose="02000000000000000000" pitchFamily="2" charset="0"/>
                <a:ea typeface="Roboto" panose="02000000000000000000" pitchFamily="2" charset="0"/>
                <a:cs typeface="Arial" charset="0"/>
              </a:endParaRPr>
            </a:p>
          </p:txBody>
        </p:sp>
        <p:sp>
          <p:nvSpPr>
            <p:cNvPr id="113" name="Rectangle 67">
              <a:extLst>
                <a:ext uri="{FF2B5EF4-FFF2-40B4-BE49-F238E27FC236}">
                  <a16:creationId xmlns:a16="http://schemas.microsoft.com/office/drawing/2014/main" id="{FC850A8D-300E-65B4-23A9-CC41226AF54D}"/>
                </a:ext>
              </a:extLst>
            </p:cNvPr>
            <p:cNvSpPr>
              <a:spLocks noChangeArrowheads="1"/>
            </p:cNvSpPr>
            <p:nvPr/>
          </p:nvSpPr>
          <p:spPr bwMode="auto">
            <a:xfrm>
              <a:off x="4469084" y="4271162"/>
              <a:ext cx="1308405" cy="29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14" name="Rectangle 68">
              <a:extLst>
                <a:ext uri="{FF2B5EF4-FFF2-40B4-BE49-F238E27FC236}">
                  <a16:creationId xmlns:a16="http://schemas.microsoft.com/office/drawing/2014/main" id="{6859D215-9288-66FE-5803-8F3DF5D91F1E}"/>
                </a:ext>
              </a:extLst>
            </p:cNvPr>
            <p:cNvSpPr>
              <a:spLocks noChangeArrowheads="1"/>
            </p:cNvSpPr>
            <p:nvPr/>
          </p:nvSpPr>
          <p:spPr bwMode="auto">
            <a:xfrm>
              <a:off x="4556215" y="4324014"/>
              <a:ext cx="13801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dirty="0">
                  <a:solidFill>
                    <a:srgbClr val="000000"/>
                  </a:solidFill>
                  <a:latin typeface="Roboto" panose="02000000000000000000" pitchFamily="2" charset="0"/>
                  <a:ea typeface="Roboto" panose="02000000000000000000" pitchFamily="2" charset="0"/>
                  <a:cs typeface="Arial" charset="0"/>
                </a:rPr>
                <a:t>260 micro-pulses</a:t>
              </a:r>
              <a:endParaRPr lang="en-US" altLang="en-US" sz="1400" i="1" dirty="0">
                <a:solidFill>
                  <a:prstClr val="black"/>
                </a:solidFill>
                <a:latin typeface="Roboto" panose="02000000000000000000" pitchFamily="2" charset="0"/>
                <a:ea typeface="Roboto" panose="02000000000000000000" pitchFamily="2" charset="0"/>
                <a:cs typeface="Arial" charset="0"/>
              </a:endParaRPr>
            </a:p>
          </p:txBody>
        </p:sp>
        <p:sp>
          <p:nvSpPr>
            <p:cNvPr id="115" name="Rectangle 69">
              <a:extLst>
                <a:ext uri="{FF2B5EF4-FFF2-40B4-BE49-F238E27FC236}">
                  <a16:creationId xmlns:a16="http://schemas.microsoft.com/office/drawing/2014/main" id="{7EA5333D-FD7D-82DF-9EB2-4D8D849B7579}"/>
                </a:ext>
              </a:extLst>
            </p:cNvPr>
            <p:cNvSpPr>
              <a:spLocks noChangeArrowheads="1"/>
            </p:cNvSpPr>
            <p:nvPr/>
          </p:nvSpPr>
          <p:spPr bwMode="auto">
            <a:xfrm>
              <a:off x="2593607" y="3489809"/>
              <a:ext cx="802755" cy="2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16" name="Rectangle 70">
              <a:extLst>
                <a:ext uri="{FF2B5EF4-FFF2-40B4-BE49-F238E27FC236}">
                  <a16:creationId xmlns:a16="http://schemas.microsoft.com/office/drawing/2014/main" id="{F74725C8-5FFC-87CC-CFA8-89D0B83BB290}"/>
                </a:ext>
              </a:extLst>
            </p:cNvPr>
            <p:cNvSpPr>
              <a:spLocks noChangeArrowheads="1"/>
            </p:cNvSpPr>
            <p:nvPr/>
          </p:nvSpPr>
          <p:spPr bwMode="auto">
            <a:xfrm>
              <a:off x="2652073" y="3552660"/>
              <a:ext cx="5402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dirty="0">
                  <a:solidFill>
                    <a:srgbClr val="000000"/>
                  </a:solidFill>
                  <a:latin typeface="Roboto" panose="02000000000000000000" pitchFamily="2" charset="0"/>
                  <a:ea typeface="Roboto" panose="02000000000000000000" pitchFamily="2" charset="0"/>
                  <a:cs typeface="Arial" charset="0"/>
                </a:rPr>
                <a:t>645 ns</a:t>
              </a:r>
              <a:endParaRPr lang="en-US" altLang="en-US" sz="1400" i="1" dirty="0">
                <a:solidFill>
                  <a:prstClr val="black"/>
                </a:solidFill>
                <a:latin typeface="Roboto" panose="02000000000000000000" pitchFamily="2" charset="0"/>
                <a:ea typeface="Roboto" panose="02000000000000000000" pitchFamily="2" charset="0"/>
                <a:cs typeface="Arial" charset="0"/>
              </a:endParaRPr>
            </a:p>
          </p:txBody>
        </p:sp>
        <p:sp>
          <p:nvSpPr>
            <p:cNvPr id="117" name="Rectangle 71">
              <a:extLst>
                <a:ext uri="{FF2B5EF4-FFF2-40B4-BE49-F238E27FC236}">
                  <a16:creationId xmlns:a16="http://schemas.microsoft.com/office/drawing/2014/main" id="{9F330AA9-3D15-45BF-8619-D8ABC2DA0885}"/>
                </a:ext>
              </a:extLst>
            </p:cNvPr>
            <p:cNvSpPr>
              <a:spLocks noChangeArrowheads="1"/>
            </p:cNvSpPr>
            <p:nvPr/>
          </p:nvSpPr>
          <p:spPr bwMode="auto">
            <a:xfrm>
              <a:off x="3517776" y="3435528"/>
              <a:ext cx="751333" cy="344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18" name="Rectangle 72">
              <a:extLst>
                <a:ext uri="{FF2B5EF4-FFF2-40B4-BE49-F238E27FC236}">
                  <a16:creationId xmlns:a16="http://schemas.microsoft.com/office/drawing/2014/main" id="{8E2ADCB5-34AC-FEF6-13A7-4C354AA7CFAD}"/>
                </a:ext>
              </a:extLst>
            </p:cNvPr>
            <p:cNvSpPr>
              <a:spLocks noChangeArrowheads="1"/>
            </p:cNvSpPr>
            <p:nvPr/>
          </p:nvSpPr>
          <p:spPr bwMode="auto">
            <a:xfrm>
              <a:off x="3675246" y="3535519"/>
              <a:ext cx="5402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dirty="0">
                  <a:solidFill>
                    <a:srgbClr val="000000"/>
                  </a:solidFill>
                  <a:latin typeface="Roboto" panose="02000000000000000000" pitchFamily="2" charset="0"/>
                  <a:ea typeface="Roboto" panose="02000000000000000000" pitchFamily="2" charset="0"/>
                  <a:cs typeface="Arial" charset="0"/>
                </a:rPr>
                <a:t>300 ns</a:t>
              </a:r>
              <a:endParaRPr lang="en-US" altLang="en-US" sz="1400" i="1" dirty="0">
                <a:solidFill>
                  <a:prstClr val="black"/>
                </a:solidFill>
                <a:latin typeface="Roboto" panose="02000000000000000000" pitchFamily="2" charset="0"/>
                <a:ea typeface="Roboto" panose="02000000000000000000" pitchFamily="2" charset="0"/>
                <a:cs typeface="Arial" charset="0"/>
              </a:endParaRPr>
            </a:p>
          </p:txBody>
        </p:sp>
        <p:sp>
          <p:nvSpPr>
            <p:cNvPr id="119" name="Rectangle 73">
              <a:extLst>
                <a:ext uri="{FF2B5EF4-FFF2-40B4-BE49-F238E27FC236}">
                  <a16:creationId xmlns:a16="http://schemas.microsoft.com/office/drawing/2014/main" id="{8FC97299-CD94-95DA-CE1C-90881C25D815}"/>
                </a:ext>
              </a:extLst>
            </p:cNvPr>
            <p:cNvSpPr>
              <a:spLocks noChangeArrowheads="1"/>
            </p:cNvSpPr>
            <p:nvPr/>
          </p:nvSpPr>
          <p:spPr bwMode="auto">
            <a:xfrm>
              <a:off x="2313643" y="3026996"/>
              <a:ext cx="1779774" cy="2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20" name="Rectangle 74">
              <a:extLst>
                <a:ext uri="{FF2B5EF4-FFF2-40B4-BE49-F238E27FC236}">
                  <a16:creationId xmlns:a16="http://schemas.microsoft.com/office/drawing/2014/main" id="{ACDB3B06-05F0-5532-8996-75B00A6D33C4}"/>
                </a:ext>
              </a:extLst>
            </p:cNvPr>
            <p:cNvSpPr>
              <a:spLocks noChangeArrowheads="1"/>
            </p:cNvSpPr>
            <p:nvPr/>
          </p:nvSpPr>
          <p:spPr bwMode="auto">
            <a:xfrm>
              <a:off x="2400775" y="3069751"/>
              <a:ext cx="175368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dirty="0">
                  <a:solidFill>
                    <a:srgbClr val="000000"/>
                  </a:solidFill>
                  <a:latin typeface="Roboto" panose="02000000000000000000" pitchFamily="2" charset="0"/>
                  <a:ea typeface="Roboto" panose="02000000000000000000" pitchFamily="2" charset="0"/>
                  <a:cs typeface="Arial" charset="0"/>
                </a:rPr>
                <a:t>945 ns (1/1.059 MHz)</a:t>
              </a:r>
              <a:endParaRPr lang="en-US" altLang="en-US" sz="1400" i="1" dirty="0">
                <a:solidFill>
                  <a:prstClr val="black"/>
                </a:solidFill>
                <a:latin typeface="Roboto" panose="02000000000000000000" pitchFamily="2" charset="0"/>
                <a:ea typeface="Roboto" panose="02000000000000000000" pitchFamily="2" charset="0"/>
                <a:cs typeface="Arial" charset="0"/>
              </a:endParaRPr>
            </a:p>
          </p:txBody>
        </p:sp>
        <p:sp>
          <p:nvSpPr>
            <p:cNvPr id="121" name="Rectangle 75">
              <a:extLst>
                <a:ext uri="{FF2B5EF4-FFF2-40B4-BE49-F238E27FC236}">
                  <a16:creationId xmlns:a16="http://schemas.microsoft.com/office/drawing/2014/main" id="{E69121B6-09F3-966F-80CE-6DBC5AA87411}"/>
                </a:ext>
              </a:extLst>
            </p:cNvPr>
            <p:cNvSpPr>
              <a:spLocks noChangeArrowheads="1"/>
            </p:cNvSpPr>
            <p:nvPr/>
          </p:nvSpPr>
          <p:spPr bwMode="auto">
            <a:xfrm>
              <a:off x="5550375" y="3281257"/>
              <a:ext cx="1596940" cy="2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22" name="Rectangle 76">
              <a:extLst>
                <a:ext uri="{FF2B5EF4-FFF2-40B4-BE49-F238E27FC236}">
                  <a16:creationId xmlns:a16="http://schemas.microsoft.com/office/drawing/2014/main" id="{EFBA9AEE-340E-3945-0920-6D9A844EA503}"/>
                </a:ext>
              </a:extLst>
            </p:cNvPr>
            <p:cNvSpPr>
              <a:spLocks noChangeArrowheads="1"/>
            </p:cNvSpPr>
            <p:nvPr/>
          </p:nvSpPr>
          <p:spPr bwMode="auto">
            <a:xfrm>
              <a:off x="4837608" y="3884056"/>
              <a:ext cx="6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endParaRPr lang="en-US" altLang="en-US" sz="2800" i="1">
                <a:solidFill>
                  <a:prstClr val="black"/>
                </a:solidFill>
                <a:latin typeface="Roboto" panose="02000000000000000000" pitchFamily="2" charset="0"/>
                <a:ea typeface="Roboto" panose="02000000000000000000" pitchFamily="2" charset="0"/>
                <a:cs typeface="Arial" charset="0"/>
              </a:endParaRPr>
            </a:p>
          </p:txBody>
        </p:sp>
        <p:sp>
          <p:nvSpPr>
            <p:cNvPr id="123" name="Rectangle 77">
              <a:extLst>
                <a:ext uri="{FF2B5EF4-FFF2-40B4-BE49-F238E27FC236}">
                  <a16:creationId xmlns:a16="http://schemas.microsoft.com/office/drawing/2014/main" id="{C652ECDD-53DD-5D3C-B7AA-227D6EDAF0C7}"/>
                </a:ext>
              </a:extLst>
            </p:cNvPr>
            <p:cNvSpPr>
              <a:spLocks noChangeArrowheads="1"/>
            </p:cNvSpPr>
            <p:nvPr/>
          </p:nvSpPr>
          <p:spPr bwMode="auto">
            <a:xfrm>
              <a:off x="2557897" y="2309922"/>
              <a:ext cx="515649" cy="2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24" name="Rectangle 78">
              <a:extLst>
                <a:ext uri="{FF2B5EF4-FFF2-40B4-BE49-F238E27FC236}">
                  <a16:creationId xmlns:a16="http://schemas.microsoft.com/office/drawing/2014/main" id="{BC4625C7-7698-9631-31F6-5F32BAFC7860}"/>
                </a:ext>
              </a:extLst>
            </p:cNvPr>
            <p:cNvSpPr>
              <a:spLocks noChangeArrowheads="1"/>
            </p:cNvSpPr>
            <p:nvPr/>
          </p:nvSpPr>
          <p:spPr bwMode="auto">
            <a:xfrm>
              <a:off x="2645029" y="2372773"/>
              <a:ext cx="35105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dirty="0">
                  <a:solidFill>
                    <a:srgbClr val="000000"/>
                  </a:solidFill>
                  <a:latin typeface="Roboto" panose="02000000000000000000" pitchFamily="2" charset="0"/>
                  <a:ea typeface="Roboto" panose="02000000000000000000" pitchFamily="2" charset="0"/>
                  <a:cs typeface="Arial" charset="0"/>
                </a:rPr>
                <a:t>1ms</a:t>
              </a:r>
              <a:endParaRPr lang="en-US" altLang="en-US" sz="1400" i="1" dirty="0">
                <a:solidFill>
                  <a:prstClr val="black"/>
                </a:solidFill>
                <a:latin typeface="Roboto" panose="02000000000000000000" pitchFamily="2" charset="0"/>
                <a:ea typeface="Roboto" panose="02000000000000000000" pitchFamily="2" charset="0"/>
                <a:cs typeface="Arial" charset="0"/>
              </a:endParaRPr>
            </a:p>
          </p:txBody>
        </p:sp>
        <p:sp>
          <p:nvSpPr>
            <p:cNvPr id="125" name="Rectangle 83">
              <a:extLst>
                <a:ext uri="{FF2B5EF4-FFF2-40B4-BE49-F238E27FC236}">
                  <a16:creationId xmlns:a16="http://schemas.microsoft.com/office/drawing/2014/main" id="{27A3376D-8DAF-285C-21D7-9EA303302622}"/>
                </a:ext>
              </a:extLst>
            </p:cNvPr>
            <p:cNvSpPr>
              <a:spLocks noChangeArrowheads="1"/>
            </p:cNvSpPr>
            <p:nvPr/>
          </p:nvSpPr>
          <p:spPr bwMode="auto">
            <a:xfrm>
              <a:off x="2360665" y="1611417"/>
              <a:ext cx="145232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dirty="0">
                  <a:solidFill>
                    <a:srgbClr val="000000"/>
                  </a:solidFill>
                  <a:latin typeface="Roboto" panose="02000000000000000000" pitchFamily="2" charset="0"/>
                  <a:ea typeface="Roboto" panose="02000000000000000000" pitchFamily="2" charset="0"/>
                  <a:cs typeface="Arial" charset="0"/>
                </a:rPr>
                <a:t>16.7 ms (1/60 Hz)</a:t>
              </a:r>
              <a:endParaRPr lang="en-US" altLang="en-US" sz="1400" i="1" dirty="0">
                <a:solidFill>
                  <a:prstClr val="black"/>
                </a:solidFill>
                <a:latin typeface="Roboto" panose="02000000000000000000" pitchFamily="2" charset="0"/>
                <a:ea typeface="Roboto" panose="02000000000000000000" pitchFamily="2" charset="0"/>
                <a:cs typeface="Arial" charset="0"/>
              </a:endParaRPr>
            </a:p>
          </p:txBody>
        </p:sp>
        <p:sp>
          <p:nvSpPr>
            <p:cNvPr id="126" name="Rectangle 84">
              <a:extLst>
                <a:ext uri="{FF2B5EF4-FFF2-40B4-BE49-F238E27FC236}">
                  <a16:creationId xmlns:a16="http://schemas.microsoft.com/office/drawing/2014/main" id="{EE91ECF9-A6B2-A647-C5C7-700999D9208A}"/>
                </a:ext>
              </a:extLst>
            </p:cNvPr>
            <p:cNvSpPr>
              <a:spLocks noChangeArrowheads="1"/>
            </p:cNvSpPr>
            <p:nvPr/>
          </p:nvSpPr>
          <p:spPr bwMode="auto">
            <a:xfrm>
              <a:off x="4120556" y="1638558"/>
              <a:ext cx="1788345" cy="32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27" name="Rectangle 87">
              <a:extLst>
                <a:ext uri="{FF2B5EF4-FFF2-40B4-BE49-F238E27FC236}">
                  <a16:creationId xmlns:a16="http://schemas.microsoft.com/office/drawing/2014/main" id="{9B3D6BF5-941D-2010-FF82-456B6AF6C783}"/>
                </a:ext>
              </a:extLst>
            </p:cNvPr>
            <p:cNvSpPr>
              <a:spLocks noChangeArrowheads="1"/>
            </p:cNvSpPr>
            <p:nvPr/>
          </p:nvSpPr>
          <p:spPr bwMode="auto">
            <a:xfrm>
              <a:off x="2706450" y="2047090"/>
              <a:ext cx="715623" cy="29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a:solidFill>
                  <a:prstClr val="black"/>
                </a:solidFill>
                <a:latin typeface="Roboto" panose="02000000000000000000" pitchFamily="2" charset="0"/>
                <a:ea typeface="Roboto" panose="02000000000000000000" pitchFamily="2" charset="0"/>
                <a:cs typeface="Arial" charset="0"/>
              </a:endParaRPr>
            </a:p>
          </p:txBody>
        </p:sp>
        <p:sp>
          <p:nvSpPr>
            <p:cNvPr id="128" name="Rectangle 88">
              <a:extLst>
                <a:ext uri="{FF2B5EF4-FFF2-40B4-BE49-F238E27FC236}">
                  <a16:creationId xmlns:a16="http://schemas.microsoft.com/office/drawing/2014/main" id="{52E89492-3F0F-8EA0-E432-A141819ABDDB}"/>
                </a:ext>
              </a:extLst>
            </p:cNvPr>
            <p:cNvSpPr>
              <a:spLocks noChangeArrowheads="1"/>
            </p:cNvSpPr>
            <p:nvPr/>
          </p:nvSpPr>
          <p:spPr bwMode="auto">
            <a:xfrm>
              <a:off x="2785012" y="2049652"/>
              <a:ext cx="59952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dirty="0">
                  <a:solidFill>
                    <a:srgbClr val="000000"/>
                  </a:solidFill>
                  <a:latin typeface="Roboto" panose="02000000000000000000" pitchFamily="2" charset="0"/>
                  <a:ea typeface="Roboto" panose="02000000000000000000" pitchFamily="2" charset="0"/>
                  <a:cs typeface="Arial" charset="0"/>
                </a:rPr>
                <a:t>15.7ms</a:t>
              </a:r>
              <a:endParaRPr lang="en-US" altLang="en-US" sz="1400" i="1" dirty="0">
                <a:solidFill>
                  <a:prstClr val="black"/>
                </a:solidFill>
                <a:latin typeface="Roboto" panose="02000000000000000000" pitchFamily="2" charset="0"/>
                <a:ea typeface="Roboto" panose="02000000000000000000" pitchFamily="2" charset="0"/>
                <a:cs typeface="Arial" charset="0"/>
              </a:endParaRPr>
            </a:p>
          </p:txBody>
        </p:sp>
        <p:sp>
          <p:nvSpPr>
            <p:cNvPr id="129" name="Text Box 89">
              <a:extLst>
                <a:ext uri="{FF2B5EF4-FFF2-40B4-BE49-F238E27FC236}">
                  <a16:creationId xmlns:a16="http://schemas.microsoft.com/office/drawing/2014/main" id="{60383649-3808-36B1-DD51-60FE89645A21}"/>
                </a:ext>
              </a:extLst>
            </p:cNvPr>
            <p:cNvSpPr txBox="1">
              <a:spLocks noChangeArrowheads="1"/>
            </p:cNvSpPr>
            <p:nvPr/>
          </p:nvSpPr>
          <p:spPr bwMode="auto">
            <a:xfrm>
              <a:off x="121044" y="1969955"/>
              <a:ext cx="159122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base">
                <a:spcBef>
                  <a:spcPct val="0"/>
                </a:spcBef>
                <a:spcAft>
                  <a:spcPct val="0"/>
                </a:spcAft>
              </a:pPr>
              <a:r>
                <a:rPr lang="en-US" altLang="en-US" sz="1400" b="1" dirty="0">
                  <a:solidFill>
                    <a:prstClr val="black"/>
                  </a:solidFill>
                  <a:latin typeface="Roboto" panose="02000000000000000000" pitchFamily="2" charset="0"/>
                  <a:ea typeface="Roboto" panose="02000000000000000000" pitchFamily="2" charset="0"/>
                  <a:cs typeface="Arial" charset="0"/>
                </a:rPr>
                <a:t>Macro-pulse</a:t>
              </a:r>
            </a:p>
            <a:p>
              <a:pPr algn="r" fontAlgn="base">
                <a:spcBef>
                  <a:spcPct val="0"/>
                </a:spcBef>
                <a:spcAft>
                  <a:spcPct val="0"/>
                </a:spcAft>
              </a:pPr>
              <a:r>
                <a:rPr lang="en-US" altLang="en-US" sz="1400" dirty="0">
                  <a:solidFill>
                    <a:prstClr val="black"/>
                  </a:solidFill>
                  <a:latin typeface="Roboto" panose="02000000000000000000" pitchFamily="2" charset="0"/>
                  <a:ea typeface="Roboto" panose="02000000000000000000" pitchFamily="2" charset="0"/>
                  <a:cs typeface="Arial" charset="0"/>
                </a:rPr>
                <a:t>(ion source)</a:t>
              </a:r>
            </a:p>
          </p:txBody>
        </p:sp>
        <p:sp>
          <p:nvSpPr>
            <p:cNvPr id="130" name="Text Box 89">
              <a:extLst>
                <a:ext uri="{FF2B5EF4-FFF2-40B4-BE49-F238E27FC236}">
                  <a16:creationId xmlns:a16="http://schemas.microsoft.com/office/drawing/2014/main" id="{72D3C29A-E6A3-A4A3-4B43-A59212BDCD9F}"/>
                </a:ext>
              </a:extLst>
            </p:cNvPr>
            <p:cNvSpPr txBox="1">
              <a:spLocks noChangeArrowheads="1"/>
            </p:cNvSpPr>
            <p:nvPr/>
          </p:nvSpPr>
          <p:spPr bwMode="auto">
            <a:xfrm>
              <a:off x="122472" y="3497256"/>
              <a:ext cx="159122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base">
                <a:spcBef>
                  <a:spcPct val="0"/>
                </a:spcBef>
                <a:spcAft>
                  <a:spcPct val="0"/>
                </a:spcAft>
              </a:pPr>
              <a:r>
                <a:rPr lang="en-US" altLang="en-US" sz="1400" b="1" dirty="0">
                  <a:solidFill>
                    <a:prstClr val="black"/>
                  </a:solidFill>
                  <a:latin typeface="Roboto" panose="02000000000000000000" pitchFamily="2" charset="0"/>
                  <a:ea typeface="Roboto" panose="02000000000000000000" pitchFamily="2" charset="0"/>
                  <a:cs typeface="Arial" charset="0"/>
                </a:rPr>
                <a:t>Mini-pulse</a:t>
              </a:r>
            </a:p>
            <a:p>
              <a:pPr algn="r" fontAlgn="base">
                <a:spcBef>
                  <a:spcPct val="0"/>
                </a:spcBef>
                <a:spcAft>
                  <a:spcPct val="0"/>
                </a:spcAft>
              </a:pPr>
              <a:r>
                <a:rPr lang="en-US" altLang="en-US" sz="1400" dirty="0">
                  <a:solidFill>
                    <a:prstClr val="black"/>
                  </a:solidFill>
                  <a:latin typeface="Roboto" panose="02000000000000000000" pitchFamily="2" charset="0"/>
                  <a:ea typeface="Roboto" panose="02000000000000000000" pitchFamily="2" charset="0"/>
                  <a:cs typeface="Arial" charset="0"/>
                </a:rPr>
                <a:t>(chopper)</a:t>
              </a:r>
            </a:p>
          </p:txBody>
        </p:sp>
        <p:sp>
          <p:nvSpPr>
            <p:cNvPr id="131" name="Text Box 89">
              <a:extLst>
                <a:ext uri="{FF2B5EF4-FFF2-40B4-BE49-F238E27FC236}">
                  <a16:creationId xmlns:a16="http://schemas.microsoft.com/office/drawing/2014/main" id="{9C6A5B76-7F4E-F511-3C90-56BC78A2F7C1}"/>
                </a:ext>
              </a:extLst>
            </p:cNvPr>
            <p:cNvSpPr txBox="1">
              <a:spLocks noChangeArrowheads="1"/>
            </p:cNvSpPr>
            <p:nvPr/>
          </p:nvSpPr>
          <p:spPr bwMode="auto">
            <a:xfrm>
              <a:off x="115802" y="4676032"/>
              <a:ext cx="159122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base">
                <a:spcBef>
                  <a:spcPct val="0"/>
                </a:spcBef>
                <a:spcAft>
                  <a:spcPct val="0"/>
                </a:spcAft>
              </a:pPr>
              <a:r>
                <a:rPr lang="en-US" altLang="en-US" sz="1400" b="1" dirty="0">
                  <a:solidFill>
                    <a:prstClr val="black"/>
                  </a:solidFill>
                  <a:latin typeface="Roboto" panose="02000000000000000000" pitchFamily="2" charset="0"/>
                  <a:ea typeface="Roboto" panose="02000000000000000000" pitchFamily="2" charset="0"/>
                  <a:cs typeface="Arial" charset="0"/>
                </a:rPr>
                <a:t>Micro-pulse</a:t>
              </a:r>
            </a:p>
            <a:p>
              <a:pPr algn="r" fontAlgn="base">
                <a:spcBef>
                  <a:spcPct val="0"/>
                </a:spcBef>
                <a:spcAft>
                  <a:spcPct val="0"/>
                </a:spcAft>
              </a:pPr>
              <a:r>
                <a:rPr lang="en-US" altLang="en-US" sz="1400" dirty="0">
                  <a:solidFill>
                    <a:prstClr val="black"/>
                  </a:solidFill>
                  <a:latin typeface="Roboto" panose="02000000000000000000" pitchFamily="2" charset="0"/>
                  <a:ea typeface="Roboto" panose="02000000000000000000" pitchFamily="2" charset="0"/>
                  <a:cs typeface="Arial" charset="0"/>
                </a:rPr>
                <a:t>(RFQ)</a:t>
              </a:r>
            </a:p>
          </p:txBody>
        </p:sp>
        <p:cxnSp>
          <p:nvCxnSpPr>
            <p:cNvPr id="132" name="Straight Arrow Connector 131">
              <a:extLst>
                <a:ext uri="{FF2B5EF4-FFF2-40B4-BE49-F238E27FC236}">
                  <a16:creationId xmlns:a16="http://schemas.microsoft.com/office/drawing/2014/main" id="{A8D20EA5-7AE3-EF57-82AD-09E5F0112777}"/>
                </a:ext>
              </a:extLst>
            </p:cNvPr>
            <p:cNvCxnSpPr/>
            <p:nvPr/>
          </p:nvCxnSpPr>
          <p:spPr>
            <a:xfrm>
              <a:off x="2349353" y="1964241"/>
              <a:ext cx="1386966" cy="0"/>
            </a:xfrm>
            <a:prstGeom prst="straightConnector1">
              <a:avLst/>
            </a:prstGeom>
            <a:noFill/>
            <a:ln w="9525" cap="flat" cmpd="sng" algn="ctr">
              <a:solidFill>
                <a:sysClr val="windowText" lastClr="000000">
                  <a:shade val="95000"/>
                  <a:satMod val="105000"/>
                </a:sysClr>
              </a:solidFill>
              <a:prstDash val="solid"/>
              <a:headEnd type="triangle"/>
              <a:tailEnd type="triangle"/>
            </a:ln>
            <a:effectLst/>
          </p:spPr>
        </p:cxnSp>
        <p:cxnSp>
          <p:nvCxnSpPr>
            <p:cNvPr id="133" name="Straight Arrow Connector 132">
              <a:extLst>
                <a:ext uri="{FF2B5EF4-FFF2-40B4-BE49-F238E27FC236}">
                  <a16:creationId xmlns:a16="http://schemas.microsoft.com/office/drawing/2014/main" id="{B607458A-8613-CB23-45D2-468E2C9CBF93}"/>
                </a:ext>
              </a:extLst>
            </p:cNvPr>
            <p:cNvCxnSpPr>
              <a:cxnSpLocks/>
            </p:cNvCxnSpPr>
            <p:nvPr/>
          </p:nvCxnSpPr>
          <p:spPr>
            <a:xfrm flipV="1">
              <a:off x="2433079" y="2306385"/>
              <a:ext cx="1216554" cy="168"/>
            </a:xfrm>
            <a:prstGeom prst="straightConnector1">
              <a:avLst/>
            </a:prstGeom>
            <a:noFill/>
            <a:ln w="9525" cap="flat" cmpd="sng" algn="ctr">
              <a:solidFill>
                <a:sysClr val="windowText" lastClr="000000">
                  <a:shade val="95000"/>
                  <a:satMod val="105000"/>
                </a:sysClr>
              </a:solidFill>
              <a:prstDash val="solid"/>
              <a:headEnd type="triangle"/>
              <a:tailEnd type="triangle"/>
            </a:ln>
            <a:effectLst/>
          </p:spPr>
        </p:cxnSp>
        <p:cxnSp>
          <p:nvCxnSpPr>
            <p:cNvPr id="134" name="Straight Arrow Connector 133">
              <a:extLst>
                <a:ext uri="{FF2B5EF4-FFF2-40B4-BE49-F238E27FC236}">
                  <a16:creationId xmlns:a16="http://schemas.microsoft.com/office/drawing/2014/main" id="{263FE710-EE69-C3EB-3B53-6DFB777A3C4F}"/>
                </a:ext>
              </a:extLst>
            </p:cNvPr>
            <p:cNvCxnSpPr>
              <a:cxnSpLocks/>
            </p:cNvCxnSpPr>
            <p:nvPr/>
          </p:nvCxnSpPr>
          <p:spPr>
            <a:xfrm flipV="1">
              <a:off x="3546164" y="3785732"/>
              <a:ext cx="726659" cy="4048"/>
            </a:xfrm>
            <a:prstGeom prst="straightConnector1">
              <a:avLst/>
            </a:prstGeom>
            <a:noFill/>
            <a:ln w="9525" cap="flat" cmpd="sng" algn="ctr">
              <a:solidFill>
                <a:sysClr val="windowText" lastClr="000000">
                  <a:shade val="95000"/>
                  <a:satMod val="105000"/>
                </a:sysClr>
              </a:solidFill>
              <a:prstDash val="solid"/>
              <a:headEnd type="triangle"/>
              <a:tailEnd type="triangle"/>
            </a:ln>
            <a:effectLst/>
          </p:spPr>
        </p:cxnSp>
        <p:cxnSp>
          <p:nvCxnSpPr>
            <p:cNvPr id="135" name="Straight Arrow Connector 134">
              <a:extLst>
                <a:ext uri="{FF2B5EF4-FFF2-40B4-BE49-F238E27FC236}">
                  <a16:creationId xmlns:a16="http://schemas.microsoft.com/office/drawing/2014/main" id="{0511AE2D-9CDB-3EAA-29E1-CCA03B9C7F10}"/>
                </a:ext>
              </a:extLst>
            </p:cNvPr>
            <p:cNvCxnSpPr>
              <a:cxnSpLocks/>
            </p:cNvCxnSpPr>
            <p:nvPr/>
          </p:nvCxnSpPr>
          <p:spPr>
            <a:xfrm>
              <a:off x="2173361" y="3789780"/>
              <a:ext cx="1365612" cy="1777"/>
            </a:xfrm>
            <a:prstGeom prst="straightConnector1">
              <a:avLst/>
            </a:prstGeom>
            <a:noFill/>
            <a:ln w="9525" cap="flat" cmpd="sng" algn="ctr">
              <a:solidFill>
                <a:sysClr val="windowText" lastClr="000000">
                  <a:shade val="95000"/>
                  <a:satMod val="105000"/>
                </a:sysClr>
              </a:solidFill>
              <a:prstDash val="solid"/>
              <a:headEnd type="triangle"/>
              <a:tailEnd type="triangle"/>
            </a:ln>
            <a:effectLst/>
          </p:spPr>
        </p:cxnSp>
        <p:cxnSp>
          <p:nvCxnSpPr>
            <p:cNvPr id="136" name="Straight Arrow Connector 135">
              <a:extLst>
                <a:ext uri="{FF2B5EF4-FFF2-40B4-BE49-F238E27FC236}">
                  <a16:creationId xmlns:a16="http://schemas.microsoft.com/office/drawing/2014/main" id="{245C02DC-54EE-E5E7-D1A3-30469E353080}"/>
                </a:ext>
              </a:extLst>
            </p:cNvPr>
            <p:cNvCxnSpPr>
              <a:cxnSpLocks/>
            </p:cNvCxnSpPr>
            <p:nvPr/>
          </p:nvCxnSpPr>
          <p:spPr>
            <a:xfrm>
              <a:off x="2759300" y="5171647"/>
              <a:ext cx="401099" cy="3825"/>
            </a:xfrm>
            <a:prstGeom prst="straightConnector1">
              <a:avLst/>
            </a:prstGeom>
            <a:noFill/>
            <a:ln w="9525" cap="flat" cmpd="sng" algn="ctr">
              <a:solidFill>
                <a:sysClr val="windowText" lastClr="000000">
                  <a:shade val="95000"/>
                  <a:satMod val="105000"/>
                </a:sysClr>
              </a:solidFill>
              <a:prstDash val="solid"/>
              <a:headEnd type="triangle"/>
              <a:tailEnd type="triangle"/>
            </a:ln>
            <a:effectLst/>
          </p:spPr>
        </p:cxnSp>
        <p:cxnSp>
          <p:nvCxnSpPr>
            <p:cNvPr id="137" name="Straight Arrow Connector 136">
              <a:extLst>
                <a:ext uri="{FF2B5EF4-FFF2-40B4-BE49-F238E27FC236}">
                  <a16:creationId xmlns:a16="http://schemas.microsoft.com/office/drawing/2014/main" id="{FAF76692-12C9-F2A4-4951-8D074337C94C}"/>
                </a:ext>
              </a:extLst>
            </p:cNvPr>
            <p:cNvCxnSpPr>
              <a:cxnSpLocks/>
            </p:cNvCxnSpPr>
            <p:nvPr/>
          </p:nvCxnSpPr>
          <p:spPr>
            <a:xfrm flipV="1">
              <a:off x="2173361" y="3395511"/>
              <a:ext cx="2111110" cy="1320"/>
            </a:xfrm>
            <a:prstGeom prst="straightConnector1">
              <a:avLst/>
            </a:prstGeom>
            <a:noFill/>
            <a:ln w="9525" cap="flat" cmpd="sng" algn="ctr">
              <a:solidFill>
                <a:sysClr val="windowText" lastClr="000000">
                  <a:shade val="95000"/>
                  <a:satMod val="105000"/>
                </a:sysClr>
              </a:solidFill>
              <a:prstDash val="solid"/>
              <a:headEnd type="triangle"/>
              <a:tailEnd type="triangle"/>
            </a:ln>
            <a:effectLst/>
          </p:spPr>
        </p:cxnSp>
        <p:cxnSp>
          <p:nvCxnSpPr>
            <p:cNvPr id="138" name="Straight Arrow Connector 137">
              <a:extLst>
                <a:ext uri="{FF2B5EF4-FFF2-40B4-BE49-F238E27FC236}">
                  <a16:creationId xmlns:a16="http://schemas.microsoft.com/office/drawing/2014/main" id="{40BB3007-F5CD-A442-5AF1-FB02F9714647}"/>
                </a:ext>
              </a:extLst>
            </p:cNvPr>
            <p:cNvCxnSpPr>
              <a:cxnSpLocks/>
            </p:cNvCxnSpPr>
            <p:nvPr/>
          </p:nvCxnSpPr>
          <p:spPr>
            <a:xfrm flipV="1">
              <a:off x="2202006" y="2501660"/>
              <a:ext cx="157566" cy="3899"/>
            </a:xfrm>
            <a:prstGeom prst="straightConnector1">
              <a:avLst/>
            </a:prstGeom>
            <a:noFill/>
            <a:ln w="9525" cap="flat" cmpd="sng" algn="ctr">
              <a:solidFill>
                <a:sysClr val="windowText" lastClr="000000">
                  <a:shade val="95000"/>
                  <a:satMod val="105000"/>
                </a:sysClr>
              </a:solidFill>
              <a:prstDash val="solid"/>
              <a:headEnd type="none"/>
              <a:tailEnd type="triangle"/>
            </a:ln>
            <a:effectLst/>
          </p:spPr>
        </p:cxnSp>
        <p:cxnSp>
          <p:nvCxnSpPr>
            <p:cNvPr id="139" name="Straight Arrow Connector 138">
              <a:extLst>
                <a:ext uri="{FF2B5EF4-FFF2-40B4-BE49-F238E27FC236}">
                  <a16:creationId xmlns:a16="http://schemas.microsoft.com/office/drawing/2014/main" id="{069FF66E-9B9E-4A27-C0CC-C180E708D934}"/>
                </a:ext>
              </a:extLst>
            </p:cNvPr>
            <p:cNvCxnSpPr>
              <a:cxnSpLocks/>
            </p:cNvCxnSpPr>
            <p:nvPr/>
          </p:nvCxnSpPr>
          <p:spPr>
            <a:xfrm flipH="1" flipV="1">
              <a:off x="2431380" y="2498787"/>
              <a:ext cx="152917" cy="1606"/>
            </a:xfrm>
            <a:prstGeom prst="straightConnector1">
              <a:avLst/>
            </a:prstGeom>
            <a:noFill/>
            <a:ln w="9525" cap="flat" cmpd="sng" algn="ctr">
              <a:solidFill>
                <a:sysClr val="windowText" lastClr="000000">
                  <a:shade val="95000"/>
                  <a:satMod val="105000"/>
                </a:sysClr>
              </a:solidFill>
              <a:prstDash val="solid"/>
              <a:headEnd type="none"/>
              <a:tailEnd type="triangle"/>
            </a:ln>
            <a:effectLst/>
          </p:spPr>
        </p:cxnSp>
      </p:grpSp>
    </p:spTree>
    <p:extLst>
      <p:ext uri="{BB962C8B-B14F-4D97-AF65-F5344CB8AC3E}">
        <p14:creationId xmlns:p14="http://schemas.microsoft.com/office/powerpoint/2010/main" val="41790363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E400F-F0D5-2896-B1A2-00908DA92A80}"/>
            </a:ext>
          </a:extLst>
        </p:cNvPr>
        <p:cNvGrpSpPr/>
        <p:nvPr/>
      </p:nvGrpSpPr>
      <p:grpSpPr>
        <a:xfrm>
          <a:off x="0" y="0"/>
          <a:ext cx="0" cy="0"/>
          <a:chOff x="0" y="0"/>
          <a:chExt cx="0" cy="0"/>
        </a:xfrm>
      </p:grpSpPr>
      <p:pic>
        <p:nvPicPr>
          <p:cNvPr id="7" name="Content Placeholder 4" descr="A graph with a blue line&#10;&#10;Description automatically generated">
            <a:extLst>
              <a:ext uri="{FF2B5EF4-FFF2-40B4-BE49-F238E27FC236}">
                <a16:creationId xmlns:a16="http://schemas.microsoft.com/office/drawing/2014/main" id="{DB837433-A8E4-808F-F166-FEB020A970E2}"/>
              </a:ext>
            </a:extLst>
          </p:cNvPr>
          <p:cNvPicPr>
            <a:picLocks noChangeAspect="1"/>
          </p:cNvPicPr>
          <p:nvPr/>
        </p:nvPicPr>
        <p:blipFill>
          <a:blip r:embed="rId2"/>
          <a:stretch>
            <a:fillRect/>
          </a:stretch>
        </p:blipFill>
        <p:spPr>
          <a:xfrm>
            <a:off x="1707712" y="1452549"/>
            <a:ext cx="5728576" cy="3952901"/>
          </a:xfrm>
          <a:prstGeom prst="rect">
            <a:avLst/>
          </a:prstGeom>
        </p:spPr>
      </p:pic>
    </p:spTree>
    <p:extLst>
      <p:ext uri="{BB962C8B-B14F-4D97-AF65-F5344CB8AC3E}">
        <p14:creationId xmlns:p14="http://schemas.microsoft.com/office/powerpoint/2010/main" val="22117699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87344-6DC0-298C-1A29-ED1EEF7FE51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8830FC5-20F4-0FC5-63D6-A49DF32AEB44}"/>
              </a:ext>
            </a:extLst>
          </p:cNvPr>
          <p:cNvSpPr>
            <a:spLocks noGrp="1"/>
          </p:cNvSpPr>
          <p:nvPr>
            <p:ph type="title"/>
          </p:nvPr>
        </p:nvSpPr>
        <p:spPr/>
        <p:txBody>
          <a:bodyPr/>
          <a:lstStyle/>
          <a:p>
            <a:r>
              <a:rPr lang="en-US" dirty="0"/>
              <a:t>SNS ring has four RF cavities (h=1, h=2)</a:t>
            </a:r>
          </a:p>
        </p:txBody>
      </p:sp>
      <p:pic>
        <p:nvPicPr>
          <p:cNvPr id="11" name="Picture 10" descr="A picture containing text&#10;&#10;Description automatically generated">
            <a:extLst>
              <a:ext uri="{FF2B5EF4-FFF2-40B4-BE49-F238E27FC236}">
                <a16:creationId xmlns:a16="http://schemas.microsoft.com/office/drawing/2014/main" id="{AC466A9C-E976-EDA5-AA89-67DE1BF2AEE2}"/>
              </a:ext>
            </a:extLst>
          </p:cNvPr>
          <p:cNvPicPr>
            <a:picLocks noChangeAspect="1"/>
          </p:cNvPicPr>
          <p:nvPr/>
        </p:nvPicPr>
        <p:blipFill>
          <a:blip r:embed="rId3"/>
          <a:stretch>
            <a:fillRect/>
          </a:stretch>
        </p:blipFill>
        <p:spPr>
          <a:xfrm>
            <a:off x="1270253" y="1849532"/>
            <a:ext cx="6603494" cy="3510332"/>
          </a:xfrm>
          <a:prstGeom prst="rect">
            <a:avLst/>
          </a:prstGeom>
          <a:ln w="38100">
            <a:solidFill>
              <a:srgbClr val="000000"/>
            </a:solidFill>
          </a:ln>
        </p:spPr>
      </p:pic>
    </p:spTree>
    <p:extLst>
      <p:ext uri="{BB962C8B-B14F-4D97-AF65-F5344CB8AC3E}">
        <p14:creationId xmlns:p14="http://schemas.microsoft.com/office/powerpoint/2010/main" val="158288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19F2F-A135-33F5-7B64-B54107363B0A}"/>
              </a:ext>
            </a:extLst>
          </p:cNvPr>
          <p:cNvSpPr>
            <a:spLocks noGrp="1"/>
          </p:cNvSpPr>
          <p:nvPr>
            <p:ph type="title"/>
          </p:nvPr>
        </p:nvSpPr>
        <p:spPr/>
        <p:txBody>
          <a:bodyPr/>
          <a:lstStyle/>
          <a:p>
            <a:r>
              <a:rPr lang="en-US" dirty="0"/>
              <a:t>Overview of the SNS accelerator</a:t>
            </a:r>
          </a:p>
        </p:txBody>
      </p:sp>
      <p:sp>
        <p:nvSpPr>
          <p:cNvPr id="3" name="Text Placeholder 2">
            <a:extLst>
              <a:ext uri="{FF2B5EF4-FFF2-40B4-BE49-F238E27FC236}">
                <a16:creationId xmlns:a16="http://schemas.microsoft.com/office/drawing/2014/main" id="{F2F2CE8D-1069-DDEB-D97A-C149173C7ADE}"/>
              </a:ext>
            </a:extLst>
          </p:cNvPr>
          <p:cNvSpPr>
            <a:spLocks noGrp="1"/>
          </p:cNvSpPr>
          <p:nvPr>
            <p:ph type="body" sz="quarter" idx="18"/>
          </p:nvPr>
        </p:nvSpPr>
        <p:spPr/>
        <p:txBody>
          <a:bodyPr/>
          <a:lstStyle/>
          <a:p>
            <a:endParaRPr lang="en-US"/>
          </a:p>
        </p:txBody>
      </p:sp>
    </p:spTree>
    <p:extLst>
      <p:ext uri="{BB962C8B-B14F-4D97-AF65-F5344CB8AC3E}">
        <p14:creationId xmlns:p14="http://schemas.microsoft.com/office/powerpoint/2010/main" val="408558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F5F52-5D29-E840-8138-24D390829F32}"/>
            </a:ext>
          </a:extLst>
        </p:cNvPr>
        <p:cNvGrpSpPr/>
        <p:nvPr/>
      </p:nvGrpSpPr>
      <p:grpSpPr>
        <a:xfrm>
          <a:off x="0" y="0"/>
          <a:ext cx="0" cy="0"/>
          <a:chOff x="0" y="0"/>
          <a:chExt cx="0" cy="0"/>
        </a:xfrm>
      </p:grpSpPr>
      <p:pic>
        <p:nvPicPr>
          <p:cNvPr id="40" name="Picture 39">
            <a:extLst>
              <a:ext uri="{FF2B5EF4-FFF2-40B4-BE49-F238E27FC236}">
                <a16:creationId xmlns:a16="http://schemas.microsoft.com/office/drawing/2014/main" id="{170EC82A-E161-A663-8C13-2A3BA382F04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83"/>
          <a:stretch/>
        </p:blipFill>
        <p:spPr>
          <a:xfrm>
            <a:off x="-150828" y="1844820"/>
            <a:ext cx="9858140" cy="3700702"/>
          </a:xfrm>
          <a:prstGeom prst="rect">
            <a:avLst/>
          </a:prstGeom>
        </p:spPr>
      </p:pic>
    </p:spTree>
    <p:extLst>
      <p:ext uri="{BB962C8B-B14F-4D97-AF65-F5344CB8AC3E}">
        <p14:creationId xmlns:p14="http://schemas.microsoft.com/office/powerpoint/2010/main" val="2249078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E0256-DED0-731A-77E6-F895A9FA7C10}"/>
            </a:ext>
          </a:extLst>
        </p:cNvPr>
        <p:cNvGrpSpPr/>
        <p:nvPr/>
      </p:nvGrpSpPr>
      <p:grpSpPr>
        <a:xfrm>
          <a:off x="0" y="0"/>
          <a:ext cx="0" cy="0"/>
          <a:chOff x="0" y="0"/>
          <a:chExt cx="0" cy="0"/>
        </a:xfrm>
      </p:grpSpPr>
      <p:pic>
        <p:nvPicPr>
          <p:cNvPr id="40" name="Picture 39">
            <a:extLst>
              <a:ext uri="{FF2B5EF4-FFF2-40B4-BE49-F238E27FC236}">
                <a16:creationId xmlns:a16="http://schemas.microsoft.com/office/drawing/2014/main" id="{D8D2C595-B48C-D87C-592C-6AB753E6347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9866"/>
          <a:stretch/>
        </p:blipFill>
        <p:spPr>
          <a:xfrm>
            <a:off x="1785166" y="1844820"/>
            <a:ext cx="7922145" cy="3700702"/>
          </a:xfrm>
          <a:prstGeom prst="rect">
            <a:avLst/>
          </a:prstGeom>
        </p:spPr>
      </p:pic>
      <p:sp>
        <p:nvSpPr>
          <p:cNvPr id="45" name="Line 2">
            <a:extLst>
              <a:ext uri="{FF2B5EF4-FFF2-40B4-BE49-F238E27FC236}">
                <a16:creationId xmlns:a16="http://schemas.microsoft.com/office/drawing/2014/main" id="{E31FA4A5-6070-9DF8-E185-BA9400D9810D}"/>
              </a:ext>
            </a:extLst>
          </p:cNvPr>
          <p:cNvSpPr>
            <a:spLocks noChangeShapeType="1"/>
          </p:cNvSpPr>
          <p:nvPr/>
        </p:nvSpPr>
        <p:spPr bwMode="auto">
          <a:xfrm>
            <a:off x="1113071" y="4115590"/>
            <a:ext cx="4093760" cy="9777"/>
          </a:xfrm>
          <a:prstGeom prst="line">
            <a:avLst/>
          </a:prstGeom>
          <a:noFill/>
          <a:ln w="28575">
            <a:solidFill>
              <a:sysClr val="windowText" lastClr="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6" name="Rectangle 70">
            <a:extLst>
              <a:ext uri="{FF2B5EF4-FFF2-40B4-BE49-F238E27FC236}">
                <a16:creationId xmlns:a16="http://schemas.microsoft.com/office/drawing/2014/main" id="{0FE52D14-73B1-17AC-EB7C-4788C900FADC}"/>
              </a:ext>
            </a:extLst>
          </p:cNvPr>
          <p:cNvSpPr>
            <a:spLocks noChangeArrowheads="1"/>
          </p:cNvSpPr>
          <p:nvPr/>
        </p:nvSpPr>
        <p:spPr bwMode="auto">
          <a:xfrm>
            <a:off x="245808" y="3996696"/>
            <a:ext cx="176245" cy="247582"/>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8" name="Rectangle 72">
            <a:extLst>
              <a:ext uri="{FF2B5EF4-FFF2-40B4-BE49-F238E27FC236}">
                <a16:creationId xmlns:a16="http://schemas.microsoft.com/office/drawing/2014/main" id="{3F9DB591-8E46-1BCE-0CB5-D75FC8BCF05C}"/>
              </a:ext>
            </a:extLst>
          </p:cNvPr>
          <p:cNvSpPr>
            <a:spLocks noChangeArrowheads="1"/>
          </p:cNvSpPr>
          <p:nvPr/>
        </p:nvSpPr>
        <p:spPr bwMode="auto">
          <a:xfrm>
            <a:off x="1119230" y="3401000"/>
            <a:ext cx="748602"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2.5 MeV</a:t>
            </a:r>
          </a:p>
        </p:txBody>
      </p:sp>
      <p:sp>
        <p:nvSpPr>
          <p:cNvPr id="61" name="Rectangle 88">
            <a:extLst>
              <a:ext uri="{FF2B5EF4-FFF2-40B4-BE49-F238E27FC236}">
                <a16:creationId xmlns:a16="http://schemas.microsoft.com/office/drawing/2014/main" id="{E82F7B35-B705-77B5-A7DD-129A0FCE3AFD}"/>
              </a:ext>
            </a:extLst>
          </p:cNvPr>
          <p:cNvSpPr>
            <a:spLocks noChangeArrowheads="1"/>
          </p:cNvSpPr>
          <p:nvPr/>
        </p:nvSpPr>
        <p:spPr bwMode="auto">
          <a:xfrm>
            <a:off x="483599" y="3998095"/>
            <a:ext cx="607066" cy="237791"/>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RFQ</a:t>
            </a:r>
          </a:p>
        </p:txBody>
      </p:sp>
      <p:sp>
        <p:nvSpPr>
          <p:cNvPr id="62" name="Line 91">
            <a:extLst>
              <a:ext uri="{FF2B5EF4-FFF2-40B4-BE49-F238E27FC236}">
                <a16:creationId xmlns:a16="http://schemas.microsoft.com/office/drawing/2014/main" id="{69B931D7-CA01-7063-8338-F7B2F34D26DC}"/>
              </a:ext>
            </a:extLst>
          </p:cNvPr>
          <p:cNvSpPr>
            <a:spLocks noChangeShapeType="1"/>
          </p:cNvSpPr>
          <p:nvPr/>
        </p:nvSpPr>
        <p:spPr bwMode="auto">
          <a:xfrm flipH="1">
            <a:off x="339524" y="4279053"/>
            <a:ext cx="0" cy="152466"/>
          </a:xfrm>
          <a:prstGeom prst="line">
            <a:avLst/>
          </a:prstGeom>
          <a:noFill/>
          <a:ln w="15875">
            <a:solidFill>
              <a:sysClr val="windowText" lastClr="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3" name="Rectangle 88">
            <a:extLst>
              <a:ext uri="{FF2B5EF4-FFF2-40B4-BE49-F238E27FC236}">
                <a16:creationId xmlns:a16="http://schemas.microsoft.com/office/drawing/2014/main" id="{CD3970B2-5AD3-D152-41A8-11C293AA4654}"/>
              </a:ext>
            </a:extLst>
          </p:cNvPr>
          <p:cNvSpPr>
            <a:spLocks noChangeArrowheads="1"/>
          </p:cNvSpPr>
          <p:nvPr/>
        </p:nvSpPr>
        <p:spPr bwMode="auto">
          <a:xfrm>
            <a:off x="1137536" y="3995265"/>
            <a:ext cx="647630" cy="237791"/>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MEBT</a:t>
            </a:r>
          </a:p>
        </p:txBody>
      </p:sp>
      <p:sp>
        <p:nvSpPr>
          <p:cNvPr id="64" name="Line 74">
            <a:extLst>
              <a:ext uri="{FF2B5EF4-FFF2-40B4-BE49-F238E27FC236}">
                <a16:creationId xmlns:a16="http://schemas.microsoft.com/office/drawing/2014/main" id="{850B0B5E-A77A-17F2-00B5-65CA8DEFC2F4}"/>
              </a:ext>
            </a:extLst>
          </p:cNvPr>
          <p:cNvSpPr>
            <a:spLocks noChangeShapeType="1"/>
          </p:cNvSpPr>
          <p:nvPr/>
        </p:nvSpPr>
        <p:spPr bwMode="auto">
          <a:xfrm flipH="1" flipV="1">
            <a:off x="1148861" y="3640009"/>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6" name="Rectangle 69">
            <a:extLst>
              <a:ext uri="{FF2B5EF4-FFF2-40B4-BE49-F238E27FC236}">
                <a16:creationId xmlns:a16="http://schemas.microsoft.com/office/drawing/2014/main" id="{29369C15-16D7-24F1-5028-2E0730B474F3}"/>
              </a:ext>
            </a:extLst>
          </p:cNvPr>
          <p:cNvSpPr>
            <a:spLocks noChangeArrowheads="1"/>
          </p:cNvSpPr>
          <p:nvPr/>
        </p:nvSpPr>
        <p:spPr bwMode="auto">
          <a:xfrm>
            <a:off x="157688" y="4417906"/>
            <a:ext cx="913711"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solidFill>
                <a:latin typeface="Roboto" panose="02000000000000000000" pitchFamily="2" charset="0"/>
                <a:ea typeface="Roboto" panose="02000000000000000000" pitchFamily="2" charset="0"/>
                <a:cs typeface="Arial" charset="0"/>
              </a:rPr>
              <a:t>Ion Source</a:t>
            </a:r>
          </a:p>
        </p:txBody>
      </p:sp>
      <p:sp>
        <p:nvSpPr>
          <p:cNvPr id="2" name="Text Box 60">
            <a:extLst>
              <a:ext uri="{FF2B5EF4-FFF2-40B4-BE49-F238E27FC236}">
                <a16:creationId xmlns:a16="http://schemas.microsoft.com/office/drawing/2014/main" id="{004313C8-2B6A-8A01-9BD4-07C0CACB7E44}"/>
              </a:ext>
            </a:extLst>
          </p:cNvPr>
          <p:cNvSpPr txBox="1">
            <a:spLocks noChangeArrowheads="1"/>
          </p:cNvSpPr>
          <p:nvPr/>
        </p:nvSpPr>
        <p:spPr bwMode="auto">
          <a:xfrm>
            <a:off x="240272" y="2621120"/>
            <a:ext cx="178649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300" b="1" dirty="0">
                <a:solidFill>
                  <a:srgbClr val="5785B7">
                    <a:lumMod val="60000"/>
                    <a:lumOff val="40000"/>
                  </a:srgbClr>
                </a:solidFill>
                <a:latin typeface="Roboto" panose="02000000000000000000" pitchFamily="2" charset="0"/>
                <a:ea typeface="Roboto" panose="02000000000000000000" pitchFamily="2" charset="0"/>
                <a:cs typeface="Arial" charset="0"/>
              </a:rPr>
              <a:t>Front end</a:t>
            </a:r>
            <a:r>
              <a:rPr lang="en-US" altLang="en-US" sz="1300" dirty="0">
                <a:solidFill>
                  <a:srgbClr val="5785B7">
                    <a:lumMod val="60000"/>
                    <a:lumOff val="40000"/>
                  </a:srgbClr>
                </a:solidFill>
                <a:latin typeface="Roboto" panose="02000000000000000000" pitchFamily="2" charset="0"/>
                <a:ea typeface="Roboto" panose="02000000000000000000" pitchFamily="2" charset="0"/>
                <a:cs typeface="Arial" charset="0"/>
              </a:rPr>
              <a:t> forms 1ms chopped H- beam (~42 mA) </a:t>
            </a:r>
          </a:p>
        </p:txBody>
      </p:sp>
    </p:spTree>
    <p:extLst>
      <p:ext uri="{BB962C8B-B14F-4D97-AF65-F5344CB8AC3E}">
        <p14:creationId xmlns:p14="http://schemas.microsoft.com/office/powerpoint/2010/main" val="2400575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C2D63B-6333-91BC-038C-A99EFA88195E}"/>
            </a:ext>
          </a:extLst>
        </p:cNvPr>
        <p:cNvGrpSpPr/>
        <p:nvPr/>
      </p:nvGrpSpPr>
      <p:grpSpPr>
        <a:xfrm>
          <a:off x="0" y="0"/>
          <a:ext cx="0" cy="0"/>
          <a:chOff x="0" y="0"/>
          <a:chExt cx="0" cy="0"/>
        </a:xfrm>
      </p:grpSpPr>
      <p:pic>
        <p:nvPicPr>
          <p:cNvPr id="40" name="Picture 39">
            <a:extLst>
              <a:ext uri="{FF2B5EF4-FFF2-40B4-BE49-F238E27FC236}">
                <a16:creationId xmlns:a16="http://schemas.microsoft.com/office/drawing/2014/main" id="{EAEC69A6-2499-4775-F012-040F809324A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54733"/>
          <a:stretch/>
        </p:blipFill>
        <p:spPr>
          <a:xfrm>
            <a:off x="5232133" y="1844820"/>
            <a:ext cx="4475178" cy="3700702"/>
          </a:xfrm>
          <a:prstGeom prst="rect">
            <a:avLst/>
          </a:prstGeom>
        </p:spPr>
      </p:pic>
      <p:sp>
        <p:nvSpPr>
          <p:cNvPr id="45" name="Line 2">
            <a:extLst>
              <a:ext uri="{FF2B5EF4-FFF2-40B4-BE49-F238E27FC236}">
                <a16:creationId xmlns:a16="http://schemas.microsoft.com/office/drawing/2014/main" id="{516E0A95-2F9F-34E6-671A-70A49F83AF7D}"/>
              </a:ext>
            </a:extLst>
          </p:cNvPr>
          <p:cNvSpPr>
            <a:spLocks noChangeShapeType="1"/>
          </p:cNvSpPr>
          <p:nvPr/>
        </p:nvSpPr>
        <p:spPr bwMode="auto">
          <a:xfrm>
            <a:off x="1113071" y="4115590"/>
            <a:ext cx="4093760" cy="9777"/>
          </a:xfrm>
          <a:prstGeom prst="line">
            <a:avLst/>
          </a:prstGeom>
          <a:noFill/>
          <a:ln w="28575">
            <a:solidFill>
              <a:sysClr val="windowText" lastClr="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6" name="Rectangle 70">
            <a:extLst>
              <a:ext uri="{FF2B5EF4-FFF2-40B4-BE49-F238E27FC236}">
                <a16:creationId xmlns:a16="http://schemas.microsoft.com/office/drawing/2014/main" id="{2E9B6748-2229-B371-912A-9FDCB66A2C6C}"/>
              </a:ext>
            </a:extLst>
          </p:cNvPr>
          <p:cNvSpPr>
            <a:spLocks noChangeArrowheads="1"/>
          </p:cNvSpPr>
          <p:nvPr/>
        </p:nvSpPr>
        <p:spPr bwMode="auto">
          <a:xfrm>
            <a:off x="245808" y="3996696"/>
            <a:ext cx="176245" cy="247582"/>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47" name="Rectangle 71">
            <a:extLst>
              <a:ext uri="{FF2B5EF4-FFF2-40B4-BE49-F238E27FC236}">
                <a16:creationId xmlns:a16="http://schemas.microsoft.com/office/drawing/2014/main" id="{2AAEC1D7-5BD7-6BC2-1888-8FF12B87DE83}"/>
              </a:ext>
            </a:extLst>
          </p:cNvPr>
          <p:cNvSpPr>
            <a:spLocks noChangeArrowheads="1"/>
          </p:cNvSpPr>
          <p:nvPr/>
        </p:nvSpPr>
        <p:spPr bwMode="auto">
          <a:xfrm>
            <a:off x="1832039" y="4002291"/>
            <a:ext cx="607066" cy="237791"/>
          </a:xfrm>
          <a:prstGeom prst="rect">
            <a:avLst/>
          </a:prstGeom>
          <a:solidFill>
            <a:srgbClr val="5785B7">
              <a:lumMod val="60000"/>
              <a:lumOff val="40000"/>
            </a:srgbClr>
          </a:solidFill>
          <a:ln w="12700">
            <a:no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DTL</a:t>
            </a:r>
          </a:p>
        </p:txBody>
      </p:sp>
      <p:sp>
        <p:nvSpPr>
          <p:cNvPr id="48" name="Rectangle 72">
            <a:extLst>
              <a:ext uri="{FF2B5EF4-FFF2-40B4-BE49-F238E27FC236}">
                <a16:creationId xmlns:a16="http://schemas.microsoft.com/office/drawing/2014/main" id="{70F312D8-35F1-9A35-8802-5FABBE359745}"/>
              </a:ext>
            </a:extLst>
          </p:cNvPr>
          <p:cNvSpPr>
            <a:spLocks noChangeArrowheads="1"/>
          </p:cNvSpPr>
          <p:nvPr/>
        </p:nvSpPr>
        <p:spPr bwMode="auto">
          <a:xfrm>
            <a:off x="1119230" y="3401000"/>
            <a:ext cx="748602"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2.5 MeV</a:t>
            </a:r>
          </a:p>
        </p:txBody>
      </p:sp>
      <p:sp>
        <p:nvSpPr>
          <p:cNvPr id="49" name="Rectangle 73">
            <a:extLst>
              <a:ext uri="{FF2B5EF4-FFF2-40B4-BE49-F238E27FC236}">
                <a16:creationId xmlns:a16="http://schemas.microsoft.com/office/drawing/2014/main" id="{68A12F20-1145-6207-AB5B-FADB30D39B5A}"/>
              </a:ext>
            </a:extLst>
          </p:cNvPr>
          <p:cNvSpPr>
            <a:spLocks noChangeArrowheads="1"/>
          </p:cNvSpPr>
          <p:nvPr/>
        </p:nvSpPr>
        <p:spPr bwMode="auto">
          <a:xfrm>
            <a:off x="2486662" y="3995297"/>
            <a:ext cx="520342" cy="246183"/>
          </a:xfrm>
          <a:prstGeom prst="rect">
            <a:avLst/>
          </a:prstGeom>
          <a:solidFill>
            <a:srgbClr val="5785B7">
              <a:lumMod val="60000"/>
              <a:lumOff val="40000"/>
            </a:srgbClr>
          </a:solidFill>
          <a:ln w="12700">
            <a:no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CCL</a:t>
            </a:r>
          </a:p>
        </p:txBody>
      </p:sp>
      <p:sp>
        <p:nvSpPr>
          <p:cNvPr id="50" name="Line 74">
            <a:extLst>
              <a:ext uri="{FF2B5EF4-FFF2-40B4-BE49-F238E27FC236}">
                <a16:creationId xmlns:a16="http://schemas.microsoft.com/office/drawing/2014/main" id="{A57B5AB7-5418-B042-1092-FC934B9DCD76}"/>
              </a:ext>
            </a:extLst>
          </p:cNvPr>
          <p:cNvSpPr>
            <a:spLocks noChangeShapeType="1"/>
          </p:cNvSpPr>
          <p:nvPr/>
        </p:nvSpPr>
        <p:spPr bwMode="auto">
          <a:xfrm flipH="1" flipV="1">
            <a:off x="1785166" y="3658556"/>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51" name="Rectangle 75">
            <a:extLst>
              <a:ext uri="{FF2B5EF4-FFF2-40B4-BE49-F238E27FC236}">
                <a16:creationId xmlns:a16="http://schemas.microsoft.com/office/drawing/2014/main" id="{7DC19C60-F63A-B231-B336-D83D45C59B13}"/>
              </a:ext>
            </a:extLst>
          </p:cNvPr>
          <p:cNvSpPr>
            <a:spLocks noChangeArrowheads="1"/>
          </p:cNvSpPr>
          <p:nvPr/>
        </p:nvSpPr>
        <p:spPr bwMode="auto">
          <a:xfrm>
            <a:off x="4795586" y="3398036"/>
            <a:ext cx="1044880"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1050 MeV</a:t>
            </a:r>
          </a:p>
        </p:txBody>
      </p:sp>
      <p:sp>
        <p:nvSpPr>
          <p:cNvPr id="52" name="Rectangle 76">
            <a:extLst>
              <a:ext uri="{FF2B5EF4-FFF2-40B4-BE49-F238E27FC236}">
                <a16:creationId xmlns:a16="http://schemas.microsoft.com/office/drawing/2014/main" id="{FCF5C1EB-72DD-F08A-C97E-3E8A727529BF}"/>
              </a:ext>
            </a:extLst>
          </p:cNvPr>
          <p:cNvSpPr>
            <a:spLocks noChangeArrowheads="1"/>
          </p:cNvSpPr>
          <p:nvPr/>
        </p:nvSpPr>
        <p:spPr bwMode="auto">
          <a:xfrm>
            <a:off x="2020872" y="3407813"/>
            <a:ext cx="835164"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a:solidFill>
                  <a:prstClr val="black">
                    <a:lumMod val="50000"/>
                    <a:lumOff val="50000"/>
                  </a:prstClr>
                </a:solidFill>
                <a:latin typeface="Roboto" panose="02000000000000000000" pitchFamily="2" charset="0"/>
                <a:ea typeface="Roboto" panose="02000000000000000000" pitchFamily="2" charset="0"/>
                <a:cs typeface="Arial" charset="0"/>
              </a:rPr>
              <a:t>86.8 MeV</a:t>
            </a:r>
          </a:p>
        </p:txBody>
      </p:sp>
      <mc:AlternateContent xmlns:mc="http://schemas.openxmlformats.org/markup-compatibility/2006" xmlns:a14="http://schemas.microsoft.com/office/drawing/2010/main">
        <mc:Choice Requires="a14">
          <p:sp>
            <p:nvSpPr>
              <p:cNvPr id="53" name="Rectangle 78">
                <a:extLst>
                  <a:ext uri="{FF2B5EF4-FFF2-40B4-BE49-F238E27FC236}">
                    <a16:creationId xmlns:a16="http://schemas.microsoft.com/office/drawing/2014/main" id="{AA2EE765-DA8D-1F33-A967-127DA9553EC7}"/>
                  </a:ext>
                </a:extLst>
              </p:cNvPr>
              <p:cNvSpPr>
                <a:spLocks noChangeArrowheads="1"/>
              </p:cNvSpPr>
              <p:nvPr/>
            </p:nvSpPr>
            <p:spPr bwMode="auto">
              <a:xfrm>
                <a:off x="3060158" y="3993898"/>
                <a:ext cx="998721" cy="241988"/>
              </a:xfrm>
              <a:prstGeom prst="rect">
                <a:avLst/>
              </a:prstGeom>
              <a:solidFill>
                <a:srgbClr val="5785B7">
                  <a:lumMod val="60000"/>
                  <a:lumOff val="40000"/>
                </a:srgbClr>
              </a:solidFill>
              <a:ln w="9525">
                <a:noFill/>
                <a:miter lim="800000"/>
                <a:headEnd/>
                <a:tailEnd/>
              </a:ln>
              <a:effectLst/>
              <a:extLst>
                <a:ext uri="{AF507438-7753-43E0-B8FC-AC1667EBCBE1}">
                  <a14:hiddenEffects>
                    <a:effectLst>
                      <a:outerShdw dist="35921" dir="2700000" algn="ctr" rotWithShape="0">
                        <a:schemeClr val="bg2"/>
                      </a:outerShdw>
                    </a:effectLst>
                  </a14:hiddenEffects>
                </a:ext>
              </a:ex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SRF </a:t>
                </a:r>
                <a14:m>
                  <m:oMath xmlns:m="http://schemas.openxmlformats.org/officeDocument/2006/math">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𝛽</m:t>
                    </m:r>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=0.61</m:t>
                    </m:r>
                  </m:oMath>
                </a14:m>
                <a:endPar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endParaRPr>
              </a:p>
            </p:txBody>
          </p:sp>
        </mc:Choice>
        <mc:Fallback xmlns="">
          <p:sp>
            <p:nvSpPr>
              <p:cNvPr id="53" name="Rectangle 78">
                <a:extLst>
                  <a:ext uri="{FF2B5EF4-FFF2-40B4-BE49-F238E27FC236}">
                    <a16:creationId xmlns:a16="http://schemas.microsoft.com/office/drawing/2014/main" id="{AA2EE765-DA8D-1F33-A967-127DA9553EC7}"/>
                  </a:ext>
                </a:extLst>
              </p:cNvPr>
              <p:cNvSpPr>
                <a:spLocks noRot="1" noChangeAspect="1" noMove="1" noResize="1" noEditPoints="1" noAdjustHandles="1" noChangeArrowheads="1" noChangeShapeType="1" noTextEdit="1"/>
              </p:cNvSpPr>
              <p:nvPr/>
            </p:nvSpPr>
            <p:spPr bwMode="auto">
              <a:xfrm>
                <a:off x="3060158" y="3993898"/>
                <a:ext cx="998721" cy="241988"/>
              </a:xfrm>
              <a:prstGeom prst="rect">
                <a:avLst/>
              </a:prstGeom>
              <a:blipFill>
                <a:blip r:embed="rId3"/>
                <a:stretch>
                  <a:fillRect l="-2500" t="-10000" b="-20000"/>
                </a:stretch>
              </a:bli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Rectangle 79">
                <a:extLst>
                  <a:ext uri="{FF2B5EF4-FFF2-40B4-BE49-F238E27FC236}">
                    <a16:creationId xmlns:a16="http://schemas.microsoft.com/office/drawing/2014/main" id="{734B54F3-643E-2199-2DE3-2436C576091A}"/>
                  </a:ext>
                </a:extLst>
              </p:cNvPr>
              <p:cNvSpPr>
                <a:spLocks noChangeArrowheads="1"/>
              </p:cNvSpPr>
              <p:nvPr/>
            </p:nvSpPr>
            <p:spPr bwMode="auto">
              <a:xfrm>
                <a:off x="4106436" y="3982708"/>
                <a:ext cx="1044880" cy="246183"/>
              </a:xfrm>
              <a:prstGeom prst="rect">
                <a:avLst/>
              </a:prstGeom>
              <a:solidFill>
                <a:srgbClr val="5785B7">
                  <a:lumMod val="60000"/>
                  <a:lumOff val="40000"/>
                </a:srgbClr>
              </a:solidFill>
              <a:ln w="9525">
                <a:no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SRF </a:t>
                </a:r>
                <a14:m>
                  <m:oMath xmlns:m="http://schemas.openxmlformats.org/officeDocument/2006/math">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𝛽</m:t>
                    </m:r>
                    <m:r>
                      <a:rPr kumimoji="0" lang="en-US" sz="1200" b="0" i="1" u="none" strike="noStrike" kern="0" cap="none" spc="0" normalizeH="0" baseline="0" noProof="0" smtClean="0">
                        <a:ln>
                          <a:noFill/>
                        </a:ln>
                        <a:solidFill>
                          <a:prstClr val="black"/>
                        </a:solidFill>
                        <a:effectLst/>
                        <a:uLnTx/>
                        <a:uFillTx/>
                        <a:latin typeface="Cambria Math" panose="02040503050406030204" pitchFamily="18" charset="0"/>
                      </a:rPr>
                      <m:t>=0.81</m:t>
                    </m:r>
                  </m:oMath>
                </a14:m>
                <a:endPar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endParaRPr>
              </a:p>
            </p:txBody>
          </p:sp>
        </mc:Choice>
        <mc:Fallback xmlns="">
          <p:sp>
            <p:nvSpPr>
              <p:cNvPr id="54" name="Rectangle 79">
                <a:extLst>
                  <a:ext uri="{FF2B5EF4-FFF2-40B4-BE49-F238E27FC236}">
                    <a16:creationId xmlns:a16="http://schemas.microsoft.com/office/drawing/2014/main" id="{734B54F3-643E-2199-2DE3-2436C576091A}"/>
                  </a:ext>
                </a:extLst>
              </p:cNvPr>
              <p:cNvSpPr>
                <a:spLocks noRot="1" noChangeAspect="1" noMove="1" noResize="1" noEditPoints="1" noAdjustHandles="1" noChangeArrowheads="1" noChangeShapeType="1" noTextEdit="1"/>
              </p:cNvSpPr>
              <p:nvPr/>
            </p:nvSpPr>
            <p:spPr bwMode="auto">
              <a:xfrm>
                <a:off x="4106436" y="3982708"/>
                <a:ext cx="1044880" cy="246183"/>
              </a:xfrm>
              <a:prstGeom prst="rect">
                <a:avLst/>
              </a:prstGeom>
              <a:blipFill>
                <a:blip r:embed="rId4"/>
                <a:stretch>
                  <a:fillRect l="-1205" t="-4762" b="-19048"/>
                </a:stretch>
              </a:blipFill>
              <a:ln w="9525">
                <a:noFill/>
                <a:miter lim="800000"/>
                <a:headEnd/>
                <a:tailEnd/>
              </a:ln>
              <a:effectLst/>
            </p:spPr>
            <p:txBody>
              <a:bodyPr/>
              <a:lstStyle/>
              <a:p>
                <a:r>
                  <a:rPr lang="en-US">
                    <a:noFill/>
                  </a:rPr>
                  <a:t> </a:t>
                </a:r>
              </a:p>
            </p:txBody>
          </p:sp>
        </mc:Fallback>
      </mc:AlternateContent>
      <p:sp>
        <p:nvSpPr>
          <p:cNvPr id="55" name="Rectangle 82">
            <a:extLst>
              <a:ext uri="{FF2B5EF4-FFF2-40B4-BE49-F238E27FC236}">
                <a16:creationId xmlns:a16="http://schemas.microsoft.com/office/drawing/2014/main" id="{0F9AC5E0-C035-CDCE-E34B-EC33B2EA3C88}"/>
              </a:ext>
            </a:extLst>
          </p:cNvPr>
          <p:cNvSpPr>
            <a:spLocks noChangeArrowheads="1"/>
          </p:cNvSpPr>
          <p:nvPr/>
        </p:nvSpPr>
        <p:spPr bwMode="auto">
          <a:xfrm>
            <a:off x="2799912" y="3399727"/>
            <a:ext cx="795088"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a:solidFill>
                  <a:prstClr val="black">
                    <a:lumMod val="50000"/>
                    <a:lumOff val="50000"/>
                  </a:prstClr>
                </a:solidFill>
                <a:latin typeface="Roboto" panose="02000000000000000000" pitchFamily="2" charset="0"/>
                <a:ea typeface="Roboto" panose="02000000000000000000" pitchFamily="2" charset="0"/>
                <a:cs typeface="Arial" charset="0"/>
              </a:rPr>
              <a:t>186 MeV</a:t>
            </a:r>
          </a:p>
        </p:txBody>
      </p:sp>
      <p:sp>
        <p:nvSpPr>
          <p:cNvPr id="56" name="Rectangle 83">
            <a:extLst>
              <a:ext uri="{FF2B5EF4-FFF2-40B4-BE49-F238E27FC236}">
                <a16:creationId xmlns:a16="http://schemas.microsoft.com/office/drawing/2014/main" id="{2C80491D-B222-74D6-8BE9-C92BB364B1E8}"/>
              </a:ext>
            </a:extLst>
          </p:cNvPr>
          <p:cNvSpPr>
            <a:spLocks noChangeArrowheads="1"/>
          </p:cNvSpPr>
          <p:nvPr/>
        </p:nvSpPr>
        <p:spPr bwMode="auto">
          <a:xfrm>
            <a:off x="3654633" y="3399727"/>
            <a:ext cx="795088"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lumMod val="50000"/>
                    <a:lumOff val="50000"/>
                  </a:prstClr>
                </a:solidFill>
                <a:latin typeface="Roboto" panose="02000000000000000000" pitchFamily="2" charset="0"/>
                <a:ea typeface="Roboto" panose="02000000000000000000" pitchFamily="2" charset="0"/>
                <a:cs typeface="Arial" charset="0"/>
              </a:rPr>
              <a:t>387 MeV</a:t>
            </a:r>
          </a:p>
        </p:txBody>
      </p:sp>
      <p:sp>
        <p:nvSpPr>
          <p:cNvPr id="57" name="Line 84">
            <a:extLst>
              <a:ext uri="{FF2B5EF4-FFF2-40B4-BE49-F238E27FC236}">
                <a16:creationId xmlns:a16="http://schemas.microsoft.com/office/drawing/2014/main" id="{FD8486B8-A500-4132-AAB1-0A2BDD8416A7}"/>
              </a:ext>
            </a:extLst>
          </p:cNvPr>
          <p:cNvSpPr>
            <a:spLocks noChangeShapeType="1"/>
          </p:cNvSpPr>
          <p:nvPr/>
        </p:nvSpPr>
        <p:spPr bwMode="auto">
          <a:xfrm flipH="1" flipV="1">
            <a:off x="2436306" y="3633614"/>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58" name="Line 85">
            <a:extLst>
              <a:ext uri="{FF2B5EF4-FFF2-40B4-BE49-F238E27FC236}">
                <a16:creationId xmlns:a16="http://schemas.microsoft.com/office/drawing/2014/main" id="{46A35CED-DDD5-5E6E-3A0C-4071836C69C1}"/>
              </a:ext>
            </a:extLst>
          </p:cNvPr>
          <p:cNvSpPr>
            <a:spLocks noChangeShapeType="1"/>
          </p:cNvSpPr>
          <p:nvPr/>
        </p:nvSpPr>
        <p:spPr bwMode="auto">
          <a:xfrm flipH="1" flipV="1">
            <a:off x="3023789" y="3631616"/>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59" name="Line 86">
            <a:extLst>
              <a:ext uri="{FF2B5EF4-FFF2-40B4-BE49-F238E27FC236}">
                <a16:creationId xmlns:a16="http://schemas.microsoft.com/office/drawing/2014/main" id="{E3D0D60B-5261-D37A-232A-7E1FD28BE348}"/>
              </a:ext>
            </a:extLst>
          </p:cNvPr>
          <p:cNvSpPr>
            <a:spLocks noChangeShapeType="1"/>
          </p:cNvSpPr>
          <p:nvPr/>
        </p:nvSpPr>
        <p:spPr bwMode="auto">
          <a:xfrm flipH="1" flipV="1">
            <a:off x="5243635" y="3640009"/>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0" name="Line 87">
            <a:extLst>
              <a:ext uri="{FF2B5EF4-FFF2-40B4-BE49-F238E27FC236}">
                <a16:creationId xmlns:a16="http://schemas.microsoft.com/office/drawing/2014/main" id="{0BE7C79A-E080-3760-A2DF-D333710F4422}"/>
              </a:ext>
            </a:extLst>
          </p:cNvPr>
          <p:cNvSpPr>
            <a:spLocks noChangeShapeType="1"/>
          </p:cNvSpPr>
          <p:nvPr/>
        </p:nvSpPr>
        <p:spPr bwMode="auto">
          <a:xfrm flipH="1" flipV="1">
            <a:off x="4072866" y="3635814"/>
            <a:ext cx="0" cy="314723"/>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1" name="Rectangle 88">
            <a:extLst>
              <a:ext uri="{FF2B5EF4-FFF2-40B4-BE49-F238E27FC236}">
                <a16:creationId xmlns:a16="http://schemas.microsoft.com/office/drawing/2014/main" id="{6CA8D38F-C21D-C348-AAE3-FD0BDEB59CD8}"/>
              </a:ext>
            </a:extLst>
          </p:cNvPr>
          <p:cNvSpPr>
            <a:spLocks noChangeArrowheads="1"/>
          </p:cNvSpPr>
          <p:nvPr/>
        </p:nvSpPr>
        <p:spPr bwMode="auto">
          <a:xfrm>
            <a:off x="483599" y="3998095"/>
            <a:ext cx="607066" cy="237791"/>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RFQ</a:t>
            </a:r>
          </a:p>
        </p:txBody>
      </p:sp>
      <p:sp>
        <p:nvSpPr>
          <p:cNvPr id="62" name="Line 91">
            <a:extLst>
              <a:ext uri="{FF2B5EF4-FFF2-40B4-BE49-F238E27FC236}">
                <a16:creationId xmlns:a16="http://schemas.microsoft.com/office/drawing/2014/main" id="{AD8A382A-A103-C378-42C1-84AFA3E5EFA6}"/>
              </a:ext>
            </a:extLst>
          </p:cNvPr>
          <p:cNvSpPr>
            <a:spLocks noChangeShapeType="1"/>
          </p:cNvSpPr>
          <p:nvPr/>
        </p:nvSpPr>
        <p:spPr bwMode="auto">
          <a:xfrm flipH="1">
            <a:off x="339524" y="4279053"/>
            <a:ext cx="0" cy="152466"/>
          </a:xfrm>
          <a:prstGeom prst="line">
            <a:avLst/>
          </a:prstGeom>
          <a:noFill/>
          <a:ln w="15875">
            <a:solidFill>
              <a:sysClr val="windowText" lastClr="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3" name="Rectangle 88">
            <a:extLst>
              <a:ext uri="{FF2B5EF4-FFF2-40B4-BE49-F238E27FC236}">
                <a16:creationId xmlns:a16="http://schemas.microsoft.com/office/drawing/2014/main" id="{769BDA98-F673-1883-C2C4-9799A1A0D151}"/>
              </a:ext>
            </a:extLst>
          </p:cNvPr>
          <p:cNvSpPr>
            <a:spLocks noChangeArrowheads="1"/>
          </p:cNvSpPr>
          <p:nvPr/>
        </p:nvSpPr>
        <p:spPr bwMode="auto">
          <a:xfrm>
            <a:off x="1137536" y="3995265"/>
            <a:ext cx="647630" cy="237791"/>
          </a:xfrm>
          <a:prstGeom prst="rect">
            <a:avLst/>
          </a:prstGeom>
          <a:solidFill>
            <a:srgbClr val="5785B7">
              <a:lumMod val="20000"/>
              <a:lumOff val="80000"/>
            </a:srgbClr>
          </a:solidFill>
          <a:ln w="12700">
            <a:solidFill>
              <a:sysClr val="windowText" lastClr="000000"/>
            </a:solidFill>
            <a:miter lim="800000"/>
            <a:headEnd/>
            <a:tailEnd/>
          </a:ln>
          <a:effec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charset="0"/>
              </a:rPr>
              <a:t>MEBT</a:t>
            </a:r>
          </a:p>
        </p:txBody>
      </p:sp>
      <p:sp>
        <p:nvSpPr>
          <p:cNvPr id="64" name="Line 74">
            <a:extLst>
              <a:ext uri="{FF2B5EF4-FFF2-40B4-BE49-F238E27FC236}">
                <a16:creationId xmlns:a16="http://schemas.microsoft.com/office/drawing/2014/main" id="{30361D65-3244-BAB2-2575-B33E3B653230}"/>
              </a:ext>
            </a:extLst>
          </p:cNvPr>
          <p:cNvSpPr>
            <a:spLocks noChangeShapeType="1"/>
          </p:cNvSpPr>
          <p:nvPr/>
        </p:nvSpPr>
        <p:spPr bwMode="auto">
          <a:xfrm flipH="1" flipV="1">
            <a:off x="1148861" y="3640009"/>
            <a:ext cx="0" cy="314724"/>
          </a:xfrm>
          <a:prstGeom prst="line">
            <a:avLst/>
          </a:prstGeom>
          <a:noFill/>
          <a:ln w="15875">
            <a:solidFill>
              <a:sysClr val="windowText" lastClr="000000">
                <a:lumMod val="50000"/>
                <a:lumOff val="50000"/>
              </a:sysClr>
            </a:solidFill>
            <a:round/>
            <a:headEnd type="triangle" w="sm" len="sm"/>
            <a:tailEnd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charset="0"/>
            </a:endParaRPr>
          </a:p>
        </p:txBody>
      </p:sp>
      <p:sp>
        <p:nvSpPr>
          <p:cNvPr id="65" name="Text Box 60">
            <a:extLst>
              <a:ext uri="{FF2B5EF4-FFF2-40B4-BE49-F238E27FC236}">
                <a16:creationId xmlns:a16="http://schemas.microsoft.com/office/drawing/2014/main" id="{D47BC967-1105-6D98-0811-DF8DEAA70F6A}"/>
              </a:ext>
            </a:extLst>
          </p:cNvPr>
          <p:cNvSpPr txBox="1">
            <a:spLocks noChangeArrowheads="1"/>
          </p:cNvSpPr>
          <p:nvPr/>
        </p:nvSpPr>
        <p:spPr bwMode="auto">
          <a:xfrm>
            <a:off x="2228017" y="2639679"/>
            <a:ext cx="2633663"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300" b="1" dirty="0">
                <a:solidFill>
                  <a:srgbClr val="5785B7">
                    <a:lumMod val="75000"/>
                  </a:srgbClr>
                </a:solidFill>
                <a:latin typeface="Roboto" panose="02000000000000000000" pitchFamily="2" charset="0"/>
                <a:ea typeface="Roboto" panose="02000000000000000000" pitchFamily="2" charset="0"/>
                <a:cs typeface="Arial" charset="0"/>
              </a:rPr>
              <a:t>Linac </a:t>
            </a:r>
            <a:r>
              <a:rPr lang="en-US" altLang="en-US" sz="1300" dirty="0">
                <a:solidFill>
                  <a:srgbClr val="5785B7">
                    <a:lumMod val="75000"/>
                  </a:srgbClr>
                </a:solidFill>
                <a:latin typeface="Roboto" panose="02000000000000000000" pitchFamily="2" charset="0"/>
                <a:ea typeface="Roboto" panose="02000000000000000000" pitchFamily="2" charset="0"/>
                <a:cs typeface="Arial" charset="0"/>
              </a:rPr>
              <a:t>accelerates to 1.3 GeV</a:t>
            </a:r>
          </a:p>
        </p:txBody>
      </p:sp>
      <p:sp>
        <p:nvSpPr>
          <p:cNvPr id="66" name="Rectangle 69">
            <a:extLst>
              <a:ext uri="{FF2B5EF4-FFF2-40B4-BE49-F238E27FC236}">
                <a16:creationId xmlns:a16="http://schemas.microsoft.com/office/drawing/2014/main" id="{0EC0F9E9-337A-D6A9-EF22-94E86A0C3A96}"/>
              </a:ext>
            </a:extLst>
          </p:cNvPr>
          <p:cNvSpPr>
            <a:spLocks noChangeArrowheads="1"/>
          </p:cNvSpPr>
          <p:nvPr/>
        </p:nvSpPr>
        <p:spPr bwMode="auto">
          <a:xfrm>
            <a:off x="157688" y="4417906"/>
            <a:ext cx="913711" cy="274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spAutoFit/>
          </a:bodyPr>
          <a:lstStyle/>
          <a:p>
            <a:pPr fontAlgn="base">
              <a:spcBef>
                <a:spcPct val="0"/>
              </a:spcBef>
              <a:spcAft>
                <a:spcPct val="0"/>
              </a:spcAft>
            </a:pPr>
            <a:r>
              <a:rPr lang="en-US" altLang="en-US" sz="1200" dirty="0">
                <a:solidFill>
                  <a:prstClr val="black"/>
                </a:solidFill>
                <a:latin typeface="Roboto" panose="02000000000000000000" pitchFamily="2" charset="0"/>
                <a:ea typeface="Roboto" panose="02000000000000000000" pitchFamily="2" charset="0"/>
                <a:cs typeface="Arial" charset="0"/>
              </a:rPr>
              <a:t>Ion Source</a:t>
            </a:r>
          </a:p>
        </p:txBody>
      </p:sp>
      <p:sp>
        <p:nvSpPr>
          <p:cNvPr id="2" name="Text Box 60">
            <a:extLst>
              <a:ext uri="{FF2B5EF4-FFF2-40B4-BE49-F238E27FC236}">
                <a16:creationId xmlns:a16="http://schemas.microsoft.com/office/drawing/2014/main" id="{1A768AD8-3B1B-5EF5-9657-1EC63D4A97CD}"/>
              </a:ext>
            </a:extLst>
          </p:cNvPr>
          <p:cNvSpPr txBox="1">
            <a:spLocks noChangeArrowheads="1"/>
          </p:cNvSpPr>
          <p:nvPr/>
        </p:nvSpPr>
        <p:spPr bwMode="auto">
          <a:xfrm>
            <a:off x="240272" y="2621120"/>
            <a:ext cx="178649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US" altLang="en-US" sz="1300" b="1" dirty="0">
                <a:solidFill>
                  <a:srgbClr val="5785B7">
                    <a:lumMod val="60000"/>
                    <a:lumOff val="40000"/>
                  </a:srgbClr>
                </a:solidFill>
                <a:latin typeface="Roboto" panose="02000000000000000000" pitchFamily="2" charset="0"/>
                <a:ea typeface="Roboto" panose="02000000000000000000" pitchFamily="2" charset="0"/>
                <a:cs typeface="Arial" charset="0"/>
              </a:rPr>
              <a:t>Front end</a:t>
            </a:r>
            <a:r>
              <a:rPr lang="en-US" altLang="en-US" sz="1300" dirty="0">
                <a:solidFill>
                  <a:srgbClr val="5785B7">
                    <a:lumMod val="60000"/>
                    <a:lumOff val="40000"/>
                  </a:srgbClr>
                </a:solidFill>
                <a:latin typeface="Roboto" panose="02000000000000000000" pitchFamily="2" charset="0"/>
                <a:ea typeface="Roboto" panose="02000000000000000000" pitchFamily="2" charset="0"/>
                <a:cs typeface="Arial" charset="0"/>
              </a:rPr>
              <a:t> forms 1ms chopped H- beam (~42 mA) </a:t>
            </a:r>
          </a:p>
        </p:txBody>
      </p:sp>
    </p:spTree>
    <p:extLst>
      <p:ext uri="{BB962C8B-B14F-4D97-AF65-F5344CB8AC3E}">
        <p14:creationId xmlns:p14="http://schemas.microsoft.com/office/powerpoint/2010/main" val="2547364221"/>
      </p:ext>
    </p:extLst>
  </p:cSld>
  <p:clrMapOvr>
    <a:masterClrMapping/>
  </p:clrMapOvr>
</p:sld>
</file>

<file path=ppt/theme/theme1.xml><?xml version="1.0" encoding="utf-8"?>
<a:theme xmlns:a="http://schemas.openxmlformats.org/drawingml/2006/main" name="ORNL Presentation">
  <a:themeElements>
    <a:clrScheme name="ORNL-OCT2024">
      <a:dk1>
        <a:srgbClr val="00454D"/>
      </a:dk1>
      <a:lt1>
        <a:srgbClr val="FFFFFF"/>
      </a:lt1>
      <a:dk2>
        <a:srgbClr val="00662C"/>
      </a:dk2>
      <a:lt2>
        <a:srgbClr val="DBDCDB"/>
      </a:lt2>
      <a:accent1>
        <a:srgbClr val="373A36"/>
      </a:accent1>
      <a:accent2>
        <a:srgbClr val="005776"/>
      </a:accent2>
      <a:accent3>
        <a:srgbClr val="006BA6"/>
      </a:accent3>
      <a:accent4>
        <a:srgbClr val="7DBA00"/>
      </a:accent4>
      <a:accent5>
        <a:srgbClr val="00BDB5"/>
      </a:accent5>
      <a:accent6>
        <a:srgbClr val="00B38F"/>
      </a:accent6>
      <a:hlink>
        <a:srgbClr val="00444D"/>
      </a:hlink>
      <a:folHlink>
        <a:srgbClr val="00662C"/>
      </a:folHlink>
    </a:clrScheme>
    <a:fontScheme name="ORNL">
      <a:majorFont>
        <a:latin typeface="Roboto Black"/>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ORNL">
      <a:srgbClr val="00662C"/>
    </a:custClr>
    <a:custClr name="ORNL">
      <a:srgbClr val="00454D"/>
    </a:custClr>
    <a:custClr name="ORNL">
      <a:srgbClr val="DBDCD8"/>
    </a:custClr>
    <a:custClr name="ORNL">
      <a:srgbClr val="373A36"/>
    </a:custClr>
    <a:custClr name="ORNL">
      <a:srgbClr val="FFFFFF"/>
    </a:custClr>
    <a:custClr name="ORNL">
      <a:srgbClr val="005776"/>
    </a:custClr>
    <a:custClr name="ORNL">
      <a:srgbClr val="006BA6"/>
    </a:custClr>
    <a:custClr name="ORNL">
      <a:srgbClr val="7DBA00"/>
    </a:custClr>
    <a:custClr name="ORNL">
      <a:srgbClr val="00BDB5"/>
    </a:custClr>
    <a:custClr name="ORNL">
      <a:srgbClr val="00B38F"/>
    </a:custClr>
    <a:custClr name="ORNL">
      <a:srgbClr val="00492E"/>
    </a:custClr>
    <a:custClr name="ORNL">
      <a:srgbClr val="00572E"/>
    </a:custClr>
    <a:custClr name="ORNL">
      <a:srgbClr val="28A351"/>
    </a:custClr>
    <a:custClr name="ORNL">
      <a:srgbClr val="53D170"/>
    </a:custClr>
    <a:custClr name="ORNL">
      <a:srgbClr val="8FEF9C"/>
    </a:custClr>
    <a:custClr name="ORNL">
      <a:srgbClr val="002837"/>
    </a:custClr>
    <a:custClr name="ORNL">
      <a:srgbClr val="003542"/>
    </a:custClr>
    <a:custClr name="ORNL">
      <a:srgbClr val="259194"/>
    </a:custClr>
    <a:custClr name="ORNL">
      <a:srgbClr val="50C9C2"/>
    </a:custClr>
    <a:custClr name="ORNL">
      <a:srgbClr val="8EEDE0"/>
    </a:custClr>
  </a:custClrLst>
  <a:extLst>
    <a:ext uri="{05A4C25C-085E-4340-85A3-A5531E510DB2}">
      <thm15:themeFamily xmlns:thm15="http://schemas.microsoft.com/office/thememl/2012/main" name="ORNL-Presentation-4x3-SNS" id="{ABEF71EA-CFB0-0D41-A4C2-8DEC5952E37B}" vid="{97DD5452-F6E0-814F-9F97-535EEEF590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ORNL Presentation</Template>
  <TotalTime>732</TotalTime>
  <Words>1541</Words>
  <Application>Microsoft Macintosh PowerPoint</Application>
  <PresentationFormat>On-screen Show (4:3)</PresentationFormat>
  <Paragraphs>283</Paragraphs>
  <Slides>52</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52</vt:i4>
      </vt:variant>
    </vt:vector>
  </HeadingPairs>
  <TitlesOfParts>
    <vt:vector size="60" baseType="lpstr">
      <vt:lpstr>Arial</vt:lpstr>
      <vt:lpstr>Calibri</vt:lpstr>
      <vt:lpstr>Cambria Math</vt:lpstr>
      <vt:lpstr>Helvetica</vt:lpstr>
      <vt:lpstr>Roboto</vt:lpstr>
      <vt:lpstr>Roboto Light</vt:lpstr>
      <vt:lpstr>Wingdings</vt:lpstr>
      <vt:lpstr>ORNL Presentation</vt:lpstr>
      <vt:lpstr>Possible bunch compression experiments at the SNS</vt:lpstr>
      <vt:lpstr>Motivation #1: Experimentally study collective effects at high charge density</vt:lpstr>
      <vt:lpstr>Motivation #2: Benchmark simulation codes</vt:lpstr>
      <vt:lpstr>Motivation #3: Contribute to muon collider R&amp;D</vt:lpstr>
      <vt:lpstr>Motivation #3: Contribute to muon collider R&amp;D</vt:lpstr>
      <vt:lpstr>Overview of the SNS accelerator</vt:lpstr>
      <vt:lpstr>PowerPoint Presentation</vt:lpstr>
      <vt:lpstr>PowerPoint Presentation</vt:lpstr>
      <vt:lpstr>PowerPoint Presentation</vt:lpstr>
      <vt:lpstr>PowerPoint Presentation</vt:lpstr>
      <vt:lpstr>PowerPoint Presentation</vt:lpstr>
      <vt:lpstr>SNS today</vt:lpstr>
      <vt:lpstr>SNS in a couple years (slow power ramp-up)</vt:lpstr>
      <vt:lpstr>SNS in a couple years (slow power ramp-up)</vt:lpstr>
      <vt:lpstr>SNS in 10-15 years (Second Target Station)</vt:lpstr>
      <vt:lpstr>SNS ring has four RF cavities (h=1, h=2)</vt:lpstr>
      <vt:lpstr>Only two cavities are used in production</vt:lpstr>
      <vt:lpstr>Dual-harmonic waveforms reduce peak density </vt:lpstr>
      <vt:lpstr>PowerPoint Presentation</vt:lpstr>
      <vt:lpstr>Could we compress the bunch in the SNS accumulator ring?</vt:lpstr>
      <vt:lpstr>We do not have a separate compressor ring</vt:lpstr>
      <vt:lpstr>Goal during storage: ramp h=1 cavity to maximum voltage as fast as possible</vt:lpstr>
      <vt:lpstr>Goal during accumulation: minimize energy spread and maintain extraction gap</vt:lpstr>
      <vt:lpstr>Goal during accumulation: minimize energy spread and maintain extraction gap</vt:lpstr>
      <vt:lpstr>Goal during accumulation: minimize energy spread and maintain extraction gap</vt:lpstr>
      <vt:lpstr>Goal during accumulation: minimize energy spread and maintain extraction gap</vt:lpstr>
      <vt:lpstr>We’ve never tried operating cavities at higher harmonics — should be possible</vt:lpstr>
      <vt:lpstr>Old simulations show influence of barrier waveforms on longitudinal distribution</vt:lpstr>
      <vt:lpstr>Old simulations show influence of barrier waveforms on longitudinal distribution</vt:lpstr>
      <vt:lpstr>Old simulations show influence of barrier waveforms on longitudinal distribution</vt:lpstr>
      <vt:lpstr>PowerPoint Presentation</vt:lpstr>
      <vt:lpstr>PowerPoint Presentation</vt:lpstr>
      <vt:lpstr>PowerPoint Presentation</vt:lpstr>
      <vt:lpstr>Diagnostics and simulation benchmarking</vt:lpstr>
      <vt:lpstr>Diagnostics are available to measure turn-by-turn phase space distribution</vt:lpstr>
      <vt:lpstr>Wire scanners constrain 2D/4D phase space density of extracted bunch</vt:lpstr>
      <vt:lpstr>Potential to test modeling assumptions against turn-by-turn data</vt:lpstr>
      <vt:lpstr>Fourth-order resonance driven by multipoles in space charge potential</vt:lpstr>
      <vt:lpstr>Fourth-order resonance driven by multipoles in space charge potential</vt:lpstr>
      <vt:lpstr>Artificial noise from longitudinal space charge solver</vt:lpstr>
      <vt:lpstr>Can amplify collective effects via phase space painting and energy modulation</vt:lpstr>
      <vt:lpstr>First experiment</vt:lpstr>
      <vt:lpstr>RF system is limited right now</vt:lpstr>
      <vt:lpstr>Induced voltage approaches max value after ~300 injected turns</vt:lpstr>
      <vt:lpstr>We didn’t see any bunching :(</vt:lpstr>
      <vt:lpstr>PowerPoint Presentation</vt:lpstr>
      <vt:lpstr>Actual RF phase was probably debunching</vt:lpstr>
      <vt:lpstr>Conclusion</vt:lpstr>
      <vt:lpstr>PowerPoint Presentation</vt:lpstr>
      <vt:lpstr>PowerPoint Presentation</vt:lpstr>
      <vt:lpstr>PowerPoint Presentation</vt:lpstr>
      <vt:lpstr>SNS ring has four RF cavities (h=1, h=2)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Hoover, Austin</dc:creator>
  <cp:lastModifiedBy>Hoover, Austin</cp:lastModifiedBy>
  <cp:revision>2</cp:revision>
  <dcterms:created xsi:type="dcterms:W3CDTF">2025-01-30T16:46:19Z</dcterms:created>
  <dcterms:modified xsi:type="dcterms:W3CDTF">2025-01-31T12:57:28Z</dcterms:modified>
</cp:coreProperties>
</file>