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59"/>
  </p:notesMasterIdLst>
  <p:sldIdLst>
    <p:sldId id="256" r:id="rId5"/>
    <p:sldId id="341" r:id="rId6"/>
    <p:sldId id="265" r:id="rId7"/>
    <p:sldId id="264" r:id="rId8"/>
    <p:sldId id="270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5" r:id="rId18"/>
    <p:sldId id="286" r:id="rId19"/>
    <p:sldId id="287" r:id="rId20"/>
    <p:sldId id="288" r:id="rId21"/>
    <p:sldId id="289" r:id="rId22"/>
    <p:sldId id="271" r:id="rId23"/>
    <p:sldId id="290" r:id="rId24"/>
    <p:sldId id="291" r:id="rId25"/>
    <p:sldId id="292" r:id="rId26"/>
    <p:sldId id="294" r:id="rId27"/>
    <p:sldId id="319" r:id="rId28"/>
    <p:sldId id="312" r:id="rId29"/>
    <p:sldId id="303" r:id="rId30"/>
    <p:sldId id="325" r:id="rId31"/>
    <p:sldId id="330" r:id="rId32"/>
    <p:sldId id="340" r:id="rId33"/>
    <p:sldId id="302" r:id="rId34"/>
    <p:sldId id="342" r:id="rId35"/>
    <p:sldId id="343" r:id="rId36"/>
    <p:sldId id="332" r:id="rId37"/>
    <p:sldId id="320" r:id="rId38"/>
    <p:sldId id="333" r:id="rId39"/>
    <p:sldId id="334" r:id="rId40"/>
    <p:sldId id="335" r:id="rId41"/>
    <p:sldId id="336" r:id="rId42"/>
    <p:sldId id="337" r:id="rId43"/>
    <p:sldId id="338" r:id="rId44"/>
    <p:sldId id="296" r:id="rId45"/>
    <p:sldId id="298" r:id="rId46"/>
    <p:sldId id="339" r:id="rId47"/>
    <p:sldId id="326" r:id="rId48"/>
    <p:sldId id="327" r:id="rId49"/>
    <p:sldId id="328" r:id="rId50"/>
    <p:sldId id="323" r:id="rId51"/>
    <p:sldId id="306" r:id="rId52"/>
    <p:sldId id="307" r:id="rId53"/>
    <p:sldId id="309" r:id="rId54"/>
    <p:sldId id="310" r:id="rId55"/>
    <p:sldId id="331" r:id="rId56"/>
    <p:sldId id="261" r:id="rId57"/>
    <p:sldId id="262" r:id="rId5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57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D7D9CD2-0C31-4B57-AA98-E32535EF29B6}" v="62" dt="2025-09-07T22:49:38.926"/>
    <p1510:client id="{E6FFAF04-6B7E-4038-9CDE-BADF4947AA99}" v="5" dt="2025-09-08T10:19:25.9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20" autoAdjust="0"/>
    <p:restoredTop sz="94767" autoAdjust="0"/>
  </p:normalViewPr>
  <p:slideViewPr>
    <p:cSldViewPr snapToGrid="0">
      <p:cViewPr varScale="1">
        <p:scale>
          <a:sx n="73" d="100"/>
          <a:sy n="73" d="100"/>
        </p:scale>
        <p:origin x="60" y="3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251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5" Type="http://schemas.openxmlformats.org/officeDocument/2006/relationships/slide" Target="slides/slide1.xml"/><Relationship Id="rId61" Type="http://schemas.openxmlformats.org/officeDocument/2006/relationships/viewProps" Target="viewProps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microsoft.com/office/2016/11/relationships/changesInfo" Target="changesInfos/changesInfo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presProps" Target="presProps.xml"/><Relationship Id="rId65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rdon Watts" userId="3ca7d6dd59e1d914" providerId="LiveId" clId="{DB3FB76B-B1E3-44D7-9EBE-41CC4E78590A}"/>
    <pc:docChg chg="undo custSel addSld modSld">
      <pc:chgData name="Gordon Watts" userId="3ca7d6dd59e1d914" providerId="LiveId" clId="{DB3FB76B-B1E3-44D7-9EBE-41CC4E78590A}" dt="2025-09-08T13:33:24.508" v="167" actId="20577"/>
      <pc:docMkLst>
        <pc:docMk/>
      </pc:docMkLst>
      <pc:sldChg chg="modSp mod">
        <pc:chgData name="Gordon Watts" userId="3ca7d6dd59e1d914" providerId="LiveId" clId="{DB3FB76B-B1E3-44D7-9EBE-41CC4E78590A}" dt="2025-09-08T13:33:24.508" v="167" actId="20577"/>
        <pc:sldMkLst>
          <pc:docMk/>
          <pc:sldMk cId="1828155086" sldId="276"/>
        </pc:sldMkLst>
        <pc:spChg chg="mod">
          <ac:chgData name="Gordon Watts" userId="3ca7d6dd59e1d914" providerId="LiveId" clId="{DB3FB76B-B1E3-44D7-9EBE-41CC4E78590A}" dt="2025-09-08T13:33:24.508" v="167" actId="20577"/>
          <ac:spMkLst>
            <pc:docMk/>
            <pc:sldMk cId="1828155086" sldId="276"/>
            <ac:spMk id="5" creationId="{D97BFA0B-72F0-A39F-6497-B1A8620B7F9E}"/>
          </ac:spMkLst>
        </pc:spChg>
      </pc:sldChg>
      <pc:sldChg chg="addSp delSp modSp new mod modClrScheme chgLayout">
        <pc:chgData name="Gordon Watts" userId="3ca7d6dd59e1d914" providerId="LiveId" clId="{DB3FB76B-B1E3-44D7-9EBE-41CC4E78590A}" dt="2025-09-08T10:17:30.243" v="99" actId="1076"/>
        <pc:sldMkLst>
          <pc:docMk/>
          <pc:sldMk cId="2233039979" sldId="342"/>
        </pc:sldMkLst>
        <pc:spChg chg="mod ord">
          <ac:chgData name="Gordon Watts" userId="3ca7d6dd59e1d914" providerId="LiveId" clId="{DB3FB76B-B1E3-44D7-9EBE-41CC4E78590A}" dt="2025-09-08T10:15:39.275" v="1" actId="700"/>
          <ac:spMkLst>
            <pc:docMk/>
            <pc:sldMk cId="2233039979" sldId="342"/>
            <ac:spMk id="2" creationId="{40EC57D3-BC52-7E8B-FA5D-370C197AE4C2}"/>
          </ac:spMkLst>
        </pc:spChg>
        <pc:spChg chg="mod ord">
          <ac:chgData name="Gordon Watts" userId="3ca7d6dd59e1d914" providerId="LiveId" clId="{DB3FB76B-B1E3-44D7-9EBE-41CC4E78590A}" dt="2025-09-08T10:15:39.275" v="1" actId="700"/>
          <ac:spMkLst>
            <pc:docMk/>
            <pc:sldMk cId="2233039979" sldId="342"/>
            <ac:spMk id="3" creationId="{C03ACA0A-07EB-3667-A18A-05CE57869C6A}"/>
          </ac:spMkLst>
        </pc:spChg>
        <pc:spChg chg="add mod ord">
          <ac:chgData name="Gordon Watts" userId="3ca7d6dd59e1d914" providerId="LiveId" clId="{DB3FB76B-B1E3-44D7-9EBE-41CC4E78590A}" dt="2025-09-08T10:15:51.867" v="77" actId="20577"/>
          <ac:spMkLst>
            <pc:docMk/>
            <pc:sldMk cId="2233039979" sldId="342"/>
            <ac:spMk id="4" creationId="{42A338E2-346B-4AB6-B1D6-C657B91435BF}"/>
          </ac:spMkLst>
        </pc:spChg>
        <pc:spChg chg="add mod">
          <ac:chgData name="Gordon Watts" userId="3ca7d6dd59e1d914" providerId="LiveId" clId="{DB3FB76B-B1E3-44D7-9EBE-41CC4E78590A}" dt="2025-09-08T10:16:14.609" v="80" actId="114"/>
          <ac:spMkLst>
            <pc:docMk/>
            <pc:sldMk cId="2233039979" sldId="342"/>
            <ac:spMk id="6" creationId="{65874262-FD2E-6ADC-1FC3-4929F693DBAF}"/>
          </ac:spMkLst>
        </pc:spChg>
        <pc:spChg chg="add mod">
          <ac:chgData name="Gordon Watts" userId="3ca7d6dd59e1d914" providerId="LiveId" clId="{DB3FB76B-B1E3-44D7-9EBE-41CC4E78590A}" dt="2025-09-08T10:16:43.147" v="86"/>
          <ac:spMkLst>
            <pc:docMk/>
            <pc:sldMk cId="2233039979" sldId="342"/>
            <ac:spMk id="8" creationId="{E51878FE-A8A6-1E7D-2105-6BF394AA115B}"/>
          </ac:spMkLst>
        </pc:spChg>
        <pc:spChg chg="add del mod">
          <ac:chgData name="Gordon Watts" userId="3ca7d6dd59e1d914" providerId="LiveId" clId="{DB3FB76B-B1E3-44D7-9EBE-41CC4E78590A}" dt="2025-09-08T10:16:48.751" v="90" actId="22"/>
          <ac:spMkLst>
            <pc:docMk/>
            <pc:sldMk cId="2233039979" sldId="342"/>
            <ac:spMk id="10" creationId="{E2CAADC0-8977-A11A-1BAC-6AB5B60258FC}"/>
          </ac:spMkLst>
        </pc:spChg>
        <pc:spChg chg="add del">
          <ac:chgData name="Gordon Watts" userId="3ca7d6dd59e1d914" providerId="LiveId" clId="{DB3FB76B-B1E3-44D7-9EBE-41CC4E78590A}" dt="2025-09-08T10:16:53.899" v="92" actId="22"/>
          <ac:spMkLst>
            <pc:docMk/>
            <pc:sldMk cId="2233039979" sldId="342"/>
            <ac:spMk id="12" creationId="{1365D0F0-11CA-9DD6-4F44-6FDA35332CA7}"/>
          </ac:spMkLst>
        </pc:spChg>
        <pc:spChg chg="add mod">
          <ac:chgData name="Gordon Watts" userId="3ca7d6dd59e1d914" providerId="LiveId" clId="{DB3FB76B-B1E3-44D7-9EBE-41CC4E78590A}" dt="2025-09-08T10:17:24.669" v="97"/>
          <ac:spMkLst>
            <pc:docMk/>
            <pc:sldMk cId="2233039979" sldId="342"/>
            <ac:spMk id="14" creationId="{C13C5DFB-2005-74BE-C894-CA8F2E88071F}"/>
          </ac:spMkLst>
        </pc:spChg>
        <pc:spChg chg="add mod">
          <ac:chgData name="Gordon Watts" userId="3ca7d6dd59e1d914" providerId="LiveId" clId="{DB3FB76B-B1E3-44D7-9EBE-41CC4E78590A}" dt="2025-09-08T10:17:30.243" v="99" actId="1076"/>
          <ac:spMkLst>
            <pc:docMk/>
            <pc:sldMk cId="2233039979" sldId="342"/>
            <ac:spMk id="16" creationId="{4A6003C8-94A4-0C20-2257-C18526712A72}"/>
          </ac:spMkLst>
        </pc:spChg>
      </pc:sldChg>
      <pc:sldChg chg="addSp modSp new mod">
        <pc:chgData name="Gordon Watts" userId="3ca7d6dd59e1d914" providerId="LiveId" clId="{DB3FB76B-B1E3-44D7-9EBE-41CC4E78590A}" dt="2025-09-08T10:21:22.005" v="159" actId="20577"/>
        <pc:sldMkLst>
          <pc:docMk/>
          <pc:sldMk cId="1352980870" sldId="343"/>
        </pc:sldMkLst>
        <pc:spChg chg="mod">
          <ac:chgData name="Gordon Watts" userId="3ca7d6dd59e1d914" providerId="LiveId" clId="{DB3FB76B-B1E3-44D7-9EBE-41CC4E78590A}" dt="2025-09-08T10:21:22.005" v="159" actId="20577"/>
          <ac:spMkLst>
            <pc:docMk/>
            <pc:sldMk cId="1352980870" sldId="343"/>
            <ac:spMk id="2" creationId="{2F1060F0-F0C9-30CE-E5B9-2BDF72341CEF}"/>
          </ac:spMkLst>
        </pc:spChg>
        <pc:graphicFrameChg chg="add mod modGraphic">
          <ac:chgData name="Gordon Watts" userId="3ca7d6dd59e1d914" providerId="LiveId" clId="{DB3FB76B-B1E3-44D7-9EBE-41CC4E78590A}" dt="2025-09-08T10:21:01.189" v="126" actId="2165"/>
          <ac:graphicFrameMkLst>
            <pc:docMk/>
            <pc:sldMk cId="1352980870" sldId="343"/>
            <ac:graphicFrameMk id="5" creationId="{586242C3-D2FF-864F-C080-38825B48FA6D}"/>
          </ac:graphicFrameMkLst>
        </pc:graphicFrameChg>
      </pc:sldChg>
    </pc:docChg>
  </pc:docChgLst>
  <pc:docChgLst>
    <pc:chgData name="Gordon Watts" userId="3ca7d6dd59e1d914" providerId="LiveId" clId="{7D7D9CD2-0C31-4B57-AA98-E32535EF29B6}"/>
    <pc:docChg chg="undo custSel addSld delSld modSld sldOrd modShowInfo">
      <pc:chgData name="Gordon Watts" userId="3ca7d6dd59e1d914" providerId="LiveId" clId="{7D7D9CD2-0C31-4B57-AA98-E32535EF29B6}" dt="2025-09-07T22:50:14.006" v="2846" actId="14100"/>
      <pc:docMkLst>
        <pc:docMk/>
      </pc:docMkLst>
      <pc:sldChg chg="modSp mod modTransition modAnim">
        <pc:chgData name="Gordon Watts" userId="3ca7d6dd59e1d914" providerId="LiveId" clId="{7D7D9CD2-0C31-4B57-AA98-E32535EF29B6}" dt="2025-09-07T22:32:16.420" v="2745" actId="27636"/>
        <pc:sldMkLst>
          <pc:docMk/>
          <pc:sldMk cId="2687330070" sldId="256"/>
        </pc:sldMkLst>
        <pc:spChg chg="mod">
          <ac:chgData name="Gordon Watts" userId="3ca7d6dd59e1d914" providerId="LiveId" clId="{7D7D9CD2-0C31-4B57-AA98-E32535EF29B6}" dt="2025-09-07T22:32:16.420" v="2745" actId="27636"/>
          <ac:spMkLst>
            <pc:docMk/>
            <pc:sldMk cId="2687330070" sldId="256"/>
            <ac:spMk id="3" creationId="{43F4C4E3-A213-6602-3F85-E3B2AD989490}"/>
          </ac:spMkLst>
        </pc:spChg>
        <pc:spChg chg="mod">
          <ac:chgData name="Gordon Watts" userId="3ca7d6dd59e1d914" providerId="LiveId" clId="{7D7D9CD2-0C31-4B57-AA98-E32535EF29B6}" dt="2025-09-07T20:46:13.428" v="2004" actId="20577"/>
          <ac:spMkLst>
            <pc:docMk/>
            <pc:sldMk cId="2687330070" sldId="256"/>
            <ac:spMk id="8" creationId="{79590BA9-5763-22C4-8FD9-44DCD1CEA2DD}"/>
          </ac:spMkLst>
        </pc:spChg>
      </pc:sldChg>
      <pc:sldChg chg="del">
        <pc:chgData name="Gordon Watts" userId="3ca7d6dd59e1d914" providerId="LiveId" clId="{7D7D9CD2-0C31-4B57-AA98-E32535EF29B6}" dt="2025-09-07T20:48:58.285" v="2196" actId="47"/>
        <pc:sldMkLst>
          <pc:docMk/>
          <pc:sldMk cId="237765780" sldId="259"/>
        </pc:sldMkLst>
      </pc:sldChg>
      <pc:sldChg chg="ord modTransition modAnim">
        <pc:chgData name="Gordon Watts" userId="3ca7d6dd59e1d914" providerId="LiveId" clId="{7D7D9CD2-0C31-4B57-AA98-E32535EF29B6}" dt="2025-09-07T22:49:29.093" v="2747"/>
        <pc:sldMkLst>
          <pc:docMk/>
          <pc:sldMk cId="3402657197" sldId="261"/>
        </pc:sldMkLst>
      </pc:sldChg>
      <pc:sldChg chg="addSp modSp mod ord modTransition">
        <pc:chgData name="Gordon Watts" userId="3ca7d6dd59e1d914" providerId="LiveId" clId="{7D7D9CD2-0C31-4B57-AA98-E32535EF29B6}" dt="2025-09-07T22:49:29.093" v="2747"/>
        <pc:sldMkLst>
          <pc:docMk/>
          <pc:sldMk cId="2271735646" sldId="262"/>
        </pc:sldMkLst>
        <pc:spChg chg="add mod">
          <ac:chgData name="Gordon Watts" userId="3ca7d6dd59e1d914" providerId="LiveId" clId="{7D7D9CD2-0C31-4B57-AA98-E32535EF29B6}" dt="2025-09-07T21:27:39.518" v="2595" actId="1076"/>
          <ac:spMkLst>
            <pc:docMk/>
            <pc:sldMk cId="2271735646" sldId="262"/>
            <ac:spMk id="2" creationId="{E1F2F111-0652-4D0A-B672-A697039E50BE}"/>
          </ac:spMkLst>
        </pc:spChg>
      </pc:sldChg>
      <pc:sldChg chg="modTransition">
        <pc:chgData name="Gordon Watts" userId="3ca7d6dd59e1d914" providerId="LiveId" clId="{7D7D9CD2-0C31-4B57-AA98-E32535EF29B6}" dt="2025-09-07T22:10:42.216" v="2694"/>
        <pc:sldMkLst>
          <pc:docMk/>
          <pc:sldMk cId="2979773775" sldId="264"/>
        </pc:sldMkLst>
      </pc:sldChg>
      <pc:sldChg chg="addSp modSp mod modTransition">
        <pc:chgData name="Gordon Watts" userId="3ca7d6dd59e1d914" providerId="LiveId" clId="{7D7D9CD2-0C31-4B57-AA98-E32535EF29B6}" dt="2025-09-07T22:50:14.006" v="2846" actId="14100"/>
        <pc:sldMkLst>
          <pc:docMk/>
          <pc:sldMk cId="447731874" sldId="265"/>
        </pc:sldMkLst>
        <pc:spChg chg="add mod">
          <ac:chgData name="Gordon Watts" userId="3ca7d6dd59e1d914" providerId="LiveId" clId="{7D7D9CD2-0C31-4B57-AA98-E32535EF29B6}" dt="2025-09-07T22:50:14.006" v="2846" actId="14100"/>
          <ac:spMkLst>
            <pc:docMk/>
            <pc:sldMk cId="447731874" sldId="265"/>
            <ac:spMk id="6" creationId="{0E2EC4DE-8BFC-6B1C-368B-44F623E9F92F}"/>
          </ac:spMkLst>
        </pc:spChg>
      </pc:sldChg>
      <pc:sldChg chg="modSp mod modTransition">
        <pc:chgData name="Gordon Watts" userId="3ca7d6dd59e1d914" providerId="LiveId" clId="{7D7D9CD2-0C31-4B57-AA98-E32535EF29B6}" dt="2025-09-07T22:10:42.216" v="2694"/>
        <pc:sldMkLst>
          <pc:docMk/>
          <pc:sldMk cId="3628943051" sldId="270"/>
        </pc:sldMkLst>
        <pc:spChg chg="mod">
          <ac:chgData name="Gordon Watts" userId="3ca7d6dd59e1d914" providerId="LiveId" clId="{7D7D9CD2-0C31-4B57-AA98-E32535EF29B6}" dt="2025-09-07T16:10:14.574" v="57" actId="20577"/>
          <ac:spMkLst>
            <pc:docMk/>
            <pc:sldMk cId="3628943051" sldId="270"/>
            <ac:spMk id="20" creationId="{F9B381E8-3D3A-0419-524C-1071CE21CC29}"/>
          </ac:spMkLst>
        </pc:spChg>
        <pc:picChg chg="mod">
          <ac:chgData name="Gordon Watts" userId="3ca7d6dd59e1d914" providerId="LiveId" clId="{7D7D9CD2-0C31-4B57-AA98-E32535EF29B6}" dt="2025-09-07T16:10:31.299" v="58" actId="1076"/>
          <ac:picMkLst>
            <pc:docMk/>
            <pc:sldMk cId="3628943051" sldId="270"/>
            <ac:picMk id="7170" creationId="{A6934AFB-2324-3581-2383-D68A27B5CD73}"/>
          </ac:picMkLst>
        </pc:picChg>
        <pc:picChg chg="mod">
          <ac:chgData name="Gordon Watts" userId="3ca7d6dd59e1d914" providerId="LiveId" clId="{7D7D9CD2-0C31-4B57-AA98-E32535EF29B6}" dt="2025-09-07T16:10:31.299" v="58" actId="1076"/>
          <ac:picMkLst>
            <pc:docMk/>
            <pc:sldMk cId="3628943051" sldId="270"/>
            <ac:picMk id="7172" creationId="{8BB55F35-B148-57B9-6B4B-550BB09C8C1D}"/>
          </ac:picMkLst>
        </pc:picChg>
      </pc:sldChg>
      <pc:sldChg chg="modTransition">
        <pc:chgData name="Gordon Watts" userId="3ca7d6dd59e1d914" providerId="LiveId" clId="{7D7D9CD2-0C31-4B57-AA98-E32535EF29B6}" dt="2025-09-07T22:10:42.216" v="2694"/>
        <pc:sldMkLst>
          <pc:docMk/>
          <pc:sldMk cId="1626309093" sldId="271"/>
        </pc:sldMkLst>
      </pc:sldChg>
      <pc:sldChg chg="modSp del mod">
        <pc:chgData name="Gordon Watts" userId="3ca7d6dd59e1d914" providerId="LiveId" clId="{7D7D9CD2-0C31-4B57-AA98-E32535EF29B6}" dt="2025-09-07T20:48:58.285" v="2196" actId="47"/>
        <pc:sldMkLst>
          <pc:docMk/>
          <pc:sldMk cId="3991186834" sldId="272"/>
        </pc:sldMkLst>
        <pc:spChg chg="mod">
          <ac:chgData name="Gordon Watts" userId="3ca7d6dd59e1d914" providerId="LiveId" clId="{7D7D9CD2-0C31-4B57-AA98-E32535EF29B6}" dt="2025-09-07T16:07:37.308" v="11" actId="20577"/>
          <ac:spMkLst>
            <pc:docMk/>
            <pc:sldMk cId="3991186834" sldId="272"/>
            <ac:spMk id="4" creationId="{BF6899BE-17AC-3BC5-2FC4-930F59901AEC}"/>
          </ac:spMkLst>
        </pc:spChg>
      </pc:sldChg>
      <pc:sldChg chg="del">
        <pc:chgData name="Gordon Watts" userId="3ca7d6dd59e1d914" providerId="LiveId" clId="{7D7D9CD2-0C31-4B57-AA98-E32535EF29B6}" dt="2025-09-07T20:48:58.285" v="2196" actId="47"/>
        <pc:sldMkLst>
          <pc:docMk/>
          <pc:sldMk cId="3872676011" sldId="274"/>
        </pc:sldMkLst>
      </pc:sldChg>
      <pc:sldChg chg="modTransition">
        <pc:chgData name="Gordon Watts" userId="3ca7d6dd59e1d914" providerId="LiveId" clId="{7D7D9CD2-0C31-4B57-AA98-E32535EF29B6}" dt="2025-09-07T22:10:42.216" v="2694"/>
        <pc:sldMkLst>
          <pc:docMk/>
          <pc:sldMk cId="1828155086" sldId="276"/>
        </pc:sldMkLst>
      </pc:sldChg>
      <pc:sldChg chg="modSp modTransition modAnim">
        <pc:chgData name="Gordon Watts" userId="3ca7d6dd59e1d914" providerId="LiveId" clId="{7D7D9CD2-0C31-4B57-AA98-E32535EF29B6}" dt="2025-09-07T22:10:42.216" v="2694"/>
        <pc:sldMkLst>
          <pc:docMk/>
          <pc:sldMk cId="2932178201" sldId="277"/>
        </pc:sldMkLst>
        <pc:spChg chg="mod">
          <ac:chgData name="Gordon Watts" userId="3ca7d6dd59e1d914" providerId="LiveId" clId="{7D7D9CD2-0C31-4B57-AA98-E32535EF29B6}" dt="2025-09-07T20:51:38.076" v="2226" actId="20577"/>
          <ac:spMkLst>
            <pc:docMk/>
            <pc:sldMk cId="2932178201" sldId="277"/>
            <ac:spMk id="20" creationId="{27A2CABB-74A4-9146-C698-C5152E019A79}"/>
          </ac:spMkLst>
        </pc:spChg>
        <pc:cxnChg chg="mod">
          <ac:chgData name="Gordon Watts" userId="3ca7d6dd59e1d914" providerId="LiveId" clId="{7D7D9CD2-0C31-4B57-AA98-E32535EF29B6}" dt="2025-09-07T20:51:38.076" v="2226" actId="20577"/>
          <ac:cxnSpMkLst>
            <pc:docMk/>
            <pc:sldMk cId="2932178201" sldId="277"/>
            <ac:cxnSpMk id="22" creationId="{4FEEAEB3-9E02-7D51-A25C-7048FEE0889F}"/>
          </ac:cxnSpMkLst>
        </pc:cxnChg>
      </pc:sldChg>
      <pc:sldChg chg="modSp mod modTransition">
        <pc:chgData name="Gordon Watts" userId="3ca7d6dd59e1d914" providerId="LiveId" clId="{7D7D9CD2-0C31-4B57-AA98-E32535EF29B6}" dt="2025-09-07T22:10:42.216" v="2694"/>
        <pc:sldMkLst>
          <pc:docMk/>
          <pc:sldMk cId="2971725835" sldId="278"/>
        </pc:sldMkLst>
        <pc:spChg chg="mod">
          <ac:chgData name="Gordon Watts" userId="3ca7d6dd59e1d914" providerId="LiveId" clId="{7D7D9CD2-0C31-4B57-AA98-E32535EF29B6}" dt="2025-09-07T20:52:01.883" v="2233" actId="1076"/>
          <ac:spMkLst>
            <pc:docMk/>
            <pc:sldMk cId="2971725835" sldId="278"/>
            <ac:spMk id="6" creationId="{F66FB0C5-8E9B-7BF2-FDCA-3E6DA9026DDA}"/>
          </ac:spMkLst>
        </pc:spChg>
      </pc:sldChg>
      <pc:sldChg chg="modSp mod modTransition">
        <pc:chgData name="Gordon Watts" userId="3ca7d6dd59e1d914" providerId="LiveId" clId="{7D7D9CD2-0C31-4B57-AA98-E32535EF29B6}" dt="2025-09-07T22:10:42.216" v="2694"/>
        <pc:sldMkLst>
          <pc:docMk/>
          <pc:sldMk cId="2237335936" sldId="279"/>
        </pc:sldMkLst>
        <pc:spChg chg="mod">
          <ac:chgData name="Gordon Watts" userId="3ca7d6dd59e1d914" providerId="LiveId" clId="{7D7D9CD2-0C31-4B57-AA98-E32535EF29B6}" dt="2025-09-07T16:11:40.524" v="69" actId="20577"/>
          <ac:spMkLst>
            <pc:docMk/>
            <pc:sldMk cId="2237335936" sldId="279"/>
            <ac:spMk id="13" creationId="{280B8A8E-83A5-20B2-D3A7-411EB020E94A}"/>
          </ac:spMkLst>
        </pc:spChg>
      </pc:sldChg>
      <pc:sldChg chg="modSp mod modTransition modAnim">
        <pc:chgData name="Gordon Watts" userId="3ca7d6dd59e1d914" providerId="LiveId" clId="{7D7D9CD2-0C31-4B57-AA98-E32535EF29B6}" dt="2025-09-07T22:10:42.216" v="2694"/>
        <pc:sldMkLst>
          <pc:docMk/>
          <pc:sldMk cId="395857507" sldId="280"/>
        </pc:sldMkLst>
        <pc:spChg chg="mod">
          <ac:chgData name="Gordon Watts" userId="3ca7d6dd59e1d914" providerId="LiveId" clId="{7D7D9CD2-0C31-4B57-AA98-E32535EF29B6}" dt="2025-09-07T16:11:59.372" v="84" actId="1076"/>
          <ac:spMkLst>
            <pc:docMk/>
            <pc:sldMk cId="395857507" sldId="280"/>
            <ac:spMk id="5" creationId="{5EAC8885-3F7D-E9F0-8E3A-3502CA0DA986}"/>
          </ac:spMkLst>
        </pc:spChg>
      </pc:sldChg>
      <pc:sldChg chg="addSp delSp modSp mod modTransition">
        <pc:chgData name="Gordon Watts" userId="3ca7d6dd59e1d914" providerId="LiveId" clId="{7D7D9CD2-0C31-4B57-AA98-E32535EF29B6}" dt="2025-09-07T22:10:42.216" v="2694"/>
        <pc:sldMkLst>
          <pc:docMk/>
          <pc:sldMk cId="443735472" sldId="281"/>
        </pc:sldMkLst>
        <pc:spChg chg="del">
          <ac:chgData name="Gordon Watts" userId="3ca7d6dd59e1d914" providerId="LiveId" clId="{7D7D9CD2-0C31-4B57-AA98-E32535EF29B6}" dt="2025-09-07T20:53:08.150" v="2234" actId="478"/>
          <ac:spMkLst>
            <pc:docMk/>
            <pc:sldMk cId="443735472" sldId="281"/>
            <ac:spMk id="4" creationId="{1F92AC66-0AE3-5F7C-AB09-85B0DCF442ED}"/>
          </ac:spMkLst>
        </pc:spChg>
        <pc:spChg chg="add mod">
          <ac:chgData name="Gordon Watts" userId="3ca7d6dd59e1d914" providerId="LiveId" clId="{7D7D9CD2-0C31-4B57-AA98-E32535EF29B6}" dt="2025-09-07T20:53:29.140" v="2283" actId="1076"/>
          <ac:spMkLst>
            <pc:docMk/>
            <pc:sldMk cId="443735472" sldId="281"/>
            <ac:spMk id="5" creationId="{3E41EC02-0A82-8CB3-F3B4-033787ADDDB3}"/>
          </ac:spMkLst>
        </pc:spChg>
        <pc:spChg chg="mod">
          <ac:chgData name="Gordon Watts" userId="3ca7d6dd59e1d914" providerId="LiveId" clId="{7D7D9CD2-0C31-4B57-AA98-E32535EF29B6}" dt="2025-09-07T16:12:41.239" v="133" actId="20577"/>
          <ac:spMkLst>
            <pc:docMk/>
            <pc:sldMk cId="443735472" sldId="281"/>
            <ac:spMk id="13" creationId="{35735195-9180-3950-FA63-0FEDDEF15199}"/>
          </ac:spMkLst>
        </pc:spChg>
      </pc:sldChg>
      <pc:sldChg chg="addSp modSp mod modTransition">
        <pc:chgData name="Gordon Watts" userId="3ca7d6dd59e1d914" providerId="LiveId" clId="{7D7D9CD2-0C31-4B57-AA98-E32535EF29B6}" dt="2025-09-07T22:10:42.216" v="2694"/>
        <pc:sldMkLst>
          <pc:docMk/>
          <pc:sldMk cId="1342051720" sldId="282"/>
        </pc:sldMkLst>
        <pc:spChg chg="add mod">
          <ac:chgData name="Gordon Watts" userId="3ca7d6dd59e1d914" providerId="LiveId" clId="{7D7D9CD2-0C31-4B57-AA98-E32535EF29B6}" dt="2025-09-07T20:54:49.368" v="2287" actId="3626"/>
          <ac:spMkLst>
            <pc:docMk/>
            <pc:sldMk cId="1342051720" sldId="282"/>
            <ac:spMk id="9" creationId="{F357F25E-4E8F-287B-6468-C44629A2956E}"/>
          </ac:spMkLst>
        </pc:spChg>
      </pc:sldChg>
      <pc:sldChg chg="modTransition">
        <pc:chgData name="Gordon Watts" userId="3ca7d6dd59e1d914" providerId="LiveId" clId="{7D7D9CD2-0C31-4B57-AA98-E32535EF29B6}" dt="2025-09-07T22:10:42.216" v="2694"/>
        <pc:sldMkLst>
          <pc:docMk/>
          <pc:sldMk cId="4275055043" sldId="283"/>
        </pc:sldMkLst>
      </pc:sldChg>
      <pc:sldChg chg="modTransition">
        <pc:chgData name="Gordon Watts" userId="3ca7d6dd59e1d914" providerId="LiveId" clId="{7D7D9CD2-0C31-4B57-AA98-E32535EF29B6}" dt="2025-09-07T22:10:42.216" v="2694"/>
        <pc:sldMkLst>
          <pc:docMk/>
          <pc:sldMk cId="4141729248" sldId="285"/>
        </pc:sldMkLst>
      </pc:sldChg>
      <pc:sldChg chg="modTransition">
        <pc:chgData name="Gordon Watts" userId="3ca7d6dd59e1d914" providerId="LiveId" clId="{7D7D9CD2-0C31-4B57-AA98-E32535EF29B6}" dt="2025-09-07T22:10:42.216" v="2694"/>
        <pc:sldMkLst>
          <pc:docMk/>
          <pc:sldMk cId="3237918182" sldId="286"/>
        </pc:sldMkLst>
      </pc:sldChg>
      <pc:sldChg chg="modSp mod modTransition">
        <pc:chgData name="Gordon Watts" userId="3ca7d6dd59e1d914" providerId="LiveId" clId="{7D7D9CD2-0C31-4B57-AA98-E32535EF29B6}" dt="2025-09-07T22:10:42.216" v="2694"/>
        <pc:sldMkLst>
          <pc:docMk/>
          <pc:sldMk cId="2970593183" sldId="287"/>
        </pc:sldMkLst>
        <pc:spChg chg="mod">
          <ac:chgData name="Gordon Watts" userId="3ca7d6dd59e1d914" providerId="LiveId" clId="{7D7D9CD2-0C31-4B57-AA98-E32535EF29B6}" dt="2025-09-07T20:56:10.083" v="2288" actId="1076"/>
          <ac:spMkLst>
            <pc:docMk/>
            <pc:sldMk cId="2970593183" sldId="287"/>
            <ac:spMk id="27" creationId="{4D7DFF14-24D6-2775-0E66-F8E3DB096CBD}"/>
          </ac:spMkLst>
        </pc:spChg>
      </pc:sldChg>
      <pc:sldChg chg="modTransition">
        <pc:chgData name="Gordon Watts" userId="3ca7d6dd59e1d914" providerId="LiveId" clId="{7D7D9CD2-0C31-4B57-AA98-E32535EF29B6}" dt="2025-09-07T22:10:42.216" v="2694"/>
        <pc:sldMkLst>
          <pc:docMk/>
          <pc:sldMk cId="1727032460" sldId="288"/>
        </pc:sldMkLst>
      </pc:sldChg>
      <pc:sldChg chg="modTransition">
        <pc:chgData name="Gordon Watts" userId="3ca7d6dd59e1d914" providerId="LiveId" clId="{7D7D9CD2-0C31-4B57-AA98-E32535EF29B6}" dt="2025-09-07T22:10:42.216" v="2694"/>
        <pc:sldMkLst>
          <pc:docMk/>
          <pc:sldMk cId="435256467" sldId="289"/>
        </pc:sldMkLst>
      </pc:sldChg>
      <pc:sldChg chg="modTransition">
        <pc:chgData name="Gordon Watts" userId="3ca7d6dd59e1d914" providerId="LiveId" clId="{7D7D9CD2-0C31-4B57-AA98-E32535EF29B6}" dt="2025-09-07T22:10:42.216" v="2694"/>
        <pc:sldMkLst>
          <pc:docMk/>
          <pc:sldMk cId="4285694372" sldId="290"/>
        </pc:sldMkLst>
      </pc:sldChg>
      <pc:sldChg chg="modTransition">
        <pc:chgData name="Gordon Watts" userId="3ca7d6dd59e1d914" providerId="LiveId" clId="{7D7D9CD2-0C31-4B57-AA98-E32535EF29B6}" dt="2025-09-07T22:10:42.216" v="2694"/>
        <pc:sldMkLst>
          <pc:docMk/>
          <pc:sldMk cId="2561965506" sldId="291"/>
        </pc:sldMkLst>
      </pc:sldChg>
      <pc:sldChg chg="modTransition">
        <pc:chgData name="Gordon Watts" userId="3ca7d6dd59e1d914" providerId="LiveId" clId="{7D7D9CD2-0C31-4B57-AA98-E32535EF29B6}" dt="2025-09-07T22:10:42.216" v="2694"/>
        <pc:sldMkLst>
          <pc:docMk/>
          <pc:sldMk cId="16474185" sldId="292"/>
        </pc:sldMkLst>
      </pc:sldChg>
      <pc:sldChg chg="modTransition">
        <pc:chgData name="Gordon Watts" userId="3ca7d6dd59e1d914" providerId="LiveId" clId="{7D7D9CD2-0C31-4B57-AA98-E32535EF29B6}" dt="2025-09-07T22:10:42.216" v="2694"/>
        <pc:sldMkLst>
          <pc:docMk/>
          <pc:sldMk cId="1838427329" sldId="294"/>
        </pc:sldMkLst>
      </pc:sldChg>
      <pc:sldChg chg="ord modTransition">
        <pc:chgData name="Gordon Watts" userId="3ca7d6dd59e1d914" providerId="LiveId" clId="{7D7D9CD2-0C31-4B57-AA98-E32535EF29B6}" dt="2025-09-07T22:10:42.216" v="2694"/>
        <pc:sldMkLst>
          <pc:docMk/>
          <pc:sldMk cId="605527280" sldId="296"/>
        </pc:sldMkLst>
      </pc:sldChg>
      <pc:sldChg chg="ord modTransition">
        <pc:chgData name="Gordon Watts" userId="3ca7d6dd59e1d914" providerId="LiveId" clId="{7D7D9CD2-0C31-4B57-AA98-E32535EF29B6}" dt="2025-09-07T22:10:42.216" v="2694"/>
        <pc:sldMkLst>
          <pc:docMk/>
          <pc:sldMk cId="444591671" sldId="298"/>
        </pc:sldMkLst>
      </pc:sldChg>
      <pc:sldChg chg="addSp modSp mod ord modTransition">
        <pc:chgData name="Gordon Watts" userId="3ca7d6dd59e1d914" providerId="LiveId" clId="{7D7D9CD2-0C31-4B57-AA98-E32535EF29B6}" dt="2025-09-07T22:10:42.216" v="2694"/>
        <pc:sldMkLst>
          <pc:docMk/>
          <pc:sldMk cId="633421738" sldId="302"/>
        </pc:sldMkLst>
        <pc:spChg chg="add mod">
          <ac:chgData name="Gordon Watts" userId="3ca7d6dd59e1d914" providerId="LiveId" clId="{7D7D9CD2-0C31-4B57-AA98-E32535EF29B6}" dt="2025-09-07T20:39:49.145" v="1211" actId="403"/>
          <ac:spMkLst>
            <pc:docMk/>
            <pc:sldMk cId="633421738" sldId="302"/>
            <ac:spMk id="2" creationId="{2410F8FD-F2B0-63ED-4C8A-A3C7BE5F8677}"/>
          </ac:spMkLst>
        </pc:spChg>
        <pc:spChg chg="mod">
          <ac:chgData name="Gordon Watts" userId="3ca7d6dd59e1d914" providerId="LiveId" clId="{7D7D9CD2-0C31-4B57-AA98-E32535EF29B6}" dt="2025-09-07T20:39:58.375" v="1212" actId="207"/>
          <ac:spMkLst>
            <pc:docMk/>
            <pc:sldMk cId="633421738" sldId="302"/>
            <ac:spMk id="5" creationId="{B2949B98-2695-7158-6D6C-554D752F3F96}"/>
          </ac:spMkLst>
        </pc:spChg>
        <pc:spChg chg="add mod">
          <ac:chgData name="Gordon Watts" userId="3ca7d6dd59e1d914" providerId="LiveId" clId="{7D7D9CD2-0C31-4B57-AA98-E32535EF29B6}" dt="2025-09-07T20:40:29.508" v="1301" actId="404"/>
          <ac:spMkLst>
            <pc:docMk/>
            <pc:sldMk cId="633421738" sldId="302"/>
            <ac:spMk id="6" creationId="{F2F6A3C0-9BAE-8B79-B53F-4B76667A56EB}"/>
          </ac:spMkLst>
        </pc:spChg>
        <pc:spChg chg="add mod">
          <ac:chgData name="Gordon Watts" userId="3ca7d6dd59e1d914" providerId="LiveId" clId="{7D7D9CD2-0C31-4B57-AA98-E32535EF29B6}" dt="2025-09-07T22:10:14.527" v="2692" actId="1076"/>
          <ac:spMkLst>
            <pc:docMk/>
            <pc:sldMk cId="633421738" sldId="302"/>
            <ac:spMk id="7" creationId="{59C32B3A-27BD-D0EA-1DB5-1C2173947883}"/>
          </ac:spMkLst>
        </pc:spChg>
      </pc:sldChg>
      <pc:sldChg chg="modTransition">
        <pc:chgData name="Gordon Watts" userId="3ca7d6dd59e1d914" providerId="LiveId" clId="{7D7D9CD2-0C31-4B57-AA98-E32535EF29B6}" dt="2025-09-07T22:10:42.216" v="2694"/>
        <pc:sldMkLst>
          <pc:docMk/>
          <pc:sldMk cId="1394220463" sldId="303"/>
        </pc:sldMkLst>
      </pc:sldChg>
      <pc:sldChg chg="ord modTransition">
        <pc:chgData name="Gordon Watts" userId="3ca7d6dd59e1d914" providerId="LiveId" clId="{7D7D9CD2-0C31-4B57-AA98-E32535EF29B6}" dt="2025-09-07T22:10:42.216" v="2694"/>
        <pc:sldMkLst>
          <pc:docMk/>
          <pc:sldMk cId="3176709238" sldId="306"/>
        </pc:sldMkLst>
      </pc:sldChg>
      <pc:sldChg chg="ord modTransition">
        <pc:chgData name="Gordon Watts" userId="3ca7d6dd59e1d914" providerId="LiveId" clId="{7D7D9CD2-0C31-4B57-AA98-E32535EF29B6}" dt="2025-09-07T22:10:42.216" v="2694"/>
        <pc:sldMkLst>
          <pc:docMk/>
          <pc:sldMk cId="265404120" sldId="307"/>
        </pc:sldMkLst>
      </pc:sldChg>
      <pc:sldChg chg="ord modTransition">
        <pc:chgData name="Gordon Watts" userId="3ca7d6dd59e1d914" providerId="LiveId" clId="{7D7D9CD2-0C31-4B57-AA98-E32535EF29B6}" dt="2025-09-07T22:10:42.216" v="2694"/>
        <pc:sldMkLst>
          <pc:docMk/>
          <pc:sldMk cId="254387840" sldId="309"/>
        </pc:sldMkLst>
      </pc:sldChg>
      <pc:sldChg chg="ord modTransition">
        <pc:chgData name="Gordon Watts" userId="3ca7d6dd59e1d914" providerId="LiveId" clId="{7D7D9CD2-0C31-4B57-AA98-E32535EF29B6}" dt="2025-09-07T22:10:42.216" v="2694"/>
        <pc:sldMkLst>
          <pc:docMk/>
          <pc:sldMk cId="141320527" sldId="310"/>
        </pc:sldMkLst>
      </pc:sldChg>
      <pc:sldChg chg="del">
        <pc:chgData name="Gordon Watts" userId="3ca7d6dd59e1d914" providerId="LiveId" clId="{7D7D9CD2-0C31-4B57-AA98-E32535EF29B6}" dt="2025-09-07T20:45:48.168" v="2003" actId="47"/>
        <pc:sldMkLst>
          <pc:docMk/>
          <pc:sldMk cId="2272307362" sldId="311"/>
        </pc:sldMkLst>
      </pc:sldChg>
      <pc:sldChg chg="modTransition">
        <pc:chgData name="Gordon Watts" userId="3ca7d6dd59e1d914" providerId="LiveId" clId="{7D7D9CD2-0C31-4B57-AA98-E32535EF29B6}" dt="2025-09-07T22:10:42.216" v="2694"/>
        <pc:sldMkLst>
          <pc:docMk/>
          <pc:sldMk cId="1168616975" sldId="312"/>
        </pc:sldMkLst>
      </pc:sldChg>
      <pc:sldChg chg="del">
        <pc:chgData name="Gordon Watts" userId="3ca7d6dd59e1d914" providerId="LiveId" clId="{7D7D9CD2-0C31-4B57-AA98-E32535EF29B6}" dt="2025-09-07T16:18:35.868" v="162" actId="47"/>
        <pc:sldMkLst>
          <pc:docMk/>
          <pc:sldMk cId="66196771" sldId="314"/>
        </pc:sldMkLst>
      </pc:sldChg>
      <pc:sldChg chg="modSp del mod">
        <pc:chgData name="Gordon Watts" userId="3ca7d6dd59e1d914" providerId="LiveId" clId="{7D7D9CD2-0C31-4B57-AA98-E32535EF29B6}" dt="2025-09-07T20:49:19.897" v="2216" actId="47"/>
        <pc:sldMkLst>
          <pc:docMk/>
          <pc:sldMk cId="3070938231" sldId="317"/>
        </pc:sldMkLst>
        <pc:spChg chg="mod">
          <ac:chgData name="Gordon Watts" userId="3ca7d6dd59e1d914" providerId="LiveId" clId="{7D7D9CD2-0C31-4B57-AA98-E32535EF29B6}" dt="2025-09-07T20:49:17.040" v="2215" actId="20577"/>
          <ac:spMkLst>
            <pc:docMk/>
            <pc:sldMk cId="3070938231" sldId="317"/>
            <ac:spMk id="4" creationId="{6BF4BDB1-E442-12BC-ABF6-9ADA55BFEAF8}"/>
          </ac:spMkLst>
        </pc:spChg>
      </pc:sldChg>
      <pc:sldChg chg="del">
        <pc:chgData name="Gordon Watts" userId="3ca7d6dd59e1d914" providerId="LiveId" clId="{7D7D9CD2-0C31-4B57-AA98-E32535EF29B6}" dt="2025-09-07T16:10:39.261" v="59" actId="47"/>
        <pc:sldMkLst>
          <pc:docMk/>
          <pc:sldMk cId="2717943076" sldId="318"/>
        </pc:sldMkLst>
      </pc:sldChg>
      <pc:sldChg chg="addSp modSp mod modTransition">
        <pc:chgData name="Gordon Watts" userId="3ca7d6dd59e1d914" providerId="LiveId" clId="{7D7D9CD2-0C31-4B57-AA98-E32535EF29B6}" dt="2025-09-07T22:10:42.216" v="2694"/>
        <pc:sldMkLst>
          <pc:docMk/>
          <pc:sldMk cId="3515985388" sldId="319"/>
        </pc:sldMkLst>
        <pc:spChg chg="add mod">
          <ac:chgData name="Gordon Watts" userId="3ca7d6dd59e1d914" providerId="LiveId" clId="{7D7D9CD2-0C31-4B57-AA98-E32535EF29B6}" dt="2025-09-07T21:50:53.971" v="2679" actId="1076"/>
          <ac:spMkLst>
            <pc:docMk/>
            <pc:sldMk cId="3515985388" sldId="319"/>
            <ac:spMk id="2" creationId="{29FA6602-2F05-5E3C-48FE-7B0E667AF4A4}"/>
          </ac:spMkLst>
        </pc:spChg>
        <pc:spChg chg="mod">
          <ac:chgData name="Gordon Watts" userId="3ca7d6dd59e1d914" providerId="LiveId" clId="{7D7D9CD2-0C31-4B57-AA98-E32535EF29B6}" dt="2025-09-07T16:18:33.376" v="161" actId="20577"/>
          <ac:spMkLst>
            <pc:docMk/>
            <pc:sldMk cId="3515985388" sldId="319"/>
            <ac:spMk id="7" creationId="{BFB7C242-DE74-DA80-4684-EFB6433D989F}"/>
          </ac:spMkLst>
        </pc:spChg>
      </pc:sldChg>
      <pc:sldChg chg="modSp mod ord modTransition">
        <pc:chgData name="Gordon Watts" userId="3ca7d6dd59e1d914" providerId="LiveId" clId="{7D7D9CD2-0C31-4B57-AA98-E32535EF29B6}" dt="2025-09-07T22:30:35.455" v="2740"/>
        <pc:sldMkLst>
          <pc:docMk/>
          <pc:sldMk cId="3873068064" sldId="320"/>
        </pc:sldMkLst>
        <pc:spChg chg="mod">
          <ac:chgData name="Gordon Watts" userId="3ca7d6dd59e1d914" providerId="LiveId" clId="{7D7D9CD2-0C31-4B57-AA98-E32535EF29B6}" dt="2025-09-07T16:07:14.039" v="1" actId="207"/>
          <ac:spMkLst>
            <pc:docMk/>
            <pc:sldMk cId="3873068064" sldId="320"/>
            <ac:spMk id="6" creationId="{372699DB-B9C7-247E-B563-BBAE52AAA4D2}"/>
          </ac:spMkLst>
        </pc:spChg>
      </pc:sldChg>
      <pc:sldChg chg="del">
        <pc:chgData name="Gordon Watts" userId="3ca7d6dd59e1d914" providerId="LiveId" clId="{7D7D9CD2-0C31-4B57-AA98-E32535EF29B6}" dt="2025-09-07T16:07:18.252" v="2" actId="47"/>
        <pc:sldMkLst>
          <pc:docMk/>
          <pc:sldMk cId="353550926" sldId="321"/>
        </pc:sldMkLst>
      </pc:sldChg>
      <pc:sldChg chg="del">
        <pc:chgData name="Gordon Watts" userId="3ca7d6dd59e1d914" providerId="LiveId" clId="{7D7D9CD2-0C31-4B57-AA98-E32535EF29B6}" dt="2025-09-07T16:07:25.362" v="3" actId="47"/>
        <pc:sldMkLst>
          <pc:docMk/>
          <pc:sldMk cId="1603369154" sldId="322"/>
        </pc:sldMkLst>
      </pc:sldChg>
      <pc:sldChg chg="ord modTransition">
        <pc:chgData name="Gordon Watts" userId="3ca7d6dd59e1d914" providerId="LiveId" clId="{7D7D9CD2-0C31-4B57-AA98-E32535EF29B6}" dt="2025-09-07T22:10:42.216" v="2694"/>
        <pc:sldMkLst>
          <pc:docMk/>
          <pc:sldMk cId="2525855311" sldId="323"/>
        </pc:sldMkLst>
      </pc:sldChg>
      <pc:sldChg chg="del">
        <pc:chgData name="Gordon Watts" userId="3ca7d6dd59e1d914" providerId="LiveId" clId="{7D7D9CD2-0C31-4B57-AA98-E32535EF29B6}" dt="2025-09-07T16:19:17.541" v="165" actId="47"/>
        <pc:sldMkLst>
          <pc:docMk/>
          <pc:sldMk cId="3835278335" sldId="324"/>
        </pc:sldMkLst>
      </pc:sldChg>
      <pc:sldChg chg="addSp modSp mod modTransition">
        <pc:chgData name="Gordon Watts" userId="3ca7d6dd59e1d914" providerId="LiveId" clId="{7D7D9CD2-0C31-4B57-AA98-E32535EF29B6}" dt="2025-09-07T22:10:42.216" v="2694"/>
        <pc:sldMkLst>
          <pc:docMk/>
          <pc:sldMk cId="4165047726" sldId="325"/>
        </pc:sldMkLst>
        <pc:spChg chg="mod">
          <ac:chgData name="Gordon Watts" userId="3ca7d6dd59e1d914" providerId="LiveId" clId="{7D7D9CD2-0C31-4B57-AA98-E32535EF29B6}" dt="2025-09-07T21:31:31.277" v="2607" actId="1076"/>
          <ac:spMkLst>
            <pc:docMk/>
            <pc:sldMk cId="4165047726" sldId="325"/>
            <ac:spMk id="2" creationId="{DB0ABB56-7358-B685-E36A-770F7BA8C244}"/>
          </ac:spMkLst>
        </pc:spChg>
        <pc:spChg chg="add mod">
          <ac:chgData name="Gordon Watts" userId="3ca7d6dd59e1d914" providerId="LiveId" clId="{7D7D9CD2-0C31-4B57-AA98-E32535EF29B6}" dt="2025-09-07T16:20:57.123" v="419" actId="1076"/>
          <ac:spMkLst>
            <pc:docMk/>
            <pc:sldMk cId="4165047726" sldId="325"/>
            <ac:spMk id="3" creationId="{9132E857-1E20-896A-651F-D4BFC680651F}"/>
          </ac:spMkLst>
        </pc:spChg>
        <pc:spChg chg="add">
          <ac:chgData name="Gordon Watts" userId="3ca7d6dd59e1d914" providerId="LiveId" clId="{7D7D9CD2-0C31-4B57-AA98-E32535EF29B6}" dt="2025-09-07T16:21:06.802" v="420" actId="11529"/>
          <ac:spMkLst>
            <pc:docMk/>
            <pc:sldMk cId="4165047726" sldId="325"/>
            <ac:spMk id="7" creationId="{642DE337-886B-8FFA-D3B7-28D1E76385EB}"/>
          </ac:spMkLst>
        </pc:spChg>
        <pc:spChg chg="add mod">
          <ac:chgData name="Gordon Watts" userId="3ca7d6dd59e1d914" providerId="LiveId" clId="{7D7D9CD2-0C31-4B57-AA98-E32535EF29B6}" dt="2025-09-07T16:23:34.147" v="448" actId="20577"/>
          <ac:spMkLst>
            <pc:docMk/>
            <pc:sldMk cId="4165047726" sldId="325"/>
            <ac:spMk id="8" creationId="{A9B259A4-7E8D-2C6B-8A00-D2DFA48C21CE}"/>
          </ac:spMkLst>
        </pc:spChg>
        <pc:spChg chg="add mod">
          <ac:chgData name="Gordon Watts" userId="3ca7d6dd59e1d914" providerId="LiveId" clId="{7D7D9CD2-0C31-4B57-AA98-E32535EF29B6}" dt="2025-09-07T21:02:31.365" v="2315"/>
          <ac:spMkLst>
            <pc:docMk/>
            <pc:sldMk cId="4165047726" sldId="325"/>
            <ac:spMk id="9" creationId="{EF90173F-B97C-A9C1-1A3B-E3409E5E676E}"/>
          </ac:spMkLst>
        </pc:spChg>
        <pc:picChg chg="add mod">
          <ac:chgData name="Gordon Watts" userId="3ca7d6dd59e1d914" providerId="LiveId" clId="{7D7D9CD2-0C31-4B57-AA98-E32535EF29B6}" dt="2025-09-07T16:23:02.391" v="423" actId="1076"/>
          <ac:picMkLst>
            <pc:docMk/>
            <pc:sldMk cId="4165047726" sldId="325"/>
            <ac:picMk id="1026" creationId="{7D265A31-C80B-1AC4-F4F2-EB425EE47C8C}"/>
          </ac:picMkLst>
        </pc:picChg>
      </pc:sldChg>
      <pc:sldChg chg="ord modTransition">
        <pc:chgData name="Gordon Watts" userId="3ca7d6dd59e1d914" providerId="LiveId" clId="{7D7D9CD2-0C31-4B57-AA98-E32535EF29B6}" dt="2025-09-07T22:10:42.216" v="2694"/>
        <pc:sldMkLst>
          <pc:docMk/>
          <pc:sldMk cId="377035823" sldId="326"/>
        </pc:sldMkLst>
      </pc:sldChg>
      <pc:sldChg chg="ord modTransition">
        <pc:chgData name="Gordon Watts" userId="3ca7d6dd59e1d914" providerId="LiveId" clId="{7D7D9CD2-0C31-4B57-AA98-E32535EF29B6}" dt="2025-09-07T22:10:42.216" v="2694"/>
        <pc:sldMkLst>
          <pc:docMk/>
          <pc:sldMk cId="1417002404" sldId="327"/>
        </pc:sldMkLst>
      </pc:sldChg>
      <pc:sldChg chg="ord modTransition">
        <pc:chgData name="Gordon Watts" userId="3ca7d6dd59e1d914" providerId="LiveId" clId="{7D7D9CD2-0C31-4B57-AA98-E32535EF29B6}" dt="2025-09-07T22:10:42.216" v="2694"/>
        <pc:sldMkLst>
          <pc:docMk/>
          <pc:sldMk cId="2746240063" sldId="328"/>
        </pc:sldMkLst>
      </pc:sldChg>
      <pc:sldChg chg="addSp modSp mod modTransition">
        <pc:chgData name="Gordon Watts" userId="3ca7d6dd59e1d914" providerId="LiveId" clId="{7D7D9CD2-0C31-4B57-AA98-E32535EF29B6}" dt="2025-09-07T22:29:47.260" v="2703" actId="14100"/>
        <pc:sldMkLst>
          <pc:docMk/>
          <pc:sldMk cId="2890734287" sldId="330"/>
        </pc:sldMkLst>
        <pc:spChg chg="add mod">
          <ac:chgData name="Gordon Watts" userId="3ca7d6dd59e1d914" providerId="LiveId" clId="{7D7D9CD2-0C31-4B57-AA98-E32535EF29B6}" dt="2025-09-07T21:02:47.862" v="2326" actId="1076"/>
          <ac:spMkLst>
            <pc:docMk/>
            <pc:sldMk cId="2890734287" sldId="330"/>
            <ac:spMk id="2" creationId="{8850F336-AD25-DB56-796F-BF3DF32BA9DE}"/>
          </ac:spMkLst>
        </pc:spChg>
        <pc:spChg chg="add mod">
          <ac:chgData name="Gordon Watts" userId="3ca7d6dd59e1d914" providerId="LiveId" clId="{7D7D9CD2-0C31-4B57-AA98-E32535EF29B6}" dt="2025-09-07T22:29:47.260" v="2703" actId="14100"/>
          <ac:spMkLst>
            <pc:docMk/>
            <pc:sldMk cId="2890734287" sldId="330"/>
            <ac:spMk id="7" creationId="{ACA30231-115D-3334-C1DA-571F52E9DDB8}"/>
          </ac:spMkLst>
        </pc:spChg>
        <pc:picChg chg="mod">
          <ac:chgData name="Gordon Watts" userId="3ca7d6dd59e1d914" providerId="LiveId" clId="{7D7D9CD2-0C31-4B57-AA98-E32535EF29B6}" dt="2025-09-07T22:29:27.327" v="2700" actId="1076"/>
          <ac:picMkLst>
            <pc:docMk/>
            <pc:sldMk cId="2890734287" sldId="330"/>
            <ac:picMk id="2050" creationId="{DA5AC1A6-9ADC-6F43-9219-9E338CC9B34B}"/>
          </ac:picMkLst>
        </pc:picChg>
      </pc:sldChg>
      <pc:sldChg chg="addSp delSp modSp mod ord modTransition">
        <pc:chgData name="Gordon Watts" userId="3ca7d6dd59e1d914" providerId="LiveId" clId="{7D7D9CD2-0C31-4B57-AA98-E32535EF29B6}" dt="2025-09-07T22:30:16.148" v="2738" actId="1076"/>
        <pc:sldMkLst>
          <pc:docMk/>
          <pc:sldMk cId="3171389452" sldId="331"/>
        </pc:sldMkLst>
        <pc:spChg chg="mod">
          <ac:chgData name="Gordon Watts" userId="3ca7d6dd59e1d914" providerId="LiveId" clId="{7D7D9CD2-0C31-4B57-AA98-E32535EF29B6}" dt="2025-09-07T22:30:03.257" v="2735" actId="20577"/>
          <ac:spMkLst>
            <pc:docMk/>
            <pc:sldMk cId="3171389452" sldId="331"/>
            <ac:spMk id="2" creationId="{229CDD94-5A74-3D99-8CBC-57AFE15A7343}"/>
          </ac:spMkLst>
        </pc:spChg>
        <pc:spChg chg="add mod">
          <ac:chgData name="Gordon Watts" userId="3ca7d6dd59e1d914" providerId="LiveId" clId="{7D7D9CD2-0C31-4B57-AA98-E32535EF29B6}" dt="2025-09-07T22:30:16.148" v="2738" actId="1076"/>
          <ac:spMkLst>
            <pc:docMk/>
            <pc:sldMk cId="3171389452" sldId="331"/>
            <ac:spMk id="5" creationId="{2701B7F3-EC10-ADBB-9462-C47B6419054B}"/>
          </ac:spMkLst>
        </pc:spChg>
        <pc:spChg chg="del">
          <ac:chgData name="Gordon Watts" userId="3ca7d6dd59e1d914" providerId="LiveId" clId="{7D7D9CD2-0C31-4B57-AA98-E32535EF29B6}" dt="2025-09-07T22:30:06.575" v="2736" actId="478"/>
          <ac:spMkLst>
            <pc:docMk/>
            <pc:sldMk cId="3171389452" sldId="331"/>
            <ac:spMk id="7" creationId="{F1865834-5B84-830B-81E1-5C2D90BB5FC9}"/>
          </ac:spMkLst>
        </pc:spChg>
        <pc:picChg chg="mod">
          <ac:chgData name="Gordon Watts" userId="3ca7d6dd59e1d914" providerId="LiveId" clId="{7D7D9CD2-0C31-4B57-AA98-E32535EF29B6}" dt="2025-09-07T22:30:16.148" v="2738" actId="1076"/>
          <ac:picMkLst>
            <pc:docMk/>
            <pc:sldMk cId="3171389452" sldId="331"/>
            <ac:picMk id="6" creationId="{3D7D28EC-8B89-DD95-F2CD-617530DB39E2}"/>
          </ac:picMkLst>
        </pc:picChg>
      </pc:sldChg>
      <pc:sldChg chg="modTransition">
        <pc:chgData name="Gordon Watts" userId="3ca7d6dd59e1d914" providerId="LiveId" clId="{7D7D9CD2-0C31-4B57-AA98-E32535EF29B6}" dt="2025-09-07T22:10:42.216" v="2694"/>
        <pc:sldMkLst>
          <pc:docMk/>
          <pc:sldMk cId="3870387336" sldId="332"/>
        </pc:sldMkLst>
      </pc:sldChg>
      <pc:sldChg chg="modTransition">
        <pc:chgData name="Gordon Watts" userId="3ca7d6dd59e1d914" providerId="LiveId" clId="{7D7D9CD2-0C31-4B57-AA98-E32535EF29B6}" dt="2025-09-07T22:10:42.216" v="2694"/>
        <pc:sldMkLst>
          <pc:docMk/>
          <pc:sldMk cId="2367013764" sldId="333"/>
        </pc:sldMkLst>
      </pc:sldChg>
      <pc:sldChg chg="modTransition">
        <pc:chgData name="Gordon Watts" userId="3ca7d6dd59e1d914" providerId="LiveId" clId="{7D7D9CD2-0C31-4B57-AA98-E32535EF29B6}" dt="2025-09-07T22:10:42.216" v="2694"/>
        <pc:sldMkLst>
          <pc:docMk/>
          <pc:sldMk cId="1037379846" sldId="334"/>
        </pc:sldMkLst>
      </pc:sldChg>
      <pc:sldChg chg="modTransition">
        <pc:chgData name="Gordon Watts" userId="3ca7d6dd59e1d914" providerId="LiveId" clId="{7D7D9CD2-0C31-4B57-AA98-E32535EF29B6}" dt="2025-09-07T22:10:42.216" v="2694"/>
        <pc:sldMkLst>
          <pc:docMk/>
          <pc:sldMk cId="2197099989" sldId="335"/>
        </pc:sldMkLst>
      </pc:sldChg>
      <pc:sldChg chg="modTransition">
        <pc:chgData name="Gordon Watts" userId="3ca7d6dd59e1d914" providerId="LiveId" clId="{7D7D9CD2-0C31-4B57-AA98-E32535EF29B6}" dt="2025-09-07T22:10:42.216" v="2694"/>
        <pc:sldMkLst>
          <pc:docMk/>
          <pc:sldMk cId="706114047" sldId="336"/>
        </pc:sldMkLst>
      </pc:sldChg>
      <pc:sldChg chg="modTransition">
        <pc:chgData name="Gordon Watts" userId="3ca7d6dd59e1d914" providerId="LiveId" clId="{7D7D9CD2-0C31-4B57-AA98-E32535EF29B6}" dt="2025-09-07T22:10:42.216" v="2694"/>
        <pc:sldMkLst>
          <pc:docMk/>
          <pc:sldMk cId="2549243468" sldId="337"/>
        </pc:sldMkLst>
      </pc:sldChg>
      <pc:sldChg chg="modTransition">
        <pc:chgData name="Gordon Watts" userId="3ca7d6dd59e1d914" providerId="LiveId" clId="{7D7D9CD2-0C31-4B57-AA98-E32535EF29B6}" dt="2025-09-07T22:10:42.216" v="2694"/>
        <pc:sldMkLst>
          <pc:docMk/>
          <pc:sldMk cId="2164699796" sldId="338"/>
        </pc:sldMkLst>
      </pc:sldChg>
      <pc:sldChg chg="add ord modTransition">
        <pc:chgData name="Gordon Watts" userId="3ca7d6dd59e1d914" providerId="LiveId" clId="{7D7D9CD2-0C31-4B57-AA98-E32535EF29B6}" dt="2025-09-07T22:10:42.216" v="2694"/>
        <pc:sldMkLst>
          <pc:docMk/>
          <pc:sldMk cId="1219547099" sldId="339"/>
        </pc:sldMkLst>
      </pc:sldChg>
      <pc:sldChg chg="addSp modSp new mod modTransition modClrScheme chgLayout">
        <pc:chgData name="Gordon Watts" userId="3ca7d6dd59e1d914" providerId="LiveId" clId="{7D7D9CD2-0C31-4B57-AA98-E32535EF29B6}" dt="2025-09-07T22:29:13.845" v="2699" actId="20577"/>
        <pc:sldMkLst>
          <pc:docMk/>
          <pc:sldMk cId="2281145825" sldId="340"/>
        </pc:sldMkLst>
        <pc:spChg chg="mod ord">
          <ac:chgData name="Gordon Watts" userId="3ca7d6dd59e1d914" providerId="LiveId" clId="{7D7D9CD2-0C31-4B57-AA98-E32535EF29B6}" dt="2025-09-07T20:34:52.245" v="470" actId="700"/>
          <ac:spMkLst>
            <pc:docMk/>
            <pc:sldMk cId="2281145825" sldId="340"/>
            <ac:spMk id="2" creationId="{83DFF498-2218-ADCD-1F97-D9FE8411D895}"/>
          </ac:spMkLst>
        </pc:spChg>
        <pc:spChg chg="mod ord">
          <ac:chgData name="Gordon Watts" userId="3ca7d6dd59e1d914" providerId="LiveId" clId="{7D7D9CD2-0C31-4B57-AA98-E32535EF29B6}" dt="2025-09-07T20:34:52.245" v="470" actId="700"/>
          <ac:spMkLst>
            <pc:docMk/>
            <pc:sldMk cId="2281145825" sldId="340"/>
            <ac:spMk id="3" creationId="{DC888B52-5540-0587-5A1A-9B8432784A37}"/>
          </ac:spMkLst>
        </pc:spChg>
        <pc:spChg chg="mod ord">
          <ac:chgData name="Gordon Watts" userId="3ca7d6dd59e1d914" providerId="LiveId" clId="{7D7D9CD2-0C31-4B57-AA98-E32535EF29B6}" dt="2025-09-07T20:34:52.245" v="470" actId="700"/>
          <ac:spMkLst>
            <pc:docMk/>
            <pc:sldMk cId="2281145825" sldId="340"/>
            <ac:spMk id="4" creationId="{C20806A6-12E6-FEA0-7432-277491B5DB31}"/>
          </ac:spMkLst>
        </pc:spChg>
        <pc:spChg chg="add mod ord">
          <ac:chgData name="Gordon Watts" userId="3ca7d6dd59e1d914" providerId="LiveId" clId="{7D7D9CD2-0C31-4B57-AA98-E32535EF29B6}" dt="2025-09-07T22:29:13.845" v="2699" actId="20577"/>
          <ac:spMkLst>
            <pc:docMk/>
            <pc:sldMk cId="2281145825" sldId="340"/>
            <ac:spMk id="5" creationId="{6474E6B4-A9C4-5AB9-68F2-BF55863C5D21}"/>
          </ac:spMkLst>
        </pc:spChg>
        <pc:spChg chg="add mod ord">
          <ac:chgData name="Gordon Watts" userId="3ca7d6dd59e1d914" providerId="LiveId" clId="{7D7D9CD2-0C31-4B57-AA98-E32535EF29B6}" dt="2025-09-07T20:45:40.893" v="2002" actId="20577"/>
          <ac:spMkLst>
            <pc:docMk/>
            <pc:sldMk cId="2281145825" sldId="340"/>
            <ac:spMk id="6" creationId="{B00DAF35-8C6C-9073-8E03-54AF05C06DBC}"/>
          </ac:spMkLst>
        </pc:spChg>
      </pc:sldChg>
      <pc:sldChg chg="addSp modSp new mod ord modTransition modClrScheme chgLayout">
        <pc:chgData name="Gordon Watts" userId="3ca7d6dd59e1d914" providerId="LiveId" clId="{7D7D9CD2-0C31-4B57-AA98-E32535EF29B6}" dt="2025-09-07T22:10:42.216" v="2694"/>
        <pc:sldMkLst>
          <pc:docMk/>
          <pc:sldMk cId="3416199938" sldId="341"/>
        </pc:sldMkLst>
        <pc:spChg chg="mod ord">
          <ac:chgData name="Gordon Watts" userId="3ca7d6dd59e1d914" providerId="LiveId" clId="{7D7D9CD2-0C31-4B57-AA98-E32535EF29B6}" dt="2025-09-07T20:46:39.667" v="2008" actId="700"/>
          <ac:spMkLst>
            <pc:docMk/>
            <pc:sldMk cId="3416199938" sldId="341"/>
            <ac:spMk id="2" creationId="{0E376769-00EB-8543-D510-D7C41FCAC03E}"/>
          </ac:spMkLst>
        </pc:spChg>
        <pc:spChg chg="mod ord">
          <ac:chgData name="Gordon Watts" userId="3ca7d6dd59e1d914" providerId="LiveId" clId="{7D7D9CD2-0C31-4B57-AA98-E32535EF29B6}" dt="2025-09-07T20:46:39.667" v="2008" actId="700"/>
          <ac:spMkLst>
            <pc:docMk/>
            <pc:sldMk cId="3416199938" sldId="341"/>
            <ac:spMk id="3" creationId="{E05DB76C-3436-0641-2B5E-193D9E541CB8}"/>
          </ac:spMkLst>
        </pc:spChg>
        <pc:spChg chg="add mod ord">
          <ac:chgData name="Gordon Watts" userId="3ca7d6dd59e1d914" providerId="LiveId" clId="{7D7D9CD2-0C31-4B57-AA98-E32535EF29B6}" dt="2025-09-07T20:46:42.111" v="2018" actId="20577"/>
          <ac:spMkLst>
            <pc:docMk/>
            <pc:sldMk cId="3416199938" sldId="341"/>
            <ac:spMk id="4" creationId="{68735B33-7DDC-54C6-1A27-19A87A46B1E4}"/>
          </ac:spMkLst>
        </pc:spChg>
        <pc:spChg chg="add mod">
          <ac:chgData name="Gordon Watts" userId="3ca7d6dd59e1d914" providerId="LiveId" clId="{7D7D9CD2-0C31-4B57-AA98-E32535EF29B6}" dt="2025-09-07T20:48:08.592" v="2185" actId="1076"/>
          <ac:spMkLst>
            <pc:docMk/>
            <pc:sldMk cId="3416199938" sldId="341"/>
            <ac:spMk id="6" creationId="{61A64A28-A556-761B-7064-5D6B759FF6AA}"/>
          </ac:spMkLst>
        </pc:spChg>
        <pc:spChg chg="add mod">
          <ac:chgData name="Gordon Watts" userId="3ca7d6dd59e1d914" providerId="LiveId" clId="{7D7D9CD2-0C31-4B57-AA98-E32535EF29B6}" dt="2025-09-07T20:48:19.245" v="2186" actId="465"/>
          <ac:spMkLst>
            <pc:docMk/>
            <pc:sldMk cId="3416199938" sldId="341"/>
            <ac:spMk id="7" creationId="{06939611-DAAE-8ECD-042E-1DD2A62641B3}"/>
          </ac:spMkLst>
        </pc:spChg>
        <pc:spChg chg="add mod">
          <ac:chgData name="Gordon Watts" userId="3ca7d6dd59e1d914" providerId="LiveId" clId="{7D7D9CD2-0C31-4B57-AA98-E32535EF29B6}" dt="2025-09-07T20:48:00.155" v="2184" actId="20577"/>
          <ac:spMkLst>
            <pc:docMk/>
            <pc:sldMk cId="3416199938" sldId="341"/>
            <ac:spMk id="8" creationId="{7E03CB2F-5EB9-9FFB-B0BE-3D3D2000354D}"/>
          </ac:spMkLst>
        </pc:spChg>
        <pc:spChg chg="add mod">
          <ac:chgData name="Gordon Watts" userId="3ca7d6dd59e1d914" providerId="LiveId" clId="{7D7D9CD2-0C31-4B57-AA98-E32535EF29B6}" dt="2025-09-07T20:48:34.360" v="2189" actId="207"/>
          <ac:spMkLst>
            <pc:docMk/>
            <pc:sldMk cId="3416199938" sldId="341"/>
            <ac:spMk id="9" creationId="{5DFA6D54-9984-D45F-F55F-65C7983F8CDE}"/>
          </ac:spMkLst>
        </pc:spChg>
        <pc:spChg chg="add mod">
          <ac:chgData name="Gordon Watts" userId="3ca7d6dd59e1d914" providerId="LiveId" clId="{7D7D9CD2-0C31-4B57-AA98-E32535EF29B6}" dt="2025-09-07T20:48:43.017" v="2192" actId="14100"/>
          <ac:spMkLst>
            <pc:docMk/>
            <pc:sldMk cId="3416199938" sldId="341"/>
            <ac:spMk id="10" creationId="{B4804B3B-B38D-B81B-8E68-F4E94BA58105}"/>
          </ac:spMkLst>
        </pc:spChg>
        <pc:spChg chg="add mod">
          <ac:chgData name="Gordon Watts" userId="3ca7d6dd59e1d914" providerId="LiveId" clId="{7D7D9CD2-0C31-4B57-AA98-E32535EF29B6}" dt="2025-09-07T20:48:52.140" v="2195" actId="14100"/>
          <ac:spMkLst>
            <pc:docMk/>
            <pc:sldMk cId="3416199938" sldId="341"/>
            <ac:spMk id="11" creationId="{3AB768F7-684C-2552-3D53-0C4F87C271B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62B448-DE27-464B-B58D-C8F2F032E1FF}" type="datetimeFigureOut">
              <a:rPr lang="en-US" smtClean="0"/>
              <a:t>9/8/2025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63F5C2-B999-4FFD-B014-5937CF8E0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718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63F5C2-B999-4FFD-B014-5937CF8E005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1221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63F5C2-B999-4FFD-B014-5937CF8E005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2210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63F5C2-B999-4FFD-B014-5937CF8E005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2942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Unreasonable assumptions – hadronic, wrong </a:t>
            </a:r>
            <a:r>
              <a:rPr lang="en-US" dirty="0" err="1"/>
              <a:t>btagging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But… generalized the data format, etc.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systematic errors… ok – looks like it just gave 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63F5C2-B999-4FFD-B014-5937CF8E005C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50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4FE4-72EB-46EA-A859-59F6F6AB0890}" type="datetime1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931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B7F45-60D0-4219-A8A3-7ACE46DCC8CB}" type="datetime1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96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8DEA2-CD71-45A8-8DD2-4CCBB42E95B5}" type="datetime1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465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E2329-AF83-4297-8CC4-8F08314B0747}" type="datetime1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254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shade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shade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shade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FD96E-18EB-44D9-8F26-AF7697CAFE46}" type="datetime1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114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8A81B-34D1-4603-BFBC-4449A7A7B2F7}" type="datetime1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989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9434-89B8-4BF9-9794-5F6E2590D23F}" type="datetime1">
              <a:rPr lang="en-US" smtClean="0"/>
              <a:t>9/8/2025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488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7161D-3BA9-4320-ABFD-478B4BA7F93E}" type="datetime1">
              <a:rPr lang="en-US" smtClean="0"/>
              <a:t>9/8/2025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180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9B993-EC03-4C9C-9DCF-15F4DAA9C9DF}" type="datetime1">
              <a:rPr lang="en-US" smtClean="0"/>
              <a:t>9/8/2025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88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DE8A8-A251-4F61-8832-D99743F5D122}" type="datetime1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015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B7F33-6418-4624-8E7F-9697759533D0}" type="datetime1">
              <a:rPr lang="en-US" smtClean="0"/>
              <a:t>9/8/2025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318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E8EC237B-FF0F-41E4-BC17-EBA66A5870BA}" type="datetime1">
              <a:rPr lang="en-US" smtClean="0"/>
              <a:t>9/8/2025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r>
              <a:rPr lang="en-US"/>
              <a:t>G. Watts (UW/Seattle)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98D1F377-2DF4-471D-9DFF-6135395827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4959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gordonwatts/atlas-plot-agent/blob/91ab080adcfe2c052248a77454fdf7f7f315b474/notebooks/adl-benchmarks/direct-query-config.yaml#L9" TargetMode="Externa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gordonwatts/atlas-plot-agent/blob/main/notebooks/adl-benchmarks/results/direct-query/direct-question-01.md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gordonwatts/atlas-plot-agent/blob/main/notebooks/adl-benchmarks/results/direct-query/direct-question-06.md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maps.app.goo.gl/kVjZaNEH3E4aDQ9Y6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blog.samaltman.com/the-gentle-singularity" TargetMode="Externa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github.com/gordonwatts/atlas-plot-agent/blob/main/notebooks/adl-benchmarks/direct-query-error-analysis.ipynb" TargetMode="External"/><Relationship Id="rId4" Type="http://schemas.openxmlformats.org/officeDocument/2006/relationships/hyperlink" Target="https://github.com/gordonwatts/atlas-plot-agent/blob/main/notebooks/adl-benchmarks/results/direct-query/direct-question-05.md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gordonwatts/atlas-plot-agent/tree/main/notebooks/adl-benchmarks/results/direct-query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github.com/gordonwatts/atlas-plot-agent/blob/main/notebooks/adl-benchmarks/results/direct-query/analysis.ipynb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gordonwatts/atlas-plot-agent/tree/main/notebooks/adl-benchmarks/results/plan-query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github.com/rrutaa/cmspilot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unich-iapbp.de/activities/activities-2025/machine-learning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hyperlink" Target="https://indico.cern.ch/event/773049/contributions/3476178/attachments/1936838/3210025/chep_2019_poster.pdf" TargetMode="External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gordonwatts/atlas-plot-agent/tree/main/notebooks/adl-benchmarks/results/plan-query" TargetMode="External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github.com/gordonwatts/hep-programming-hints/blob/main/xaod-hints.md" TargetMode="Externa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gordonwatts/MAPbP-Big-Or-Smart/blob/main/02-pt-data-mc-stacked.md" TargetMode="External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github.com/gordonwatts/hep-programming-hints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github.com/gordonwatts/hep-programming-hints/blob" TargetMode="Externa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github.com/gordonwatts/hep-programming-hints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github.com/gordonwatts/hep-programming-hints/blob" TargetMode="Externa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0A597D97-203B-498B-95D3-E90DC961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33" name="Freeform: Shape 1032">
            <a:extLst>
              <a:ext uri="{FF2B5EF4-FFF2-40B4-BE49-F238E27FC236}">
                <a16:creationId xmlns:a16="http://schemas.microsoft.com/office/drawing/2014/main" id="{6A6EF10E-DF41-4BD3-8EB4-6F646531DC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244272" cy="6858000"/>
          </a:xfrm>
          <a:custGeom>
            <a:avLst/>
            <a:gdLst>
              <a:gd name="connsiteX0" fmla="*/ 0 w 6244272"/>
              <a:gd name="connsiteY0" fmla="*/ 0 h 6858000"/>
              <a:gd name="connsiteX1" fmla="*/ 732568 w 6244272"/>
              <a:gd name="connsiteY1" fmla="*/ 0 h 6858000"/>
              <a:gd name="connsiteX2" fmla="*/ 947849 w 6244272"/>
              <a:gd name="connsiteY2" fmla="*/ 0 h 6858000"/>
              <a:gd name="connsiteX3" fmla="*/ 1823619 w 6244272"/>
              <a:gd name="connsiteY3" fmla="*/ 0 h 6858000"/>
              <a:gd name="connsiteX4" fmla="*/ 5235673 w 6244272"/>
              <a:gd name="connsiteY4" fmla="*/ 0 h 6858000"/>
              <a:gd name="connsiteX5" fmla="*/ 4933297 w 6244272"/>
              <a:gd name="connsiteY5" fmla="*/ 110269 h 6858000"/>
              <a:gd name="connsiteX6" fmla="*/ 4976910 w 6244272"/>
              <a:gd name="connsiteY6" fmla="*/ 135168 h 6858000"/>
              <a:gd name="connsiteX7" fmla="*/ 5238580 w 6244272"/>
              <a:gd name="connsiteY7" fmla="*/ 71141 h 6858000"/>
              <a:gd name="connsiteX8" fmla="*/ 5290914 w 6244272"/>
              <a:gd name="connsiteY8" fmla="*/ 88927 h 6858000"/>
              <a:gd name="connsiteX9" fmla="*/ 5264747 w 6244272"/>
              <a:gd name="connsiteY9" fmla="*/ 163625 h 6858000"/>
              <a:gd name="connsiteX10" fmla="*/ 5151357 w 6244272"/>
              <a:gd name="connsiteY10" fmla="*/ 192082 h 6858000"/>
              <a:gd name="connsiteX11" fmla="*/ 4974002 w 6244272"/>
              <a:gd name="connsiteY11" fmla="*/ 373491 h 6858000"/>
              <a:gd name="connsiteX12" fmla="*/ 5241488 w 6244272"/>
              <a:gd name="connsiteY12" fmla="*/ 352148 h 6858000"/>
              <a:gd name="connsiteX13" fmla="*/ 5288007 w 6244272"/>
              <a:gd name="connsiteY13" fmla="*/ 394834 h 6858000"/>
              <a:gd name="connsiteX14" fmla="*/ 5305452 w 6244272"/>
              <a:gd name="connsiteY14" fmla="*/ 451747 h 6858000"/>
              <a:gd name="connsiteX15" fmla="*/ 5383953 w 6244272"/>
              <a:gd name="connsiteY15" fmla="*/ 359262 h 6858000"/>
              <a:gd name="connsiteX16" fmla="*/ 5450825 w 6244272"/>
              <a:gd name="connsiteY16" fmla="*/ 334364 h 6858000"/>
              <a:gd name="connsiteX17" fmla="*/ 5471177 w 6244272"/>
              <a:gd name="connsiteY17" fmla="*/ 416176 h 6858000"/>
              <a:gd name="connsiteX18" fmla="*/ 5410121 w 6244272"/>
              <a:gd name="connsiteY18" fmla="*/ 505101 h 6858000"/>
              <a:gd name="connsiteX19" fmla="*/ 5247303 w 6244272"/>
              <a:gd name="connsiteY19" fmla="*/ 558458 h 6858000"/>
              <a:gd name="connsiteX20" fmla="*/ 5421750 w 6244272"/>
              <a:gd name="connsiteY20" fmla="*/ 558458 h 6858000"/>
              <a:gd name="connsiteX21" fmla="*/ 5622364 w 6244272"/>
              <a:gd name="connsiteY21" fmla="*/ 522887 h 6858000"/>
              <a:gd name="connsiteX22" fmla="*/ 5834608 w 6244272"/>
              <a:gd name="connsiteY22" fmla="*/ 533558 h 6858000"/>
              <a:gd name="connsiteX23" fmla="*/ 6035223 w 6244272"/>
              <a:gd name="connsiteY23" fmla="*/ 462417 h 6858000"/>
              <a:gd name="connsiteX24" fmla="*/ 6238745 w 6244272"/>
              <a:gd name="connsiteY24" fmla="*/ 465975 h 6858000"/>
              <a:gd name="connsiteX25" fmla="*/ 5337434 w 6244272"/>
              <a:gd name="connsiteY25" fmla="*/ 910606 h 6858000"/>
              <a:gd name="connsiteX26" fmla="*/ 5381046 w 6244272"/>
              <a:gd name="connsiteY26" fmla="*/ 921277 h 6858000"/>
              <a:gd name="connsiteX27" fmla="*/ 5439195 w 6244272"/>
              <a:gd name="connsiteY27" fmla="*/ 949734 h 6858000"/>
              <a:gd name="connsiteX28" fmla="*/ 5395583 w 6244272"/>
              <a:gd name="connsiteY28" fmla="*/ 1006647 h 6858000"/>
              <a:gd name="connsiteX29" fmla="*/ 5160079 w 6244272"/>
              <a:gd name="connsiteY29" fmla="*/ 1113358 h 6858000"/>
              <a:gd name="connsiteX30" fmla="*/ 5101930 w 6244272"/>
              <a:gd name="connsiteY30" fmla="*/ 1220069 h 6858000"/>
              <a:gd name="connsiteX31" fmla="*/ 5174617 w 6244272"/>
              <a:gd name="connsiteY31" fmla="*/ 1209399 h 6858000"/>
              <a:gd name="connsiteX32" fmla="*/ 5238580 w 6244272"/>
              <a:gd name="connsiteY32" fmla="*/ 1230741 h 6858000"/>
              <a:gd name="connsiteX33" fmla="*/ 5212414 w 6244272"/>
              <a:gd name="connsiteY33" fmla="*/ 1365909 h 6858000"/>
              <a:gd name="connsiteX34" fmla="*/ 4878056 w 6244272"/>
              <a:gd name="connsiteY34" fmla="*/ 1540204 h 6858000"/>
              <a:gd name="connsiteX35" fmla="*/ 4848982 w 6244272"/>
              <a:gd name="connsiteY35" fmla="*/ 1597117 h 6858000"/>
              <a:gd name="connsiteX36" fmla="*/ 4889686 w 6244272"/>
              <a:gd name="connsiteY36" fmla="*/ 1636245 h 6858000"/>
              <a:gd name="connsiteX37" fmla="*/ 4997261 w 6244272"/>
              <a:gd name="connsiteY37" fmla="*/ 1657587 h 6858000"/>
              <a:gd name="connsiteX38" fmla="*/ 4846074 w 6244272"/>
              <a:gd name="connsiteY38" fmla="*/ 1849668 h 6858000"/>
              <a:gd name="connsiteX39" fmla="*/ 4790832 w 6244272"/>
              <a:gd name="connsiteY39" fmla="*/ 1903025 h 6858000"/>
              <a:gd name="connsiteX40" fmla="*/ 4694886 w 6244272"/>
              <a:gd name="connsiteY40" fmla="*/ 1984836 h 6858000"/>
              <a:gd name="connsiteX41" fmla="*/ 4694886 w 6244272"/>
              <a:gd name="connsiteY41" fmla="*/ 2013292 h 6858000"/>
              <a:gd name="connsiteX42" fmla="*/ 4822814 w 6244272"/>
              <a:gd name="connsiteY42" fmla="*/ 2102219 h 6858000"/>
              <a:gd name="connsiteX43" fmla="*/ 5055411 w 6244272"/>
              <a:gd name="connsiteY43" fmla="*/ 2077320 h 6858000"/>
              <a:gd name="connsiteX44" fmla="*/ 4712331 w 6244272"/>
              <a:gd name="connsiteY44" fmla="*/ 2208931 h 6858000"/>
              <a:gd name="connsiteX45" fmla="*/ 5822979 w 6244272"/>
              <a:gd name="connsiteY45" fmla="*/ 1892353 h 6858000"/>
              <a:gd name="connsiteX46" fmla="*/ 5753200 w 6244272"/>
              <a:gd name="connsiteY46" fmla="*/ 1974165 h 6858000"/>
              <a:gd name="connsiteX47" fmla="*/ 5363601 w 6244272"/>
              <a:gd name="connsiteY47" fmla="*/ 2191146 h 6858000"/>
              <a:gd name="connsiteX48" fmla="*/ 5253118 w 6244272"/>
              <a:gd name="connsiteY48" fmla="*/ 2326314 h 6858000"/>
              <a:gd name="connsiteX49" fmla="*/ 5136819 w 6244272"/>
              <a:gd name="connsiteY49" fmla="*/ 2401012 h 6858000"/>
              <a:gd name="connsiteX50" fmla="*/ 4974002 w 6244272"/>
              <a:gd name="connsiteY50" fmla="*/ 2401012 h 6858000"/>
              <a:gd name="connsiteX51" fmla="*/ 4857704 w 6244272"/>
              <a:gd name="connsiteY51" fmla="*/ 2518395 h 6858000"/>
              <a:gd name="connsiteX52" fmla="*/ 4976910 w 6244272"/>
              <a:gd name="connsiteY52" fmla="*/ 2543294 h 6858000"/>
              <a:gd name="connsiteX53" fmla="*/ 5116467 w 6244272"/>
              <a:gd name="connsiteY53" fmla="*/ 2525509 h 6858000"/>
              <a:gd name="connsiteX54" fmla="*/ 5273470 w 6244272"/>
              <a:gd name="connsiteY54" fmla="*/ 2564636 h 6858000"/>
              <a:gd name="connsiteX55" fmla="*/ 5418843 w 6244272"/>
              <a:gd name="connsiteY55" fmla="*/ 2532623 h 6858000"/>
              <a:gd name="connsiteX56" fmla="*/ 5593290 w 6244272"/>
              <a:gd name="connsiteY56" fmla="*/ 2553965 h 6858000"/>
              <a:gd name="connsiteX57" fmla="*/ 5648532 w 6244272"/>
              <a:gd name="connsiteY57" fmla="*/ 2692689 h 6858000"/>
              <a:gd name="connsiteX58" fmla="*/ 5665976 w 6244272"/>
              <a:gd name="connsiteY58" fmla="*/ 2703362 h 6858000"/>
              <a:gd name="connsiteX59" fmla="*/ 5988704 w 6244272"/>
              <a:gd name="connsiteY59" fmla="*/ 2923898 h 6858000"/>
              <a:gd name="connsiteX60" fmla="*/ 6078835 w 6244272"/>
              <a:gd name="connsiteY60" fmla="*/ 2941684 h 6858000"/>
              <a:gd name="connsiteX61" fmla="*/ 5546771 w 6244272"/>
              <a:gd name="connsiteY61" fmla="*/ 3329402 h 6858000"/>
              <a:gd name="connsiteX62" fmla="*/ 5904388 w 6244272"/>
              <a:gd name="connsiteY62" fmla="*/ 3229805 h 6858000"/>
              <a:gd name="connsiteX63" fmla="*/ 5953814 w 6244272"/>
              <a:gd name="connsiteY63" fmla="*/ 3393429 h 6858000"/>
              <a:gd name="connsiteX64" fmla="*/ 5785182 w 6244272"/>
              <a:gd name="connsiteY64" fmla="*/ 3539269 h 6858000"/>
              <a:gd name="connsiteX65" fmla="*/ 5724125 w 6244272"/>
              <a:gd name="connsiteY65" fmla="*/ 3827390 h 6858000"/>
              <a:gd name="connsiteX66" fmla="*/ 5753200 w 6244272"/>
              <a:gd name="connsiteY66" fmla="*/ 4090612 h 6858000"/>
              <a:gd name="connsiteX67" fmla="*/ 5825886 w 6244272"/>
              <a:gd name="connsiteY67" fmla="*/ 4172424 h 6858000"/>
              <a:gd name="connsiteX68" fmla="*/ 5930554 w 6244272"/>
              <a:gd name="connsiteY68" fmla="*/ 4321821 h 6858000"/>
              <a:gd name="connsiteX69" fmla="*/ 5994519 w 6244272"/>
              <a:gd name="connsiteY69" fmla="*/ 4414305 h 6858000"/>
              <a:gd name="connsiteX70" fmla="*/ 6218393 w 6244272"/>
              <a:gd name="connsiteY70" fmla="*/ 4378734 h 6858000"/>
              <a:gd name="connsiteX71" fmla="*/ 5918925 w 6244272"/>
              <a:gd name="connsiteY71" fmla="*/ 4613499 h 6858000"/>
              <a:gd name="connsiteX72" fmla="*/ 6160243 w 6244272"/>
              <a:gd name="connsiteY72" fmla="*/ 4585042 h 6858000"/>
              <a:gd name="connsiteX73" fmla="*/ 6238745 w 6244272"/>
              <a:gd name="connsiteY73" fmla="*/ 4602828 h 6858000"/>
              <a:gd name="connsiteX74" fmla="*/ 6195133 w 6244272"/>
              <a:gd name="connsiteY74" fmla="*/ 4677526 h 6858000"/>
              <a:gd name="connsiteX75" fmla="*/ 6017778 w 6244272"/>
              <a:gd name="connsiteY75" fmla="*/ 4805580 h 6858000"/>
              <a:gd name="connsiteX76" fmla="*/ 5651439 w 6244272"/>
              <a:gd name="connsiteY76" fmla="*/ 5154171 h 6858000"/>
              <a:gd name="connsiteX77" fmla="*/ 6006149 w 6244272"/>
              <a:gd name="connsiteY77" fmla="*/ 4994104 h 6858000"/>
              <a:gd name="connsiteX78" fmla="*/ 5633994 w 6244272"/>
              <a:gd name="connsiteY78" fmla="*/ 5353367 h 6858000"/>
              <a:gd name="connsiteX79" fmla="*/ 5552586 w 6244272"/>
              <a:gd name="connsiteY79" fmla="*/ 5474306 h 6858000"/>
              <a:gd name="connsiteX80" fmla="*/ 5383953 w 6244272"/>
              <a:gd name="connsiteY80" fmla="*/ 5769542 h 6858000"/>
              <a:gd name="connsiteX81" fmla="*/ 5392675 w 6244272"/>
              <a:gd name="connsiteY81" fmla="*/ 5801555 h 6858000"/>
              <a:gd name="connsiteX82" fmla="*/ 5584568 w 6244272"/>
              <a:gd name="connsiteY82" fmla="*/ 5755314 h 6858000"/>
              <a:gd name="connsiteX83" fmla="*/ 5334526 w 6244272"/>
              <a:gd name="connsiteY83" fmla="*/ 6004307 h 6858000"/>
              <a:gd name="connsiteX84" fmla="*/ 5075763 w 6244272"/>
              <a:gd name="connsiteY84" fmla="*/ 6196388 h 6858000"/>
              <a:gd name="connsiteX85" fmla="*/ 5258933 w 6244272"/>
              <a:gd name="connsiteY85" fmla="*/ 6167932 h 6858000"/>
              <a:gd name="connsiteX86" fmla="*/ 5511881 w 6244272"/>
              <a:gd name="connsiteY86" fmla="*/ 6057663 h 6858000"/>
              <a:gd name="connsiteX87" fmla="*/ 5599105 w 6244272"/>
              <a:gd name="connsiteY87" fmla="*/ 6100347 h 6858000"/>
              <a:gd name="connsiteX88" fmla="*/ 5360693 w 6244272"/>
              <a:gd name="connsiteY88" fmla="*/ 6281757 h 6858000"/>
              <a:gd name="connsiteX89" fmla="*/ 5224043 w 6244272"/>
              <a:gd name="connsiteY89" fmla="*/ 6367127 h 6858000"/>
              <a:gd name="connsiteX90" fmla="*/ 5168801 w 6244272"/>
              <a:gd name="connsiteY90" fmla="*/ 6431153 h 6858000"/>
              <a:gd name="connsiteX91" fmla="*/ 5011799 w 6244272"/>
              <a:gd name="connsiteY91" fmla="*/ 6658805 h 6858000"/>
              <a:gd name="connsiteX92" fmla="*/ 4651275 w 6244272"/>
              <a:gd name="connsiteY92" fmla="*/ 6858000 h 6858000"/>
              <a:gd name="connsiteX93" fmla="*/ 1823619 w 6244272"/>
              <a:gd name="connsiteY93" fmla="*/ 6858000 h 6858000"/>
              <a:gd name="connsiteX94" fmla="*/ 947849 w 6244272"/>
              <a:gd name="connsiteY94" fmla="*/ 6858000 h 6858000"/>
              <a:gd name="connsiteX95" fmla="*/ 732568 w 6244272"/>
              <a:gd name="connsiteY95" fmla="*/ 6858000 h 6858000"/>
              <a:gd name="connsiteX96" fmla="*/ 0 w 6244272"/>
              <a:gd name="connsiteY9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6244272" h="6858000">
                <a:moveTo>
                  <a:pt x="0" y="0"/>
                </a:moveTo>
                <a:lnTo>
                  <a:pt x="732568" y="0"/>
                </a:lnTo>
                <a:lnTo>
                  <a:pt x="947849" y="0"/>
                </a:lnTo>
                <a:lnTo>
                  <a:pt x="1823619" y="0"/>
                </a:lnTo>
                <a:lnTo>
                  <a:pt x="5235673" y="0"/>
                </a:lnTo>
                <a:cubicBezTo>
                  <a:pt x="5133912" y="35571"/>
                  <a:pt x="5035058" y="78255"/>
                  <a:pt x="4933297" y="110269"/>
                </a:cubicBezTo>
                <a:cubicBezTo>
                  <a:pt x="4947835" y="145839"/>
                  <a:pt x="4962372" y="138725"/>
                  <a:pt x="4976910" y="135168"/>
                </a:cubicBezTo>
                <a:cubicBezTo>
                  <a:pt x="5064133" y="120941"/>
                  <a:pt x="5154264" y="110269"/>
                  <a:pt x="5238580" y="71141"/>
                </a:cubicBezTo>
                <a:cubicBezTo>
                  <a:pt x="5258933" y="64027"/>
                  <a:pt x="5282192" y="64027"/>
                  <a:pt x="5290914" y="88927"/>
                </a:cubicBezTo>
                <a:cubicBezTo>
                  <a:pt x="5305452" y="124497"/>
                  <a:pt x="5285100" y="145839"/>
                  <a:pt x="5264747" y="163625"/>
                </a:cubicBezTo>
                <a:cubicBezTo>
                  <a:pt x="5229858" y="195638"/>
                  <a:pt x="5189154" y="188525"/>
                  <a:pt x="5151357" y="192082"/>
                </a:cubicBezTo>
                <a:cubicBezTo>
                  <a:pt x="5046689" y="209867"/>
                  <a:pt x="4997261" y="259665"/>
                  <a:pt x="4974002" y="373491"/>
                </a:cubicBezTo>
                <a:cubicBezTo>
                  <a:pt x="5064133" y="327250"/>
                  <a:pt x="5154264" y="384162"/>
                  <a:pt x="5241488" y="352148"/>
                </a:cubicBezTo>
                <a:cubicBezTo>
                  <a:pt x="5264747" y="345034"/>
                  <a:pt x="5299637" y="355706"/>
                  <a:pt x="5288007" y="394834"/>
                </a:cubicBezTo>
                <a:cubicBezTo>
                  <a:pt x="5276378" y="430405"/>
                  <a:pt x="5238580" y="458860"/>
                  <a:pt x="5305452" y="451747"/>
                </a:cubicBezTo>
                <a:cubicBezTo>
                  <a:pt x="5354879" y="448189"/>
                  <a:pt x="5369416" y="405504"/>
                  <a:pt x="5383953" y="359262"/>
                </a:cubicBezTo>
                <a:cubicBezTo>
                  <a:pt x="5395583" y="334364"/>
                  <a:pt x="5427565" y="320135"/>
                  <a:pt x="5450825" y="334364"/>
                </a:cubicBezTo>
                <a:cubicBezTo>
                  <a:pt x="5479899" y="348592"/>
                  <a:pt x="5471177" y="387720"/>
                  <a:pt x="5471177" y="416176"/>
                </a:cubicBezTo>
                <a:cubicBezTo>
                  <a:pt x="5474085" y="469532"/>
                  <a:pt x="5450825" y="494431"/>
                  <a:pt x="5410121" y="505101"/>
                </a:cubicBezTo>
                <a:cubicBezTo>
                  <a:pt x="5360693" y="519330"/>
                  <a:pt x="5311267" y="537116"/>
                  <a:pt x="5247303" y="558458"/>
                </a:cubicBezTo>
                <a:cubicBezTo>
                  <a:pt x="5317082" y="594028"/>
                  <a:pt x="5369416" y="586915"/>
                  <a:pt x="5421750" y="558458"/>
                </a:cubicBezTo>
                <a:cubicBezTo>
                  <a:pt x="5485714" y="526444"/>
                  <a:pt x="5570030" y="483759"/>
                  <a:pt x="5622364" y="522887"/>
                </a:cubicBezTo>
                <a:cubicBezTo>
                  <a:pt x="5700865" y="579800"/>
                  <a:pt x="5764829" y="544229"/>
                  <a:pt x="5834608" y="533558"/>
                </a:cubicBezTo>
                <a:cubicBezTo>
                  <a:pt x="5979982" y="512216"/>
                  <a:pt x="5889850" y="480203"/>
                  <a:pt x="6035223" y="462417"/>
                </a:cubicBezTo>
                <a:cubicBezTo>
                  <a:pt x="6093372" y="455303"/>
                  <a:pt x="6154429" y="426847"/>
                  <a:pt x="6238745" y="465975"/>
                </a:cubicBezTo>
                <a:cubicBezTo>
                  <a:pt x="5857868" y="672284"/>
                  <a:pt x="5677606" y="658055"/>
                  <a:pt x="5337434" y="910606"/>
                </a:cubicBezTo>
                <a:cubicBezTo>
                  <a:pt x="5351971" y="935506"/>
                  <a:pt x="5366508" y="924835"/>
                  <a:pt x="5381046" y="921277"/>
                </a:cubicBezTo>
                <a:cubicBezTo>
                  <a:pt x="5404305" y="917720"/>
                  <a:pt x="5433380" y="903491"/>
                  <a:pt x="5439195" y="949734"/>
                </a:cubicBezTo>
                <a:cubicBezTo>
                  <a:pt x="5442103" y="985305"/>
                  <a:pt x="5424657" y="1003089"/>
                  <a:pt x="5395583" y="1006647"/>
                </a:cubicBezTo>
                <a:cubicBezTo>
                  <a:pt x="5311267" y="1020875"/>
                  <a:pt x="5235673" y="1070674"/>
                  <a:pt x="5160079" y="1113358"/>
                </a:cubicBezTo>
                <a:cubicBezTo>
                  <a:pt x="5125190" y="1131144"/>
                  <a:pt x="5087393" y="1156043"/>
                  <a:pt x="5101930" y="1220069"/>
                </a:cubicBezTo>
                <a:cubicBezTo>
                  <a:pt x="5131004" y="1237855"/>
                  <a:pt x="5151357" y="1212955"/>
                  <a:pt x="5174617" y="1209399"/>
                </a:cubicBezTo>
                <a:cubicBezTo>
                  <a:pt x="5197876" y="1205842"/>
                  <a:pt x="5253118" y="1220069"/>
                  <a:pt x="5238580" y="1230741"/>
                </a:cubicBezTo>
                <a:cubicBezTo>
                  <a:pt x="5171709" y="1269868"/>
                  <a:pt x="5293822" y="1365909"/>
                  <a:pt x="5212414" y="1365909"/>
                </a:cubicBezTo>
                <a:cubicBezTo>
                  <a:pt x="5078671" y="1365909"/>
                  <a:pt x="5005984" y="1536647"/>
                  <a:pt x="4878056" y="1540204"/>
                </a:cubicBezTo>
                <a:cubicBezTo>
                  <a:pt x="4857704" y="1540204"/>
                  <a:pt x="4848982" y="1572219"/>
                  <a:pt x="4848982" y="1597117"/>
                </a:cubicBezTo>
                <a:cubicBezTo>
                  <a:pt x="4848982" y="1629132"/>
                  <a:pt x="4869333" y="1632688"/>
                  <a:pt x="4889686" y="1636245"/>
                </a:cubicBezTo>
                <a:cubicBezTo>
                  <a:pt x="4921668" y="1639802"/>
                  <a:pt x="4956557" y="1597117"/>
                  <a:pt x="4997261" y="1657587"/>
                </a:cubicBezTo>
                <a:cubicBezTo>
                  <a:pt x="4921668" y="1693158"/>
                  <a:pt x="4843167" y="1728729"/>
                  <a:pt x="4846074" y="1849668"/>
                </a:cubicBezTo>
                <a:cubicBezTo>
                  <a:pt x="4846074" y="1881683"/>
                  <a:pt x="4814092" y="1895910"/>
                  <a:pt x="4790832" y="1903025"/>
                </a:cubicBezTo>
                <a:cubicBezTo>
                  <a:pt x="4750128" y="1917252"/>
                  <a:pt x="4718146" y="1938595"/>
                  <a:pt x="4694886" y="1984836"/>
                </a:cubicBezTo>
                <a:cubicBezTo>
                  <a:pt x="4694886" y="1995507"/>
                  <a:pt x="4694886" y="2002622"/>
                  <a:pt x="4694886" y="2013292"/>
                </a:cubicBezTo>
                <a:cubicBezTo>
                  <a:pt x="4700701" y="2123562"/>
                  <a:pt x="4758850" y="2120004"/>
                  <a:pt x="4822814" y="2102219"/>
                </a:cubicBezTo>
                <a:cubicBezTo>
                  <a:pt x="4898408" y="2080877"/>
                  <a:pt x="4974002" y="2038192"/>
                  <a:pt x="5055411" y="2077320"/>
                </a:cubicBezTo>
                <a:cubicBezTo>
                  <a:pt x="4942020" y="2130676"/>
                  <a:pt x="4817000" y="2134233"/>
                  <a:pt x="4712331" y="2208931"/>
                </a:cubicBezTo>
                <a:cubicBezTo>
                  <a:pt x="5101930" y="2223159"/>
                  <a:pt x="5445010" y="1984836"/>
                  <a:pt x="5822979" y="1892353"/>
                </a:cubicBezTo>
                <a:cubicBezTo>
                  <a:pt x="5811349" y="1952823"/>
                  <a:pt x="5779367" y="1967051"/>
                  <a:pt x="5753200" y="1974165"/>
                </a:cubicBezTo>
                <a:cubicBezTo>
                  <a:pt x="5613642" y="2020407"/>
                  <a:pt x="5491529" y="2112891"/>
                  <a:pt x="5363601" y="2191146"/>
                </a:cubicBezTo>
                <a:cubicBezTo>
                  <a:pt x="5311267" y="2223159"/>
                  <a:pt x="5273470" y="2258731"/>
                  <a:pt x="5253118" y="2326314"/>
                </a:cubicBezTo>
                <a:cubicBezTo>
                  <a:pt x="5235673" y="2390340"/>
                  <a:pt x="5200783" y="2418796"/>
                  <a:pt x="5136819" y="2401012"/>
                </a:cubicBezTo>
                <a:cubicBezTo>
                  <a:pt x="5084485" y="2386784"/>
                  <a:pt x="5029243" y="2393898"/>
                  <a:pt x="4974002" y="2401012"/>
                </a:cubicBezTo>
                <a:cubicBezTo>
                  <a:pt x="4912946" y="2408126"/>
                  <a:pt x="4843167" y="2479267"/>
                  <a:pt x="4857704" y="2518395"/>
                </a:cubicBezTo>
                <a:cubicBezTo>
                  <a:pt x="4886778" y="2582422"/>
                  <a:pt x="4936205" y="2550408"/>
                  <a:pt x="4976910" y="2543294"/>
                </a:cubicBezTo>
                <a:cubicBezTo>
                  <a:pt x="5026336" y="2536181"/>
                  <a:pt x="5116467" y="2518395"/>
                  <a:pt x="5116467" y="2525509"/>
                </a:cubicBezTo>
                <a:cubicBezTo>
                  <a:pt x="5148450" y="2685576"/>
                  <a:pt x="5221136" y="2564636"/>
                  <a:pt x="5273470" y="2564636"/>
                </a:cubicBezTo>
                <a:cubicBezTo>
                  <a:pt x="5322897" y="2564636"/>
                  <a:pt x="5372323" y="2546851"/>
                  <a:pt x="5418843" y="2532623"/>
                </a:cubicBezTo>
                <a:cubicBezTo>
                  <a:pt x="5479899" y="2514837"/>
                  <a:pt x="5535140" y="2546851"/>
                  <a:pt x="5593290" y="2553965"/>
                </a:cubicBezTo>
                <a:cubicBezTo>
                  <a:pt x="5645624" y="2561080"/>
                  <a:pt x="5616550" y="2653563"/>
                  <a:pt x="5648532" y="2692689"/>
                </a:cubicBezTo>
                <a:cubicBezTo>
                  <a:pt x="5654346" y="2703362"/>
                  <a:pt x="5660161" y="2703362"/>
                  <a:pt x="5665976" y="2703362"/>
                </a:cubicBezTo>
                <a:cubicBezTo>
                  <a:pt x="5683421" y="2980812"/>
                  <a:pt x="5988704" y="2913227"/>
                  <a:pt x="5988704" y="2923898"/>
                </a:cubicBezTo>
                <a:cubicBezTo>
                  <a:pt x="6014871" y="2941684"/>
                  <a:pt x="6046853" y="2899000"/>
                  <a:pt x="6078835" y="2941684"/>
                </a:cubicBezTo>
                <a:cubicBezTo>
                  <a:pt x="5942185" y="3137322"/>
                  <a:pt x="5732847" y="3183563"/>
                  <a:pt x="5546771" y="3329402"/>
                </a:cubicBezTo>
                <a:cubicBezTo>
                  <a:pt x="5700865" y="3379202"/>
                  <a:pt x="5790997" y="3208463"/>
                  <a:pt x="5904388" y="3229805"/>
                </a:cubicBezTo>
                <a:cubicBezTo>
                  <a:pt x="5959629" y="3283162"/>
                  <a:pt x="5793904" y="3368530"/>
                  <a:pt x="5953814" y="3393429"/>
                </a:cubicBezTo>
                <a:cubicBezTo>
                  <a:pt x="5884036" y="3439672"/>
                  <a:pt x="5834608" y="3485914"/>
                  <a:pt x="5785182" y="3539269"/>
                </a:cubicBezTo>
                <a:cubicBezTo>
                  <a:pt x="5700865" y="3635309"/>
                  <a:pt x="5683421" y="3699337"/>
                  <a:pt x="5724125" y="3827390"/>
                </a:cubicBezTo>
                <a:cubicBezTo>
                  <a:pt x="5750293" y="3912759"/>
                  <a:pt x="5788089" y="3991015"/>
                  <a:pt x="5753200" y="4090612"/>
                </a:cubicBezTo>
                <a:cubicBezTo>
                  <a:pt x="5729940" y="4158196"/>
                  <a:pt x="5738663" y="4204438"/>
                  <a:pt x="5825886" y="4172424"/>
                </a:cubicBezTo>
                <a:cubicBezTo>
                  <a:pt x="5918925" y="4140411"/>
                  <a:pt x="5953814" y="4200882"/>
                  <a:pt x="5930554" y="4321821"/>
                </a:cubicBezTo>
                <a:cubicBezTo>
                  <a:pt x="5916018" y="4400076"/>
                  <a:pt x="5930554" y="4424975"/>
                  <a:pt x="5994519" y="4414305"/>
                </a:cubicBezTo>
                <a:cubicBezTo>
                  <a:pt x="6064297" y="4403633"/>
                  <a:pt x="6131169" y="4353835"/>
                  <a:pt x="6218393" y="4378734"/>
                </a:cubicBezTo>
                <a:cubicBezTo>
                  <a:pt x="6148614" y="4521016"/>
                  <a:pt x="6000333" y="4478331"/>
                  <a:pt x="5918925" y="4613499"/>
                </a:cubicBezTo>
                <a:cubicBezTo>
                  <a:pt x="6014871" y="4613499"/>
                  <a:pt x="6090465" y="4613499"/>
                  <a:pt x="6160243" y="4585042"/>
                </a:cubicBezTo>
                <a:cubicBezTo>
                  <a:pt x="6189318" y="4574373"/>
                  <a:pt x="6221300" y="4560144"/>
                  <a:pt x="6238745" y="4602828"/>
                </a:cubicBezTo>
                <a:cubicBezTo>
                  <a:pt x="6259098" y="4652628"/>
                  <a:pt x="6218393" y="4670412"/>
                  <a:pt x="6195133" y="4677526"/>
                </a:cubicBezTo>
                <a:cubicBezTo>
                  <a:pt x="6128261" y="4702425"/>
                  <a:pt x="6075928" y="4759339"/>
                  <a:pt x="6017778" y="4805580"/>
                </a:cubicBezTo>
                <a:cubicBezTo>
                  <a:pt x="5892758" y="4905177"/>
                  <a:pt x="5756107" y="4990547"/>
                  <a:pt x="5651439" y="5154171"/>
                </a:cubicBezTo>
                <a:cubicBezTo>
                  <a:pt x="5782275" y="5111487"/>
                  <a:pt x="5881128" y="5011889"/>
                  <a:pt x="6006149" y="4994104"/>
                </a:cubicBezTo>
                <a:cubicBezTo>
                  <a:pt x="5898572" y="5143500"/>
                  <a:pt x="5761922" y="5243097"/>
                  <a:pt x="5633994" y="5353367"/>
                </a:cubicBezTo>
                <a:cubicBezTo>
                  <a:pt x="5596197" y="5385379"/>
                  <a:pt x="5558400" y="5406721"/>
                  <a:pt x="5552586" y="5474306"/>
                </a:cubicBezTo>
                <a:cubicBezTo>
                  <a:pt x="5535140" y="5605917"/>
                  <a:pt x="5488622" y="5712629"/>
                  <a:pt x="5383953" y="5769542"/>
                </a:cubicBezTo>
                <a:cubicBezTo>
                  <a:pt x="5383953" y="5769542"/>
                  <a:pt x="5389768" y="5790884"/>
                  <a:pt x="5392675" y="5801555"/>
                </a:cubicBezTo>
                <a:cubicBezTo>
                  <a:pt x="5456640" y="5805112"/>
                  <a:pt x="5506066" y="5726858"/>
                  <a:pt x="5584568" y="5755314"/>
                </a:cubicBezTo>
                <a:cubicBezTo>
                  <a:pt x="5506066" y="5862025"/>
                  <a:pt x="5442103" y="5954508"/>
                  <a:pt x="5334526" y="6004307"/>
                </a:cubicBezTo>
                <a:cubicBezTo>
                  <a:pt x="5247303" y="6043434"/>
                  <a:pt x="5139727" y="6068335"/>
                  <a:pt x="5075763" y="6196388"/>
                </a:cubicBezTo>
                <a:cubicBezTo>
                  <a:pt x="5148450" y="6221287"/>
                  <a:pt x="5203691" y="6189274"/>
                  <a:pt x="5258933" y="6167932"/>
                </a:cubicBezTo>
                <a:cubicBezTo>
                  <a:pt x="5343249" y="6132361"/>
                  <a:pt x="5427565" y="6093234"/>
                  <a:pt x="5511881" y="6057663"/>
                </a:cubicBezTo>
                <a:cubicBezTo>
                  <a:pt x="5543864" y="6043434"/>
                  <a:pt x="5578753" y="6036320"/>
                  <a:pt x="5599105" y="6100347"/>
                </a:cubicBezTo>
                <a:cubicBezTo>
                  <a:pt x="5491529" y="6114575"/>
                  <a:pt x="5427565" y="6199945"/>
                  <a:pt x="5360693" y="6281757"/>
                </a:cubicBezTo>
                <a:cubicBezTo>
                  <a:pt x="5322897" y="6327999"/>
                  <a:pt x="5290914" y="6388469"/>
                  <a:pt x="5224043" y="6367127"/>
                </a:cubicBezTo>
                <a:cubicBezTo>
                  <a:pt x="5189154" y="6356456"/>
                  <a:pt x="5165894" y="6388469"/>
                  <a:pt x="5168801" y="6431153"/>
                </a:cubicBezTo>
                <a:cubicBezTo>
                  <a:pt x="5183339" y="6580550"/>
                  <a:pt x="5099022" y="6630349"/>
                  <a:pt x="5011799" y="6658805"/>
                </a:cubicBezTo>
                <a:cubicBezTo>
                  <a:pt x="4883871" y="6701489"/>
                  <a:pt x="4770480" y="6786859"/>
                  <a:pt x="4651275" y="6858000"/>
                </a:cubicBezTo>
                <a:lnTo>
                  <a:pt x="1823619" y="6858000"/>
                </a:lnTo>
                <a:lnTo>
                  <a:pt x="947849" y="6858000"/>
                </a:lnTo>
                <a:lnTo>
                  <a:pt x="732568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DDC6EC1-BE48-3A8B-224A-B17BC14598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3468" y="609600"/>
            <a:ext cx="6381958" cy="3877197"/>
          </a:xfrm>
        </p:spPr>
        <p:txBody>
          <a:bodyPr>
            <a:normAutofit/>
          </a:bodyPr>
          <a:lstStyle/>
          <a:p>
            <a:pPr algn="l"/>
            <a:r>
              <a:rPr lang="en-US" sz="4400" dirty="0"/>
              <a:t>Using Large Language Models to Accelerate </a:t>
            </a:r>
            <a:r>
              <a:rPr lang="en-US" sz="4400" b="1" dirty="0">
                <a:solidFill>
                  <a:srgbClr val="A657B2"/>
                </a:solidFill>
              </a:rPr>
              <a:t>Access to Physics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F4C4E3-A213-6602-3F85-E3B2AD9894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3467" y="4638783"/>
            <a:ext cx="4233333" cy="1343972"/>
          </a:xfrm>
        </p:spPr>
        <p:txBody>
          <a:bodyPr>
            <a:normAutofit/>
          </a:bodyPr>
          <a:lstStyle/>
          <a:p>
            <a:pPr algn="l"/>
            <a:r>
              <a:rPr lang="en-US" sz="2200" dirty="0"/>
              <a:t>G. Watts (U. Washington/Seattle)</a:t>
            </a:r>
          </a:p>
          <a:p>
            <a:pPr algn="l"/>
            <a:r>
              <a:rPr lang="lt-LT" sz="2200" dirty="0"/>
              <a:t>Rūta Lomsargytė</a:t>
            </a:r>
            <a:r>
              <a:rPr lang="en-US" sz="2200" dirty="0"/>
              <a:t> (Vilnius University)</a:t>
            </a:r>
          </a:p>
        </p:txBody>
      </p:sp>
      <p:pic>
        <p:nvPicPr>
          <p:cNvPr id="9" name="Picture 8" descr="A blue and purple circle with white lines&#10;&#10;AI-generated content may be incorrect.">
            <a:extLst>
              <a:ext uri="{FF2B5EF4-FFF2-40B4-BE49-F238E27FC236}">
                <a16:creationId xmlns:a16="http://schemas.microsoft.com/office/drawing/2014/main" id="{906A70BC-23D8-75B1-8FDC-038F24FD8A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9458" y="4638783"/>
            <a:ext cx="1069850" cy="10698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9E4C91A-3EC8-7E1F-2424-623F7020A7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2135565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A318C12F-DF96-3F92-500C-F762182CB346}"/>
              </a:ext>
            </a:extLst>
          </p:cNvPr>
          <p:cNvGrpSpPr/>
          <p:nvPr/>
        </p:nvGrpSpPr>
        <p:grpSpPr>
          <a:xfrm>
            <a:off x="2105764" y="6024183"/>
            <a:ext cx="3904657" cy="518266"/>
            <a:chOff x="8200571" y="6289700"/>
            <a:chExt cx="3904657" cy="518266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9590BA9-5763-22C4-8FD9-44DCD1CEA2DD}"/>
                </a:ext>
              </a:extLst>
            </p:cNvPr>
            <p:cNvSpPr txBox="1"/>
            <p:nvPr/>
          </p:nvSpPr>
          <p:spPr>
            <a:xfrm>
              <a:off x="8200571" y="6365427"/>
              <a:ext cx="34383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Supported by NSF PHY-2323298</a:t>
              </a:r>
            </a:p>
          </p:txBody>
        </p:sp>
        <p:pic>
          <p:nvPicPr>
            <p:cNvPr id="11" name="Picture 10" descr="A blue and gold logo&#10;&#10;AI-generated content may be incorrect.">
              <a:extLst>
                <a:ext uri="{FF2B5EF4-FFF2-40B4-BE49-F238E27FC236}">
                  <a16:creationId xmlns:a16="http://schemas.microsoft.com/office/drawing/2014/main" id="{12440009-FA8A-81E9-E414-B33882EE14B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89657" y="6289700"/>
              <a:ext cx="515571" cy="518266"/>
            </a:xfrm>
            <a:prstGeom prst="rect">
              <a:avLst/>
            </a:prstGeom>
          </p:spPr>
        </p:pic>
      </p:grpSp>
      <p:pic>
        <p:nvPicPr>
          <p:cNvPr id="13" name="Picture 12" descr="A logo with text on it&#10;&#10;AI-generated content may be incorrect.">
            <a:extLst>
              <a:ext uri="{FF2B5EF4-FFF2-40B4-BE49-F238E27FC236}">
                <a16:creationId xmlns:a16="http://schemas.microsoft.com/office/drawing/2014/main" id="{99BA3A38-BFF6-BFCA-861B-963413EDE89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7850" y="4604971"/>
            <a:ext cx="1103662" cy="1103662"/>
          </a:xfrm>
          <a:prstGeom prst="rect">
            <a:avLst/>
          </a:prstGeom>
        </p:spPr>
      </p:pic>
      <p:pic>
        <p:nvPicPr>
          <p:cNvPr id="3076" name="Picture 4" descr="Generated image">
            <a:extLst>
              <a:ext uri="{FF2B5EF4-FFF2-40B4-BE49-F238E27FC236}">
                <a16:creationId xmlns:a16="http://schemas.microsoft.com/office/drawing/2014/main" id="{9E37319D-9181-3656-6045-E76EC3D080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6114" y="2548198"/>
            <a:ext cx="3921044" cy="3921044"/>
          </a:xfrm>
          <a:prstGeom prst="rect">
            <a:avLst/>
          </a:prstGeom>
          <a:noFill/>
          <a:ln w="38100">
            <a:solidFill>
              <a:srgbClr val="A657B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73300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C02283E-FAE2-2A5D-2CEE-1353A9DFEE57}"/>
              </a:ext>
            </a:extLst>
          </p:cNvPr>
          <p:cNvSpPr txBox="1"/>
          <p:nvPr/>
        </p:nvSpPr>
        <p:spPr>
          <a:xfrm>
            <a:off x="136413" y="170041"/>
            <a:ext cx="11791950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 You will be asked to write python code that will access ATLAS data, extract some items, and then make one or more plots.</a:t>
            </a:r>
          </a:p>
          <a:p>
            <a:r>
              <a:rPr lang="en-US" dirty="0"/>
              <a:t>  If the user's prompt doesn't fit that request, please complain. </a:t>
            </a:r>
            <a:r>
              <a:rPr lang="en-US" b="1" dirty="0">
                <a:solidFill>
                  <a:schemeClr val="accent2"/>
                </a:solidFill>
              </a:rPr>
              <a:t>Generate</a:t>
            </a:r>
            <a:r>
              <a:rPr lang="en-US" dirty="0"/>
              <a:t> code using ServiceX to fetch the data,</a:t>
            </a:r>
          </a:p>
          <a:p>
            <a:r>
              <a:rPr lang="en-US" dirty="0"/>
              <a:t>  Awkward array to </a:t>
            </a:r>
            <a:r>
              <a:rPr lang="en-US" b="1" dirty="0">
                <a:solidFill>
                  <a:schemeClr val="accent2"/>
                </a:solidFill>
              </a:rPr>
              <a:t>manipulate</a:t>
            </a:r>
            <a:r>
              <a:rPr lang="en-US" dirty="0"/>
              <a:t> the data that comes back (with vector for doing any physics calculations like</a:t>
            </a:r>
          </a:p>
          <a:p>
            <a:r>
              <a:rPr lang="en-US" dirty="0"/>
              <a:t>  invariant mass), and Hist to </a:t>
            </a:r>
            <a:r>
              <a:rPr lang="en-US" b="1" dirty="0">
                <a:solidFill>
                  <a:schemeClr val="accent2"/>
                </a:solidFill>
              </a:rPr>
              <a:t>generate and plot</a:t>
            </a:r>
            <a:r>
              <a:rPr lang="en-US" dirty="0"/>
              <a:t> the histogram. </a:t>
            </a:r>
            <a:r>
              <a:rPr lang="en-US" b="1" dirty="0">
                <a:solidFill>
                  <a:schemeClr val="accent5"/>
                </a:solidFill>
              </a:rPr>
              <a:t>Write</a:t>
            </a:r>
            <a:r>
              <a:rPr lang="en-US" dirty="0"/>
              <a:t> the histogram/plots to `</a:t>
            </a:r>
            <a:r>
              <a:rPr lang="en-US" dirty="0" err="1"/>
              <a:t>png</a:t>
            </a:r>
            <a:r>
              <a:rPr lang="en-US" dirty="0"/>
              <a:t>` files.</a:t>
            </a:r>
          </a:p>
          <a:p>
            <a:r>
              <a:rPr lang="en-US" dirty="0"/>
              <a:t>  If hints contain instructions to tell the user some bit of information, make sure to do that. </a:t>
            </a:r>
            <a:r>
              <a:rPr lang="en-US" b="1" i="1" dirty="0"/>
              <a:t>If you are manipulating</a:t>
            </a:r>
          </a:p>
          <a:p>
            <a:r>
              <a:rPr lang="en-US" b="1" i="1" dirty="0"/>
              <a:t>  from ServiceX, use only Awkward array - do not use python lists</a:t>
            </a:r>
            <a:r>
              <a:rPr lang="en-US" i="1" dirty="0"/>
              <a:t>, etc. </a:t>
            </a:r>
            <a:r>
              <a:rPr lang="en-US" dirty="0"/>
              <a:t>Just give the user the code, do </a:t>
            </a:r>
            <a:r>
              <a:rPr lang="en-US" b="1" i="1" dirty="0"/>
              <a:t>not try</a:t>
            </a:r>
          </a:p>
          <a:p>
            <a:r>
              <a:rPr lang="en-US" b="1" i="1" dirty="0"/>
              <a:t>  to create a pull request in any repo</a:t>
            </a:r>
            <a:r>
              <a:rPr lang="en-US" dirty="0"/>
              <a:t>.</a:t>
            </a:r>
          </a:p>
          <a:p>
            <a:r>
              <a:rPr lang="en-US" dirty="0"/>
              <a:t>  ** Hints **</a:t>
            </a:r>
          </a:p>
          <a:p>
            <a:r>
              <a:rPr lang="en-US" dirty="0"/>
              <a:t>  {hints}</a:t>
            </a:r>
          </a:p>
          <a:p>
            <a:r>
              <a:rPr lang="en-US" dirty="0"/>
              <a:t>  ** User Question **</a:t>
            </a:r>
          </a:p>
          <a:p>
            <a:r>
              <a:rPr lang="en-US" dirty="0"/>
              <a:t>  {question}</a:t>
            </a:r>
          </a:p>
          <a:p>
            <a:endParaRPr lang="en-US" dirty="0"/>
          </a:p>
          <a:p>
            <a:r>
              <a:rPr lang="en-US" dirty="0"/>
              <a:t>  ** Final Instructions **</a:t>
            </a:r>
          </a:p>
          <a:p>
            <a:r>
              <a:rPr lang="en-US" dirty="0"/>
              <a:t>  Please reply in the following format:</a:t>
            </a:r>
          </a:p>
          <a:p>
            <a:r>
              <a:rPr lang="en-US" dirty="0"/>
              <a:t>  &gt;&gt;start-reply&lt;&lt;</a:t>
            </a:r>
          </a:p>
          <a:p>
            <a:r>
              <a:rPr lang="en-US" dirty="0"/>
              <a:t>  &lt;text describing what you have done as a bulleted list&gt;</a:t>
            </a:r>
          </a:p>
          <a:p>
            <a:endParaRPr lang="en-US" dirty="0"/>
          </a:p>
          <a:p>
            <a:r>
              <a:rPr lang="en-US" dirty="0"/>
              <a:t>  ```python</a:t>
            </a:r>
          </a:p>
          <a:p>
            <a:r>
              <a:rPr lang="en-US" dirty="0"/>
              <a:t>  &lt;code&gt;</a:t>
            </a:r>
          </a:p>
          <a:p>
            <a:r>
              <a:rPr lang="en-US" dirty="0"/>
              <a:t>  ```</a:t>
            </a:r>
          </a:p>
          <a:p>
            <a:r>
              <a:rPr lang="en-US" dirty="0"/>
              <a:t>  &gt;&gt;end-reply&lt;&lt;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0C477F6-2A55-4CE1-4F94-E0C20D489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EE50D6-BD03-4316-847D-DEF4D4226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10</a:t>
            </a:fld>
            <a:endParaRPr lang="en-US"/>
          </a:p>
        </p:txBody>
      </p:sp>
      <p:sp>
        <p:nvSpPr>
          <p:cNvPr id="4" name="Scroll: Vertical 3">
            <a:extLst>
              <a:ext uri="{FF2B5EF4-FFF2-40B4-BE49-F238E27FC236}">
                <a16:creationId xmlns:a16="http://schemas.microsoft.com/office/drawing/2014/main" id="{BCD41E1E-9EE5-8764-2510-BDE83E43C1F0}"/>
              </a:ext>
            </a:extLst>
          </p:cNvPr>
          <p:cNvSpPr/>
          <p:nvPr/>
        </p:nvSpPr>
        <p:spPr>
          <a:xfrm>
            <a:off x="9296400" y="4047331"/>
            <a:ext cx="2133600" cy="1544638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Prompt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AC8885-3F7D-E9F0-8E3A-3502CA0DA986}"/>
              </a:ext>
            </a:extLst>
          </p:cNvPr>
          <p:cNvSpPr txBox="1"/>
          <p:nvPr/>
        </p:nvSpPr>
        <p:spPr>
          <a:xfrm>
            <a:off x="9296400" y="5739631"/>
            <a:ext cx="2232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Full prompt in github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202CA0-49BC-C77B-869F-339ACE26DA34}"/>
              </a:ext>
            </a:extLst>
          </p:cNvPr>
          <p:cNvSpPr txBox="1"/>
          <p:nvPr/>
        </p:nvSpPr>
        <p:spPr>
          <a:xfrm>
            <a:off x="6587682" y="2770170"/>
            <a:ext cx="3131435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Added to clean up the output!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B6D05EB-2A60-5829-2196-286111A10F3B}"/>
              </a:ext>
            </a:extLst>
          </p:cNvPr>
          <p:cNvCxnSpPr>
            <a:stCxn id="8" idx="0"/>
          </p:cNvCxnSpPr>
          <p:nvPr/>
        </p:nvCxnSpPr>
        <p:spPr>
          <a:xfrm flipH="1" flipV="1">
            <a:off x="7721600" y="2266950"/>
            <a:ext cx="431800" cy="5032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D439031-778B-12BD-324F-8263E8BB7CE3}"/>
              </a:ext>
            </a:extLst>
          </p:cNvPr>
          <p:cNvSpPr txBox="1"/>
          <p:nvPr/>
        </p:nvSpPr>
        <p:spPr>
          <a:xfrm>
            <a:off x="5412932" y="3323473"/>
            <a:ext cx="3572318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Modern LLM’s are fine-tuned to explain – if you don’t give them an outlet, they will just write it anyway!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9E2EF52-7CBB-79AC-3743-00DDB596EBC0}"/>
              </a:ext>
            </a:extLst>
          </p:cNvPr>
          <p:cNvCxnSpPr>
            <a:stCxn id="11" idx="1"/>
          </p:cNvCxnSpPr>
          <p:nvPr/>
        </p:nvCxnSpPr>
        <p:spPr>
          <a:xfrm flipH="1">
            <a:off x="4432300" y="3923638"/>
            <a:ext cx="980632" cy="6356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9775B4E-B86C-3B19-5764-29102E35332A}"/>
              </a:ext>
            </a:extLst>
          </p:cNvPr>
          <p:cNvSpPr txBox="1"/>
          <p:nvPr/>
        </p:nvSpPr>
        <p:spPr>
          <a:xfrm>
            <a:off x="3276601" y="5498721"/>
            <a:ext cx="3572318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All you actually want…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4829E22-A323-22FA-2BE3-EA767CFCF021}"/>
              </a:ext>
            </a:extLst>
          </p:cNvPr>
          <p:cNvCxnSpPr/>
          <p:nvPr/>
        </p:nvCxnSpPr>
        <p:spPr>
          <a:xfrm flipH="1" flipV="1">
            <a:off x="1231900" y="5591969"/>
            <a:ext cx="2025650" cy="1476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958575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DDFB40A-2947-1C35-A2E6-FCCBD5F45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36C5158-76B8-8019-153A-4F0BCF123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11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58DF338-32F5-F16B-CA08-8DA85A255D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7248" y="136525"/>
            <a:ext cx="5633504" cy="6256868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5735195-9180-3950-FA63-0FEDDEF15199}"/>
              </a:ext>
            </a:extLst>
          </p:cNvPr>
          <p:cNvSpPr txBox="1"/>
          <p:nvPr/>
        </p:nvSpPr>
        <p:spPr>
          <a:xfrm>
            <a:off x="566212" y="3056232"/>
            <a:ext cx="528636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Code is very straight forward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Template code from hint files are accurately copied over, and filled in, extended, etc.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08CBBE1-2E03-0576-AD52-5C3A31408C16}"/>
              </a:ext>
            </a:extLst>
          </p:cNvPr>
          <p:cNvSpPr txBox="1"/>
          <p:nvPr/>
        </p:nvSpPr>
        <p:spPr>
          <a:xfrm>
            <a:off x="1218468" y="1091293"/>
            <a:ext cx="3981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Question 1</a:t>
            </a:r>
            <a:r>
              <a:rPr lang="en-US" dirty="0"/>
              <a:t>: </a:t>
            </a:r>
            <a:r>
              <a:rPr lang="en-US" i="1" dirty="0">
                <a:solidFill>
                  <a:srgbClr val="F0F6FC"/>
                </a:solidFill>
                <a:latin typeface="-apple-system"/>
              </a:rPr>
              <a:t>Plot the </a:t>
            </a:r>
            <a:r>
              <a:rPr lang="en-US" i="1" dirty="0" err="1">
                <a:solidFill>
                  <a:srgbClr val="F0F6FC"/>
                </a:solidFill>
                <a:latin typeface="-apple-system"/>
              </a:rPr>
              <a:t>ETmiss</a:t>
            </a:r>
            <a:r>
              <a:rPr lang="en-US" i="1" dirty="0">
                <a:solidFill>
                  <a:srgbClr val="F0F6FC"/>
                </a:solidFill>
                <a:latin typeface="-apple-system"/>
              </a:rPr>
              <a:t> of all events</a:t>
            </a:r>
            <a:endParaRPr lang="en-US" i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41EC02-0A82-8CB3-F3B4-033787ADDDB3}"/>
              </a:ext>
            </a:extLst>
          </p:cNvPr>
          <p:cNvSpPr txBox="1"/>
          <p:nvPr/>
        </p:nvSpPr>
        <p:spPr>
          <a:xfrm>
            <a:off x="1505318" y="4983290"/>
            <a:ext cx="3107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All LLM Models on Question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7354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67E77A-61D9-59F1-E71D-685836ACC9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58CECCB-B414-6A54-EAFE-5E77FCACB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DC1D2C-2F2A-41EE-C663-CA7CAEEF2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12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163FAFB-3DEC-DDFF-3828-923CE9F8D232}"/>
              </a:ext>
            </a:extLst>
          </p:cNvPr>
          <p:cNvSpPr txBox="1"/>
          <p:nvPr/>
        </p:nvSpPr>
        <p:spPr>
          <a:xfrm>
            <a:off x="150295" y="4451267"/>
            <a:ext cx="609600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Builds Awkward Momentum4D vectors, forms all trijet combinations per event, selects the combination with invariant mass closest to 172.5 GeV, then: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Plots the </a:t>
            </a:r>
            <a:r>
              <a:rPr lang="en-US" sz="1400" dirty="0" err="1"/>
              <a:t>pT</a:t>
            </a:r>
            <a:r>
              <a:rPr lang="en-US" sz="1400" dirty="0"/>
              <a:t> of the selected trijet four-momentum.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Plots the maximum b-tagging discriminant among the three jets in the selected trijet.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Note: Only one file is processed (NFiles=1) here; when you are ready, you can scale up yourself.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600DBF-C691-6EA3-8D72-5476215F7FCF}"/>
              </a:ext>
            </a:extLst>
          </p:cNvPr>
          <p:cNvSpPr txBox="1"/>
          <p:nvPr/>
        </p:nvSpPr>
        <p:spPr>
          <a:xfrm>
            <a:off x="357739" y="198721"/>
            <a:ext cx="56811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57300" indent="-1257300"/>
            <a:r>
              <a:rPr lang="en-US" b="1" dirty="0"/>
              <a:t>Question 6</a:t>
            </a:r>
            <a:r>
              <a:rPr lang="en-US" dirty="0"/>
              <a:t>: </a:t>
            </a:r>
            <a:r>
              <a:rPr lang="en-US" b="1" dirty="0"/>
              <a:t>For events with at least three jets, plot the </a:t>
            </a:r>
            <a:r>
              <a:rPr lang="en-US" b="1" dirty="0" err="1"/>
              <a:t>pT</a:t>
            </a:r>
            <a:r>
              <a:rPr lang="en-US" b="1" dirty="0"/>
              <a:t> of the trijet four-momentum that has the invariant mass closest to 172.5 GeV in each event and plot the maximum b-tagging discriminant value among the jets in this trijet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6A3D28E-9E1B-E7E6-C2D7-9F6B0842A13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48796"/>
          <a:stretch>
            <a:fillRect/>
          </a:stretch>
        </p:blipFill>
        <p:spPr>
          <a:xfrm>
            <a:off x="6246295" y="198721"/>
            <a:ext cx="2840554" cy="6068428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D932EC6-26C3-4AFD-C9DE-0D62FDC14FC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8796"/>
          <a:stretch>
            <a:fillRect/>
          </a:stretch>
        </p:blipFill>
        <p:spPr>
          <a:xfrm>
            <a:off x="9201150" y="198721"/>
            <a:ext cx="2840555" cy="6068430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83B439A-887B-A32E-A50B-C5DE6FB2E99B}"/>
              </a:ext>
            </a:extLst>
          </p:cNvPr>
          <p:cNvSpPr txBox="1"/>
          <p:nvPr/>
        </p:nvSpPr>
        <p:spPr>
          <a:xfrm>
            <a:off x="362401" y="2359522"/>
            <a:ext cx="578017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Code is considerably more complex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Some of the LLM notes are informative…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Sometimes the LLM uses an odd way to do something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The code isn’t always the most straight forward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Perhaps update hint files to guide it?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4E4E857-2CE7-A31E-341B-0A659CD48E1C}"/>
              </a:ext>
            </a:extLst>
          </p:cNvPr>
          <p:cNvSpPr txBox="1"/>
          <p:nvPr/>
        </p:nvSpPr>
        <p:spPr>
          <a:xfrm>
            <a:off x="150295" y="3992734"/>
            <a:ext cx="4167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Example Excerpt from GPT-5 LLM Notes: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57F25E-4E8F-287B-6468-C44629A2956E}"/>
              </a:ext>
            </a:extLst>
          </p:cNvPr>
          <p:cNvSpPr txBox="1"/>
          <p:nvPr/>
        </p:nvSpPr>
        <p:spPr>
          <a:xfrm>
            <a:off x="1543418" y="6401753"/>
            <a:ext cx="3107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All LLM Models on Question 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0517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A graph of a number of objects&#10;&#10;AI-generated content may be incorrect.">
            <a:extLst>
              <a:ext uri="{FF2B5EF4-FFF2-40B4-BE49-F238E27FC236}">
                <a16:creationId xmlns:a16="http://schemas.microsoft.com/office/drawing/2014/main" id="{080BCC48-DC30-EB66-D9C8-DCBA772175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3467" y="1444625"/>
            <a:ext cx="5291666" cy="3968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A graph of a number of objects&#10;&#10;AI-generated content may be incorrect.">
            <a:extLst>
              <a:ext uri="{FF2B5EF4-FFF2-40B4-BE49-F238E27FC236}">
                <a16:creationId xmlns:a16="http://schemas.microsoft.com/office/drawing/2014/main" id="{51AD2A88-83FF-7BD9-7EF4-2220AAD1AA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56865" y="1444625"/>
            <a:ext cx="5291667" cy="3968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73D99A9-D40B-9421-E7CE-7568B6271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G. Watts (UW/Seattle)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68E721-1F19-3F6A-1894-D55E8BFCE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98D1F377-2DF4-471D-9DFF-6135395827B8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67E4BA-1B08-5C3C-12B7-562EE44CEA74}"/>
              </a:ext>
            </a:extLst>
          </p:cNvPr>
          <p:cNvSpPr txBox="1"/>
          <p:nvPr/>
        </p:nvSpPr>
        <p:spPr>
          <a:xfrm>
            <a:off x="5699096" y="5700196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Got it!</a:t>
            </a:r>
          </a:p>
        </p:txBody>
      </p:sp>
    </p:spTree>
    <p:extLst>
      <p:ext uri="{BB962C8B-B14F-4D97-AF65-F5344CB8AC3E}">
        <p14:creationId xmlns:p14="http://schemas.microsoft.com/office/powerpoint/2010/main" val="42750550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B605229-8977-2DF3-3DCF-E45103750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A65C03-83AC-E034-CD41-968D5CDEC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14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965D91-07FE-5B2F-99AC-34E8F87F11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" y="1011404"/>
            <a:ext cx="8629650" cy="4656685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07504B2-A480-1C19-7A8D-8F703E323BAA}"/>
              </a:ext>
            </a:extLst>
          </p:cNvPr>
          <p:cNvSpPr txBox="1"/>
          <p:nvPr/>
        </p:nvSpPr>
        <p:spPr>
          <a:xfrm>
            <a:off x="260350" y="227894"/>
            <a:ext cx="39934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What about errors?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1F5014-926C-FFD5-5767-F66F3B3BD402}"/>
              </a:ext>
            </a:extLst>
          </p:cNvPr>
          <p:cNvSpPr txBox="1"/>
          <p:nvPr/>
        </p:nvSpPr>
        <p:spPr>
          <a:xfrm>
            <a:off x="9042400" y="1422400"/>
            <a:ext cx="295910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is a crash in ServiceX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data was returned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Note the “0/0” – no files were found for ServiceX to process.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This means that the dataset name is likely bad.</a:t>
            </a:r>
          </a:p>
          <a:p>
            <a:endParaRPr lang="en-US" dirty="0"/>
          </a:p>
          <a:p>
            <a:r>
              <a:rPr lang="en-US" dirty="0"/>
              <a:t>BUG: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Note there is no informative error message…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 had to use my expert knowledge of the system to realize what was going on.</a:t>
            </a:r>
          </a:p>
        </p:txBody>
      </p:sp>
    </p:spTree>
    <p:extLst>
      <p:ext uri="{BB962C8B-B14F-4D97-AF65-F5344CB8AC3E}">
        <p14:creationId xmlns:p14="http://schemas.microsoft.com/office/powerpoint/2010/main" val="41417292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313D5DF-7D3A-3332-BF6F-B70F550AE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9CACE0D-0F37-0D39-E519-6D1D08EF4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15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5FAC249-F9E2-8CDC-79E9-98300FB382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150" y="595066"/>
            <a:ext cx="10553700" cy="3345180"/>
          </a:xfrm>
          <a:prstGeom prst="rect">
            <a:avLst/>
          </a:prstGeom>
        </p:spPr>
      </p:pic>
      <p:sp>
        <p:nvSpPr>
          <p:cNvPr id="6" name="Left Brace 5">
            <a:extLst>
              <a:ext uri="{FF2B5EF4-FFF2-40B4-BE49-F238E27FC236}">
                <a16:creationId xmlns:a16="http://schemas.microsoft.com/office/drawing/2014/main" id="{3AD7769F-190A-94D3-7E45-B1586873E7A8}"/>
              </a:ext>
            </a:extLst>
          </p:cNvPr>
          <p:cNvSpPr/>
          <p:nvPr/>
        </p:nvSpPr>
        <p:spPr>
          <a:xfrm>
            <a:off x="412750" y="3054350"/>
            <a:ext cx="285750" cy="885896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ED13B3-A32A-9C53-2726-BE82FA1BA200}"/>
              </a:ext>
            </a:extLst>
          </p:cNvPr>
          <p:cNvSpPr txBox="1"/>
          <p:nvPr/>
        </p:nvSpPr>
        <p:spPr>
          <a:xfrm>
            <a:off x="3947848" y="4563582"/>
            <a:ext cx="429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Add my expert knowledge to the hint files</a:t>
            </a:r>
          </a:p>
        </p:txBody>
      </p:sp>
    </p:spTree>
    <p:extLst>
      <p:ext uri="{BB962C8B-B14F-4D97-AF65-F5344CB8AC3E}">
        <p14:creationId xmlns:p14="http://schemas.microsoft.com/office/powerpoint/2010/main" val="32379181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9E691CE-2601-CE80-FD42-958C78EAF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6D5855-C634-B312-7D87-2612E38C1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16</a:t>
            </a:fld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56DEC91-48DD-DAD1-CD6D-AF132AD8D796}"/>
              </a:ext>
            </a:extLst>
          </p:cNvPr>
          <p:cNvSpPr/>
          <p:nvPr/>
        </p:nvSpPr>
        <p:spPr>
          <a:xfrm>
            <a:off x="1149350" y="203200"/>
            <a:ext cx="2527300" cy="127635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Prompt + Question + Hint files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A98D55A-463C-AFEE-64F7-6519A37BEEAB}"/>
              </a:ext>
            </a:extLst>
          </p:cNvPr>
          <p:cNvSpPr/>
          <p:nvPr/>
        </p:nvSpPr>
        <p:spPr>
          <a:xfrm>
            <a:off x="1149350" y="1765300"/>
            <a:ext cx="2527300" cy="127635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LLM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7807EE5-8F16-825F-BB23-0713B3F57CD4}"/>
              </a:ext>
            </a:extLst>
          </p:cNvPr>
          <p:cNvSpPr/>
          <p:nvPr/>
        </p:nvSpPr>
        <p:spPr>
          <a:xfrm>
            <a:off x="1149350" y="3327400"/>
            <a:ext cx="2527300" cy="127635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Run Code</a:t>
            </a:r>
          </a:p>
          <a:p>
            <a:pPr algn="ctr"/>
            <a:r>
              <a:rPr lang="en-US" dirty="0"/>
              <a:t>(in docker)</a:t>
            </a:r>
          </a:p>
        </p:txBody>
      </p:sp>
      <p:sp>
        <p:nvSpPr>
          <p:cNvPr id="9" name="Diamond 8">
            <a:extLst>
              <a:ext uri="{FF2B5EF4-FFF2-40B4-BE49-F238E27FC236}">
                <a16:creationId xmlns:a16="http://schemas.microsoft.com/office/drawing/2014/main" id="{E9521FAB-9A60-65FF-34A7-0BE08AFD40C8}"/>
              </a:ext>
            </a:extLst>
          </p:cNvPr>
          <p:cNvSpPr/>
          <p:nvPr/>
        </p:nvSpPr>
        <p:spPr>
          <a:xfrm>
            <a:off x="1200150" y="4829175"/>
            <a:ext cx="2425700" cy="1765300"/>
          </a:xfrm>
          <a:prstGeom prst="diamon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Did Code Fail?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8D86247-85D5-BADC-76B5-4D3C6ECACFBC}"/>
              </a:ext>
            </a:extLst>
          </p:cNvPr>
          <p:cNvSpPr/>
          <p:nvPr/>
        </p:nvSpPr>
        <p:spPr>
          <a:xfrm>
            <a:off x="4552950" y="1765300"/>
            <a:ext cx="2527300" cy="127635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Fix It Prompt </a:t>
            </a:r>
            <a:r>
              <a:rPr lang="en-US" dirty="0"/>
              <a:t>+ Question + Hint files + </a:t>
            </a:r>
            <a:r>
              <a:rPr lang="en-US" b="1" dirty="0"/>
              <a:t>Previous Version of Code + stderr/out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CFBAECC-D926-80F4-BF8E-66F9B54B9A4C}"/>
              </a:ext>
            </a:extLst>
          </p:cNvPr>
          <p:cNvCxnSpPr>
            <a:stCxn id="5" idx="2"/>
            <a:endCxn id="7" idx="0"/>
          </p:cNvCxnSpPr>
          <p:nvPr/>
        </p:nvCxnSpPr>
        <p:spPr>
          <a:xfrm>
            <a:off x="2413000" y="1479550"/>
            <a:ext cx="0" cy="2857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4FFFD2B-20B4-1573-8E54-ABF4A88BBA66}"/>
              </a:ext>
            </a:extLst>
          </p:cNvPr>
          <p:cNvCxnSpPr>
            <a:stCxn id="7" idx="2"/>
            <a:endCxn id="8" idx="0"/>
          </p:cNvCxnSpPr>
          <p:nvPr/>
        </p:nvCxnSpPr>
        <p:spPr>
          <a:xfrm>
            <a:off x="2413000" y="3041650"/>
            <a:ext cx="0" cy="2857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BF9A014-6E74-002B-2043-E219FDF31C28}"/>
              </a:ext>
            </a:extLst>
          </p:cNvPr>
          <p:cNvCxnSpPr>
            <a:cxnSpLocks/>
            <a:stCxn id="8" idx="2"/>
            <a:endCxn id="9" idx="0"/>
          </p:cNvCxnSpPr>
          <p:nvPr/>
        </p:nvCxnSpPr>
        <p:spPr>
          <a:xfrm>
            <a:off x="2413000" y="4603750"/>
            <a:ext cx="0" cy="2254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5CD3F3F5-6AEF-D34C-BEC7-7BC565FD0863}"/>
              </a:ext>
            </a:extLst>
          </p:cNvPr>
          <p:cNvCxnSpPr>
            <a:stCxn id="9" idx="3"/>
            <a:endCxn id="10" idx="2"/>
          </p:cNvCxnSpPr>
          <p:nvPr/>
        </p:nvCxnSpPr>
        <p:spPr>
          <a:xfrm flipV="1">
            <a:off x="3625850" y="3041650"/>
            <a:ext cx="2190750" cy="2670175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437F968-C78F-2A94-AD3B-A96C7EA32F6D}"/>
              </a:ext>
            </a:extLst>
          </p:cNvPr>
          <p:cNvCxnSpPr>
            <a:stCxn id="10" idx="1"/>
            <a:endCxn id="7" idx="3"/>
          </p:cNvCxnSpPr>
          <p:nvPr/>
        </p:nvCxnSpPr>
        <p:spPr>
          <a:xfrm flipH="1">
            <a:off x="3676650" y="2403475"/>
            <a:ext cx="8763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4D7DFF14-24D6-2775-0E66-F8E3DB096CBD}"/>
              </a:ext>
            </a:extLst>
          </p:cNvPr>
          <p:cNvSpPr txBox="1"/>
          <p:nvPr/>
        </p:nvSpPr>
        <p:spPr>
          <a:xfrm>
            <a:off x="7130640" y="553939"/>
            <a:ext cx="4318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Fix It Prompt is very similar to first prompt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Includes old code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stderr, </a:t>
            </a:r>
            <a:r>
              <a:rPr lang="en-US" dirty="0" err="1"/>
              <a:t>stdout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Iterations are allowed up to some limit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algn="ctr"/>
            <a:r>
              <a:rPr lang="en-US" dirty="0">
                <a:solidFill>
                  <a:schemeClr val="accent2"/>
                </a:solidFill>
              </a:rPr>
              <a:t>In general, smaller models have more trouble than larger models!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65252009-55E9-4B49-0ABB-BEE2DA9582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51" y="2862263"/>
            <a:ext cx="3529778" cy="3884021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B5BF74CA-0539-A4A0-1AB3-CD92A6E654C9}"/>
              </a:ext>
            </a:extLst>
          </p:cNvPr>
          <p:cNvSpPr txBox="1"/>
          <p:nvPr/>
        </p:nvSpPr>
        <p:spPr>
          <a:xfrm>
            <a:off x="8915033" y="3327400"/>
            <a:ext cx="2139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Took 6 tries on Q1!!!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3F6193-8B8D-352F-7514-791677840065}"/>
              </a:ext>
            </a:extLst>
          </p:cNvPr>
          <p:cNvSpPr txBox="1"/>
          <p:nvPr/>
        </p:nvSpPr>
        <p:spPr>
          <a:xfrm>
            <a:off x="3620636" y="5342493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29705931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01C6728-3847-D3C6-58CC-644C1F204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7EACA09-BC7F-59A3-0705-13505FBC9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17</a:t>
            </a:fld>
            <a:endParaRPr lang="en-US"/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id="{90C89C6D-223F-2F68-10EC-B54E9A75B2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1080552"/>
            <a:ext cx="11772900" cy="4696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66091E4-0CE4-DB9F-F13E-615E464D9749}"/>
              </a:ext>
            </a:extLst>
          </p:cNvPr>
          <p:cNvSpPr txBox="1"/>
          <p:nvPr/>
        </p:nvSpPr>
        <p:spPr>
          <a:xfrm>
            <a:off x="5120765" y="379968"/>
            <a:ext cx="1950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Number of Tries…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F0ED982-6D67-AB83-AA53-B61CA9812471}"/>
              </a:ext>
            </a:extLst>
          </p:cNvPr>
          <p:cNvSpPr txBox="1"/>
          <p:nvPr/>
        </p:nvSpPr>
        <p:spPr>
          <a:xfrm>
            <a:off x="4632233" y="5822950"/>
            <a:ext cx="2927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Models are sorted by cost…</a:t>
            </a:r>
          </a:p>
        </p:txBody>
      </p:sp>
    </p:spTree>
    <p:extLst>
      <p:ext uri="{BB962C8B-B14F-4D97-AF65-F5344CB8AC3E}">
        <p14:creationId xmlns:p14="http://schemas.microsoft.com/office/powerpoint/2010/main" val="17270324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14342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4338" name="Picture 2" descr="A graph of a graph&#10;&#10;AI-generated content may be incorrect.">
            <a:extLst>
              <a:ext uri="{FF2B5EF4-FFF2-40B4-BE49-F238E27FC236}">
                <a16:creationId xmlns:a16="http://schemas.microsoft.com/office/drawing/2014/main" id="{19D1EEF5-A116-A953-3B1D-531950861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75"/>
          <a:stretch>
            <a:fillRect/>
          </a:stretch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06C35A6-8037-1569-7FFC-6B8F5FBE3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>
                <a:solidFill>
                  <a:srgbClr val="FFFFFF"/>
                </a:solidFill>
              </a:rPr>
              <a:t>G. Watts (UW/Seattle)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CF16D5C-92F5-781E-D9C6-D3528012D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98D1F377-2DF4-471D-9DFF-6135395827B8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18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0B4741-84AA-8CCE-9F9E-D9657ACC5C96}"/>
              </a:ext>
            </a:extLst>
          </p:cNvPr>
          <p:cNvSpPr txBox="1"/>
          <p:nvPr/>
        </p:nvSpPr>
        <p:spPr>
          <a:xfrm>
            <a:off x="5924550" y="285750"/>
            <a:ext cx="61196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Models are sorted by cost of output tokens</a:t>
            </a:r>
          </a:p>
        </p:txBody>
      </p:sp>
    </p:spTree>
    <p:extLst>
      <p:ext uri="{BB962C8B-B14F-4D97-AF65-F5344CB8AC3E}">
        <p14:creationId xmlns:p14="http://schemas.microsoft.com/office/powerpoint/2010/main" val="4352564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 descr="A boat on a bridge&#10;&#10;AI-generated content may be incorrect.">
            <a:extLst>
              <a:ext uri="{FF2B5EF4-FFF2-40B4-BE49-F238E27FC236}">
                <a16:creationId xmlns:a16="http://schemas.microsoft.com/office/drawing/2014/main" id="{4282F86D-F304-AFED-CFF6-2364EB6BC0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23" b="13877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B1FE84-B316-3DE1-685F-B764DD072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>
                <a:solidFill>
                  <a:schemeClr val="tx1">
                    <a:lumMod val="85000"/>
                    <a:lumOff val="15000"/>
                  </a:schemeClr>
                </a:solidFill>
              </a:rPr>
              <a:t>Hallucinations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588663-ABEE-D089-ECDC-E4DC69B0F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G. Watts (UW/Seattle)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D67889-93DD-F892-A3CA-70FF3C8B0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98D1F377-2DF4-471D-9DFF-6135395827B8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19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A55233-37DB-5B39-B501-35BB89D35E64}"/>
              </a:ext>
            </a:extLst>
          </p:cNvPr>
          <p:cNvSpPr txBox="1"/>
          <p:nvPr/>
        </p:nvSpPr>
        <p:spPr>
          <a:xfrm>
            <a:off x="6678596" y="0"/>
            <a:ext cx="38640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Boat-Bar Crossing Bridge In Munich</a:t>
            </a:r>
          </a:p>
          <a:p>
            <a:pPr algn="ctr"/>
            <a:r>
              <a:rPr lang="en-US" b="1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Alte Utting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26309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8735B33-7DDC-54C6-1A27-19A87A46B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E376769-00EB-8543-D510-D7C41FCAC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5DB76C-3436-0641-2B5E-193D9E541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A64A28-A556-761B-7064-5D6B759FF6AA}"/>
              </a:ext>
            </a:extLst>
          </p:cNvPr>
          <p:cNvSpPr txBox="1"/>
          <p:nvPr/>
        </p:nvSpPr>
        <p:spPr>
          <a:xfrm>
            <a:off x="3048000" y="1570335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/>
              <a:t>“…maybe we will go from solving high-energy physics one year to beginning space colonization the next year…”</a:t>
            </a:r>
          </a:p>
          <a:p>
            <a:r>
              <a:rPr lang="en-US" sz="1800" dirty="0"/>
              <a:t>– S. Altman, </a:t>
            </a:r>
            <a:r>
              <a:rPr lang="en-US" sz="18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June 10</a:t>
            </a:r>
            <a:endParaRPr lang="en-US" sz="1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939611-DAAE-8ECD-042E-1DD2A62641B3}"/>
              </a:ext>
            </a:extLst>
          </p:cNvPr>
          <p:cNvSpPr txBox="1"/>
          <p:nvPr/>
        </p:nvSpPr>
        <p:spPr>
          <a:xfrm>
            <a:off x="3048000" y="3244334"/>
            <a:ext cx="5962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ever-increasing prompt size – we can now prompt a modern large LLM with a novel.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03CB2F-5EB9-9FFB-B0BE-3D3D2000354D}"/>
              </a:ext>
            </a:extLst>
          </p:cNvPr>
          <p:cNvSpPr txBox="1"/>
          <p:nvPr/>
        </p:nvSpPr>
        <p:spPr>
          <a:xfrm>
            <a:off x="3048000" y="4641334"/>
            <a:ext cx="5962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Code agents (like github co-pilot) can write fairly complex code.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DFA6D54-9984-D45F-F55F-65C7983F8CDE}"/>
              </a:ext>
            </a:extLst>
          </p:cNvPr>
          <p:cNvSpPr/>
          <p:nvPr/>
        </p:nvSpPr>
        <p:spPr>
          <a:xfrm>
            <a:off x="2647950" y="1630511"/>
            <a:ext cx="304800" cy="802977"/>
          </a:xfrm>
          <a:prstGeom prst="rect">
            <a:avLst/>
          </a:prstGeom>
          <a:solidFill>
            <a:srgbClr val="A657B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804B3B-B38D-B81B-8E68-F4E94BA58105}"/>
              </a:ext>
            </a:extLst>
          </p:cNvPr>
          <p:cNvSpPr/>
          <p:nvPr/>
        </p:nvSpPr>
        <p:spPr>
          <a:xfrm>
            <a:off x="2647950" y="3297386"/>
            <a:ext cx="304800" cy="593280"/>
          </a:xfrm>
          <a:prstGeom prst="rect">
            <a:avLst/>
          </a:prstGeom>
          <a:solidFill>
            <a:srgbClr val="A657B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AB768F7-684C-2552-3D53-0C4F87C271B8}"/>
              </a:ext>
            </a:extLst>
          </p:cNvPr>
          <p:cNvSpPr/>
          <p:nvPr/>
        </p:nvSpPr>
        <p:spPr>
          <a:xfrm>
            <a:off x="2647950" y="4754564"/>
            <a:ext cx="304800" cy="472925"/>
          </a:xfrm>
          <a:prstGeom prst="rect">
            <a:avLst/>
          </a:prstGeom>
          <a:solidFill>
            <a:srgbClr val="A657B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1999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6610F0-623C-584F-145A-C54D8DE77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A53C6D-B36C-EA80-F257-9863DFC36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20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A04DCD-FE46-F092-84E2-ECF2CDBC53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205" y="1913453"/>
            <a:ext cx="4491263" cy="3403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6825DA4-F8B5-FBB2-DBC3-FED60CDECAAA}"/>
              </a:ext>
            </a:extLst>
          </p:cNvPr>
          <p:cNvSpPr txBox="1"/>
          <p:nvPr/>
        </p:nvSpPr>
        <p:spPr>
          <a:xfrm>
            <a:off x="2117946" y="1282700"/>
            <a:ext cx="1957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gpt-4o Question 5</a:t>
            </a:r>
          </a:p>
        </p:txBody>
      </p:sp>
      <p:pic>
        <p:nvPicPr>
          <p:cNvPr id="15362" name="Picture 2">
            <a:extLst>
              <a:ext uri="{FF2B5EF4-FFF2-40B4-BE49-F238E27FC236}">
                <a16:creationId xmlns:a16="http://schemas.microsoft.com/office/drawing/2014/main" id="{5F680A28-8EF9-EC63-86AD-0D7885428E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9533" y="1926153"/>
            <a:ext cx="4504267" cy="337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392BF16-DDE7-E408-A767-871164B7164E}"/>
              </a:ext>
            </a:extLst>
          </p:cNvPr>
          <p:cNvSpPr txBox="1"/>
          <p:nvPr/>
        </p:nvSpPr>
        <p:spPr>
          <a:xfrm>
            <a:off x="7675602" y="1282700"/>
            <a:ext cx="2852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Correct Question 5 Answer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7A43993-353C-38F3-6C3D-1AC26AC3B4AB}"/>
              </a:ext>
            </a:extLst>
          </p:cNvPr>
          <p:cNvSpPr txBox="1"/>
          <p:nvPr/>
        </p:nvSpPr>
        <p:spPr>
          <a:xfrm>
            <a:off x="4371104" y="5670550"/>
            <a:ext cx="3449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All models answers to question 5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AB77130-4BF5-AF9A-A384-0F118603BA11}"/>
              </a:ext>
            </a:extLst>
          </p:cNvPr>
          <p:cNvSpPr txBox="1"/>
          <p:nvPr/>
        </p:nvSpPr>
        <p:spPr>
          <a:xfrm>
            <a:off x="5128586" y="6039882"/>
            <a:ext cx="1934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5"/>
              </a:rPr>
              <a:t>Analysis Of Errors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6943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147C3B8-131A-2CBD-5B12-46BA5268D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692F95F-ED7F-871A-7848-96973595A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21</a:t>
            </a:fld>
            <a:endParaRPr lang="en-US"/>
          </a:p>
        </p:txBody>
      </p:sp>
      <p:pic>
        <p:nvPicPr>
          <p:cNvPr id="16386" name="Picture 2">
            <a:extLst>
              <a:ext uri="{FF2B5EF4-FFF2-40B4-BE49-F238E27FC236}">
                <a16:creationId xmlns:a16="http://schemas.microsoft.com/office/drawing/2014/main" id="{D2D9E49D-0AD8-3E08-6F53-AA85D63182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1042551"/>
            <a:ext cx="11963400" cy="477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1FA89BB-9255-63BC-E697-23E1F19E3504}"/>
              </a:ext>
            </a:extLst>
          </p:cNvPr>
          <p:cNvSpPr txBox="1"/>
          <p:nvPr/>
        </p:nvSpPr>
        <p:spPr>
          <a:xfrm>
            <a:off x="4089489" y="402769"/>
            <a:ext cx="4013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Number of Tries (with hallucinations)…</a:t>
            </a:r>
          </a:p>
        </p:txBody>
      </p:sp>
    </p:spTree>
    <p:extLst>
      <p:ext uri="{BB962C8B-B14F-4D97-AF65-F5344CB8AC3E}">
        <p14:creationId xmlns:p14="http://schemas.microsoft.com/office/powerpoint/2010/main" val="25619655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03581F2-D9E6-B093-FCD2-B4267D84E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E939D4-33D8-7809-0218-BEB0971DC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22</a:t>
            </a:fld>
            <a:endParaRPr lang="en-US"/>
          </a:p>
        </p:txBody>
      </p:sp>
      <p:pic>
        <p:nvPicPr>
          <p:cNvPr id="17410" name="Picture 2">
            <a:extLst>
              <a:ext uri="{FF2B5EF4-FFF2-40B4-BE49-F238E27FC236}">
                <a16:creationId xmlns:a16="http://schemas.microsoft.com/office/drawing/2014/main" id="{55EC331E-5379-2316-3A7C-3924FC3E97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1047211"/>
            <a:ext cx="11963400" cy="4761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EF191C6-8370-02D9-E882-33C47B4FFB33}"/>
              </a:ext>
            </a:extLst>
          </p:cNvPr>
          <p:cNvSpPr txBox="1"/>
          <p:nvPr/>
        </p:nvSpPr>
        <p:spPr>
          <a:xfrm>
            <a:off x="5452663" y="379968"/>
            <a:ext cx="1284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Cost (USD)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A1E340B-7AAB-6BBC-33E8-3BFDD8CA15C8}"/>
              </a:ext>
            </a:extLst>
          </p:cNvPr>
          <p:cNvSpPr txBox="1"/>
          <p:nvPr/>
        </p:nvSpPr>
        <p:spPr>
          <a:xfrm>
            <a:off x="2195008" y="5922448"/>
            <a:ext cx="779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Correctly calculated with # of input and output tokens (as reported by the API)</a:t>
            </a:r>
          </a:p>
        </p:txBody>
      </p:sp>
    </p:spTree>
    <p:extLst>
      <p:ext uri="{BB962C8B-B14F-4D97-AF65-F5344CB8AC3E}">
        <p14:creationId xmlns:p14="http://schemas.microsoft.com/office/powerpoint/2010/main" val="164741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8D8B337-2368-C523-F1FE-591C4A587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6D85AE-3BE8-1FCD-7E5C-BACDCCD8E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23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A2F33C2-D911-F007-8AE1-0DDD8259A67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802"/>
          <a:stretch>
            <a:fillRect/>
          </a:stretch>
        </p:blipFill>
        <p:spPr>
          <a:xfrm>
            <a:off x="1282984" y="1641357"/>
            <a:ext cx="4495230" cy="431057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95B8D19-40E7-699E-6E1B-904496738B2E}"/>
              </a:ext>
            </a:extLst>
          </p:cNvPr>
          <p:cNvSpPr txBox="1"/>
          <p:nvPr/>
        </p:nvSpPr>
        <p:spPr>
          <a:xfrm>
            <a:off x="4288710" y="603250"/>
            <a:ext cx="36145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Who is the cheapest!?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ABC35B-C36A-2C04-A6B7-9211499B733A}"/>
              </a:ext>
            </a:extLst>
          </p:cNvPr>
          <p:cNvSpPr txBox="1"/>
          <p:nvPr/>
        </p:nvSpPr>
        <p:spPr>
          <a:xfrm>
            <a:off x="6933476" y="2274838"/>
            <a:ext cx="48394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Cheapest that can do everything: gpt-5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Claude: $0.98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GPT-4.1: $0.55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GPT-5: $0.54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4.1 had to do more iterations which drove up this cheaper model’s cost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But the smaller models do really well!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Assume cost and carbon are correlated…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D2B9C3-B498-884D-EBA5-EACAC173D30A}"/>
              </a:ext>
            </a:extLst>
          </p:cNvPr>
          <p:cNvSpPr txBox="1"/>
          <p:nvPr/>
        </p:nvSpPr>
        <p:spPr>
          <a:xfrm>
            <a:off x="7512940" y="5085199"/>
            <a:ext cx="36804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 Question and Per Model Details</a:t>
            </a:r>
            <a:endParaRPr lang="en-US" dirty="0"/>
          </a:p>
          <a:p>
            <a:pPr algn="ctr"/>
            <a:r>
              <a:rPr lang="en-US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“Full” analysis of these runs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4273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014389E-845D-9001-9A5C-F4969EA26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Cheaper Models…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FB7C242-DE74-DA80-4684-EFB6433D98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Cheaper</a:t>
            </a:r>
          </a:p>
          <a:p>
            <a:pPr lvl="1"/>
            <a:r>
              <a:rPr lang="en-US" dirty="0"/>
              <a:t>A HUGE plus!</a:t>
            </a:r>
          </a:p>
          <a:p>
            <a:r>
              <a:rPr lang="en-US" dirty="0"/>
              <a:t>Tend to have less context</a:t>
            </a:r>
          </a:p>
          <a:p>
            <a:r>
              <a:rPr lang="en-US" dirty="0"/>
              <a:t>Tend to have more trouble picking out items from that context</a:t>
            </a:r>
          </a:p>
          <a:p>
            <a:r>
              <a:rPr lang="en-US" dirty="0"/>
              <a:t>Can’t juggle as may “things” at once</a:t>
            </a:r>
          </a:p>
          <a:p>
            <a:pPr lvl="1"/>
            <a:r>
              <a:rPr lang="en-US" dirty="0"/>
              <a:t>Figure out how to solve a problem</a:t>
            </a:r>
          </a:p>
          <a:p>
            <a:pPr lvl="1"/>
            <a:r>
              <a:rPr lang="en-US" dirty="0"/>
              <a:t>Write code that is an implementation of the solution</a:t>
            </a:r>
          </a:p>
          <a:p>
            <a:r>
              <a:rPr lang="en-US" dirty="0"/>
              <a:t>Large models will also experience similar failure modes!</a:t>
            </a:r>
          </a:p>
          <a:p>
            <a:pPr lvl="1"/>
            <a:r>
              <a:rPr lang="en-US" dirty="0"/>
              <a:t>Just will take more before we get there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>
                <a:solidFill>
                  <a:schemeClr val="accent2"/>
                </a:solidFill>
              </a:rPr>
              <a:t>Look for Strategies to reduce context and task juggling on the LLM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EB3D1B-44D5-ED97-499D-375B6AABC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78904A-9CD0-0E99-D85B-35B9AE82E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24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9FA6602-2F05-5E3C-48FE-7B0E667AF4A4}"/>
              </a:ext>
            </a:extLst>
          </p:cNvPr>
          <p:cNvSpPr txBox="1"/>
          <p:nvPr/>
        </p:nvSpPr>
        <p:spPr>
          <a:xfrm>
            <a:off x="91312" y="5934670"/>
            <a:ext cx="33662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Tried having it break the problem into sub problems. </a:t>
            </a:r>
            <a:r>
              <a:rPr lang="en-US" dirty="0">
                <a:hlinkClick r:id="rId2"/>
              </a:rPr>
              <a:t>Failed</a:t>
            </a:r>
            <a:r>
              <a:rPr lang="en-US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5159853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EC45EC-97C6-934B-1AFB-1C8F8B98B2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sparse are hint files?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A6DA962-F66C-D22D-04A1-B92914A0C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9EB7F26-9C35-F9DF-0AC4-B65CBB828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25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3A1DA9C-C936-1D40-F005-CD0EDA5DC9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1073" y="2006487"/>
            <a:ext cx="7645400" cy="2525425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4D1A5817-1451-957A-218A-78BDF5DCD8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845" b="12267"/>
          <a:stretch>
            <a:fillRect/>
          </a:stretch>
        </p:blipFill>
        <p:spPr bwMode="auto">
          <a:xfrm>
            <a:off x="1244600" y="1632374"/>
            <a:ext cx="1454150" cy="417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4E70AC3-75CC-9C4D-97BA-5BE260FC9EAF}"/>
              </a:ext>
            </a:extLst>
          </p:cNvPr>
          <p:cNvSpPr txBox="1"/>
          <p:nvPr/>
        </p:nvSpPr>
        <p:spPr>
          <a:xfrm>
            <a:off x="3881073" y="4805629"/>
            <a:ext cx="64806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R. </a:t>
            </a:r>
            <a:r>
              <a:rPr lang="lt-LT" dirty="0"/>
              <a:t>Lomsargytė</a:t>
            </a:r>
            <a:r>
              <a:rPr lang="en-US" dirty="0"/>
              <a:t> got `llama 3` to work with very short hint files!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8K context window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Only partial hint files were fed to the LLM (chunking and RAG)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05BC7E-9B7B-2374-22ED-F9B05FFF0234}"/>
              </a:ext>
            </a:extLst>
          </p:cNvPr>
          <p:cNvSpPr txBox="1"/>
          <p:nvPr/>
        </p:nvSpPr>
        <p:spPr>
          <a:xfrm>
            <a:off x="5008291" y="5810250"/>
            <a:ext cx="5390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Was able to successfully run 4 of the 8 questions!!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5BD1776-915D-6116-DBA4-690ADD5AF57A}"/>
              </a:ext>
            </a:extLst>
          </p:cNvPr>
          <p:cNvSpPr txBox="1"/>
          <p:nvPr/>
        </p:nvSpPr>
        <p:spPr>
          <a:xfrm>
            <a:off x="10575472" y="84742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hlinkClick r:id="rId4"/>
              </a:rPr>
              <a:t>Github</a:t>
            </a:r>
            <a:r>
              <a:rPr lang="en-US" dirty="0">
                <a:hlinkClick r:id="rId4"/>
              </a:rPr>
              <a:t> Repo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CFF161-2DC3-2029-3707-A20D5135A6DC}"/>
              </a:ext>
            </a:extLst>
          </p:cNvPr>
          <p:cNvSpPr txBox="1"/>
          <p:nvPr/>
        </p:nvSpPr>
        <p:spPr>
          <a:xfrm>
            <a:off x="3807063" y="1528002"/>
            <a:ext cx="6409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work was based on CMS Open Data, Uproot, and Awkward</a:t>
            </a:r>
          </a:p>
        </p:txBody>
      </p:sp>
    </p:spTree>
    <p:extLst>
      <p:ext uri="{BB962C8B-B14F-4D97-AF65-F5344CB8AC3E}">
        <p14:creationId xmlns:p14="http://schemas.microsoft.com/office/powerpoint/2010/main" val="11686169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BEB2844-D45B-042E-5844-21A8479D9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Challenge!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4E623EE-0AFA-4DD4-7520-57D0FC85E4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300D86-E8A2-5288-C6BC-73F935D5B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758718-8301-40BE-FAB8-356E29DFC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26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C4AD1E1-39A5-3871-10D7-C28BE0D66EE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40828" y="1057559"/>
            <a:ext cx="1110344" cy="39429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8A5C81F-0C92-1F60-B928-6D7DA71B08E1}"/>
              </a:ext>
            </a:extLst>
          </p:cNvPr>
          <p:cNvSpPr txBox="1"/>
          <p:nvPr/>
        </p:nvSpPr>
        <p:spPr>
          <a:xfrm>
            <a:off x="2725750" y="1451851"/>
            <a:ext cx="67405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Build Bigger or Get Smarter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EC8B36-DA62-F0A4-2198-004A64AB56CE}"/>
              </a:ext>
            </a:extLst>
          </p:cNvPr>
          <p:cNvSpPr txBox="1"/>
          <p:nvPr/>
        </p:nvSpPr>
        <p:spPr>
          <a:xfrm>
            <a:off x="4793782" y="2221292"/>
            <a:ext cx="2591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Workshop on scaling 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2204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0939D7-B88C-D789-1A73-17D0D90ACD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66B1439-CCF4-92D8-6618-C466E5A98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Stacked Data/MC Plot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C7BF3A-377C-FE35-09AA-366E21E08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50724B-5AE0-A68F-7A10-45CB7C9DD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27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583C70-3FA3-9DFC-2FA4-A577DC52716A}"/>
              </a:ext>
            </a:extLst>
          </p:cNvPr>
          <p:cNvSpPr txBox="1"/>
          <p:nvPr/>
        </p:nvSpPr>
        <p:spPr>
          <a:xfrm>
            <a:off x="1339404" y="1807826"/>
            <a:ext cx="951319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accent2"/>
                </a:solidFill>
              </a:rPr>
              <a:t>Make stacked histogram of the </a:t>
            </a:r>
            <a:r>
              <a:rPr lang="en-US" sz="2400" dirty="0" err="1">
                <a:solidFill>
                  <a:schemeClr val="accent2"/>
                </a:solidFill>
              </a:rPr>
              <a:t>pT</a:t>
            </a:r>
            <a:r>
              <a:rPr lang="en-US" sz="2400" dirty="0">
                <a:solidFill>
                  <a:schemeClr val="accent2"/>
                </a:solidFill>
              </a:rPr>
              <a:t> of the highest </a:t>
            </a:r>
            <a:r>
              <a:rPr lang="en-US" sz="2400" dirty="0" err="1">
                <a:solidFill>
                  <a:schemeClr val="accent2"/>
                </a:solidFill>
              </a:rPr>
              <a:t>pT</a:t>
            </a:r>
            <a:r>
              <a:rPr lang="en-US" sz="2400" dirty="0">
                <a:solidFill>
                  <a:schemeClr val="accent2"/>
                </a:solidFill>
              </a:rPr>
              <a:t> jet in each event in &lt;JZ2&gt; and &lt;JZ3&gt; and the data &lt;data24&gt; between 100 and 200 GeV.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0ABB56-7358-B685-E36A-770F7BA8C244}"/>
              </a:ext>
            </a:extLst>
          </p:cNvPr>
          <p:cNvSpPr txBox="1"/>
          <p:nvPr/>
        </p:nvSpPr>
        <p:spPr>
          <a:xfrm>
            <a:off x="3590571" y="3008897"/>
            <a:ext cx="50200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Normalize JZ2 and JZ3’s cross section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Determine the integrated luminosity of data24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And scale the MC to that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32E857-1E20-896A-651F-D4BFC680651F}"/>
              </a:ext>
            </a:extLst>
          </p:cNvPr>
          <p:cNvSpPr txBox="1"/>
          <p:nvPr/>
        </p:nvSpPr>
        <p:spPr>
          <a:xfrm>
            <a:off x="541489" y="4754175"/>
            <a:ext cx="69942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 had to teach it out to do the above (wasn’t in the hint files)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Added tables of MC cross sections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Some information about integrated luminosity for run periods,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This should be done by a set of tools!</a:t>
            </a:r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642DE337-886B-8FFA-D3B7-28D1E76385EB}"/>
              </a:ext>
            </a:extLst>
          </p:cNvPr>
          <p:cNvSpPr/>
          <p:nvPr/>
        </p:nvSpPr>
        <p:spPr>
          <a:xfrm>
            <a:off x="7324725" y="4495800"/>
            <a:ext cx="409575" cy="1781175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D265A31-C80B-1AC4-F4F2-EB425EE47C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2019" y="4254698"/>
            <a:ext cx="2351561" cy="2263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9B259A4-7E8D-2C6B-8A00-D2DFA48C21CE}"/>
              </a:ext>
            </a:extLst>
          </p:cNvPr>
          <p:cNvSpPr txBox="1"/>
          <p:nvPr/>
        </p:nvSpPr>
        <p:spPr>
          <a:xfrm>
            <a:off x="8429625" y="4881204"/>
            <a:ext cx="1604029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Stand-in Plot!!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90173F-B97C-A9C1-1A3B-E3409E5E676E}"/>
              </a:ext>
            </a:extLst>
          </p:cNvPr>
          <p:cNvSpPr txBox="1"/>
          <p:nvPr/>
        </p:nvSpPr>
        <p:spPr>
          <a:xfrm>
            <a:off x="9776595" y="63321"/>
            <a:ext cx="2415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Thanks Lukas Heinrich</a:t>
            </a:r>
          </a:p>
        </p:txBody>
      </p:sp>
    </p:spTree>
    <p:extLst>
      <p:ext uri="{BB962C8B-B14F-4D97-AF65-F5344CB8AC3E}">
        <p14:creationId xmlns:p14="http://schemas.microsoft.com/office/powerpoint/2010/main" val="41650477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5FD008-D401-AC54-EA2F-1C6D1FB355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59BF6A6-6FF2-FCFD-A98F-65895138E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 TeV Z-Prime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8E4C80-871E-BB32-3BB7-2807AC241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7FC7C6-DA9B-2FA5-B526-74D91F86E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28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F3A0447-E872-B53B-7FB5-21ABB5E77A7F}"/>
              </a:ext>
            </a:extLst>
          </p:cNvPr>
          <p:cNvSpPr txBox="1"/>
          <p:nvPr/>
        </p:nvSpPr>
        <p:spPr>
          <a:xfrm>
            <a:off x="1339404" y="1807826"/>
            <a:ext cx="951319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accent2"/>
                </a:solidFill>
              </a:rPr>
              <a:t>Plot the reconstructed top quark pair mass in events with one charged lepton in the rucio dataset &lt;z-prime-mc-3000-gev&gt;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DA5AC1A6-9ADC-6F43-9219-9E338CC9B3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733" y="2813916"/>
            <a:ext cx="4642834" cy="3482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850F336-AD25-DB56-796F-BF3DF32BA9DE}"/>
              </a:ext>
            </a:extLst>
          </p:cNvPr>
          <p:cNvSpPr txBox="1"/>
          <p:nvPr/>
        </p:nvSpPr>
        <p:spPr>
          <a:xfrm>
            <a:off x="10314755" y="63321"/>
            <a:ext cx="187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Thanks Alex Held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CA30231-115D-3334-C1DA-571F52E9DDB8}"/>
                  </a:ext>
                </a:extLst>
              </p:cNvPr>
              <p:cNvSpPr txBox="1"/>
              <p:nvPr/>
            </p:nvSpPr>
            <p:spPr>
              <a:xfrm>
                <a:off x="6369844" y="2863710"/>
                <a:ext cx="5450681" cy="25853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“Not unreasonable”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Could have used b-tagging to improve further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Used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sub>
                    </m:sSub>
                  </m:oMath>
                </a14:m>
                <a:r>
                  <a:rPr lang="en-US" dirty="0"/>
                  <a:t> mass constraint to choose the smaller neutrino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GPT-5 made two coding errors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That it had never made in other questions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But many other models had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Getting to the limits of what it can do in one shot?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CA30231-115D-3334-C1DA-571F52E9DD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9844" y="2863710"/>
                <a:ext cx="5450681" cy="2585323"/>
              </a:xfrm>
              <a:prstGeom prst="rect">
                <a:avLst/>
              </a:prstGeom>
              <a:blipFill>
                <a:blip r:embed="rId3"/>
                <a:stretch>
                  <a:fillRect l="-783" t="-1179" b="-30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907342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FF498-2218-ADCD-1F97-D9FE8411D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474E6B4-A9C4-5AB9-68F2-BF55863C5D2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rgbClr val="A657B2"/>
                </a:solidFill>
              </a:rPr>
              <a:t>Bigger Models Are Better</a:t>
            </a:r>
          </a:p>
          <a:p>
            <a:pPr lvl="1"/>
            <a:r>
              <a:rPr lang="en-US" dirty="0"/>
              <a:t>Not worth wasting time with the smaller ones?</a:t>
            </a:r>
          </a:p>
          <a:p>
            <a:pPr lvl="1"/>
            <a:r>
              <a:rPr lang="en-US" dirty="0"/>
              <a:t>Certainly nothing under 100B</a:t>
            </a:r>
          </a:p>
          <a:p>
            <a:r>
              <a:rPr lang="en-US" dirty="0">
                <a:solidFill>
                  <a:srgbClr val="A657B2"/>
                </a:solidFill>
              </a:rPr>
              <a:t>Hint Files Are Universal</a:t>
            </a:r>
          </a:p>
          <a:p>
            <a:pPr lvl="1"/>
            <a:r>
              <a:rPr lang="en-US" dirty="0"/>
              <a:t>We will need these for whatever we do next</a:t>
            </a:r>
          </a:p>
          <a:p>
            <a:pPr lvl="1"/>
            <a:r>
              <a:rPr lang="en-US" dirty="0"/>
              <a:t>Helpful for humans as cheat sheets</a:t>
            </a:r>
          </a:p>
          <a:p>
            <a:r>
              <a:rPr lang="en-US" dirty="0">
                <a:solidFill>
                  <a:srgbClr val="A657B2"/>
                </a:solidFill>
              </a:rPr>
              <a:t>This used ServiceX, Awkward, Hist as its tech stack</a:t>
            </a:r>
          </a:p>
          <a:p>
            <a:pPr lvl="1"/>
            <a:r>
              <a:rPr lang="en-US" dirty="0"/>
              <a:t>No reason another stack couldn’t work!</a:t>
            </a:r>
          </a:p>
          <a:p>
            <a:pPr lvl="1"/>
            <a:r>
              <a:rPr lang="en-US" dirty="0"/>
              <a:t>Mix/Match hint files, replace prompt</a:t>
            </a:r>
          </a:p>
          <a:p>
            <a:pPr lvl="1"/>
            <a:r>
              <a:rPr lang="en-US" dirty="0"/>
              <a:t>GRID data being available in minutes… seems like a requirement for “chat”…</a:t>
            </a:r>
          </a:p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00DAF35-8C6C-9073-8E03-54AF05C06DB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rgbClr val="A657B2"/>
                </a:solidFill>
              </a:rPr>
              <a:t>Biggest Issues</a:t>
            </a:r>
          </a:p>
          <a:p>
            <a:pPr lvl="1"/>
            <a:r>
              <a:rPr lang="en-US" dirty="0"/>
              <a:t>Validation</a:t>
            </a:r>
          </a:p>
          <a:p>
            <a:pPr lvl="1"/>
            <a:r>
              <a:rPr lang="en-US" dirty="0"/>
              <a:t>How do we fit it into our current workflows?</a:t>
            </a:r>
          </a:p>
          <a:p>
            <a:pPr lvl="1"/>
            <a:r>
              <a:rPr lang="en-US" dirty="0"/>
              <a:t>What new workflows does it enable?</a:t>
            </a:r>
          </a:p>
          <a:p>
            <a:pPr lvl="1"/>
            <a:r>
              <a:rPr lang="en-US" dirty="0"/>
              <a:t>Is this just another framework experts are already writing?</a:t>
            </a:r>
          </a:p>
          <a:p>
            <a:pPr lvl="1"/>
            <a:r>
              <a:rPr lang="en-US" dirty="0"/>
              <a:t>Can we figure out how to make “plans” work?</a:t>
            </a:r>
          </a:p>
          <a:p>
            <a:r>
              <a:rPr lang="en-US" dirty="0">
                <a:solidFill>
                  <a:srgbClr val="A657B2"/>
                </a:solidFill>
              </a:rPr>
              <a:t>Next Steps</a:t>
            </a:r>
          </a:p>
          <a:p>
            <a:pPr lvl="1"/>
            <a:r>
              <a:rPr lang="en-US" dirty="0"/>
              <a:t>Find small tasks that experiments will find immediately useful.</a:t>
            </a:r>
          </a:p>
          <a:p>
            <a:pPr lvl="1"/>
            <a:r>
              <a:rPr lang="en-US" dirty="0"/>
              <a:t>Something that want to do, but is just too much annoying trouble with the current software stack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888B52-5540-0587-5A1A-9B8432784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806A6-12E6-FEA0-7432-277491B5D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1145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ADCC61-97BD-3745-5E2A-C216B78702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7921AB9-1D3A-BD4E-C275-4418751FF588}"/>
              </a:ext>
            </a:extLst>
          </p:cNvPr>
          <p:cNvSpPr txBox="1"/>
          <p:nvPr/>
        </p:nvSpPr>
        <p:spPr>
          <a:xfrm>
            <a:off x="3481183" y="1936368"/>
            <a:ext cx="52296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/>
              <a:t>Walk </a:t>
            </a:r>
            <a:r>
              <a:rPr lang="en-US" sz="4800" i="1" dirty="0"/>
              <a:t>before</a:t>
            </a:r>
            <a:r>
              <a:rPr lang="en-US" sz="4800" dirty="0"/>
              <a:t> we run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AE82C7-CCE2-A5A2-B57B-CDE972C4F7C2}"/>
              </a:ext>
            </a:extLst>
          </p:cNvPr>
          <p:cNvSpPr txBox="1"/>
          <p:nvPr/>
        </p:nvSpPr>
        <p:spPr>
          <a:xfrm>
            <a:off x="2777181" y="4090636"/>
            <a:ext cx="66376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/>
              <a:t>Most basic: make a plot!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F7EF02-9138-0AAF-AEA4-BACA8997A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E1A551-5DAA-E85E-C232-EC3384756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E2EC4DE-8BFC-6B1C-368B-44F623E9F92F}"/>
              </a:ext>
            </a:extLst>
          </p:cNvPr>
          <p:cNvSpPr txBox="1"/>
          <p:nvPr/>
        </p:nvSpPr>
        <p:spPr>
          <a:xfrm>
            <a:off x="3581404" y="5810250"/>
            <a:ext cx="50291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(see me ask ChatGPT-5 cold to write an analysis to measure the top mass in back up slides)</a:t>
            </a:r>
          </a:p>
        </p:txBody>
      </p:sp>
    </p:spTree>
    <p:extLst>
      <p:ext uri="{BB962C8B-B14F-4D97-AF65-F5344CB8AC3E}">
        <p14:creationId xmlns:p14="http://schemas.microsoft.com/office/powerpoint/2010/main" val="4477318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43E5F7-4EBD-FCDE-C3F9-87B6DB3BC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0B41E0-0F79-C5A2-D024-4104054FE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30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2949B98-2695-7158-6D6C-554D752F3F96}"/>
              </a:ext>
            </a:extLst>
          </p:cNvPr>
          <p:cNvSpPr txBox="1"/>
          <p:nvPr/>
        </p:nvSpPr>
        <p:spPr>
          <a:xfrm>
            <a:off x="4094842" y="1558380"/>
            <a:ext cx="4002314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400" dirty="0">
                <a:solidFill>
                  <a:srgbClr val="A657B2"/>
                </a:solidFill>
                <a:latin typeface="+mj-lt"/>
              </a:rPr>
              <a:t>Could this work?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10F8FD-F2B0-63ED-4C8A-A3C7BE5F8677}"/>
              </a:ext>
            </a:extLst>
          </p:cNvPr>
          <p:cNvSpPr txBox="1"/>
          <p:nvPr/>
        </p:nvSpPr>
        <p:spPr>
          <a:xfrm>
            <a:off x="5606025" y="2807012"/>
            <a:ext cx="9799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/>
              <a:t>Yes*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F6A3C0-9BAE-8B79-B53F-4B76667A56EB}"/>
              </a:ext>
            </a:extLst>
          </p:cNvPr>
          <p:cNvSpPr txBox="1"/>
          <p:nvPr/>
        </p:nvSpPr>
        <p:spPr>
          <a:xfrm>
            <a:off x="4342952" y="5987018"/>
            <a:ext cx="35060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/>
              <a:t>* AI can make mistakes. Check important information.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C32B3A-27BD-D0EA-1DB5-1C2173947883}"/>
              </a:ext>
            </a:extLst>
          </p:cNvPr>
          <p:cNvSpPr txBox="1"/>
          <p:nvPr/>
        </p:nvSpPr>
        <p:spPr>
          <a:xfrm>
            <a:off x="2311722" y="4504736"/>
            <a:ext cx="7568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How to make it fit in with the physics and computing we are already doing?</a:t>
            </a:r>
          </a:p>
        </p:txBody>
      </p:sp>
    </p:spTree>
    <p:extLst>
      <p:ext uri="{BB962C8B-B14F-4D97-AF65-F5344CB8AC3E}">
        <p14:creationId xmlns:p14="http://schemas.microsoft.com/office/powerpoint/2010/main" val="6334217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2A338E2-346B-4AB6-B1D6-C657B9143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Lots on Integrating LLM’s into our workflows!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0EC57D3-BC52-7E8B-FA5D-370C197AE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03ACA0A-07EB-3667-A18A-05CE57869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31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874262-FD2E-6ADC-1FC3-4929F693DBAF}"/>
              </a:ext>
            </a:extLst>
          </p:cNvPr>
          <p:cNvSpPr txBox="1"/>
          <p:nvPr/>
        </p:nvSpPr>
        <p:spPr>
          <a:xfrm>
            <a:off x="838200" y="2028149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/>
              <a:t>Towards a Natural Language User Experience of the ATLAS Technical Coordination Expert System Utilizing LLMs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1878FE-A8A6-1E7D-2105-6BF394AA115B}"/>
              </a:ext>
            </a:extLst>
          </p:cNvPr>
          <p:cNvSpPr txBox="1"/>
          <p:nvPr/>
        </p:nvSpPr>
        <p:spPr>
          <a:xfrm>
            <a:off x="838200" y="3105834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/>
              <a:t>LLM-based physics analysis assistant at BESIII — an AI assistant “</a:t>
            </a:r>
            <a:r>
              <a:rPr lang="en-US" i="1" dirty="0" err="1"/>
              <a:t>Dr.Sai</a:t>
            </a:r>
            <a:r>
              <a:rPr lang="en-US" i="1" dirty="0"/>
              <a:t>” to automate physics analysis workflows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3C5DFB-2005-74BE-C894-CA8F2E88071F}"/>
              </a:ext>
            </a:extLst>
          </p:cNvPr>
          <p:cNvSpPr txBox="1"/>
          <p:nvPr/>
        </p:nvSpPr>
        <p:spPr>
          <a:xfrm>
            <a:off x="838200" y="4134414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LLM-based Code Documentation, Generation, and Optimization AI Assistant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A6003C8-94A4-0C20-2257-C18526712A72}"/>
              </a:ext>
            </a:extLst>
          </p:cNvPr>
          <p:cNvSpPr txBox="1"/>
          <p:nvPr/>
        </p:nvSpPr>
        <p:spPr>
          <a:xfrm>
            <a:off x="838200" y="5002964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/>
              <a:t>AI Agents for Ground-Based Gamma Astronomy</a:t>
            </a:r>
            <a:r>
              <a:rPr lang="en-US" dirty="0"/>
              <a:t> — instruction-finetuned LLM agents integrated with CTAO/H.E.S.S. pipelines</a:t>
            </a:r>
          </a:p>
        </p:txBody>
      </p:sp>
    </p:spTree>
    <p:extLst>
      <p:ext uri="{BB962C8B-B14F-4D97-AF65-F5344CB8AC3E}">
        <p14:creationId xmlns:p14="http://schemas.microsoft.com/office/powerpoint/2010/main" val="223303997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060F0-F0C9-30CE-E5B9-2BDF72341C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Talks on LLM’s and Physics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8CA023D-E48C-D3C4-7D2B-72C339471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7E9ABC-17CF-077A-F12D-E8B87C333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32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86242C3-D2FF-864F-C080-38825B48FA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8246058"/>
              </p:ext>
            </p:extLst>
          </p:nvPr>
        </p:nvGraphicFramePr>
        <p:xfrm>
          <a:off x="881742" y="1690688"/>
          <a:ext cx="10472060" cy="3723726"/>
        </p:xfrm>
        <a:graphic>
          <a:graphicData uri="http://schemas.openxmlformats.org/drawingml/2006/table">
            <a:tbl>
              <a:tblPr/>
              <a:tblGrid>
                <a:gridCol w="2618015">
                  <a:extLst>
                    <a:ext uri="{9D8B030D-6E8A-4147-A177-3AD203B41FA5}">
                      <a16:colId xmlns:a16="http://schemas.microsoft.com/office/drawing/2014/main" val="3264606389"/>
                    </a:ext>
                  </a:extLst>
                </a:gridCol>
                <a:gridCol w="2618015">
                  <a:extLst>
                    <a:ext uri="{9D8B030D-6E8A-4147-A177-3AD203B41FA5}">
                      <a16:colId xmlns:a16="http://schemas.microsoft.com/office/drawing/2014/main" val="874186290"/>
                    </a:ext>
                  </a:extLst>
                </a:gridCol>
                <a:gridCol w="2618015">
                  <a:extLst>
                    <a:ext uri="{9D8B030D-6E8A-4147-A177-3AD203B41FA5}">
                      <a16:colId xmlns:a16="http://schemas.microsoft.com/office/drawing/2014/main" val="1242452231"/>
                    </a:ext>
                  </a:extLst>
                </a:gridCol>
                <a:gridCol w="2618015">
                  <a:extLst>
                    <a:ext uri="{9D8B030D-6E8A-4147-A177-3AD203B41FA5}">
                      <a16:colId xmlns:a16="http://schemas.microsoft.com/office/drawing/2014/main" val="639848474"/>
                    </a:ext>
                  </a:extLst>
                </a:gridCol>
              </a:tblGrid>
              <a:tr h="304703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/>
                        <a:t>Date</a:t>
                      </a:r>
                    </a:p>
                  </a:txBody>
                  <a:tcPr marL="29601" marR="29601" marT="14800" marB="148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/>
                        <a:t>Time</a:t>
                      </a:r>
                    </a:p>
                  </a:txBody>
                  <a:tcPr marL="29601" marR="29601" marT="14800" marB="148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/>
                        <a:t>Type</a:t>
                      </a:r>
                    </a:p>
                  </a:txBody>
                  <a:tcPr marL="29601" marR="29601" marT="14800" marB="148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/>
                        <a:t>Title</a:t>
                      </a:r>
                    </a:p>
                  </a:txBody>
                  <a:tcPr marL="29601" marR="29601" marT="14800" marB="148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3943792"/>
                  </a:ext>
                </a:extLst>
              </a:tr>
              <a:tr h="1404809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 b="1"/>
                        <a:t>Wed 10 Sep</a:t>
                      </a:r>
                      <a:endParaRPr lang="en-US" sz="1800"/>
                    </a:p>
                  </a:txBody>
                  <a:tcPr marL="29601" marR="29601" marT="14800" marB="148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/>
                        <a:t>11:00 (30m)</a:t>
                      </a:r>
                    </a:p>
                  </a:txBody>
                  <a:tcPr marL="29601" marR="29601" marT="14800" marB="148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/>
                        <a:t>Poster</a:t>
                      </a:r>
                    </a:p>
                  </a:txBody>
                  <a:tcPr marL="29601" marR="29601" marT="14800" marB="148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 i="1" dirty="0"/>
                        <a:t>LLM-based Code Documentation, Generation, and Optimization AI Assistant</a:t>
                      </a:r>
                      <a:endParaRPr lang="en-US" sz="1800" dirty="0"/>
                    </a:p>
                  </a:txBody>
                  <a:tcPr marL="29601" marR="29601" marT="14800" marB="148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4391888"/>
                  </a:ext>
                </a:extLst>
              </a:tr>
              <a:tr h="85475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 b="1" dirty="0"/>
                        <a:t>Wed 10 Sep</a:t>
                      </a:r>
                      <a:endParaRPr lang="en-US" sz="1800" dirty="0"/>
                    </a:p>
                  </a:txBody>
                  <a:tcPr marL="29601" marR="29601" marT="14800" marB="148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/>
                        <a:t>11:00 (30m)</a:t>
                      </a:r>
                    </a:p>
                  </a:txBody>
                  <a:tcPr marL="29601" marR="29601" marT="14800" marB="148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/>
                        <a:t>Poster</a:t>
                      </a:r>
                    </a:p>
                  </a:txBody>
                  <a:tcPr marL="29601" marR="29601" marT="14800" marB="148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 i="1"/>
                        <a:t>LLM-based physics analysis assistant at BESIII</a:t>
                      </a:r>
                      <a:endParaRPr lang="en-US" sz="1800"/>
                    </a:p>
                  </a:txBody>
                  <a:tcPr marL="29601" marR="29601" marT="14800" marB="148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297976"/>
                  </a:ext>
                </a:extLst>
              </a:tr>
              <a:tr h="579729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 b="1" dirty="0"/>
                        <a:t>Thu 11 Sep</a:t>
                      </a:r>
                      <a:endParaRPr lang="en-US" sz="1800" dirty="0"/>
                    </a:p>
                  </a:txBody>
                  <a:tcPr marL="29601" marR="29601" marT="14800" marB="148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/>
                        <a:t>15:10 (20m)</a:t>
                      </a:r>
                    </a:p>
                  </a:txBody>
                  <a:tcPr marL="29601" marR="29601" marT="14800" marB="148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/>
                        <a:t>Oral</a:t>
                      </a:r>
                    </a:p>
                  </a:txBody>
                  <a:tcPr marL="29601" marR="29601" marT="14800" marB="148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 i="1" dirty="0"/>
                        <a:t>Repurposing Large Language Models</a:t>
                      </a:r>
                      <a:endParaRPr lang="en-US" sz="1800" dirty="0"/>
                    </a:p>
                  </a:txBody>
                  <a:tcPr marL="29601" marR="29601" marT="14800" marB="148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354264"/>
                  </a:ext>
                </a:extLst>
              </a:tr>
              <a:tr h="579729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 b="1" dirty="0"/>
                        <a:t>Fri 12 Sep</a:t>
                      </a:r>
                      <a:endParaRPr lang="en-US" sz="1800" dirty="0"/>
                    </a:p>
                  </a:txBody>
                  <a:tcPr marL="29601" marR="29601" marT="14800" marB="148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 dirty="0"/>
                        <a:t>09:10 (50m)</a:t>
                      </a:r>
                    </a:p>
                  </a:txBody>
                  <a:tcPr marL="29601" marR="29601" marT="14800" marB="148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/>
                        <a:t>Plenary</a:t>
                      </a:r>
                    </a:p>
                  </a:txBody>
                  <a:tcPr marL="29601" marR="29601" marT="14800" marB="148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 i="1" dirty="0"/>
                        <a:t>Reasoning Language Models</a:t>
                      </a:r>
                      <a:endParaRPr lang="en-US" sz="1800" dirty="0"/>
                    </a:p>
                  </a:txBody>
                  <a:tcPr marL="29601" marR="29601" marT="14800" marB="148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1592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298087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ED9D253-A764-7218-6777-327EE1241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9D892A5-4795-9688-D8AB-54F8769128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6DFB9B-38A2-FF64-5FD4-311C340D6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8EEB2B-28E0-30E1-D537-92A998691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3873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8B437B-8052-5FC3-2A4A-CFE03CC38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“Access To Physics”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7A82B7-6B9B-320D-7C95-1CEF0AC47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7E3BEF-DCD0-E022-7040-69E9F7991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34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2699DB-B9C7-247E-B563-BBAE52AAA4D2}"/>
              </a:ext>
            </a:extLst>
          </p:cNvPr>
          <p:cNvSpPr txBox="1"/>
          <p:nvPr/>
        </p:nvSpPr>
        <p:spPr>
          <a:xfrm>
            <a:off x="1021082" y="3145845"/>
            <a:ext cx="652787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Helps me get more out of conferences (!!)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Helps me find papers that are interesting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Helps me understand papers that I’m interested 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A657B2"/>
                </a:solidFill>
              </a:rPr>
              <a:t>Helps me analyze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Helps me get other tasks done that are part of my ATLAS work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458FC9-7491-E997-7AFF-421792C81BF3}"/>
              </a:ext>
            </a:extLst>
          </p:cNvPr>
          <p:cNvSpPr txBox="1"/>
          <p:nvPr/>
        </p:nvSpPr>
        <p:spPr>
          <a:xfrm>
            <a:off x="585107" y="2095611"/>
            <a:ext cx="2865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I define this broadly!</a:t>
            </a:r>
            <a:endParaRPr lang="en-US" sz="2400" dirty="0"/>
          </a:p>
        </p:txBody>
      </p:sp>
      <p:pic>
        <p:nvPicPr>
          <p:cNvPr id="1026" name="Picture 2" descr="Detector &amp; Technology">
            <a:extLst>
              <a:ext uri="{FF2B5EF4-FFF2-40B4-BE49-F238E27FC236}">
                <a16:creationId xmlns:a16="http://schemas.microsoft.com/office/drawing/2014/main" id="{91CFEB3A-EFC2-ED44-F6F5-96D2A9B140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399" y="148271"/>
            <a:ext cx="3017520" cy="2019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2ACF3B8E-89A1-0218-8964-32225A37D6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398" y="4320754"/>
            <a:ext cx="3017520" cy="2301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982D7754-D627-9C3F-700B-AA5ECA1D179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38909"/>
          <a:stretch>
            <a:fillRect/>
          </a:stretch>
        </p:blipFill>
        <p:spPr>
          <a:xfrm>
            <a:off x="8153398" y="2210961"/>
            <a:ext cx="3017520" cy="2066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0680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FB11205-E08E-BA79-3D71-DA5F21AB8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6 questions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4C68E4-8FD4-0966-C0A5-ADFBDF6CE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251913-0703-8722-7AF6-B57FDB976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35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B88C01B-32C5-1474-23ED-01A0300F5D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347316"/>
            <a:ext cx="10363200" cy="442103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2A1687A-4C15-33D1-0D6B-E0A6A6AAFB32}"/>
              </a:ext>
            </a:extLst>
          </p:cNvPr>
          <p:cNvSpPr txBox="1"/>
          <p:nvPr/>
        </p:nvSpPr>
        <p:spPr>
          <a:xfrm>
            <a:off x="1962432" y="5877683"/>
            <a:ext cx="8267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 tuned the hint files on the first 8 questions… I didn’t look at these until I was done!</a:t>
            </a:r>
          </a:p>
        </p:txBody>
      </p:sp>
    </p:spTree>
    <p:extLst>
      <p:ext uri="{BB962C8B-B14F-4D97-AF65-F5344CB8AC3E}">
        <p14:creationId xmlns:p14="http://schemas.microsoft.com/office/powerpoint/2010/main" val="236701376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DDCD77-C249-8CA1-F5E3-46DBFE8BD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28CC53-EDB6-5B30-7C85-C3D601119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36</a:t>
            </a:fld>
            <a:endParaRPr lang="en-US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54581BB0-D7C2-B494-D54A-AAA208CC5D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6950"/>
            <a:ext cx="12192000" cy="486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737984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D9485AA-0DCE-DC16-C1EB-47ECD98EF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C732317-C213-1E66-F4F2-60F1748B1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37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F9611D-1E46-94AA-12A9-2C9E02DC00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0032" y="0"/>
            <a:ext cx="47919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09998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020EEEF-B3A9-F68D-2EDA-849840BBF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6DF01E9-9D3B-2A64-C330-4A68E1FB2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38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93B50D-1900-BA8C-F16D-9B4EB90450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0363" y="0"/>
            <a:ext cx="6592187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55CEBC5-5D24-07D2-8CAC-6B0FC87BA84E}"/>
              </a:ext>
            </a:extLst>
          </p:cNvPr>
          <p:cNvSpPr txBox="1"/>
          <p:nvPr/>
        </p:nvSpPr>
        <p:spPr>
          <a:xfrm>
            <a:off x="174171" y="159657"/>
            <a:ext cx="2924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Direct Query Markdown File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85B5458-8E13-61E6-5C0B-E3AFB2EC840C}"/>
              </a:ext>
            </a:extLst>
          </p:cNvPr>
          <p:cNvSpPr txBox="1"/>
          <p:nvPr/>
        </p:nvSpPr>
        <p:spPr>
          <a:xfrm>
            <a:off x="268513" y="899885"/>
            <a:ext cx="431074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Click on any of the “Run X” to get details of the attempt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Output from the LLM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stdout</a:t>
            </a:r>
            <a:r>
              <a:rPr lang="en-US" dirty="0"/>
              <a:t> and stderr from the docker run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Analysis from the previous attempt, or plan of attack on the first attempt.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Results using each model are listed one after the other (sorry, arbitrary order) – search for your favorite model.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9E4BF8-70FC-1071-CEBA-7DC3CCBC700B}"/>
              </a:ext>
            </a:extLst>
          </p:cNvPr>
          <p:cNvSpPr txBox="1"/>
          <p:nvPr/>
        </p:nvSpPr>
        <p:spPr>
          <a:xfrm>
            <a:off x="279810" y="4113020"/>
            <a:ext cx="38796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LLM Usage &amp; Docker Usage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See costs and time talking to the LLM, broken down by each attempt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See how long it took to run in docker for each attempt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Note that repeated </a:t>
            </a:r>
            <a:r>
              <a:rPr lang="en-US" dirty="0" err="1"/>
              <a:t>servicex</a:t>
            </a:r>
            <a:r>
              <a:rPr lang="en-US" dirty="0"/>
              <a:t> queries are cached in a docker volume!</a:t>
            </a:r>
          </a:p>
        </p:txBody>
      </p:sp>
    </p:spTree>
    <p:extLst>
      <p:ext uri="{BB962C8B-B14F-4D97-AF65-F5344CB8AC3E}">
        <p14:creationId xmlns:p14="http://schemas.microsoft.com/office/powerpoint/2010/main" val="70611404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85720D-3032-C2CB-2A47-CDF66B01E1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C7FF8FF-6A0E-A898-D9CC-419D45BAE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4A58B77-5B73-0BC5-13C6-20D26828D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39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3C8EB97-C371-C42E-F1F2-0EE57329D5D0}"/>
              </a:ext>
            </a:extLst>
          </p:cNvPr>
          <p:cNvSpPr txBox="1"/>
          <p:nvPr/>
        </p:nvSpPr>
        <p:spPr>
          <a:xfrm>
            <a:off x="174171" y="159657"/>
            <a:ext cx="2760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Plan Query Markdown File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54B478-8CE2-EFEA-5F3C-AB310A8E7CD6}"/>
              </a:ext>
            </a:extLst>
          </p:cNvPr>
          <p:cNvSpPr txBox="1"/>
          <p:nvPr/>
        </p:nvSpPr>
        <p:spPr>
          <a:xfrm>
            <a:off x="268514" y="899885"/>
            <a:ext cx="36285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Click on any of the triangle lines to get details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First two are the planning steps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Then the various phases of the coding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20D0EF6-1B80-5C31-3AEF-349541FC67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7085" y="704169"/>
            <a:ext cx="8004983" cy="583474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E42339F-FF39-A19C-4832-9C6A9FD988B3}"/>
              </a:ext>
            </a:extLst>
          </p:cNvPr>
          <p:cNvSpPr txBox="1"/>
          <p:nvPr/>
        </p:nvSpPr>
        <p:spPr>
          <a:xfrm>
            <a:off x="500744" y="3429000"/>
            <a:ext cx="317862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LLM Usage &amp; Docker Usage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See costs and time talking to the LLM, broken down by each attempt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See how long it took to run in docker for each attempt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Note that repeated </a:t>
            </a:r>
            <a:r>
              <a:rPr lang="en-US" dirty="0" err="1"/>
              <a:t>servicex</a:t>
            </a:r>
            <a:r>
              <a:rPr lang="en-US" dirty="0"/>
              <a:t> queries are cached in a docker volume!</a:t>
            </a:r>
          </a:p>
        </p:txBody>
      </p:sp>
    </p:spTree>
    <p:extLst>
      <p:ext uri="{BB962C8B-B14F-4D97-AF65-F5344CB8AC3E}">
        <p14:creationId xmlns:p14="http://schemas.microsoft.com/office/powerpoint/2010/main" val="2549243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and purple circle with white lines&#10;&#10;AI-generated content may be incorrect.">
            <a:extLst>
              <a:ext uri="{FF2B5EF4-FFF2-40B4-BE49-F238E27FC236}">
                <a16:creationId xmlns:a16="http://schemas.microsoft.com/office/drawing/2014/main" id="{24BBBA16-76B9-BB96-741A-7D2C4464AE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4541" y="5835486"/>
            <a:ext cx="885989" cy="885989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9506D0-1533-4263-7838-842D30170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3D1871-94CD-15D3-E4E5-C989673A4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62CCC6-FC5A-86AD-719D-6148CCBB61B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85"/>
          <a:stretch>
            <a:fillRect/>
          </a:stretch>
        </p:blipFill>
        <p:spPr>
          <a:xfrm>
            <a:off x="7272376" y="265688"/>
            <a:ext cx="4805324" cy="63266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120C94B-AAF9-3AB7-125E-30036E97CE23}"/>
              </a:ext>
            </a:extLst>
          </p:cNvPr>
          <p:cNvSpPr txBox="1"/>
          <p:nvPr/>
        </p:nvSpPr>
        <p:spPr>
          <a:xfrm>
            <a:off x="7314028" y="6169580"/>
            <a:ext cx="240264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M. Proffit – </a:t>
            </a:r>
            <a:r>
              <a:rPr lang="en-US" dirty="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CHEP 2019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DEF4517-2EEA-8376-D12E-6F0EE077F4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2123" y="1118394"/>
            <a:ext cx="6590826" cy="462121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7BCB020-B102-C703-6D44-0F709A32F1B2}"/>
              </a:ext>
            </a:extLst>
          </p:cNvPr>
          <p:cNvSpPr txBox="1"/>
          <p:nvPr/>
        </p:nvSpPr>
        <p:spPr>
          <a:xfrm>
            <a:off x="392123" y="76031"/>
            <a:ext cx="688025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Analysis Description Language Benchmark Questions</a:t>
            </a:r>
          </a:p>
        </p:txBody>
      </p:sp>
    </p:spTree>
    <p:extLst>
      <p:ext uri="{BB962C8B-B14F-4D97-AF65-F5344CB8AC3E}">
        <p14:creationId xmlns:p14="http://schemas.microsoft.com/office/powerpoint/2010/main" val="297977377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1580870-0749-CD0D-32A8-D161751F45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296EA0A-3B6C-8F15-39F4-004E548CE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40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08515A-58FB-FB52-6400-58052C2007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1769" y="0"/>
            <a:ext cx="8810231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C93E00E-FEE9-FE73-65C0-92508AC858B6}"/>
              </a:ext>
            </a:extLst>
          </p:cNvPr>
          <p:cNvSpPr txBox="1"/>
          <p:nvPr/>
        </p:nvSpPr>
        <p:spPr>
          <a:xfrm>
            <a:off x="239486" y="3244334"/>
            <a:ext cx="2961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Summary Table at the End…</a:t>
            </a:r>
          </a:p>
        </p:txBody>
      </p:sp>
    </p:spTree>
    <p:extLst>
      <p:ext uri="{BB962C8B-B14F-4D97-AF65-F5344CB8AC3E}">
        <p14:creationId xmlns:p14="http://schemas.microsoft.com/office/powerpoint/2010/main" val="216469979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28070-EB0E-3D91-6E32-5CC34FE91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Reducing the “reasoning” load on the LLM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0B72F6-F64F-2645-EE3D-AA18E3445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582945-72EE-E925-F8CE-421FF4652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41</a:t>
            </a:fld>
            <a:endParaRPr lang="en-US"/>
          </a:p>
        </p:txBody>
      </p:sp>
      <p:sp>
        <p:nvSpPr>
          <p:cNvPr id="5" name="Flowchart: Process 4">
            <a:extLst>
              <a:ext uri="{FF2B5EF4-FFF2-40B4-BE49-F238E27FC236}">
                <a16:creationId xmlns:a16="http://schemas.microsoft.com/office/drawing/2014/main" id="{BA73A614-4D14-6A37-1AF1-44F56B4E46A2}"/>
              </a:ext>
            </a:extLst>
          </p:cNvPr>
          <p:cNvSpPr/>
          <p:nvPr/>
        </p:nvSpPr>
        <p:spPr>
          <a:xfrm>
            <a:off x="838200" y="1690688"/>
            <a:ext cx="2343150" cy="1325563"/>
          </a:xfrm>
          <a:prstGeom prst="flowChart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LLM: Plan</a:t>
            </a:r>
          </a:p>
        </p:txBody>
      </p:sp>
      <p:sp>
        <p:nvSpPr>
          <p:cNvPr id="6" name="Flowchart: Process 5">
            <a:extLst>
              <a:ext uri="{FF2B5EF4-FFF2-40B4-BE49-F238E27FC236}">
                <a16:creationId xmlns:a16="http://schemas.microsoft.com/office/drawing/2014/main" id="{5EC0931B-D609-4C39-A6D8-6F8EF4A79D06}"/>
              </a:ext>
            </a:extLst>
          </p:cNvPr>
          <p:cNvSpPr/>
          <p:nvPr/>
        </p:nvSpPr>
        <p:spPr>
          <a:xfrm>
            <a:off x="838200" y="3360737"/>
            <a:ext cx="2343150" cy="1325563"/>
          </a:xfrm>
          <a:prstGeom prst="flowChart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LLM: Step-By-Step plan</a:t>
            </a:r>
          </a:p>
        </p:txBody>
      </p:sp>
      <p:sp>
        <p:nvSpPr>
          <p:cNvPr id="7" name="Flowchart: Process 6">
            <a:extLst>
              <a:ext uri="{FF2B5EF4-FFF2-40B4-BE49-F238E27FC236}">
                <a16:creationId xmlns:a16="http://schemas.microsoft.com/office/drawing/2014/main" id="{CED6AA04-3CE2-BC79-0063-BCBBCCCA5E11}"/>
              </a:ext>
            </a:extLst>
          </p:cNvPr>
          <p:cNvSpPr/>
          <p:nvPr/>
        </p:nvSpPr>
        <p:spPr>
          <a:xfrm>
            <a:off x="838200" y="5030787"/>
            <a:ext cx="2343150" cy="1325563"/>
          </a:xfrm>
          <a:prstGeom prst="flowChart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LLM: Implement Each Step</a:t>
            </a:r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4D218582-3DF5-FAAC-FCF5-99904B0F1B4A}"/>
              </a:ext>
            </a:extLst>
          </p:cNvPr>
          <p:cNvSpPr/>
          <p:nvPr/>
        </p:nvSpPr>
        <p:spPr>
          <a:xfrm>
            <a:off x="3676650" y="2116138"/>
            <a:ext cx="482600" cy="3577431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AC0218-77D4-2757-5E3F-2DFC866F9A20}"/>
              </a:ext>
            </a:extLst>
          </p:cNvPr>
          <p:cNvSpPr txBox="1"/>
          <p:nvPr/>
        </p:nvSpPr>
        <p:spPr>
          <a:xfrm>
            <a:off x="4829177" y="1777642"/>
            <a:ext cx="640715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Error analysis revealed a few things: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Smaller models had real trouble with remembering information in their context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Smaller models could often say what they were going to do, but were not able to then execute 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Try: Phases</a:t>
            </a:r>
          </a:p>
          <a:p>
            <a:endParaRPr lang="en-US" dirty="0"/>
          </a:p>
          <a:p>
            <a:pPr marL="342900" indent="-342900">
              <a:buAutoNum type="arabicPeriod"/>
            </a:pPr>
            <a:r>
              <a:rPr lang="en-US" dirty="0"/>
              <a:t>Top level plan</a:t>
            </a:r>
          </a:p>
          <a:p>
            <a:pPr marL="342900" indent="-342900">
              <a:buAutoNum type="arabicPeriod"/>
            </a:pPr>
            <a:r>
              <a:rPr lang="en-US" dirty="0"/>
              <a:t>Step-by-step plan</a:t>
            </a:r>
          </a:p>
          <a:p>
            <a:pPr marL="342900" indent="-342900">
              <a:buAutoNum type="arabicPeriod"/>
            </a:pPr>
            <a:r>
              <a:rPr lang="en-US" dirty="0"/>
              <a:t>For each step, generate code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ServiceX Data Fetch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Awkward Manipulations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Plotting</a:t>
            </a:r>
          </a:p>
        </p:txBody>
      </p:sp>
    </p:spTree>
    <p:extLst>
      <p:ext uri="{BB962C8B-B14F-4D97-AF65-F5344CB8AC3E}">
        <p14:creationId xmlns:p14="http://schemas.microsoft.com/office/powerpoint/2010/main" val="60552728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BA51D-58EE-6C28-D041-BFB6FF615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– Planning…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20A8B9-ADC0-CF0A-1680-37173B5FA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6D9ADE-0056-DFC0-C7F2-CF4014E32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42</a:t>
            </a:fld>
            <a:endParaRPr lang="en-US"/>
          </a:p>
        </p:txBody>
      </p:sp>
      <p:pic>
        <p:nvPicPr>
          <p:cNvPr id="22530" name="Picture 2">
            <a:extLst>
              <a:ext uri="{FF2B5EF4-FFF2-40B4-BE49-F238E27FC236}">
                <a16:creationId xmlns:a16="http://schemas.microsoft.com/office/drawing/2014/main" id="{314D806E-B0D2-0479-7487-098A4A4AF9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03363"/>
            <a:ext cx="12192000" cy="4852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C90D144-6FAD-63F9-47D2-6ED92BF02E0F}"/>
              </a:ext>
            </a:extLst>
          </p:cNvPr>
          <p:cNvSpPr txBox="1"/>
          <p:nvPr/>
        </p:nvSpPr>
        <p:spPr>
          <a:xfrm>
            <a:off x="9156700" y="180459"/>
            <a:ext cx="2787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All plan-query results here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7F9A168-47C6-10C6-06FE-A2BBECC58C67}"/>
              </a:ext>
            </a:extLst>
          </p:cNvPr>
          <p:cNvSpPr txBox="1"/>
          <p:nvPr/>
        </p:nvSpPr>
        <p:spPr>
          <a:xfrm>
            <a:off x="9604959" y="949365"/>
            <a:ext cx="16599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2"/>
                </a:solidFill>
              </a:rPr>
              <a:t>Worse!!!!!!!</a:t>
            </a:r>
          </a:p>
        </p:txBody>
      </p:sp>
    </p:spTree>
    <p:extLst>
      <p:ext uri="{BB962C8B-B14F-4D97-AF65-F5344CB8AC3E}">
        <p14:creationId xmlns:p14="http://schemas.microsoft.com/office/powerpoint/2010/main" val="44459167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4C8462-1F17-BC64-C576-88190071FC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28C5111-12FD-532E-A064-28D8D4ABD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Stacked Data/MC Plot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3B2908-5D84-755C-6BA2-F184D2623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480962-80D5-ADEF-D9BF-99787A176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43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3806115-0A3F-21D3-D584-5C33D6AB20EF}"/>
              </a:ext>
            </a:extLst>
          </p:cNvPr>
          <p:cNvSpPr txBox="1"/>
          <p:nvPr/>
        </p:nvSpPr>
        <p:spPr>
          <a:xfrm>
            <a:off x="1339404" y="1807826"/>
            <a:ext cx="951319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accent2"/>
                </a:solidFill>
              </a:rPr>
              <a:t>Make stacked histogram of the </a:t>
            </a:r>
            <a:r>
              <a:rPr lang="en-US" sz="2400" dirty="0" err="1">
                <a:solidFill>
                  <a:schemeClr val="accent2"/>
                </a:solidFill>
              </a:rPr>
              <a:t>pT</a:t>
            </a:r>
            <a:r>
              <a:rPr lang="en-US" sz="2400" dirty="0">
                <a:solidFill>
                  <a:schemeClr val="accent2"/>
                </a:solidFill>
              </a:rPr>
              <a:t> of the highest </a:t>
            </a:r>
            <a:r>
              <a:rPr lang="en-US" sz="2400" dirty="0" err="1">
                <a:solidFill>
                  <a:schemeClr val="accent2"/>
                </a:solidFill>
              </a:rPr>
              <a:t>pT</a:t>
            </a:r>
            <a:r>
              <a:rPr lang="en-US" sz="2400" dirty="0">
                <a:solidFill>
                  <a:schemeClr val="accent2"/>
                </a:solidFill>
              </a:rPr>
              <a:t> jet in each event in &lt;JZ2&gt; and &lt;JZ3&gt; and the data &lt;data24&gt; between 100 and 200 GeV.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14052DF-2431-2B27-8EF1-F953297FC89E}"/>
              </a:ext>
            </a:extLst>
          </p:cNvPr>
          <p:cNvSpPr txBox="1"/>
          <p:nvPr/>
        </p:nvSpPr>
        <p:spPr>
          <a:xfrm>
            <a:off x="3590571" y="3429000"/>
            <a:ext cx="50200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Normalize JZ2 and JZ3’s cross section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Determine the integrated luminosity of data24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And scale the MC to that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76E447-FBEF-EEC3-1022-2101B4A29176}"/>
              </a:ext>
            </a:extLst>
          </p:cNvPr>
          <p:cNvSpPr txBox="1"/>
          <p:nvPr/>
        </p:nvSpPr>
        <p:spPr>
          <a:xfrm>
            <a:off x="541489" y="4754175"/>
            <a:ext cx="69942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 had to teach it out to do the above (wasn’t in the hint files)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Added tables of MC cross sections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Some information about integrated luminosity for run periods,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This should be done by a set of tools!</a:t>
            </a:r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CF2E896D-B2E7-A0BD-4110-94130F9602D5}"/>
              </a:ext>
            </a:extLst>
          </p:cNvPr>
          <p:cNvSpPr/>
          <p:nvPr/>
        </p:nvSpPr>
        <p:spPr>
          <a:xfrm>
            <a:off x="7324725" y="4495800"/>
            <a:ext cx="409575" cy="1781175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9056415-71A8-9955-CE7D-D9DA2B6608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2019" y="4254698"/>
            <a:ext cx="2351561" cy="2263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6B9E23-2D6D-3879-A823-4F1147C58E97}"/>
              </a:ext>
            </a:extLst>
          </p:cNvPr>
          <p:cNvSpPr txBox="1"/>
          <p:nvPr/>
        </p:nvSpPr>
        <p:spPr>
          <a:xfrm>
            <a:off x="8429625" y="4881204"/>
            <a:ext cx="1604029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Stand-in Plot!!</a:t>
            </a:r>
          </a:p>
        </p:txBody>
      </p:sp>
    </p:spTree>
    <p:extLst>
      <p:ext uri="{BB962C8B-B14F-4D97-AF65-F5344CB8AC3E}">
        <p14:creationId xmlns:p14="http://schemas.microsoft.com/office/powerpoint/2010/main" val="121954709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7A37B-E02C-2D46-6C17-DAC30DCB8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Had to teach it what to do…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4BB0AE-CCE5-F7ED-AF32-A91A1E976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5AA526-CD17-F31C-2B04-6CC76A74C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44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0ED648-BFBF-D6A4-27B2-5D732FF4484C}"/>
              </a:ext>
            </a:extLst>
          </p:cNvPr>
          <p:cNvSpPr txBox="1"/>
          <p:nvPr/>
        </p:nvSpPr>
        <p:spPr>
          <a:xfrm>
            <a:off x="838200" y="1886755"/>
            <a:ext cx="372092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Gave it guidelines how to plot with per-event weights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How to alter behavior as samples were added to plots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How to scale MC samples to a desired integrated luminosity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Cross sections of a few samples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 data I faked the calculation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B3836E-6943-454E-C178-5768AFABB21C}"/>
              </a:ext>
            </a:extLst>
          </p:cNvPr>
          <p:cNvSpPr txBox="1"/>
          <p:nvPr/>
        </p:nvSpPr>
        <p:spPr>
          <a:xfrm>
            <a:off x="1390918" y="4642834"/>
            <a:ext cx="28784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cross section and luminosity data should be accessed by a tool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CEB65CD8-3119-7071-90D9-7D24CD350D50}"/>
              </a:ext>
            </a:extLst>
          </p:cNvPr>
          <p:cNvSpPr/>
          <p:nvPr/>
        </p:nvSpPr>
        <p:spPr>
          <a:xfrm>
            <a:off x="896155" y="4642834"/>
            <a:ext cx="507642" cy="35416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9123527-D652-A651-9435-E4DB32E154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2078" y="1690688"/>
            <a:ext cx="6808631" cy="192845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CFBE653-7177-3520-EA1B-A924D59B9A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2230" y="3735303"/>
            <a:ext cx="5451954" cy="308852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436953A-37A6-0477-A8C9-4C0AF9E91EAD}"/>
              </a:ext>
            </a:extLst>
          </p:cNvPr>
          <p:cNvSpPr txBox="1"/>
          <p:nvPr/>
        </p:nvSpPr>
        <p:spPr>
          <a:xfrm>
            <a:off x="9904150" y="1263277"/>
            <a:ext cx="1946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hlinkClick r:id="rId4"/>
              </a:rPr>
              <a:t>See </a:t>
            </a:r>
            <a:r>
              <a:rPr lang="en-US" dirty="0" err="1">
                <a:hlinkClick r:id="rId4"/>
              </a:rPr>
              <a:t>xAOD</a:t>
            </a:r>
            <a:r>
              <a:rPr lang="en-US" dirty="0">
                <a:hlinkClick r:id="rId4"/>
              </a:rPr>
              <a:t> hint file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3582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AA1B1-1F1A-64F4-6411-8273382DA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 it did it…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50EB20-1F6F-A3AF-5ADA-7EFD82A3D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683E7C-6D43-B8BE-1005-F198A64EA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45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38FB015-2122-3474-DA6B-B9C8BB2AF0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782" y="1295204"/>
            <a:ext cx="10288436" cy="47441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9403F4E-A8C8-BD96-203D-A8558B4D4214}"/>
              </a:ext>
            </a:extLst>
          </p:cNvPr>
          <p:cNvSpPr txBox="1"/>
          <p:nvPr/>
        </p:nvSpPr>
        <p:spPr>
          <a:xfrm>
            <a:off x="5138671" y="3561008"/>
            <a:ext cx="30954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Query for MC (with weight)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D9A3EBE-8CD5-C6AD-2EC2-97F47AD76469}"/>
              </a:ext>
            </a:extLst>
          </p:cNvPr>
          <p:cNvCxnSpPr/>
          <p:nvPr/>
        </p:nvCxnSpPr>
        <p:spPr>
          <a:xfrm flipH="1" flipV="1">
            <a:off x="3940935" y="3503054"/>
            <a:ext cx="1178417" cy="30265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07AE204-33C9-493E-7838-12C25CDA90B3}"/>
              </a:ext>
            </a:extLst>
          </p:cNvPr>
          <p:cNvSpPr txBox="1"/>
          <p:nvPr/>
        </p:nvSpPr>
        <p:spPr>
          <a:xfrm>
            <a:off x="5138671" y="5431328"/>
            <a:ext cx="27997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Query for data (without)</a:t>
            </a:r>
          </a:p>
        </p:txBody>
      </p:sp>
    </p:spTree>
    <p:extLst>
      <p:ext uri="{BB962C8B-B14F-4D97-AF65-F5344CB8AC3E}">
        <p14:creationId xmlns:p14="http://schemas.microsoft.com/office/powerpoint/2010/main" val="141700240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327BD-C6FD-8945-3A1A-A802C721C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 it did it…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F7D654-0354-5AAA-8750-95DF806B2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C46AF8-CC0F-7438-E8B0-F9AA707CF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46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E094ECB-6F93-463F-E915-5F9E4AC20A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3557" y="555970"/>
            <a:ext cx="7099685" cy="559369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231FC97-DB76-1B72-5EBE-D37FED1AEFE6}"/>
              </a:ext>
            </a:extLst>
          </p:cNvPr>
          <p:cNvSpPr txBox="1"/>
          <p:nvPr/>
        </p:nvSpPr>
        <p:spPr>
          <a:xfrm>
            <a:off x="838200" y="2086378"/>
            <a:ext cx="3076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Correctly does the event weight calculation…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E723C95-1195-51B6-046B-EA3A096BF397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3915177" y="2409544"/>
            <a:ext cx="58598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57104A8-782B-EB81-5725-61A5094B8748}"/>
              </a:ext>
            </a:extLst>
          </p:cNvPr>
          <p:cNvSpPr txBox="1"/>
          <p:nvPr/>
        </p:nvSpPr>
        <p:spPr>
          <a:xfrm>
            <a:off x="901521" y="4037527"/>
            <a:ext cx="341934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 can’t show the plot…</a:t>
            </a:r>
          </a:p>
          <a:p>
            <a:endParaRPr lang="en-US" dirty="0"/>
          </a:p>
          <a:p>
            <a:r>
              <a:rPr lang="en-US" dirty="0"/>
              <a:t>But you can </a:t>
            </a:r>
            <a:r>
              <a:rPr lang="en-US" dirty="0">
                <a:hlinkClick r:id="rId3"/>
              </a:rPr>
              <a:t>see the full code</a:t>
            </a:r>
            <a:r>
              <a:rPr lang="en-US" dirty="0"/>
              <a:t>…</a:t>
            </a:r>
          </a:p>
          <a:p>
            <a:r>
              <a:rPr lang="en-US" dirty="0"/>
              <a:t>(recall data </a:t>
            </a:r>
            <a:r>
              <a:rPr lang="en-US" dirty="0" err="1"/>
              <a:t>lumi</a:t>
            </a:r>
            <a:r>
              <a:rPr lang="en-US" dirty="0"/>
              <a:t> is scaling part is incorrect)</a:t>
            </a:r>
          </a:p>
        </p:txBody>
      </p:sp>
    </p:spTree>
    <p:extLst>
      <p:ext uri="{BB962C8B-B14F-4D97-AF65-F5344CB8AC3E}">
        <p14:creationId xmlns:p14="http://schemas.microsoft.com/office/powerpoint/2010/main" val="274624006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640688-E5E0-053A-B9DD-7ED59D8497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9FFF0BF-A5D4-AE6C-EEB1-91EAE5260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Thoughts…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3BC2306-8960-9456-D2A4-FCCC4D9158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96BC6F-9BF5-9D15-0E39-C4162146F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892AA0-AECA-2DEB-CCBB-D79ED5925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85531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4B1C156-25AA-D545-CA3D-81466803CD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B357F0-AB13-575B-475A-F0AFCF797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48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E5D715-8558-76D7-A345-55F9BE4665E4}"/>
              </a:ext>
            </a:extLst>
          </p:cNvPr>
          <p:cNvSpPr txBox="1"/>
          <p:nvPr/>
        </p:nvSpPr>
        <p:spPr>
          <a:xfrm>
            <a:off x="1047750" y="793750"/>
            <a:ext cx="82423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Make a complex plot starting from GRID data?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321DE2-B427-180C-FECB-939BBB6FCBC8}"/>
              </a:ext>
            </a:extLst>
          </p:cNvPr>
          <p:cNvSpPr txBox="1"/>
          <p:nvPr/>
        </p:nvSpPr>
        <p:spPr>
          <a:xfrm>
            <a:off x="4619281" y="2298700"/>
            <a:ext cx="29534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Use a large model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D81D4A-A2A3-D25D-7814-79061E68614B}"/>
              </a:ext>
            </a:extLst>
          </p:cNvPr>
          <p:cNvSpPr txBox="1"/>
          <p:nvPr/>
        </p:nvSpPr>
        <p:spPr>
          <a:xfrm>
            <a:off x="4379248" y="3429000"/>
            <a:ext cx="34335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Allow Self Correction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90B838-798E-28E2-5FDB-B3499E379A46}"/>
              </a:ext>
            </a:extLst>
          </p:cNvPr>
          <p:cNvSpPr txBox="1"/>
          <p:nvPr/>
        </p:nvSpPr>
        <p:spPr>
          <a:xfrm>
            <a:off x="4303238" y="4559300"/>
            <a:ext cx="35734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Expect Hallucinations</a:t>
            </a:r>
          </a:p>
        </p:txBody>
      </p:sp>
    </p:spTree>
    <p:extLst>
      <p:ext uri="{BB962C8B-B14F-4D97-AF65-F5344CB8AC3E}">
        <p14:creationId xmlns:p14="http://schemas.microsoft.com/office/powerpoint/2010/main" val="317670923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BB82EE-D3C8-7335-B78E-C20729B195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C3CA107-58B4-3AD4-2117-A099D0132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32162D2-6738-B6BA-9B88-B8765D052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49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82619F-2E2E-028C-2F36-1D9CD3044C42}"/>
              </a:ext>
            </a:extLst>
          </p:cNvPr>
          <p:cNvSpPr txBox="1"/>
          <p:nvPr/>
        </p:nvSpPr>
        <p:spPr>
          <a:xfrm>
            <a:off x="1047750" y="793750"/>
            <a:ext cx="82423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Make a complex plot starting from GRID data?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F263EE-6B50-FE48-19DD-598AC4933961}"/>
              </a:ext>
            </a:extLst>
          </p:cNvPr>
          <p:cNvSpPr txBox="1"/>
          <p:nvPr/>
        </p:nvSpPr>
        <p:spPr>
          <a:xfrm>
            <a:off x="1363793" y="2733020"/>
            <a:ext cx="29534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Use a large model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EACBD0-275D-4439-5CEE-B404C5754129}"/>
              </a:ext>
            </a:extLst>
          </p:cNvPr>
          <p:cNvSpPr txBox="1"/>
          <p:nvPr/>
        </p:nvSpPr>
        <p:spPr>
          <a:xfrm>
            <a:off x="1369819" y="3340100"/>
            <a:ext cx="29413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Allow Corrections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2F7C01-2C28-8BAF-8283-DC6018BB8718}"/>
              </a:ext>
            </a:extLst>
          </p:cNvPr>
          <p:cNvSpPr txBox="1"/>
          <p:nvPr/>
        </p:nvSpPr>
        <p:spPr>
          <a:xfrm>
            <a:off x="1047750" y="3947180"/>
            <a:ext cx="35734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Expect Hallucinations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AB8520B7-105A-748B-DB55-5BA887B3B193}"/>
              </a:ext>
            </a:extLst>
          </p:cNvPr>
          <p:cNvSpPr/>
          <p:nvPr/>
        </p:nvSpPr>
        <p:spPr>
          <a:xfrm>
            <a:off x="5353372" y="2733020"/>
            <a:ext cx="539750" cy="11303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FE9ACC-0946-4EB0-DC22-40C6538F4B86}"/>
              </a:ext>
            </a:extLst>
          </p:cNvPr>
          <p:cNvSpPr txBox="1"/>
          <p:nvPr/>
        </p:nvSpPr>
        <p:spPr>
          <a:xfrm>
            <a:off x="6345025" y="3020193"/>
            <a:ext cx="38764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The code to do this is straight forward</a:t>
            </a:r>
          </a:p>
          <a:p>
            <a:pPr algn="ctr"/>
            <a:r>
              <a:rPr lang="en-US" dirty="0"/>
              <a:t>(the plan code is not)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BBB94D-3247-528E-D02C-0C8C81CC716D}"/>
              </a:ext>
            </a:extLst>
          </p:cNvPr>
          <p:cNvSpPr txBox="1"/>
          <p:nvPr/>
        </p:nvSpPr>
        <p:spPr>
          <a:xfrm>
            <a:off x="6345025" y="4068351"/>
            <a:ext cx="2010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Human in the loop</a:t>
            </a:r>
          </a:p>
        </p:txBody>
      </p:sp>
    </p:spTree>
    <p:extLst>
      <p:ext uri="{BB962C8B-B14F-4D97-AF65-F5344CB8AC3E}">
        <p14:creationId xmlns:p14="http://schemas.microsoft.com/office/powerpoint/2010/main" val="2654041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AA579A-2CD2-FF44-80D5-7117596E31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7036A79-DA30-6798-4269-E333A048C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0CD5B1-524E-BB38-631E-69ECA4B7C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5</a:t>
            </a:fld>
            <a:endParaRPr lang="en-US"/>
          </a:p>
        </p:txBody>
      </p:sp>
      <p:pic>
        <p:nvPicPr>
          <p:cNvPr id="4" name="Picture 6" descr="Generated image">
            <a:extLst>
              <a:ext uri="{FF2B5EF4-FFF2-40B4-BE49-F238E27FC236}">
                <a16:creationId xmlns:a16="http://schemas.microsoft.com/office/drawing/2014/main" id="{D34016DA-8874-B233-40EC-E3A5644020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219" y="620485"/>
            <a:ext cx="1083130" cy="1083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Generated image">
            <a:extLst>
              <a:ext uri="{FF2B5EF4-FFF2-40B4-BE49-F238E27FC236}">
                <a16:creationId xmlns:a16="http://schemas.microsoft.com/office/drawing/2014/main" id="{6BFD409D-49B0-288B-F1EF-8F0A0C3541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219" y="1826078"/>
            <a:ext cx="1083130" cy="1083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Generated image">
            <a:extLst>
              <a:ext uri="{FF2B5EF4-FFF2-40B4-BE49-F238E27FC236}">
                <a16:creationId xmlns:a16="http://schemas.microsoft.com/office/drawing/2014/main" id="{88209CED-6A92-6E8B-E8AA-B6E57E2C68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219" y="3031671"/>
            <a:ext cx="1083130" cy="1083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Generated image">
            <a:extLst>
              <a:ext uri="{FF2B5EF4-FFF2-40B4-BE49-F238E27FC236}">
                <a16:creationId xmlns:a16="http://schemas.microsoft.com/office/drawing/2014/main" id="{4B9A1809-3471-468A-DFF5-7BEFE6B98A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219" y="4237264"/>
            <a:ext cx="1083130" cy="1083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Generated image">
            <a:extLst>
              <a:ext uri="{FF2B5EF4-FFF2-40B4-BE49-F238E27FC236}">
                <a16:creationId xmlns:a16="http://schemas.microsoft.com/office/drawing/2014/main" id="{971C532B-01F7-5C48-F129-E978E6BD64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219" y="5442857"/>
            <a:ext cx="1083130" cy="1083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Generated image">
            <a:extLst>
              <a:ext uri="{FF2B5EF4-FFF2-40B4-BE49-F238E27FC236}">
                <a16:creationId xmlns:a16="http://schemas.microsoft.com/office/drawing/2014/main" id="{5CB403BF-7A43-EC3E-71A6-571E93CAD0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219" y="6648450"/>
            <a:ext cx="1083130" cy="1083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176CAA4-886F-BC10-8D29-D773BFDC18E7}"/>
              </a:ext>
            </a:extLst>
          </p:cNvPr>
          <p:cNvSpPr txBox="1"/>
          <p:nvPr/>
        </p:nvSpPr>
        <p:spPr>
          <a:xfrm>
            <a:off x="1765300" y="977384"/>
            <a:ext cx="1358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Collision #1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A414F50-C781-7C49-3A21-C78F54D5B83A}"/>
              </a:ext>
            </a:extLst>
          </p:cNvPr>
          <p:cNvSpPr txBox="1"/>
          <p:nvPr/>
        </p:nvSpPr>
        <p:spPr>
          <a:xfrm>
            <a:off x="1765300" y="2182977"/>
            <a:ext cx="1358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Collision #2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F05511F-5C56-3B28-6FCB-A8D01C5A26F0}"/>
              </a:ext>
            </a:extLst>
          </p:cNvPr>
          <p:cNvSpPr txBox="1"/>
          <p:nvPr/>
        </p:nvSpPr>
        <p:spPr>
          <a:xfrm>
            <a:off x="1765299" y="3388570"/>
            <a:ext cx="1358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Collision #3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C0905C6-07D8-5905-26B7-5429E55C2CD9}"/>
              </a:ext>
            </a:extLst>
          </p:cNvPr>
          <p:cNvSpPr txBox="1"/>
          <p:nvPr/>
        </p:nvSpPr>
        <p:spPr>
          <a:xfrm>
            <a:off x="1765299" y="4594163"/>
            <a:ext cx="1358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Collision #4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C58A1FB-A5F7-E2EB-E3F4-BF6A934DF987}"/>
              </a:ext>
            </a:extLst>
          </p:cNvPr>
          <p:cNvSpPr txBox="1"/>
          <p:nvPr/>
        </p:nvSpPr>
        <p:spPr>
          <a:xfrm>
            <a:off x="1765300" y="5799756"/>
            <a:ext cx="1358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Collision #5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A5C8C02-B862-622C-B8FC-142DFB66C23B}"/>
              </a:ext>
            </a:extLst>
          </p:cNvPr>
          <p:cNvSpPr txBox="1"/>
          <p:nvPr/>
        </p:nvSpPr>
        <p:spPr>
          <a:xfrm>
            <a:off x="3659738" y="358875"/>
            <a:ext cx="82380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Experimental Particle Physics as a Big-Data Problem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78E495F-3906-DB5D-BD30-5815F62BD1E5}"/>
              </a:ext>
            </a:extLst>
          </p:cNvPr>
          <p:cNvSpPr txBox="1"/>
          <p:nvPr/>
        </p:nvSpPr>
        <p:spPr>
          <a:xfrm>
            <a:off x="3659738" y="1253296"/>
            <a:ext cx="79580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57300" indent="-1257300"/>
            <a:r>
              <a:rPr lang="en-US" b="1" dirty="0"/>
              <a:t>Question 6</a:t>
            </a:r>
            <a:r>
              <a:rPr lang="en-US" dirty="0"/>
              <a:t>: </a:t>
            </a:r>
            <a:r>
              <a:rPr lang="en-US" b="1" dirty="0"/>
              <a:t>For events with at least three jets, plot the </a:t>
            </a:r>
            <a:r>
              <a:rPr lang="en-US" b="1" dirty="0" err="1"/>
              <a:t>pT</a:t>
            </a:r>
            <a:r>
              <a:rPr lang="en-US" b="1" dirty="0"/>
              <a:t> of the trijet four-momentum that has the invariant mass closest to 172.5 GeV in each event and plot the maximum b-tagging discriminant value among the jets in this trijet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9B381E8-3D3A-0419-524C-1071CE21CC29}"/>
              </a:ext>
            </a:extLst>
          </p:cNvPr>
          <p:cNvSpPr txBox="1"/>
          <p:nvPr/>
        </p:nvSpPr>
        <p:spPr>
          <a:xfrm>
            <a:off x="4635500" y="2445120"/>
            <a:ext cx="706755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b="1" dirty="0">
                <a:solidFill>
                  <a:schemeClr val="accent2"/>
                </a:solidFill>
              </a:rPr>
              <a:t>Loop</a:t>
            </a:r>
            <a:r>
              <a:rPr lang="en-US" dirty="0"/>
              <a:t> over all the events</a:t>
            </a:r>
          </a:p>
          <a:p>
            <a:pPr marL="342900" indent="-342900">
              <a:buAutoNum type="arabicPeriod"/>
            </a:pPr>
            <a:r>
              <a:rPr lang="en-US" b="1" dirty="0">
                <a:solidFill>
                  <a:schemeClr val="accent2"/>
                </a:solidFill>
              </a:rPr>
              <a:t>Require</a:t>
            </a:r>
            <a:r>
              <a:rPr lang="en-US" dirty="0"/>
              <a:t> the event to have three jets</a:t>
            </a:r>
          </a:p>
          <a:p>
            <a:pPr marL="342900" indent="-342900">
              <a:buAutoNum type="arabicPeriod"/>
            </a:pPr>
            <a:r>
              <a:rPr lang="en-US" b="1" dirty="0">
                <a:solidFill>
                  <a:schemeClr val="accent2"/>
                </a:solidFill>
              </a:rPr>
              <a:t>Fetch</a:t>
            </a:r>
            <a:r>
              <a:rPr lang="en-US" dirty="0"/>
              <a:t> the jets</a:t>
            </a:r>
          </a:p>
          <a:p>
            <a:pPr marL="342900" indent="-342900">
              <a:buAutoNum type="arabicPeriod"/>
            </a:pPr>
            <a:r>
              <a:rPr lang="en-US" b="1" dirty="0">
                <a:solidFill>
                  <a:schemeClr val="accent2"/>
                </a:solidFill>
              </a:rPr>
              <a:t>Form</a:t>
            </a:r>
            <a:r>
              <a:rPr lang="en-US" dirty="0"/>
              <a:t> all 3-pair combinations</a:t>
            </a:r>
          </a:p>
          <a:p>
            <a:pPr marL="342900" indent="-342900">
              <a:buAutoNum type="arabicPeriod"/>
            </a:pPr>
            <a:r>
              <a:rPr lang="en-US" b="1" dirty="0">
                <a:solidFill>
                  <a:schemeClr val="accent2"/>
                </a:solidFill>
              </a:rPr>
              <a:t>Pick</a:t>
            </a:r>
            <a:r>
              <a:rPr lang="en-US" dirty="0"/>
              <a:t> the 3-pair combination closest to mass 172.5 GeV (top mass)</a:t>
            </a:r>
          </a:p>
          <a:p>
            <a:pPr marL="342900" indent="-342900">
              <a:buAutoNum type="arabicPeriod"/>
            </a:pPr>
            <a:r>
              <a:rPr lang="en-US" b="1" dirty="0">
                <a:solidFill>
                  <a:schemeClr val="accent2"/>
                </a:solidFill>
              </a:rPr>
              <a:t>Fill</a:t>
            </a:r>
            <a:r>
              <a:rPr lang="en-US" dirty="0"/>
              <a:t> an appropriately defined histogram</a:t>
            </a:r>
          </a:p>
          <a:p>
            <a:pPr marL="342900" indent="-342900">
              <a:buAutoNum type="arabicPeriod"/>
            </a:pPr>
            <a:r>
              <a:rPr lang="en-US" b="1" dirty="0">
                <a:solidFill>
                  <a:schemeClr val="accent2"/>
                </a:solidFill>
              </a:rPr>
              <a:t>Fetch</a:t>
            </a:r>
            <a:r>
              <a:rPr lang="en-US" dirty="0"/>
              <a:t> the b-tagging discriminate for all three jets</a:t>
            </a:r>
          </a:p>
          <a:p>
            <a:pPr marL="342900" indent="-342900">
              <a:buAutoNum type="arabicPeriod"/>
            </a:pPr>
            <a:r>
              <a:rPr lang="en-US" b="1" dirty="0">
                <a:solidFill>
                  <a:schemeClr val="accent2"/>
                </a:solidFill>
              </a:rPr>
              <a:t>Fill</a:t>
            </a:r>
            <a:r>
              <a:rPr lang="en-US" dirty="0"/>
              <a:t> an appropriately defined histogram with the largest discriminate value.</a:t>
            </a:r>
          </a:p>
          <a:p>
            <a:pPr marL="342900" indent="-342900">
              <a:buAutoNum type="arabicPeriod"/>
            </a:pPr>
            <a:r>
              <a:rPr lang="en-US" b="1" dirty="0">
                <a:solidFill>
                  <a:schemeClr val="accent2"/>
                </a:solidFill>
              </a:rPr>
              <a:t>Plot</a:t>
            </a:r>
            <a:r>
              <a:rPr lang="en-US" dirty="0"/>
              <a:t> the histograms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A6934AFB-2324-3581-2383-D68A27B5CD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7712" y="4816588"/>
            <a:ext cx="1670050" cy="1252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>
            <a:extLst>
              <a:ext uri="{FF2B5EF4-FFF2-40B4-BE49-F238E27FC236}">
                <a16:creationId xmlns:a16="http://schemas.microsoft.com/office/drawing/2014/main" id="{8BB55F35-B148-57B9-6B4B-550BB09C8C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8912" y="4816588"/>
            <a:ext cx="1670050" cy="1252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2ED05672-D3FA-7B2A-5097-97D65DDE586D}"/>
              </a:ext>
            </a:extLst>
          </p:cNvPr>
          <p:cNvSpPr txBox="1"/>
          <p:nvPr/>
        </p:nvSpPr>
        <p:spPr>
          <a:xfrm>
            <a:off x="3282114" y="5401645"/>
            <a:ext cx="52641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Loop over combinations of objects in the same collection and extract a property of the combinations other than the key used to sort them.</a:t>
            </a:r>
          </a:p>
        </p:txBody>
      </p:sp>
    </p:spTree>
    <p:extLst>
      <p:ext uri="{BB962C8B-B14F-4D97-AF65-F5344CB8AC3E}">
        <p14:creationId xmlns:p14="http://schemas.microsoft.com/office/powerpoint/2010/main" val="36289430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995E6BF-6DA6-4A45-D543-547D78B75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4A0BD2-4B1D-BF5B-328B-39CE4CB53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50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783AA4-CAAC-37F5-14E4-6BBCCFA59349}"/>
              </a:ext>
            </a:extLst>
          </p:cNvPr>
          <p:cNvSpPr txBox="1"/>
          <p:nvPr/>
        </p:nvSpPr>
        <p:spPr>
          <a:xfrm>
            <a:off x="5391321" y="330200"/>
            <a:ext cx="140936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>
                <a:latin typeface="+mj-lt"/>
              </a:rPr>
              <a:t>But…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9D67296-6744-A148-719F-8559A9D0CCA1}"/>
              </a:ext>
            </a:extLst>
          </p:cNvPr>
          <p:cNvSpPr txBox="1"/>
          <p:nvPr/>
        </p:nvSpPr>
        <p:spPr>
          <a:xfrm>
            <a:off x="527050" y="2136338"/>
            <a:ext cx="513903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All modes of interaction/interface need </a:t>
            </a:r>
            <a:r>
              <a:rPr lang="en-US" i="1" dirty="0"/>
              <a:t>hint</a:t>
            </a:r>
            <a:r>
              <a:rPr lang="en-US" dirty="0"/>
              <a:t> files!!!</a:t>
            </a:r>
          </a:p>
          <a:p>
            <a:endParaRPr lang="en-US" dirty="0"/>
          </a:p>
          <a:p>
            <a:r>
              <a:rPr lang="en-US" dirty="0"/>
              <a:t>Different Tasks: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Different set of hint files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RDataFrame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TopCPToolkit</a:t>
            </a:r>
            <a:r>
              <a:rPr lang="en-US" dirty="0"/>
              <a:t> (internal ATLAS framework)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Different prompts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Make a plot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Extract a ML training/inference dataset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379629-18C2-5898-3149-5D3DE9936F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6691" y="1574800"/>
            <a:ext cx="5377934" cy="370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8784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B07A6F0-41ED-4B0F-67AE-8275069F7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868BCD-1813-0F7E-F9B6-0EF4FDF70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51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F8C54EF-89F8-38D5-1031-DEFA5E630DD8}"/>
              </a:ext>
            </a:extLst>
          </p:cNvPr>
          <p:cNvSpPr txBox="1"/>
          <p:nvPr/>
        </p:nvSpPr>
        <p:spPr>
          <a:xfrm>
            <a:off x="3190726" y="330200"/>
            <a:ext cx="58105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>
                <a:latin typeface="+mj-lt"/>
              </a:rPr>
              <a:t>Further Hint File Benefits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3C20F2-C6C6-CE61-EF94-611257F34B2F}"/>
              </a:ext>
            </a:extLst>
          </p:cNvPr>
          <p:cNvSpPr txBox="1"/>
          <p:nvPr/>
        </p:nvSpPr>
        <p:spPr>
          <a:xfrm>
            <a:off x="603250" y="1809750"/>
            <a:ext cx="574675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Hint files are useful for humans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good as a tutorial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But excellent as a cheat sheet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Will need to track software versions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You have to debug the hint files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Means using an LLM to accomplish tasks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You’ll find bad errors messages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If the LLM can’t figure out how to fix, a non-expert user probably can’t either!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Improve error messages!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You’ll certainly find things you take for granted as an expert.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An LLM is a beginner </a:t>
            </a:r>
            <a:r>
              <a:rPr lang="en-US" i="1" dirty="0"/>
              <a:t>every dam time</a:t>
            </a:r>
            <a:r>
              <a:rPr lang="en-US" dirty="0"/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4782A6-1FBA-092E-8CEF-084078DB1B0C}"/>
              </a:ext>
            </a:extLst>
          </p:cNvPr>
          <p:cNvSpPr txBox="1"/>
          <p:nvPr/>
        </p:nvSpPr>
        <p:spPr>
          <a:xfrm>
            <a:off x="7429500" y="2967335"/>
            <a:ext cx="444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What if we agreed to a convention and put hint files in a certain location in the software package’s git repo?</a:t>
            </a:r>
          </a:p>
        </p:txBody>
      </p:sp>
    </p:spTree>
    <p:extLst>
      <p:ext uri="{BB962C8B-B14F-4D97-AF65-F5344CB8AC3E}">
        <p14:creationId xmlns:p14="http://schemas.microsoft.com/office/powerpoint/2010/main" val="14132052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CDD94-5A74-3D99-8CBC-57AFE15A7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 TeV Z-Prime – details from the run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0A9FFE-01C7-CC21-268E-EE8E38F88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473A9F-F9AC-9F2D-106C-C31FC59A1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52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D7D28EC-8B89-DD95-F2CD-617530DB39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9303" y="1439079"/>
            <a:ext cx="7753393" cy="4477417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2701B7F3-EC10-ADBB-9462-C47B6419054B}"/>
              </a:ext>
            </a:extLst>
          </p:cNvPr>
          <p:cNvSpPr/>
          <p:nvPr/>
        </p:nvSpPr>
        <p:spPr>
          <a:xfrm>
            <a:off x="7458096" y="3438525"/>
            <a:ext cx="1724025" cy="971550"/>
          </a:xfrm>
          <a:prstGeom prst="ellipse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38945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C2986A9-D80D-0DBD-DF25-4033D648CAF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64330"/>
          <a:stretch>
            <a:fillRect/>
          </a:stretch>
        </p:blipFill>
        <p:spPr>
          <a:xfrm>
            <a:off x="1813915" y="652075"/>
            <a:ext cx="8564170" cy="198105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F78F153-F3AE-8A9E-146D-BA70FE6238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3915" y="652075"/>
            <a:ext cx="8564170" cy="55538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809C13-5585-6ADF-AC63-F162E3D8D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05DD39-A839-3163-43A4-DD196EEBD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53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78166CF-C925-B816-CE36-78CF1954BC8F}"/>
              </a:ext>
            </a:extLst>
          </p:cNvPr>
          <p:cNvSpPr txBox="1"/>
          <p:nvPr/>
        </p:nvSpPr>
        <p:spPr>
          <a:xfrm>
            <a:off x="1894115" y="740229"/>
            <a:ext cx="2626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OpenAI – Web Interface</a:t>
            </a:r>
          </a:p>
          <a:p>
            <a:r>
              <a:rPr lang="en-US" b="1" dirty="0"/>
              <a:t>(ChatGPT-5)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0265719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E2237AE-024B-D878-CF2D-AE0D649AA4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7703" y="1947656"/>
            <a:ext cx="4639322" cy="296268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01F9C9-C47E-4DC5-0D49-90B9D0115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BCAC62-7FC9-491C-F2EE-E2A4F9BB2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54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779BCC-E7B0-75ED-E8D8-0EB421BFB5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4976" y="118946"/>
            <a:ext cx="4987114" cy="662010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1F2F111-0652-4D0A-B672-A697039E50BE}"/>
              </a:ext>
            </a:extLst>
          </p:cNvPr>
          <p:cNvSpPr txBox="1"/>
          <p:nvPr/>
        </p:nvSpPr>
        <p:spPr>
          <a:xfrm>
            <a:off x="330894" y="400050"/>
            <a:ext cx="60529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Less disappointing that you’d expect, but still disappointing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Nothing to read the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info on how to access the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systematic error treatment (a “tweak” according to it)</a:t>
            </a:r>
          </a:p>
        </p:txBody>
      </p:sp>
    </p:spTree>
    <p:extLst>
      <p:ext uri="{BB962C8B-B14F-4D97-AF65-F5344CB8AC3E}">
        <p14:creationId xmlns:p14="http://schemas.microsoft.com/office/powerpoint/2010/main" val="2271735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582D647-6C0D-F62C-02C1-A15A05933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3C785E-7A02-E826-2C98-124181E57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6</a:t>
            </a:fld>
            <a:endParaRPr lang="en-US"/>
          </a:p>
        </p:txBody>
      </p:sp>
      <p:pic>
        <p:nvPicPr>
          <p:cNvPr id="4" name="Picture 3" descr="A blue and purple circle with white lines&#10;&#10;AI-generated content may be incorrect.">
            <a:extLst>
              <a:ext uri="{FF2B5EF4-FFF2-40B4-BE49-F238E27FC236}">
                <a16:creationId xmlns:a16="http://schemas.microsoft.com/office/drawing/2014/main" id="{FD33DCAA-4672-8664-9561-44E980F6BE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2611" y="5563221"/>
            <a:ext cx="1069850" cy="1069850"/>
          </a:xfrm>
          <a:prstGeom prst="rect">
            <a:avLst/>
          </a:prstGeom>
        </p:spPr>
      </p:pic>
      <p:pic>
        <p:nvPicPr>
          <p:cNvPr id="9218" name="Picture 2" descr="ServiceX logo">
            <a:extLst>
              <a:ext uri="{FF2B5EF4-FFF2-40B4-BE49-F238E27FC236}">
                <a16:creationId xmlns:a16="http://schemas.microsoft.com/office/drawing/2014/main" id="{B0FFBA8C-131A-2C76-0B2F-85AF174463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488950"/>
            <a:ext cx="17526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7BFA0B-72F0-A39F-6497-B1A8620B7F9E}"/>
              </a:ext>
            </a:extLst>
          </p:cNvPr>
          <p:cNvSpPr txBox="1"/>
          <p:nvPr/>
        </p:nvSpPr>
        <p:spPr>
          <a:xfrm>
            <a:off x="2974975" y="1042084"/>
            <a:ext cx="4476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Get data off the GRID and convert it to a columnar format in a scalable way.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6B1B178-962D-F326-F1D9-DE9A3B4A7D42}"/>
              </a:ext>
            </a:extLst>
          </p:cNvPr>
          <p:cNvGrpSpPr/>
          <p:nvPr/>
        </p:nvGrpSpPr>
        <p:grpSpPr>
          <a:xfrm>
            <a:off x="163512" y="2749550"/>
            <a:ext cx="2136775" cy="1196981"/>
            <a:chOff x="144862" y="2692400"/>
            <a:chExt cx="2136775" cy="119698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83FAB02-49A7-DA96-0DD5-5EB92C7B03D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8300" y="2692400"/>
              <a:ext cx="1789900" cy="646331"/>
            </a:xfrm>
            <a:prstGeom prst="rect">
              <a:avLst/>
            </a:prstGeom>
          </p:spPr>
        </p:pic>
        <p:pic>
          <p:nvPicPr>
            <p:cNvPr id="9222" name="Picture 6" descr="Vector logo">
              <a:extLst>
                <a:ext uri="{FF2B5EF4-FFF2-40B4-BE49-F238E27FC236}">
                  <a16:creationId xmlns:a16="http://schemas.microsoft.com/office/drawing/2014/main" id="{488D7B97-B11C-F72C-8FF5-826FE21022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862" y="3519270"/>
              <a:ext cx="2136775" cy="3701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3A764B66-4477-3081-76BA-B1646E63FDC6}"/>
              </a:ext>
            </a:extLst>
          </p:cNvPr>
          <p:cNvSpPr txBox="1"/>
          <p:nvPr/>
        </p:nvSpPr>
        <p:spPr>
          <a:xfrm>
            <a:off x="2743200" y="3105834"/>
            <a:ext cx="4940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Manipulate columns, filter, 4-vector algebra, etc.</a:t>
            </a:r>
          </a:p>
          <a:p>
            <a:pPr algn="ctr"/>
            <a:r>
              <a:rPr lang="en-US" dirty="0"/>
              <a:t>“</a:t>
            </a:r>
            <a:r>
              <a:rPr lang="en-US" dirty="0" err="1"/>
              <a:t>numpy</a:t>
            </a:r>
            <a:r>
              <a:rPr lang="en-US" dirty="0"/>
              <a:t>” for jagged data</a:t>
            </a:r>
          </a:p>
        </p:txBody>
      </p:sp>
      <p:pic>
        <p:nvPicPr>
          <p:cNvPr id="9224" name="Picture 8" descr="Histogram projects logo">
            <a:extLst>
              <a:ext uri="{FF2B5EF4-FFF2-40B4-BE49-F238E27FC236}">
                <a16:creationId xmlns:a16="http://schemas.microsoft.com/office/drawing/2014/main" id="{F2663125-81F6-9B74-D0B5-791721C94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762" y="4495485"/>
            <a:ext cx="1960273" cy="803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9E77CBD-8195-2146-159D-9DDA0445C675}"/>
              </a:ext>
            </a:extLst>
          </p:cNvPr>
          <p:cNvSpPr txBox="1"/>
          <p:nvPr/>
        </p:nvSpPr>
        <p:spPr>
          <a:xfrm>
            <a:off x="2743200" y="4574114"/>
            <a:ext cx="4940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Histogram manipulation, plotting (matplotlib), HEP formatting, etc.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127BF9E-081A-C1A7-0AFB-846E05E7D08E}"/>
              </a:ext>
            </a:extLst>
          </p:cNvPr>
          <p:cNvSpPr txBox="1"/>
          <p:nvPr/>
        </p:nvSpPr>
        <p:spPr>
          <a:xfrm rot="5400000">
            <a:off x="8302895" y="2828834"/>
            <a:ext cx="41896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Workflow</a:t>
            </a:r>
          </a:p>
        </p:txBody>
      </p:sp>
    </p:spTree>
    <p:extLst>
      <p:ext uri="{BB962C8B-B14F-4D97-AF65-F5344CB8AC3E}">
        <p14:creationId xmlns:p14="http://schemas.microsoft.com/office/powerpoint/2010/main" val="1828155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C3CBE71-8AE1-20FB-FDD0-359581DDF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633897B-C9F5-3D61-1186-C5C9BD219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7</a:t>
            </a:fld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BA3C620-88F5-009D-64F9-BF9030C95C6E}"/>
              </a:ext>
            </a:extLst>
          </p:cNvPr>
          <p:cNvSpPr/>
          <p:nvPr/>
        </p:nvSpPr>
        <p:spPr>
          <a:xfrm>
            <a:off x="711200" y="979488"/>
            <a:ext cx="2152650" cy="88265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ServiceX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FE610CA-30A2-D8FA-4339-12FDE8FEE564}"/>
              </a:ext>
            </a:extLst>
          </p:cNvPr>
          <p:cNvSpPr/>
          <p:nvPr/>
        </p:nvSpPr>
        <p:spPr>
          <a:xfrm>
            <a:off x="711200" y="2116138"/>
            <a:ext cx="2152650" cy="88265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Awkward Array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BB5487A-D9BB-C574-C763-21DE9B82D91A}"/>
              </a:ext>
            </a:extLst>
          </p:cNvPr>
          <p:cNvSpPr/>
          <p:nvPr/>
        </p:nvSpPr>
        <p:spPr>
          <a:xfrm>
            <a:off x="711200" y="3252788"/>
            <a:ext cx="2152650" cy="88265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Vector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7562F66-E43B-A672-EE5F-9E7E7551A35B}"/>
              </a:ext>
            </a:extLst>
          </p:cNvPr>
          <p:cNvSpPr/>
          <p:nvPr/>
        </p:nvSpPr>
        <p:spPr>
          <a:xfrm>
            <a:off x="711200" y="4389438"/>
            <a:ext cx="2152650" cy="88265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Hist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970AEB0-545B-72C0-D28D-E1D984927D8D}"/>
              </a:ext>
            </a:extLst>
          </p:cNvPr>
          <p:cNvSpPr/>
          <p:nvPr/>
        </p:nvSpPr>
        <p:spPr>
          <a:xfrm>
            <a:off x="711200" y="5473700"/>
            <a:ext cx="2152650" cy="88265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ATLAS </a:t>
            </a:r>
            <a:r>
              <a:rPr lang="en-US" dirty="0" err="1"/>
              <a:t>xAOD</a:t>
            </a:r>
            <a:r>
              <a:rPr lang="en-US" dirty="0"/>
              <a:t> Data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5BA3673-8530-9F53-9BB8-DBAB3BC0F0FD}"/>
              </a:ext>
            </a:extLst>
          </p:cNvPr>
          <p:cNvSpPr txBox="1"/>
          <p:nvPr/>
        </p:nvSpPr>
        <p:spPr>
          <a:xfrm>
            <a:off x="1267735" y="501650"/>
            <a:ext cx="1039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Hint Text</a:t>
            </a:r>
          </a:p>
        </p:txBody>
      </p:sp>
      <p:sp>
        <p:nvSpPr>
          <p:cNvPr id="11" name="Scroll: Vertical 10">
            <a:extLst>
              <a:ext uri="{FF2B5EF4-FFF2-40B4-BE49-F238E27FC236}">
                <a16:creationId xmlns:a16="http://schemas.microsoft.com/office/drawing/2014/main" id="{30CB339E-B035-4440-AE94-E97960F16C25}"/>
              </a:ext>
            </a:extLst>
          </p:cNvPr>
          <p:cNvSpPr/>
          <p:nvPr/>
        </p:nvSpPr>
        <p:spPr>
          <a:xfrm>
            <a:off x="3130550" y="2656681"/>
            <a:ext cx="2133600" cy="1544638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Prompt</a:t>
            </a:r>
          </a:p>
        </p:txBody>
      </p:sp>
      <p:sp>
        <p:nvSpPr>
          <p:cNvPr id="12" name="Scroll: Vertical 11">
            <a:extLst>
              <a:ext uri="{FF2B5EF4-FFF2-40B4-BE49-F238E27FC236}">
                <a16:creationId xmlns:a16="http://schemas.microsoft.com/office/drawing/2014/main" id="{B81D0D9B-C96D-10F3-ADCC-FCD2A101CCBF}"/>
              </a:ext>
            </a:extLst>
          </p:cNvPr>
          <p:cNvSpPr/>
          <p:nvPr/>
        </p:nvSpPr>
        <p:spPr>
          <a:xfrm>
            <a:off x="5486400" y="2656681"/>
            <a:ext cx="2133600" cy="1544638"/>
          </a:xfrm>
          <a:prstGeom prst="verticalScroll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Question</a:t>
            </a:r>
          </a:p>
        </p:txBody>
      </p:sp>
      <p:sp>
        <p:nvSpPr>
          <p:cNvPr id="13" name="Flowchart: Process 12">
            <a:extLst>
              <a:ext uri="{FF2B5EF4-FFF2-40B4-BE49-F238E27FC236}">
                <a16:creationId xmlns:a16="http://schemas.microsoft.com/office/drawing/2014/main" id="{CD565B33-F560-3305-DA7D-7BDA86568442}"/>
              </a:ext>
            </a:extLst>
          </p:cNvPr>
          <p:cNvSpPr/>
          <p:nvPr/>
        </p:nvSpPr>
        <p:spPr>
          <a:xfrm>
            <a:off x="9525000" y="2607072"/>
            <a:ext cx="2463800" cy="1643856"/>
          </a:xfrm>
          <a:prstGeom prst="flowChart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Large Language Model</a:t>
            </a: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4C20D9C5-7722-D1DE-BE8D-69BA46D349CA}"/>
              </a:ext>
            </a:extLst>
          </p:cNvPr>
          <p:cNvSpPr/>
          <p:nvPr/>
        </p:nvSpPr>
        <p:spPr>
          <a:xfrm>
            <a:off x="7937500" y="1593850"/>
            <a:ext cx="1346200" cy="3670300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053ABFD-FB5B-A375-77CE-BA6BA9853645}"/>
              </a:ext>
            </a:extLst>
          </p:cNvPr>
          <p:cNvSpPr txBox="1"/>
          <p:nvPr/>
        </p:nvSpPr>
        <p:spPr>
          <a:xfrm>
            <a:off x="3784600" y="5126593"/>
            <a:ext cx="2394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Same for all questions</a:t>
            </a:r>
          </a:p>
        </p:txBody>
      </p:sp>
      <p:sp>
        <p:nvSpPr>
          <p:cNvPr id="16" name="Arrow: Up 15">
            <a:extLst>
              <a:ext uri="{FF2B5EF4-FFF2-40B4-BE49-F238E27FC236}">
                <a16:creationId xmlns:a16="http://schemas.microsoft.com/office/drawing/2014/main" id="{DF7CA771-D4D3-5FBC-AE75-C02A85BDEEBB}"/>
              </a:ext>
            </a:extLst>
          </p:cNvPr>
          <p:cNvSpPr/>
          <p:nvPr/>
        </p:nvSpPr>
        <p:spPr>
          <a:xfrm rot="19806686">
            <a:off x="4480310" y="4255763"/>
            <a:ext cx="311150" cy="846419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Up 16">
            <a:extLst>
              <a:ext uri="{FF2B5EF4-FFF2-40B4-BE49-F238E27FC236}">
                <a16:creationId xmlns:a16="http://schemas.microsoft.com/office/drawing/2014/main" id="{1F5700B3-FFA8-53F9-0ACF-A482B38260B7}"/>
              </a:ext>
            </a:extLst>
          </p:cNvPr>
          <p:cNvSpPr/>
          <p:nvPr/>
        </p:nvSpPr>
        <p:spPr>
          <a:xfrm rot="16200000">
            <a:off x="4014672" y="4843264"/>
            <a:ext cx="311150" cy="1622822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C2BEDD9-A0BC-2A2F-C7F1-8E54F92C3A39}"/>
              </a:ext>
            </a:extLst>
          </p:cNvPr>
          <p:cNvSpPr txBox="1"/>
          <p:nvPr/>
        </p:nvSpPr>
        <p:spPr>
          <a:xfrm>
            <a:off x="3540206" y="978297"/>
            <a:ext cx="439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Different hint files for different workflows…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D27739B-8909-8182-30F4-6141F25BF69D}"/>
              </a:ext>
            </a:extLst>
          </p:cNvPr>
          <p:cNvCxnSpPr>
            <a:stCxn id="4" idx="1"/>
          </p:cNvCxnSpPr>
          <p:nvPr/>
        </p:nvCxnSpPr>
        <p:spPr>
          <a:xfrm flipH="1">
            <a:off x="3026229" y="1162963"/>
            <a:ext cx="513977" cy="282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27A2CABB-74A4-9146-C698-C5152E019A79}"/>
              </a:ext>
            </a:extLst>
          </p:cNvPr>
          <p:cNvSpPr txBox="1"/>
          <p:nvPr/>
        </p:nvSpPr>
        <p:spPr>
          <a:xfrm>
            <a:off x="3540206" y="1655419"/>
            <a:ext cx="4808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Different prompts for different tasks/workflows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FEEAEB3-9E02-7D51-A25C-7048FEE0889F}"/>
              </a:ext>
            </a:extLst>
          </p:cNvPr>
          <p:cNvCxnSpPr>
            <a:stCxn id="20" idx="2"/>
          </p:cNvCxnSpPr>
          <p:nvPr/>
        </p:nvCxnSpPr>
        <p:spPr>
          <a:xfrm flipH="1">
            <a:off x="4582886" y="2024751"/>
            <a:ext cx="1361568" cy="4299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9321782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9ADB3E0-3E98-CC65-9729-120F156C2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D75F952-A486-901E-FC2E-81B33C3E4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8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576C1F-A082-11DD-7AD4-6FAD0997055C}"/>
              </a:ext>
            </a:extLst>
          </p:cNvPr>
          <p:cNvSpPr txBox="1"/>
          <p:nvPr/>
        </p:nvSpPr>
        <p:spPr>
          <a:xfrm>
            <a:off x="9569450" y="136525"/>
            <a:ext cx="2513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Github with all hint files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3C98DBD-E93B-4B14-C9F4-33EBF7D1A2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375" y="1478419"/>
            <a:ext cx="5403975" cy="390116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4EBD712-2AC1-97DF-BC7C-74DC07B6B0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6691" y="1574800"/>
            <a:ext cx="5377934" cy="37084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DC40E86-E479-1C81-6725-3244929EFC62}"/>
              </a:ext>
            </a:extLst>
          </p:cNvPr>
          <p:cNvSpPr txBox="1"/>
          <p:nvPr/>
        </p:nvSpPr>
        <p:spPr>
          <a:xfrm>
            <a:off x="1706502" y="952500"/>
            <a:ext cx="2625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Awkward Array Hints File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1733303-DC81-2DBB-53A2-EE9CAD2281A5}"/>
              </a:ext>
            </a:extLst>
          </p:cNvPr>
          <p:cNvSpPr txBox="1"/>
          <p:nvPr/>
        </p:nvSpPr>
        <p:spPr>
          <a:xfrm>
            <a:off x="7883763" y="953532"/>
            <a:ext cx="2603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ATLAS </a:t>
            </a:r>
            <a:r>
              <a:rPr lang="en-US" dirty="0" err="1"/>
              <a:t>xAOD</a:t>
            </a:r>
            <a:r>
              <a:rPr lang="en-US" dirty="0"/>
              <a:t> Data Model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AFA366E-B624-3E31-5AF0-859BD63EF5C7}"/>
              </a:ext>
            </a:extLst>
          </p:cNvPr>
          <p:cNvSpPr txBox="1"/>
          <p:nvPr/>
        </p:nvSpPr>
        <p:spPr>
          <a:xfrm>
            <a:off x="5064916" y="5631517"/>
            <a:ext cx="2062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Factorized by topic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6FB0C5-8E9B-7BF2-FDCA-3E6DA9026DDA}"/>
              </a:ext>
            </a:extLst>
          </p:cNvPr>
          <p:cNvSpPr txBox="1"/>
          <p:nvPr/>
        </p:nvSpPr>
        <p:spPr>
          <a:xfrm>
            <a:off x="5049784" y="5941437"/>
            <a:ext cx="209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</a:t>
            </a:r>
            <a:r>
              <a:rPr lang="en-US" dirty="0">
                <a:hlinkClick r:id="rId5"/>
              </a:rPr>
              <a:t>hint text on github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71725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999301-F072-1914-66CB-759092B582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9579445-B158-8D54-A009-0274224BF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(UW/Seattle)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D6CB120-4A38-AB75-31A4-ECE26608A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F377-2DF4-471D-9DFF-6135395827B8}" type="slidenum">
              <a:rPr lang="en-US" smtClean="0"/>
              <a:t>9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AA5672-8F87-C06E-B023-FBF38461F8F7}"/>
              </a:ext>
            </a:extLst>
          </p:cNvPr>
          <p:cNvSpPr txBox="1"/>
          <p:nvPr/>
        </p:nvSpPr>
        <p:spPr>
          <a:xfrm>
            <a:off x="9569450" y="136525"/>
            <a:ext cx="2513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Github with all hint files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98EC9FD-99E7-5651-6D2F-0B09F68F2E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375" y="1478419"/>
            <a:ext cx="5403975" cy="390116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5C71623-03C6-04E8-83A6-9AE7AEA2BB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6691" y="1574800"/>
            <a:ext cx="5377934" cy="37084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561A48E-9153-A423-DDAC-9AD9A41039F4}"/>
              </a:ext>
            </a:extLst>
          </p:cNvPr>
          <p:cNvSpPr txBox="1"/>
          <p:nvPr/>
        </p:nvSpPr>
        <p:spPr>
          <a:xfrm>
            <a:off x="1706502" y="952500"/>
            <a:ext cx="2625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Awkward Array Hints File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B25DC71-3F32-E0A2-D2C0-4E30A21B78BF}"/>
              </a:ext>
            </a:extLst>
          </p:cNvPr>
          <p:cNvSpPr txBox="1"/>
          <p:nvPr/>
        </p:nvSpPr>
        <p:spPr>
          <a:xfrm>
            <a:off x="7883763" y="953532"/>
            <a:ext cx="2603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ATLAS </a:t>
            </a:r>
            <a:r>
              <a:rPr lang="en-US" dirty="0" err="1"/>
              <a:t>xAOD</a:t>
            </a:r>
            <a:r>
              <a:rPr lang="en-US" dirty="0"/>
              <a:t> Data Model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0B8A8E-83A5-20B2-D3A7-411EB020E94A}"/>
              </a:ext>
            </a:extLst>
          </p:cNvPr>
          <p:cNvSpPr txBox="1"/>
          <p:nvPr/>
        </p:nvSpPr>
        <p:spPr>
          <a:xfrm>
            <a:off x="2959100" y="2132468"/>
            <a:ext cx="7410450" cy="286232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Writing Hint Files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Used a LLM to draft many of the bigger ones first (“deep research”)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Wrote some by hand (e.g. </a:t>
            </a:r>
            <a:r>
              <a:rPr lang="en-US" dirty="0" err="1"/>
              <a:t>xAOD</a:t>
            </a:r>
            <a:r>
              <a:rPr lang="en-US" dirty="0"/>
              <a:t> Data Model) – no good public source of documentation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Iterate – when the LLM gave a confusing answer, could often trace it to incorrect or unclear hint files! [Found some errors in source documentation]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These hint files end up being quite useful for humans (FAQ’s)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60BAE7-F6C6-C33F-BF46-1C81C827BCAD}"/>
              </a:ext>
            </a:extLst>
          </p:cNvPr>
          <p:cNvSpPr txBox="1"/>
          <p:nvPr/>
        </p:nvSpPr>
        <p:spPr>
          <a:xfrm>
            <a:off x="5064916" y="5631517"/>
            <a:ext cx="2062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Factorized by topic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CD8B400-4157-A5CE-0C09-4B9305277FE2}"/>
              </a:ext>
            </a:extLst>
          </p:cNvPr>
          <p:cNvSpPr txBox="1"/>
          <p:nvPr/>
        </p:nvSpPr>
        <p:spPr>
          <a:xfrm>
            <a:off x="5202614" y="5926115"/>
            <a:ext cx="1786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</a:t>
            </a:r>
            <a:r>
              <a:rPr lang="en-US" dirty="0">
                <a:hlinkClick r:id="rId5"/>
              </a:rPr>
              <a:t>hints on github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373359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3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4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6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538D9D"/>
      </a:hlink>
      <a:folHlink>
        <a:srgbClr val="A5738E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3A418E6B-C5F0-4B95-8D77-61E3EF3B5D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889de9c-4683-4e20-82ec-4d165fc7dee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29884D164C3F0478601132BF2E87461" ma:contentTypeVersion="9" ma:contentTypeDescription="Create a new document." ma:contentTypeScope="" ma:versionID="2d0aacd9c6672c724238edf91524b28b">
  <xsd:schema xmlns:xsd="http://www.w3.org/2001/XMLSchema" xmlns:xs="http://www.w3.org/2001/XMLSchema" xmlns:p="http://schemas.microsoft.com/office/2006/metadata/properties" xmlns:ns3="3c73be65-44d1-4b35-a2b0-8627680aa741" xmlns:ns4="8889de9c-4683-4e20-82ec-4d165fc7dee4" targetNamespace="http://schemas.microsoft.com/office/2006/metadata/properties" ma:root="true" ma:fieldsID="fd7de38b9468ad128439d38e1cff26f9" ns3:_="" ns4:_="">
    <xsd:import namespace="3c73be65-44d1-4b35-a2b0-8627680aa741"/>
    <xsd:import namespace="8889de9c-4683-4e20-82ec-4d165fc7dee4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SearchProperties" minOccurs="0"/>
                <xsd:element ref="ns4:_activity" minOccurs="0"/>
                <xsd:element ref="ns4:MediaServiceObjectDetectorVersions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73be65-44d1-4b35-a2b0-8627680aa74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89de9c-4683-4e20-82ec-4d165fc7dee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_activity" ma:index="14" nillable="true" ma:displayName="_activity" ma:hidden="true" ma:internalName="_activity">
      <xsd:simpleType>
        <xsd:restriction base="dms:Note"/>
      </xsd:simple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74C1A82-2F50-437F-96EB-4CFCA1514DA3}">
  <ds:schemaRefs>
    <ds:schemaRef ds:uri="http://www.w3.org/XML/1998/namespace"/>
    <ds:schemaRef ds:uri="http://schemas.openxmlformats.org/package/2006/metadata/core-properties"/>
    <ds:schemaRef ds:uri="3c73be65-44d1-4b35-a2b0-8627680aa741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8889de9c-4683-4e20-82ec-4d165fc7dee4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D8CAE872-CB3E-4883-A13D-6E0DC604906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c73be65-44d1-4b35-a2b0-8627680aa741"/>
    <ds:schemaRef ds:uri="8889de9c-4683-4e20-82ec-4d165fc7dee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8BF65D0-19AB-41F9-8BAB-34DE5A62139A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f6b6dd5b-f02f-441a-99a0-162ac5060bd2}" enabled="0" method="" siteId="{f6b6dd5b-f02f-441a-99a0-162ac5060bd2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2740</TotalTime>
  <Words>3235</Words>
  <Application>Microsoft Office PowerPoint</Application>
  <PresentationFormat>Widescreen</PresentationFormat>
  <Paragraphs>481</Paragraphs>
  <Slides>54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0" baseType="lpstr">
      <vt:lpstr>-apple-system</vt:lpstr>
      <vt:lpstr>Aptos</vt:lpstr>
      <vt:lpstr>Aptos Display</vt:lpstr>
      <vt:lpstr>Arial</vt:lpstr>
      <vt:lpstr>Cambria Math</vt:lpstr>
      <vt:lpstr>Office Theme</vt:lpstr>
      <vt:lpstr>Using Large Language Models to Accelerate Access to Physics</vt:lpstr>
      <vt:lpstr>Motivation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Hallucinations</vt:lpstr>
      <vt:lpstr>PowerPoint Presentation</vt:lpstr>
      <vt:lpstr>PowerPoint Presentation</vt:lpstr>
      <vt:lpstr>PowerPoint Presentation</vt:lpstr>
      <vt:lpstr>PowerPoint Presentation</vt:lpstr>
      <vt:lpstr>Cheaper Models…</vt:lpstr>
      <vt:lpstr>How sparse are hint files?</vt:lpstr>
      <vt:lpstr>Challenge!</vt:lpstr>
      <vt:lpstr>Stacked Data/MC Plot</vt:lpstr>
      <vt:lpstr>3 TeV Z-Prime</vt:lpstr>
      <vt:lpstr>Conclusions</vt:lpstr>
      <vt:lpstr>PowerPoint Presentation</vt:lpstr>
      <vt:lpstr>Lots on Integrating LLM’s into our workflows!</vt:lpstr>
      <vt:lpstr>Other Talks on LLM’s and Physics</vt:lpstr>
      <vt:lpstr>Backup</vt:lpstr>
      <vt:lpstr>“Access To Physics”</vt:lpstr>
      <vt:lpstr>Another 6 questions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Reducing the “reasoning” load on the LLM</vt:lpstr>
      <vt:lpstr>Results – Planning…</vt:lpstr>
      <vt:lpstr>Stacked Data/MC Plot</vt:lpstr>
      <vt:lpstr>Had to teach it what to do…</vt:lpstr>
      <vt:lpstr>And it did it…</vt:lpstr>
      <vt:lpstr>And it did it…</vt:lpstr>
      <vt:lpstr>Thoughts…</vt:lpstr>
      <vt:lpstr>PowerPoint Presentation</vt:lpstr>
      <vt:lpstr>PowerPoint Presentation</vt:lpstr>
      <vt:lpstr>PowerPoint Presentation</vt:lpstr>
      <vt:lpstr>PowerPoint Presentation</vt:lpstr>
      <vt:lpstr>3 TeV Z-Prime – details from the run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Gordon T. Watts</dc:creator>
  <cp:lastModifiedBy>Gordon Watts</cp:lastModifiedBy>
  <cp:revision>11</cp:revision>
  <dcterms:created xsi:type="dcterms:W3CDTF">2025-08-31T17:52:37Z</dcterms:created>
  <dcterms:modified xsi:type="dcterms:W3CDTF">2025-09-08T13:33:32Z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0x010100829884D164C3F0478601132BF2E87461</vt:lpwstr>
  </property>
</Properties>
</file>