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4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307" r:id="rId2"/>
    <p:sldId id="354" r:id="rId3"/>
    <p:sldId id="351" r:id="rId4"/>
    <p:sldId id="356" r:id="rId5"/>
    <p:sldId id="1025" r:id="rId6"/>
    <p:sldId id="1035" r:id="rId7"/>
    <p:sldId id="1032" r:id="rId8"/>
    <p:sldId id="1033" r:id="rId9"/>
    <p:sldId id="1036" r:id="rId10"/>
    <p:sldId id="1034" r:id="rId11"/>
    <p:sldId id="1037" r:id="rId12"/>
    <p:sldId id="1028" r:id="rId13"/>
    <p:sldId id="1030" r:id="rId14"/>
    <p:sldId id="315" r:id="rId15"/>
  </p:sldIdLst>
  <p:sldSz cx="9144000" cy="6858000" type="screen4x3"/>
  <p:notesSz cx="6797675" cy="9872663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rbel" panose="020B0503020204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530BF057-F589-78F1-20CB-4B3782899071}" name="Natalya Yevgenia Kahn" initials="NK" userId="S::natalya.yevgenia.kahn@cern.ch::db0cf00f-19f2-4919-a23f-847a11db7b6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7652B80-F788-4F7C-A12D-36AC0EE7A755}" v="2" dt="2024-08-13T13:00:32.343"/>
    <p1510:client id="{99DAEC6C-537D-498E-9813-5C71A7BDC2D0}" v="427" dt="2024-08-13T10:16:38.640"/>
    <p1510:client id="{AE3173B3-0937-445D-A1D3-B7336F974D59}" v="1306" dt="2024-08-13T11:36:01.686"/>
    <p1510:client id="{E9D376F8-569E-44AC-9E0C-EC1D3D97EF30}" v="1" dt="2024-08-13T11:49:47.210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113A9D2-9D6B-4929-AA2D-F23B5EE8CBE7}" styleName="Themed Style 2 - Accent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831" autoAdjust="0"/>
    <p:restoredTop sz="94660"/>
  </p:normalViewPr>
  <p:slideViewPr>
    <p:cSldViewPr snapToGrid="0" snapToObjects="1">
      <p:cViewPr>
        <p:scale>
          <a:sx n="100" d="100"/>
          <a:sy n="100" d="100"/>
        </p:scale>
        <p:origin x="1182" y="6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90" d="100"/>
          <a:sy n="90" d="100"/>
        </p:scale>
        <p:origin x="3714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microsoft.com/office/2018/10/relationships/authors" Target="author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uest xfi" providerId="None" clId="Web-{99DAEC6C-537D-498E-9813-5C71A7BDC2D0}"/>
    <pc:docChg chg="addSld delSld modSld">
      <pc:chgData name="Guest xfi" userId="" providerId="None" clId="Web-{99DAEC6C-537D-498E-9813-5C71A7BDC2D0}" dt="2024-08-13T10:16:35.843" v="385"/>
      <pc:docMkLst>
        <pc:docMk/>
      </pc:docMkLst>
      <pc:sldChg chg="delSp modSp">
        <pc:chgData name="Guest xfi" userId="" providerId="None" clId="Web-{99DAEC6C-537D-498E-9813-5C71A7BDC2D0}" dt="2024-08-13T10:10:56.989" v="222"/>
        <pc:sldMkLst>
          <pc:docMk/>
          <pc:sldMk cId="1674454121" sldId="351"/>
        </pc:sldMkLst>
        <pc:graphicFrameChg chg="mod modGraphic">
          <ac:chgData name="Guest xfi" userId="" providerId="None" clId="Web-{99DAEC6C-537D-498E-9813-5C71A7BDC2D0}" dt="2024-08-13T10:10:56.989" v="222"/>
          <ac:graphicFrameMkLst>
            <pc:docMk/>
            <pc:sldMk cId="1674454121" sldId="351"/>
            <ac:graphicFrameMk id="6" creationId="{00000000-0000-0000-0000-000000000000}"/>
          </ac:graphicFrameMkLst>
        </pc:graphicFrameChg>
        <pc:cxnChg chg="del">
          <ac:chgData name="Guest xfi" userId="" providerId="None" clId="Web-{99DAEC6C-537D-498E-9813-5C71A7BDC2D0}" dt="2024-08-13T10:06:07.480" v="184"/>
          <ac:cxnSpMkLst>
            <pc:docMk/>
            <pc:sldMk cId="1674454121" sldId="351"/>
            <ac:cxnSpMk id="7" creationId="{259DC16B-020A-CF53-8659-3842C57F4A2D}"/>
          </ac:cxnSpMkLst>
        </pc:cxnChg>
      </pc:sldChg>
      <pc:sldChg chg="delSp modSp">
        <pc:chgData name="Guest xfi" userId="" providerId="None" clId="Web-{99DAEC6C-537D-498E-9813-5C71A7BDC2D0}" dt="2024-08-13T10:16:35.843" v="385"/>
        <pc:sldMkLst>
          <pc:docMk/>
          <pc:sldMk cId="3433513068" sldId="354"/>
        </pc:sldMkLst>
        <pc:graphicFrameChg chg="mod modGraphic">
          <ac:chgData name="Guest xfi" userId="" providerId="None" clId="Web-{99DAEC6C-537D-498E-9813-5C71A7BDC2D0}" dt="2024-08-13T10:16:35.843" v="385"/>
          <ac:graphicFrameMkLst>
            <pc:docMk/>
            <pc:sldMk cId="3433513068" sldId="354"/>
            <ac:graphicFrameMk id="6" creationId="{00000000-0000-0000-0000-000000000000}"/>
          </ac:graphicFrameMkLst>
        </pc:graphicFrameChg>
        <pc:cxnChg chg="del">
          <ac:chgData name="Guest xfi" userId="" providerId="None" clId="Web-{99DAEC6C-537D-498E-9813-5C71A7BDC2D0}" dt="2024-08-13T10:11:53.553" v="236"/>
          <ac:cxnSpMkLst>
            <pc:docMk/>
            <pc:sldMk cId="3433513068" sldId="354"/>
            <ac:cxnSpMk id="8" creationId="{EF1C3F29-2D2F-C589-02BD-CB30346BC0A6}"/>
          </ac:cxnSpMkLst>
        </pc:cxnChg>
      </pc:sldChg>
      <pc:sldChg chg="addSp delSp modSp">
        <pc:chgData name="Guest xfi" userId="" providerId="None" clId="Web-{99DAEC6C-537D-498E-9813-5C71A7BDC2D0}" dt="2024-08-13T09:55:52.476" v="127"/>
        <pc:sldMkLst>
          <pc:docMk/>
          <pc:sldMk cId="2115164766" sldId="355"/>
        </pc:sldMkLst>
        <pc:graphicFrameChg chg="mod modGraphic">
          <ac:chgData name="Guest xfi" userId="" providerId="None" clId="Web-{99DAEC6C-537D-498E-9813-5C71A7BDC2D0}" dt="2024-08-13T09:55:52.476" v="127"/>
          <ac:graphicFrameMkLst>
            <pc:docMk/>
            <pc:sldMk cId="2115164766" sldId="355"/>
            <ac:graphicFrameMk id="6" creationId="{00000000-0000-0000-0000-000000000000}"/>
          </ac:graphicFrameMkLst>
        </pc:graphicFrameChg>
        <pc:graphicFrameChg chg="add del mod">
          <ac:chgData name="Guest xfi" userId="" providerId="None" clId="Web-{99DAEC6C-537D-498E-9813-5C71A7BDC2D0}" dt="2024-08-13T09:50:07.903" v="26"/>
          <ac:graphicFrameMkLst>
            <pc:docMk/>
            <pc:sldMk cId="2115164766" sldId="355"/>
            <ac:graphicFrameMk id="9" creationId="{ABA1193D-EF6A-A6CD-B9B2-EDA85E68DD41}"/>
          </ac:graphicFrameMkLst>
        </pc:graphicFrameChg>
        <pc:graphicFrameChg chg="add del mod">
          <ac:chgData name="Guest xfi" userId="" providerId="None" clId="Web-{99DAEC6C-537D-498E-9813-5C71A7BDC2D0}" dt="2024-08-13T09:50:12.341" v="28"/>
          <ac:graphicFrameMkLst>
            <pc:docMk/>
            <pc:sldMk cId="2115164766" sldId="355"/>
            <ac:graphicFrameMk id="11" creationId="{4C9FE14F-D29A-4EF0-6C5B-CE1BAE9D3821}"/>
          </ac:graphicFrameMkLst>
        </pc:graphicFrameChg>
        <pc:cxnChg chg="del">
          <ac:chgData name="Guest xfi" userId="" providerId="None" clId="Web-{99DAEC6C-537D-498E-9813-5C71A7BDC2D0}" dt="2024-08-13T09:48:50.432" v="0"/>
          <ac:cxnSpMkLst>
            <pc:docMk/>
            <pc:sldMk cId="2115164766" sldId="355"/>
            <ac:cxnSpMk id="7" creationId="{48002136-CA66-5119-9BC0-4D15819EE37A}"/>
          </ac:cxnSpMkLst>
        </pc:cxnChg>
      </pc:sldChg>
      <pc:sldChg chg="delSp modSp del">
        <pc:chgData name="Guest xfi" userId="" providerId="None" clId="Web-{99DAEC6C-537D-498E-9813-5C71A7BDC2D0}" dt="2024-08-13T10:13:45.041" v="290"/>
        <pc:sldMkLst>
          <pc:docMk/>
          <pc:sldMk cId="4145024888" sldId="1090"/>
        </pc:sldMkLst>
        <pc:graphicFrameChg chg="mod modGraphic">
          <ac:chgData name="Guest xfi" userId="" providerId="None" clId="Web-{99DAEC6C-537D-498E-9813-5C71A7BDC2D0}" dt="2024-08-13T10:13:41.572" v="289"/>
          <ac:graphicFrameMkLst>
            <pc:docMk/>
            <pc:sldMk cId="4145024888" sldId="1090"/>
            <ac:graphicFrameMk id="6" creationId="{00000000-0000-0000-0000-000000000000}"/>
          </ac:graphicFrameMkLst>
        </pc:graphicFrameChg>
        <pc:cxnChg chg="del">
          <ac:chgData name="Guest xfi" userId="" providerId="None" clId="Web-{99DAEC6C-537D-498E-9813-5C71A7BDC2D0}" dt="2024-08-13T10:11:46.818" v="223"/>
          <ac:cxnSpMkLst>
            <pc:docMk/>
            <pc:sldMk cId="4145024888" sldId="1090"/>
            <ac:cxnSpMk id="8" creationId="{BDD3B104-2494-2790-947C-B176693983AF}"/>
          </ac:cxnSpMkLst>
        </pc:cxnChg>
      </pc:sldChg>
      <pc:sldChg chg="delSp add del">
        <pc:chgData name="Guest xfi" userId="" providerId="None" clId="Web-{99DAEC6C-537D-498E-9813-5C71A7BDC2D0}" dt="2024-08-13T09:57:04.510" v="138"/>
        <pc:sldMkLst>
          <pc:docMk/>
          <pc:sldMk cId="320644206" sldId="1093"/>
        </pc:sldMkLst>
        <pc:spChg chg="del">
          <ac:chgData name="Guest xfi" userId="" providerId="None" clId="Web-{99DAEC6C-537D-498E-9813-5C71A7BDC2D0}" dt="2024-08-13T09:56:58.822" v="135"/>
          <ac:spMkLst>
            <pc:docMk/>
            <pc:sldMk cId="320644206" sldId="1093"/>
            <ac:spMk id="3" creationId="{048C6093-A00B-71E5-DF47-0DB3F6525EC3}"/>
          </ac:spMkLst>
        </pc:spChg>
        <pc:spChg chg="del">
          <ac:chgData name="Guest xfi" userId="" providerId="None" clId="Web-{99DAEC6C-537D-498E-9813-5C71A7BDC2D0}" dt="2024-08-13T09:56:58.822" v="134"/>
          <ac:spMkLst>
            <pc:docMk/>
            <pc:sldMk cId="320644206" sldId="1093"/>
            <ac:spMk id="4" creationId="{651FD54F-0A3B-7CA1-EE39-5359CDAA676B}"/>
          </ac:spMkLst>
        </pc:spChg>
        <pc:spChg chg="del">
          <ac:chgData name="Guest xfi" userId="" providerId="None" clId="Web-{99DAEC6C-537D-498E-9813-5C71A7BDC2D0}" dt="2024-08-13T09:56:58.822" v="133"/>
          <ac:spMkLst>
            <pc:docMk/>
            <pc:sldMk cId="320644206" sldId="1093"/>
            <ac:spMk id="5" creationId="{991B498B-DE83-7F2D-3B41-CD53A0AABD68}"/>
          </ac:spMkLst>
        </pc:spChg>
        <pc:spChg chg="del">
          <ac:chgData name="Guest xfi" userId="" providerId="None" clId="Web-{99DAEC6C-537D-498E-9813-5C71A7BDC2D0}" dt="2024-08-13T09:56:58.838" v="136"/>
          <ac:spMkLst>
            <pc:docMk/>
            <pc:sldMk cId="320644206" sldId="1093"/>
            <ac:spMk id="12" creationId="{00000000-0000-0000-0000-000000000000}"/>
          </ac:spMkLst>
        </pc:spChg>
        <pc:spChg chg="del">
          <ac:chgData name="Guest xfi" userId="" providerId="None" clId="Web-{99DAEC6C-537D-498E-9813-5C71A7BDC2D0}" dt="2024-08-13T09:56:58.822" v="130"/>
          <ac:spMkLst>
            <pc:docMk/>
            <pc:sldMk cId="320644206" sldId="1093"/>
            <ac:spMk id="13" creationId="{4FC30D05-C713-AFEB-4E74-5F4EA976BD59}"/>
          </ac:spMkLst>
        </pc:spChg>
        <pc:spChg chg="del">
          <ac:chgData name="Guest xfi" userId="" providerId="None" clId="Web-{99DAEC6C-537D-498E-9813-5C71A7BDC2D0}" dt="2024-08-13T09:56:58.822" v="132"/>
          <ac:spMkLst>
            <pc:docMk/>
            <pc:sldMk cId="320644206" sldId="1093"/>
            <ac:spMk id="21" creationId="{4E471C00-9CEE-6F83-E290-83B070F7667B}"/>
          </ac:spMkLst>
        </pc:spChg>
        <pc:picChg chg="del">
          <ac:chgData name="Guest xfi" userId="" providerId="None" clId="Web-{99DAEC6C-537D-498E-9813-5C71A7BDC2D0}" dt="2024-08-13T09:56:58.822" v="131"/>
          <ac:picMkLst>
            <pc:docMk/>
            <pc:sldMk cId="320644206" sldId="1093"/>
            <ac:picMk id="8" creationId="{F3EF1534-D505-AF3E-83EE-20C013B13D7D}"/>
          </ac:picMkLst>
        </pc:picChg>
        <pc:picChg chg="del">
          <ac:chgData name="Guest xfi" userId="" providerId="None" clId="Web-{99DAEC6C-537D-498E-9813-5C71A7BDC2D0}" dt="2024-08-13T09:56:58.822" v="129"/>
          <ac:picMkLst>
            <pc:docMk/>
            <pc:sldMk cId="320644206" sldId="1093"/>
            <ac:picMk id="15" creationId="{1B2D7BC6-6040-B768-AE87-C6331A5ECBB2}"/>
          </ac:picMkLst>
        </pc:picChg>
      </pc:sldChg>
      <pc:sldChg chg="add del">
        <pc:chgData name="Guest xfi" userId="" providerId="None" clId="Web-{99DAEC6C-537D-498E-9813-5C71A7BDC2D0}" dt="2024-08-13T09:57:42.370" v="149"/>
        <pc:sldMkLst>
          <pc:docMk/>
          <pc:sldMk cId="3615081366" sldId="1094"/>
        </pc:sldMkLst>
      </pc:sldChg>
      <pc:sldChg chg="delSp add del">
        <pc:chgData name="Guest xfi" userId="" providerId="None" clId="Web-{99DAEC6C-537D-498E-9813-5C71A7BDC2D0}" dt="2024-08-13T09:57:38.636" v="148"/>
        <pc:sldMkLst>
          <pc:docMk/>
          <pc:sldMk cId="1115497923" sldId="1102"/>
        </pc:sldMkLst>
        <pc:spChg chg="del">
          <ac:chgData name="Guest xfi" userId="" providerId="None" clId="Web-{99DAEC6C-537D-498E-9813-5C71A7BDC2D0}" dt="2024-08-13T09:57:32.370" v="145"/>
          <ac:spMkLst>
            <pc:docMk/>
            <pc:sldMk cId="1115497923" sldId="1102"/>
            <ac:spMk id="3" creationId="{048C6093-A00B-71E5-DF47-0DB3F6525EC3}"/>
          </ac:spMkLst>
        </pc:spChg>
        <pc:spChg chg="del">
          <ac:chgData name="Guest xfi" userId="" providerId="None" clId="Web-{99DAEC6C-537D-498E-9813-5C71A7BDC2D0}" dt="2024-08-13T09:57:32.370" v="144"/>
          <ac:spMkLst>
            <pc:docMk/>
            <pc:sldMk cId="1115497923" sldId="1102"/>
            <ac:spMk id="4" creationId="{651FD54F-0A3B-7CA1-EE39-5359CDAA676B}"/>
          </ac:spMkLst>
        </pc:spChg>
        <pc:spChg chg="del">
          <ac:chgData name="Guest xfi" userId="" providerId="None" clId="Web-{99DAEC6C-537D-498E-9813-5C71A7BDC2D0}" dt="2024-08-13T09:57:32.370" v="143"/>
          <ac:spMkLst>
            <pc:docMk/>
            <pc:sldMk cId="1115497923" sldId="1102"/>
            <ac:spMk id="5" creationId="{991B498B-DE83-7F2D-3B41-CD53A0AABD68}"/>
          </ac:spMkLst>
        </pc:spChg>
        <pc:spChg chg="del">
          <ac:chgData name="Guest xfi" userId="" providerId="None" clId="Web-{99DAEC6C-537D-498E-9813-5C71A7BDC2D0}" dt="2024-08-13T09:57:32.370" v="146"/>
          <ac:spMkLst>
            <pc:docMk/>
            <pc:sldMk cId="1115497923" sldId="1102"/>
            <ac:spMk id="12" creationId="{00000000-0000-0000-0000-000000000000}"/>
          </ac:spMkLst>
        </pc:spChg>
        <pc:picChg chg="del">
          <ac:chgData name="Guest xfi" userId="" providerId="None" clId="Web-{99DAEC6C-537D-498E-9813-5C71A7BDC2D0}" dt="2024-08-13T09:57:32.370" v="142"/>
          <ac:picMkLst>
            <pc:docMk/>
            <pc:sldMk cId="1115497923" sldId="1102"/>
            <ac:picMk id="11" creationId="{7DB84D09-3DAB-A9AE-649D-58C07C6F40A5}"/>
          </ac:picMkLst>
        </pc:picChg>
      </pc:sldChg>
      <pc:sldChg chg="addSp new">
        <pc:chgData name="Guest xfi" userId="" providerId="None" clId="Web-{99DAEC6C-537D-498E-9813-5C71A7BDC2D0}" dt="2024-08-13T09:57:00.885" v="137"/>
        <pc:sldMkLst>
          <pc:docMk/>
          <pc:sldMk cId="3847505707" sldId="1108"/>
        </pc:sldMkLst>
        <pc:spChg chg="add">
          <ac:chgData name="Guest xfi" userId="" providerId="None" clId="Web-{99DAEC6C-537D-498E-9813-5C71A7BDC2D0}" dt="2024-08-13T09:57:00.885" v="137"/>
          <ac:spMkLst>
            <pc:docMk/>
            <pc:sldMk cId="3847505707" sldId="1108"/>
            <ac:spMk id="5" creationId="{93447686-D30B-C77D-9BA9-DC455ADAA10C}"/>
          </ac:spMkLst>
        </pc:spChg>
        <pc:spChg chg="add">
          <ac:chgData name="Guest xfi" userId="" providerId="None" clId="Web-{99DAEC6C-537D-498E-9813-5C71A7BDC2D0}" dt="2024-08-13T09:57:00.885" v="137"/>
          <ac:spMkLst>
            <pc:docMk/>
            <pc:sldMk cId="3847505707" sldId="1108"/>
            <ac:spMk id="6" creationId="{048C6093-A00B-71E5-DF47-0DB3F6525EC3}"/>
          </ac:spMkLst>
        </pc:spChg>
        <pc:spChg chg="add">
          <ac:chgData name="Guest xfi" userId="" providerId="None" clId="Web-{99DAEC6C-537D-498E-9813-5C71A7BDC2D0}" dt="2024-08-13T09:57:00.885" v="137"/>
          <ac:spMkLst>
            <pc:docMk/>
            <pc:sldMk cId="3847505707" sldId="1108"/>
            <ac:spMk id="7" creationId="{651FD54F-0A3B-7CA1-EE39-5359CDAA676B}"/>
          </ac:spMkLst>
        </pc:spChg>
        <pc:spChg chg="add">
          <ac:chgData name="Guest xfi" userId="" providerId="None" clId="Web-{99DAEC6C-537D-498E-9813-5C71A7BDC2D0}" dt="2024-08-13T09:57:00.885" v="137"/>
          <ac:spMkLst>
            <pc:docMk/>
            <pc:sldMk cId="3847505707" sldId="1108"/>
            <ac:spMk id="8" creationId="{991B498B-DE83-7F2D-3B41-CD53A0AABD68}"/>
          </ac:spMkLst>
        </pc:spChg>
        <pc:spChg chg="add">
          <ac:chgData name="Guest xfi" userId="" providerId="None" clId="Web-{99DAEC6C-537D-498E-9813-5C71A7BDC2D0}" dt="2024-08-13T09:57:00.885" v="137"/>
          <ac:spMkLst>
            <pc:docMk/>
            <pc:sldMk cId="3847505707" sldId="1108"/>
            <ac:spMk id="9" creationId="{4E471C00-9CEE-6F83-E290-83B070F7667B}"/>
          </ac:spMkLst>
        </pc:spChg>
        <pc:spChg chg="add">
          <ac:chgData name="Guest xfi" userId="" providerId="None" clId="Web-{99DAEC6C-537D-498E-9813-5C71A7BDC2D0}" dt="2024-08-13T09:57:00.885" v="137"/>
          <ac:spMkLst>
            <pc:docMk/>
            <pc:sldMk cId="3847505707" sldId="1108"/>
            <ac:spMk id="11" creationId="{4FC30D05-C713-AFEB-4E74-5F4EA976BD59}"/>
          </ac:spMkLst>
        </pc:spChg>
        <pc:picChg chg="add">
          <ac:chgData name="Guest xfi" userId="" providerId="None" clId="Web-{99DAEC6C-537D-498E-9813-5C71A7BDC2D0}" dt="2024-08-13T09:57:00.885" v="137"/>
          <ac:picMkLst>
            <pc:docMk/>
            <pc:sldMk cId="3847505707" sldId="1108"/>
            <ac:picMk id="10" creationId="{F3EF1534-D505-AF3E-83EE-20C013B13D7D}"/>
          </ac:picMkLst>
        </pc:picChg>
        <pc:picChg chg="add">
          <ac:chgData name="Guest xfi" userId="" providerId="None" clId="Web-{99DAEC6C-537D-498E-9813-5C71A7BDC2D0}" dt="2024-08-13T09:57:00.885" v="137"/>
          <ac:picMkLst>
            <pc:docMk/>
            <pc:sldMk cId="3847505707" sldId="1108"/>
            <ac:picMk id="12" creationId="{1B2D7BC6-6040-B768-AE87-C6331A5ECBB2}"/>
          </ac:picMkLst>
        </pc:picChg>
      </pc:sldChg>
      <pc:sldChg chg="add del replId">
        <pc:chgData name="Guest xfi" userId="" providerId="None" clId="Web-{99DAEC6C-537D-498E-9813-5C71A7BDC2D0}" dt="2024-08-13T09:57:15.604" v="140"/>
        <pc:sldMkLst>
          <pc:docMk/>
          <pc:sldMk cId="659803360" sldId="1109"/>
        </pc:sldMkLst>
      </pc:sldChg>
      <pc:sldChg chg="addSp new">
        <pc:chgData name="Guest xfi" userId="" providerId="None" clId="Web-{99DAEC6C-537D-498E-9813-5C71A7BDC2D0}" dt="2024-08-13T09:57:33.980" v="147"/>
        <pc:sldMkLst>
          <pc:docMk/>
          <pc:sldMk cId="2606638250" sldId="1109"/>
        </pc:sldMkLst>
        <pc:spChg chg="add">
          <ac:chgData name="Guest xfi" userId="" providerId="None" clId="Web-{99DAEC6C-537D-498E-9813-5C71A7BDC2D0}" dt="2024-08-13T09:57:33.980" v="147"/>
          <ac:spMkLst>
            <pc:docMk/>
            <pc:sldMk cId="2606638250" sldId="1109"/>
            <ac:spMk id="5" creationId="{4749FB4C-F799-35B6-5AF8-3A97E7CB0961}"/>
          </ac:spMkLst>
        </pc:spChg>
        <pc:spChg chg="add">
          <ac:chgData name="Guest xfi" userId="" providerId="None" clId="Web-{99DAEC6C-537D-498E-9813-5C71A7BDC2D0}" dt="2024-08-13T09:57:33.980" v="147"/>
          <ac:spMkLst>
            <pc:docMk/>
            <pc:sldMk cId="2606638250" sldId="1109"/>
            <ac:spMk id="6" creationId="{048C6093-A00B-71E5-DF47-0DB3F6525EC3}"/>
          </ac:spMkLst>
        </pc:spChg>
        <pc:spChg chg="add">
          <ac:chgData name="Guest xfi" userId="" providerId="None" clId="Web-{99DAEC6C-537D-498E-9813-5C71A7BDC2D0}" dt="2024-08-13T09:57:33.980" v="147"/>
          <ac:spMkLst>
            <pc:docMk/>
            <pc:sldMk cId="2606638250" sldId="1109"/>
            <ac:spMk id="7" creationId="{651FD54F-0A3B-7CA1-EE39-5359CDAA676B}"/>
          </ac:spMkLst>
        </pc:spChg>
        <pc:spChg chg="add">
          <ac:chgData name="Guest xfi" userId="" providerId="None" clId="Web-{99DAEC6C-537D-498E-9813-5C71A7BDC2D0}" dt="2024-08-13T09:57:33.980" v="147"/>
          <ac:spMkLst>
            <pc:docMk/>
            <pc:sldMk cId="2606638250" sldId="1109"/>
            <ac:spMk id="8" creationId="{991B498B-DE83-7F2D-3B41-CD53A0AABD68}"/>
          </ac:spMkLst>
        </pc:spChg>
        <pc:picChg chg="add">
          <ac:chgData name="Guest xfi" userId="" providerId="None" clId="Web-{99DAEC6C-537D-498E-9813-5C71A7BDC2D0}" dt="2024-08-13T09:57:33.980" v="147"/>
          <ac:picMkLst>
            <pc:docMk/>
            <pc:sldMk cId="2606638250" sldId="1109"/>
            <ac:picMk id="9" creationId="{7DB84D09-3DAB-A9AE-649D-58C07C6F40A5}"/>
          </ac:picMkLst>
        </pc:picChg>
      </pc:sldChg>
      <pc:sldChg chg="addSp delSp modSp add replId">
        <pc:chgData name="Guest xfi" userId="" providerId="None" clId="Web-{99DAEC6C-537D-498E-9813-5C71A7BDC2D0}" dt="2024-08-13T10:02:20.770" v="178" actId="14100"/>
        <pc:sldMkLst>
          <pc:docMk/>
          <pc:sldMk cId="704371541" sldId="1110"/>
        </pc:sldMkLst>
        <pc:spChg chg="del mod">
          <ac:chgData name="Guest xfi" userId="" providerId="None" clId="Web-{99DAEC6C-537D-498E-9813-5C71A7BDC2D0}" dt="2024-08-13T09:58:04.168" v="155"/>
          <ac:spMkLst>
            <pc:docMk/>
            <pc:sldMk cId="704371541" sldId="1110"/>
            <ac:spMk id="4" creationId="{651FD54F-0A3B-7CA1-EE39-5359CDAA676B}"/>
          </ac:spMkLst>
        </pc:spChg>
        <pc:spChg chg="del">
          <ac:chgData name="Guest xfi" userId="" providerId="None" clId="Web-{99DAEC6C-537D-498E-9813-5C71A7BDC2D0}" dt="2024-08-13T09:58:00.855" v="152"/>
          <ac:spMkLst>
            <pc:docMk/>
            <pc:sldMk cId="704371541" sldId="1110"/>
            <ac:spMk id="7" creationId="{8BC03EA5-5936-306E-355D-C35E2A24FDDB}"/>
          </ac:spMkLst>
        </pc:spChg>
        <pc:spChg chg="del">
          <ac:chgData name="Guest xfi" userId="" providerId="None" clId="Web-{99DAEC6C-537D-498E-9813-5C71A7BDC2D0}" dt="2024-08-13T09:58:02.090" v="153"/>
          <ac:spMkLst>
            <pc:docMk/>
            <pc:sldMk cId="704371541" sldId="1110"/>
            <ac:spMk id="8" creationId="{78C51462-F80E-D617-6075-492FBBBEEC22}"/>
          </ac:spMkLst>
        </pc:spChg>
        <pc:spChg chg="add">
          <ac:chgData name="Guest xfi" userId="" providerId="None" clId="Web-{99DAEC6C-537D-498E-9813-5C71A7BDC2D0}" dt="2024-08-13T09:58:09.481" v="157"/>
          <ac:spMkLst>
            <pc:docMk/>
            <pc:sldMk cId="704371541" sldId="1110"/>
            <ac:spMk id="11" creationId="{5246B4F6-7076-765E-16B1-771BA64AB069}"/>
          </ac:spMkLst>
        </pc:spChg>
        <pc:spChg chg="del">
          <ac:chgData name="Guest xfi" userId="" providerId="None" clId="Web-{99DAEC6C-537D-498E-9813-5C71A7BDC2D0}" dt="2024-08-13T09:58:08.668" v="156"/>
          <ac:spMkLst>
            <pc:docMk/>
            <pc:sldMk cId="704371541" sldId="1110"/>
            <ac:spMk id="12" creationId="{00000000-0000-0000-0000-000000000000}"/>
          </ac:spMkLst>
        </pc:spChg>
        <pc:spChg chg="add">
          <ac:chgData name="Guest xfi" userId="" providerId="None" clId="Web-{99DAEC6C-537D-498E-9813-5C71A7BDC2D0}" dt="2024-08-13T09:58:09.496" v="158"/>
          <ac:spMkLst>
            <pc:docMk/>
            <pc:sldMk cId="704371541" sldId="1110"/>
            <ac:spMk id="14" creationId="{25B39130-4C2E-3216-267D-385803C5D2A4}"/>
          </ac:spMkLst>
        </pc:spChg>
        <pc:spChg chg="add">
          <ac:chgData name="Guest xfi" userId="" providerId="None" clId="Web-{99DAEC6C-537D-498E-9813-5C71A7BDC2D0}" dt="2024-08-13T09:58:09.512" v="159"/>
          <ac:spMkLst>
            <pc:docMk/>
            <pc:sldMk cId="704371541" sldId="1110"/>
            <ac:spMk id="16" creationId="{B527EF6D-B500-0741-4153-FB2C144F88EC}"/>
          </ac:spMkLst>
        </pc:spChg>
        <pc:spChg chg="add">
          <ac:chgData name="Guest xfi" userId="" providerId="None" clId="Web-{99DAEC6C-537D-498E-9813-5C71A7BDC2D0}" dt="2024-08-13T09:58:09.528" v="160"/>
          <ac:spMkLst>
            <pc:docMk/>
            <pc:sldMk cId="704371541" sldId="1110"/>
            <ac:spMk id="18" creationId="{D857D09C-1455-CB88-B22A-5C0130E881AF}"/>
          </ac:spMkLst>
        </pc:spChg>
        <pc:picChg chg="del">
          <ac:chgData name="Guest xfi" userId="" providerId="None" clId="Web-{99DAEC6C-537D-498E-9813-5C71A7BDC2D0}" dt="2024-08-13T09:57:50.058" v="151"/>
          <ac:picMkLst>
            <pc:docMk/>
            <pc:sldMk cId="704371541" sldId="1110"/>
            <ac:picMk id="9" creationId="{1C8FC116-55B4-A2A4-C875-939AA3F4D6D8}"/>
          </ac:picMkLst>
        </pc:picChg>
        <pc:picChg chg="add del mod">
          <ac:chgData name="Guest xfi" userId="" providerId="None" clId="Web-{99DAEC6C-537D-498E-9813-5C71A7BDC2D0}" dt="2024-08-13T10:01:30.784" v="168"/>
          <ac:picMkLst>
            <pc:docMk/>
            <pc:sldMk cId="704371541" sldId="1110"/>
            <ac:picMk id="19" creationId="{50059FCD-008B-C992-8C45-10BFBB00DBCD}"/>
          </ac:picMkLst>
        </pc:picChg>
        <pc:picChg chg="add del mod">
          <ac:chgData name="Guest xfi" userId="" providerId="None" clId="Web-{99DAEC6C-537D-498E-9813-5C71A7BDC2D0}" dt="2024-08-13T10:01:32.362" v="169"/>
          <ac:picMkLst>
            <pc:docMk/>
            <pc:sldMk cId="704371541" sldId="1110"/>
            <ac:picMk id="20" creationId="{4D06D419-7178-7944-1ABA-DA6B21833124}"/>
          </ac:picMkLst>
        </pc:picChg>
        <pc:picChg chg="add del mod">
          <ac:chgData name="Guest xfi" userId="" providerId="None" clId="Web-{99DAEC6C-537D-498E-9813-5C71A7BDC2D0}" dt="2024-08-13T10:02:04.300" v="174"/>
          <ac:picMkLst>
            <pc:docMk/>
            <pc:sldMk cId="704371541" sldId="1110"/>
            <ac:picMk id="21" creationId="{9CC7A541-A4F9-D59F-6E33-F9B0FE3158D1}"/>
          </ac:picMkLst>
        </pc:picChg>
        <pc:picChg chg="add mod">
          <ac:chgData name="Guest xfi" userId="" providerId="None" clId="Web-{99DAEC6C-537D-498E-9813-5C71A7BDC2D0}" dt="2024-08-13T10:02:20.770" v="178" actId="14100"/>
          <ac:picMkLst>
            <pc:docMk/>
            <pc:sldMk cId="704371541" sldId="1110"/>
            <ac:picMk id="22" creationId="{FAAEA2F3-D648-63CD-412F-081E178F8E90}"/>
          </ac:picMkLst>
        </pc:picChg>
      </pc:sldChg>
      <pc:sldChg chg="addSp delSp modSp add replId">
        <pc:chgData name="Guest xfi" userId="" providerId="None" clId="Web-{99DAEC6C-537D-498E-9813-5C71A7BDC2D0}" dt="2024-08-13T10:03:42.991" v="183" actId="1076"/>
        <pc:sldMkLst>
          <pc:docMk/>
          <pc:sldMk cId="1293219165" sldId="1111"/>
        </pc:sldMkLst>
        <pc:picChg chg="add mod">
          <ac:chgData name="Guest xfi" userId="" providerId="None" clId="Web-{99DAEC6C-537D-498E-9813-5C71A7BDC2D0}" dt="2024-08-13T10:03:42.991" v="183" actId="1076"/>
          <ac:picMkLst>
            <pc:docMk/>
            <pc:sldMk cId="1293219165" sldId="1111"/>
            <ac:picMk id="4" creationId="{B113E8FC-EB2B-DDE4-FC09-9CDFDA9F4801}"/>
          </ac:picMkLst>
        </pc:picChg>
        <pc:picChg chg="del">
          <ac:chgData name="Guest xfi" userId="" providerId="None" clId="Web-{99DAEC6C-537D-498E-9813-5C71A7BDC2D0}" dt="2024-08-13T10:03:21.803" v="180"/>
          <ac:picMkLst>
            <pc:docMk/>
            <pc:sldMk cId="1293219165" sldId="1111"/>
            <ac:picMk id="22" creationId="{FAAEA2F3-D648-63CD-412F-081E178F8E90}"/>
          </ac:picMkLst>
        </pc:picChg>
      </pc:sldChg>
    </pc:docChg>
  </pc:docChgLst>
  <pc:docChgLst>
    <pc:chgData name="Guest xtu" providerId="None" clId="Web-{AE3173B3-0937-445D-A1D3-B7336F974D59}"/>
    <pc:docChg chg="addSld modSld">
      <pc:chgData name="Guest xtu" userId="" providerId="None" clId="Web-{AE3173B3-0937-445D-A1D3-B7336F974D59}" dt="2024-08-13T11:36:01.686" v="739" actId="1076"/>
      <pc:docMkLst>
        <pc:docMk/>
      </pc:docMkLst>
      <pc:sldChg chg="modSp">
        <pc:chgData name="Guest xtu" userId="" providerId="None" clId="Web-{AE3173B3-0937-445D-A1D3-B7336F974D59}" dt="2024-08-13T10:53:05.061" v="33"/>
        <pc:sldMkLst>
          <pc:docMk/>
          <pc:sldMk cId="1674454121" sldId="351"/>
        </pc:sldMkLst>
        <pc:graphicFrameChg chg="modGraphic">
          <ac:chgData name="Guest xtu" userId="" providerId="None" clId="Web-{AE3173B3-0937-445D-A1D3-B7336F974D59}" dt="2024-08-13T10:53:05.061" v="33"/>
          <ac:graphicFrameMkLst>
            <pc:docMk/>
            <pc:sldMk cId="1674454121" sldId="351"/>
            <ac:graphicFrameMk id="6" creationId="{00000000-0000-0000-0000-000000000000}"/>
          </ac:graphicFrameMkLst>
        </pc:graphicFrameChg>
      </pc:sldChg>
      <pc:sldChg chg="modSp">
        <pc:chgData name="Guest xtu" userId="" providerId="None" clId="Web-{AE3173B3-0937-445D-A1D3-B7336F974D59}" dt="2024-08-13T10:52:04.463" v="31"/>
        <pc:sldMkLst>
          <pc:docMk/>
          <pc:sldMk cId="3433513068" sldId="354"/>
        </pc:sldMkLst>
        <pc:graphicFrameChg chg="mod modGraphic">
          <ac:chgData name="Guest xtu" userId="" providerId="None" clId="Web-{AE3173B3-0937-445D-A1D3-B7336F974D59}" dt="2024-08-13T10:52:04.463" v="31"/>
          <ac:graphicFrameMkLst>
            <pc:docMk/>
            <pc:sldMk cId="3433513068" sldId="354"/>
            <ac:graphicFrameMk id="6" creationId="{00000000-0000-0000-0000-000000000000}"/>
          </ac:graphicFrameMkLst>
        </pc:graphicFrameChg>
      </pc:sldChg>
      <pc:sldChg chg="addSp delSp modSp add replId">
        <pc:chgData name="Guest xtu" userId="" providerId="None" clId="Web-{AE3173B3-0937-445D-A1D3-B7336F974D59}" dt="2024-08-13T11:36:01.686" v="739" actId="1076"/>
        <pc:sldMkLst>
          <pc:docMk/>
          <pc:sldMk cId="1375482321" sldId="1112"/>
        </pc:sldMkLst>
        <pc:spChg chg="add mod">
          <ac:chgData name="Guest xtu" userId="" providerId="None" clId="Web-{AE3173B3-0937-445D-A1D3-B7336F974D59}" dt="2024-08-13T11:35:41.903" v="738" actId="1076"/>
          <ac:spMkLst>
            <pc:docMk/>
            <pc:sldMk cId="1375482321" sldId="1112"/>
            <ac:spMk id="3" creationId="{BAA7AA31-EE7C-2384-7C76-FDE049F75222}"/>
          </ac:spMkLst>
        </pc:spChg>
        <pc:spChg chg="mod">
          <ac:chgData name="Guest xtu" userId="" providerId="None" clId="Web-{AE3173B3-0937-445D-A1D3-B7336F974D59}" dt="2024-08-13T10:58:30.158" v="59" actId="20577"/>
          <ac:spMkLst>
            <pc:docMk/>
            <pc:sldMk cId="1375482321" sldId="1112"/>
            <ac:spMk id="4" creationId="{651FD54F-0A3B-7CA1-EE39-5359CDAA676B}"/>
          </ac:spMkLst>
        </pc:spChg>
        <pc:spChg chg="mod">
          <ac:chgData name="Guest xtu" userId="" providerId="None" clId="Web-{AE3173B3-0937-445D-A1D3-B7336F974D59}" dt="2024-08-13T10:58:53.738" v="69" actId="20577"/>
          <ac:spMkLst>
            <pc:docMk/>
            <pc:sldMk cId="1375482321" sldId="1112"/>
            <ac:spMk id="7" creationId="{8BC03EA5-5936-306E-355D-C35E2A24FDDB}"/>
          </ac:spMkLst>
        </pc:spChg>
        <pc:spChg chg="mod">
          <ac:chgData name="Guest xtu" userId="" providerId="None" clId="Web-{AE3173B3-0937-445D-A1D3-B7336F974D59}" dt="2024-08-13T10:58:42.628" v="63" actId="20577"/>
          <ac:spMkLst>
            <pc:docMk/>
            <pc:sldMk cId="1375482321" sldId="1112"/>
            <ac:spMk id="8" creationId="{78C51462-F80E-D617-6075-492FBBBEEC22}"/>
          </ac:spMkLst>
        </pc:spChg>
        <pc:spChg chg="add del mod">
          <ac:chgData name="Guest xtu" userId="" providerId="None" clId="Web-{AE3173B3-0937-445D-A1D3-B7336F974D59}" dt="2024-08-13T11:27:37.530" v="527"/>
          <ac:spMkLst>
            <pc:docMk/>
            <pc:sldMk cId="1375482321" sldId="1112"/>
            <ac:spMk id="9" creationId="{3A81E6C2-F405-6A30-C673-F3470DB9AD2B}"/>
          </ac:spMkLst>
        </pc:spChg>
        <pc:spChg chg="add mod">
          <ac:chgData name="Guest xtu" userId="" providerId="None" clId="Web-{AE3173B3-0937-445D-A1D3-B7336F974D59}" dt="2024-08-13T11:36:01.686" v="739" actId="1076"/>
          <ac:spMkLst>
            <pc:docMk/>
            <pc:sldMk cId="1375482321" sldId="1112"/>
            <ac:spMk id="11" creationId="{F70FB460-156B-9B58-D342-C75C756AB137}"/>
          </ac:spMkLst>
        </pc:spChg>
        <pc:spChg chg="mod">
          <ac:chgData name="Guest xtu" userId="" providerId="None" clId="Web-{AE3173B3-0937-445D-A1D3-B7336F974D59}" dt="2024-08-13T10:58:24.236" v="49" actId="20577"/>
          <ac:spMkLst>
            <pc:docMk/>
            <pc:sldMk cId="1375482321" sldId="1112"/>
            <ac:spMk id="12" creationId="{00000000-0000-0000-0000-000000000000}"/>
          </ac:spMkLst>
        </pc:spChg>
        <pc:spChg chg="add del mod">
          <ac:chgData name="Guest xtu" userId="" providerId="None" clId="Web-{AE3173B3-0937-445D-A1D3-B7336F974D59}" dt="2024-08-13T11:33:43.287" v="690" actId="20577"/>
          <ac:spMkLst>
            <pc:docMk/>
            <pc:sldMk cId="1375482321" sldId="1112"/>
            <ac:spMk id="16" creationId="{3305EEAA-48A4-60B2-D725-CCF62BE732C6}"/>
          </ac:spMkLst>
        </pc:spChg>
        <pc:spChg chg="del">
          <ac:chgData name="Guest xtu" userId="" providerId="None" clId="Web-{AE3173B3-0937-445D-A1D3-B7336F974D59}" dt="2024-08-13T10:57:55.547" v="36"/>
          <ac:spMkLst>
            <pc:docMk/>
            <pc:sldMk cId="1375482321" sldId="1112"/>
            <ac:spMk id="20" creationId="{BCE98434-D2B5-554C-649E-694C9EB1A5AC}"/>
          </ac:spMkLst>
        </pc:spChg>
        <pc:spChg chg="del">
          <ac:chgData name="Guest xtu" userId="" providerId="None" clId="Web-{AE3173B3-0937-445D-A1D3-B7336F974D59}" dt="2024-08-13T10:57:57.516" v="38"/>
          <ac:spMkLst>
            <pc:docMk/>
            <pc:sldMk cId="1375482321" sldId="1112"/>
            <ac:spMk id="22" creationId="{311BCD79-FFAF-BD79-654E-607A2C87BDE9}"/>
          </ac:spMkLst>
        </pc:spChg>
        <pc:spChg chg="del">
          <ac:chgData name="Guest xtu" userId="" providerId="None" clId="Web-{AE3173B3-0937-445D-A1D3-B7336F974D59}" dt="2024-08-13T10:57:57" v="37"/>
          <ac:spMkLst>
            <pc:docMk/>
            <pc:sldMk cId="1375482321" sldId="1112"/>
            <ac:spMk id="23" creationId="{06B6DF98-97E4-5495-F15B-61C1B38CB6DF}"/>
          </ac:spMkLst>
        </pc:spChg>
        <pc:picChg chg="add mod">
          <ac:chgData name="Guest xtu" userId="" providerId="None" clId="Web-{AE3173B3-0937-445D-A1D3-B7336F974D59}" dt="2024-08-13T11:35:38.372" v="737" actId="1076"/>
          <ac:picMkLst>
            <pc:docMk/>
            <pc:sldMk cId="1375482321" sldId="1112"/>
            <ac:picMk id="5" creationId="{CC82EC29-7CAF-19F1-DEF6-128425D2E932}"/>
          </ac:picMkLst>
        </pc:picChg>
        <pc:picChg chg="del">
          <ac:chgData name="Guest xtu" userId="" providerId="None" clId="Web-{AE3173B3-0937-445D-A1D3-B7336F974D59}" dt="2024-08-13T10:57:58.094" v="39"/>
          <ac:picMkLst>
            <pc:docMk/>
            <pc:sldMk cId="1375482321" sldId="1112"/>
            <ac:picMk id="18" creationId="{3DFB6C5E-D5EA-6F64-2C88-AE674AE48DB9}"/>
          </ac:picMkLst>
        </pc:picChg>
        <pc:picChg chg="del">
          <ac:chgData name="Guest xtu" userId="" providerId="None" clId="Web-{AE3173B3-0937-445D-A1D3-B7336F974D59}" dt="2024-08-13T10:57:53.984" v="35"/>
          <ac:picMkLst>
            <pc:docMk/>
            <pc:sldMk cId="1375482321" sldId="1112"/>
            <ac:picMk id="19" creationId="{6E66BE67-2887-49D3-1D2D-84D0215C7624}"/>
          </ac:picMkLst>
        </pc:picChg>
      </pc:sldChg>
      <pc:sldChg chg="addSp delSp modSp add replId">
        <pc:chgData name="Guest xtu" userId="" providerId="None" clId="Web-{AE3173B3-0937-445D-A1D3-B7336F974D59}" dt="2024-08-13T11:32:35.001" v="677" actId="1076"/>
        <pc:sldMkLst>
          <pc:docMk/>
          <pc:sldMk cId="3660901408" sldId="1113"/>
        </pc:sldMkLst>
        <pc:spChg chg="del">
          <ac:chgData name="Guest xtu" userId="" providerId="None" clId="Web-{AE3173B3-0937-445D-A1D3-B7336F974D59}" dt="2024-08-13T11:19:26.579" v="348"/>
          <ac:spMkLst>
            <pc:docMk/>
            <pc:sldMk cId="3660901408" sldId="1113"/>
            <ac:spMk id="3" creationId="{BAA7AA31-EE7C-2384-7C76-FDE049F75222}"/>
          </ac:spMkLst>
        </pc:spChg>
        <pc:spChg chg="add mod">
          <ac:chgData name="Guest xtu" userId="" providerId="None" clId="Web-{AE3173B3-0937-445D-A1D3-B7336F974D59}" dt="2024-08-13T11:23:25.515" v="467" actId="20577"/>
          <ac:spMkLst>
            <pc:docMk/>
            <pc:sldMk cId="3660901408" sldId="1113"/>
            <ac:spMk id="11" creationId="{1E1C91A5-F979-C8B4-7ECB-ADF320DA2A70}"/>
          </ac:spMkLst>
        </pc:spChg>
        <pc:spChg chg="del">
          <ac:chgData name="Guest xtu" userId="" providerId="None" clId="Web-{AE3173B3-0937-445D-A1D3-B7336F974D59}" dt="2024-08-13T11:19:23.828" v="346"/>
          <ac:spMkLst>
            <pc:docMk/>
            <pc:sldMk cId="3660901408" sldId="1113"/>
            <ac:spMk id="16" creationId="{3305EEAA-48A4-60B2-D725-CCF62BE732C6}"/>
          </ac:spMkLst>
        </pc:spChg>
        <pc:picChg chg="del">
          <ac:chgData name="Guest xtu" userId="" providerId="None" clId="Web-{AE3173B3-0937-445D-A1D3-B7336F974D59}" dt="2024-08-13T11:19:24.407" v="347"/>
          <ac:picMkLst>
            <pc:docMk/>
            <pc:sldMk cId="3660901408" sldId="1113"/>
            <ac:picMk id="5" creationId="{CC82EC29-7CAF-19F1-DEF6-128425D2E932}"/>
          </ac:picMkLst>
        </pc:picChg>
        <pc:picChg chg="add mod">
          <ac:chgData name="Guest xtu" userId="" providerId="None" clId="Web-{AE3173B3-0937-445D-A1D3-B7336F974D59}" dt="2024-08-13T11:32:30.251" v="675" actId="1076"/>
          <ac:picMkLst>
            <pc:docMk/>
            <pc:sldMk cId="3660901408" sldId="1113"/>
            <ac:picMk id="13" creationId="{64065C05-EA4C-95A8-651B-E6E592D11926}"/>
          </ac:picMkLst>
        </pc:picChg>
        <pc:picChg chg="add mod">
          <ac:chgData name="Guest xtu" userId="" providerId="None" clId="Web-{AE3173B3-0937-445D-A1D3-B7336F974D59}" dt="2024-08-13T11:32:32.892" v="676" actId="1076"/>
          <ac:picMkLst>
            <pc:docMk/>
            <pc:sldMk cId="3660901408" sldId="1113"/>
            <ac:picMk id="14" creationId="{5A986B01-603A-7D2C-1ED6-D68DC4F6AA20}"/>
          </ac:picMkLst>
        </pc:picChg>
        <pc:picChg chg="add mod">
          <ac:chgData name="Guest xtu" userId="" providerId="None" clId="Web-{AE3173B3-0937-445D-A1D3-B7336F974D59}" dt="2024-08-13T11:32:35.001" v="677" actId="1076"/>
          <ac:picMkLst>
            <pc:docMk/>
            <pc:sldMk cId="3660901408" sldId="1113"/>
            <ac:picMk id="15" creationId="{F4AFBA47-0C92-EF5C-28E0-0AB338E5560E}"/>
          </ac:picMkLst>
        </pc:picChg>
      </pc:sldChg>
      <pc:sldChg chg="addSp delSp modSp add replId">
        <pc:chgData name="Guest xtu" userId="" providerId="None" clId="Web-{AE3173B3-0937-445D-A1D3-B7336F974D59}" dt="2024-08-13T11:32:48.549" v="682" actId="1076"/>
        <pc:sldMkLst>
          <pc:docMk/>
          <pc:sldMk cId="247218033" sldId="1114"/>
        </pc:sldMkLst>
        <pc:spChg chg="mod">
          <ac:chgData name="Guest xtu" userId="" providerId="None" clId="Web-{AE3173B3-0937-445D-A1D3-B7336F974D59}" dt="2024-08-13T11:26:20.619" v="514" actId="20577"/>
          <ac:spMkLst>
            <pc:docMk/>
            <pc:sldMk cId="247218033" sldId="1114"/>
            <ac:spMk id="11" creationId="{1E1C91A5-F979-C8B4-7ECB-ADF320DA2A70}"/>
          </ac:spMkLst>
        </pc:spChg>
        <pc:picChg chg="add mod">
          <ac:chgData name="Guest xtu" userId="" providerId="None" clId="Web-{AE3173B3-0937-445D-A1D3-B7336F974D59}" dt="2024-08-13T11:32:41.236" v="679" actId="1076"/>
          <ac:picMkLst>
            <pc:docMk/>
            <pc:sldMk cId="247218033" sldId="1114"/>
            <ac:picMk id="3" creationId="{B0DA5ED6-2AC6-EA85-1AD3-183F158DB85F}"/>
          </ac:picMkLst>
        </pc:picChg>
        <pc:picChg chg="add mod">
          <ac:chgData name="Guest xtu" userId="" providerId="None" clId="Web-{AE3173B3-0937-445D-A1D3-B7336F974D59}" dt="2024-08-13T11:32:48.549" v="682" actId="1076"/>
          <ac:picMkLst>
            <pc:docMk/>
            <pc:sldMk cId="247218033" sldId="1114"/>
            <ac:picMk id="5" creationId="{DE37BE04-F9F0-0298-D9FD-E651D6204E36}"/>
          </ac:picMkLst>
        </pc:picChg>
        <pc:picChg chg="add mod">
          <ac:chgData name="Guest xtu" userId="" providerId="None" clId="Web-{AE3173B3-0937-445D-A1D3-B7336F974D59}" dt="2024-08-13T11:32:46.502" v="681" actId="1076"/>
          <ac:picMkLst>
            <pc:docMk/>
            <pc:sldMk cId="247218033" sldId="1114"/>
            <ac:picMk id="9" creationId="{9D410D17-FA0F-4ABE-F2F1-7A167283689D}"/>
          </ac:picMkLst>
        </pc:picChg>
        <pc:picChg chg="del">
          <ac:chgData name="Guest xtu" userId="" providerId="None" clId="Web-{AE3173B3-0937-445D-A1D3-B7336F974D59}" dt="2024-08-13T11:23:41.313" v="474"/>
          <ac:picMkLst>
            <pc:docMk/>
            <pc:sldMk cId="247218033" sldId="1114"/>
            <ac:picMk id="13" creationId="{64065C05-EA4C-95A8-651B-E6E592D11926}"/>
          </ac:picMkLst>
        </pc:picChg>
        <pc:picChg chg="del">
          <ac:chgData name="Guest xtu" userId="" providerId="None" clId="Web-{AE3173B3-0937-445D-A1D3-B7336F974D59}" dt="2024-08-13T11:23:41.610" v="475"/>
          <ac:picMkLst>
            <pc:docMk/>
            <pc:sldMk cId="247218033" sldId="1114"/>
            <ac:picMk id="14" creationId="{5A986B01-603A-7D2C-1ED6-D68DC4F6AA20}"/>
          </ac:picMkLst>
        </pc:picChg>
        <pc:picChg chg="del">
          <ac:chgData name="Guest xtu" userId="" providerId="None" clId="Web-{AE3173B3-0937-445D-A1D3-B7336F974D59}" dt="2024-08-13T11:23:40.516" v="473"/>
          <ac:picMkLst>
            <pc:docMk/>
            <pc:sldMk cId="247218033" sldId="1114"/>
            <ac:picMk id="15" creationId="{F4AFBA47-0C92-EF5C-28E0-0AB338E5560E}"/>
          </ac:picMkLst>
        </pc:picChg>
      </pc:sldChg>
    </pc:docChg>
  </pc:docChgLst>
  <pc:docChgLst>
    <pc:chgData name="Guest pic" providerId="None" clId="Web-{37652B80-F788-4F7C-A12D-36AC0EE7A755}"/>
    <pc:docChg chg="modSld">
      <pc:chgData name="Guest pic" userId="" providerId="None" clId="Web-{37652B80-F788-4F7C-A12D-36AC0EE7A755}" dt="2024-08-13T13:00:32.343" v="1"/>
      <pc:docMkLst>
        <pc:docMk/>
      </pc:docMkLst>
      <pc:sldChg chg="modSp">
        <pc:chgData name="Guest pic" userId="" providerId="None" clId="Web-{37652B80-F788-4F7C-A12D-36AC0EE7A755}" dt="2024-08-13T13:00:32.343" v="1"/>
        <pc:sldMkLst>
          <pc:docMk/>
          <pc:sldMk cId="2115164766" sldId="355"/>
        </pc:sldMkLst>
        <pc:graphicFrameChg chg="modGraphic">
          <ac:chgData name="Guest pic" userId="" providerId="None" clId="Web-{37652B80-F788-4F7C-A12D-36AC0EE7A755}" dt="2024-08-13T13:00:32.343" v="1"/>
          <ac:graphicFrameMkLst>
            <pc:docMk/>
            <pc:sldMk cId="2115164766" sldId="355"/>
            <ac:graphicFrameMk id="6" creationId="{00000000-0000-0000-0000-000000000000}"/>
          </ac:graphicFrameMkLst>
        </pc:graphicFrameChg>
      </pc:sldChg>
    </pc:docChg>
  </pc:docChgLst>
  <pc:docChgLst>
    <pc:chgData name="Guest ljd" providerId="None" clId="Web-{E9D376F8-569E-44AC-9E0C-EC1D3D97EF30}"/>
    <pc:docChg chg="modSld">
      <pc:chgData name="Guest ljd" userId="" providerId="None" clId="Web-{E9D376F8-569E-44AC-9E0C-EC1D3D97EF30}" dt="2024-08-13T11:49:47.210" v="0"/>
      <pc:docMkLst>
        <pc:docMk/>
      </pc:docMkLst>
      <pc:sldChg chg="modSp">
        <pc:chgData name="Guest ljd" userId="" providerId="None" clId="Web-{E9D376F8-569E-44AC-9E0C-EC1D3D97EF30}" dt="2024-08-13T11:49:47.210" v="0"/>
        <pc:sldMkLst>
          <pc:docMk/>
          <pc:sldMk cId="3433513068" sldId="354"/>
        </pc:sldMkLst>
        <pc:graphicFrameChg chg="modGraphic">
          <ac:chgData name="Guest ljd" userId="" providerId="None" clId="Web-{E9D376F8-569E-44AC-9E0C-EC1D3D97EF30}" dt="2024-08-13T11:49:47.210" v="0"/>
          <ac:graphicFrameMkLst>
            <pc:docMk/>
            <pc:sldMk cId="3433513068" sldId="354"/>
            <ac:graphicFrameMk id="6" creationId="{00000000-0000-0000-0000-000000000000}"/>
          </ac:graphicFrameMkLst>
        </pc:graphicFrameChg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CEE419-066C-4CFB-B75E-36E1E3BE08C3}" type="datetimeFigureOut">
              <a:rPr lang="en-US" smtClean="0"/>
              <a:t>12/17/2024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377363"/>
            <a:ext cx="2946400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8D3D50-F3A3-420E-ACCC-F9260AF9458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79713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065" cy="494629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092" y="0"/>
            <a:ext cx="2946065" cy="494629"/>
          </a:xfrm>
          <a:prstGeom prst="rect">
            <a:avLst/>
          </a:prstGeom>
        </p:spPr>
        <p:txBody>
          <a:bodyPr vert="horz" lIns="91427" tIns="45714" rIns="91427" bIns="45714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DC23A63D-748C-45F7-A5CD-866E4AD9F2FF}" type="datetimeFigureOut">
              <a:rPr lang="en-US"/>
              <a:pPr>
                <a:defRPr/>
              </a:pPr>
              <a:t>12/17/2024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79513" y="1235075"/>
            <a:ext cx="4438650" cy="33305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27" tIns="45714" rIns="91427" bIns="45714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160" y="4751803"/>
            <a:ext cx="5439355" cy="3888116"/>
          </a:xfrm>
          <a:prstGeom prst="rect">
            <a:avLst/>
          </a:prstGeom>
        </p:spPr>
        <p:txBody>
          <a:bodyPr vert="horz" lIns="91427" tIns="45714" rIns="91427" bIns="45714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8034"/>
            <a:ext cx="2946065" cy="494629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 dirty="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092" y="9378034"/>
            <a:ext cx="2946065" cy="494629"/>
          </a:xfrm>
          <a:prstGeom prst="rect">
            <a:avLst/>
          </a:prstGeom>
        </p:spPr>
        <p:txBody>
          <a:bodyPr vert="horz" lIns="91427" tIns="45714" rIns="91427" bIns="45714" rtlCol="0" anchor="b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FD82B532-0D5C-4D4F-8520-4996C9E16A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2291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 altLang="en-US" dirty="0"/>
          </a:p>
        </p:txBody>
      </p:sp>
      <p:sp>
        <p:nvSpPr>
          <p:cNvPr id="12292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14346" indent="-274749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098995" indent="-219799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538592" indent="-219799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1978190" indent="-219799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417788" indent="-2197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857386" indent="-2197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296984" indent="-2197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736581" indent="-219799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84D8754C-75AC-4BE9-BA7F-E8F3F1769142}" type="slidenum">
              <a:rPr lang="en-US" altLang="en-US" smtClean="0">
                <a:latin typeface="Calibri" panose="020F0502020204030204" pitchFamily="34" charset="0"/>
                <a:ea typeface="MS PGothic" panose="020B0600070205080204" pitchFamily="34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US" altLang="en-US" dirty="0">
              <a:latin typeface="Calibri" panose="020F0502020204030204" pitchFamily="34" charset="0"/>
              <a:ea typeface="MS PGothic" panose="020B0600070205080204" pitchFamily="34" charset="-128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C377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64123-9169-4E6E-B0B8-6A9683A5A4B8}" type="slidenum">
              <a:rPr lang="en-GB" smtClean="0"/>
              <a:pPr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8129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C377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64123-9169-4E6E-B0B8-6A9683A5A4B8}" type="slidenum">
              <a:rPr lang="en-GB" smtClean="0"/>
              <a:pPr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5892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8535F9C-FF62-4A33-302F-7F05008FF51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49C98517-0E3A-68F7-995C-8BB0521E847E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46ED9BF-69DA-5873-9921-E9D884A42A7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C377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818695B-ADEC-C9A8-0E0E-9716C6B68FB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64123-9169-4E6E-B0B8-6A9683A5A4B8}" type="slidenum">
              <a:rPr lang="en-GB" smtClean="0"/>
              <a:pPr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578256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C377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64123-9169-4E6E-B0B8-6A9683A5A4B8}" type="slidenum">
              <a:rPr lang="en-GB" smtClean="0"/>
              <a:pPr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00705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1C919A-32CC-C82A-28A9-D7AE0AFDB00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CF8ADB25-9FCE-4ED0-E989-D4C033A9A7D3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0B90A454-3F6C-5F09-DBA1-0E0899157A5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C377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D06C894-5E3A-E4AB-5391-841B1C4CD119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64123-9169-4E6E-B0B8-6A9683A5A4B8}" type="slidenum">
              <a:rPr lang="en-GB" smtClean="0"/>
              <a:pPr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837395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9959011-53E8-C3AB-80C9-086B30677F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6EFD89B8-E2A3-3766-0CDE-9CFD582E4D3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D28CD7C0-660C-12BC-D6EE-1EF4B42C7B4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C377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89A2778-74EB-8DE2-418C-A7FAC8E31356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64123-9169-4E6E-B0B8-6A9683A5A4B8}" type="slidenum">
              <a:rPr lang="en-GB" smtClean="0"/>
              <a:pPr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943952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E606B8B-A4E3-CF1F-1B9C-DD65C033AAD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0253511-95B5-9466-2860-9C9E57186B5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6123FE57-99DC-EC4C-A591-6325DAB7266E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C377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EDC5D8-7E9B-ECE9-1C4C-F4592C73BBB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64123-9169-4E6E-B0B8-6A9683A5A4B8}" type="slidenum">
              <a:rPr lang="en-GB" smtClean="0"/>
              <a:pPr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153424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71075B-A843-9087-ABFE-06FC61148E2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AB51E7F2-740B-44A4-59BC-C4DF51555B0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160F38D2-4B7F-9638-5B77-B3BC8EE5D4F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C377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30922F8-9C6F-AA6E-F036-B7670FF8B675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64123-9169-4E6E-B0B8-6A9683A5A4B8}" type="slidenum">
              <a:rPr lang="en-GB" smtClean="0"/>
              <a:pPr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99392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sz="1200" dirty="0">
              <a:solidFill>
                <a:srgbClr val="0C377B"/>
              </a:solidFill>
              <a:latin typeface="Verdana" panose="020B0604030504040204" pitchFamily="34" charset="0"/>
              <a:ea typeface="Verdana" panose="020B0604030504040204" pitchFamily="34" charset="0"/>
              <a:cs typeface="Verdana" panose="020B060403050404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9E64123-9169-4E6E-B0B8-6A9683A5A4B8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2348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2015-01-13_CERN_ENdept 36% h32mm 300dpi.png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5427"/>
          <a:stretch/>
        </p:blipFill>
        <p:spPr bwMode="auto">
          <a:xfrm>
            <a:off x="215900" y="5472113"/>
            <a:ext cx="1370623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121292"/>
            <a:ext cx="8265984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3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4171952"/>
            <a:ext cx="8265984" cy="1066688"/>
          </a:xfrm>
        </p:spPr>
        <p:txBody>
          <a:bodyPr lIns="45720" tIns="0" rIns="45720" bIns="0"/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1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915797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45523"/>
            <a:ext cx="8226425" cy="5028279"/>
          </a:xfrm>
        </p:spPr>
        <p:txBody>
          <a:bodyPr/>
          <a:lstStyle>
            <a:lvl2pPr>
              <a:defRPr sz="1800" baseline="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>
          <a:xfrm>
            <a:off x="1738858" y="6356350"/>
            <a:ext cx="2731001" cy="365125"/>
          </a:xfr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/>
              <a:t>13-08-2024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>
          <a:xfrm>
            <a:off x="4518498" y="6356350"/>
            <a:ext cx="3438052" cy="365125"/>
          </a:xfrm>
        </p:spPr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173rd EATM Meeting</a:t>
            </a:r>
            <a:endParaRPr lang="en-US" dirty="0"/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0E3FA1-8EC4-44A7-87C8-F435A82D0B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5051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Straight Connector 3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822642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2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/>
              <a:t>13-08-2024</a:t>
            </a:r>
            <a:endParaRPr lang="en-US" dirty="0"/>
          </a:p>
        </p:txBody>
      </p:sp>
      <p:sp>
        <p:nvSpPr>
          <p:cNvPr id="6" name="Footer Placeholder 3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173rd EATM Meeting</a:t>
            </a:r>
          </a:p>
        </p:txBody>
      </p:sp>
      <p:sp>
        <p:nvSpPr>
          <p:cNvPr id="8" name="Slide Number Placeholder 4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A3FEC4-9662-4ACF-930C-04DDD89CE5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6297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1260000"/>
            <a:ext cx="4073702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1260000"/>
            <a:ext cx="4071135" cy="5016068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/>
              <a:t>13-08-2024</a:t>
            </a:r>
            <a:endParaRPr lang="en-US"/>
          </a:p>
        </p:txBody>
      </p:sp>
      <p:sp>
        <p:nvSpPr>
          <p:cNvPr id="8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173rd EATM Meeting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D0DFD6C-9807-4103-9E7F-A2187BD7287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84887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s with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Straight Connector 4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itle 1"/>
          <p:cNvSpPr txBox="1">
            <a:spLocks/>
          </p:cNvSpPr>
          <p:nvPr userDrawn="1"/>
        </p:nvSpPr>
        <p:spPr>
          <a:xfrm>
            <a:off x="4175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/>
              <a:t>Slide Title</a:t>
            </a:r>
            <a:endParaRPr lang="en-US" sz="2700"/>
          </a:p>
        </p:txBody>
      </p:sp>
      <p:sp>
        <p:nvSpPr>
          <p:cNvPr id="8" name="Title 1"/>
          <p:cNvSpPr txBox="1">
            <a:spLocks/>
          </p:cNvSpPr>
          <p:nvPr userDrawn="1"/>
        </p:nvSpPr>
        <p:spPr>
          <a:xfrm>
            <a:off x="4570413" y="1438275"/>
            <a:ext cx="4113212" cy="833438"/>
          </a:xfrm>
          <a:prstGeom prst="rect">
            <a:avLst/>
          </a:prstGeom>
          <a:ln>
            <a:noFill/>
          </a:ln>
        </p:spPr>
        <p:txBody>
          <a:bodyPr lIns="34290" rIns="34290" anchor="ctr"/>
          <a:lstStyle>
            <a:lvl1pPr algn="l" rtl="0" eaLnBrk="1" latinLnBrk="0" hangingPunct="1">
              <a:spcBef>
                <a:spcPct val="0"/>
              </a:spcBef>
              <a:buNone/>
              <a:defRPr kumimoji="0" sz="4800" b="1" i="0" kern="1200">
                <a:solidFill>
                  <a:srgbClr val="0C377B"/>
                </a:solidFill>
                <a:latin typeface="+mj-lt"/>
                <a:ea typeface="+mj-ea"/>
                <a:cs typeface="Ubuntu Light"/>
              </a:defRPr>
            </a:lvl1pPr>
          </a:lstStyle>
          <a:p>
            <a:pPr fontAlgn="auto">
              <a:spcAft>
                <a:spcPts val="0"/>
              </a:spcAft>
              <a:defRPr/>
            </a:pPr>
            <a:r>
              <a:rPr lang="x-none" sz="2700"/>
              <a:t>Slide Title</a:t>
            </a:r>
            <a:endParaRPr lang="en-US" sz="270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24528"/>
            <a:ext cx="8226854" cy="833710"/>
          </a:xfrm>
          <a:ln>
            <a:noFill/>
          </a:ln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457201" y="2352782"/>
            <a:ext cx="4073702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9" name="Content Placeholder 6"/>
          <p:cNvSpPr>
            <a:spLocks noGrp="1"/>
          </p:cNvSpPr>
          <p:nvPr>
            <p:ph sz="quarter" idx="14"/>
          </p:nvPr>
        </p:nvSpPr>
        <p:spPr>
          <a:xfrm>
            <a:off x="4615666" y="2352782"/>
            <a:ext cx="4071135" cy="3923286"/>
          </a:xfrm>
          <a:noFill/>
          <a:ln>
            <a:noFill/>
          </a:ln>
        </p:spPr>
        <p:txBody>
          <a:bodyPr/>
          <a:lstStyle>
            <a:lvl2pPr>
              <a:defRPr sz="2100" baseline="0"/>
            </a:lvl2pPr>
            <a:lvl3pPr>
              <a:defRPr sz="195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Date Placeholder 2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/>
              <a:t>13-08-2024</a:t>
            </a:r>
            <a:endParaRPr lang="en-US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173rd EATM Meeting</a:t>
            </a:r>
          </a:p>
        </p:txBody>
      </p:sp>
      <p:sp>
        <p:nvSpPr>
          <p:cNvPr id="12" name="Slide Number Placeholder 4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4F15DC-34C0-41BB-AA49-01931318BC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891038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>
            <a:off x="457200" y="106045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fr-FR"/>
              <a:t>13-08-2024</a:t>
            </a:r>
            <a:endParaRPr lang="en-US"/>
          </a:p>
        </p:txBody>
      </p:sp>
      <p:sp>
        <p:nvSpPr>
          <p:cNvPr id="5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 dirty="0" smtClean="0"/>
            </a:lvl1pPr>
          </a:lstStyle>
          <a:p>
            <a:pPr>
              <a:defRPr/>
            </a:pPr>
            <a:r>
              <a:rPr lang="en-US"/>
              <a:t>173rd EATM Meeting</a:t>
            </a:r>
          </a:p>
        </p:txBody>
      </p:sp>
      <p:sp>
        <p:nvSpPr>
          <p:cNvPr id="6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0C176-A121-4B4D-9B59-EB0F61C8BE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677130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r-FR"/>
              <a:t>13-08-2024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173rd EATM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F7D0E-7515-4D1B-B6AD-09C9A1D0BED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841222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264327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2015-01-13_CERN_ENdept 36% h32mm 300dpi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94038" y="2797175"/>
            <a:ext cx="3074987" cy="1152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314450" y="4214815"/>
            <a:ext cx="6535738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0235403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5" descr="2015-01-13_CERN_ENdept 13% h12mm 300dpi.png"/>
          <p:cNvPicPr>
            <a:picLocks noChangeAspect="1"/>
          </p:cNvPicPr>
          <p:nvPr userDrawn="1"/>
        </p:nvPicPr>
        <p:blipFill rotWithShape="1"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779" r="57671"/>
          <a:stretch/>
        </p:blipFill>
        <p:spPr bwMode="auto">
          <a:xfrm>
            <a:off x="395289" y="6356349"/>
            <a:ext cx="487850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295525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900" b="0" i="0" dirty="0" smtClean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fr-FR"/>
              <a:t>13-08-2024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667125" y="6356350"/>
            <a:ext cx="42894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900" b="0" i="0" dirty="0" smtClean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r>
              <a:rPr lang="en-US"/>
              <a:t>173rd EATM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7956550" y="6356350"/>
            <a:ext cx="7302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9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pPr>
              <a:defRPr/>
            </a:pPr>
            <a:fld id="{3486D582-F224-4FCF-AA19-0437A3C4BA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1030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1131888"/>
            <a:ext cx="8226425" cy="5156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CH" altLang="fr-FR" dirty="0"/>
              <a:t>Slide </a:t>
            </a:r>
            <a:r>
              <a:rPr lang="fr-CH" altLang="fr-FR" dirty="0" err="1"/>
              <a:t>text</a:t>
            </a:r>
            <a:r>
              <a:rPr lang="fr-CH" altLang="fr-FR" dirty="0"/>
              <a:t> first </a:t>
            </a:r>
            <a:r>
              <a:rPr lang="fr-CH" altLang="fr-FR" dirty="0" err="1"/>
              <a:t>level</a:t>
            </a:r>
            <a:endParaRPr lang="fr-CH" altLang="fr-FR" dirty="0"/>
          </a:p>
          <a:p>
            <a:pPr lvl="1"/>
            <a:r>
              <a:rPr lang="fr-CH" altLang="fr-FR" dirty="0"/>
              <a:t>Slide </a:t>
            </a:r>
            <a:r>
              <a:rPr lang="fr-CH" altLang="fr-FR" dirty="0" err="1"/>
              <a:t>text</a:t>
            </a:r>
            <a:r>
              <a:rPr lang="fr-CH" altLang="fr-FR" dirty="0"/>
              <a:t> second </a:t>
            </a:r>
            <a:r>
              <a:rPr lang="fr-CH" altLang="fr-FR" dirty="0" err="1"/>
              <a:t>level</a:t>
            </a:r>
            <a:endParaRPr lang="fr-CH" altLang="fr-FR" dirty="0"/>
          </a:p>
          <a:p>
            <a:pPr lvl="2"/>
            <a:r>
              <a:rPr lang="fr-CH" altLang="fr-FR" dirty="0"/>
              <a:t>Slide </a:t>
            </a:r>
            <a:r>
              <a:rPr lang="fr-CH" altLang="fr-FR" dirty="0" err="1"/>
              <a:t>text</a:t>
            </a:r>
            <a:r>
              <a:rPr lang="fr-CH" altLang="fr-FR" dirty="0"/>
              <a:t> </a:t>
            </a:r>
            <a:r>
              <a:rPr lang="fr-CH" altLang="fr-FR" dirty="0" err="1"/>
              <a:t>third</a:t>
            </a:r>
            <a:r>
              <a:rPr lang="fr-CH" altLang="fr-FR" dirty="0"/>
              <a:t> </a:t>
            </a:r>
            <a:r>
              <a:rPr lang="fr-CH" altLang="fr-FR" dirty="0" err="1"/>
              <a:t>level</a:t>
            </a:r>
            <a:endParaRPr lang="fr-CH" altLang="fr-FR" dirty="0"/>
          </a:p>
          <a:p>
            <a:pPr lvl="3"/>
            <a:r>
              <a:rPr lang="fr-CH" altLang="fr-FR" dirty="0"/>
              <a:t>Slide </a:t>
            </a:r>
            <a:r>
              <a:rPr lang="fr-CH" altLang="fr-FR" dirty="0" err="1"/>
              <a:t>text</a:t>
            </a:r>
            <a:r>
              <a:rPr lang="fr-CH" altLang="fr-FR" dirty="0"/>
              <a:t> </a:t>
            </a:r>
            <a:r>
              <a:rPr lang="fr-CH" altLang="fr-FR" dirty="0" err="1"/>
              <a:t>fourth</a:t>
            </a:r>
            <a:r>
              <a:rPr lang="fr-CH" altLang="fr-FR" dirty="0"/>
              <a:t> </a:t>
            </a:r>
            <a:r>
              <a:rPr lang="fr-CH" altLang="fr-FR" dirty="0" err="1"/>
              <a:t>level</a:t>
            </a:r>
            <a:endParaRPr lang="fr-CH" altLang="fr-FR" dirty="0"/>
          </a:p>
          <a:p>
            <a:pPr lvl="4"/>
            <a:r>
              <a:rPr lang="fr-CH" altLang="fr-FR" dirty="0"/>
              <a:t>Slide </a:t>
            </a:r>
            <a:r>
              <a:rPr lang="fr-CH" altLang="fr-FR" dirty="0" err="1"/>
              <a:t>text</a:t>
            </a:r>
            <a:r>
              <a:rPr lang="fr-CH" altLang="fr-FR" dirty="0"/>
              <a:t> </a:t>
            </a:r>
            <a:r>
              <a:rPr lang="fr-CH" altLang="fr-FR" dirty="0" err="1"/>
              <a:t>fifth</a:t>
            </a:r>
            <a:r>
              <a:rPr lang="fr-CH" altLang="fr-FR" dirty="0"/>
              <a:t> </a:t>
            </a:r>
            <a:r>
              <a:rPr lang="fr-CH" altLang="fr-FR" dirty="0" err="1"/>
              <a:t>level</a:t>
            </a:r>
            <a:endParaRPr lang="en-US" altLang="fr-FR" dirty="0"/>
          </a:p>
        </p:txBody>
      </p:sp>
      <p:sp>
        <p:nvSpPr>
          <p:cNvPr id="1031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233363"/>
            <a:ext cx="8226425" cy="811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45720" tIns="45720" rIns="4572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altLang="fr-FR"/>
              <a:t>Slide Title</a:t>
            </a:r>
          </a:p>
        </p:txBody>
      </p:sp>
      <p:cxnSp>
        <p:nvCxnSpPr>
          <p:cNvPr id="8" name="Straight Connector 7"/>
          <p:cNvCxnSpPr/>
          <p:nvPr/>
        </p:nvCxnSpPr>
        <p:spPr>
          <a:xfrm>
            <a:off x="457200" y="6286500"/>
            <a:ext cx="8226425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4418" r:id="rId1"/>
    <p:sldLayoutId id="2147484419" r:id="rId2"/>
    <p:sldLayoutId id="2147484420" r:id="rId3"/>
    <p:sldLayoutId id="2147484421" r:id="rId4"/>
    <p:sldLayoutId id="2147484422" r:id="rId5"/>
    <p:sldLayoutId id="2147484423" r:id="rId6"/>
    <p:sldLayoutId id="2147484417" r:id="rId7"/>
    <p:sldLayoutId id="2147484424" r:id="rId8"/>
    <p:sldLayoutId id="2147484425" r:id="rId9"/>
  </p:sldLayoutIdLst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600" b="1" kern="1200">
          <a:solidFill>
            <a:srgbClr val="0C377B"/>
          </a:solidFill>
          <a:latin typeface="+mj-lt"/>
          <a:ea typeface="Ubuntu Light"/>
          <a:cs typeface="Ubuntu Light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5pPr>
      <a:lvl6pPr marL="4572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6pPr>
      <a:lvl7pPr marL="9144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7pPr>
      <a:lvl8pPr marL="13716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8pPr>
      <a:lvl9pPr marL="1828800" algn="l" rtl="0" fontAlgn="base">
        <a:spcBef>
          <a:spcPct val="0"/>
        </a:spcBef>
        <a:spcAft>
          <a:spcPct val="0"/>
        </a:spcAft>
        <a:defRPr sz="3600" b="1">
          <a:solidFill>
            <a:srgbClr val="0C377B"/>
          </a:solidFill>
          <a:latin typeface="Corbel" panose="020B0503020204020204" pitchFamily="34" charset="0"/>
          <a:ea typeface="Ubuntu Light"/>
          <a:cs typeface="Ubuntu Light"/>
        </a:defRPr>
      </a:lvl9pPr>
    </p:titleStyle>
    <p:bodyStyle>
      <a:lvl1pPr marL="168275" indent="-168275" algn="l" rtl="0" eaLnBrk="0" fontAlgn="base" hangingPunct="0">
        <a:spcBef>
          <a:spcPts val="675"/>
        </a:spcBef>
        <a:spcAft>
          <a:spcPct val="0"/>
        </a:spcAft>
        <a:buClr>
          <a:schemeClr val="accent1"/>
        </a:buClr>
        <a:buSzPct val="100000"/>
        <a:buFont typeface="Arial" panose="020B0604020202020204" pitchFamily="34" charset="0"/>
        <a:buChar char="•"/>
        <a:defRPr sz="2200" kern="1200">
          <a:solidFill>
            <a:srgbClr val="0C377B"/>
          </a:solidFill>
          <a:latin typeface="+mn-lt"/>
          <a:ea typeface="Ubuntu Light"/>
          <a:cs typeface="Ubuntu Light"/>
        </a:defRPr>
      </a:lvl1pPr>
      <a:lvl2pPr marL="344488" indent="-171450" algn="l" rtl="0" eaLnBrk="0" fontAlgn="base" hangingPunct="0">
        <a:spcBef>
          <a:spcPts val="675"/>
        </a:spcBef>
        <a:spcAft>
          <a:spcPct val="0"/>
        </a:spcAft>
        <a:buClr>
          <a:schemeClr val="bg2"/>
        </a:buClr>
        <a:buSzPct val="100000"/>
        <a:buFont typeface="Arial" panose="020B0604020202020204" pitchFamily="34" charset="0"/>
        <a:buChar char="•"/>
        <a:defRPr sz="2100" kern="1200">
          <a:solidFill>
            <a:srgbClr val="0C377B"/>
          </a:solidFill>
          <a:latin typeface="+mn-lt"/>
          <a:ea typeface="Ubuntu Light"/>
          <a:cs typeface="Ubuntu Light"/>
        </a:defRPr>
      </a:lvl2pPr>
      <a:lvl3pPr marL="514350" indent="-168275" algn="l" rtl="0" eaLnBrk="0" fontAlgn="base" hangingPunct="0">
        <a:spcBef>
          <a:spcPts val="675"/>
        </a:spcBef>
        <a:spcAft>
          <a:spcPct val="0"/>
        </a:spcAft>
        <a:buClr>
          <a:schemeClr val="accent2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3pPr>
      <a:lvl4pPr marL="681038" indent="-166688" algn="l" rtl="0" eaLnBrk="0" fontAlgn="base" hangingPunct="0">
        <a:spcBef>
          <a:spcPts val="675"/>
        </a:spcBef>
        <a:spcAft>
          <a:spcPct val="0"/>
        </a:spcAft>
        <a:buClr>
          <a:srgbClr val="4F9A06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4pPr>
      <a:lvl5pPr marL="858838" indent="-176213" algn="l" rtl="0" eaLnBrk="0" fontAlgn="base" hangingPunct="0">
        <a:spcBef>
          <a:spcPts val="675"/>
        </a:spcBef>
        <a:spcAft>
          <a:spcPct val="0"/>
        </a:spcAft>
        <a:buClr>
          <a:srgbClr val="5197CC"/>
        </a:buClr>
        <a:buSzPct val="100000"/>
        <a:buFont typeface="Arial" panose="020B0604020202020204" pitchFamily="34" charset="0"/>
        <a:buChar char="•"/>
        <a:defRPr kern="1200">
          <a:solidFill>
            <a:srgbClr val="0C377B"/>
          </a:solidFill>
          <a:latin typeface="+mn-lt"/>
          <a:ea typeface="Ubuntu Light"/>
          <a:cs typeface="Ubuntu Light"/>
        </a:defRPr>
      </a:lvl5pPr>
      <a:lvl6pPr marL="1275588" indent="-13716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440180" indent="-13716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35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604772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8pPr>
      <a:lvl9pPr marL="1748790" indent="-13716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its.cern.ch/jira/secure/RapidBoard.jspa?rapidView=7550&amp;view=detail&amp;selectedIssue=EADOC-29&amp;quickFilter=12589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edms.cern.ch/document/3162570" TargetMode="External"/><Relationship Id="rId3" Type="http://schemas.openxmlformats.org/officeDocument/2006/relationships/hyperlink" Target="https://edms.cern.ch/document/3203830" TargetMode="External"/><Relationship Id="rId7" Type="http://schemas.openxmlformats.org/officeDocument/2006/relationships/hyperlink" Target="https://edms.cern.ch/document/3178861" TargetMode="External"/><Relationship Id="rId2" Type="http://schemas.openxmlformats.org/officeDocument/2006/relationships/hyperlink" Target="https://edms.cern.ch/document/3189466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s://edms.cern.ch/document/2679021" TargetMode="External"/><Relationship Id="rId5" Type="http://schemas.openxmlformats.org/officeDocument/2006/relationships/hyperlink" Target="https://edms.cern.ch/document/3173094" TargetMode="External"/><Relationship Id="rId4" Type="http://schemas.openxmlformats.org/officeDocument/2006/relationships/hyperlink" Target="https://edms.cern.ch/document/3173084" TargetMode="External"/><Relationship Id="rId9" Type="http://schemas.openxmlformats.org/officeDocument/2006/relationships/hyperlink" Target="https://edms.cern.ch/document/3200071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173295" TargetMode="External"/><Relationship Id="rId2" Type="http://schemas.openxmlformats.org/officeDocument/2006/relationships/hyperlink" Target="https://edms.cern.ch/document/3174332" TargetMode="External"/><Relationship Id="rId1" Type="http://schemas.openxmlformats.org/officeDocument/2006/relationships/slideLayout" Target="../slideLayouts/slideLayout6.xml"/><Relationship Id="rId5" Type="http://schemas.openxmlformats.org/officeDocument/2006/relationships/hyperlink" Target="https://edms.cern.ch/document/2897943" TargetMode="External"/><Relationship Id="rId4" Type="http://schemas.openxmlformats.org/officeDocument/2006/relationships/hyperlink" Target="https://edms.cern.ch/document/3197663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edms.cern.ch/document/3121860" TargetMode="External"/><Relationship Id="rId2" Type="http://schemas.openxmlformats.org/officeDocument/2006/relationships/hyperlink" Target="https://edms.cern.ch/document/3178530" TargetMode="External"/><Relationship Id="rId1" Type="http://schemas.openxmlformats.org/officeDocument/2006/relationships/slideLayout" Target="../slideLayouts/slideLayout6.xml"/><Relationship Id="rId4" Type="http://schemas.openxmlformats.org/officeDocument/2006/relationships/hyperlink" Target="https://edms.cern.ch/document/3168416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383161" y="1806315"/>
            <a:ext cx="8266113" cy="703828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GB" altLang="en-US" dirty="0">
                <a:ln>
                  <a:noFill/>
                </a:ln>
                <a:ea typeface="MS PGothic" panose="020B0600070205080204" pitchFamily="34" charset="-128"/>
              </a:rPr>
              <a:t>ECR/Documents for Information and Approval</a:t>
            </a:r>
          </a:p>
        </p:txBody>
      </p:sp>
      <p:sp>
        <p:nvSpPr>
          <p:cNvPr id="11267" name="Text Placeholder 2"/>
          <p:cNvSpPr>
            <a:spLocks noGrp="1"/>
          </p:cNvSpPr>
          <p:nvPr>
            <p:ph type="body" idx="1"/>
          </p:nvPr>
        </p:nvSpPr>
        <p:spPr>
          <a:xfrm>
            <a:off x="383162" y="2875250"/>
            <a:ext cx="8266113" cy="569912"/>
          </a:xfrm>
        </p:spPr>
        <p:txBody>
          <a:bodyPr/>
          <a:lstStyle/>
          <a:p>
            <a:pPr eaLnBrk="1" hangingPunct="1">
              <a:spcBef>
                <a:spcPct val="0"/>
              </a:spcBef>
            </a:pPr>
            <a:r>
              <a:rPr lang="en-US" altLang="en-US" dirty="0">
                <a:solidFill>
                  <a:srgbClr val="5197CC"/>
                </a:solidFill>
              </a:rPr>
              <a:t>Giulia Romagnoli and Natalya Kahn for BE-EA, 2024-12-17</a:t>
            </a:r>
          </a:p>
          <a:p>
            <a:pPr eaLnBrk="1" hangingPunct="1">
              <a:spcBef>
                <a:spcPct val="0"/>
              </a:spcBef>
            </a:pPr>
            <a:endParaRPr lang="en-US" altLang="en-US" dirty="0">
              <a:solidFill>
                <a:srgbClr val="5197CC"/>
              </a:solidFill>
            </a:endParaRPr>
          </a:p>
          <a:p>
            <a:pPr eaLnBrk="1" hangingPunct="1">
              <a:spcBef>
                <a:spcPct val="0"/>
              </a:spcBef>
            </a:pPr>
            <a:r>
              <a:rPr lang="en-US" dirty="0">
                <a:hlinkClick r:id="rId3"/>
              </a:rPr>
              <a:t>EA Documents - Agile Board - CERN Central Jira</a:t>
            </a:r>
            <a:r>
              <a:rPr lang="en-US" dirty="0"/>
              <a:t> </a:t>
            </a:r>
            <a:endParaRPr lang="en-US" altLang="en-US" dirty="0">
              <a:solidFill>
                <a:srgbClr val="5197CC"/>
              </a:solidFill>
            </a:endParaRPr>
          </a:p>
        </p:txBody>
      </p:sp>
      <p:pic>
        <p:nvPicPr>
          <p:cNvPr id="11268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6163" y="5478463"/>
            <a:ext cx="11557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A248DD5-8E35-3471-0F74-A0627CC566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07888D5-5CFC-D8DE-D5AF-61134C4DA8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15412FEB-301A-1076-510B-14A5E4DB7F33}"/>
              </a:ext>
            </a:extLst>
          </p:cNvPr>
          <p:cNvSpPr txBox="1"/>
          <p:nvPr/>
        </p:nvSpPr>
        <p:spPr>
          <a:xfrm>
            <a:off x="3898449" y="309989"/>
            <a:ext cx="50476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0" algn="r" fontAlgn="base"/>
            <a:r>
              <a:rPr lang="en-GB" sz="2800" dirty="0">
                <a:solidFill>
                  <a:srgbClr val="0C377B"/>
                </a:solidFill>
                <a:latin typeface="Verdana"/>
              </a:rPr>
              <a:t>ECR </a:t>
            </a:r>
            <a:r>
              <a:rPr lang="fr-CH" sz="2800" dirty="0">
                <a:solidFill>
                  <a:srgbClr val="0C377B"/>
                </a:solidFill>
                <a:latin typeface="Verdana"/>
              </a:rPr>
              <a:t>for </a:t>
            </a:r>
            <a:r>
              <a:rPr lang="fr-CH" sz="2800" dirty="0" err="1">
                <a:solidFill>
                  <a:srgbClr val="0C377B"/>
                </a:solidFill>
                <a:latin typeface="Verdana"/>
              </a:rPr>
              <a:t>A</a:t>
            </a:r>
            <a:r>
              <a:rPr lang="fr-CH" sz="2800" b="0" i="0" u="none" strike="noStrike" dirty="0" err="1">
                <a:solidFill>
                  <a:srgbClr val="0C377B"/>
                </a:solidFill>
                <a:latin typeface="Verdana"/>
              </a:rPr>
              <a:t>pproval</a:t>
            </a:r>
            <a:endParaRPr lang="en-GB" sz="2800" b="0" i="0" u="none" strike="noStrike" dirty="0">
              <a:solidFill>
                <a:srgbClr val="0C377B"/>
              </a:solidFill>
              <a:latin typeface="Verdana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5F6F65C6-6B3F-8EC2-B0CD-2ABDBCD65C4E}"/>
              </a:ext>
            </a:extLst>
          </p:cNvPr>
          <p:cNvSpPr txBox="1"/>
          <p:nvPr/>
        </p:nvSpPr>
        <p:spPr>
          <a:xfrm>
            <a:off x="345424" y="5944479"/>
            <a:ext cx="8225758" cy="276999"/>
          </a:xfrm>
          <a:prstGeom prst="rect">
            <a:avLst/>
          </a:prstGeom>
          <a:solidFill>
            <a:srgbClr val="FF9999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b="1" dirty="0">
                <a:solidFill>
                  <a:srgbClr val="0C377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Seeking approval from EATM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6FF38B4-EAF8-F4CB-60F0-C82BDC552D2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17-12-2024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422F3CD-B186-F2CB-90F0-AC5332BCE4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179th EATM Meeting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57A1CF1-5714-9703-1DC6-7559BF5E95F7}"/>
              </a:ext>
            </a:extLst>
          </p:cNvPr>
          <p:cNvSpPr txBox="1"/>
          <p:nvPr/>
        </p:nvSpPr>
        <p:spPr>
          <a:xfrm>
            <a:off x="53975" y="880582"/>
            <a:ext cx="3549650" cy="923330"/>
          </a:xfrm>
          <a:prstGeom prst="rect">
            <a:avLst/>
          </a:prstGeom>
          <a:noFill/>
        </p:spPr>
        <p:txBody>
          <a:bodyPr wrap="square" lIns="90000" rIns="90000" rtlCol="0">
            <a:noAutofit/>
          </a:bodyPr>
          <a:lstStyle/>
          <a:p>
            <a:r>
              <a:rPr lang="en-US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SPSX-J-EC-0006</a:t>
            </a:r>
            <a:br>
              <a:rPr dirty="0"/>
            </a:br>
            <a:r>
              <a:rPr sz="1400" b="0" i="0" u="none" strike="noStrike" dirty="0">
                <a:solidFill>
                  <a:srgbClr val="FF6600"/>
                </a:solidFill>
                <a:latin typeface="Verdana"/>
              </a:rPr>
              <a:t>Version </a:t>
            </a:r>
            <a:r>
              <a:rPr lang="en-US" sz="1400" b="1" dirty="0">
                <a:solidFill>
                  <a:srgbClr val="FF6600"/>
                </a:solidFill>
                <a:latin typeface="Verdana"/>
              </a:rPr>
              <a:t>0.2</a:t>
            </a:r>
          </a:p>
          <a:p>
            <a:pPr fontAlgn="base"/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B18BCE2-4F8B-B8EE-96D1-E774A4E1CA37}"/>
              </a:ext>
            </a:extLst>
          </p:cNvPr>
          <p:cNvSpPr txBox="1"/>
          <p:nvPr/>
        </p:nvSpPr>
        <p:spPr>
          <a:xfrm>
            <a:off x="2295525" y="916881"/>
            <a:ext cx="6351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 rtl="0" eaLnBrk="1" fontAlgn="t" latinLnBrk="0" hangingPunct="1"/>
            <a:r>
              <a:rPr kumimoji="0" lang="en-GB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PPE144 patch panel installation with </a:t>
            </a:r>
            <a:r>
              <a:rPr kumimoji="0" lang="en-GB" sz="18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passarelle</a:t>
            </a:r>
            <a:r>
              <a:rPr kumimoji="0" lang="en-GB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modification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0EDE321-124A-807D-7C03-C6C27433AF8E}"/>
              </a:ext>
            </a:extLst>
          </p:cNvPr>
          <p:cNvSpPr txBox="1"/>
          <p:nvPr/>
        </p:nvSpPr>
        <p:spPr>
          <a:xfrm>
            <a:off x="83229" y="1456300"/>
            <a:ext cx="17716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sz="900" i="1" dirty="0"/>
              <a:t>By Sylvain Girod</a:t>
            </a:r>
            <a:endParaRPr lang="en-GB" sz="900" i="1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ECF3F36-0F6B-CB14-15E5-122C205482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97079" y="1369885"/>
            <a:ext cx="6749842" cy="4435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52098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BA4FFB9-1CEC-1EC9-A855-22540DCAFAD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72D2C4C-E666-57E7-2580-94B9C83A1B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C3DF6B2-BEA0-B704-47C5-1A18001A2285}"/>
              </a:ext>
            </a:extLst>
          </p:cNvPr>
          <p:cNvSpPr txBox="1"/>
          <p:nvPr/>
        </p:nvSpPr>
        <p:spPr>
          <a:xfrm>
            <a:off x="3898449" y="309989"/>
            <a:ext cx="50476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0" algn="r" fontAlgn="base"/>
            <a:r>
              <a:rPr lang="en-GB" sz="2800" dirty="0">
                <a:solidFill>
                  <a:srgbClr val="0C377B"/>
                </a:solidFill>
                <a:latin typeface="Verdana"/>
              </a:rPr>
              <a:t>ECR </a:t>
            </a:r>
            <a:r>
              <a:rPr lang="fr-CH" sz="2800" dirty="0">
                <a:solidFill>
                  <a:srgbClr val="0C377B"/>
                </a:solidFill>
                <a:latin typeface="Verdana"/>
              </a:rPr>
              <a:t>for </a:t>
            </a:r>
            <a:r>
              <a:rPr lang="fr-CH" sz="2800" dirty="0" err="1">
                <a:solidFill>
                  <a:srgbClr val="0C377B"/>
                </a:solidFill>
                <a:latin typeface="Verdana"/>
              </a:rPr>
              <a:t>A</a:t>
            </a:r>
            <a:r>
              <a:rPr lang="fr-CH" sz="2800" b="0" i="0" u="none" strike="noStrike" dirty="0" err="1">
                <a:solidFill>
                  <a:srgbClr val="0C377B"/>
                </a:solidFill>
                <a:latin typeface="Verdana"/>
              </a:rPr>
              <a:t>pproval</a:t>
            </a:r>
            <a:endParaRPr lang="en-GB" sz="2800" b="0" i="0" u="none" strike="noStrike" dirty="0">
              <a:solidFill>
                <a:srgbClr val="0C377B"/>
              </a:solidFill>
              <a:latin typeface="Verdana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1B6A1F92-4FE0-F1B6-5F0B-2E22FD560FF6}"/>
              </a:ext>
            </a:extLst>
          </p:cNvPr>
          <p:cNvSpPr txBox="1"/>
          <p:nvPr/>
        </p:nvSpPr>
        <p:spPr>
          <a:xfrm>
            <a:off x="345424" y="5944479"/>
            <a:ext cx="8225758" cy="276999"/>
          </a:xfrm>
          <a:prstGeom prst="rect">
            <a:avLst/>
          </a:prstGeom>
          <a:solidFill>
            <a:srgbClr val="FF9999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b="1" dirty="0">
                <a:solidFill>
                  <a:srgbClr val="0C377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Seeking approval from EATM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7455F04-B843-E54D-0CB2-08E9ECF4676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17-12-2024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4AD240B-8A01-8754-627E-B4D57D6B0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179th EATM Meeting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E6C6C34-FDFE-BF05-5A54-5DCF2A33C93A}"/>
              </a:ext>
            </a:extLst>
          </p:cNvPr>
          <p:cNvSpPr txBox="1"/>
          <p:nvPr/>
        </p:nvSpPr>
        <p:spPr>
          <a:xfrm>
            <a:off x="53975" y="880582"/>
            <a:ext cx="3549650" cy="923330"/>
          </a:xfrm>
          <a:prstGeom prst="rect">
            <a:avLst/>
          </a:prstGeom>
          <a:noFill/>
        </p:spPr>
        <p:txBody>
          <a:bodyPr wrap="square" lIns="90000" rIns="90000" rtlCol="0">
            <a:noAutofit/>
          </a:bodyPr>
          <a:lstStyle/>
          <a:p>
            <a:r>
              <a:rPr lang="en-US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SPSX-J-EC-0006</a:t>
            </a:r>
            <a:br>
              <a:rPr dirty="0"/>
            </a:br>
            <a:r>
              <a:rPr sz="1400" b="0" i="0" u="none" strike="noStrike" dirty="0">
                <a:solidFill>
                  <a:srgbClr val="FF6600"/>
                </a:solidFill>
                <a:latin typeface="Verdana"/>
              </a:rPr>
              <a:t>Version </a:t>
            </a:r>
            <a:r>
              <a:rPr lang="en-US" sz="1400" b="1" dirty="0">
                <a:solidFill>
                  <a:srgbClr val="FF6600"/>
                </a:solidFill>
                <a:latin typeface="Verdana"/>
              </a:rPr>
              <a:t>0.2</a:t>
            </a:r>
          </a:p>
          <a:p>
            <a:pPr fontAlgn="base"/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CBBAAD7-7BBB-B566-2B4A-F9B3FD28CC29}"/>
              </a:ext>
            </a:extLst>
          </p:cNvPr>
          <p:cNvSpPr txBox="1"/>
          <p:nvPr/>
        </p:nvSpPr>
        <p:spPr>
          <a:xfrm>
            <a:off x="2295525" y="916881"/>
            <a:ext cx="6351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 rtl="0" eaLnBrk="1" fontAlgn="t" latinLnBrk="0" hangingPunct="1"/>
            <a:r>
              <a:rPr kumimoji="0" lang="en-GB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PPE144 patch panel installation with </a:t>
            </a:r>
            <a:r>
              <a:rPr kumimoji="0" lang="en-GB" sz="18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passarelle</a:t>
            </a:r>
            <a:r>
              <a:rPr kumimoji="0" lang="en-GB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modification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D415EE7-6E2F-06B8-FF6B-250CE2688A57}"/>
              </a:ext>
            </a:extLst>
          </p:cNvPr>
          <p:cNvSpPr txBox="1"/>
          <p:nvPr/>
        </p:nvSpPr>
        <p:spPr>
          <a:xfrm>
            <a:off x="83229" y="1456300"/>
            <a:ext cx="17716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sz="900" i="1" dirty="0"/>
              <a:t>By Sylvain Girod</a:t>
            </a:r>
            <a:endParaRPr lang="en-GB" sz="900" i="1" dirty="0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8D13C732-97F2-5814-98B6-AA73A47862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75347" y="1364081"/>
            <a:ext cx="5793305" cy="45025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43392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898449" y="309989"/>
            <a:ext cx="50476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0" algn="r" fontAlgn="base"/>
            <a:r>
              <a:rPr lang="en-GB" sz="2800" dirty="0">
                <a:solidFill>
                  <a:srgbClr val="0C377B"/>
                </a:solidFill>
                <a:latin typeface="Verdana"/>
              </a:rPr>
              <a:t>ARR </a:t>
            </a:r>
            <a:r>
              <a:rPr lang="fr-CH" sz="2800" dirty="0">
                <a:solidFill>
                  <a:srgbClr val="0C377B"/>
                </a:solidFill>
                <a:latin typeface="Verdana"/>
              </a:rPr>
              <a:t>for </a:t>
            </a:r>
            <a:r>
              <a:rPr lang="fr-CH" sz="2800" dirty="0" err="1">
                <a:solidFill>
                  <a:srgbClr val="0C377B"/>
                </a:solidFill>
                <a:latin typeface="Verdana"/>
              </a:rPr>
              <a:t>A</a:t>
            </a:r>
            <a:r>
              <a:rPr lang="fr-CH" sz="2800" b="0" i="0" u="none" strike="noStrike" dirty="0" err="1">
                <a:solidFill>
                  <a:srgbClr val="0C377B"/>
                </a:solidFill>
                <a:latin typeface="Verdana"/>
              </a:rPr>
              <a:t>pproval</a:t>
            </a:r>
            <a:endParaRPr lang="en-GB" sz="2800" b="0" i="0" u="none" strike="noStrike" dirty="0">
              <a:solidFill>
                <a:srgbClr val="0C377B"/>
              </a:solidFill>
              <a:latin typeface="Verdan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48C6093-A00B-71E5-DF47-0DB3F6525EC3}"/>
              </a:ext>
            </a:extLst>
          </p:cNvPr>
          <p:cNvSpPr txBox="1"/>
          <p:nvPr/>
        </p:nvSpPr>
        <p:spPr>
          <a:xfrm>
            <a:off x="53975" y="880582"/>
            <a:ext cx="3549650" cy="923330"/>
          </a:xfrm>
          <a:prstGeom prst="rect">
            <a:avLst/>
          </a:prstGeom>
          <a:noFill/>
        </p:spPr>
        <p:txBody>
          <a:bodyPr wrap="square" lIns="90000" rIns="90000" rtlCol="0">
            <a:noAutofit/>
          </a:bodyPr>
          <a:lstStyle/>
          <a:p>
            <a:r>
              <a:rPr kumimoji="0" lang="en-US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SPSX-M-ARR-0002</a:t>
            </a:r>
            <a:br>
              <a:rPr dirty="0"/>
            </a:br>
            <a:r>
              <a:rPr sz="1400" b="0" i="0" u="none" strike="noStrike" dirty="0">
                <a:solidFill>
                  <a:srgbClr val="FF6600"/>
                </a:solidFill>
                <a:latin typeface="Verdana"/>
              </a:rPr>
              <a:t>Version </a:t>
            </a:r>
            <a:r>
              <a:rPr lang="en-US" sz="1400" b="1" dirty="0">
                <a:solidFill>
                  <a:srgbClr val="FF6600"/>
                </a:solidFill>
                <a:latin typeface="Verdana"/>
              </a:rPr>
              <a:t>0.1</a:t>
            </a:r>
          </a:p>
          <a:p>
            <a:pPr fontAlgn="base"/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1FD54F-0A3B-7CA1-EE39-5359CDAA676B}"/>
              </a:ext>
            </a:extLst>
          </p:cNvPr>
          <p:cNvSpPr txBox="1"/>
          <p:nvPr/>
        </p:nvSpPr>
        <p:spPr>
          <a:xfrm>
            <a:off x="2295525" y="916881"/>
            <a:ext cx="6351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 rtl="0" eaLnBrk="1" fontAlgn="t" latinLnBrk="0" hangingPunct="1"/>
            <a:r>
              <a:rPr kumimoji="0" lang="fr-FR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Asset Replacement </a:t>
            </a:r>
            <a:r>
              <a:rPr kumimoji="0" lang="fr-FR" sz="18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Request</a:t>
            </a:r>
            <a:r>
              <a:rPr kumimoji="0" lang="fr-FR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Magnet replacement</a:t>
            </a:r>
            <a:endParaRPr kumimoji="0" lang="en-GB" sz="18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DE5991-2703-DB4E-D9B5-12431E8E642E}"/>
              </a:ext>
            </a:extLst>
          </p:cNvPr>
          <p:cNvSpPr txBox="1"/>
          <p:nvPr/>
        </p:nvSpPr>
        <p:spPr>
          <a:xfrm>
            <a:off x="83229" y="1456300"/>
            <a:ext cx="17716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sz="900" i="1" dirty="0"/>
              <a:t>By Philip Schwarz</a:t>
            </a:r>
            <a:endParaRPr lang="en-GB" sz="900" i="1" dirty="0"/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55C43309-9AC4-90EF-87B0-25870761433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17-12-2024</a:t>
            </a:r>
            <a:endParaRPr lang="en-US" dirty="0"/>
          </a:p>
        </p:txBody>
      </p:sp>
      <p:sp>
        <p:nvSpPr>
          <p:cNvPr id="10" name="Footer Placeholder 3">
            <a:extLst>
              <a:ext uri="{FF2B5EF4-FFF2-40B4-BE49-F238E27FC236}">
                <a16:creationId xmlns:a16="http://schemas.microsoft.com/office/drawing/2014/main" id="{B16B1FE2-B3B5-BFC2-9D9E-6FCD3366A3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179th EATM Meeting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17B31F2-4439-D0A5-AA6D-60712C680608}"/>
              </a:ext>
            </a:extLst>
          </p:cNvPr>
          <p:cNvSpPr txBox="1"/>
          <p:nvPr/>
        </p:nvSpPr>
        <p:spPr>
          <a:xfrm>
            <a:off x="2192805" y="1416485"/>
            <a:ext cx="635112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Due to a coil leak, LSX.X0220134 must be replaced.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B0E9D21-A3AA-82FD-6F0F-35A78594DC97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1781" t="18834"/>
          <a:stretch/>
        </p:blipFill>
        <p:spPr>
          <a:xfrm>
            <a:off x="92075" y="1887584"/>
            <a:ext cx="5778499" cy="4029074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3E86BE0-65B3-761C-DF96-30BAA3D8628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13404" r="13864"/>
          <a:stretch/>
        </p:blipFill>
        <p:spPr>
          <a:xfrm>
            <a:off x="5925806" y="1823095"/>
            <a:ext cx="3126119" cy="41928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497022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848A4F-36DD-DDE1-B698-4FFB9CE384A4}"/>
              </a:ext>
            </a:extLst>
          </p:cNvPr>
          <p:cNvSpPr txBox="1"/>
          <p:nvPr/>
        </p:nvSpPr>
        <p:spPr>
          <a:xfrm>
            <a:off x="345424" y="5944479"/>
            <a:ext cx="8225758" cy="276999"/>
          </a:xfrm>
          <a:prstGeom prst="rect">
            <a:avLst/>
          </a:prstGeom>
          <a:solidFill>
            <a:srgbClr val="FF9999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b="1" dirty="0">
                <a:solidFill>
                  <a:srgbClr val="0C377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Seeking approval from EATM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FDD3ED7-9103-5715-7A05-16034080F681}"/>
              </a:ext>
            </a:extLst>
          </p:cNvPr>
          <p:cNvSpPr txBox="1"/>
          <p:nvPr/>
        </p:nvSpPr>
        <p:spPr>
          <a:xfrm>
            <a:off x="3898449" y="309989"/>
            <a:ext cx="50476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0" algn="r" fontAlgn="base"/>
            <a:r>
              <a:rPr lang="en-GB" sz="2800" dirty="0">
                <a:solidFill>
                  <a:srgbClr val="0C377B"/>
                </a:solidFill>
                <a:latin typeface="Verdana"/>
              </a:rPr>
              <a:t>ARR </a:t>
            </a:r>
            <a:r>
              <a:rPr lang="fr-CH" sz="2800" dirty="0">
                <a:solidFill>
                  <a:srgbClr val="0C377B"/>
                </a:solidFill>
                <a:latin typeface="Verdana"/>
              </a:rPr>
              <a:t>for </a:t>
            </a:r>
            <a:r>
              <a:rPr lang="fr-CH" sz="2800" dirty="0" err="1">
                <a:solidFill>
                  <a:srgbClr val="0C377B"/>
                </a:solidFill>
                <a:latin typeface="Verdana"/>
              </a:rPr>
              <a:t>A</a:t>
            </a:r>
            <a:r>
              <a:rPr lang="fr-CH" sz="2800" b="0" i="0" u="none" strike="noStrike" dirty="0" err="1">
                <a:solidFill>
                  <a:srgbClr val="0C377B"/>
                </a:solidFill>
                <a:latin typeface="Verdana"/>
              </a:rPr>
              <a:t>pproval</a:t>
            </a:r>
            <a:endParaRPr lang="en-GB" sz="2800" b="0" i="0" u="none" strike="noStrike" dirty="0">
              <a:solidFill>
                <a:srgbClr val="0C377B"/>
              </a:solidFill>
              <a:latin typeface="Verdana"/>
            </a:endParaRP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60596C0-85C9-21C5-2F79-BAAFBEF7DF9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17-12-2024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231821F-541C-4491-C853-65BB3F6DEC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179th EATM Meeting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8766CA0-0440-A865-C293-EE3A6A0FE96C}"/>
              </a:ext>
            </a:extLst>
          </p:cNvPr>
          <p:cNvSpPr txBox="1"/>
          <p:nvPr/>
        </p:nvSpPr>
        <p:spPr>
          <a:xfrm>
            <a:off x="53975" y="880582"/>
            <a:ext cx="3549650" cy="923330"/>
          </a:xfrm>
          <a:prstGeom prst="rect">
            <a:avLst/>
          </a:prstGeom>
          <a:noFill/>
        </p:spPr>
        <p:txBody>
          <a:bodyPr wrap="square" lIns="90000" rIns="90000" rtlCol="0">
            <a:noAutofit/>
          </a:bodyPr>
          <a:lstStyle/>
          <a:p>
            <a:r>
              <a:rPr kumimoji="0" lang="en-US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SPSX-M-ARR-0002</a:t>
            </a:r>
            <a:br>
              <a:rPr dirty="0"/>
            </a:br>
            <a:r>
              <a:rPr sz="1400" b="0" i="0" u="none" strike="noStrike" dirty="0">
                <a:solidFill>
                  <a:srgbClr val="FF6600"/>
                </a:solidFill>
                <a:latin typeface="Verdana"/>
              </a:rPr>
              <a:t>Version </a:t>
            </a:r>
            <a:r>
              <a:rPr lang="en-US" sz="1400" b="1" dirty="0">
                <a:solidFill>
                  <a:srgbClr val="FF6600"/>
                </a:solidFill>
                <a:latin typeface="Verdana"/>
              </a:rPr>
              <a:t>0.1</a:t>
            </a:r>
          </a:p>
          <a:p>
            <a:pPr fontAlgn="base"/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7DD0B78-1832-EBA0-755C-F4C706C117E9}"/>
              </a:ext>
            </a:extLst>
          </p:cNvPr>
          <p:cNvSpPr txBox="1"/>
          <p:nvPr/>
        </p:nvSpPr>
        <p:spPr>
          <a:xfrm>
            <a:off x="2295525" y="916881"/>
            <a:ext cx="6351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 rtl="0" eaLnBrk="1" fontAlgn="t" latinLnBrk="0" hangingPunct="1"/>
            <a:r>
              <a:rPr kumimoji="0" lang="fr-FR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Asset Replacement </a:t>
            </a:r>
            <a:r>
              <a:rPr kumimoji="0" lang="fr-FR" sz="18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Request</a:t>
            </a:r>
            <a:r>
              <a:rPr kumimoji="0" lang="fr-FR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- Magnet replacement</a:t>
            </a:r>
            <a:endParaRPr kumimoji="0" lang="en-GB" sz="1800" b="0" i="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A0D6055-4877-4155-B4DE-8314F6E86C76}"/>
              </a:ext>
            </a:extLst>
          </p:cNvPr>
          <p:cNvSpPr txBox="1"/>
          <p:nvPr/>
        </p:nvSpPr>
        <p:spPr>
          <a:xfrm>
            <a:off x="83229" y="1456300"/>
            <a:ext cx="17716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sz="900" i="1" dirty="0"/>
              <a:t>By Philip Schwarz</a:t>
            </a:r>
            <a:endParaRPr lang="en-GB" sz="900" i="1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818B4094-4F69-5429-4908-DAD2430DDE3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66284" y="2666893"/>
            <a:ext cx="7211431" cy="15242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842788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6BF7D0E-7515-4D1B-B6AD-09C9A1D0BED5}" type="slidenum">
              <a:rPr lang="en-US" dirty="0" smtClean="0"/>
              <a:pPr>
                <a:defRPr/>
              </a:pPr>
              <a:t>14</a:t>
            </a:fld>
            <a:endParaRPr lang="en-US" dirty="0"/>
          </a:p>
        </p:txBody>
      </p:sp>
      <p:sp>
        <p:nvSpPr>
          <p:cNvPr id="6" name="Title 4"/>
          <p:cNvSpPr txBox="1">
            <a:spLocks/>
          </p:cNvSpPr>
          <p:nvPr/>
        </p:nvSpPr>
        <p:spPr>
          <a:xfrm>
            <a:off x="495081" y="2005788"/>
            <a:ext cx="7886700" cy="1325563"/>
          </a:xfrm>
          <a:prstGeom prst="rect">
            <a:avLst/>
          </a:prstGeom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 kern="1200">
                <a:solidFill>
                  <a:srgbClr val="0C377B"/>
                </a:solidFill>
                <a:latin typeface="+mj-lt"/>
                <a:ea typeface="Ubuntu Light"/>
                <a:cs typeface="Ubuntu Light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600" b="1">
                <a:solidFill>
                  <a:srgbClr val="0C377B"/>
                </a:solidFill>
                <a:latin typeface="Corbel" panose="020B0503020204020204" pitchFamily="34" charset="0"/>
                <a:ea typeface="Ubuntu Light"/>
                <a:cs typeface="Ubuntu Light"/>
              </a:defRPr>
            </a:lvl9pPr>
          </a:lstStyle>
          <a:p>
            <a:pPr algn="ctr"/>
            <a:r>
              <a:rPr lang="en-US" dirty="0">
                <a:latin typeface="+mn-lt"/>
              </a:rPr>
              <a:t>Thank you!</a:t>
            </a:r>
          </a:p>
        </p:txBody>
      </p:sp>
      <p:pic>
        <p:nvPicPr>
          <p:cNvPr id="7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6159" y="2863822"/>
            <a:ext cx="1155700" cy="1047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2">
            <a:extLst>
              <a:ext uri="{FF2B5EF4-FFF2-40B4-BE49-F238E27FC236}">
                <a16:creationId xmlns:a16="http://schemas.microsoft.com/office/drawing/2014/main" id="{9EF61CB0-827E-6B96-6C8B-C77071CDFD1C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17-12-2024</a:t>
            </a:r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D4524BF7-072E-B164-DEB3-35C89418F2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179th EATM Meeting</a:t>
            </a:r>
          </a:p>
        </p:txBody>
      </p:sp>
    </p:spTree>
    <p:extLst>
      <p:ext uri="{BB962C8B-B14F-4D97-AF65-F5344CB8AC3E}">
        <p14:creationId xmlns:p14="http://schemas.microsoft.com/office/powerpoint/2010/main" val="16042130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 OF DOCUMENTS for Info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0C176-A121-4B4D-9B59-EB0F61C8BE35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0718609"/>
              </p:ext>
            </p:extLst>
          </p:nvPr>
        </p:nvGraphicFramePr>
        <p:xfrm>
          <a:off x="314793" y="1107663"/>
          <a:ext cx="8372007" cy="3315886"/>
        </p:xfrm>
        <a:graphic>
          <a:graphicData uri="http://schemas.openxmlformats.org/drawingml/2006/table">
            <a:tbl>
              <a:tblPr/>
              <a:tblGrid>
                <a:gridCol w="2960558">
                  <a:extLst>
                    <a:ext uri="{9D8B030D-6E8A-4147-A177-3AD203B41FA5}">
                      <a16:colId xmlns:a16="http://schemas.microsoft.com/office/drawing/2014/main" val="66029974"/>
                    </a:ext>
                  </a:extLst>
                </a:gridCol>
                <a:gridCol w="1154243">
                  <a:extLst>
                    <a:ext uri="{9D8B030D-6E8A-4147-A177-3AD203B41FA5}">
                      <a16:colId xmlns:a16="http://schemas.microsoft.com/office/drawing/2014/main" val="1734384437"/>
                    </a:ext>
                  </a:extLst>
                </a:gridCol>
                <a:gridCol w="951875">
                  <a:extLst>
                    <a:ext uri="{9D8B030D-6E8A-4147-A177-3AD203B41FA5}">
                      <a16:colId xmlns:a16="http://schemas.microsoft.com/office/drawing/2014/main" val="3613156144"/>
                    </a:ext>
                  </a:extLst>
                </a:gridCol>
                <a:gridCol w="1740157">
                  <a:extLst>
                    <a:ext uri="{9D8B030D-6E8A-4147-A177-3AD203B41FA5}">
                      <a16:colId xmlns:a16="http://schemas.microsoft.com/office/drawing/2014/main" val="1749588434"/>
                    </a:ext>
                  </a:extLst>
                </a:gridCol>
                <a:gridCol w="1565174">
                  <a:extLst>
                    <a:ext uri="{9D8B030D-6E8A-4147-A177-3AD203B41FA5}">
                      <a16:colId xmlns:a16="http://schemas.microsoft.com/office/drawing/2014/main" val="3066182676"/>
                    </a:ext>
                  </a:extLst>
                </a:gridCol>
              </a:tblGrid>
              <a:tr h="322017">
                <a:tc gridSpan="5"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FOR INFORMATION EATM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7988587"/>
                  </a:ext>
                </a:extLst>
              </a:tr>
              <a:tr h="270650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Summary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Reporter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EA Projects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 number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 Status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8669457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pPr algn="l" fontAlgn="b"/>
                      <a:r>
                        <a:rPr kumimoji="0" lang="fr-FR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Clean Room </a:t>
                      </a:r>
                      <a:r>
                        <a:rPr kumimoji="0" lang="fr-FR" sz="1100" b="0" i="0" u="none" strike="noStrike" kern="1200" dirty="0" err="1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Functional</a:t>
                      </a:r>
                      <a:r>
                        <a:rPr kumimoji="0" lang="fr-FR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kumimoji="0" lang="fr-FR" sz="1100" b="0" i="0" u="none" strike="noStrike" kern="1200" dirty="0" err="1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Specification</a:t>
                      </a:r>
                      <a:endParaRPr kumimoji="0" lang="en-GB" sz="1100" b="1" i="0" u="none" strike="noStrike" kern="1200" dirty="0">
                        <a:solidFill>
                          <a:srgbClr val="0C377B"/>
                        </a:solidFill>
                        <a:effectLst/>
                        <a:latin typeface="Corbel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>
                        <a:buNone/>
                      </a:pPr>
                      <a:r>
                        <a:rPr kumimoji="0" lang="en-US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Corbel"/>
                          <a:ea typeface="+mn-ea"/>
                          <a:cs typeface="+mn-cs"/>
                        </a:rPr>
                        <a:t>Krystian Sidorowski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North Area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2"/>
                        </a:rPr>
                        <a:t>3189466</a:t>
                      </a: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– SPSX-J-SPC-0004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noProof="0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Under Approval </a:t>
                      </a:r>
                      <a:endParaRPr lang="en-US" sz="1100" b="0" i="0" u="none" strike="noStrike" noProof="0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11143103"/>
                  </a:ext>
                </a:extLst>
              </a:tr>
              <a:tr h="323191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GHN2 Fire Protection Safety Tests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>
                        <a:buNone/>
                      </a:pPr>
                      <a:r>
                        <a:rPr kumimoji="0" lang="en-US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Corbel"/>
                          <a:ea typeface="+mn-ea"/>
                          <a:cs typeface="+mn-cs"/>
                        </a:rPr>
                        <a:t>Filipa Duque Carvalho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North Area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3"/>
                        </a:rPr>
                        <a:t>3203830</a:t>
                      </a: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– SPSX-S-RPT-0006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noProof="0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Under Approval </a:t>
                      </a:r>
                      <a:endParaRPr lang="en-US" sz="1100" b="0" i="0" u="none" strike="noStrike" noProof="0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86323355"/>
                  </a:ext>
                </a:extLst>
              </a:tr>
              <a:tr h="323191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FISC Motor Consolidation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>
                        <a:buNone/>
                      </a:pPr>
                      <a:r>
                        <a:rPr kumimoji="0" lang="en-US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Corbel"/>
                          <a:ea typeface="+mn-ea"/>
                          <a:cs typeface="+mn-cs"/>
                        </a:rPr>
                        <a:t>Inaki Ortega Ruiz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North Area, NACONS</a:t>
                      </a:r>
                      <a:endParaRPr kumimoji="0" lang="en-US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/>
                        <a:ea typeface="+mn-ea"/>
                        <a:cs typeface="+mn-cs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4"/>
                        </a:rPr>
                        <a:t>3173084</a:t>
                      </a: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noProof="0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Under Approval </a:t>
                      </a:r>
                      <a:endParaRPr lang="en-US" sz="1100" b="0" i="0" u="none" strike="noStrike" noProof="0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97693812"/>
                  </a:ext>
                </a:extLst>
              </a:tr>
              <a:tr h="323191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u="none" strike="noStrike" kern="120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Multi-Wire Proportional Chambers - Critical Spares</a:t>
                      </a:r>
                      <a:endParaRPr kumimoji="0" lang="en-GB" sz="1100" b="0" i="0" u="none" strike="noStrike" kern="1200" dirty="0">
                        <a:solidFill>
                          <a:srgbClr val="0C377B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>
                        <a:buNone/>
                      </a:pPr>
                      <a:r>
                        <a:rPr kumimoji="0" lang="en-US" sz="1100" b="0" i="0" u="none" strike="noStrike" kern="120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Inaki Ortega Ruiz</a:t>
                      </a:r>
                      <a:endParaRPr kumimoji="0" lang="en-US" sz="1100" b="0" i="0" u="none" strike="noStrike" kern="1200" dirty="0">
                        <a:solidFill>
                          <a:srgbClr val="0C377B"/>
                        </a:solidFill>
                        <a:effectLst/>
                        <a:latin typeface="Corbel"/>
                        <a:ea typeface="+mn-ea"/>
                        <a:cs typeface="+mn-cs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North Area, NACONS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5"/>
                        </a:rPr>
                        <a:t>3173094</a:t>
                      </a: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noProof="0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Under Approval </a:t>
                      </a:r>
                      <a:endParaRPr lang="en-US" sz="1100" b="0" i="0" u="none" strike="noStrike" noProof="0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715761067"/>
                  </a:ext>
                </a:extLst>
              </a:tr>
              <a:tr h="323191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u="none" strike="noStrike" kern="1200" dirty="0" err="1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MarXdiscap</a:t>
                      </a:r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Power Converter for AD injection SMI5306 septum</a:t>
                      </a:r>
                      <a:endParaRPr kumimoji="0" lang="en-GB" sz="1100" b="0" i="0" u="none" strike="noStrike" kern="1200" dirty="0">
                        <a:solidFill>
                          <a:srgbClr val="0C377B"/>
                        </a:solidFill>
                        <a:effectLst/>
                        <a:latin typeface="Corbel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>
                        <a:buNone/>
                      </a:pPr>
                      <a:r>
                        <a:rPr kumimoji="0" lang="en-US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Corbel"/>
                          <a:ea typeface="+mn-ea"/>
                          <a:cs typeface="+mn-cs"/>
                        </a:rPr>
                        <a:t>Todor Todorcevic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AD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6"/>
                        </a:rPr>
                        <a:t>2679021</a:t>
                      </a: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– AD-R-ES-0006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C000"/>
                          </a:solidFill>
                          <a:effectLst/>
                          <a:latin typeface="Arial" panose="020B0604020202020204" pitchFamily="34" charset="0"/>
                        </a:rPr>
                        <a:t>Engineering check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52351047"/>
                  </a:ext>
                </a:extLst>
              </a:tr>
              <a:tr h="323191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Assembly Procedure for the Fast FISC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>
                        <a:buNone/>
                      </a:pPr>
                      <a:r>
                        <a:rPr kumimoji="0" lang="en-US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Corbel"/>
                          <a:ea typeface="+mn-ea"/>
                          <a:cs typeface="+mn-cs"/>
                        </a:rPr>
                        <a:t>Eva Kamenicka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Experimental Areas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7"/>
                        </a:rPr>
                        <a:t>3178861</a:t>
                      </a: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C377B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noProof="0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Under Approval </a:t>
                      </a:r>
                      <a:endParaRPr lang="en-US" sz="1100" b="0" i="0" u="none" strike="noStrike" noProof="0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9303360"/>
                  </a:ext>
                </a:extLst>
              </a:tr>
              <a:tr h="323191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Finite Element Analysis for the MCB vacuum chamber in F61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>
                        <a:buNone/>
                      </a:pPr>
                      <a:r>
                        <a:rPr kumimoji="0" lang="en-US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Corbel"/>
                          <a:ea typeface="+mn-ea"/>
                          <a:cs typeface="+mn-cs"/>
                        </a:rPr>
                        <a:t>Angelo Petrellese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Experimental Areas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8"/>
                        </a:rPr>
                        <a:t>3162570</a:t>
                      </a:r>
                      <a:endParaRPr kumimoji="0" lang="en-US" sz="1100" b="0" i="0" u="none" strike="noStrike" kern="1200" cap="none" spc="0" normalizeH="0" baseline="0" noProof="0" dirty="0">
                        <a:ln>
                          <a:noFill/>
                        </a:ln>
                        <a:solidFill>
                          <a:srgbClr val="0C377B"/>
                        </a:solidFill>
                        <a:effectLst/>
                        <a:uLnTx/>
                        <a:uFillTx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noProof="0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Under Approval </a:t>
                      </a:r>
                      <a:endParaRPr lang="en-US" sz="1100" b="0" i="0" u="none" strike="noStrike" noProof="0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73165418"/>
                  </a:ext>
                </a:extLst>
              </a:tr>
              <a:tr h="323191">
                <a:tc>
                  <a:txBody>
                    <a:bodyPr/>
                    <a:lstStyle/>
                    <a:p>
                      <a:pPr algn="l" fontAlgn="b"/>
                      <a:r>
                        <a:rPr kumimoji="0" lang="en-GB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Integration Study of the Cooling Cells Demonstrator in TT7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lvl="0" algn="l">
                        <a:buNone/>
                      </a:pPr>
                      <a:r>
                        <a:rPr kumimoji="0" lang="en-US" sz="1100" b="0" i="0" u="none" strike="noStrike" kern="1200" dirty="0">
                          <a:solidFill>
                            <a:srgbClr val="0C377B"/>
                          </a:solidFill>
                          <a:effectLst/>
                          <a:latin typeface="Corbel"/>
                          <a:ea typeface="+mn-ea"/>
                          <a:cs typeface="+mn-cs"/>
                        </a:rPr>
                        <a:t>Lukasz Krzempek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Experimental Areas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  <a:hlinkClick r:id="rId9"/>
                        </a:rPr>
                        <a:t>3200071</a:t>
                      </a:r>
                      <a:r>
                        <a:rPr kumimoji="0" lang="en-US" sz="1100" b="0" i="0" u="none" strike="noStrike" kern="1200" cap="none" spc="0" normalizeH="0" baseline="0" noProof="0" dirty="0">
                          <a:ln>
                            <a:noFill/>
                          </a:ln>
                          <a:solidFill>
                            <a:srgbClr val="0C377B"/>
                          </a:solidFill>
                          <a:effectLst/>
                          <a:uLnTx/>
                          <a:uFillTx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C000"/>
                          </a:solidFill>
                          <a:effectLst/>
                          <a:latin typeface="Arial" panose="020B0604020202020204" pitchFamily="34" charset="0"/>
                        </a:rPr>
                        <a:t>Engineering check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noProof="0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32050626"/>
                  </a:ext>
                </a:extLst>
              </a:tr>
            </a:tbl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B430824-2740-E10F-7C50-C3EF54B7AB1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17-12-2024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4353A0C-77A6-38F8-A11C-831F438367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179th EATM Meeting</a:t>
            </a:r>
          </a:p>
        </p:txBody>
      </p:sp>
    </p:spTree>
    <p:extLst>
      <p:ext uri="{BB962C8B-B14F-4D97-AF65-F5344CB8AC3E}">
        <p14:creationId xmlns:p14="http://schemas.microsoft.com/office/powerpoint/2010/main" val="3433513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 OF DOC for FUTURE APPROVAL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0C176-A121-4B4D-9B59-EB0F61C8BE3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  <p:graphicFrame>
        <p:nvGraphicFramePr>
          <p:cNvPr id="6" name="Table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6419536"/>
              </p:ext>
            </p:extLst>
          </p:nvPr>
        </p:nvGraphicFramePr>
        <p:xfrm>
          <a:off x="269327" y="1085013"/>
          <a:ext cx="8353841" cy="2961507"/>
        </p:xfrm>
        <a:graphic>
          <a:graphicData uri="http://schemas.openxmlformats.org/drawingml/2006/table">
            <a:tbl>
              <a:tblPr/>
              <a:tblGrid>
                <a:gridCol w="2200188">
                  <a:extLst>
                    <a:ext uri="{9D8B030D-6E8A-4147-A177-3AD203B41FA5}">
                      <a16:colId xmlns:a16="http://schemas.microsoft.com/office/drawing/2014/main" val="66029974"/>
                    </a:ext>
                  </a:extLst>
                </a:gridCol>
                <a:gridCol w="1262539">
                  <a:extLst>
                    <a:ext uri="{9D8B030D-6E8A-4147-A177-3AD203B41FA5}">
                      <a16:colId xmlns:a16="http://schemas.microsoft.com/office/drawing/2014/main" val="1734384437"/>
                    </a:ext>
                  </a:extLst>
                </a:gridCol>
                <a:gridCol w="1143917">
                  <a:extLst>
                    <a:ext uri="{9D8B030D-6E8A-4147-A177-3AD203B41FA5}">
                      <a16:colId xmlns:a16="http://schemas.microsoft.com/office/drawing/2014/main" val="3613156144"/>
                    </a:ext>
                  </a:extLst>
                </a:gridCol>
                <a:gridCol w="2200189">
                  <a:extLst>
                    <a:ext uri="{9D8B030D-6E8A-4147-A177-3AD203B41FA5}">
                      <a16:colId xmlns:a16="http://schemas.microsoft.com/office/drawing/2014/main" val="1749588434"/>
                    </a:ext>
                  </a:extLst>
                </a:gridCol>
                <a:gridCol w="1547008">
                  <a:extLst>
                    <a:ext uri="{9D8B030D-6E8A-4147-A177-3AD203B41FA5}">
                      <a16:colId xmlns:a16="http://schemas.microsoft.com/office/drawing/2014/main" val="3066182676"/>
                    </a:ext>
                  </a:extLst>
                </a:gridCol>
              </a:tblGrid>
              <a:tr h="327284">
                <a:tc gridSpan="5"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ECR INFO/FUTURE APPROVAL EATM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7988587"/>
                  </a:ext>
                </a:extLst>
              </a:tr>
              <a:tr h="314379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Summary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Reporter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EA Projects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 number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 Status</a:t>
                      </a: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8669457"/>
                  </a:ext>
                </a:extLst>
              </a:tr>
              <a:tr h="364991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Low-energy Beams in the T10 Beamline of the East Area</a:t>
                      </a:r>
                      <a:endParaRPr kumimoji="0" lang="en-GB" sz="1100" b="0" i="0" u="none" strike="noStrike" kern="1200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  <a:ea typeface="+mn-ea"/>
                        <a:cs typeface="+mn-cs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Maarten Van Dijk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u="none" strike="noStrike" kern="1200" dirty="0">
                          <a:solidFill>
                            <a:srgbClr val="000000"/>
                          </a:solidFill>
                          <a:effectLst/>
                          <a:latin typeface="Arial"/>
                          <a:ea typeface="+mn-ea"/>
                          <a:cs typeface="+mn-cs"/>
                        </a:rPr>
                        <a:t>East Area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3174332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PSZ-L-EC-0003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In Work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192642985"/>
                  </a:ext>
                </a:extLst>
              </a:tr>
              <a:tr h="361503"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Creation of New Lorry and Personnel Doors in Building 911</a:t>
                      </a:r>
                    </a:p>
                  </a:txBody>
                  <a:tcPr marL="0" marR="0" marT="0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Jean-Louis Grenard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Area, HI-ECN3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3173295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SPSX-J-EC-0008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C000"/>
                          </a:solidFill>
                          <a:effectLst/>
                          <a:latin typeface="Arial" panose="020B0604020202020204" pitchFamily="34" charset="0"/>
                        </a:rPr>
                        <a:t>Engineering check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45621936"/>
                  </a:ext>
                </a:extLst>
              </a:tr>
              <a:tr h="361503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GIF++ extension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Sylvain Girod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North Area</a:t>
                      </a:r>
                      <a:endParaRPr lang="en-US" sz="1100" dirty="0"/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dirty="0"/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In Work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85592437"/>
                  </a:ext>
                </a:extLst>
              </a:tr>
              <a:tr h="361503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GIF++ gas balcony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Sylvain Girod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North Area</a:t>
                      </a:r>
                      <a:endParaRPr lang="en-US" sz="1100" dirty="0"/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sz="1100" dirty="0"/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In Work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1" i="0" u="none" strike="noStrike" dirty="0">
                        <a:solidFill>
                          <a:schemeClr val="tx2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93373825"/>
                  </a:ext>
                </a:extLst>
              </a:tr>
              <a:tr h="361503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Installation of a New Hydrogen Buffer outside EHN1 for the NA61/SHINE Experiment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Bartosz Maksiak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3197663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SPSX-J-EC-0009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1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chemeClr val="tx2"/>
                          </a:solidFill>
                          <a:effectLst/>
                          <a:latin typeface="Arial" panose="020B0604020202020204" pitchFamily="34" charset="0"/>
                        </a:rPr>
                        <a:t>In Work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noProof="0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67061315"/>
                  </a:ext>
                </a:extLst>
              </a:tr>
              <a:tr h="361503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Additional Platform above ALPHA Local Control Room in AD Hall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Francois Butin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AD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5"/>
                        </a:rPr>
                        <a:t>2897943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AD-LJ-EC-0023</a:t>
                      </a:r>
                    </a:p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GB" sz="11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dirty="0">
                          <a:solidFill>
                            <a:srgbClr val="FFC000"/>
                          </a:solidFill>
                          <a:effectLst/>
                          <a:latin typeface="Arial" panose="020B0604020202020204" pitchFamily="34" charset="0"/>
                        </a:rPr>
                        <a:t>Engineering check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1100" b="0" i="0" u="none" strike="noStrike" noProof="0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80398786"/>
                  </a:ext>
                </a:extLst>
              </a:tr>
            </a:tbl>
          </a:graphicData>
        </a:graphic>
      </p:graphicFrame>
      <p:sp>
        <p:nvSpPr>
          <p:cNvPr id="4" name="Date Placeholder 2">
            <a:extLst>
              <a:ext uri="{FF2B5EF4-FFF2-40B4-BE49-F238E27FC236}">
                <a16:creationId xmlns:a16="http://schemas.microsoft.com/office/drawing/2014/main" id="{9F87CA78-47BF-77A0-F85F-8E6C58671FBF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17-12-2024</a:t>
            </a:r>
            <a:endParaRPr lang="en-US" dirty="0"/>
          </a:p>
        </p:txBody>
      </p:sp>
      <p:sp>
        <p:nvSpPr>
          <p:cNvPr id="7" name="Footer Placeholder 3">
            <a:extLst>
              <a:ext uri="{FF2B5EF4-FFF2-40B4-BE49-F238E27FC236}">
                <a16:creationId xmlns:a16="http://schemas.microsoft.com/office/drawing/2014/main" id="{A28B6F86-4DF3-61A4-5AF9-2BCED9FC15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179th EATM Meeting</a:t>
            </a:r>
          </a:p>
        </p:txBody>
      </p:sp>
    </p:spTree>
    <p:extLst>
      <p:ext uri="{BB962C8B-B14F-4D97-AF65-F5344CB8AC3E}">
        <p14:creationId xmlns:p14="http://schemas.microsoft.com/office/powerpoint/2010/main" val="16744541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LIST OF DOCs for APPROVAL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F90C176-A121-4B4D-9B59-EB0F61C8BE35}" type="slidenum">
              <a:rPr lang="en-US" smtClean="0"/>
              <a:pPr>
                <a:defRPr/>
              </a:pPr>
              <a:t>4</a:t>
            </a:fld>
            <a:endParaRPr lang="en-US"/>
          </a:p>
        </p:txBody>
      </p:sp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755415"/>
              </p:ext>
            </p:extLst>
          </p:nvPr>
        </p:nvGraphicFramePr>
        <p:xfrm>
          <a:off x="276884" y="1083115"/>
          <a:ext cx="8353841" cy="1743293"/>
        </p:xfrm>
        <a:graphic>
          <a:graphicData uri="http://schemas.openxmlformats.org/drawingml/2006/table">
            <a:tbl>
              <a:tblPr/>
              <a:tblGrid>
                <a:gridCol w="2200188">
                  <a:extLst>
                    <a:ext uri="{9D8B030D-6E8A-4147-A177-3AD203B41FA5}">
                      <a16:colId xmlns:a16="http://schemas.microsoft.com/office/drawing/2014/main" val="66029974"/>
                    </a:ext>
                  </a:extLst>
                </a:gridCol>
                <a:gridCol w="1262539">
                  <a:extLst>
                    <a:ext uri="{9D8B030D-6E8A-4147-A177-3AD203B41FA5}">
                      <a16:colId xmlns:a16="http://schemas.microsoft.com/office/drawing/2014/main" val="1734384437"/>
                    </a:ext>
                  </a:extLst>
                </a:gridCol>
                <a:gridCol w="1143917">
                  <a:extLst>
                    <a:ext uri="{9D8B030D-6E8A-4147-A177-3AD203B41FA5}">
                      <a16:colId xmlns:a16="http://schemas.microsoft.com/office/drawing/2014/main" val="3613156144"/>
                    </a:ext>
                  </a:extLst>
                </a:gridCol>
                <a:gridCol w="2200189">
                  <a:extLst>
                    <a:ext uri="{9D8B030D-6E8A-4147-A177-3AD203B41FA5}">
                      <a16:colId xmlns:a16="http://schemas.microsoft.com/office/drawing/2014/main" val="1749588434"/>
                    </a:ext>
                  </a:extLst>
                </a:gridCol>
                <a:gridCol w="1547008">
                  <a:extLst>
                    <a:ext uri="{9D8B030D-6E8A-4147-A177-3AD203B41FA5}">
                      <a16:colId xmlns:a16="http://schemas.microsoft.com/office/drawing/2014/main" val="3066182676"/>
                    </a:ext>
                  </a:extLst>
                </a:gridCol>
              </a:tblGrid>
              <a:tr h="337504">
                <a:tc gridSpan="5">
                  <a:txBody>
                    <a:bodyPr/>
                    <a:lstStyle/>
                    <a:p>
                      <a:pPr algn="l" fontAlgn="t"/>
                      <a:r>
                        <a:rPr lang="en-US" sz="1100" b="1" i="0" u="none" strike="noStrike" dirty="0">
                          <a:solidFill>
                            <a:srgbClr val="FF0000"/>
                          </a:solidFill>
                          <a:effectLst/>
                          <a:latin typeface="Arial" panose="020B0604020202020204" pitchFamily="34" charset="0"/>
                        </a:rPr>
                        <a:t>ECR APPROVAL EATM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t"/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97988587"/>
                  </a:ext>
                </a:extLst>
              </a:tr>
              <a:tr h="333883"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Summary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Reporter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EA Projects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 number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t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EDMS Status</a:t>
                      </a:r>
                      <a:endParaRPr lang="en-US" sz="1100" b="1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9525" marR="9525" marT="9525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438669457"/>
                  </a:ext>
                </a:extLst>
              </a:tr>
              <a:tr h="357302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AUG installation EHN2+ AUL removal EHN1, GIF++/H8 and EHN2/M2/BA82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Marcin Szewczyk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North Area</a:t>
                      </a:r>
                      <a:endParaRPr lang="en-US" sz="1100" dirty="0"/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2"/>
                        </a:rPr>
                        <a:t>3178530</a:t>
                      </a:r>
                      <a:r>
                        <a:rPr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SPSX-SF-EC-0016</a:t>
                      </a:r>
                      <a:endParaRPr kumimoji="0" lang="en-US" sz="1100" dirty="0"/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noProof="0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Under Approval </a:t>
                      </a:r>
                      <a:endParaRPr lang="en-US" sz="1100" b="0" i="0" u="none" strike="noStrike" noProof="0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04297614"/>
                  </a:ext>
                </a:extLst>
              </a:tr>
              <a:tr h="357302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PPE144 patch panel installation with </a:t>
                      </a:r>
                      <a:r>
                        <a:rPr kumimoji="0" lang="en-GB" sz="11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passarelle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modification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Sylvain Girod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North Area – NACONS</a:t>
                      </a:r>
                      <a:endParaRPr lang="en-US" sz="1100" dirty="0"/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3"/>
                        </a:rPr>
                        <a:t>3121860</a:t>
                      </a:r>
                      <a:r>
                        <a:rPr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SPSX-J-EC-0006</a:t>
                      </a:r>
                      <a:endParaRPr kumimoji="0" lang="en-US" sz="1100" dirty="0"/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noProof="0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Under Approval </a:t>
                      </a:r>
                      <a:endParaRPr lang="en-US" sz="1100" b="0" i="0" u="none" strike="noStrike" noProof="0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0251488"/>
                  </a:ext>
                </a:extLst>
              </a:tr>
              <a:tr h="357302"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fr-FR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Asset Replacement </a:t>
                      </a:r>
                      <a:r>
                        <a:rPr kumimoji="0" lang="fr-FR" sz="11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Request</a:t>
                      </a:r>
                      <a:r>
                        <a:rPr kumimoji="0" lang="fr-FR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- Magnet replacement</a:t>
                      </a:r>
                      <a:endParaRPr kumimoji="0" lang="en-GB" sz="1100" b="0" i="0" kern="1200" dirty="0">
                        <a:solidFill>
                          <a:schemeClr val="tx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algn="l" rtl="0" eaLnBrk="1" fontAlgn="t" latinLnBrk="0" hangingPunct="1"/>
                      <a:r>
                        <a:rPr kumimoji="0" lang="en-US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Philip Schwarz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North Area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Arial" panose="020B0604020202020204" pitchFamily="34" charset="0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  <a:hlinkClick r:id="rId4"/>
                        </a:rPr>
                        <a:t>3168416</a:t>
                      </a:r>
                      <a:r>
                        <a:rPr kumimoji="0" lang="en-GB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– SPSX-M-ARR-0002</a:t>
                      </a: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1" i="0" u="none" strike="noStrike" noProof="0" dirty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Under Approval </a:t>
                      </a:r>
                      <a:endParaRPr lang="en-US" sz="1100" b="0" i="0" u="none" strike="noStrike" noProof="0" dirty="0">
                        <a:solidFill>
                          <a:srgbClr val="0C377B"/>
                        </a:solidFill>
                        <a:effectLst/>
                        <a:latin typeface="Arial"/>
                      </a:endParaRPr>
                    </a:p>
                  </a:txBody>
                  <a:tcPr marL="5921" marR="5921" marT="5921" marB="0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500176492"/>
                  </a:ext>
                </a:extLst>
              </a:tr>
            </a:tbl>
          </a:graphicData>
        </a:graphic>
      </p:graphicFrame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33FD549-63FB-E819-E52E-7D935AA4F45E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17-12-2024</a:t>
            </a:r>
            <a:endParaRPr lang="en-US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4F17830B-4E8D-D8F5-3213-6325253E3F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179th EATM Meeting</a:t>
            </a:r>
          </a:p>
        </p:txBody>
      </p:sp>
    </p:spTree>
    <p:extLst>
      <p:ext uri="{BB962C8B-B14F-4D97-AF65-F5344CB8AC3E}">
        <p14:creationId xmlns:p14="http://schemas.microsoft.com/office/powerpoint/2010/main" val="21151647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898449" y="309989"/>
            <a:ext cx="50476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0" algn="r" fontAlgn="base"/>
            <a:r>
              <a:rPr lang="en-GB" sz="2800" dirty="0">
                <a:solidFill>
                  <a:srgbClr val="0C377B"/>
                </a:solidFill>
                <a:latin typeface="Verdana"/>
              </a:rPr>
              <a:t>ECR </a:t>
            </a:r>
            <a:r>
              <a:rPr lang="fr-CH" sz="2800" dirty="0">
                <a:solidFill>
                  <a:srgbClr val="0C377B"/>
                </a:solidFill>
                <a:latin typeface="Verdana"/>
              </a:rPr>
              <a:t>for </a:t>
            </a:r>
            <a:r>
              <a:rPr lang="fr-CH" sz="2800" dirty="0" err="1">
                <a:solidFill>
                  <a:srgbClr val="0C377B"/>
                </a:solidFill>
                <a:latin typeface="Verdana"/>
              </a:rPr>
              <a:t>A</a:t>
            </a:r>
            <a:r>
              <a:rPr lang="fr-CH" sz="2800" b="0" i="0" u="none" strike="noStrike" dirty="0" err="1">
                <a:solidFill>
                  <a:srgbClr val="0C377B"/>
                </a:solidFill>
                <a:latin typeface="Verdana"/>
              </a:rPr>
              <a:t>pproval</a:t>
            </a:r>
            <a:endParaRPr lang="en-GB" sz="2800" b="0" i="0" u="none" strike="noStrike" dirty="0">
              <a:solidFill>
                <a:srgbClr val="0C377B"/>
              </a:solidFill>
              <a:latin typeface="Verdan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48C6093-A00B-71E5-DF47-0DB3F6525EC3}"/>
              </a:ext>
            </a:extLst>
          </p:cNvPr>
          <p:cNvSpPr txBox="1"/>
          <p:nvPr/>
        </p:nvSpPr>
        <p:spPr>
          <a:xfrm>
            <a:off x="53975" y="632932"/>
            <a:ext cx="3549650" cy="923330"/>
          </a:xfrm>
          <a:prstGeom prst="rect">
            <a:avLst/>
          </a:prstGeom>
          <a:noFill/>
        </p:spPr>
        <p:txBody>
          <a:bodyPr wrap="square" lIns="90000" rIns="90000" rtlCol="0">
            <a:noAutofit/>
          </a:bodyPr>
          <a:lstStyle/>
          <a:p>
            <a:r>
              <a:rPr lang="en-US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SPSX-SF-EC-0016</a:t>
            </a:r>
            <a:br>
              <a:rPr dirty="0"/>
            </a:br>
            <a:r>
              <a:rPr sz="1400" b="0" i="0" u="none" strike="noStrike" dirty="0">
                <a:solidFill>
                  <a:srgbClr val="FF6600"/>
                </a:solidFill>
                <a:latin typeface="Verdana"/>
              </a:rPr>
              <a:t>Version </a:t>
            </a:r>
            <a:r>
              <a:rPr lang="en-US" sz="1400" b="1" dirty="0">
                <a:solidFill>
                  <a:srgbClr val="FF6600"/>
                </a:solidFill>
                <a:latin typeface="Verdana"/>
              </a:rPr>
              <a:t>0.2</a:t>
            </a:r>
          </a:p>
          <a:p>
            <a:pPr fontAlgn="base"/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51FD54F-0A3B-7CA1-EE39-5359CDAA676B}"/>
              </a:ext>
            </a:extLst>
          </p:cNvPr>
          <p:cNvSpPr txBox="1"/>
          <p:nvPr/>
        </p:nvSpPr>
        <p:spPr>
          <a:xfrm>
            <a:off x="2295525" y="669231"/>
            <a:ext cx="6351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 rtl="0" eaLnBrk="1" fontAlgn="t" latinLnBrk="0" hangingPunct="1"/>
            <a:r>
              <a:rPr kumimoji="0" lang="en-GB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AUG installation EHN2+ AUL removal EHN1, GIF++/H8 and EHN2/M2/BA82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DE5991-2703-DB4E-D9B5-12431E8E642E}"/>
              </a:ext>
            </a:extLst>
          </p:cNvPr>
          <p:cNvSpPr txBox="1"/>
          <p:nvPr/>
        </p:nvSpPr>
        <p:spPr>
          <a:xfrm>
            <a:off x="83229" y="1456300"/>
            <a:ext cx="17716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sz="900" i="1" dirty="0"/>
              <a:t>By Marcin Szewczyk</a:t>
            </a:r>
            <a:endParaRPr lang="en-GB" sz="900" i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ED9E6F9-B3AA-3D39-D465-0F1AED25C3FE}"/>
              </a:ext>
            </a:extLst>
          </p:cNvPr>
          <p:cNvSpPr txBox="1"/>
          <p:nvPr/>
        </p:nvSpPr>
        <p:spPr>
          <a:xfrm>
            <a:off x="2335680" y="1324066"/>
            <a:ext cx="635112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“</a:t>
            </a:r>
            <a:r>
              <a:rPr lang="en-GB" sz="1200" dirty="0" err="1"/>
              <a:t>Arrêts</a:t>
            </a:r>
            <a:r>
              <a:rPr lang="en-GB" sz="1200" dirty="0"/>
              <a:t> </a:t>
            </a:r>
            <a:r>
              <a:rPr lang="en-GB" sz="1200" dirty="0" err="1"/>
              <a:t>d’urgence</a:t>
            </a:r>
            <a:r>
              <a:rPr lang="en-GB" sz="1200" dirty="0"/>
              <a:t> </a:t>
            </a:r>
            <a:r>
              <a:rPr lang="en-GB" sz="1200" dirty="0" err="1"/>
              <a:t>locaux</a:t>
            </a:r>
            <a:r>
              <a:rPr lang="en-GB" sz="1200" dirty="0"/>
              <a:t>” (AUL) will be removed from EHN1 and EHN2 and its security function will be replaced by existing “</a:t>
            </a:r>
            <a:r>
              <a:rPr lang="en-GB" sz="1200" dirty="0" err="1"/>
              <a:t>arrêts</a:t>
            </a:r>
            <a:r>
              <a:rPr lang="en-GB" sz="1200" dirty="0"/>
              <a:t> </a:t>
            </a:r>
            <a:r>
              <a:rPr lang="en-GB" sz="1200" dirty="0" err="1"/>
              <a:t>d’urgence</a:t>
            </a:r>
            <a:r>
              <a:rPr lang="en-GB" sz="1200" dirty="0"/>
              <a:t> </a:t>
            </a:r>
            <a:r>
              <a:rPr lang="en-GB" sz="1200" dirty="0" err="1"/>
              <a:t>généraux</a:t>
            </a:r>
            <a:r>
              <a:rPr lang="en-GB" sz="1200" dirty="0"/>
              <a:t>” (AUG). In EHN2, new AUG buttons will be added. </a:t>
            </a:r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B6D79CCB-F44F-9CD5-A05F-71C55714FF4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17-12-2024</a:t>
            </a:r>
            <a:endParaRPr lang="en-US" dirty="0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2B08D8FD-67B3-443E-4CB8-DA0B8347A11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179th EATM Meeting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EB47012-8810-1818-FA77-36FCFE1795FB}"/>
              </a:ext>
            </a:extLst>
          </p:cNvPr>
          <p:cNvSpPr txBox="1"/>
          <p:nvPr/>
        </p:nvSpPr>
        <p:spPr>
          <a:xfrm>
            <a:off x="1729" y="2131272"/>
            <a:ext cx="914400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In line with the strategy agreed with HSE, EP, EN-EL and BE-EA, AULs are being removed and replaced by AUGs. In EHN1 and EHN2 in particular, this is due to faulty MN coils and non-compliance with IS-5 requirements. Obsolete NANO PLC systems will also be removed.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6CAE2FF-23F4-EC50-1825-60D1064DF4A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3251" y="3037078"/>
            <a:ext cx="4144548" cy="276071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0567DA4-B8DA-A94C-EC8F-D15B1DC89C2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9429" y="2974648"/>
            <a:ext cx="4356355" cy="29115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28182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9006D36-FA35-B9E4-ED69-941E8DA3402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8D789CA7-5A43-57C5-1469-28273AAF0F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EF3C7BB-DA72-E47D-34B1-C6664CD97FE1}"/>
              </a:ext>
            </a:extLst>
          </p:cNvPr>
          <p:cNvSpPr txBox="1"/>
          <p:nvPr/>
        </p:nvSpPr>
        <p:spPr>
          <a:xfrm>
            <a:off x="3898449" y="309989"/>
            <a:ext cx="50476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0" algn="r" fontAlgn="base"/>
            <a:r>
              <a:rPr lang="en-GB" sz="2800" dirty="0">
                <a:solidFill>
                  <a:srgbClr val="0C377B"/>
                </a:solidFill>
                <a:latin typeface="Verdana"/>
              </a:rPr>
              <a:t>ECR </a:t>
            </a:r>
            <a:r>
              <a:rPr lang="fr-CH" sz="2800" dirty="0">
                <a:solidFill>
                  <a:srgbClr val="0C377B"/>
                </a:solidFill>
                <a:latin typeface="Verdana"/>
              </a:rPr>
              <a:t>for </a:t>
            </a:r>
            <a:r>
              <a:rPr lang="fr-CH" sz="2800" dirty="0" err="1">
                <a:solidFill>
                  <a:srgbClr val="0C377B"/>
                </a:solidFill>
                <a:latin typeface="Verdana"/>
              </a:rPr>
              <a:t>A</a:t>
            </a:r>
            <a:r>
              <a:rPr lang="fr-CH" sz="2800" b="0" i="0" u="none" strike="noStrike" dirty="0" err="1">
                <a:solidFill>
                  <a:srgbClr val="0C377B"/>
                </a:solidFill>
                <a:latin typeface="Verdana"/>
              </a:rPr>
              <a:t>pproval</a:t>
            </a:r>
            <a:endParaRPr lang="en-GB" sz="2800" b="0" i="0" u="none" strike="noStrike" dirty="0">
              <a:solidFill>
                <a:srgbClr val="0C377B"/>
              </a:solidFill>
              <a:latin typeface="Verdan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CBB145E-098A-37E9-6055-44BAF88C5659}"/>
              </a:ext>
            </a:extLst>
          </p:cNvPr>
          <p:cNvSpPr txBox="1"/>
          <p:nvPr/>
        </p:nvSpPr>
        <p:spPr>
          <a:xfrm>
            <a:off x="53975" y="632932"/>
            <a:ext cx="3549650" cy="923330"/>
          </a:xfrm>
          <a:prstGeom prst="rect">
            <a:avLst/>
          </a:prstGeom>
          <a:noFill/>
        </p:spPr>
        <p:txBody>
          <a:bodyPr wrap="square" lIns="90000" rIns="90000" rtlCol="0">
            <a:noAutofit/>
          </a:bodyPr>
          <a:lstStyle/>
          <a:p>
            <a:r>
              <a:rPr lang="en-US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SPSX-SF-EC-0016</a:t>
            </a:r>
            <a:br>
              <a:rPr dirty="0"/>
            </a:br>
            <a:r>
              <a:rPr sz="1400" b="0" i="0" u="none" strike="noStrike" dirty="0">
                <a:solidFill>
                  <a:srgbClr val="FF6600"/>
                </a:solidFill>
                <a:latin typeface="Verdana"/>
              </a:rPr>
              <a:t>Version </a:t>
            </a:r>
            <a:r>
              <a:rPr lang="en-US" sz="1400" b="1" dirty="0">
                <a:solidFill>
                  <a:srgbClr val="FF6600"/>
                </a:solidFill>
                <a:latin typeface="Verdana"/>
              </a:rPr>
              <a:t>0.2</a:t>
            </a:r>
          </a:p>
          <a:p>
            <a:pPr fontAlgn="base"/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473AC541-0A30-D7C3-6D00-F9ACC303CDDE}"/>
              </a:ext>
            </a:extLst>
          </p:cNvPr>
          <p:cNvSpPr txBox="1"/>
          <p:nvPr/>
        </p:nvSpPr>
        <p:spPr>
          <a:xfrm>
            <a:off x="2295525" y="669231"/>
            <a:ext cx="6351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 rtl="0" eaLnBrk="1" fontAlgn="t" latinLnBrk="0" hangingPunct="1"/>
            <a:r>
              <a:rPr kumimoji="0" lang="en-GB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AUG installation EHN2+ AUL removal EHN1, GIF++/H8 and EHN2/M2/BA82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8C1B1B7-765C-E0F1-F69B-F0AE476ACCB5}"/>
              </a:ext>
            </a:extLst>
          </p:cNvPr>
          <p:cNvSpPr txBox="1"/>
          <p:nvPr/>
        </p:nvSpPr>
        <p:spPr>
          <a:xfrm>
            <a:off x="83229" y="1200146"/>
            <a:ext cx="17716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sz="900" i="1" dirty="0"/>
              <a:t>By Marcin Szewczyk</a:t>
            </a:r>
            <a:endParaRPr lang="en-GB" sz="900" i="1" dirty="0"/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7899864C-1718-D5A3-F38A-E4122C327A18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17-12-2024</a:t>
            </a:r>
            <a:endParaRPr lang="en-US" dirty="0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80727D9B-6E0B-2CDE-5FB8-64387533DF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179th EATM Meeting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06519EB-B41F-2FBC-A041-1A7539288A13}"/>
              </a:ext>
            </a:extLst>
          </p:cNvPr>
          <p:cNvSpPr txBox="1"/>
          <p:nvPr/>
        </p:nvSpPr>
        <p:spPr>
          <a:xfrm>
            <a:off x="182229" y="1934728"/>
            <a:ext cx="2977029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In EHN2, one AUL zone will be retained (marked in Figure 3).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9768E11-4892-90B3-827E-8262716B3E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30361" y="1293488"/>
            <a:ext cx="5162952" cy="482216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14CA3E18-2D8C-4D00-3506-372948676A19}"/>
              </a:ext>
            </a:extLst>
          </p:cNvPr>
          <p:cNvSpPr txBox="1"/>
          <p:nvPr/>
        </p:nvSpPr>
        <p:spPr>
          <a:xfrm>
            <a:off x="231786" y="4138442"/>
            <a:ext cx="297702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The short power cuts needed to remove MN coils may affect AMBER equipment operation in EHN2.</a:t>
            </a:r>
          </a:p>
        </p:txBody>
      </p:sp>
    </p:spTree>
    <p:extLst>
      <p:ext uri="{BB962C8B-B14F-4D97-AF65-F5344CB8AC3E}">
        <p14:creationId xmlns:p14="http://schemas.microsoft.com/office/powerpoint/2010/main" val="424641238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3898449" y="309989"/>
            <a:ext cx="50476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0" algn="r" fontAlgn="base"/>
            <a:r>
              <a:rPr lang="en-GB" sz="2800" dirty="0">
                <a:solidFill>
                  <a:srgbClr val="0C377B"/>
                </a:solidFill>
                <a:latin typeface="Verdana"/>
              </a:rPr>
              <a:t>ECR </a:t>
            </a:r>
            <a:r>
              <a:rPr lang="fr-CH" sz="2800" dirty="0">
                <a:solidFill>
                  <a:srgbClr val="0C377B"/>
                </a:solidFill>
                <a:latin typeface="Verdana"/>
              </a:rPr>
              <a:t>for </a:t>
            </a:r>
            <a:r>
              <a:rPr lang="fr-CH" sz="2800" dirty="0" err="1">
                <a:solidFill>
                  <a:srgbClr val="0C377B"/>
                </a:solidFill>
                <a:latin typeface="Verdana"/>
              </a:rPr>
              <a:t>A</a:t>
            </a:r>
            <a:r>
              <a:rPr lang="fr-CH" sz="2800" b="0" i="0" u="none" strike="noStrike" dirty="0" err="1">
                <a:solidFill>
                  <a:srgbClr val="0C377B"/>
                </a:solidFill>
                <a:latin typeface="Verdana"/>
              </a:rPr>
              <a:t>pproval</a:t>
            </a:r>
            <a:endParaRPr lang="en-GB" sz="2800" b="0" i="0" u="none" strike="noStrike" dirty="0">
              <a:solidFill>
                <a:srgbClr val="0C377B"/>
              </a:solidFill>
              <a:latin typeface="Verdana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8848A4F-36DD-DDE1-B698-4FFB9CE384A4}"/>
              </a:ext>
            </a:extLst>
          </p:cNvPr>
          <p:cNvSpPr txBox="1"/>
          <p:nvPr/>
        </p:nvSpPr>
        <p:spPr>
          <a:xfrm>
            <a:off x="345424" y="5944479"/>
            <a:ext cx="8225758" cy="276999"/>
          </a:xfrm>
          <a:prstGeom prst="rect">
            <a:avLst/>
          </a:prstGeom>
          <a:solidFill>
            <a:srgbClr val="FF9999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sz="1200" b="1" dirty="0">
                <a:solidFill>
                  <a:srgbClr val="0C377B"/>
                </a:solidFill>
                <a:latin typeface="Verdana" panose="020B0604030504040204" pitchFamily="34" charset="0"/>
                <a:ea typeface="Verdana" panose="020B0604030504040204" pitchFamily="34" charset="0"/>
                <a:cs typeface="Verdana" panose="020B0604030504040204" pitchFamily="34" charset="0"/>
              </a:rPr>
              <a:t>Seeking approval from EATM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1C24ED-96D3-DCCE-F586-B89F5095210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17-12-2024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9E9389-3F17-9C11-C7AB-C193E8EC3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179th EATM Meeting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E2CC247C-387D-5159-89C6-8DA0FCA26266}"/>
              </a:ext>
            </a:extLst>
          </p:cNvPr>
          <p:cNvSpPr txBox="1"/>
          <p:nvPr/>
        </p:nvSpPr>
        <p:spPr>
          <a:xfrm>
            <a:off x="53975" y="661507"/>
            <a:ext cx="3549650" cy="923330"/>
          </a:xfrm>
          <a:prstGeom prst="rect">
            <a:avLst/>
          </a:prstGeom>
          <a:noFill/>
        </p:spPr>
        <p:txBody>
          <a:bodyPr wrap="square" lIns="90000" rIns="90000" rtlCol="0">
            <a:noAutofit/>
          </a:bodyPr>
          <a:lstStyle/>
          <a:p>
            <a:r>
              <a:rPr lang="en-US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SPSX-SF-EC-0016</a:t>
            </a:r>
            <a:br>
              <a:rPr dirty="0"/>
            </a:br>
            <a:r>
              <a:rPr sz="1400" b="0" i="0" u="none" strike="noStrike" dirty="0">
                <a:solidFill>
                  <a:srgbClr val="FF6600"/>
                </a:solidFill>
                <a:latin typeface="Verdana"/>
              </a:rPr>
              <a:t>Version </a:t>
            </a:r>
            <a:r>
              <a:rPr lang="en-US" sz="1400" b="1" dirty="0">
                <a:solidFill>
                  <a:srgbClr val="FF6600"/>
                </a:solidFill>
                <a:latin typeface="Verdana"/>
              </a:rPr>
              <a:t>0.2</a:t>
            </a:r>
          </a:p>
          <a:p>
            <a:pPr fontAlgn="base"/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C74A988-7A8A-5ADC-36D3-66A18D8A579F}"/>
              </a:ext>
            </a:extLst>
          </p:cNvPr>
          <p:cNvSpPr txBox="1"/>
          <p:nvPr/>
        </p:nvSpPr>
        <p:spPr>
          <a:xfrm>
            <a:off x="2295525" y="697806"/>
            <a:ext cx="63511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 rtl="0" eaLnBrk="1" fontAlgn="t" latinLnBrk="0" hangingPunct="1"/>
            <a:r>
              <a:rPr kumimoji="0" lang="en-GB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AUG installation EHN2+ AUL removal EHN1, GIF++/H8 and EHN2/M2/BA82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962AD19-592A-676B-7901-27A98B959FC2}"/>
              </a:ext>
            </a:extLst>
          </p:cNvPr>
          <p:cNvSpPr txBox="1"/>
          <p:nvPr/>
        </p:nvSpPr>
        <p:spPr>
          <a:xfrm>
            <a:off x="83229" y="1237225"/>
            <a:ext cx="17716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sz="900" i="1" dirty="0"/>
              <a:t>By Marcin Szewczyk</a:t>
            </a:r>
            <a:endParaRPr lang="en-GB" sz="900" i="1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762C3486-DACF-6D8C-98A7-D2A6471D1A6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6778" y="1270141"/>
            <a:ext cx="7259867" cy="46492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345587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7EB93F2-E0DC-96D4-2960-9327533BE7ED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8F8B4B4-6436-6BEA-6B02-519C2DA595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D981264D-D7BF-ADFB-F6C8-D6A6F55D5E04}"/>
              </a:ext>
            </a:extLst>
          </p:cNvPr>
          <p:cNvSpPr txBox="1"/>
          <p:nvPr/>
        </p:nvSpPr>
        <p:spPr>
          <a:xfrm>
            <a:off x="3898449" y="309989"/>
            <a:ext cx="50476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0" algn="r" fontAlgn="base"/>
            <a:r>
              <a:rPr lang="en-GB" sz="2800" dirty="0">
                <a:solidFill>
                  <a:srgbClr val="0C377B"/>
                </a:solidFill>
                <a:latin typeface="Verdana"/>
              </a:rPr>
              <a:t>ECR </a:t>
            </a:r>
            <a:r>
              <a:rPr lang="fr-CH" sz="2800" dirty="0">
                <a:solidFill>
                  <a:srgbClr val="0C377B"/>
                </a:solidFill>
                <a:latin typeface="Verdana"/>
              </a:rPr>
              <a:t>for </a:t>
            </a:r>
            <a:r>
              <a:rPr lang="fr-CH" sz="2800" dirty="0" err="1">
                <a:solidFill>
                  <a:srgbClr val="0C377B"/>
                </a:solidFill>
                <a:latin typeface="Verdana"/>
              </a:rPr>
              <a:t>A</a:t>
            </a:r>
            <a:r>
              <a:rPr lang="fr-CH" sz="2800" b="0" i="0" u="none" strike="noStrike" dirty="0" err="1">
                <a:solidFill>
                  <a:srgbClr val="0C377B"/>
                </a:solidFill>
                <a:latin typeface="Verdana"/>
              </a:rPr>
              <a:t>pproval</a:t>
            </a:r>
            <a:endParaRPr lang="en-GB" sz="2800" b="0" i="0" u="none" strike="noStrike" dirty="0">
              <a:solidFill>
                <a:srgbClr val="0C377B"/>
              </a:solidFill>
              <a:latin typeface="Verdan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9172A826-395D-1096-49D8-2179706FF31F}"/>
              </a:ext>
            </a:extLst>
          </p:cNvPr>
          <p:cNvSpPr txBox="1"/>
          <p:nvPr/>
        </p:nvSpPr>
        <p:spPr>
          <a:xfrm>
            <a:off x="53975" y="880582"/>
            <a:ext cx="3549650" cy="923330"/>
          </a:xfrm>
          <a:prstGeom prst="rect">
            <a:avLst/>
          </a:prstGeom>
          <a:noFill/>
        </p:spPr>
        <p:txBody>
          <a:bodyPr wrap="square" lIns="90000" rIns="90000" rtlCol="0">
            <a:noAutofit/>
          </a:bodyPr>
          <a:lstStyle/>
          <a:p>
            <a:r>
              <a:rPr lang="en-US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SPSX-J-EC-0006</a:t>
            </a:r>
            <a:br>
              <a:rPr dirty="0"/>
            </a:br>
            <a:r>
              <a:rPr sz="1400" b="0" i="0" u="none" strike="noStrike" dirty="0">
                <a:solidFill>
                  <a:srgbClr val="FF6600"/>
                </a:solidFill>
                <a:latin typeface="Verdana"/>
              </a:rPr>
              <a:t>Version </a:t>
            </a:r>
            <a:r>
              <a:rPr lang="en-US" sz="1400" b="1" dirty="0">
                <a:solidFill>
                  <a:srgbClr val="FF6600"/>
                </a:solidFill>
                <a:latin typeface="Verdana"/>
              </a:rPr>
              <a:t>0.2</a:t>
            </a:r>
          </a:p>
          <a:p>
            <a:pPr fontAlgn="base"/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D09C9A-FD47-8AC2-4F1D-4E20541388C6}"/>
              </a:ext>
            </a:extLst>
          </p:cNvPr>
          <p:cNvSpPr txBox="1"/>
          <p:nvPr/>
        </p:nvSpPr>
        <p:spPr>
          <a:xfrm>
            <a:off x="2295525" y="916881"/>
            <a:ext cx="6351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 rtl="0" eaLnBrk="1" fontAlgn="t" latinLnBrk="0" hangingPunct="1"/>
            <a:r>
              <a:rPr kumimoji="0" lang="en-GB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PPE144 patch panel installation with </a:t>
            </a:r>
            <a:r>
              <a:rPr kumimoji="0" lang="en-GB" sz="18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passarelle</a:t>
            </a:r>
            <a:r>
              <a:rPr kumimoji="0" lang="en-GB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modification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39B1FEE-47DE-A183-1D52-64AA0CF1E7A9}"/>
              </a:ext>
            </a:extLst>
          </p:cNvPr>
          <p:cNvSpPr txBox="1"/>
          <p:nvPr/>
        </p:nvSpPr>
        <p:spPr>
          <a:xfrm>
            <a:off x="83229" y="1456300"/>
            <a:ext cx="17716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sz="900" i="1" dirty="0"/>
              <a:t>By Sylvain Girod</a:t>
            </a:r>
            <a:endParaRPr lang="en-GB" sz="900" i="1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5ED98AE-7517-FE66-199D-9C7C19529344}"/>
              </a:ext>
            </a:extLst>
          </p:cNvPr>
          <p:cNvSpPr txBox="1"/>
          <p:nvPr/>
        </p:nvSpPr>
        <p:spPr>
          <a:xfrm>
            <a:off x="2335680" y="1571716"/>
            <a:ext cx="6351120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This document describes the modification of the shielding bridge inside the PPE144 experimental area in order for NA64 experiment to install big detectors.</a:t>
            </a:r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4E1D3719-58EF-0A1E-3AE2-1BA3BD233456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17-12-2024</a:t>
            </a:r>
            <a:endParaRPr lang="en-US" dirty="0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348C3A70-B067-0415-7383-F1FE94BAD3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179th EATM Meeting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6126C85A-AB07-B4F3-D5AB-CE6F5FEEE554}"/>
              </a:ext>
            </a:extLst>
          </p:cNvPr>
          <p:cNvSpPr txBox="1"/>
          <p:nvPr/>
        </p:nvSpPr>
        <p:spPr>
          <a:xfrm>
            <a:off x="-1" y="5062798"/>
            <a:ext cx="9020175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The bridge in question is the one leading to PPE144 transversing also PPE152 and PPE172 on the Jura side of the building.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5EA43814-2C2F-D2C9-31C3-3827720A829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557" y="2148084"/>
            <a:ext cx="8999957" cy="2701409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CBEB794-7500-ED2F-FB5D-E6342DB4D155}"/>
              </a:ext>
            </a:extLst>
          </p:cNvPr>
          <p:cNvSpPr txBox="1"/>
          <p:nvPr/>
        </p:nvSpPr>
        <p:spPr>
          <a:xfrm>
            <a:off x="0" y="5454500"/>
            <a:ext cx="914400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dirty="0"/>
              <a:t>This change will allow a large straw tracker station to be moved closer to the third magnet of the NA64 experiment and significantly increase their acceptance for dimuons. </a:t>
            </a:r>
          </a:p>
          <a:p>
            <a:r>
              <a:rPr lang="en-GB" sz="1200" dirty="0"/>
              <a:t>Additional space will be also free for the installation of the new moveable platform that will reduce the time needed for the HCAL calibration. </a:t>
            </a:r>
          </a:p>
          <a:p>
            <a:r>
              <a:rPr lang="en-GB" sz="1200" dirty="0"/>
              <a:t>The safety of personnel against ionizing radiation will be improved.</a:t>
            </a:r>
          </a:p>
        </p:txBody>
      </p:sp>
    </p:spTree>
    <p:extLst>
      <p:ext uri="{BB962C8B-B14F-4D97-AF65-F5344CB8AC3E}">
        <p14:creationId xmlns:p14="http://schemas.microsoft.com/office/powerpoint/2010/main" val="119495506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ADAB4C4-3B8C-5B54-B97E-7ABFE0574F1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F33FDDF-4574-B1A1-9435-D9EF496EDE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A3C5C27-22D5-7562-16EF-2CFDA7BA82EE}"/>
              </a:ext>
            </a:extLst>
          </p:cNvPr>
          <p:cNvSpPr txBox="1"/>
          <p:nvPr/>
        </p:nvSpPr>
        <p:spPr>
          <a:xfrm>
            <a:off x="3898449" y="309989"/>
            <a:ext cx="504763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indent="0" algn="r" fontAlgn="base"/>
            <a:r>
              <a:rPr lang="en-GB" sz="2800" dirty="0">
                <a:solidFill>
                  <a:srgbClr val="0C377B"/>
                </a:solidFill>
                <a:latin typeface="Verdana"/>
              </a:rPr>
              <a:t>ECR </a:t>
            </a:r>
            <a:r>
              <a:rPr lang="fr-CH" sz="2800" dirty="0">
                <a:solidFill>
                  <a:srgbClr val="0C377B"/>
                </a:solidFill>
                <a:latin typeface="Verdana"/>
              </a:rPr>
              <a:t>for </a:t>
            </a:r>
            <a:r>
              <a:rPr lang="fr-CH" sz="2800" dirty="0" err="1">
                <a:solidFill>
                  <a:srgbClr val="0C377B"/>
                </a:solidFill>
                <a:latin typeface="Verdana"/>
              </a:rPr>
              <a:t>A</a:t>
            </a:r>
            <a:r>
              <a:rPr lang="fr-CH" sz="2800" b="0" i="0" u="none" strike="noStrike" dirty="0" err="1">
                <a:solidFill>
                  <a:srgbClr val="0C377B"/>
                </a:solidFill>
                <a:latin typeface="Verdana"/>
              </a:rPr>
              <a:t>pproval</a:t>
            </a:r>
            <a:endParaRPr lang="en-GB" sz="2800" b="0" i="0" u="none" strike="noStrike" dirty="0">
              <a:solidFill>
                <a:srgbClr val="0C377B"/>
              </a:solidFill>
              <a:latin typeface="Verdana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AE215AE-7C3F-E4D9-0B5C-278B62734603}"/>
              </a:ext>
            </a:extLst>
          </p:cNvPr>
          <p:cNvSpPr txBox="1"/>
          <p:nvPr/>
        </p:nvSpPr>
        <p:spPr>
          <a:xfrm>
            <a:off x="53975" y="880582"/>
            <a:ext cx="3549650" cy="923330"/>
          </a:xfrm>
          <a:prstGeom prst="rect">
            <a:avLst/>
          </a:prstGeom>
          <a:noFill/>
        </p:spPr>
        <p:txBody>
          <a:bodyPr wrap="square" lIns="90000" rIns="90000" rtlCol="0">
            <a:noAutofit/>
          </a:bodyPr>
          <a:lstStyle/>
          <a:p>
            <a:r>
              <a:rPr lang="en-US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SPSX-J-EC-0006</a:t>
            </a:r>
            <a:br>
              <a:rPr dirty="0"/>
            </a:br>
            <a:r>
              <a:rPr sz="1400" b="0" i="0" u="none" strike="noStrike" dirty="0">
                <a:solidFill>
                  <a:srgbClr val="FF6600"/>
                </a:solidFill>
                <a:latin typeface="Verdana"/>
              </a:rPr>
              <a:t>Version </a:t>
            </a:r>
            <a:r>
              <a:rPr lang="en-US" sz="1400" b="1" dirty="0">
                <a:solidFill>
                  <a:srgbClr val="FF6600"/>
                </a:solidFill>
                <a:latin typeface="Verdana"/>
              </a:rPr>
              <a:t>0.2</a:t>
            </a:r>
          </a:p>
          <a:p>
            <a:pPr fontAlgn="base"/>
            <a:endParaRPr lang="en-US" sz="1400" dirty="0">
              <a:solidFill>
                <a:srgbClr val="000000"/>
              </a:solidFill>
              <a:latin typeface="Arial" panose="020B0604020202020204" pitchFamily="34" charset="0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A2C9608-320E-01B6-53DF-0665AA37ACD5}"/>
              </a:ext>
            </a:extLst>
          </p:cNvPr>
          <p:cNvSpPr txBox="1"/>
          <p:nvPr/>
        </p:nvSpPr>
        <p:spPr>
          <a:xfrm>
            <a:off x="2295525" y="916881"/>
            <a:ext cx="6351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algn="l" rtl="0" eaLnBrk="1" fontAlgn="t" latinLnBrk="0" hangingPunct="1"/>
            <a:r>
              <a:rPr kumimoji="0" lang="en-GB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PPE144 patch panel installation with </a:t>
            </a:r>
            <a:r>
              <a:rPr kumimoji="0" lang="en-GB" sz="1800" b="0" i="0" kern="1200" dirty="0" err="1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passarelle</a:t>
            </a:r>
            <a:r>
              <a:rPr kumimoji="0" lang="en-GB" sz="18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modification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C46989B-2749-D925-98D0-32C2DA81B917}"/>
              </a:ext>
            </a:extLst>
          </p:cNvPr>
          <p:cNvSpPr txBox="1"/>
          <p:nvPr/>
        </p:nvSpPr>
        <p:spPr>
          <a:xfrm>
            <a:off x="83229" y="1456300"/>
            <a:ext cx="177165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t"/>
            <a:r>
              <a:rPr lang="en-US" sz="900" i="1" dirty="0"/>
              <a:t>By Sylvain Girod</a:t>
            </a:r>
            <a:endParaRPr lang="en-GB" sz="900" i="1" dirty="0"/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FC20FC3D-5B7D-FFE8-4CDB-1CF829C1045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2295525" y="6356350"/>
            <a:ext cx="1371600" cy="365125"/>
          </a:xfrm>
        </p:spPr>
        <p:txBody>
          <a:bodyPr/>
          <a:lstStyle/>
          <a:p>
            <a:pPr>
              <a:defRPr/>
            </a:pPr>
            <a:r>
              <a:rPr lang="fr-FR" dirty="0"/>
              <a:t>17-12-2024</a:t>
            </a:r>
            <a:endParaRPr lang="en-US" dirty="0"/>
          </a:p>
        </p:txBody>
      </p:sp>
      <p:sp>
        <p:nvSpPr>
          <p:cNvPr id="9" name="Footer Placeholder 3">
            <a:extLst>
              <a:ext uri="{FF2B5EF4-FFF2-40B4-BE49-F238E27FC236}">
                <a16:creationId xmlns:a16="http://schemas.microsoft.com/office/drawing/2014/main" id="{02A4C694-72BD-3448-68E3-A1EF148DAF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667125" y="6356350"/>
            <a:ext cx="4289425" cy="365125"/>
          </a:xfrm>
        </p:spPr>
        <p:txBody>
          <a:bodyPr/>
          <a:lstStyle/>
          <a:p>
            <a:pPr>
              <a:defRPr/>
            </a:pPr>
            <a:r>
              <a:rPr lang="en-US" dirty="0"/>
              <a:t>179th EATM Meeting</a:t>
            </a:r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EAA9E3A2-8B28-CFD4-EFAC-236D3FECD71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 l="571"/>
          <a:stretch/>
        </p:blipFill>
        <p:spPr>
          <a:xfrm>
            <a:off x="1" y="3561565"/>
            <a:ext cx="4857750" cy="2678005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3660DEF9-DC3E-1D4B-6BC1-3003BE7D0F67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4597" r="3528"/>
          <a:stretch/>
        </p:blipFill>
        <p:spPr>
          <a:xfrm>
            <a:off x="3988870" y="1342247"/>
            <a:ext cx="5155130" cy="27435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12372917"/>
      </p:ext>
    </p:extLst>
  </p:cSld>
  <p:clrMapOvr>
    <a:masterClrMapping/>
  </p:clrMapOvr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Corbel">
      <a:maj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EN Department template" id="{5ECFE7AF-D9A1-4298-8928-D1955F309E82}" vid="{1273F9BD-111A-445A-9BB1-83C187A986BB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30465</TotalTime>
  <Words>883</Words>
  <Application>Microsoft Office PowerPoint</Application>
  <PresentationFormat>On-screen Show (4:3)</PresentationFormat>
  <Paragraphs>208</Paragraphs>
  <Slides>14</Slides>
  <Notes>10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0" baseType="lpstr">
      <vt:lpstr>MS PGothic</vt:lpstr>
      <vt:lpstr>Arial</vt:lpstr>
      <vt:lpstr>Calibri</vt:lpstr>
      <vt:lpstr>Corbel</vt:lpstr>
      <vt:lpstr>Verdana</vt:lpstr>
      <vt:lpstr>CERN_ENdept_Presentation_ArialFont copy</vt:lpstr>
      <vt:lpstr>ECR/Documents for Information and Approval</vt:lpstr>
      <vt:lpstr>LIST OF DOCUMENTS for Info</vt:lpstr>
      <vt:lpstr>LIST OF DOC for FUTURE APPROVAL</vt:lpstr>
      <vt:lpstr>LIST OF DOCs for APPROVAL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 Department Template</dc:title>
  <dc:creator>Roberto Losito</dc:creator>
  <cp:lastModifiedBy>Natalya Kahn</cp:lastModifiedBy>
  <cp:revision>1657</cp:revision>
  <cp:lastPrinted>2021-09-07T15:36:10Z</cp:lastPrinted>
  <dcterms:created xsi:type="dcterms:W3CDTF">2016-04-11T07:30:05Z</dcterms:created>
  <dcterms:modified xsi:type="dcterms:W3CDTF">2024-12-17T12:08:08Z</dcterms:modified>
</cp:coreProperties>
</file>