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62" r:id="rId1"/>
  </p:sldMasterIdLst>
  <p:notesMasterIdLst>
    <p:notesMasterId r:id="rId13"/>
  </p:notesMasterIdLst>
  <p:handoutMasterIdLst>
    <p:handoutMasterId r:id="rId14"/>
  </p:handoutMasterIdLst>
  <p:sldIdLst>
    <p:sldId id="1342" r:id="rId2"/>
    <p:sldId id="1364" r:id="rId3"/>
    <p:sldId id="1430" r:id="rId4"/>
    <p:sldId id="1441" r:id="rId5"/>
    <p:sldId id="1450" r:id="rId6"/>
    <p:sldId id="1448" r:id="rId7"/>
    <p:sldId id="1449" r:id="rId8"/>
    <p:sldId id="1419" r:id="rId9"/>
    <p:sldId id="1446" r:id="rId10"/>
    <p:sldId id="1447" r:id="rId11"/>
    <p:sldId id="1365" r:id="rId12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5808" userDrawn="1">
          <p15:clr>
            <a:srgbClr val="A4A3A4"/>
          </p15:clr>
        </p15:guide>
        <p15:guide id="12" pos="3120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6" pos="288" userDrawn="1">
          <p15:clr>
            <a:srgbClr val="A4A3A4"/>
          </p15:clr>
        </p15:guide>
        <p15:guide id="17" pos="792" userDrawn="1">
          <p15:clr>
            <a:srgbClr val="A4A3A4"/>
          </p15:clr>
        </p15:guide>
        <p15:guide id="18" pos="4512" userDrawn="1">
          <p15:clr>
            <a:srgbClr val="A4A3A4"/>
          </p15:clr>
        </p15:guide>
        <p15:guide id="19" pos="20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CE7E"/>
    <a:srgbClr val="C0504D"/>
    <a:srgbClr val="1F497D"/>
    <a:srgbClr val="0000FF"/>
    <a:srgbClr val="3535FF"/>
    <a:srgbClr val="00FF00"/>
    <a:srgbClr val="E9EDF4"/>
    <a:srgbClr val="104282"/>
    <a:srgbClr val="E6E6E6"/>
    <a:srgbClr val="BDBA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55" autoAdjust="0"/>
    <p:restoredTop sz="82030" autoAdjust="0"/>
  </p:normalViewPr>
  <p:slideViewPr>
    <p:cSldViewPr>
      <p:cViewPr varScale="1">
        <p:scale>
          <a:sx n="70" d="100"/>
          <a:sy n="70" d="100"/>
        </p:scale>
        <p:origin x="1354" y="278"/>
      </p:cViewPr>
      <p:guideLst>
        <p:guide orient="horz"/>
        <p:guide pos="5808"/>
        <p:guide pos="3120"/>
        <p:guide orient="horz" pos="2160"/>
        <p:guide pos="288"/>
        <p:guide pos="792"/>
        <p:guide pos="4512"/>
        <p:guide pos="2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gavric\cernbox\WINDOWS\Desktop\_work\BB_functions\bb409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'[bb4096.xlsx]Sheet1'!$A$1:$A$4096</c:f>
              <c:numCache>
                <c:formatCode>General</c:formatCode>
                <c:ptCount val="4096"/>
                <c:pt idx="0">
                  <c:v>-4006</c:v>
                </c:pt>
                <c:pt idx="1">
                  <c:v>-4329</c:v>
                </c:pt>
                <c:pt idx="2">
                  <c:v>-4623</c:v>
                </c:pt>
                <c:pt idx="3">
                  <c:v>-4874</c:v>
                </c:pt>
                <c:pt idx="4">
                  <c:v>-5067</c:v>
                </c:pt>
                <c:pt idx="5">
                  <c:v>-5187</c:v>
                </c:pt>
                <c:pt idx="6">
                  <c:v>-5220</c:v>
                </c:pt>
                <c:pt idx="7">
                  <c:v>-5150</c:v>
                </c:pt>
                <c:pt idx="8">
                  <c:v>-4964</c:v>
                </c:pt>
                <c:pt idx="9">
                  <c:v>-4622</c:v>
                </c:pt>
                <c:pt idx="10">
                  <c:v>-4134</c:v>
                </c:pt>
                <c:pt idx="11">
                  <c:v>-3560</c:v>
                </c:pt>
                <c:pt idx="12">
                  <c:v>-2959</c:v>
                </c:pt>
                <c:pt idx="13">
                  <c:v>-2325</c:v>
                </c:pt>
                <c:pt idx="14">
                  <c:v>-1637</c:v>
                </c:pt>
                <c:pt idx="15">
                  <c:v>-928</c:v>
                </c:pt>
                <c:pt idx="16">
                  <c:v>-231</c:v>
                </c:pt>
                <c:pt idx="17">
                  <c:v>446</c:v>
                </c:pt>
                <c:pt idx="18">
                  <c:v>1121</c:v>
                </c:pt>
                <c:pt idx="19">
                  <c:v>1796</c:v>
                </c:pt>
                <c:pt idx="20">
                  <c:v>2473</c:v>
                </c:pt>
                <c:pt idx="21">
                  <c:v>3162</c:v>
                </c:pt>
                <c:pt idx="22">
                  <c:v>3859</c:v>
                </c:pt>
                <c:pt idx="23">
                  <c:v>4545</c:v>
                </c:pt>
                <c:pt idx="24">
                  <c:v>5205</c:v>
                </c:pt>
                <c:pt idx="25">
                  <c:v>5827</c:v>
                </c:pt>
                <c:pt idx="26">
                  <c:v>6424</c:v>
                </c:pt>
                <c:pt idx="27">
                  <c:v>7013</c:v>
                </c:pt>
                <c:pt idx="28">
                  <c:v>7615</c:v>
                </c:pt>
                <c:pt idx="29">
                  <c:v>8239</c:v>
                </c:pt>
                <c:pt idx="30">
                  <c:v>8872</c:v>
                </c:pt>
                <c:pt idx="31">
                  <c:v>9503</c:v>
                </c:pt>
                <c:pt idx="32">
                  <c:v>10117</c:v>
                </c:pt>
                <c:pt idx="33">
                  <c:v>10711</c:v>
                </c:pt>
                <c:pt idx="34">
                  <c:v>11292</c:v>
                </c:pt>
                <c:pt idx="35">
                  <c:v>11868</c:v>
                </c:pt>
                <c:pt idx="36">
                  <c:v>12444</c:v>
                </c:pt>
                <c:pt idx="37">
                  <c:v>13026</c:v>
                </c:pt>
                <c:pt idx="38">
                  <c:v>13609</c:v>
                </c:pt>
                <c:pt idx="39">
                  <c:v>14186</c:v>
                </c:pt>
                <c:pt idx="40">
                  <c:v>14748</c:v>
                </c:pt>
                <c:pt idx="41">
                  <c:v>15292</c:v>
                </c:pt>
                <c:pt idx="42">
                  <c:v>15823</c:v>
                </c:pt>
                <c:pt idx="43">
                  <c:v>16346</c:v>
                </c:pt>
                <c:pt idx="44">
                  <c:v>16869</c:v>
                </c:pt>
                <c:pt idx="45">
                  <c:v>17394</c:v>
                </c:pt>
                <c:pt idx="46">
                  <c:v>17919</c:v>
                </c:pt>
                <c:pt idx="47">
                  <c:v>18437</c:v>
                </c:pt>
                <c:pt idx="48">
                  <c:v>18944</c:v>
                </c:pt>
                <c:pt idx="49">
                  <c:v>19440</c:v>
                </c:pt>
                <c:pt idx="50">
                  <c:v>19928</c:v>
                </c:pt>
                <c:pt idx="51">
                  <c:v>20407</c:v>
                </c:pt>
                <c:pt idx="52">
                  <c:v>20877</c:v>
                </c:pt>
                <c:pt idx="53">
                  <c:v>21335</c:v>
                </c:pt>
                <c:pt idx="54">
                  <c:v>21783</c:v>
                </c:pt>
                <c:pt idx="55">
                  <c:v>22228</c:v>
                </c:pt>
                <c:pt idx="56">
                  <c:v>22676</c:v>
                </c:pt>
                <c:pt idx="57">
                  <c:v>23139</c:v>
                </c:pt>
                <c:pt idx="58">
                  <c:v>23610</c:v>
                </c:pt>
                <c:pt idx="59">
                  <c:v>24066</c:v>
                </c:pt>
                <c:pt idx="60">
                  <c:v>24484</c:v>
                </c:pt>
                <c:pt idx="61">
                  <c:v>24841</c:v>
                </c:pt>
                <c:pt idx="62">
                  <c:v>25154</c:v>
                </c:pt>
                <c:pt idx="63">
                  <c:v>25462</c:v>
                </c:pt>
                <c:pt idx="64">
                  <c:v>25804</c:v>
                </c:pt>
                <c:pt idx="65">
                  <c:v>26209</c:v>
                </c:pt>
                <c:pt idx="66">
                  <c:v>26648</c:v>
                </c:pt>
                <c:pt idx="67">
                  <c:v>27077</c:v>
                </c:pt>
                <c:pt idx="68">
                  <c:v>27451</c:v>
                </c:pt>
                <c:pt idx="69">
                  <c:v>27765</c:v>
                </c:pt>
                <c:pt idx="70">
                  <c:v>28050</c:v>
                </c:pt>
                <c:pt idx="71">
                  <c:v>28314</c:v>
                </c:pt>
                <c:pt idx="72">
                  <c:v>28566</c:v>
                </c:pt>
                <c:pt idx="73">
                  <c:v>28803</c:v>
                </c:pt>
                <c:pt idx="74">
                  <c:v>29026</c:v>
                </c:pt>
                <c:pt idx="75">
                  <c:v>29249</c:v>
                </c:pt>
                <c:pt idx="76">
                  <c:v>29491</c:v>
                </c:pt>
                <c:pt idx="77">
                  <c:v>29781</c:v>
                </c:pt>
                <c:pt idx="78">
                  <c:v>30104</c:v>
                </c:pt>
                <c:pt idx="79">
                  <c:v>30409</c:v>
                </c:pt>
                <c:pt idx="80">
                  <c:v>30645</c:v>
                </c:pt>
                <c:pt idx="81">
                  <c:v>30776</c:v>
                </c:pt>
                <c:pt idx="82">
                  <c:v>30841</c:v>
                </c:pt>
                <c:pt idx="83">
                  <c:v>30900</c:v>
                </c:pt>
                <c:pt idx="84">
                  <c:v>31017</c:v>
                </c:pt>
                <c:pt idx="85">
                  <c:v>31225</c:v>
                </c:pt>
                <c:pt idx="86">
                  <c:v>31479</c:v>
                </c:pt>
                <c:pt idx="87">
                  <c:v>31722</c:v>
                </c:pt>
                <c:pt idx="88">
                  <c:v>31893</c:v>
                </c:pt>
                <c:pt idx="89">
                  <c:v>31998</c:v>
                </c:pt>
                <c:pt idx="90">
                  <c:v>32084</c:v>
                </c:pt>
                <c:pt idx="91">
                  <c:v>32155</c:v>
                </c:pt>
                <c:pt idx="92">
                  <c:v>32217</c:v>
                </c:pt>
                <c:pt idx="93">
                  <c:v>32269</c:v>
                </c:pt>
                <c:pt idx="94">
                  <c:v>32314</c:v>
                </c:pt>
                <c:pt idx="95">
                  <c:v>32361</c:v>
                </c:pt>
                <c:pt idx="96">
                  <c:v>32417</c:v>
                </c:pt>
                <c:pt idx="97">
                  <c:v>32506</c:v>
                </c:pt>
                <c:pt idx="98">
                  <c:v>32621</c:v>
                </c:pt>
                <c:pt idx="99">
                  <c:v>32721</c:v>
                </c:pt>
                <c:pt idx="100">
                  <c:v>32768</c:v>
                </c:pt>
                <c:pt idx="101">
                  <c:v>32732</c:v>
                </c:pt>
                <c:pt idx="102">
                  <c:v>32639</c:v>
                </c:pt>
                <c:pt idx="103">
                  <c:v>32533</c:v>
                </c:pt>
                <c:pt idx="104">
                  <c:v>32461</c:v>
                </c:pt>
                <c:pt idx="105">
                  <c:v>32441</c:v>
                </c:pt>
                <c:pt idx="106">
                  <c:v>32447</c:v>
                </c:pt>
                <c:pt idx="107">
                  <c:v>32449</c:v>
                </c:pt>
                <c:pt idx="108">
                  <c:v>32417</c:v>
                </c:pt>
                <c:pt idx="109">
                  <c:v>32339</c:v>
                </c:pt>
                <c:pt idx="110">
                  <c:v>32232</c:v>
                </c:pt>
                <c:pt idx="111">
                  <c:v>32114</c:v>
                </c:pt>
                <c:pt idx="112">
                  <c:v>32001</c:v>
                </c:pt>
                <c:pt idx="113">
                  <c:v>31899</c:v>
                </c:pt>
                <c:pt idx="114">
                  <c:v>31800</c:v>
                </c:pt>
                <c:pt idx="115">
                  <c:v>31696</c:v>
                </c:pt>
                <c:pt idx="116">
                  <c:v>31583</c:v>
                </c:pt>
                <c:pt idx="117">
                  <c:v>31453</c:v>
                </c:pt>
                <c:pt idx="118">
                  <c:v>31306</c:v>
                </c:pt>
                <c:pt idx="119">
                  <c:v>31145</c:v>
                </c:pt>
                <c:pt idx="120">
                  <c:v>30975</c:v>
                </c:pt>
                <c:pt idx="121">
                  <c:v>30792</c:v>
                </c:pt>
                <c:pt idx="122">
                  <c:v>30595</c:v>
                </c:pt>
                <c:pt idx="123">
                  <c:v>30391</c:v>
                </c:pt>
                <c:pt idx="124">
                  <c:v>30192</c:v>
                </c:pt>
                <c:pt idx="125">
                  <c:v>30002</c:v>
                </c:pt>
                <c:pt idx="126">
                  <c:v>29817</c:v>
                </c:pt>
                <c:pt idx="127">
                  <c:v>29625</c:v>
                </c:pt>
                <c:pt idx="128">
                  <c:v>29417</c:v>
                </c:pt>
                <c:pt idx="129">
                  <c:v>29182</c:v>
                </c:pt>
                <c:pt idx="130">
                  <c:v>28924</c:v>
                </c:pt>
                <c:pt idx="131">
                  <c:v>28654</c:v>
                </c:pt>
                <c:pt idx="132">
                  <c:v>28382</c:v>
                </c:pt>
                <c:pt idx="133">
                  <c:v>28108</c:v>
                </c:pt>
                <c:pt idx="134">
                  <c:v>27827</c:v>
                </c:pt>
                <c:pt idx="135">
                  <c:v>27543</c:v>
                </c:pt>
                <c:pt idx="136">
                  <c:v>27260</c:v>
                </c:pt>
                <c:pt idx="137">
                  <c:v>26985</c:v>
                </c:pt>
                <c:pt idx="138">
                  <c:v>26714</c:v>
                </c:pt>
                <c:pt idx="139">
                  <c:v>26433</c:v>
                </c:pt>
                <c:pt idx="140">
                  <c:v>26130</c:v>
                </c:pt>
                <c:pt idx="141">
                  <c:v>25789</c:v>
                </c:pt>
                <c:pt idx="142">
                  <c:v>25419</c:v>
                </c:pt>
                <c:pt idx="143">
                  <c:v>25037</c:v>
                </c:pt>
                <c:pt idx="144">
                  <c:v>24662</c:v>
                </c:pt>
                <c:pt idx="145">
                  <c:v>24299</c:v>
                </c:pt>
                <c:pt idx="146">
                  <c:v>23938</c:v>
                </c:pt>
                <c:pt idx="147">
                  <c:v>23575</c:v>
                </c:pt>
                <c:pt idx="148">
                  <c:v>23205</c:v>
                </c:pt>
                <c:pt idx="149">
                  <c:v>22828</c:v>
                </c:pt>
                <c:pt idx="150">
                  <c:v>22446</c:v>
                </c:pt>
                <c:pt idx="151">
                  <c:v>22055</c:v>
                </c:pt>
                <c:pt idx="152">
                  <c:v>21656</c:v>
                </c:pt>
                <c:pt idx="153">
                  <c:v>21243</c:v>
                </c:pt>
                <c:pt idx="154">
                  <c:v>20818</c:v>
                </c:pt>
                <c:pt idx="155">
                  <c:v>20389</c:v>
                </c:pt>
                <c:pt idx="156">
                  <c:v>19962</c:v>
                </c:pt>
                <c:pt idx="157">
                  <c:v>19541</c:v>
                </c:pt>
                <c:pt idx="158">
                  <c:v>19121</c:v>
                </c:pt>
                <c:pt idx="159">
                  <c:v>18698</c:v>
                </c:pt>
                <c:pt idx="160">
                  <c:v>18267</c:v>
                </c:pt>
                <c:pt idx="161">
                  <c:v>17824</c:v>
                </c:pt>
                <c:pt idx="162">
                  <c:v>17372</c:v>
                </c:pt>
                <c:pt idx="163">
                  <c:v>16917</c:v>
                </c:pt>
                <c:pt idx="164">
                  <c:v>16466</c:v>
                </c:pt>
                <c:pt idx="165">
                  <c:v>16028</c:v>
                </c:pt>
                <c:pt idx="166">
                  <c:v>15598</c:v>
                </c:pt>
                <c:pt idx="167">
                  <c:v>15158</c:v>
                </c:pt>
                <c:pt idx="168">
                  <c:v>14692</c:v>
                </c:pt>
                <c:pt idx="169">
                  <c:v>14176</c:v>
                </c:pt>
                <c:pt idx="170">
                  <c:v>13620</c:v>
                </c:pt>
                <c:pt idx="171">
                  <c:v>13063</c:v>
                </c:pt>
                <c:pt idx="172">
                  <c:v>12543</c:v>
                </c:pt>
                <c:pt idx="173">
                  <c:v>12094</c:v>
                </c:pt>
                <c:pt idx="174">
                  <c:v>11690</c:v>
                </c:pt>
                <c:pt idx="175">
                  <c:v>11280</c:v>
                </c:pt>
                <c:pt idx="176">
                  <c:v>10814</c:v>
                </c:pt>
                <c:pt idx="177">
                  <c:v>10256</c:v>
                </c:pt>
                <c:pt idx="178">
                  <c:v>9639</c:v>
                </c:pt>
                <c:pt idx="179">
                  <c:v>9012</c:v>
                </c:pt>
                <c:pt idx="180">
                  <c:v>8425</c:v>
                </c:pt>
                <c:pt idx="181">
                  <c:v>7898</c:v>
                </c:pt>
                <c:pt idx="182">
                  <c:v>7400</c:v>
                </c:pt>
                <c:pt idx="183">
                  <c:v>6905</c:v>
                </c:pt>
                <c:pt idx="184">
                  <c:v>6387</c:v>
                </c:pt>
                <c:pt idx="185">
                  <c:v>5840</c:v>
                </c:pt>
                <c:pt idx="186">
                  <c:v>5278</c:v>
                </c:pt>
                <c:pt idx="187">
                  <c:v>4706</c:v>
                </c:pt>
                <c:pt idx="188">
                  <c:v>4128</c:v>
                </c:pt>
                <c:pt idx="189">
                  <c:v>3536</c:v>
                </c:pt>
                <c:pt idx="190">
                  <c:v>2929</c:v>
                </c:pt>
                <c:pt idx="191">
                  <c:v>2328</c:v>
                </c:pt>
                <c:pt idx="192">
                  <c:v>1751</c:v>
                </c:pt>
                <c:pt idx="193">
                  <c:v>1199</c:v>
                </c:pt>
                <c:pt idx="194">
                  <c:v>663</c:v>
                </c:pt>
                <c:pt idx="195">
                  <c:v>146</c:v>
                </c:pt>
                <c:pt idx="196">
                  <c:v>-347</c:v>
                </c:pt>
                <c:pt idx="197">
                  <c:v>-882</c:v>
                </c:pt>
                <c:pt idx="198">
                  <c:v>-1438</c:v>
                </c:pt>
                <c:pt idx="199">
                  <c:v>-1880</c:v>
                </c:pt>
                <c:pt idx="200">
                  <c:v>-2073</c:v>
                </c:pt>
                <c:pt idx="201">
                  <c:v>-2030</c:v>
                </c:pt>
                <c:pt idx="202">
                  <c:v>-1906</c:v>
                </c:pt>
                <c:pt idx="203">
                  <c:v>-1780</c:v>
                </c:pt>
                <c:pt idx="204">
                  <c:v>-1733</c:v>
                </c:pt>
                <c:pt idx="205">
                  <c:v>-1756</c:v>
                </c:pt>
                <c:pt idx="206">
                  <c:v>-1794</c:v>
                </c:pt>
                <c:pt idx="207">
                  <c:v>-1852</c:v>
                </c:pt>
                <c:pt idx="208">
                  <c:v>-1935</c:v>
                </c:pt>
                <c:pt idx="209">
                  <c:v>-2069</c:v>
                </c:pt>
                <c:pt idx="210">
                  <c:v>-2249</c:v>
                </c:pt>
                <c:pt idx="211">
                  <c:v>-2436</c:v>
                </c:pt>
                <c:pt idx="212">
                  <c:v>-2588</c:v>
                </c:pt>
                <c:pt idx="213">
                  <c:v>-2663</c:v>
                </c:pt>
                <c:pt idx="214">
                  <c:v>-2682</c:v>
                </c:pt>
                <c:pt idx="215">
                  <c:v>-2704</c:v>
                </c:pt>
                <c:pt idx="216">
                  <c:v>-2787</c:v>
                </c:pt>
                <c:pt idx="217">
                  <c:v>-2998</c:v>
                </c:pt>
                <c:pt idx="218">
                  <c:v>-3306</c:v>
                </c:pt>
                <c:pt idx="219">
                  <c:v>-3622</c:v>
                </c:pt>
                <c:pt idx="220">
                  <c:v>-3853</c:v>
                </c:pt>
                <c:pt idx="221">
                  <c:v>-3962</c:v>
                </c:pt>
                <c:pt idx="222">
                  <c:v>-4012</c:v>
                </c:pt>
                <c:pt idx="223">
                  <c:v>-4062</c:v>
                </c:pt>
                <c:pt idx="224">
                  <c:v>-4171</c:v>
                </c:pt>
                <c:pt idx="225">
                  <c:v>-4357</c:v>
                </c:pt>
                <c:pt idx="226">
                  <c:v>-4577</c:v>
                </c:pt>
                <c:pt idx="227">
                  <c:v>-4803</c:v>
                </c:pt>
                <c:pt idx="228">
                  <c:v>-5008</c:v>
                </c:pt>
                <c:pt idx="229">
                  <c:v>-5186</c:v>
                </c:pt>
                <c:pt idx="230">
                  <c:v>-5356</c:v>
                </c:pt>
                <c:pt idx="231">
                  <c:v>-5518</c:v>
                </c:pt>
                <c:pt idx="232">
                  <c:v>-5676</c:v>
                </c:pt>
                <c:pt idx="233">
                  <c:v>-5823</c:v>
                </c:pt>
                <c:pt idx="234">
                  <c:v>-5960</c:v>
                </c:pt>
                <c:pt idx="235">
                  <c:v>-6101</c:v>
                </c:pt>
                <c:pt idx="236">
                  <c:v>-6259</c:v>
                </c:pt>
                <c:pt idx="237">
                  <c:v>-6456</c:v>
                </c:pt>
                <c:pt idx="238">
                  <c:v>-6684</c:v>
                </c:pt>
                <c:pt idx="239">
                  <c:v>-6909</c:v>
                </c:pt>
                <c:pt idx="240">
                  <c:v>-7101</c:v>
                </c:pt>
                <c:pt idx="241">
                  <c:v>-7233</c:v>
                </c:pt>
                <c:pt idx="242">
                  <c:v>-7328</c:v>
                </c:pt>
                <c:pt idx="243">
                  <c:v>-7422</c:v>
                </c:pt>
                <c:pt idx="244">
                  <c:v>-7554</c:v>
                </c:pt>
                <c:pt idx="245">
                  <c:v>-7757</c:v>
                </c:pt>
                <c:pt idx="246">
                  <c:v>-8005</c:v>
                </c:pt>
                <c:pt idx="247">
                  <c:v>-8247</c:v>
                </c:pt>
                <c:pt idx="248">
                  <c:v>-8428</c:v>
                </c:pt>
                <c:pt idx="249">
                  <c:v>-8533</c:v>
                </c:pt>
                <c:pt idx="250">
                  <c:v>-8601</c:v>
                </c:pt>
                <c:pt idx="251">
                  <c:v>-8664</c:v>
                </c:pt>
                <c:pt idx="252">
                  <c:v>-8754</c:v>
                </c:pt>
                <c:pt idx="253">
                  <c:v>-8875</c:v>
                </c:pt>
                <c:pt idx="254">
                  <c:v>-9010</c:v>
                </c:pt>
                <c:pt idx="255">
                  <c:v>-9157</c:v>
                </c:pt>
                <c:pt idx="256">
                  <c:v>-9315</c:v>
                </c:pt>
                <c:pt idx="257">
                  <c:v>-9507</c:v>
                </c:pt>
                <c:pt idx="258">
                  <c:v>-9729</c:v>
                </c:pt>
                <c:pt idx="259">
                  <c:v>-9945</c:v>
                </c:pt>
                <c:pt idx="260">
                  <c:v>-10121</c:v>
                </c:pt>
                <c:pt idx="261">
                  <c:v>-10217</c:v>
                </c:pt>
                <c:pt idx="262">
                  <c:v>-10257</c:v>
                </c:pt>
                <c:pt idx="263">
                  <c:v>-10298</c:v>
                </c:pt>
                <c:pt idx="264">
                  <c:v>-10395</c:v>
                </c:pt>
                <c:pt idx="265">
                  <c:v>-10583</c:v>
                </c:pt>
                <c:pt idx="266">
                  <c:v>-10827</c:v>
                </c:pt>
                <c:pt idx="267">
                  <c:v>-11072</c:v>
                </c:pt>
                <c:pt idx="268">
                  <c:v>-11267</c:v>
                </c:pt>
                <c:pt idx="269">
                  <c:v>-11401</c:v>
                </c:pt>
                <c:pt idx="270">
                  <c:v>-11512</c:v>
                </c:pt>
                <c:pt idx="271">
                  <c:v>-11617</c:v>
                </c:pt>
                <c:pt idx="272">
                  <c:v>-11736</c:v>
                </c:pt>
                <c:pt idx="273">
                  <c:v>-11871</c:v>
                </c:pt>
                <c:pt idx="274">
                  <c:v>-12010</c:v>
                </c:pt>
                <c:pt idx="275">
                  <c:v>-12152</c:v>
                </c:pt>
                <c:pt idx="276">
                  <c:v>-12295</c:v>
                </c:pt>
                <c:pt idx="277">
                  <c:v>-12444</c:v>
                </c:pt>
                <c:pt idx="278">
                  <c:v>-12599</c:v>
                </c:pt>
                <c:pt idx="279">
                  <c:v>-12746</c:v>
                </c:pt>
                <c:pt idx="280">
                  <c:v>-12871</c:v>
                </c:pt>
                <c:pt idx="281">
                  <c:v>-12951</c:v>
                </c:pt>
                <c:pt idx="282">
                  <c:v>-12995</c:v>
                </c:pt>
                <c:pt idx="283">
                  <c:v>-13038</c:v>
                </c:pt>
                <c:pt idx="284">
                  <c:v>-13115</c:v>
                </c:pt>
                <c:pt idx="285">
                  <c:v>-13256</c:v>
                </c:pt>
                <c:pt idx="286">
                  <c:v>-13437</c:v>
                </c:pt>
                <c:pt idx="287">
                  <c:v>-13613</c:v>
                </c:pt>
                <c:pt idx="288">
                  <c:v>-13735</c:v>
                </c:pt>
                <c:pt idx="289">
                  <c:v>-13791</c:v>
                </c:pt>
                <c:pt idx="290">
                  <c:v>-13818</c:v>
                </c:pt>
                <c:pt idx="291">
                  <c:v>-13843</c:v>
                </c:pt>
                <c:pt idx="292">
                  <c:v>-13892</c:v>
                </c:pt>
                <c:pt idx="293">
                  <c:v>-13973</c:v>
                </c:pt>
                <c:pt idx="294">
                  <c:v>-14066</c:v>
                </c:pt>
                <c:pt idx="295">
                  <c:v>-14157</c:v>
                </c:pt>
                <c:pt idx="296">
                  <c:v>-14232</c:v>
                </c:pt>
                <c:pt idx="297">
                  <c:v>-14292</c:v>
                </c:pt>
                <c:pt idx="298">
                  <c:v>-14345</c:v>
                </c:pt>
                <c:pt idx="299">
                  <c:v>-14388</c:v>
                </c:pt>
                <c:pt idx="300">
                  <c:v>-14416</c:v>
                </c:pt>
                <c:pt idx="301">
                  <c:v>-14417</c:v>
                </c:pt>
                <c:pt idx="302">
                  <c:v>-14397</c:v>
                </c:pt>
                <c:pt idx="303">
                  <c:v>-14375</c:v>
                </c:pt>
                <c:pt idx="304">
                  <c:v>-14374</c:v>
                </c:pt>
                <c:pt idx="305">
                  <c:v>-14430</c:v>
                </c:pt>
                <c:pt idx="306">
                  <c:v>-14533</c:v>
                </c:pt>
                <c:pt idx="307">
                  <c:v>-14632</c:v>
                </c:pt>
                <c:pt idx="308">
                  <c:v>-14673</c:v>
                </c:pt>
                <c:pt idx="309">
                  <c:v>-14621</c:v>
                </c:pt>
                <c:pt idx="310">
                  <c:v>-14508</c:v>
                </c:pt>
                <c:pt idx="311">
                  <c:v>-14389</c:v>
                </c:pt>
                <c:pt idx="312">
                  <c:v>-14315</c:v>
                </c:pt>
                <c:pt idx="313">
                  <c:v>-14290</c:v>
                </c:pt>
                <c:pt idx="314">
                  <c:v>-14276</c:v>
                </c:pt>
                <c:pt idx="315">
                  <c:v>-14264</c:v>
                </c:pt>
                <c:pt idx="316">
                  <c:v>-14245</c:v>
                </c:pt>
                <c:pt idx="317">
                  <c:v>-14218</c:v>
                </c:pt>
                <c:pt idx="318">
                  <c:v>-14184</c:v>
                </c:pt>
                <c:pt idx="319">
                  <c:v>-14142</c:v>
                </c:pt>
                <c:pt idx="320">
                  <c:v>-14088</c:v>
                </c:pt>
                <c:pt idx="321">
                  <c:v>-13970</c:v>
                </c:pt>
                <c:pt idx="322">
                  <c:v>-13780</c:v>
                </c:pt>
                <c:pt idx="323">
                  <c:v>-13584</c:v>
                </c:pt>
                <c:pt idx="324">
                  <c:v>-13446</c:v>
                </c:pt>
                <c:pt idx="325">
                  <c:v>-13415</c:v>
                </c:pt>
                <c:pt idx="326">
                  <c:v>-13453</c:v>
                </c:pt>
                <c:pt idx="327">
                  <c:v>-13489</c:v>
                </c:pt>
                <c:pt idx="328">
                  <c:v>-13455</c:v>
                </c:pt>
                <c:pt idx="329">
                  <c:v>-13313</c:v>
                </c:pt>
                <c:pt idx="330">
                  <c:v>-13109</c:v>
                </c:pt>
                <c:pt idx="331">
                  <c:v>-12896</c:v>
                </c:pt>
                <c:pt idx="332">
                  <c:v>-12729</c:v>
                </c:pt>
                <c:pt idx="333">
                  <c:v>-12626</c:v>
                </c:pt>
                <c:pt idx="334">
                  <c:v>-12552</c:v>
                </c:pt>
                <c:pt idx="335">
                  <c:v>-12479</c:v>
                </c:pt>
                <c:pt idx="336">
                  <c:v>-12377</c:v>
                </c:pt>
                <c:pt idx="337">
                  <c:v>-12240</c:v>
                </c:pt>
                <c:pt idx="338">
                  <c:v>-12084</c:v>
                </c:pt>
                <c:pt idx="339">
                  <c:v>-11915</c:v>
                </c:pt>
                <c:pt idx="340">
                  <c:v>-11741</c:v>
                </c:pt>
                <c:pt idx="341">
                  <c:v>-11558</c:v>
                </c:pt>
                <c:pt idx="342">
                  <c:v>-11362</c:v>
                </c:pt>
                <c:pt idx="343">
                  <c:v>-11166</c:v>
                </c:pt>
                <c:pt idx="344">
                  <c:v>-10983</c:v>
                </c:pt>
                <c:pt idx="345">
                  <c:v>-10832</c:v>
                </c:pt>
                <c:pt idx="346">
                  <c:v>-10707</c:v>
                </c:pt>
                <c:pt idx="347">
                  <c:v>-10575</c:v>
                </c:pt>
                <c:pt idx="348">
                  <c:v>-10405</c:v>
                </c:pt>
                <c:pt idx="349">
                  <c:v>-10155</c:v>
                </c:pt>
                <c:pt idx="350">
                  <c:v>-9842</c:v>
                </c:pt>
                <c:pt idx="351">
                  <c:v>-9522</c:v>
                </c:pt>
                <c:pt idx="352">
                  <c:v>-9251</c:v>
                </c:pt>
                <c:pt idx="353">
                  <c:v>-9055</c:v>
                </c:pt>
                <c:pt idx="354">
                  <c:v>-8899</c:v>
                </c:pt>
                <c:pt idx="355">
                  <c:v>-8743</c:v>
                </c:pt>
                <c:pt idx="356">
                  <c:v>-8551</c:v>
                </c:pt>
                <c:pt idx="357">
                  <c:v>-8312</c:v>
                </c:pt>
                <c:pt idx="358">
                  <c:v>-8048</c:v>
                </c:pt>
                <c:pt idx="359">
                  <c:v>-7768</c:v>
                </c:pt>
                <c:pt idx="360">
                  <c:v>-7483</c:v>
                </c:pt>
                <c:pt idx="361">
                  <c:v>-7187</c:v>
                </c:pt>
                <c:pt idx="362">
                  <c:v>-6877</c:v>
                </c:pt>
                <c:pt idx="363">
                  <c:v>-6568</c:v>
                </c:pt>
                <c:pt idx="364">
                  <c:v>-6276</c:v>
                </c:pt>
                <c:pt idx="365">
                  <c:v>-6028</c:v>
                </c:pt>
                <c:pt idx="366">
                  <c:v>-5811</c:v>
                </c:pt>
                <c:pt idx="367">
                  <c:v>-5587</c:v>
                </c:pt>
                <c:pt idx="368">
                  <c:v>-5314</c:v>
                </c:pt>
                <c:pt idx="369">
                  <c:v>-4938</c:v>
                </c:pt>
                <c:pt idx="370">
                  <c:v>-4481</c:v>
                </c:pt>
                <c:pt idx="371">
                  <c:v>-4023</c:v>
                </c:pt>
                <c:pt idx="372">
                  <c:v>-3641</c:v>
                </c:pt>
                <c:pt idx="373">
                  <c:v>-3376</c:v>
                </c:pt>
                <c:pt idx="374">
                  <c:v>-3177</c:v>
                </c:pt>
                <c:pt idx="375">
                  <c:v>-2980</c:v>
                </c:pt>
                <c:pt idx="376">
                  <c:v>-2719</c:v>
                </c:pt>
                <c:pt idx="377">
                  <c:v>-2376</c:v>
                </c:pt>
                <c:pt idx="378">
                  <c:v>-1993</c:v>
                </c:pt>
                <c:pt idx="379">
                  <c:v>-1596</c:v>
                </c:pt>
                <c:pt idx="380">
                  <c:v>-1215</c:v>
                </c:pt>
                <c:pt idx="381">
                  <c:v>-848</c:v>
                </c:pt>
                <c:pt idx="382">
                  <c:v>-483</c:v>
                </c:pt>
                <c:pt idx="383">
                  <c:v>-130</c:v>
                </c:pt>
                <c:pt idx="384">
                  <c:v>203</c:v>
                </c:pt>
                <c:pt idx="385">
                  <c:v>475</c:v>
                </c:pt>
                <c:pt idx="386">
                  <c:v>694</c:v>
                </c:pt>
                <c:pt idx="387">
                  <c:v>924</c:v>
                </c:pt>
                <c:pt idx="388">
                  <c:v>1226</c:v>
                </c:pt>
                <c:pt idx="389">
                  <c:v>1726</c:v>
                </c:pt>
                <c:pt idx="390">
                  <c:v>2383</c:v>
                </c:pt>
                <c:pt idx="391">
                  <c:v>3016</c:v>
                </c:pt>
                <c:pt idx="392">
                  <c:v>3442</c:v>
                </c:pt>
                <c:pt idx="393">
                  <c:v>3686</c:v>
                </c:pt>
                <c:pt idx="394">
                  <c:v>3885</c:v>
                </c:pt>
                <c:pt idx="395">
                  <c:v>4023</c:v>
                </c:pt>
                <c:pt idx="396">
                  <c:v>4088</c:v>
                </c:pt>
                <c:pt idx="397">
                  <c:v>4111</c:v>
                </c:pt>
                <c:pt idx="398">
                  <c:v>4128</c:v>
                </c:pt>
                <c:pt idx="399">
                  <c:v>4122</c:v>
                </c:pt>
                <c:pt idx="400">
                  <c:v>4079</c:v>
                </c:pt>
                <c:pt idx="401">
                  <c:v>4002</c:v>
                </c:pt>
                <c:pt idx="402">
                  <c:v>3911</c:v>
                </c:pt>
                <c:pt idx="403">
                  <c:v>3813</c:v>
                </c:pt>
                <c:pt idx="404">
                  <c:v>3719</c:v>
                </c:pt>
                <c:pt idx="405">
                  <c:v>3623</c:v>
                </c:pt>
                <c:pt idx="406">
                  <c:v>3524</c:v>
                </c:pt>
                <c:pt idx="407">
                  <c:v>3432</c:v>
                </c:pt>
                <c:pt idx="408">
                  <c:v>3361</c:v>
                </c:pt>
                <c:pt idx="409">
                  <c:v>3343</c:v>
                </c:pt>
                <c:pt idx="410">
                  <c:v>3376</c:v>
                </c:pt>
                <c:pt idx="411">
                  <c:v>3412</c:v>
                </c:pt>
                <c:pt idx="412">
                  <c:v>3403</c:v>
                </c:pt>
                <c:pt idx="413">
                  <c:v>3304</c:v>
                </c:pt>
                <c:pt idx="414">
                  <c:v>3143</c:v>
                </c:pt>
                <c:pt idx="415">
                  <c:v>2986</c:v>
                </c:pt>
                <c:pt idx="416">
                  <c:v>2899</c:v>
                </c:pt>
                <c:pt idx="417">
                  <c:v>2895</c:v>
                </c:pt>
                <c:pt idx="418">
                  <c:v>2920</c:v>
                </c:pt>
                <c:pt idx="419">
                  <c:v>2944</c:v>
                </c:pt>
                <c:pt idx="420">
                  <c:v>2936</c:v>
                </c:pt>
                <c:pt idx="421">
                  <c:v>2896</c:v>
                </c:pt>
                <c:pt idx="422">
                  <c:v>2846</c:v>
                </c:pt>
                <c:pt idx="423">
                  <c:v>2791</c:v>
                </c:pt>
                <c:pt idx="424">
                  <c:v>2734</c:v>
                </c:pt>
                <c:pt idx="425">
                  <c:v>2670</c:v>
                </c:pt>
                <c:pt idx="426">
                  <c:v>2600</c:v>
                </c:pt>
                <c:pt idx="427">
                  <c:v>2533</c:v>
                </c:pt>
                <c:pt idx="428">
                  <c:v>2482</c:v>
                </c:pt>
                <c:pt idx="429">
                  <c:v>2477</c:v>
                </c:pt>
                <c:pt idx="430">
                  <c:v>2513</c:v>
                </c:pt>
                <c:pt idx="431">
                  <c:v>2552</c:v>
                </c:pt>
                <c:pt idx="432">
                  <c:v>2555</c:v>
                </c:pt>
                <c:pt idx="433">
                  <c:v>2479</c:v>
                </c:pt>
                <c:pt idx="434">
                  <c:v>2346</c:v>
                </c:pt>
                <c:pt idx="435">
                  <c:v>2213</c:v>
                </c:pt>
                <c:pt idx="436">
                  <c:v>2134</c:v>
                </c:pt>
                <c:pt idx="437">
                  <c:v>2134</c:v>
                </c:pt>
                <c:pt idx="438">
                  <c:v>2173</c:v>
                </c:pt>
                <c:pt idx="439">
                  <c:v>2210</c:v>
                </c:pt>
                <c:pt idx="440">
                  <c:v>2206</c:v>
                </c:pt>
                <c:pt idx="441">
                  <c:v>2145</c:v>
                </c:pt>
                <c:pt idx="442">
                  <c:v>2060</c:v>
                </c:pt>
                <c:pt idx="443">
                  <c:v>1977</c:v>
                </c:pt>
                <c:pt idx="444">
                  <c:v>1923</c:v>
                </c:pt>
                <c:pt idx="445">
                  <c:v>1897</c:v>
                </c:pt>
                <c:pt idx="446">
                  <c:v>1876</c:v>
                </c:pt>
                <c:pt idx="447">
                  <c:v>1860</c:v>
                </c:pt>
                <c:pt idx="448">
                  <c:v>1847</c:v>
                </c:pt>
                <c:pt idx="449">
                  <c:v>1842</c:v>
                </c:pt>
                <c:pt idx="450">
                  <c:v>1845</c:v>
                </c:pt>
                <c:pt idx="451">
                  <c:v>1847</c:v>
                </c:pt>
                <c:pt idx="452">
                  <c:v>1840</c:v>
                </c:pt>
                <c:pt idx="453">
                  <c:v>1786</c:v>
                </c:pt>
                <c:pt idx="454">
                  <c:v>1683</c:v>
                </c:pt>
                <c:pt idx="455">
                  <c:v>1580</c:v>
                </c:pt>
                <c:pt idx="456">
                  <c:v>1525</c:v>
                </c:pt>
                <c:pt idx="457">
                  <c:v>1563</c:v>
                </c:pt>
                <c:pt idx="458">
                  <c:v>1665</c:v>
                </c:pt>
                <c:pt idx="459">
                  <c:v>1768</c:v>
                </c:pt>
                <c:pt idx="460">
                  <c:v>1809</c:v>
                </c:pt>
                <c:pt idx="461">
                  <c:v>1752</c:v>
                </c:pt>
                <c:pt idx="462">
                  <c:v>1640</c:v>
                </c:pt>
                <c:pt idx="463">
                  <c:v>1532</c:v>
                </c:pt>
                <c:pt idx="464">
                  <c:v>1487</c:v>
                </c:pt>
                <c:pt idx="465">
                  <c:v>1502</c:v>
                </c:pt>
                <c:pt idx="466">
                  <c:v>1529</c:v>
                </c:pt>
                <c:pt idx="467">
                  <c:v>1557</c:v>
                </c:pt>
                <c:pt idx="468">
                  <c:v>1578</c:v>
                </c:pt>
                <c:pt idx="469">
                  <c:v>1594</c:v>
                </c:pt>
                <c:pt idx="470">
                  <c:v>1607</c:v>
                </c:pt>
                <c:pt idx="471">
                  <c:v>1617</c:v>
                </c:pt>
                <c:pt idx="472">
                  <c:v>1621</c:v>
                </c:pt>
                <c:pt idx="473">
                  <c:v>1593</c:v>
                </c:pt>
                <c:pt idx="474">
                  <c:v>1528</c:v>
                </c:pt>
                <c:pt idx="475">
                  <c:v>1461</c:v>
                </c:pt>
                <c:pt idx="476">
                  <c:v>1425</c:v>
                </c:pt>
                <c:pt idx="477">
                  <c:v>1470</c:v>
                </c:pt>
                <c:pt idx="478">
                  <c:v>1580</c:v>
                </c:pt>
                <c:pt idx="479">
                  <c:v>1691</c:v>
                </c:pt>
                <c:pt idx="480">
                  <c:v>1741</c:v>
                </c:pt>
                <c:pt idx="481">
                  <c:v>1684</c:v>
                </c:pt>
                <c:pt idx="482">
                  <c:v>1563</c:v>
                </c:pt>
                <c:pt idx="483">
                  <c:v>1443</c:v>
                </c:pt>
                <c:pt idx="484">
                  <c:v>1393</c:v>
                </c:pt>
                <c:pt idx="485">
                  <c:v>1417</c:v>
                </c:pt>
                <c:pt idx="486">
                  <c:v>1463</c:v>
                </c:pt>
                <c:pt idx="487">
                  <c:v>1511</c:v>
                </c:pt>
                <c:pt idx="488">
                  <c:v>1539</c:v>
                </c:pt>
                <c:pt idx="489">
                  <c:v>1549</c:v>
                </c:pt>
                <c:pt idx="490">
                  <c:v>1553</c:v>
                </c:pt>
                <c:pt idx="491">
                  <c:v>1548</c:v>
                </c:pt>
                <c:pt idx="492">
                  <c:v>1534</c:v>
                </c:pt>
                <c:pt idx="493">
                  <c:v>1489</c:v>
                </c:pt>
                <c:pt idx="494">
                  <c:v>1415</c:v>
                </c:pt>
                <c:pt idx="495">
                  <c:v>1344</c:v>
                </c:pt>
                <c:pt idx="496">
                  <c:v>1307</c:v>
                </c:pt>
                <c:pt idx="497">
                  <c:v>1335</c:v>
                </c:pt>
                <c:pt idx="498">
                  <c:v>1405</c:v>
                </c:pt>
                <c:pt idx="499">
                  <c:v>1477</c:v>
                </c:pt>
                <c:pt idx="500">
                  <c:v>1509</c:v>
                </c:pt>
                <c:pt idx="501">
                  <c:v>1475</c:v>
                </c:pt>
                <c:pt idx="502">
                  <c:v>1404</c:v>
                </c:pt>
                <c:pt idx="503">
                  <c:v>1334</c:v>
                </c:pt>
                <c:pt idx="504">
                  <c:v>1305</c:v>
                </c:pt>
                <c:pt idx="505">
                  <c:v>1340</c:v>
                </c:pt>
                <c:pt idx="506">
                  <c:v>1410</c:v>
                </c:pt>
                <c:pt idx="507">
                  <c:v>1478</c:v>
                </c:pt>
                <c:pt idx="508">
                  <c:v>1507</c:v>
                </c:pt>
                <c:pt idx="509">
                  <c:v>1498</c:v>
                </c:pt>
                <c:pt idx="510">
                  <c:v>1479</c:v>
                </c:pt>
                <c:pt idx="511">
                  <c:v>1460</c:v>
                </c:pt>
                <c:pt idx="512">
                  <c:v>1448</c:v>
                </c:pt>
                <c:pt idx="513">
                  <c:v>1447</c:v>
                </c:pt>
                <c:pt idx="514">
                  <c:v>1450</c:v>
                </c:pt>
                <c:pt idx="515">
                  <c:v>1459</c:v>
                </c:pt>
                <c:pt idx="516">
                  <c:v>1472</c:v>
                </c:pt>
                <c:pt idx="517">
                  <c:v>1516</c:v>
                </c:pt>
                <c:pt idx="518">
                  <c:v>1594</c:v>
                </c:pt>
                <c:pt idx="519">
                  <c:v>1673</c:v>
                </c:pt>
                <c:pt idx="520">
                  <c:v>1717</c:v>
                </c:pt>
                <c:pt idx="521">
                  <c:v>1691</c:v>
                </c:pt>
                <c:pt idx="522">
                  <c:v>1613</c:v>
                </c:pt>
                <c:pt idx="523">
                  <c:v>1533</c:v>
                </c:pt>
                <c:pt idx="524">
                  <c:v>1502</c:v>
                </c:pt>
                <c:pt idx="525">
                  <c:v>1555</c:v>
                </c:pt>
                <c:pt idx="526">
                  <c:v>1659</c:v>
                </c:pt>
                <c:pt idx="527">
                  <c:v>1760</c:v>
                </c:pt>
                <c:pt idx="528">
                  <c:v>1804</c:v>
                </c:pt>
                <c:pt idx="529">
                  <c:v>1793</c:v>
                </c:pt>
                <c:pt idx="530">
                  <c:v>1772</c:v>
                </c:pt>
                <c:pt idx="531">
                  <c:v>1750</c:v>
                </c:pt>
                <c:pt idx="532">
                  <c:v>1734</c:v>
                </c:pt>
                <c:pt idx="533">
                  <c:v>1726</c:v>
                </c:pt>
                <c:pt idx="534">
                  <c:v>1722</c:v>
                </c:pt>
                <c:pt idx="535">
                  <c:v>1722</c:v>
                </c:pt>
                <c:pt idx="536">
                  <c:v>1729</c:v>
                </c:pt>
                <c:pt idx="537">
                  <c:v>1789</c:v>
                </c:pt>
                <c:pt idx="538">
                  <c:v>1910</c:v>
                </c:pt>
                <c:pt idx="539">
                  <c:v>2033</c:v>
                </c:pt>
                <c:pt idx="540">
                  <c:v>2096</c:v>
                </c:pt>
                <c:pt idx="541">
                  <c:v>2038</c:v>
                </c:pt>
                <c:pt idx="542">
                  <c:v>1892</c:v>
                </c:pt>
                <c:pt idx="543">
                  <c:v>1745</c:v>
                </c:pt>
                <c:pt idx="544">
                  <c:v>1682</c:v>
                </c:pt>
                <c:pt idx="545">
                  <c:v>1752</c:v>
                </c:pt>
                <c:pt idx="546">
                  <c:v>1895</c:v>
                </c:pt>
                <c:pt idx="547">
                  <c:v>2034</c:v>
                </c:pt>
                <c:pt idx="548">
                  <c:v>2091</c:v>
                </c:pt>
                <c:pt idx="549">
                  <c:v>2067</c:v>
                </c:pt>
                <c:pt idx="550">
                  <c:v>2024</c:v>
                </c:pt>
                <c:pt idx="551">
                  <c:v>1978</c:v>
                </c:pt>
                <c:pt idx="552">
                  <c:v>1945</c:v>
                </c:pt>
                <c:pt idx="553">
                  <c:v>1928</c:v>
                </c:pt>
                <c:pt idx="554">
                  <c:v>1915</c:v>
                </c:pt>
                <c:pt idx="555">
                  <c:v>1909</c:v>
                </c:pt>
                <c:pt idx="556">
                  <c:v>1912</c:v>
                </c:pt>
                <c:pt idx="557">
                  <c:v>1963</c:v>
                </c:pt>
                <c:pt idx="558">
                  <c:v>2064</c:v>
                </c:pt>
                <c:pt idx="559">
                  <c:v>2165</c:v>
                </c:pt>
                <c:pt idx="560">
                  <c:v>2216</c:v>
                </c:pt>
                <c:pt idx="561">
                  <c:v>2150</c:v>
                </c:pt>
                <c:pt idx="562">
                  <c:v>1993</c:v>
                </c:pt>
                <c:pt idx="563">
                  <c:v>1834</c:v>
                </c:pt>
                <c:pt idx="564">
                  <c:v>1760</c:v>
                </c:pt>
                <c:pt idx="565">
                  <c:v>1819</c:v>
                </c:pt>
                <c:pt idx="566">
                  <c:v>1949</c:v>
                </c:pt>
                <c:pt idx="567">
                  <c:v>2076</c:v>
                </c:pt>
                <c:pt idx="568">
                  <c:v>2123</c:v>
                </c:pt>
                <c:pt idx="569">
                  <c:v>2071</c:v>
                </c:pt>
                <c:pt idx="570">
                  <c:v>1979</c:v>
                </c:pt>
                <c:pt idx="571">
                  <c:v>1886</c:v>
                </c:pt>
                <c:pt idx="572">
                  <c:v>1833</c:v>
                </c:pt>
                <c:pt idx="573">
                  <c:v>1820</c:v>
                </c:pt>
                <c:pt idx="574">
                  <c:v>1817</c:v>
                </c:pt>
                <c:pt idx="575">
                  <c:v>1824</c:v>
                </c:pt>
                <c:pt idx="576">
                  <c:v>1841</c:v>
                </c:pt>
                <c:pt idx="577">
                  <c:v>1877</c:v>
                </c:pt>
                <c:pt idx="578">
                  <c:v>1931</c:v>
                </c:pt>
                <c:pt idx="579">
                  <c:v>1984</c:v>
                </c:pt>
                <c:pt idx="580">
                  <c:v>2017</c:v>
                </c:pt>
                <c:pt idx="581">
                  <c:v>1985</c:v>
                </c:pt>
                <c:pt idx="582">
                  <c:v>1894</c:v>
                </c:pt>
                <c:pt idx="583">
                  <c:v>1799</c:v>
                </c:pt>
                <c:pt idx="584">
                  <c:v>1755</c:v>
                </c:pt>
                <c:pt idx="585">
                  <c:v>1822</c:v>
                </c:pt>
                <c:pt idx="586">
                  <c:v>1971</c:v>
                </c:pt>
                <c:pt idx="587">
                  <c:v>2121</c:v>
                </c:pt>
                <c:pt idx="588">
                  <c:v>2193</c:v>
                </c:pt>
                <c:pt idx="589">
                  <c:v>2141</c:v>
                </c:pt>
                <c:pt idx="590">
                  <c:v>2023</c:v>
                </c:pt>
                <c:pt idx="591">
                  <c:v>1910</c:v>
                </c:pt>
                <c:pt idx="592">
                  <c:v>1871</c:v>
                </c:pt>
                <c:pt idx="593">
                  <c:v>1927</c:v>
                </c:pt>
                <c:pt idx="594">
                  <c:v>2026</c:v>
                </c:pt>
                <c:pt idx="595">
                  <c:v>2129</c:v>
                </c:pt>
                <c:pt idx="596">
                  <c:v>2195</c:v>
                </c:pt>
                <c:pt idx="597">
                  <c:v>2224</c:v>
                </c:pt>
                <c:pt idx="598">
                  <c:v>2238</c:v>
                </c:pt>
                <c:pt idx="599">
                  <c:v>2239</c:v>
                </c:pt>
                <c:pt idx="600">
                  <c:v>2226</c:v>
                </c:pt>
                <c:pt idx="601">
                  <c:v>2175</c:v>
                </c:pt>
                <c:pt idx="602">
                  <c:v>2089</c:v>
                </c:pt>
                <c:pt idx="603">
                  <c:v>2004</c:v>
                </c:pt>
                <c:pt idx="604">
                  <c:v>1961</c:v>
                </c:pt>
                <c:pt idx="605">
                  <c:v>2025</c:v>
                </c:pt>
                <c:pt idx="606">
                  <c:v>2182</c:v>
                </c:pt>
                <c:pt idx="607">
                  <c:v>2343</c:v>
                </c:pt>
                <c:pt idx="608">
                  <c:v>2423</c:v>
                </c:pt>
                <c:pt idx="609">
                  <c:v>2355</c:v>
                </c:pt>
                <c:pt idx="610">
                  <c:v>2192</c:v>
                </c:pt>
                <c:pt idx="611">
                  <c:v>2029</c:v>
                </c:pt>
                <c:pt idx="612">
                  <c:v>1961</c:v>
                </c:pt>
                <c:pt idx="613">
                  <c:v>2049</c:v>
                </c:pt>
                <c:pt idx="614">
                  <c:v>2228</c:v>
                </c:pt>
                <c:pt idx="615">
                  <c:v>2401</c:v>
                </c:pt>
                <c:pt idx="616">
                  <c:v>2473</c:v>
                </c:pt>
                <c:pt idx="617">
                  <c:v>2451</c:v>
                </c:pt>
                <c:pt idx="618">
                  <c:v>2411</c:v>
                </c:pt>
                <c:pt idx="619">
                  <c:v>2362</c:v>
                </c:pt>
                <c:pt idx="620">
                  <c:v>2314</c:v>
                </c:pt>
                <c:pt idx="621">
                  <c:v>2263</c:v>
                </c:pt>
                <c:pt idx="622">
                  <c:v>2207</c:v>
                </c:pt>
                <c:pt idx="623">
                  <c:v>2155</c:v>
                </c:pt>
                <c:pt idx="624">
                  <c:v>2118</c:v>
                </c:pt>
                <c:pt idx="625">
                  <c:v>2172</c:v>
                </c:pt>
                <c:pt idx="626">
                  <c:v>2326</c:v>
                </c:pt>
                <c:pt idx="627">
                  <c:v>2488</c:v>
                </c:pt>
                <c:pt idx="628">
                  <c:v>2566</c:v>
                </c:pt>
                <c:pt idx="629">
                  <c:v>2455</c:v>
                </c:pt>
                <c:pt idx="630">
                  <c:v>2204</c:v>
                </c:pt>
                <c:pt idx="631">
                  <c:v>1950</c:v>
                </c:pt>
                <c:pt idx="632">
                  <c:v>1832</c:v>
                </c:pt>
                <c:pt idx="633">
                  <c:v>1911</c:v>
                </c:pt>
                <c:pt idx="634">
                  <c:v>2089</c:v>
                </c:pt>
                <c:pt idx="635">
                  <c:v>2261</c:v>
                </c:pt>
                <c:pt idx="636">
                  <c:v>2322</c:v>
                </c:pt>
                <c:pt idx="637">
                  <c:v>2241</c:v>
                </c:pt>
                <c:pt idx="638">
                  <c:v>2101</c:v>
                </c:pt>
                <c:pt idx="639">
                  <c:v>1967</c:v>
                </c:pt>
                <c:pt idx="640">
                  <c:v>1902</c:v>
                </c:pt>
                <c:pt idx="641">
                  <c:v>1904</c:v>
                </c:pt>
                <c:pt idx="642">
                  <c:v>1923</c:v>
                </c:pt>
                <c:pt idx="643">
                  <c:v>1953</c:v>
                </c:pt>
                <c:pt idx="644">
                  <c:v>1988</c:v>
                </c:pt>
                <c:pt idx="645">
                  <c:v>2039</c:v>
                </c:pt>
                <c:pt idx="646">
                  <c:v>2107</c:v>
                </c:pt>
                <c:pt idx="647">
                  <c:v>2171</c:v>
                </c:pt>
                <c:pt idx="648">
                  <c:v>2209</c:v>
                </c:pt>
                <c:pt idx="649">
                  <c:v>2131</c:v>
                </c:pt>
                <c:pt idx="650">
                  <c:v>1933</c:v>
                </c:pt>
                <c:pt idx="651">
                  <c:v>1727</c:v>
                </c:pt>
                <c:pt idx="652">
                  <c:v>1625</c:v>
                </c:pt>
                <c:pt idx="653">
                  <c:v>1723</c:v>
                </c:pt>
                <c:pt idx="654">
                  <c:v>1953</c:v>
                </c:pt>
                <c:pt idx="655">
                  <c:v>2184</c:v>
                </c:pt>
                <c:pt idx="656">
                  <c:v>2287</c:v>
                </c:pt>
                <c:pt idx="657">
                  <c:v>2181</c:v>
                </c:pt>
                <c:pt idx="658">
                  <c:v>1955</c:v>
                </c:pt>
                <c:pt idx="659">
                  <c:v>1735</c:v>
                </c:pt>
                <c:pt idx="660">
                  <c:v>1645</c:v>
                </c:pt>
                <c:pt idx="661">
                  <c:v>1716</c:v>
                </c:pt>
                <c:pt idx="662">
                  <c:v>1852</c:v>
                </c:pt>
                <c:pt idx="663">
                  <c:v>1987</c:v>
                </c:pt>
                <c:pt idx="664">
                  <c:v>2059</c:v>
                </c:pt>
                <c:pt idx="665">
                  <c:v>2069</c:v>
                </c:pt>
                <c:pt idx="666">
                  <c:v>2065</c:v>
                </c:pt>
                <c:pt idx="667">
                  <c:v>2051</c:v>
                </c:pt>
                <c:pt idx="668">
                  <c:v>2027</c:v>
                </c:pt>
                <c:pt idx="669">
                  <c:v>1977</c:v>
                </c:pt>
                <c:pt idx="670">
                  <c:v>1903</c:v>
                </c:pt>
                <c:pt idx="671">
                  <c:v>1830</c:v>
                </c:pt>
                <c:pt idx="672">
                  <c:v>1788</c:v>
                </c:pt>
                <c:pt idx="673">
                  <c:v>1870</c:v>
                </c:pt>
                <c:pt idx="674">
                  <c:v>2073</c:v>
                </c:pt>
                <c:pt idx="675">
                  <c:v>2283</c:v>
                </c:pt>
                <c:pt idx="676">
                  <c:v>2385</c:v>
                </c:pt>
                <c:pt idx="677">
                  <c:v>2280</c:v>
                </c:pt>
                <c:pt idx="678">
                  <c:v>2034</c:v>
                </c:pt>
                <c:pt idx="679">
                  <c:v>1786</c:v>
                </c:pt>
                <c:pt idx="680">
                  <c:v>1675</c:v>
                </c:pt>
                <c:pt idx="681">
                  <c:v>1777</c:v>
                </c:pt>
                <c:pt idx="682">
                  <c:v>1996</c:v>
                </c:pt>
                <c:pt idx="683">
                  <c:v>2209</c:v>
                </c:pt>
                <c:pt idx="684">
                  <c:v>2296</c:v>
                </c:pt>
                <c:pt idx="685">
                  <c:v>2216</c:v>
                </c:pt>
                <c:pt idx="686">
                  <c:v>2063</c:v>
                </c:pt>
                <c:pt idx="687">
                  <c:v>1917</c:v>
                </c:pt>
                <c:pt idx="688">
                  <c:v>1859</c:v>
                </c:pt>
                <c:pt idx="689">
                  <c:v>1883</c:v>
                </c:pt>
                <c:pt idx="690">
                  <c:v>1924</c:v>
                </c:pt>
                <c:pt idx="691">
                  <c:v>1973</c:v>
                </c:pt>
                <c:pt idx="692">
                  <c:v>2024</c:v>
                </c:pt>
                <c:pt idx="693">
                  <c:v>2083</c:v>
                </c:pt>
                <c:pt idx="694">
                  <c:v>2151</c:v>
                </c:pt>
                <c:pt idx="695">
                  <c:v>2214</c:v>
                </c:pt>
                <c:pt idx="696">
                  <c:v>2258</c:v>
                </c:pt>
                <c:pt idx="697">
                  <c:v>2190</c:v>
                </c:pt>
                <c:pt idx="698">
                  <c:v>2003</c:v>
                </c:pt>
                <c:pt idx="699">
                  <c:v>1807</c:v>
                </c:pt>
                <c:pt idx="700">
                  <c:v>1710</c:v>
                </c:pt>
                <c:pt idx="701">
                  <c:v>1835</c:v>
                </c:pt>
                <c:pt idx="702">
                  <c:v>2120</c:v>
                </c:pt>
                <c:pt idx="703">
                  <c:v>2406</c:v>
                </c:pt>
                <c:pt idx="704">
                  <c:v>2532</c:v>
                </c:pt>
                <c:pt idx="705">
                  <c:v>2413</c:v>
                </c:pt>
                <c:pt idx="706">
                  <c:v>2164</c:v>
                </c:pt>
                <c:pt idx="707">
                  <c:v>1923</c:v>
                </c:pt>
                <c:pt idx="708">
                  <c:v>1828</c:v>
                </c:pt>
                <c:pt idx="709">
                  <c:v>1872</c:v>
                </c:pt>
                <c:pt idx="710">
                  <c:v>1944</c:v>
                </c:pt>
                <c:pt idx="711">
                  <c:v>2020</c:v>
                </c:pt>
                <c:pt idx="712">
                  <c:v>2080</c:v>
                </c:pt>
                <c:pt idx="713">
                  <c:v>2122</c:v>
                </c:pt>
                <c:pt idx="714">
                  <c:v>2159</c:v>
                </c:pt>
                <c:pt idx="715">
                  <c:v>2185</c:v>
                </c:pt>
                <c:pt idx="716">
                  <c:v>2197</c:v>
                </c:pt>
                <c:pt idx="717">
                  <c:v>2124</c:v>
                </c:pt>
                <c:pt idx="718">
                  <c:v>1961</c:v>
                </c:pt>
                <c:pt idx="719">
                  <c:v>1793</c:v>
                </c:pt>
                <c:pt idx="720">
                  <c:v>1708</c:v>
                </c:pt>
                <c:pt idx="721">
                  <c:v>1824</c:v>
                </c:pt>
                <c:pt idx="722">
                  <c:v>2101</c:v>
                </c:pt>
                <c:pt idx="723">
                  <c:v>2383</c:v>
                </c:pt>
                <c:pt idx="724">
                  <c:v>2514</c:v>
                </c:pt>
                <c:pt idx="725">
                  <c:v>2388</c:v>
                </c:pt>
                <c:pt idx="726">
                  <c:v>2110</c:v>
                </c:pt>
                <c:pt idx="727">
                  <c:v>1835</c:v>
                </c:pt>
                <c:pt idx="728">
                  <c:v>1722</c:v>
                </c:pt>
                <c:pt idx="729">
                  <c:v>1820</c:v>
                </c:pt>
                <c:pt idx="730">
                  <c:v>2013</c:v>
                </c:pt>
                <c:pt idx="731">
                  <c:v>2204</c:v>
                </c:pt>
                <c:pt idx="732">
                  <c:v>2300</c:v>
                </c:pt>
                <c:pt idx="733">
                  <c:v>2303</c:v>
                </c:pt>
                <c:pt idx="734">
                  <c:v>2283</c:v>
                </c:pt>
                <c:pt idx="735">
                  <c:v>2246</c:v>
                </c:pt>
                <c:pt idx="736">
                  <c:v>2194</c:v>
                </c:pt>
                <c:pt idx="737">
                  <c:v>2110</c:v>
                </c:pt>
                <c:pt idx="738">
                  <c:v>1998</c:v>
                </c:pt>
                <c:pt idx="739">
                  <c:v>1893</c:v>
                </c:pt>
                <c:pt idx="740">
                  <c:v>1830</c:v>
                </c:pt>
                <c:pt idx="741">
                  <c:v>1900</c:v>
                </c:pt>
                <c:pt idx="742">
                  <c:v>2092</c:v>
                </c:pt>
                <c:pt idx="743">
                  <c:v>2293</c:v>
                </c:pt>
                <c:pt idx="744">
                  <c:v>2389</c:v>
                </c:pt>
                <c:pt idx="745">
                  <c:v>2282</c:v>
                </c:pt>
                <c:pt idx="746">
                  <c:v>2039</c:v>
                </c:pt>
                <c:pt idx="747">
                  <c:v>1795</c:v>
                </c:pt>
                <c:pt idx="748">
                  <c:v>1687</c:v>
                </c:pt>
                <c:pt idx="749">
                  <c:v>1795</c:v>
                </c:pt>
                <c:pt idx="750">
                  <c:v>2025</c:v>
                </c:pt>
                <c:pt idx="751">
                  <c:v>2249</c:v>
                </c:pt>
                <c:pt idx="752">
                  <c:v>2339</c:v>
                </c:pt>
                <c:pt idx="753">
                  <c:v>2269</c:v>
                </c:pt>
                <c:pt idx="754">
                  <c:v>2140</c:v>
                </c:pt>
                <c:pt idx="755">
                  <c:v>2008</c:v>
                </c:pt>
                <c:pt idx="756">
                  <c:v>1933</c:v>
                </c:pt>
                <c:pt idx="757">
                  <c:v>1912</c:v>
                </c:pt>
                <c:pt idx="758">
                  <c:v>1907</c:v>
                </c:pt>
                <c:pt idx="759">
                  <c:v>1918</c:v>
                </c:pt>
                <c:pt idx="760">
                  <c:v>1943</c:v>
                </c:pt>
                <c:pt idx="761">
                  <c:v>2011</c:v>
                </c:pt>
                <c:pt idx="762">
                  <c:v>2120</c:v>
                </c:pt>
                <c:pt idx="763">
                  <c:v>2225</c:v>
                </c:pt>
                <c:pt idx="764">
                  <c:v>2280</c:v>
                </c:pt>
                <c:pt idx="765">
                  <c:v>2199</c:v>
                </c:pt>
                <c:pt idx="766">
                  <c:v>1998</c:v>
                </c:pt>
                <c:pt idx="767">
                  <c:v>1792</c:v>
                </c:pt>
                <c:pt idx="768">
                  <c:v>1695</c:v>
                </c:pt>
                <c:pt idx="769">
                  <c:v>1787</c:v>
                </c:pt>
                <c:pt idx="770">
                  <c:v>1996</c:v>
                </c:pt>
                <c:pt idx="771">
                  <c:v>2205</c:v>
                </c:pt>
                <c:pt idx="772">
                  <c:v>2298</c:v>
                </c:pt>
                <c:pt idx="773">
                  <c:v>2212</c:v>
                </c:pt>
                <c:pt idx="774">
                  <c:v>2034</c:v>
                </c:pt>
                <c:pt idx="775">
                  <c:v>1864</c:v>
                </c:pt>
                <c:pt idx="776">
                  <c:v>1806</c:v>
                </c:pt>
                <c:pt idx="777">
                  <c:v>1864</c:v>
                </c:pt>
                <c:pt idx="778">
                  <c:v>1957</c:v>
                </c:pt>
                <c:pt idx="779">
                  <c:v>2061</c:v>
                </c:pt>
                <c:pt idx="780">
                  <c:v>2148</c:v>
                </c:pt>
                <c:pt idx="781">
                  <c:v>2219</c:v>
                </c:pt>
                <c:pt idx="782">
                  <c:v>2287</c:v>
                </c:pt>
                <c:pt idx="783">
                  <c:v>2339</c:v>
                </c:pt>
                <c:pt idx="784">
                  <c:v>2366</c:v>
                </c:pt>
                <c:pt idx="785">
                  <c:v>2290</c:v>
                </c:pt>
                <c:pt idx="786">
                  <c:v>2109</c:v>
                </c:pt>
                <c:pt idx="787">
                  <c:v>1923</c:v>
                </c:pt>
                <c:pt idx="788">
                  <c:v>1832</c:v>
                </c:pt>
                <c:pt idx="789">
                  <c:v>1939</c:v>
                </c:pt>
                <c:pt idx="790">
                  <c:v>2185</c:v>
                </c:pt>
                <c:pt idx="791">
                  <c:v>2432</c:v>
                </c:pt>
                <c:pt idx="792">
                  <c:v>2540</c:v>
                </c:pt>
                <c:pt idx="793">
                  <c:v>2437</c:v>
                </c:pt>
                <c:pt idx="794">
                  <c:v>2223</c:v>
                </c:pt>
                <c:pt idx="795">
                  <c:v>2015</c:v>
                </c:pt>
                <c:pt idx="796">
                  <c:v>1929</c:v>
                </c:pt>
                <c:pt idx="797">
                  <c:v>1975</c:v>
                </c:pt>
                <c:pt idx="798">
                  <c:v>2056</c:v>
                </c:pt>
                <c:pt idx="799">
                  <c:v>2137</c:v>
                </c:pt>
                <c:pt idx="800">
                  <c:v>2181</c:v>
                </c:pt>
                <c:pt idx="801">
                  <c:v>2190</c:v>
                </c:pt>
                <c:pt idx="802">
                  <c:v>2189</c:v>
                </c:pt>
                <c:pt idx="803">
                  <c:v>2176</c:v>
                </c:pt>
                <c:pt idx="804">
                  <c:v>2152</c:v>
                </c:pt>
                <c:pt idx="805">
                  <c:v>2088</c:v>
                </c:pt>
                <c:pt idx="806">
                  <c:v>1987</c:v>
                </c:pt>
                <c:pt idx="807">
                  <c:v>1889</c:v>
                </c:pt>
                <c:pt idx="808">
                  <c:v>1837</c:v>
                </c:pt>
                <c:pt idx="809">
                  <c:v>1899</c:v>
                </c:pt>
                <c:pt idx="810">
                  <c:v>2054</c:v>
                </c:pt>
                <c:pt idx="811">
                  <c:v>2212</c:v>
                </c:pt>
                <c:pt idx="812">
                  <c:v>2285</c:v>
                </c:pt>
                <c:pt idx="813">
                  <c:v>2213</c:v>
                </c:pt>
                <c:pt idx="814">
                  <c:v>2056</c:v>
                </c:pt>
                <c:pt idx="815">
                  <c:v>1901</c:v>
                </c:pt>
                <c:pt idx="816">
                  <c:v>1834</c:v>
                </c:pt>
                <c:pt idx="817">
                  <c:v>1891</c:v>
                </c:pt>
                <c:pt idx="818">
                  <c:v>2007</c:v>
                </c:pt>
                <c:pt idx="819">
                  <c:v>2116</c:v>
                </c:pt>
                <c:pt idx="820">
                  <c:v>2153</c:v>
                </c:pt>
                <c:pt idx="821">
                  <c:v>2124</c:v>
                </c:pt>
                <c:pt idx="822">
                  <c:v>2082</c:v>
                </c:pt>
                <c:pt idx="823">
                  <c:v>2036</c:v>
                </c:pt>
                <c:pt idx="824">
                  <c:v>1992</c:v>
                </c:pt>
                <c:pt idx="825">
                  <c:v>1951</c:v>
                </c:pt>
                <c:pt idx="826">
                  <c:v>1908</c:v>
                </c:pt>
                <c:pt idx="827">
                  <c:v>1870</c:v>
                </c:pt>
                <c:pt idx="828">
                  <c:v>1844</c:v>
                </c:pt>
                <c:pt idx="829">
                  <c:v>1898</c:v>
                </c:pt>
                <c:pt idx="830">
                  <c:v>2042</c:v>
                </c:pt>
                <c:pt idx="831">
                  <c:v>2192</c:v>
                </c:pt>
                <c:pt idx="832">
                  <c:v>2268</c:v>
                </c:pt>
                <c:pt idx="833">
                  <c:v>2181</c:v>
                </c:pt>
                <c:pt idx="834">
                  <c:v>1977</c:v>
                </c:pt>
                <c:pt idx="835">
                  <c:v>1770</c:v>
                </c:pt>
                <c:pt idx="836">
                  <c:v>1677</c:v>
                </c:pt>
                <c:pt idx="837">
                  <c:v>1770</c:v>
                </c:pt>
                <c:pt idx="838">
                  <c:v>1971</c:v>
                </c:pt>
                <c:pt idx="839">
                  <c:v>2166</c:v>
                </c:pt>
                <c:pt idx="840">
                  <c:v>2244</c:v>
                </c:pt>
                <c:pt idx="841">
                  <c:v>2182</c:v>
                </c:pt>
                <c:pt idx="842">
                  <c:v>2067</c:v>
                </c:pt>
                <c:pt idx="843">
                  <c:v>1948</c:v>
                </c:pt>
                <c:pt idx="844">
                  <c:v>1875</c:v>
                </c:pt>
                <c:pt idx="845">
                  <c:v>1846</c:v>
                </c:pt>
                <c:pt idx="846">
                  <c:v>1828</c:v>
                </c:pt>
                <c:pt idx="847">
                  <c:v>1821</c:v>
                </c:pt>
                <c:pt idx="848">
                  <c:v>1830</c:v>
                </c:pt>
                <c:pt idx="849">
                  <c:v>1875</c:v>
                </c:pt>
                <c:pt idx="850">
                  <c:v>1956</c:v>
                </c:pt>
                <c:pt idx="851">
                  <c:v>2035</c:v>
                </c:pt>
                <c:pt idx="852">
                  <c:v>2078</c:v>
                </c:pt>
                <c:pt idx="853">
                  <c:v>2004</c:v>
                </c:pt>
                <c:pt idx="854">
                  <c:v>1827</c:v>
                </c:pt>
                <c:pt idx="855">
                  <c:v>1645</c:v>
                </c:pt>
                <c:pt idx="856">
                  <c:v>1554</c:v>
                </c:pt>
                <c:pt idx="857">
                  <c:v>1639</c:v>
                </c:pt>
                <c:pt idx="858">
                  <c:v>1839</c:v>
                </c:pt>
                <c:pt idx="859">
                  <c:v>2039</c:v>
                </c:pt>
                <c:pt idx="860">
                  <c:v>2125</c:v>
                </c:pt>
                <c:pt idx="861">
                  <c:v>2024</c:v>
                </c:pt>
                <c:pt idx="862">
                  <c:v>1817</c:v>
                </c:pt>
                <c:pt idx="863">
                  <c:v>1616</c:v>
                </c:pt>
                <c:pt idx="864">
                  <c:v>1534</c:v>
                </c:pt>
                <c:pt idx="865">
                  <c:v>1574</c:v>
                </c:pt>
                <c:pt idx="866">
                  <c:v>1645</c:v>
                </c:pt>
                <c:pt idx="867">
                  <c:v>1721</c:v>
                </c:pt>
                <c:pt idx="868">
                  <c:v>1776</c:v>
                </c:pt>
                <c:pt idx="869">
                  <c:v>1810</c:v>
                </c:pt>
                <c:pt idx="870">
                  <c:v>1837</c:v>
                </c:pt>
                <c:pt idx="871">
                  <c:v>1852</c:v>
                </c:pt>
                <c:pt idx="872">
                  <c:v>1852</c:v>
                </c:pt>
                <c:pt idx="873">
                  <c:v>1784</c:v>
                </c:pt>
                <c:pt idx="874">
                  <c:v>1646</c:v>
                </c:pt>
                <c:pt idx="875">
                  <c:v>1506</c:v>
                </c:pt>
                <c:pt idx="876">
                  <c:v>1434</c:v>
                </c:pt>
                <c:pt idx="877">
                  <c:v>1516</c:v>
                </c:pt>
                <c:pt idx="878">
                  <c:v>1717</c:v>
                </c:pt>
                <c:pt idx="879">
                  <c:v>1922</c:v>
                </c:pt>
                <c:pt idx="880">
                  <c:v>2017</c:v>
                </c:pt>
                <c:pt idx="881">
                  <c:v>1921</c:v>
                </c:pt>
                <c:pt idx="882">
                  <c:v>1710</c:v>
                </c:pt>
                <c:pt idx="883">
                  <c:v>1500</c:v>
                </c:pt>
                <c:pt idx="884">
                  <c:v>1410</c:v>
                </c:pt>
                <c:pt idx="885">
                  <c:v>1495</c:v>
                </c:pt>
                <c:pt idx="886">
                  <c:v>1666</c:v>
                </c:pt>
                <c:pt idx="887">
                  <c:v>1830</c:v>
                </c:pt>
                <c:pt idx="888">
                  <c:v>1890</c:v>
                </c:pt>
                <c:pt idx="889">
                  <c:v>1852</c:v>
                </c:pt>
                <c:pt idx="890">
                  <c:v>1795</c:v>
                </c:pt>
                <c:pt idx="891">
                  <c:v>1730</c:v>
                </c:pt>
                <c:pt idx="892">
                  <c:v>1666</c:v>
                </c:pt>
                <c:pt idx="893">
                  <c:v>1601</c:v>
                </c:pt>
                <c:pt idx="894">
                  <c:v>1531</c:v>
                </c:pt>
                <c:pt idx="895">
                  <c:v>1467</c:v>
                </c:pt>
                <c:pt idx="896">
                  <c:v>1423</c:v>
                </c:pt>
                <c:pt idx="897">
                  <c:v>1473</c:v>
                </c:pt>
                <c:pt idx="898">
                  <c:v>1625</c:v>
                </c:pt>
                <c:pt idx="899">
                  <c:v>1786</c:v>
                </c:pt>
                <c:pt idx="900">
                  <c:v>1865</c:v>
                </c:pt>
                <c:pt idx="901">
                  <c:v>1768</c:v>
                </c:pt>
                <c:pt idx="902">
                  <c:v>1548</c:v>
                </c:pt>
                <c:pt idx="903">
                  <c:v>1325</c:v>
                </c:pt>
                <c:pt idx="904">
                  <c:v>1224</c:v>
                </c:pt>
                <c:pt idx="905">
                  <c:v>1319</c:v>
                </c:pt>
                <c:pt idx="906">
                  <c:v>1528</c:v>
                </c:pt>
                <c:pt idx="907">
                  <c:v>1733</c:v>
                </c:pt>
                <c:pt idx="908">
                  <c:v>1817</c:v>
                </c:pt>
                <c:pt idx="909">
                  <c:v>1743</c:v>
                </c:pt>
                <c:pt idx="910">
                  <c:v>1599</c:v>
                </c:pt>
                <c:pt idx="911">
                  <c:v>1458</c:v>
                </c:pt>
                <c:pt idx="912">
                  <c:v>1395</c:v>
                </c:pt>
                <c:pt idx="913">
                  <c:v>1406</c:v>
                </c:pt>
                <c:pt idx="914">
                  <c:v>1434</c:v>
                </c:pt>
                <c:pt idx="915">
                  <c:v>1473</c:v>
                </c:pt>
                <c:pt idx="916">
                  <c:v>1517</c:v>
                </c:pt>
                <c:pt idx="917">
                  <c:v>1577</c:v>
                </c:pt>
                <c:pt idx="918">
                  <c:v>1654</c:v>
                </c:pt>
                <c:pt idx="919">
                  <c:v>1725</c:v>
                </c:pt>
                <c:pt idx="920">
                  <c:v>1770</c:v>
                </c:pt>
                <c:pt idx="921">
                  <c:v>1701</c:v>
                </c:pt>
                <c:pt idx="922">
                  <c:v>1516</c:v>
                </c:pt>
                <c:pt idx="923">
                  <c:v>1324</c:v>
                </c:pt>
                <c:pt idx="924">
                  <c:v>1232</c:v>
                </c:pt>
                <c:pt idx="925">
                  <c:v>1338</c:v>
                </c:pt>
                <c:pt idx="926">
                  <c:v>1577</c:v>
                </c:pt>
                <c:pt idx="927">
                  <c:v>1817</c:v>
                </c:pt>
                <c:pt idx="928">
                  <c:v>1925</c:v>
                </c:pt>
                <c:pt idx="929">
                  <c:v>1840</c:v>
                </c:pt>
                <c:pt idx="930">
                  <c:v>1659</c:v>
                </c:pt>
                <c:pt idx="931">
                  <c:v>1486</c:v>
                </c:pt>
                <c:pt idx="932">
                  <c:v>1426</c:v>
                </c:pt>
                <c:pt idx="933">
                  <c:v>1488</c:v>
                </c:pt>
                <c:pt idx="934">
                  <c:v>1589</c:v>
                </c:pt>
                <c:pt idx="935">
                  <c:v>1697</c:v>
                </c:pt>
                <c:pt idx="936">
                  <c:v>1780</c:v>
                </c:pt>
                <c:pt idx="937">
                  <c:v>1836</c:v>
                </c:pt>
                <c:pt idx="938">
                  <c:v>1881</c:v>
                </c:pt>
                <c:pt idx="939">
                  <c:v>1909</c:v>
                </c:pt>
                <c:pt idx="940">
                  <c:v>1913</c:v>
                </c:pt>
                <c:pt idx="941">
                  <c:v>1829</c:v>
                </c:pt>
                <c:pt idx="942">
                  <c:v>1656</c:v>
                </c:pt>
                <c:pt idx="943">
                  <c:v>1481</c:v>
                </c:pt>
                <c:pt idx="944">
                  <c:v>1391</c:v>
                </c:pt>
                <c:pt idx="945">
                  <c:v>1488</c:v>
                </c:pt>
                <c:pt idx="946">
                  <c:v>1728</c:v>
                </c:pt>
                <c:pt idx="947">
                  <c:v>1972</c:v>
                </c:pt>
                <c:pt idx="948">
                  <c:v>2083</c:v>
                </c:pt>
                <c:pt idx="949">
                  <c:v>1963</c:v>
                </c:pt>
                <c:pt idx="950">
                  <c:v>1703</c:v>
                </c:pt>
                <c:pt idx="951">
                  <c:v>1446</c:v>
                </c:pt>
                <c:pt idx="952">
                  <c:v>1336</c:v>
                </c:pt>
                <c:pt idx="953">
                  <c:v>1424</c:v>
                </c:pt>
                <c:pt idx="954">
                  <c:v>1602</c:v>
                </c:pt>
                <c:pt idx="955">
                  <c:v>1772</c:v>
                </c:pt>
                <c:pt idx="956">
                  <c:v>1835</c:v>
                </c:pt>
                <c:pt idx="957">
                  <c:v>1797</c:v>
                </c:pt>
                <c:pt idx="958">
                  <c:v>1737</c:v>
                </c:pt>
                <c:pt idx="959">
                  <c:v>1674</c:v>
                </c:pt>
                <c:pt idx="960">
                  <c:v>1627</c:v>
                </c:pt>
                <c:pt idx="961">
                  <c:v>1596</c:v>
                </c:pt>
                <c:pt idx="962">
                  <c:v>1572</c:v>
                </c:pt>
                <c:pt idx="963">
                  <c:v>1559</c:v>
                </c:pt>
                <c:pt idx="964">
                  <c:v>1560</c:v>
                </c:pt>
                <c:pt idx="965">
                  <c:v>1636</c:v>
                </c:pt>
                <c:pt idx="966">
                  <c:v>1792</c:v>
                </c:pt>
                <c:pt idx="967">
                  <c:v>1951</c:v>
                </c:pt>
                <c:pt idx="968">
                  <c:v>2035</c:v>
                </c:pt>
                <c:pt idx="969">
                  <c:v>1949</c:v>
                </c:pt>
                <c:pt idx="970">
                  <c:v>1732</c:v>
                </c:pt>
                <c:pt idx="971">
                  <c:v>1511</c:v>
                </c:pt>
                <c:pt idx="972">
                  <c:v>1410</c:v>
                </c:pt>
                <c:pt idx="973">
                  <c:v>1521</c:v>
                </c:pt>
                <c:pt idx="974">
                  <c:v>1761</c:v>
                </c:pt>
                <c:pt idx="975">
                  <c:v>1999</c:v>
                </c:pt>
                <c:pt idx="976">
                  <c:v>2102</c:v>
                </c:pt>
                <c:pt idx="977">
                  <c:v>2018</c:v>
                </c:pt>
                <c:pt idx="978">
                  <c:v>1849</c:v>
                </c:pt>
                <c:pt idx="979">
                  <c:v>1689</c:v>
                </c:pt>
                <c:pt idx="980">
                  <c:v>1631</c:v>
                </c:pt>
                <c:pt idx="981">
                  <c:v>1666</c:v>
                </c:pt>
                <c:pt idx="982">
                  <c:v>1716</c:v>
                </c:pt>
                <c:pt idx="983">
                  <c:v>1771</c:v>
                </c:pt>
                <c:pt idx="984">
                  <c:v>1819</c:v>
                </c:pt>
                <c:pt idx="985">
                  <c:v>1862</c:v>
                </c:pt>
                <c:pt idx="986">
                  <c:v>1904</c:v>
                </c:pt>
                <c:pt idx="987">
                  <c:v>1940</c:v>
                </c:pt>
                <c:pt idx="988">
                  <c:v>1963</c:v>
                </c:pt>
                <c:pt idx="989">
                  <c:v>1915</c:v>
                </c:pt>
                <c:pt idx="990">
                  <c:v>1789</c:v>
                </c:pt>
                <c:pt idx="991">
                  <c:v>1657</c:v>
                </c:pt>
                <c:pt idx="992">
                  <c:v>1592</c:v>
                </c:pt>
                <c:pt idx="993">
                  <c:v>1679</c:v>
                </c:pt>
                <c:pt idx="994">
                  <c:v>1882</c:v>
                </c:pt>
                <c:pt idx="995">
                  <c:v>2086</c:v>
                </c:pt>
                <c:pt idx="996">
                  <c:v>2179</c:v>
                </c:pt>
                <c:pt idx="997">
                  <c:v>2090</c:v>
                </c:pt>
                <c:pt idx="998">
                  <c:v>1898</c:v>
                </c:pt>
                <c:pt idx="999">
                  <c:v>1709</c:v>
                </c:pt>
                <c:pt idx="1000">
                  <c:v>1632</c:v>
                </c:pt>
                <c:pt idx="1001">
                  <c:v>1686</c:v>
                </c:pt>
                <c:pt idx="1002">
                  <c:v>1788</c:v>
                </c:pt>
                <c:pt idx="1003">
                  <c:v>1890</c:v>
                </c:pt>
                <c:pt idx="1004">
                  <c:v>1945</c:v>
                </c:pt>
                <c:pt idx="1005">
                  <c:v>1955</c:v>
                </c:pt>
                <c:pt idx="1006">
                  <c:v>1952</c:v>
                </c:pt>
                <c:pt idx="1007">
                  <c:v>1937</c:v>
                </c:pt>
                <c:pt idx="1008">
                  <c:v>1911</c:v>
                </c:pt>
                <c:pt idx="1009">
                  <c:v>1857</c:v>
                </c:pt>
                <c:pt idx="1010">
                  <c:v>1775</c:v>
                </c:pt>
                <c:pt idx="1011">
                  <c:v>1696</c:v>
                </c:pt>
                <c:pt idx="1012">
                  <c:v>1650</c:v>
                </c:pt>
                <c:pt idx="1013">
                  <c:v>1703</c:v>
                </c:pt>
                <c:pt idx="1014">
                  <c:v>1845</c:v>
                </c:pt>
                <c:pt idx="1015">
                  <c:v>1991</c:v>
                </c:pt>
                <c:pt idx="1016">
                  <c:v>2060</c:v>
                </c:pt>
                <c:pt idx="1017">
                  <c:v>1981</c:v>
                </c:pt>
                <c:pt idx="1018">
                  <c:v>1804</c:v>
                </c:pt>
                <c:pt idx="1019">
                  <c:v>1627</c:v>
                </c:pt>
                <c:pt idx="1020">
                  <c:v>1549</c:v>
                </c:pt>
                <c:pt idx="1021">
                  <c:v>1617</c:v>
                </c:pt>
                <c:pt idx="1022">
                  <c:v>1762</c:v>
                </c:pt>
                <c:pt idx="1023">
                  <c:v>1900</c:v>
                </c:pt>
                <c:pt idx="1024">
                  <c:v>1949</c:v>
                </c:pt>
                <c:pt idx="1025">
                  <c:v>1905</c:v>
                </c:pt>
                <c:pt idx="1026">
                  <c:v>1835</c:v>
                </c:pt>
                <c:pt idx="1027">
                  <c:v>1759</c:v>
                </c:pt>
                <c:pt idx="1028">
                  <c:v>1699</c:v>
                </c:pt>
                <c:pt idx="1029">
                  <c:v>1653</c:v>
                </c:pt>
                <c:pt idx="1030">
                  <c:v>1611</c:v>
                </c:pt>
                <c:pt idx="1031">
                  <c:v>1578</c:v>
                </c:pt>
                <c:pt idx="1032">
                  <c:v>1561</c:v>
                </c:pt>
                <c:pt idx="1033">
                  <c:v>1595</c:v>
                </c:pt>
                <c:pt idx="1034">
                  <c:v>1681</c:v>
                </c:pt>
                <c:pt idx="1035">
                  <c:v>1770</c:v>
                </c:pt>
                <c:pt idx="1036">
                  <c:v>1814</c:v>
                </c:pt>
                <c:pt idx="1037">
                  <c:v>1750</c:v>
                </c:pt>
                <c:pt idx="1038">
                  <c:v>1602</c:v>
                </c:pt>
                <c:pt idx="1039">
                  <c:v>1452</c:v>
                </c:pt>
                <c:pt idx="1040">
                  <c:v>1381</c:v>
                </c:pt>
                <c:pt idx="1041">
                  <c:v>1450</c:v>
                </c:pt>
                <c:pt idx="1042">
                  <c:v>1606</c:v>
                </c:pt>
                <c:pt idx="1043">
                  <c:v>1761</c:v>
                </c:pt>
                <c:pt idx="1044">
                  <c:v>1827</c:v>
                </c:pt>
                <c:pt idx="1045">
                  <c:v>1764</c:v>
                </c:pt>
                <c:pt idx="1046">
                  <c:v>1638</c:v>
                </c:pt>
                <c:pt idx="1047">
                  <c:v>1516</c:v>
                </c:pt>
                <c:pt idx="1048">
                  <c:v>1468</c:v>
                </c:pt>
                <c:pt idx="1049">
                  <c:v>1494</c:v>
                </c:pt>
                <c:pt idx="1050">
                  <c:v>1537</c:v>
                </c:pt>
                <c:pt idx="1051">
                  <c:v>1582</c:v>
                </c:pt>
                <c:pt idx="1052">
                  <c:v>1614</c:v>
                </c:pt>
                <c:pt idx="1053">
                  <c:v>1634</c:v>
                </c:pt>
                <c:pt idx="1054">
                  <c:v>1648</c:v>
                </c:pt>
                <c:pt idx="1055">
                  <c:v>1655</c:v>
                </c:pt>
                <c:pt idx="1056">
                  <c:v>1649</c:v>
                </c:pt>
                <c:pt idx="1057">
                  <c:v>1597</c:v>
                </c:pt>
                <c:pt idx="1058">
                  <c:v>1498</c:v>
                </c:pt>
                <c:pt idx="1059">
                  <c:v>1400</c:v>
                </c:pt>
                <c:pt idx="1060">
                  <c:v>1349</c:v>
                </c:pt>
                <c:pt idx="1061">
                  <c:v>1390</c:v>
                </c:pt>
                <c:pt idx="1062">
                  <c:v>1494</c:v>
                </c:pt>
                <c:pt idx="1063">
                  <c:v>1597</c:v>
                </c:pt>
                <c:pt idx="1064">
                  <c:v>1639</c:v>
                </c:pt>
                <c:pt idx="1065">
                  <c:v>1585</c:v>
                </c:pt>
                <c:pt idx="1066">
                  <c:v>1477</c:v>
                </c:pt>
                <c:pt idx="1067">
                  <c:v>1373</c:v>
                </c:pt>
                <c:pt idx="1068">
                  <c:v>1328</c:v>
                </c:pt>
                <c:pt idx="1069">
                  <c:v>1337</c:v>
                </c:pt>
                <c:pt idx="1070">
                  <c:v>1353</c:v>
                </c:pt>
                <c:pt idx="1071">
                  <c:v>1369</c:v>
                </c:pt>
                <c:pt idx="1072">
                  <c:v>1379</c:v>
                </c:pt>
                <c:pt idx="1073">
                  <c:v>1384</c:v>
                </c:pt>
                <c:pt idx="1074">
                  <c:v>1388</c:v>
                </c:pt>
                <c:pt idx="1075">
                  <c:v>1389</c:v>
                </c:pt>
                <c:pt idx="1076">
                  <c:v>1386</c:v>
                </c:pt>
                <c:pt idx="1077">
                  <c:v>1358</c:v>
                </c:pt>
                <c:pt idx="1078">
                  <c:v>1305</c:v>
                </c:pt>
                <c:pt idx="1079">
                  <c:v>1251</c:v>
                </c:pt>
                <c:pt idx="1080">
                  <c:v>1225</c:v>
                </c:pt>
                <c:pt idx="1081">
                  <c:v>1252</c:v>
                </c:pt>
                <c:pt idx="1082">
                  <c:v>1317</c:v>
                </c:pt>
                <c:pt idx="1083">
                  <c:v>1382</c:v>
                </c:pt>
                <c:pt idx="1084">
                  <c:v>1408</c:v>
                </c:pt>
                <c:pt idx="1085">
                  <c:v>1388</c:v>
                </c:pt>
                <c:pt idx="1086">
                  <c:v>1349</c:v>
                </c:pt>
                <c:pt idx="1087">
                  <c:v>1309</c:v>
                </c:pt>
                <c:pt idx="1088">
                  <c:v>1285</c:v>
                </c:pt>
                <c:pt idx="1089">
                  <c:v>1278</c:v>
                </c:pt>
                <c:pt idx="1090">
                  <c:v>1274</c:v>
                </c:pt>
                <c:pt idx="1091">
                  <c:v>1273</c:v>
                </c:pt>
                <c:pt idx="1092">
                  <c:v>1276</c:v>
                </c:pt>
                <c:pt idx="1093">
                  <c:v>1288</c:v>
                </c:pt>
                <c:pt idx="1094">
                  <c:v>1309</c:v>
                </c:pt>
                <c:pt idx="1095">
                  <c:v>1328</c:v>
                </c:pt>
                <c:pt idx="1096">
                  <c:v>1339</c:v>
                </c:pt>
                <c:pt idx="1097">
                  <c:v>1315</c:v>
                </c:pt>
                <c:pt idx="1098">
                  <c:v>1257</c:v>
                </c:pt>
                <c:pt idx="1099">
                  <c:v>1199</c:v>
                </c:pt>
                <c:pt idx="1100">
                  <c:v>1169</c:v>
                </c:pt>
                <c:pt idx="1101">
                  <c:v>1194</c:v>
                </c:pt>
                <c:pt idx="1102">
                  <c:v>1255</c:v>
                </c:pt>
                <c:pt idx="1103">
                  <c:v>1316</c:v>
                </c:pt>
                <c:pt idx="1104">
                  <c:v>1340</c:v>
                </c:pt>
                <c:pt idx="1105">
                  <c:v>1310</c:v>
                </c:pt>
                <c:pt idx="1106">
                  <c:v>1250</c:v>
                </c:pt>
                <c:pt idx="1107">
                  <c:v>1191</c:v>
                </c:pt>
                <c:pt idx="1108">
                  <c:v>1163</c:v>
                </c:pt>
                <c:pt idx="1109">
                  <c:v>1162</c:v>
                </c:pt>
                <c:pt idx="1110">
                  <c:v>1166</c:v>
                </c:pt>
                <c:pt idx="1111">
                  <c:v>1173</c:v>
                </c:pt>
                <c:pt idx="1112">
                  <c:v>1182</c:v>
                </c:pt>
                <c:pt idx="1113">
                  <c:v>1195</c:v>
                </c:pt>
                <c:pt idx="1114">
                  <c:v>1210</c:v>
                </c:pt>
                <c:pt idx="1115">
                  <c:v>1226</c:v>
                </c:pt>
                <c:pt idx="1116">
                  <c:v>1236</c:v>
                </c:pt>
                <c:pt idx="1117">
                  <c:v>1219</c:v>
                </c:pt>
                <c:pt idx="1118">
                  <c:v>1173</c:v>
                </c:pt>
                <c:pt idx="1119">
                  <c:v>1125</c:v>
                </c:pt>
                <c:pt idx="1120">
                  <c:v>1102</c:v>
                </c:pt>
                <c:pt idx="1121">
                  <c:v>1138</c:v>
                </c:pt>
                <c:pt idx="1122">
                  <c:v>1218</c:v>
                </c:pt>
                <c:pt idx="1123">
                  <c:v>1299</c:v>
                </c:pt>
                <c:pt idx="1124">
                  <c:v>1337</c:v>
                </c:pt>
                <c:pt idx="1125">
                  <c:v>1319</c:v>
                </c:pt>
                <c:pt idx="1126">
                  <c:v>1277</c:v>
                </c:pt>
                <c:pt idx="1127">
                  <c:v>1238</c:v>
                </c:pt>
                <c:pt idx="1128">
                  <c:v>1229</c:v>
                </c:pt>
                <c:pt idx="1129">
                  <c:v>1251</c:v>
                </c:pt>
                <c:pt idx="1130">
                  <c:v>1282</c:v>
                </c:pt>
                <c:pt idx="1131">
                  <c:v>1316</c:v>
                </c:pt>
                <c:pt idx="1132">
                  <c:v>1345</c:v>
                </c:pt>
                <c:pt idx="1133">
                  <c:v>1370</c:v>
                </c:pt>
                <c:pt idx="1134">
                  <c:v>1393</c:v>
                </c:pt>
                <c:pt idx="1135">
                  <c:v>1410</c:v>
                </c:pt>
                <c:pt idx="1136">
                  <c:v>1418</c:v>
                </c:pt>
                <c:pt idx="1137">
                  <c:v>1386</c:v>
                </c:pt>
                <c:pt idx="1138">
                  <c:v>1312</c:v>
                </c:pt>
                <c:pt idx="1139">
                  <c:v>1236</c:v>
                </c:pt>
                <c:pt idx="1140">
                  <c:v>1198</c:v>
                </c:pt>
                <c:pt idx="1141">
                  <c:v>1238</c:v>
                </c:pt>
                <c:pt idx="1142">
                  <c:v>1331</c:v>
                </c:pt>
                <c:pt idx="1143">
                  <c:v>1425</c:v>
                </c:pt>
                <c:pt idx="1144">
                  <c:v>1467</c:v>
                </c:pt>
                <c:pt idx="1145">
                  <c:v>1424</c:v>
                </c:pt>
                <c:pt idx="1146">
                  <c:v>1332</c:v>
                </c:pt>
                <c:pt idx="1147">
                  <c:v>1242</c:v>
                </c:pt>
                <c:pt idx="1148">
                  <c:v>1204</c:v>
                </c:pt>
                <c:pt idx="1149">
                  <c:v>1235</c:v>
                </c:pt>
                <c:pt idx="1150">
                  <c:v>1296</c:v>
                </c:pt>
                <c:pt idx="1151">
                  <c:v>1355</c:v>
                </c:pt>
                <c:pt idx="1152">
                  <c:v>1382</c:v>
                </c:pt>
                <c:pt idx="1153">
                  <c:v>1378</c:v>
                </c:pt>
                <c:pt idx="1154">
                  <c:v>1370</c:v>
                </c:pt>
                <c:pt idx="1155">
                  <c:v>1357</c:v>
                </c:pt>
                <c:pt idx="1156">
                  <c:v>1343</c:v>
                </c:pt>
                <c:pt idx="1157">
                  <c:v>1322</c:v>
                </c:pt>
                <c:pt idx="1158">
                  <c:v>1295</c:v>
                </c:pt>
                <c:pt idx="1159">
                  <c:v>1270</c:v>
                </c:pt>
                <c:pt idx="1160">
                  <c:v>1255</c:v>
                </c:pt>
                <c:pt idx="1161">
                  <c:v>1291</c:v>
                </c:pt>
                <c:pt idx="1162">
                  <c:v>1380</c:v>
                </c:pt>
                <c:pt idx="1163">
                  <c:v>1474</c:v>
                </c:pt>
                <c:pt idx="1164">
                  <c:v>1522</c:v>
                </c:pt>
                <c:pt idx="1165">
                  <c:v>1483</c:v>
                </c:pt>
                <c:pt idx="1166">
                  <c:v>1387</c:v>
                </c:pt>
                <c:pt idx="1167">
                  <c:v>1288</c:v>
                </c:pt>
                <c:pt idx="1168">
                  <c:v>1245</c:v>
                </c:pt>
                <c:pt idx="1169">
                  <c:v>1296</c:v>
                </c:pt>
                <c:pt idx="1170">
                  <c:v>1405</c:v>
                </c:pt>
                <c:pt idx="1171">
                  <c:v>1512</c:v>
                </c:pt>
                <c:pt idx="1172">
                  <c:v>1559</c:v>
                </c:pt>
                <c:pt idx="1173">
                  <c:v>1524</c:v>
                </c:pt>
                <c:pt idx="1174">
                  <c:v>1451</c:v>
                </c:pt>
                <c:pt idx="1175">
                  <c:v>1382</c:v>
                </c:pt>
                <c:pt idx="1176">
                  <c:v>1360</c:v>
                </c:pt>
                <c:pt idx="1177">
                  <c:v>1381</c:v>
                </c:pt>
                <c:pt idx="1178">
                  <c:v>1412</c:v>
                </c:pt>
                <c:pt idx="1179">
                  <c:v>1448</c:v>
                </c:pt>
                <c:pt idx="1180">
                  <c:v>1483</c:v>
                </c:pt>
                <c:pt idx="1181">
                  <c:v>1520</c:v>
                </c:pt>
                <c:pt idx="1182">
                  <c:v>1561</c:v>
                </c:pt>
                <c:pt idx="1183">
                  <c:v>1598</c:v>
                </c:pt>
                <c:pt idx="1184">
                  <c:v>1625</c:v>
                </c:pt>
                <c:pt idx="1185">
                  <c:v>1584</c:v>
                </c:pt>
                <c:pt idx="1186">
                  <c:v>1470</c:v>
                </c:pt>
                <c:pt idx="1187">
                  <c:v>1351</c:v>
                </c:pt>
                <c:pt idx="1188">
                  <c:v>1293</c:v>
                </c:pt>
                <c:pt idx="1189">
                  <c:v>1370</c:v>
                </c:pt>
                <c:pt idx="1190">
                  <c:v>1544</c:v>
                </c:pt>
                <c:pt idx="1191">
                  <c:v>1717</c:v>
                </c:pt>
                <c:pt idx="1192">
                  <c:v>1794</c:v>
                </c:pt>
                <c:pt idx="1193">
                  <c:v>1734</c:v>
                </c:pt>
                <c:pt idx="1194">
                  <c:v>1611</c:v>
                </c:pt>
                <c:pt idx="1195">
                  <c:v>1492</c:v>
                </c:pt>
                <c:pt idx="1196">
                  <c:v>1448</c:v>
                </c:pt>
                <c:pt idx="1197">
                  <c:v>1472</c:v>
                </c:pt>
                <c:pt idx="1198">
                  <c:v>1506</c:v>
                </c:pt>
                <c:pt idx="1199">
                  <c:v>1543</c:v>
                </c:pt>
                <c:pt idx="1200">
                  <c:v>1575</c:v>
                </c:pt>
                <c:pt idx="1201">
                  <c:v>1604</c:v>
                </c:pt>
                <c:pt idx="1202">
                  <c:v>1632</c:v>
                </c:pt>
                <c:pt idx="1203">
                  <c:v>1655</c:v>
                </c:pt>
                <c:pt idx="1204">
                  <c:v>1668</c:v>
                </c:pt>
                <c:pt idx="1205">
                  <c:v>1622</c:v>
                </c:pt>
                <c:pt idx="1206">
                  <c:v>1510</c:v>
                </c:pt>
                <c:pt idx="1207">
                  <c:v>1392</c:v>
                </c:pt>
                <c:pt idx="1208">
                  <c:v>1329</c:v>
                </c:pt>
                <c:pt idx="1209">
                  <c:v>1383</c:v>
                </c:pt>
                <c:pt idx="1210">
                  <c:v>1522</c:v>
                </c:pt>
                <c:pt idx="1211">
                  <c:v>1665</c:v>
                </c:pt>
                <c:pt idx="1212">
                  <c:v>1728</c:v>
                </c:pt>
                <c:pt idx="1213">
                  <c:v>1647</c:v>
                </c:pt>
                <c:pt idx="1214">
                  <c:v>1474</c:v>
                </c:pt>
                <c:pt idx="1215">
                  <c:v>1303</c:v>
                </c:pt>
                <c:pt idx="1216">
                  <c:v>1231</c:v>
                </c:pt>
                <c:pt idx="1217">
                  <c:v>1280</c:v>
                </c:pt>
                <c:pt idx="1218">
                  <c:v>1381</c:v>
                </c:pt>
                <c:pt idx="1219">
                  <c:v>1481</c:v>
                </c:pt>
                <c:pt idx="1220">
                  <c:v>1531</c:v>
                </c:pt>
                <c:pt idx="1221">
                  <c:v>1531</c:v>
                </c:pt>
                <c:pt idx="1222">
                  <c:v>1519</c:v>
                </c:pt>
                <c:pt idx="1223">
                  <c:v>1498</c:v>
                </c:pt>
                <c:pt idx="1224">
                  <c:v>1467</c:v>
                </c:pt>
                <c:pt idx="1225">
                  <c:v>1416</c:v>
                </c:pt>
                <c:pt idx="1226">
                  <c:v>1347</c:v>
                </c:pt>
                <c:pt idx="1227">
                  <c:v>1282</c:v>
                </c:pt>
                <c:pt idx="1228">
                  <c:v>1244</c:v>
                </c:pt>
                <c:pt idx="1229">
                  <c:v>1281</c:v>
                </c:pt>
                <c:pt idx="1230">
                  <c:v>1384</c:v>
                </c:pt>
                <c:pt idx="1231">
                  <c:v>1492</c:v>
                </c:pt>
                <c:pt idx="1232">
                  <c:v>1543</c:v>
                </c:pt>
                <c:pt idx="1233">
                  <c:v>1484</c:v>
                </c:pt>
                <c:pt idx="1234">
                  <c:v>1353</c:v>
                </c:pt>
                <c:pt idx="1235">
                  <c:v>1222</c:v>
                </c:pt>
                <c:pt idx="1236">
                  <c:v>1165</c:v>
                </c:pt>
                <c:pt idx="1237">
                  <c:v>1222</c:v>
                </c:pt>
                <c:pt idx="1238">
                  <c:v>1340</c:v>
                </c:pt>
                <c:pt idx="1239">
                  <c:v>1454</c:v>
                </c:pt>
                <c:pt idx="1240">
                  <c:v>1497</c:v>
                </c:pt>
                <c:pt idx="1241">
                  <c:v>1469</c:v>
                </c:pt>
                <c:pt idx="1242">
                  <c:v>1426</c:v>
                </c:pt>
                <c:pt idx="1243">
                  <c:v>1378</c:v>
                </c:pt>
                <c:pt idx="1244">
                  <c:v>1338</c:v>
                </c:pt>
                <c:pt idx="1245">
                  <c:v>1305</c:v>
                </c:pt>
                <c:pt idx="1246">
                  <c:v>1272</c:v>
                </c:pt>
                <c:pt idx="1247">
                  <c:v>1247</c:v>
                </c:pt>
                <c:pt idx="1248">
                  <c:v>1233</c:v>
                </c:pt>
                <c:pt idx="1249">
                  <c:v>1269</c:v>
                </c:pt>
                <c:pt idx="1250">
                  <c:v>1356</c:v>
                </c:pt>
                <c:pt idx="1251">
                  <c:v>1447</c:v>
                </c:pt>
                <c:pt idx="1252">
                  <c:v>1493</c:v>
                </c:pt>
                <c:pt idx="1253">
                  <c:v>1444</c:v>
                </c:pt>
                <c:pt idx="1254">
                  <c:v>1328</c:v>
                </c:pt>
                <c:pt idx="1255">
                  <c:v>1210</c:v>
                </c:pt>
                <c:pt idx="1256">
                  <c:v>1157</c:v>
                </c:pt>
                <c:pt idx="1257">
                  <c:v>1214</c:v>
                </c:pt>
                <c:pt idx="1258">
                  <c:v>1338</c:v>
                </c:pt>
                <c:pt idx="1259">
                  <c:v>1459</c:v>
                </c:pt>
                <c:pt idx="1260">
                  <c:v>1509</c:v>
                </c:pt>
                <c:pt idx="1261">
                  <c:v>1471</c:v>
                </c:pt>
                <c:pt idx="1262">
                  <c:v>1396</c:v>
                </c:pt>
                <c:pt idx="1263">
                  <c:v>1321</c:v>
                </c:pt>
                <c:pt idx="1264">
                  <c:v>1280</c:v>
                </c:pt>
                <c:pt idx="1265">
                  <c:v>1273</c:v>
                </c:pt>
                <c:pt idx="1266">
                  <c:v>1273</c:v>
                </c:pt>
                <c:pt idx="1267">
                  <c:v>1281</c:v>
                </c:pt>
                <c:pt idx="1268">
                  <c:v>1296</c:v>
                </c:pt>
                <c:pt idx="1269">
                  <c:v>1330</c:v>
                </c:pt>
                <c:pt idx="1270">
                  <c:v>1380</c:v>
                </c:pt>
                <c:pt idx="1271">
                  <c:v>1427</c:v>
                </c:pt>
                <c:pt idx="1272">
                  <c:v>1452</c:v>
                </c:pt>
                <c:pt idx="1273">
                  <c:v>1412</c:v>
                </c:pt>
                <c:pt idx="1274">
                  <c:v>1315</c:v>
                </c:pt>
                <c:pt idx="1275">
                  <c:v>1216</c:v>
                </c:pt>
                <c:pt idx="1276">
                  <c:v>1168</c:v>
                </c:pt>
                <c:pt idx="1277">
                  <c:v>1207</c:v>
                </c:pt>
                <c:pt idx="1278">
                  <c:v>1295</c:v>
                </c:pt>
                <c:pt idx="1279">
                  <c:v>1383</c:v>
                </c:pt>
                <c:pt idx="1280">
                  <c:v>1419</c:v>
                </c:pt>
                <c:pt idx="1281">
                  <c:v>1380</c:v>
                </c:pt>
                <c:pt idx="1282">
                  <c:v>1302</c:v>
                </c:pt>
                <c:pt idx="1283">
                  <c:v>1227</c:v>
                </c:pt>
                <c:pt idx="1284">
                  <c:v>1198</c:v>
                </c:pt>
                <c:pt idx="1285">
                  <c:v>1222</c:v>
                </c:pt>
                <c:pt idx="1286">
                  <c:v>1266</c:v>
                </c:pt>
                <c:pt idx="1287">
                  <c:v>1311</c:v>
                </c:pt>
                <c:pt idx="1288">
                  <c:v>1341</c:v>
                </c:pt>
                <c:pt idx="1289">
                  <c:v>1353</c:v>
                </c:pt>
                <c:pt idx="1290">
                  <c:v>1359</c:v>
                </c:pt>
                <c:pt idx="1291">
                  <c:v>1356</c:v>
                </c:pt>
                <c:pt idx="1292">
                  <c:v>1346</c:v>
                </c:pt>
                <c:pt idx="1293">
                  <c:v>1310</c:v>
                </c:pt>
                <c:pt idx="1294">
                  <c:v>1249</c:v>
                </c:pt>
                <c:pt idx="1295">
                  <c:v>1190</c:v>
                </c:pt>
                <c:pt idx="1296">
                  <c:v>1159</c:v>
                </c:pt>
                <c:pt idx="1297">
                  <c:v>1190</c:v>
                </c:pt>
                <c:pt idx="1298">
                  <c:v>1268</c:v>
                </c:pt>
                <c:pt idx="1299">
                  <c:v>1347</c:v>
                </c:pt>
                <c:pt idx="1300">
                  <c:v>1384</c:v>
                </c:pt>
                <c:pt idx="1301">
                  <c:v>1347</c:v>
                </c:pt>
                <c:pt idx="1302">
                  <c:v>1266</c:v>
                </c:pt>
                <c:pt idx="1303">
                  <c:v>1187</c:v>
                </c:pt>
                <c:pt idx="1304">
                  <c:v>1155</c:v>
                </c:pt>
                <c:pt idx="1305">
                  <c:v>1190</c:v>
                </c:pt>
                <c:pt idx="1306">
                  <c:v>1257</c:v>
                </c:pt>
                <c:pt idx="1307">
                  <c:v>1327</c:v>
                </c:pt>
                <c:pt idx="1308">
                  <c:v>1368</c:v>
                </c:pt>
                <c:pt idx="1309">
                  <c:v>1380</c:v>
                </c:pt>
                <c:pt idx="1310">
                  <c:v>1384</c:v>
                </c:pt>
                <c:pt idx="1311">
                  <c:v>1382</c:v>
                </c:pt>
                <c:pt idx="1312">
                  <c:v>1376</c:v>
                </c:pt>
                <c:pt idx="1313">
                  <c:v>1355</c:v>
                </c:pt>
                <c:pt idx="1314">
                  <c:v>1317</c:v>
                </c:pt>
                <c:pt idx="1315">
                  <c:v>1280</c:v>
                </c:pt>
                <c:pt idx="1316">
                  <c:v>1261</c:v>
                </c:pt>
                <c:pt idx="1317">
                  <c:v>1320</c:v>
                </c:pt>
                <c:pt idx="1318">
                  <c:v>1456</c:v>
                </c:pt>
                <c:pt idx="1319">
                  <c:v>1595</c:v>
                </c:pt>
                <c:pt idx="1320">
                  <c:v>1661</c:v>
                </c:pt>
                <c:pt idx="1321">
                  <c:v>1607</c:v>
                </c:pt>
                <c:pt idx="1322">
                  <c:v>1481</c:v>
                </c:pt>
                <c:pt idx="1323">
                  <c:v>1357</c:v>
                </c:pt>
                <c:pt idx="1324">
                  <c:v>1307</c:v>
                </c:pt>
                <c:pt idx="1325">
                  <c:v>1348</c:v>
                </c:pt>
                <c:pt idx="1326">
                  <c:v>1426</c:v>
                </c:pt>
                <c:pt idx="1327">
                  <c:v>1503</c:v>
                </c:pt>
                <c:pt idx="1328">
                  <c:v>1541</c:v>
                </c:pt>
                <c:pt idx="1329">
                  <c:v>1543</c:v>
                </c:pt>
                <c:pt idx="1330">
                  <c:v>1535</c:v>
                </c:pt>
                <c:pt idx="1331">
                  <c:v>1520</c:v>
                </c:pt>
                <c:pt idx="1332">
                  <c:v>1499</c:v>
                </c:pt>
                <c:pt idx="1333">
                  <c:v>1464</c:v>
                </c:pt>
                <c:pt idx="1334">
                  <c:v>1414</c:v>
                </c:pt>
                <c:pt idx="1335">
                  <c:v>1367</c:v>
                </c:pt>
                <c:pt idx="1336">
                  <c:v>1340</c:v>
                </c:pt>
                <c:pt idx="1337">
                  <c:v>1378</c:v>
                </c:pt>
                <c:pt idx="1338">
                  <c:v>1477</c:v>
                </c:pt>
                <c:pt idx="1339">
                  <c:v>1579</c:v>
                </c:pt>
                <c:pt idx="1340">
                  <c:v>1629</c:v>
                </c:pt>
                <c:pt idx="1341">
                  <c:v>1579</c:v>
                </c:pt>
                <c:pt idx="1342">
                  <c:v>1466</c:v>
                </c:pt>
                <c:pt idx="1343">
                  <c:v>1353</c:v>
                </c:pt>
                <c:pt idx="1344">
                  <c:v>1305</c:v>
                </c:pt>
                <c:pt idx="1345">
                  <c:v>1359</c:v>
                </c:pt>
                <c:pt idx="1346">
                  <c:v>1472</c:v>
                </c:pt>
                <c:pt idx="1347">
                  <c:v>1579</c:v>
                </c:pt>
                <c:pt idx="1348">
                  <c:v>1621</c:v>
                </c:pt>
                <c:pt idx="1349">
                  <c:v>1599</c:v>
                </c:pt>
                <c:pt idx="1350">
                  <c:v>1563</c:v>
                </c:pt>
                <c:pt idx="1351">
                  <c:v>1523</c:v>
                </c:pt>
                <c:pt idx="1352">
                  <c:v>1488</c:v>
                </c:pt>
                <c:pt idx="1353">
                  <c:v>1458</c:v>
                </c:pt>
                <c:pt idx="1354">
                  <c:v>1428</c:v>
                </c:pt>
                <c:pt idx="1355">
                  <c:v>1403</c:v>
                </c:pt>
                <c:pt idx="1356">
                  <c:v>1387</c:v>
                </c:pt>
                <c:pt idx="1357">
                  <c:v>1419</c:v>
                </c:pt>
                <c:pt idx="1358">
                  <c:v>1504</c:v>
                </c:pt>
                <c:pt idx="1359">
                  <c:v>1592</c:v>
                </c:pt>
                <c:pt idx="1360">
                  <c:v>1636</c:v>
                </c:pt>
                <c:pt idx="1361">
                  <c:v>1579</c:v>
                </c:pt>
                <c:pt idx="1362">
                  <c:v>1448</c:v>
                </c:pt>
                <c:pt idx="1363">
                  <c:v>1316</c:v>
                </c:pt>
                <c:pt idx="1364">
                  <c:v>1256</c:v>
                </c:pt>
                <c:pt idx="1365">
                  <c:v>1312</c:v>
                </c:pt>
                <c:pt idx="1366">
                  <c:v>1432</c:v>
                </c:pt>
                <c:pt idx="1367">
                  <c:v>1550</c:v>
                </c:pt>
                <c:pt idx="1368">
                  <c:v>1598</c:v>
                </c:pt>
                <c:pt idx="1369">
                  <c:v>1562</c:v>
                </c:pt>
                <c:pt idx="1370">
                  <c:v>1493</c:v>
                </c:pt>
                <c:pt idx="1371">
                  <c:v>1424</c:v>
                </c:pt>
                <c:pt idx="1372">
                  <c:v>1386</c:v>
                </c:pt>
                <c:pt idx="1373">
                  <c:v>1379</c:v>
                </c:pt>
                <c:pt idx="1374">
                  <c:v>1382</c:v>
                </c:pt>
                <c:pt idx="1375">
                  <c:v>1394</c:v>
                </c:pt>
                <c:pt idx="1376">
                  <c:v>1413</c:v>
                </c:pt>
                <c:pt idx="1377">
                  <c:v>1456</c:v>
                </c:pt>
                <c:pt idx="1378">
                  <c:v>1524</c:v>
                </c:pt>
                <c:pt idx="1379">
                  <c:v>1590</c:v>
                </c:pt>
                <c:pt idx="1380">
                  <c:v>1628</c:v>
                </c:pt>
                <c:pt idx="1381">
                  <c:v>1574</c:v>
                </c:pt>
                <c:pt idx="1382">
                  <c:v>1436</c:v>
                </c:pt>
                <c:pt idx="1383">
                  <c:v>1293</c:v>
                </c:pt>
                <c:pt idx="1384">
                  <c:v>1225</c:v>
                </c:pt>
                <c:pt idx="1385">
                  <c:v>1301</c:v>
                </c:pt>
                <c:pt idx="1386">
                  <c:v>1471</c:v>
                </c:pt>
                <c:pt idx="1387">
                  <c:v>1642</c:v>
                </c:pt>
                <c:pt idx="1388">
                  <c:v>1717</c:v>
                </c:pt>
                <c:pt idx="1389">
                  <c:v>1651</c:v>
                </c:pt>
                <c:pt idx="1390">
                  <c:v>1513</c:v>
                </c:pt>
                <c:pt idx="1391">
                  <c:v>1381</c:v>
                </c:pt>
                <c:pt idx="1392">
                  <c:v>1330</c:v>
                </c:pt>
                <c:pt idx="1393">
                  <c:v>1366</c:v>
                </c:pt>
                <c:pt idx="1394">
                  <c:v>1427</c:v>
                </c:pt>
                <c:pt idx="1395">
                  <c:v>1491</c:v>
                </c:pt>
                <c:pt idx="1396">
                  <c:v>1536</c:v>
                </c:pt>
                <c:pt idx="1397">
                  <c:v>1560</c:v>
                </c:pt>
                <c:pt idx="1398">
                  <c:v>1574</c:v>
                </c:pt>
                <c:pt idx="1399">
                  <c:v>1578</c:v>
                </c:pt>
                <c:pt idx="1400">
                  <c:v>1567</c:v>
                </c:pt>
                <c:pt idx="1401">
                  <c:v>1502</c:v>
                </c:pt>
                <c:pt idx="1402">
                  <c:v>1379</c:v>
                </c:pt>
                <c:pt idx="1403">
                  <c:v>1255</c:v>
                </c:pt>
                <c:pt idx="1404">
                  <c:v>1187</c:v>
                </c:pt>
                <c:pt idx="1405">
                  <c:v>1249</c:v>
                </c:pt>
                <c:pt idx="1406">
                  <c:v>1413</c:v>
                </c:pt>
                <c:pt idx="1407">
                  <c:v>1582</c:v>
                </c:pt>
                <c:pt idx="1408">
                  <c:v>1659</c:v>
                </c:pt>
                <c:pt idx="1409">
                  <c:v>1565</c:v>
                </c:pt>
                <c:pt idx="1410">
                  <c:v>1362</c:v>
                </c:pt>
                <c:pt idx="1411">
                  <c:v>1160</c:v>
                </c:pt>
                <c:pt idx="1412">
                  <c:v>1070</c:v>
                </c:pt>
                <c:pt idx="1413">
                  <c:v>1139</c:v>
                </c:pt>
                <c:pt idx="1414">
                  <c:v>1283</c:v>
                </c:pt>
                <c:pt idx="1415">
                  <c:v>1420</c:v>
                </c:pt>
                <c:pt idx="1416">
                  <c:v>1467</c:v>
                </c:pt>
                <c:pt idx="1417">
                  <c:v>1424</c:v>
                </c:pt>
                <c:pt idx="1418">
                  <c:v>1359</c:v>
                </c:pt>
                <c:pt idx="1419">
                  <c:v>1289</c:v>
                </c:pt>
                <c:pt idx="1420">
                  <c:v>1232</c:v>
                </c:pt>
                <c:pt idx="1421">
                  <c:v>1188</c:v>
                </c:pt>
                <c:pt idx="1422">
                  <c:v>1149</c:v>
                </c:pt>
                <c:pt idx="1423">
                  <c:v>1119</c:v>
                </c:pt>
                <c:pt idx="1424">
                  <c:v>1105</c:v>
                </c:pt>
                <c:pt idx="1425">
                  <c:v>1163</c:v>
                </c:pt>
                <c:pt idx="1426">
                  <c:v>1298</c:v>
                </c:pt>
                <c:pt idx="1427">
                  <c:v>1437</c:v>
                </c:pt>
                <c:pt idx="1428">
                  <c:v>1506</c:v>
                </c:pt>
                <c:pt idx="1429">
                  <c:v>1413</c:v>
                </c:pt>
                <c:pt idx="1430">
                  <c:v>1198</c:v>
                </c:pt>
                <c:pt idx="1431">
                  <c:v>980</c:v>
                </c:pt>
                <c:pt idx="1432">
                  <c:v>878</c:v>
                </c:pt>
                <c:pt idx="1433">
                  <c:v>965</c:v>
                </c:pt>
                <c:pt idx="1434">
                  <c:v>1157</c:v>
                </c:pt>
                <c:pt idx="1435">
                  <c:v>1346</c:v>
                </c:pt>
                <c:pt idx="1436">
                  <c:v>1422</c:v>
                </c:pt>
                <c:pt idx="1437">
                  <c:v>1340</c:v>
                </c:pt>
                <c:pt idx="1438">
                  <c:v>1184</c:v>
                </c:pt>
                <c:pt idx="1439">
                  <c:v>1036</c:v>
                </c:pt>
                <c:pt idx="1440">
                  <c:v>978</c:v>
                </c:pt>
                <c:pt idx="1441">
                  <c:v>1006</c:v>
                </c:pt>
                <c:pt idx="1442">
                  <c:v>1050</c:v>
                </c:pt>
                <c:pt idx="1443">
                  <c:v>1097</c:v>
                </c:pt>
                <c:pt idx="1444">
                  <c:v>1133</c:v>
                </c:pt>
                <c:pt idx="1445">
                  <c:v>1157</c:v>
                </c:pt>
                <c:pt idx="1446">
                  <c:v>1178</c:v>
                </c:pt>
                <c:pt idx="1447">
                  <c:v>1191</c:v>
                </c:pt>
                <c:pt idx="1448">
                  <c:v>1194</c:v>
                </c:pt>
                <c:pt idx="1449">
                  <c:v>1141</c:v>
                </c:pt>
                <c:pt idx="1450">
                  <c:v>1028</c:v>
                </c:pt>
                <c:pt idx="1451">
                  <c:v>913</c:v>
                </c:pt>
                <c:pt idx="1452">
                  <c:v>850</c:v>
                </c:pt>
                <c:pt idx="1453">
                  <c:v>914</c:v>
                </c:pt>
                <c:pt idx="1454">
                  <c:v>1075</c:v>
                </c:pt>
                <c:pt idx="1455">
                  <c:v>1241</c:v>
                </c:pt>
                <c:pt idx="1456">
                  <c:v>1317</c:v>
                </c:pt>
                <c:pt idx="1457">
                  <c:v>1229</c:v>
                </c:pt>
                <c:pt idx="1458">
                  <c:v>1039</c:v>
                </c:pt>
                <c:pt idx="1459">
                  <c:v>851</c:v>
                </c:pt>
                <c:pt idx="1460">
                  <c:v>771</c:v>
                </c:pt>
                <c:pt idx="1461">
                  <c:v>836</c:v>
                </c:pt>
                <c:pt idx="1462">
                  <c:v>968</c:v>
                </c:pt>
                <c:pt idx="1463">
                  <c:v>1097</c:v>
                </c:pt>
                <c:pt idx="1464">
                  <c:v>1153</c:v>
                </c:pt>
                <c:pt idx="1465">
                  <c:v>1140</c:v>
                </c:pt>
                <c:pt idx="1466">
                  <c:v>1112</c:v>
                </c:pt>
                <c:pt idx="1467">
                  <c:v>1073</c:v>
                </c:pt>
                <c:pt idx="1468">
                  <c:v>1031</c:v>
                </c:pt>
                <c:pt idx="1469">
                  <c:v>976</c:v>
                </c:pt>
                <c:pt idx="1470">
                  <c:v>907</c:v>
                </c:pt>
                <c:pt idx="1471">
                  <c:v>844</c:v>
                </c:pt>
                <c:pt idx="1472">
                  <c:v>804</c:v>
                </c:pt>
                <c:pt idx="1473">
                  <c:v>861</c:v>
                </c:pt>
                <c:pt idx="1474">
                  <c:v>1015</c:v>
                </c:pt>
                <c:pt idx="1475">
                  <c:v>1177</c:v>
                </c:pt>
                <c:pt idx="1476">
                  <c:v>1254</c:v>
                </c:pt>
                <c:pt idx="1477">
                  <c:v>1168</c:v>
                </c:pt>
                <c:pt idx="1478">
                  <c:v>973</c:v>
                </c:pt>
                <c:pt idx="1479">
                  <c:v>777</c:v>
                </c:pt>
                <c:pt idx="1480">
                  <c:v>689</c:v>
                </c:pt>
                <c:pt idx="1481">
                  <c:v>765</c:v>
                </c:pt>
                <c:pt idx="1482">
                  <c:v>927</c:v>
                </c:pt>
                <c:pt idx="1483">
                  <c:v>1082</c:v>
                </c:pt>
                <c:pt idx="1484">
                  <c:v>1142</c:v>
                </c:pt>
                <c:pt idx="1485">
                  <c:v>1092</c:v>
                </c:pt>
                <c:pt idx="1486">
                  <c:v>1004</c:v>
                </c:pt>
                <c:pt idx="1487">
                  <c:v>915</c:v>
                </c:pt>
                <c:pt idx="1488">
                  <c:v>858</c:v>
                </c:pt>
                <c:pt idx="1489">
                  <c:v>836</c:v>
                </c:pt>
                <c:pt idx="1490">
                  <c:v>826</c:v>
                </c:pt>
                <c:pt idx="1491">
                  <c:v>830</c:v>
                </c:pt>
                <c:pt idx="1492">
                  <c:v>847</c:v>
                </c:pt>
                <c:pt idx="1493">
                  <c:v>907</c:v>
                </c:pt>
                <c:pt idx="1494">
                  <c:v>1009</c:v>
                </c:pt>
                <c:pt idx="1495">
                  <c:v>1110</c:v>
                </c:pt>
                <c:pt idx="1496">
                  <c:v>1165</c:v>
                </c:pt>
                <c:pt idx="1497">
                  <c:v>1102</c:v>
                </c:pt>
                <c:pt idx="1498">
                  <c:v>941</c:v>
                </c:pt>
                <c:pt idx="1499">
                  <c:v>776</c:v>
                </c:pt>
                <c:pt idx="1500">
                  <c:v>699</c:v>
                </c:pt>
                <c:pt idx="1501">
                  <c:v>782</c:v>
                </c:pt>
                <c:pt idx="1502">
                  <c:v>967</c:v>
                </c:pt>
                <c:pt idx="1503">
                  <c:v>1152</c:v>
                </c:pt>
                <c:pt idx="1504">
                  <c:v>1234</c:v>
                </c:pt>
                <c:pt idx="1505">
                  <c:v>1165</c:v>
                </c:pt>
                <c:pt idx="1506">
                  <c:v>1019</c:v>
                </c:pt>
                <c:pt idx="1507">
                  <c:v>878</c:v>
                </c:pt>
                <c:pt idx="1508">
                  <c:v>827</c:v>
                </c:pt>
                <c:pt idx="1509">
                  <c:v>880</c:v>
                </c:pt>
                <c:pt idx="1510">
                  <c:v>972</c:v>
                </c:pt>
                <c:pt idx="1511">
                  <c:v>1066</c:v>
                </c:pt>
                <c:pt idx="1512">
                  <c:v>1125</c:v>
                </c:pt>
                <c:pt idx="1513">
                  <c:v>1151</c:v>
                </c:pt>
                <c:pt idx="1514">
                  <c:v>1165</c:v>
                </c:pt>
                <c:pt idx="1515">
                  <c:v>1169</c:v>
                </c:pt>
                <c:pt idx="1516">
                  <c:v>1159</c:v>
                </c:pt>
                <c:pt idx="1517">
                  <c:v>1114</c:v>
                </c:pt>
                <c:pt idx="1518">
                  <c:v>1037</c:v>
                </c:pt>
                <c:pt idx="1519">
                  <c:v>962</c:v>
                </c:pt>
                <c:pt idx="1520">
                  <c:v>924</c:v>
                </c:pt>
                <c:pt idx="1521">
                  <c:v>980</c:v>
                </c:pt>
                <c:pt idx="1522">
                  <c:v>1117</c:v>
                </c:pt>
                <c:pt idx="1523">
                  <c:v>1257</c:v>
                </c:pt>
                <c:pt idx="1524">
                  <c:v>1327</c:v>
                </c:pt>
                <c:pt idx="1525">
                  <c:v>1270</c:v>
                </c:pt>
                <c:pt idx="1526">
                  <c:v>1132</c:v>
                </c:pt>
                <c:pt idx="1527">
                  <c:v>995</c:v>
                </c:pt>
                <c:pt idx="1528">
                  <c:v>941</c:v>
                </c:pt>
                <c:pt idx="1529">
                  <c:v>1017</c:v>
                </c:pt>
                <c:pt idx="1530">
                  <c:v>1166</c:v>
                </c:pt>
                <c:pt idx="1531">
                  <c:v>1310</c:v>
                </c:pt>
                <c:pt idx="1532">
                  <c:v>1372</c:v>
                </c:pt>
                <c:pt idx="1533">
                  <c:v>1364</c:v>
                </c:pt>
                <c:pt idx="1534">
                  <c:v>1349</c:v>
                </c:pt>
                <c:pt idx="1535">
                  <c:v>1329</c:v>
                </c:pt>
                <c:pt idx="1536">
                  <c:v>1310</c:v>
                </c:pt>
                <c:pt idx="1537">
                  <c:v>1289</c:v>
                </c:pt>
                <c:pt idx="1538">
                  <c:v>1264</c:v>
                </c:pt>
                <c:pt idx="1539">
                  <c:v>1242</c:v>
                </c:pt>
                <c:pt idx="1540">
                  <c:v>1229</c:v>
                </c:pt>
                <c:pt idx="1541">
                  <c:v>1279</c:v>
                </c:pt>
                <c:pt idx="1542">
                  <c:v>1403</c:v>
                </c:pt>
                <c:pt idx="1543">
                  <c:v>1534</c:v>
                </c:pt>
                <c:pt idx="1544">
                  <c:v>1603</c:v>
                </c:pt>
                <c:pt idx="1545">
                  <c:v>1552</c:v>
                </c:pt>
                <c:pt idx="1546">
                  <c:v>1419</c:v>
                </c:pt>
                <c:pt idx="1547">
                  <c:v>1283</c:v>
                </c:pt>
                <c:pt idx="1548">
                  <c:v>1224</c:v>
                </c:pt>
                <c:pt idx="1549">
                  <c:v>1300</c:v>
                </c:pt>
                <c:pt idx="1550">
                  <c:v>1459</c:v>
                </c:pt>
                <c:pt idx="1551">
                  <c:v>1614</c:v>
                </c:pt>
                <c:pt idx="1552">
                  <c:v>1682</c:v>
                </c:pt>
                <c:pt idx="1553">
                  <c:v>1637</c:v>
                </c:pt>
                <c:pt idx="1554">
                  <c:v>1547</c:v>
                </c:pt>
                <c:pt idx="1555">
                  <c:v>1460</c:v>
                </c:pt>
                <c:pt idx="1556">
                  <c:v>1425</c:v>
                </c:pt>
                <c:pt idx="1557">
                  <c:v>1438</c:v>
                </c:pt>
                <c:pt idx="1558">
                  <c:v>1459</c:v>
                </c:pt>
                <c:pt idx="1559">
                  <c:v>1485</c:v>
                </c:pt>
                <c:pt idx="1560">
                  <c:v>1513</c:v>
                </c:pt>
                <c:pt idx="1561">
                  <c:v>1549</c:v>
                </c:pt>
                <c:pt idx="1562">
                  <c:v>1591</c:v>
                </c:pt>
                <c:pt idx="1563">
                  <c:v>1630</c:v>
                </c:pt>
                <c:pt idx="1564">
                  <c:v>1656</c:v>
                </c:pt>
                <c:pt idx="1565">
                  <c:v>1613</c:v>
                </c:pt>
                <c:pt idx="1566">
                  <c:v>1501</c:v>
                </c:pt>
                <c:pt idx="1567">
                  <c:v>1384</c:v>
                </c:pt>
                <c:pt idx="1568">
                  <c:v>1327</c:v>
                </c:pt>
                <c:pt idx="1569">
                  <c:v>1389</c:v>
                </c:pt>
                <c:pt idx="1570">
                  <c:v>1532</c:v>
                </c:pt>
                <c:pt idx="1571">
                  <c:v>1674</c:v>
                </c:pt>
                <c:pt idx="1572">
                  <c:v>1737</c:v>
                </c:pt>
                <c:pt idx="1573">
                  <c:v>1682</c:v>
                </c:pt>
                <c:pt idx="1574">
                  <c:v>1566</c:v>
                </c:pt>
                <c:pt idx="1575">
                  <c:v>1455</c:v>
                </c:pt>
                <c:pt idx="1576">
                  <c:v>1412</c:v>
                </c:pt>
                <c:pt idx="1577">
                  <c:v>1444</c:v>
                </c:pt>
                <c:pt idx="1578">
                  <c:v>1497</c:v>
                </c:pt>
                <c:pt idx="1579">
                  <c:v>1552</c:v>
                </c:pt>
                <c:pt idx="1580">
                  <c:v>1588</c:v>
                </c:pt>
                <c:pt idx="1581">
                  <c:v>1605</c:v>
                </c:pt>
                <c:pt idx="1582">
                  <c:v>1616</c:v>
                </c:pt>
                <c:pt idx="1583">
                  <c:v>1620</c:v>
                </c:pt>
                <c:pt idx="1584">
                  <c:v>1617</c:v>
                </c:pt>
                <c:pt idx="1585">
                  <c:v>1584</c:v>
                </c:pt>
                <c:pt idx="1586">
                  <c:v>1522</c:v>
                </c:pt>
                <c:pt idx="1587">
                  <c:v>1459</c:v>
                </c:pt>
                <c:pt idx="1588">
                  <c:v>1427</c:v>
                </c:pt>
                <c:pt idx="1589">
                  <c:v>1483</c:v>
                </c:pt>
                <c:pt idx="1590">
                  <c:v>1617</c:v>
                </c:pt>
                <c:pt idx="1591">
                  <c:v>1753</c:v>
                </c:pt>
                <c:pt idx="1592">
                  <c:v>1819</c:v>
                </c:pt>
                <c:pt idx="1593">
                  <c:v>1762</c:v>
                </c:pt>
                <c:pt idx="1594">
                  <c:v>1629</c:v>
                </c:pt>
                <c:pt idx="1595">
                  <c:v>1499</c:v>
                </c:pt>
                <c:pt idx="1596">
                  <c:v>1447</c:v>
                </c:pt>
                <c:pt idx="1597">
                  <c:v>1505</c:v>
                </c:pt>
                <c:pt idx="1598">
                  <c:v>1616</c:v>
                </c:pt>
                <c:pt idx="1599">
                  <c:v>1730</c:v>
                </c:pt>
                <c:pt idx="1600">
                  <c:v>1795</c:v>
                </c:pt>
                <c:pt idx="1601">
                  <c:v>1809</c:v>
                </c:pt>
                <c:pt idx="1602">
                  <c:v>1807</c:v>
                </c:pt>
                <c:pt idx="1603">
                  <c:v>1791</c:v>
                </c:pt>
                <c:pt idx="1604">
                  <c:v>1763</c:v>
                </c:pt>
                <c:pt idx="1605">
                  <c:v>1708</c:v>
                </c:pt>
                <c:pt idx="1606">
                  <c:v>1630</c:v>
                </c:pt>
                <c:pt idx="1607">
                  <c:v>1556</c:v>
                </c:pt>
                <c:pt idx="1608">
                  <c:v>1514</c:v>
                </c:pt>
                <c:pt idx="1609">
                  <c:v>1557</c:v>
                </c:pt>
                <c:pt idx="1610">
                  <c:v>1672</c:v>
                </c:pt>
                <c:pt idx="1611">
                  <c:v>1789</c:v>
                </c:pt>
                <c:pt idx="1612">
                  <c:v>1839</c:v>
                </c:pt>
                <c:pt idx="1613">
                  <c:v>1773</c:v>
                </c:pt>
                <c:pt idx="1614">
                  <c:v>1638</c:v>
                </c:pt>
                <c:pt idx="1615">
                  <c:v>1504</c:v>
                </c:pt>
                <c:pt idx="1616">
                  <c:v>1444</c:v>
                </c:pt>
                <c:pt idx="1617">
                  <c:v>1461</c:v>
                </c:pt>
                <c:pt idx="1618">
                  <c:v>1499</c:v>
                </c:pt>
                <c:pt idx="1619">
                  <c:v>1534</c:v>
                </c:pt>
                <c:pt idx="1620">
                  <c:v>1545</c:v>
                </c:pt>
                <c:pt idx="1621">
                  <c:v>1533</c:v>
                </c:pt>
                <c:pt idx="1622">
                  <c:v>1516</c:v>
                </c:pt>
                <c:pt idx="1623">
                  <c:v>1495</c:v>
                </c:pt>
                <c:pt idx="1624">
                  <c:v>1471</c:v>
                </c:pt>
                <c:pt idx="1625">
                  <c:v>1438</c:v>
                </c:pt>
                <c:pt idx="1626">
                  <c:v>1396</c:v>
                </c:pt>
                <c:pt idx="1627">
                  <c:v>1356</c:v>
                </c:pt>
                <c:pt idx="1628">
                  <c:v>1330</c:v>
                </c:pt>
                <c:pt idx="1629">
                  <c:v>1341</c:v>
                </c:pt>
                <c:pt idx="1630">
                  <c:v>1382</c:v>
                </c:pt>
                <c:pt idx="1631">
                  <c:v>1426</c:v>
                </c:pt>
                <c:pt idx="1632">
                  <c:v>1445</c:v>
                </c:pt>
                <c:pt idx="1633">
                  <c:v>1409</c:v>
                </c:pt>
                <c:pt idx="1634">
                  <c:v>1336</c:v>
                </c:pt>
                <c:pt idx="1635">
                  <c:v>1264</c:v>
                </c:pt>
                <c:pt idx="1636">
                  <c:v>1232</c:v>
                </c:pt>
                <c:pt idx="1637">
                  <c:v>1258</c:v>
                </c:pt>
                <c:pt idx="1638">
                  <c:v>1314</c:v>
                </c:pt>
                <c:pt idx="1639">
                  <c:v>1371</c:v>
                </c:pt>
                <c:pt idx="1640">
                  <c:v>1395</c:v>
                </c:pt>
                <c:pt idx="1641">
                  <c:v>1385</c:v>
                </c:pt>
                <c:pt idx="1642">
                  <c:v>1365</c:v>
                </c:pt>
                <c:pt idx="1643">
                  <c:v>1338</c:v>
                </c:pt>
                <c:pt idx="1644">
                  <c:v>1310</c:v>
                </c:pt>
                <c:pt idx="1645">
                  <c:v>1273</c:v>
                </c:pt>
                <c:pt idx="1646">
                  <c:v>1228</c:v>
                </c:pt>
                <c:pt idx="1647">
                  <c:v>1187</c:v>
                </c:pt>
                <c:pt idx="1648">
                  <c:v>1163</c:v>
                </c:pt>
                <c:pt idx="1649">
                  <c:v>1190</c:v>
                </c:pt>
                <c:pt idx="1650">
                  <c:v>1263</c:v>
                </c:pt>
                <c:pt idx="1651">
                  <c:v>1339</c:v>
                </c:pt>
                <c:pt idx="1652">
                  <c:v>1374</c:v>
                </c:pt>
                <c:pt idx="1653">
                  <c:v>1339</c:v>
                </c:pt>
                <c:pt idx="1654">
                  <c:v>1262</c:v>
                </c:pt>
                <c:pt idx="1655">
                  <c:v>1185</c:v>
                </c:pt>
                <c:pt idx="1656">
                  <c:v>1152</c:v>
                </c:pt>
                <c:pt idx="1657">
                  <c:v>1179</c:v>
                </c:pt>
                <c:pt idx="1658">
                  <c:v>1234</c:v>
                </c:pt>
                <c:pt idx="1659">
                  <c:v>1286</c:v>
                </c:pt>
                <c:pt idx="1660">
                  <c:v>1307</c:v>
                </c:pt>
                <c:pt idx="1661">
                  <c:v>1296</c:v>
                </c:pt>
                <c:pt idx="1662">
                  <c:v>1278</c:v>
                </c:pt>
                <c:pt idx="1663">
                  <c:v>1256</c:v>
                </c:pt>
                <c:pt idx="1664">
                  <c:v>1232</c:v>
                </c:pt>
                <c:pt idx="1665">
                  <c:v>1204</c:v>
                </c:pt>
                <c:pt idx="1666">
                  <c:v>1172</c:v>
                </c:pt>
                <c:pt idx="1667">
                  <c:v>1142</c:v>
                </c:pt>
                <c:pt idx="1668">
                  <c:v>1123</c:v>
                </c:pt>
                <c:pt idx="1669">
                  <c:v>1141</c:v>
                </c:pt>
                <c:pt idx="1670">
                  <c:v>1196</c:v>
                </c:pt>
                <c:pt idx="1671">
                  <c:v>1254</c:v>
                </c:pt>
                <c:pt idx="1672">
                  <c:v>1281</c:v>
                </c:pt>
                <c:pt idx="1673">
                  <c:v>1246</c:v>
                </c:pt>
                <c:pt idx="1674">
                  <c:v>1171</c:v>
                </c:pt>
                <c:pt idx="1675">
                  <c:v>1096</c:v>
                </c:pt>
                <c:pt idx="1676">
                  <c:v>1061</c:v>
                </c:pt>
                <c:pt idx="1677">
                  <c:v>1085</c:v>
                </c:pt>
                <c:pt idx="1678">
                  <c:v>1137</c:v>
                </c:pt>
                <c:pt idx="1679">
                  <c:v>1186</c:v>
                </c:pt>
                <c:pt idx="1680">
                  <c:v>1204</c:v>
                </c:pt>
                <c:pt idx="1681">
                  <c:v>1182</c:v>
                </c:pt>
                <c:pt idx="1682">
                  <c:v>1144</c:v>
                </c:pt>
                <c:pt idx="1683">
                  <c:v>1107</c:v>
                </c:pt>
                <c:pt idx="1684">
                  <c:v>1085</c:v>
                </c:pt>
                <c:pt idx="1685">
                  <c:v>1081</c:v>
                </c:pt>
                <c:pt idx="1686">
                  <c:v>1084</c:v>
                </c:pt>
                <c:pt idx="1687">
                  <c:v>1093</c:v>
                </c:pt>
                <c:pt idx="1688">
                  <c:v>1104</c:v>
                </c:pt>
                <c:pt idx="1689">
                  <c:v>1128</c:v>
                </c:pt>
                <c:pt idx="1690">
                  <c:v>1165</c:v>
                </c:pt>
                <c:pt idx="1691">
                  <c:v>1201</c:v>
                </c:pt>
                <c:pt idx="1692">
                  <c:v>1221</c:v>
                </c:pt>
                <c:pt idx="1693">
                  <c:v>1191</c:v>
                </c:pt>
                <c:pt idx="1694">
                  <c:v>1113</c:v>
                </c:pt>
                <c:pt idx="1695">
                  <c:v>1033</c:v>
                </c:pt>
                <c:pt idx="1696">
                  <c:v>995</c:v>
                </c:pt>
                <c:pt idx="1697">
                  <c:v>1033</c:v>
                </c:pt>
                <c:pt idx="1698">
                  <c:v>1120</c:v>
                </c:pt>
                <c:pt idx="1699">
                  <c:v>1207</c:v>
                </c:pt>
                <c:pt idx="1700">
                  <c:v>1244</c:v>
                </c:pt>
                <c:pt idx="1701">
                  <c:v>1205</c:v>
                </c:pt>
                <c:pt idx="1702">
                  <c:v>1126</c:v>
                </c:pt>
                <c:pt idx="1703">
                  <c:v>1049</c:v>
                </c:pt>
                <c:pt idx="1704">
                  <c:v>1018</c:v>
                </c:pt>
                <c:pt idx="1705">
                  <c:v>1031</c:v>
                </c:pt>
                <c:pt idx="1706">
                  <c:v>1055</c:v>
                </c:pt>
                <c:pt idx="1707">
                  <c:v>1079</c:v>
                </c:pt>
                <c:pt idx="1708">
                  <c:v>1096</c:v>
                </c:pt>
                <c:pt idx="1709">
                  <c:v>1105</c:v>
                </c:pt>
                <c:pt idx="1710">
                  <c:v>1109</c:v>
                </c:pt>
                <c:pt idx="1711">
                  <c:v>1111</c:v>
                </c:pt>
                <c:pt idx="1712">
                  <c:v>1108</c:v>
                </c:pt>
                <c:pt idx="1713">
                  <c:v>1078</c:v>
                </c:pt>
                <c:pt idx="1714">
                  <c:v>1019</c:v>
                </c:pt>
                <c:pt idx="1715">
                  <c:v>960</c:v>
                </c:pt>
                <c:pt idx="1716">
                  <c:v>929</c:v>
                </c:pt>
                <c:pt idx="1717">
                  <c:v>976</c:v>
                </c:pt>
                <c:pt idx="1718">
                  <c:v>1088</c:v>
                </c:pt>
                <c:pt idx="1719">
                  <c:v>1202</c:v>
                </c:pt>
                <c:pt idx="1720">
                  <c:v>1257</c:v>
                </c:pt>
                <c:pt idx="1721">
                  <c:v>1211</c:v>
                </c:pt>
                <c:pt idx="1722">
                  <c:v>1107</c:v>
                </c:pt>
                <c:pt idx="1723">
                  <c:v>1004</c:v>
                </c:pt>
                <c:pt idx="1724">
                  <c:v>964</c:v>
                </c:pt>
                <c:pt idx="1725">
                  <c:v>1012</c:v>
                </c:pt>
                <c:pt idx="1726">
                  <c:v>1101</c:v>
                </c:pt>
                <c:pt idx="1727">
                  <c:v>1186</c:v>
                </c:pt>
                <c:pt idx="1728">
                  <c:v>1224</c:v>
                </c:pt>
                <c:pt idx="1729">
                  <c:v>1220</c:v>
                </c:pt>
                <c:pt idx="1730">
                  <c:v>1213</c:v>
                </c:pt>
                <c:pt idx="1731">
                  <c:v>1204</c:v>
                </c:pt>
                <c:pt idx="1732">
                  <c:v>1195</c:v>
                </c:pt>
                <c:pt idx="1733">
                  <c:v>1185</c:v>
                </c:pt>
                <c:pt idx="1734">
                  <c:v>1172</c:v>
                </c:pt>
                <c:pt idx="1735">
                  <c:v>1161</c:v>
                </c:pt>
                <c:pt idx="1736">
                  <c:v>1154</c:v>
                </c:pt>
                <c:pt idx="1737">
                  <c:v>1187</c:v>
                </c:pt>
                <c:pt idx="1738">
                  <c:v>1266</c:v>
                </c:pt>
                <c:pt idx="1739">
                  <c:v>1348</c:v>
                </c:pt>
                <c:pt idx="1740">
                  <c:v>1391</c:v>
                </c:pt>
                <c:pt idx="1741">
                  <c:v>1359</c:v>
                </c:pt>
                <c:pt idx="1742">
                  <c:v>1276</c:v>
                </c:pt>
                <c:pt idx="1743">
                  <c:v>1191</c:v>
                </c:pt>
                <c:pt idx="1744">
                  <c:v>1153</c:v>
                </c:pt>
                <c:pt idx="1745">
                  <c:v>1198</c:v>
                </c:pt>
                <c:pt idx="1746">
                  <c:v>1293</c:v>
                </c:pt>
                <c:pt idx="1747">
                  <c:v>1386</c:v>
                </c:pt>
                <c:pt idx="1748">
                  <c:v>1425</c:v>
                </c:pt>
                <c:pt idx="1749">
                  <c:v>1394</c:v>
                </c:pt>
                <c:pt idx="1750">
                  <c:v>1331</c:v>
                </c:pt>
                <c:pt idx="1751">
                  <c:v>1270</c:v>
                </c:pt>
                <c:pt idx="1752">
                  <c:v>1245</c:v>
                </c:pt>
                <c:pt idx="1753">
                  <c:v>1252</c:v>
                </c:pt>
                <c:pt idx="1754">
                  <c:v>1265</c:v>
                </c:pt>
                <c:pt idx="1755">
                  <c:v>1280</c:v>
                </c:pt>
                <c:pt idx="1756">
                  <c:v>1297</c:v>
                </c:pt>
                <c:pt idx="1757">
                  <c:v>1317</c:v>
                </c:pt>
                <c:pt idx="1758">
                  <c:v>1340</c:v>
                </c:pt>
                <c:pt idx="1759">
                  <c:v>1362</c:v>
                </c:pt>
                <c:pt idx="1760">
                  <c:v>1377</c:v>
                </c:pt>
                <c:pt idx="1761">
                  <c:v>1350</c:v>
                </c:pt>
                <c:pt idx="1762">
                  <c:v>1276</c:v>
                </c:pt>
                <c:pt idx="1763">
                  <c:v>1198</c:v>
                </c:pt>
                <c:pt idx="1764">
                  <c:v>1160</c:v>
                </c:pt>
                <c:pt idx="1765">
                  <c:v>1208</c:v>
                </c:pt>
                <c:pt idx="1766">
                  <c:v>1318</c:v>
                </c:pt>
                <c:pt idx="1767">
                  <c:v>1430</c:v>
                </c:pt>
                <c:pt idx="1768">
                  <c:v>1481</c:v>
                </c:pt>
                <c:pt idx="1769">
                  <c:v>1438</c:v>
                </c:pt>
                <c:pt idx="1770">
                  <c:v>1345</c:v>
                </c:pt>
                <c:pt idx="1771">
                  <c:v>1255</c:v>
                </c:pt>
                <c:pt idx="1772">
                  <c:v>1222</c:v>
                </c:pt>
                <c:pt idx="1773">
                  <c:v>1253</c:v>
                </c:pt>
                <c:pt idx="1774">
                  <c:v>1307</c:v>
                </c:pt>
                <c:pt idx="1775">
                  <c:v>1363</c:v>
                </c:pt>
                <c:pt idx="1776">
                  <c:v>1403</c:v>
                </c:pt>
                <c:pt idx="1777">
                  <c:v>1425</c:v>
                </c:pt>
                <c:pt idx="1778">
                  <c:v>1439</c:v>
                </c:pt>
                <c:pt idx="1779">
                  <c:v>1444</c:v>
                </c:pt>
                <c:pt idx="1780">
                  <c:v>1435</c:v>
                </c:pt>
                <c:pt idx="1781">
                  <c:v>1390</c:v>
                </c:pt>
                <c:pt idx="1782">
                  <c:v>1308</c:v>
                </c:pt>
                <c:pt idx="1783">
                  <c:v>1227</c:v>
                </c:pt>
                <c:pt idx="1784">
                  <c:v>1185</c:v>
                </c:pt>
                <c:pt idx="1785">
                  <c:v>1223</c:v>
                </c:pt>
                <c:pt idx="1786">
                  <c:v>1318</c:v>
                </c:pt>
                <c:pt idx="1787">
                  <c:v>1415</c:v>
                </c:pt>
                <c:pt idx="1788">
                  <c:v>1458</c:v>
                </c:pt>
                <c:pt idx="1789">
                  <c:v>1409</c:v>
                </c:pt>
                <c:pt idx="1790">
                  <c:v>1306</c:v>
                </c:pt>
                <c:pt idx="1791">
                  <c:v>1204</c:v>
                </c:pt>
                <c:pt idx="1792">
                  <c:v>1163</c:v>
                </c:pt>
                <c:pt idx="1793">
                  <c:v>1195</c:v>
                </c:pt>
                <c:pt idx="1794">
                  <c:v>1258</c:v>
                </c:pt>
                <c:pt idx="1795">
                  <c:v>1323</c:v>
                </c:pt>
                <c:pt idx="1796">
                  <c:v>1361</c:v>
                </c:pt>
                <c:pt idx="1797">
                  <c:v>1370</c:v>
                </c:pt>
                <c:pt idx="1798">
                  <c:v>1371</c:v>
                </c:pt>
                <c:pt idx="1799">
                  <c:v>1363</c:v>
                </c:pt>
                <c:pt idx="1800">
                  <c:v>1346</c:v>
                </c:pt>
                <c:pt idx="1801">
                  <c:v>1308</c:v>
                </c:pt>
                <c:pt idx="1802">
                  <c:v>1248</c:v>
                </c:pt>
                <c:pt idx="1803">
                  <c:v>1191</c:v>
                </c:pt>
                <c:pt idx="1804">
                  <c:v>1159</c:v>
                </c:pt>
                <c:pt idx="1805">
                  <c:v>1193</c:v>
                </c:pt>
                <c:pt idx="1806">
                  <c:v>1281</c:v>
                </c:pt>
                <c:pt idx="1807">
                  <c:v>1371</c:v>
                </c:pt>
                <c:pt idx="1808">
                  <c:v>1411</c:v>
                </c:pt>
                <c:pt idx="1809">
                  <c:v>1366</c:v>
                </c:pt>
                <c:pt idx="1810">
                  <c:v>1267</c:v>
                </c:pt>
                <c:pt idx="1811">
                  <c:v>1170</c:v>
                </c:pt>
                <c:pt idx="1812">
                  <c:v>1126</c:v>
                </c:pt>
                <c:pt idx="1813">
                  <c:v>1157</c:v>
                </c:pt>
                <c:pt idx="1814">
                  <c:v>1220</c:v>
                </c:pt>
                <c:pt idx="1815">
                  <c:v>1280</c:v>
                </c:pt>
                <c:pt idx="1816">
                  <c:v>1300</c:v>
                </c:pt>
                <c:pt idx="1817">
                  <c:v>1280</c:v>
                </c:pt>
                <c:pt idx="1818">
                  <c:v>1251</c:v>
                </c:pt>
                <c:pt idx="1819">
                  <c:v>1220</c:v>
                </c:pt>
                <c:pt idx="1820">
                  <c:v>1194</c:v>
                </c:pt>
                <c:pt idx="1821">
                  <c:v>1174</c:v>
                </c:pt>
                <c:pt idx="1822">
                  <c:v>1156</c:v>
                </c:pt>
                <c:pt idx="1823">
                  <c:v>1142</c:v>
                </c:pt>
                <c:pt idx="1824">
                  <c:v>1135</c:v>
                </c:pt>
                <c:pt idx="1825">
                  <c:v>1158</c:v>
                </c:pt>
                <c:pt idx="1826">
                  <c:v>1211</c:v>
                </c:pt>
                <c:pt idx="1827">
                  <c:v>1266</c:v>
                </c:pt>
                <c:pt idx="1828">
                  <c:v>1293</c:v>
                </c:pt>
                <c:pt idx="1829">
                  <c:v>1256</c:v>
                </c:pt>
                <c:pt idx="1830">
                  <c:v>1171</c:v>
                </c:pt>
                <c:pt idx="1831">
                  <c:v>1085</c:v>
                </c:pt>
                <c:pt idx="1832">
                  <c:v>1044</c:v>
                </c:pt>
                <c:pt idx="1833">
                  <c:v>1073</c:v>
                </c:pt>
                <c:pt idx="1834">
                  <c:v>1137</c:v>
                </c:pt>
                <c:pt idx="1835">
                  <c:v>1199</c:v>
                </c:pt>
                <c:pt idx="1836">
                  <c:v>1219</c:v>
                </c:pt>
                <c:pt idx="1837">
                  <c:v>1190</c:v>
                </c:pt>
                <c:pt idx="1838">
                  <c:v>1138</c:v>
                </c:pt>
                <c:pt idx="1839">
                  <c:v>1086</c:v>
                </c:pt>
                <c:pt idx="1840">
                  <c:v>1054</c:v>
                </c:pt>
                <c:pt idx="1841">
                  <c:v>1040</c:v>
                </c:pt>
                <c:pt idx="1842">
                  <c:v>1033</c:v>
                </c:pt>
                <c:pt idx="1843">
                  <c:v>1031</c:v>
                </c:pt>
                <c:pt idx="1844">
                  <c:v>1034</c:v>
                </c:pt>
                <c:pt idx="1845">
                  <c:v>1051</c:v>
                </c:pt>
                <c:pt idx="1846">
                  <c:v>1082</c:v>
                </c:pt>
                <c:pt idx="1847">
                  <c:v>1113</c:v>
                </c:pt>
                <c:pt idx="1848">
                  <c:v>1129</c:v>
                </c:pt>
                <c:pt idx="1849">
                  <c:v>1094</c:v>
                </c:pt>
                <c:pt idx="1850">
                  <c:v>1011</c:v>
                </c:pt>
                <c:pt idx="1851">
                  <c:v>926</c:v>
                </c:pt>
                <c:pt idx="1852">
                  <c:v>886</c:v>
                </c:pt>
                <c:pt idx="1853">
                  <c:v>927</c:v>
                </c:pt>
                <c:pt idx="1854">
                  <c:v>1020</c:v>
                </c:pt>
                <c:pt idx="1855">
                  <c:v>1112</c:v>
                </c:pt>
                <c:pt idx="1856">
                  <c:v>1151</c:v>
                </c:pt>
                <c:pt idx="1857">
                  <c:v>1122</c:v>
                </c:pt>
                <c:pt idx="1858">
                  <c:v>1062</c:v>
                </c:pt>
                <c:pt idx="1859">
                  <c:v>1003</c:v>
                </c:pt>
                <c:pt idx="1860">
                  <c:v>973</c:v>
                </c:pt>
                <c:pt idx="1861">
                  <c:v>972</c:v>
                </c:pt>
                <c:pt idx="1862">
                  <c:v>980</c:v>
                </c:pt>
                <c:pt idx="1863">
                  <c:v>995</c:v>
                </c:pt>
                <c:pt idx="1864">
                  <c:v>1015</c:v>
                </c:pt>
                <c:pt idx="1865">
                  <c:v>1048</c:v>
                </c:pt>
                <c:pt idx="1866">
                  <c:v>1095</c:v>
                </c:pt>
                <c:pt idx="1867">
                  <c:v>1139</c:v>
                </c:pt>
                <c:pt idx="1868">
                  <c:v>1166</c:v>
                </c:pt>
                <c:pt idx="1869">
                  <c:v>1129</c:v>
                </c:pt>
                <c:pt idx="1870">
                  <c:v>1032</c:v>
                </c:pt>
                <c:pt idx="1871">
                  <c:v>932</c:v>
                </c:pt>
                <c:pt idx="1872">
                  <c:v>884</c:v>
                </c:pt>
                <c:pt idx="1873">
                  <c:v>935</c:v>
                </c:pt>
                <c:pt idx="1874">
                  <c:v>1052</c:v>
                </c:pt>
                <c:pt idx="1875">
                  <c:v>1167</c:v>
                </c:pt>
                <c:pt idx="1876">
                  <c:v>1217</c:v>
                </c:pt>
                <c:pt idx="1877">
                  <c:v>1170</c:v>
                </c:pt>
                <c:pt idx="1878">
                  <c:v>1072</c:v>
                </c:pt>
                <c:pt idx="1879">
                  <c:v>978</c:v>
                </c:pt>
                <c:pt idx="1880">
                  <c:v>943</c:v>
                </c:pt>
                <c:pt idx="1881">
                  <c:v>961</c:v>
                </c:pt>
                <c:pt idx="1882">
                  <c:v>989</c:v>
                </c:pt>
                <c:pt idx="1883">
                  <c:v>1019</c:v>
                </c:pt>
                <c:pt idx="1884">
                  <c:v>1046</c:v>
                </c:pt>
                <c:pt idx="1885">
                  <c:v>1070</c:v>
                </c:pt>
                <c:pt idx="1886">
                  <c:v>1094</c:v>
                </c:pt>
                <c:pt idx="1887">
                  <c:v>1113</c:v>
                </c:pt>
                <c:pt idx="1888">
                  <c:v>1125</c:v>
                </c:pt>
                <c:pt idx="1889">
                  <c:v>1087</c:v>
                </c:pt>
                <c:pt idx="1890">
                  <c:v>994</c:v>
                </c:pt>
                <c:pt idx="1891">
                  <c:v>899</c:v>
                </c:pt>
                <c:pt idx="1892">
                  <c:v>851</c:v>
                </c:pt>
                <c:pt idx="1893">
                  <c:v>899</c:v>
                </c:pt>
                <c:pt idx="1894">
                  <c:v>1016</c:v>
                </c:pt>
                <c:pt idx="1895">
                  <c:v>1134</c:v>
                </c:pt>
                <c:pt idx="1896">
                  <c:v>1188</c:v>
                </c:pt>
                <c:pt idx="1897">
                  <c:v>1134</c:v>
                </c:pt>
                <c:pt idx="1898">
                  <c:v>1017</c:v>
                </c:pt>
                <c:pt idx="1899">
                  <c:v>902</c:v>
                </c:pt>
                <c:pt idx="1900">
                  <c:v>855</c:v>
                </c:pt>
                <c:pt idx="1901">
                  <c:v>898</c:v>
                </c:pt>
                <c:pt idx="1902">
                  <c:v>985</c:v>
                </c:pt>
                <c:pt idx="1903">
                  <c:v>1069</c:v>
                </c:pt>
                <c:pt idx="1904">
                  <c:v>1107</c:v>
                </c:pt>
                <c:pt idx="1905">
                  <c:v>1102</c:v>
                </c:pt>
                <c:pt idx="1906">
                  <c:v>1089</c:v>
                </c:pt>
                <c:pt idx="1907">
                  <c:v>1070</c:v>
                </c:pt>
                <c:pt idx="1908">
                  <c:v>1050</c:v>
                </c:pt>
                <c:pt idx="1909">
                  <c:v>1022</c:v>
                </c:pt>
                <c:pt idx="1910">
                  <c:v>985</c:v>
                </c:pt>
                <c:pt idx="1911">
                  <c:v>952</c:v>
                </c:pt>
                <c:pt idx="1912">
                  <c:v>931</c:v>
                </c:pt>
                <c:pt idx="1913">
                  <c:v>983</c:v>
                </c:pt>
                <c:pt idx="1914">
                  <c:v>1111</c:v>
                </c:pt>
                <c:pt idx="1915">
                  <c:v>1244</c:v>
                </c:pt>
                <c:pt idx="1916">
                  <c:v>1312</c:v>
                </c:pt>
                <c:pt idx="1917">
                  <c:v>1253</c:v>
                </c:pt>
                <c:pt idx="1918">
                  <c:v>1109</c:v>
                </c:pt>
                <c:pt idx="1919">
                  <c:v>963</c:v>
                </c:pt>
                <c:pt idx="1920">
                  <c:v>900</c:v>
                </c:pt>
                <c:pt idx="1921">
                  <c:v>973</c:v>
                </c:pt>
                <c:pt idx="1922">
                  <c:v>1127</c:v>
                </c:pt>
                <c:pt idx="1923">
                  <c:v>1277</c:v>
                </c:pt>
                <c:pt idx="1924">
                  <c:v>1341</c:v>
                </c:pt>
                <c:pt idx="1925">
                  <c:v>1304</c:v>
                </c:pt>
                <c:pt idx="1926">
                  <c:v>1231</c:v>
                </c:pt>
                <c:pt idx="1927">
                  <c:v>1156</c:v>
                </c:pt>
                <c:pt idx="1928">
                  <c:v>1117</c:v>
                </c:pt>
                <c:pt idx="1929">
                  <c:v>1115</c:v>
                </c:pt>
                <c:pt idx="1930">
                  <c:v>1126</c:v>
                </c:pt>
                <c:pt idx="1931">
                  <c:v>1150</c:v>
                </c:pt>
                <c:pt idx="1932">
                  <c:v>1182</c:v>
                </c:pt>
                <c:pt idx="1933">
                  <c:v>1247</c:v>
                </c:pt>
                <c:pt idx="1934">
                  <c:v>1347</c:v>
                </c:pt>
                <c:pt idx="1935">
                  <c:v>1443</c:v>
                </c:pt>
                <c:pt idx="1936">
                  <c:v>1499</c:v>
                </c:pt>
                <c:pt idx="1937">
                  <c:v>1440</c:v>
                </c:pt>
                <c:pt idx="1938">
                  <c:v>1281</c:v>
                </c:pt>
                <c:pt idx="1939">
                  <c:v>1115</c:v>
                </c:pt>
                <c:pt idx="1940">
                  <c:v>1037</c:v>
                </c:pt>
                <c:pt idx="1941">
                  <c:v>1127</c:v>
                </c:pt>
                <c:pt idx="1942">
                  <c:v>1327</c:v>
                </c:pt>
                <c:pt idx="1943">
                  <c:v>1525</c:v>
                </c:pt>
                <c:pt idx="1944">
                  <c:v>1609</c:v>
                </c:pt>
                <c:pt idx="1945">
                  <c:v>1529</c:v>
                </c:pt>
                <c:pt idx="1946">
                  <c:v>1365</c:v>
                </c:pt>
                <c:pt idx="1947">
                  <c:v>1208</c:v>
                </c:pt>
                <c:pt idx="1948">
                  <c:v>1145</c:v>
                </c:pt>
                <c:pt idx="1949">
                  <c:v>1166</c:v>
                </c:pt>
                <c:pt idx="1950">
                  <c:v>1197</c:v>
                </c:pt>
                <c:pt idx="1951">
                  <c:v>1232</c:v>
                </c:pt>
                <c:pt idx="1952">
                  <c:v>1266</c:v>
                </c:pt>
                <c:pt idx="1953">
                  <c:v>1302</c:v>
                </c:pt>
                <c:pt idx="1954">
                  <c:v>1340</c:v>
                </c:pt>
                <c:pt idx="1955">
                  <c:v>1374</c:v>
                </c:pt>
                <c:pt idx="1956">
                  <c:v>1399</c:v>
                </c:pt>
                <c:pt idx="1957">
                  <c:v>1350</c:v>
                </c:pt>
                <c:pt idx="1958">
                  <c:v>1219</c:v>
                </c:pt>
                <c:pt idx="1959">
                  <c:v>1081</c:v>
                </c:pt>
                <c:pt idx="1960">
                  <c:v>1012</c:v>
                </c:pt>
                <c:pt idx="1961">
                  <c:v>1091</c:v>
                </c:pt>
                <c:pt idx="1962">
                  <c:v>1276</c:v>
                </c:pt>
                <c:pt idx="1963">
                  <c:v>1463</c:v>
                </c:pt>
                <c:pt idx="1964">
                  <c:v>1547</c:v>
                </c:pt>
                <c:pt idx="1965">
                  <c:v>1462</c:v>
                </c:pt>
                <c:pt idx="1966">
                  <c:v>1279</c:v>
                </c:pt>
                <c:pt idx="1967">
                  <c:v>1100</c:v>
                </c:pt>
                <c:pt idx="1968">
                  <c:v>1023</c:v>
                </c:pt>
                <c:pt idx="1969">
                  <c:v>1075</c:v>
                </c:pt>
                <c:pt idx="1970">
                  <c:v>1178</c:v>
                </c:pt>
                <c:pt idx="1971">
                  <c:v>1277</c:v>
                </c:pt>
                <c:pt idx="1972">
                  <c:v>1315</c:v>
                </c:pt>
                <c:pt idx="1973">
                  <c:v>1297</c:v>
                </c:pt>
                <c:pt idx="1974">
                  <c:v>1265</c:v>
                </c:pt>
                <c:pt idx="1975">
                  <c:v>1226</c:v>
                </c:pt>
                <c:pt idx="1976">
                  <c:v>1185</c:v>
                </c:pt>
                <c:pt idx="1977">
                  <c:v>1133</c:v>
                </c:pt>
                <c:pt idx="1978">
                  <c:v>1071</c:v>
                </c:pt>
                <c:pt idx="1979">
                  <c:v>1012</c:v>
                </c:pt>
                <c:pt idx="1980">
                  <c:v>975</c:v>
                </c:pt>
                <c:pt idx="1981">
                  <c:v>1033</c:v>
                </c:pt>
                <c:pt idx="1982">
                  <c:v>1190</c:v>
                </c:pt>
                <c:pt idx="1983">
                  <c:v>1354</c:v>
                </c:pt>
                <c:pt idx="1984">
                  <c:v>1433</c:v>
                </c:pt>
                <c:pt idx="1985">
                  <c:v>1346</c:v>
                </c:pt>
                <c:pt idx="1986">
                  <c:v>1145</c:v>
                </c:pt>
                <c:pt idx="1987">
                  <c:v>943</c:v>
                </c:pt>
                <c:pt idx="1988">
                  <c:v>852</c:v>
                </c:pt>
                <c:pt idx="1989">
                  <c:v>930</c:v>
                </c:pt>
                <c:pt idx="1990">
                  <c:v>1096</c:v>
                </c:pt>
                <c:pt idx="1991">
                  <c:v>1256</c:v>
                </c:pt>
                <c:pt idx="1992">
                  <c:v>1317</c:v>
                </c:pt>
                <c:pt idx="1993">
                  <c:v>1259</c:v>
                </c:pt>
                <c:pt idx="1994">
                  <c:v>1158</c:v>
                </c:pt>
                <c:pt idx="1995">
                  <c:v>1058</c:v>
                </c:pt>
                <c:pt idx="1996">
                  <c:v>1001</c:v>
                </c:pt>
                <c:pt idx="1997">
                  <c:v>986</c:v>
                </c:pt>
                <c:pt idx="1998">
                  <c:v>981</c:v>
                </c:pt>
                <c:pt idx="1999">
                  <c:v>984</c:v>
                </c:pt>
                <c:pt idx="2000">
                  <c:v>996</c:v>
                </c:pt>
                <c:pt idx="2001">
                  <c:v>1030</c:v>
                </c:pt>
                <c:pt idx="2002">
                  <c:v>1084</c:v>
                </c:pt>
                <c:pt idx="2003">
                  <c:v>1138</c:v>
                </c:pt>
                <c:pt idx="2004">
                  <c:v>1169</c:v>
                </c:pt>
                <c:pt idx="2005">
                  <c:v>1111</c:v>
                </c:pt>
                <c:pt idx="2006">
                  <c:v>969</c:v>
                </c:pt>
                <c:pt idx="2007">
                  <c:v>822</c:v>
                </c:pt>
                <c:pt idx="2008">
                  <c:v>749</c:v>
                </c:pt>
                <c:pt idx="2009">
                  <c:v>826</c:v>
                </c:pt>
                <c:pt idx="2010">
                  <c:v>1004</c:v>
                </c:pt>
                <c:pt idx="2011">
                  <c:v>1183</c:v>
                </c:pt>
                <c:pt idx="2012">
                  <c:v>1263</c:v>
                </c:pt>
                <c:pt idx="2013">
                  <c:v>1183</c:v>
                </c:pt>
                <c:pt idx="2014">
                  <c:v>1014</c:v>
                </c:pt>
                <c:pt idx="2015">
                  <c:v>848</c:v>
                </c:pt>
                <c:pt idx="2016">
                  <c:v>782</c:v>
                </c:pt>
                <c:pt idx="2017">
                  <c:v>832</c:v>
                </c:pt>
                <c:pt idx="2018">
                  <c:v>924</c:v>
                </c:pt>
                <c:pt idx="2019">
                  <c:v>1020</c:v>
                </c:pt>
                <c:pt idx="2020">
                  <c:v>1078</c:v>
                </c:pt>
                <c:pt idx="2021">
                  <c:v>1098</c:v>
                </c:pt>
                <c:pt idx="2022">
                  <c:v>1104</c:v>
                </c:pt>
                <c:pt idx="2023">
                  <c:v>1095</c:v>
                </c:pt>
                <c:pt idx="2024">
                  <c:v>1071</c:v>
                </c:pt>
                <c:pt idx="2025">
                  <c:v>1003</c:v>
                </c:pt>
                <c:pt idx="2026">
                  <c:v>895</c:v>
                </c:pt>
                <c:pt idx="2027">
                  <c:v>789</c:v>
                </c:pt>
                <c:pt idx="2028">
                  <c:v>729</c:v>
                </c:pt>
                <c:pt idx="2029">
                  <c:v>778</c:v>
                </c:pt>
                <c:pt idx="2030">
                  <c:v>915</c:v>
                </c:pt>
                <c:pt idx="2031">
                  <c:v>1057</c:v>
                </c:pt>
                <c:pt idx="2032">
                  <c:v>1122</c:v>
                </c:pt>
                <c:pt idx="2033">
                  <c:v>1041</c:v>
                </c:pt>
                <c:pt idx="2034">
                  <c:v>862</c:v>
                </c:pt>
                <c:pt idx="2035">
                  <c:v>683</c:v>
                </c:pt>
                <c:pt idx="2036">
                  <c:v>603</c:v>
                </c:pt>
                <c:pt idx="2037">
                  <c:v>674</c:v>
                </c:pt>
                <c:pt idx="2038">
                  <c:v>825</c:v>
                </c:pt>
                <c:pt idx="2039">
                  <c:v>971</c:v>
                </c:pt>
                <c:pt idx="2040">
                  <c:v>1027</c:v>
                </c:pt>
                <c:pt idx="2041">
                  <c:v>981</c:v>
                </c:pt>
                <c:pt idx="2042">
                  <c:v>899</c:v>
                </c:pt>
                <c:pt idx="2043">
                  <c:v>815</c:v>
                </c:pt>
                <c:pt idx="2044">
                  <c:v>762</c:v>
                </c:pt>
                <c:pt idx="2045">
                  <c:v>742</c:v>
                </c:pt>
                <c:pt idx="2046">
                  <c:v>732</c:v>
                </c:pt>
                <c:pt idx="2047">
                  <c:v>734</c:v>
                </c:pt>
                <c:pt idx="2048">
                  <c:v>748</c:v>
                </c:pt>
                <c:pt idx="2049">
                  <c:v>798</c:v>
                </c:pt>
                <c:pt idx="2050">
                  <c:v>885</c:v>
                </c:pt>
                <c:pt idx="2051">
                  <c:v>971</c:v>
                </c:pt>
                <c:pt idx="2052">
                  <c:v>1017</c:v>
                </c:pt>
                <c:pt idx="2053">
                  <c:v>956</c:v>
                </c:pt>
                <c:pt idx="2054">
                  <c:v>805</c:v>
                </c:pt>
                <c:pt idx="2055">
                  <c:v>649</c:v>
                </c:pt>
                <c:pt idx="2056">
                  <c:v>576</c:v>
                </c:pt>
                <c:pt idx="2057">
                  <c:v>653</c:v>
                </c:pt>
                <c:pt idx="2058">
                  <c:v>823</c:v>
                </c:pt>
                <c:pt idx="2059">
                  <c:v>992</c:v>
                </c:pt>
                <c:pt idx="2060">
                  <c:v>1064</c:v>
                </c:pt>
                <c:pt idx="2061">
                  <c:v>999</c:v>
                </c:pt>
                <c:pt idx="2062">
                  <c:v>868</c:v>
                </c:pt>
                <c:pt idx="2063">
                  <c:v>742</c:v>
                </c:pt>
                <c:pt idx="2064">
                  <c:v>692</c:v>
                </c:pt>
                <c:pt idx="2065">
                  <c:v>714</c:v>
                </c:pt>
                <c:pt idx="2066">
                  <c:v>750</c:v>
                </c:pt>
                <c:pt idx="2067">
                  <c:v>788</c:v>
                </c:pt>
                <c:pt idx="2068">
                  <c:v>815</c:v>
                </c:pt>
                <c:pt idx="2069">
                  <c:v>832</c:v>
                </c:pt>
                <c:pt idx="2070">
                  <c:v>844</c:v>
                </c:pt>
                <c:pt idx="2071">
                  <c:v>851</c:v>
                </c:pt>
                <c:pt idx="2072">
                  <c:v>850</c:v>
                </c:pt>
                <c:pt idx="2073">
                  <c:v>803</c:v>
                </c:pt>
                <c:pt idx="2074">
                  <c:v>707</c:v>
                </c:pt>
                <c:pt idx="2075">
                  <c:v>610</c:v>
                </c:pt>
                <c:pt idx="2076">
                  <c:v>561</c:v>
                </c:pt>
                <c:pt idx="2077">
                  <c:v>617</c:v>
                </c:pt>
                <c:pt idx="2078">
                  <c:v>754</c:v>
                </c:pt>
                <c:pt idx="2079">
                  <c:v>894</c:v>
                </c:pt>
                <c:pt idx="2080">
                  <c:v>958</c:v>
                </c:pt>
                <c:pt idx="2081">
                  <c:v>897</c:v>
                </c:pt>
                <c:pt idx="2082">
                  <c:v>762</c:v>
                </c:pt>
                <c:pt idx="2083">
                  <c:v>630</c:v>
                </c:pt>
                <c:pt idx="2084">
                  <c:v>576</c:v>
                </c:pt>
                <c:pt idx="2085">
                  <c:v>626</c:v>
                </c:pt>
                <c:pt idx="2086">
                  <c:v>724</c:v>
                </c:pt>
                <c:pt idx="2087">
                  <c:v>823</c:v>
                </c:pt>
                <c:pt idx="2088">
                  <c:v>874</c:v>
                </c:pt>
                <c:pt idx="2089">
                  <c:v>879</c:v>
                </c:pt>
                <c:pt idx="2090">
                  <c:v>871</c:v>
                </c:pt>
                <c:pt idx="2091">
                  <c:v>854</c:v>
                </c:pt>
                <c:pt idx="2092">
                  <c:v>829</c:v>
                </c:pt>
                <c:pt idx="2093">
                  <c:v>786</c:v>
                </c:pt>
                <c:pt idx="2094">
                  <c:v>723</c:v>
                </c:pt>
                <c:pt idx="2095">
                  <c:v>664</c:v>
                </c:pt>
                <c:pt idx="2096">
                  <c:v>631</c:v>
                </c:pt>
                <c:pt idx="2097">
                  <c:v>683</c:v>
                </c:pt>
                <c:pt idx="2098">
                  <c:v>818</c:v>
                </c:pt>
                <c:pt idx="2099">
                  <c:v>957</c:v>
                </c:pt>
                <c:pt idx="2100">
                  <c:v>1022</c:v>
                </c:pt>
                <c:pt idx="2101">
                  <c:v>953</c:v>
                </c:pt>
                <c:pt idx="2102">
                  <c:v>798</c:v>
                </c:pt>
                <c:pt idx="2103">
                  <c:v>644</c:v>
                </c:pt>
                <c:pt idx="2104">
                  <c:v>577</c:v>
                </c:pt>
                <c:pt idx="2105">
                  <c:v>629</c:v>
                </c:pt>
                <c:pt idx="2106">
                  <c:v>738</c:v>
                </c:pt>
                <c:pt idx="2107">
                  <c:v>841</c:v>
                </c:pt>
                <c:pt idx="2108">
                  <c:v>876</c:v>
                </c:pt>
                <c:pt idx="2109">
                  <c:v>847</c:v>
                </c:pt>
                <c:pt idx="2110">
                  <c:v>805</c:v>
                </c:pt>
                <c:pt idx="2111">
                  <c:v>758</c:v>
                </c:pt>
                <c:pt idx="2112">
                  <c:v>718</c:v>
                </c:pt>
                <c:pt idx="2113">
                  <c:v>682</c:v>
                </c:pt>
                <c:pt idx="2114">
                  <c:v>647</c:v>
                </c:pt>
                <c:pt idx="2115">
                  <c:v>618</c:v>
                </c:pt>
                <c:pt idx="2116">
                  <c:v>602</c:v>
                </c:pt>
                <c:pt idx="2117">
                  <c:v>643</c:v>
                </c:pt>
                <c:pt idx="2118">
                  <c:v>747</c:v>
                </c:pt>
                <c:pt idx="2119">
                  <c:v>854</c:v>
                </c:pt>
                <c:pt idx="2120">
                  <c:v>908</c:v>
                </c:pt>
                <c:pt idx="2121">
                  <c:v>847</c:v>
                </c:pt>
                <c:pt idx="2122">
                  <c:v>705</c:v>
                </c:pt>
                <c:pt idx="2123">
                  <c:v>561</c:v>
                </c:pt>
                <c:pt idx="2124">
                  <c:v>497</c:v>
                </c:pt>
                <c:pt idx="2125">
                  <c:v>564</c:v>
                </c:pt>
                <c:pt idx="2126">
                  <c:v>707</c:v>
                </c:pt>
                <c:pt idx="2127">
                  <c:v>848</c:v>
                </c:pt>
                <c:pt idx="2128">
                  <c:v>907</c:v>
                </c:pt>
                <c:pt idx="2129">
                  <c:v>870</c:v>
                </c:pt>
                <c:pt idx="2130">
                  <c:v>799</c:v>
                </c:pt>
                <c:pt idx="2131">
                  <c:v>728</c:v>
                </c:pt>
                <c:pt idx="2132">
                  <c:v>693</c:v>
                </c:pt>
                <c:pt idx="2133">
                  <c:v>692</c:v>
                </c:pt>
                <c:pt idx="2134">
                  <c:v>701</c:v>
                </c:pt>
                <c:pt idx="2135">
                  <c:v>718</c:v>
                </c:pt>
                <c:pt idx="2136">
                  <c:v>740</c:v>
                </c:pt>
                <c:pt idx="2137">
                  <c:v>781</c:v>
                </c:pt>
                <c:pt idx="2138">
                  <c:v>839</c:v>
                </c:pt>
                <c:pt idx="2139">
                  <c:v>895</c:v>
                </c:pt>
                <c:pt idx="2140">
                  <c:v>929</c:v>
                </c:pt>
                <c:pt idx="2141">
                  <c:v>890</c:v>
                </c:pt>
                <c:pt idx="2142">
                  <c:v>781</c:v>
                </c:pt>
                <c:pt idx="2143">
                  <c:v>667</c:v>
                </c:pt>
                <c:pt idx="2144">
                  <c:v>613</c:v>
                </c:pt>
                <c:pt idx="2145">
                  <c:v>681</c:v>
                </c:pt>
                <c:pt idx="2146">
                  <c:v>834</c:v>
                </c:pt>
                <c:pt idx="2147">
                  <c:v>988</c:v>
                </c:pt>
                <c:pt idx="2148">
                  <c:v>1057</c:v>
                </c:pt>
                <c:pt idx="2149">
                  <c:v>996</c:v>
                </c:pt>
                <c:pt idx="2150">
                  <c:v>865</c:v>
                </c:pt>
                <c:pt idx="2151">
                  <c:v>739</c:v>
                </c:pt>
                <c:pt idx="2152">
                  <c:v>692</c:v>
                </c:pt>
                <c:pt idx="2153">
                  <c:v>730</c:v>
                </c:pt>
                <c:pt idx="2154">
                  <c:v>796</c:v>
                </c:pt>
                <c:pt idx="2155">
                  <c:v>866</c:v>
                </c:pt>
                <c:pt idx="2156">
                  <c:v>917</c:v>
                </c:pt>
                <c:pt idx="2157">
                  <c:v>947</c:v>
                </c:pt>
                <c:pt idx="2158">
                  <c:v>970</c:v>
                </c:pt>
                <c:pt idx="2159">
                  <c:v>983</c:v>
                </c:pt>
                <c:pt idx="2160">
                  <c:v>982</c:v>
                </c:pt>
                <c:pt idx="2161">
                  <c:v>932</c:v>
                </c:pt>
                <c:pt idx="2162">
                  <c:v>830</c:v>
                </c:pt>
                <c:pt idx="2163">
                  <c:v>727</c:v>
                </c:pt>
                <c:pt idx="2164">
                  <c:v>673</c:v>
                </c:pt>
                <c:pt idx="2165">
                  <c:v>743</c:v>
                </c:pt>
                <c:pt idx="2166">
                  <c:v>910</c:v>
                </c:pt>
                <c:pt idx="2167">
                  <c:v>1079</c:v>
                </c:pt>
                <c:pt idx="2168">
                  <c:v>1157</c:v>
                </c:pt>
                <c:pt idx="2169">
                  <c:v>1077</c:v>
                </c:pt>
                <c:pt idx="2170">
                  <c:v>903</c:v>
                </c:pt>
                <c:pt idx="2171">
                  <c:v>731</c:v>
                </c:pt>
                <c:pt idx="2172">
                  <c:v>657</c:v>
                </c:pt>
                <c:pt idx="2173">
                  <c:v>713</c:v>
                </c:pt>
                <c:pt idx="2174">
                  <c:v>825</c:v>
                </c:pt>
                <c:pt idx="2175">
                  <c:v>931</c:v>
                </c:pt>
                <c:pt idx="2176">
                  <c:v>971</c:v>
                </c:pt>
                <c:pt idx="2177">
                  <c:v>951</c:v>
                </c:pt>
                <c:pt idx="2178">
                  <c:v>922</c:v>
                </c:pt>
                <c:pt idx="2179">
                  <c:v>888</c:v>
                </c:pt>
                <c:pt idx="2180">
                  <c:v>854</c:v>
                </c:pt>
                <c:pt idx="2181">
                  <c:v>818</c:v>
                </c:pt>
                <c:pt idx="2182">
                  <c:v>777</c:v>
                </c:pt>
                <c:pt idx="2183">
                  <c:v>740</c:v>
                </c:pt>
                <c:pt idx="2184">
                  <c:v>714</c:v>
                </c:pt>
                <c:pt idx="2185">
                  <c:v>760</c:v>
                </c:pt>
                <c:pt idx="2186">
                  <c:v>882</c:v>
                </c:pt>
                <c:pt idx="2187">
                  <c:v>1011</c:v>
                </c:pt>
                <c:pt idx="2188">
                  <c:v>1076</c:v>
                </c:pt>
                <c:pt idx="2189">
                  <c:v>1006</c:v>
                </c:pt>
                <c:pt idx="2190">
                  <c:v>841</c:v>
                </c:pt>
                <c:pt idx="2191">
                  <c:v>673</c:v>
                </c:pt>
                <c:pt idx="2192">
                  <c:v>598</c:v>
                </c:pt>
                <c:pt idx="2193">
                  <c:v>677</c:v>
                </c:pt>
                <c:pt idx="2194">
                  <c:v>848</c:v>
                </c:pt>
                <c:pt idx="2195">
                  <c:v>1016</c:v>
                </c:pt>
                <c:pt idx="2196">
                  <c:v>1087</c:v>
                </c:pt>
                <c:pt idx="2197">
                  <c:v>1030</c:v>
                </c:pt>
                <c:pt idx="2198">
                  <c:v>917</c:v>
                </c:pt>
                <c:pt idx="2199">
                  <c:v>809</c:v>
                </c:pt>
                <c:pt idx="2200">
                  <c:v>768</c:v>
                </c:pt>
                <c:pt idx="2201">
                  <c:v>784</c:v>
                </c:pt>
                <c:pt idx="2202">
                  <c:v>808</c:v>
                </c:pt>
                <c:pt idx="2203">
                  <c:v>835</c:v>
                </c:pt>
                <c:pt idx="2204">
                  <c:v>861</c:v>
                </c:pt>
                <c:pt idx="2205">
                  <c:v>889</c:v>
                </c:pt>
                <c:pt idx="2206">
                  <c:v>919</c:v>
                </c:pt>
                <c:pt idx="2207">
                  <c:v>947</c:v>
                </c:pt>
                <c:pt idx="2208">
                  <c:v>965</c:v>
                </c:pt>
                <c:pt idx="2209">
                  <c:v>915</c:v>
                </c:pt>
                <c:pt idx="2210">
                  <c:v>787</c:v>
                </c:pt>
                <c:pt idx="2211">
                  <c:v>655</c:v>
                </c:pt>
                <c:pt idx="2212">
                  <c:v>589</c:v>
                </c:pt>
                <c:pt idx="2213">
                  <c:v>650</c:v>
                </c:pt>
                <c:pt idx="2214">
                  <c:v>796</c:v>
                </c:pt>
                <c:pt idx="2215">
                  <c:v>944</c:v>
                </c:pt>
                <c:pt idx="2216">
                  <c:v>1011</c:v>
                </c:pt>
                <c:pt idx="2217">
                  <c:v>947</c:v>
                </c:pt>
                <c:pt idx="2218">
                  <c:v>807</c:v>
                </c:pt>
                <c:pt idx="2219">
                  <c:v>671</c:v>
                </c:pt>
                <c:pt idx="2220">
                  <c:v>616</c:v>
                </c:pt>
                <c:pt idx="2221">
                  <c:v>672</c:v>
                </c:pt>
                <c:pt idx="2222">
                  <c:v>779</c:v>
                </c:pt>
                <c:pt idx="2223">
                  <c:v>883</c:v>
                </c:pt>
                <c:pt idx="2224">
                  <c:v>929</c:v>
                </c:pt>
                <c:pt idx="2225">
                  <c:v>923</c:v>
                </c:pt>
                <c:pt idx="2226">
                  <c:v>910</c:v>
                </c:pt>
                <c:pt idx="2227">
                  <c:v>892</c:v>
                </c:pt>
                <c:pt idx="2228">
                  <c:v>874</c:v>
                </c:pt>
                <c:pt idx="2229">
                  <c:v>850</c:v>
                </c:pt>
                <c:pt idx="2230">
                  <c:v>821</c:v>
                </c:pt>
                <c:pt idx="2231">
                  <c:v>794</c:v>
                </c:pt>
                <c:pt idx="2232">
                  <c:v>776</c:v>
                </c:pt>
                <c:pt idx="2233">
                  <c:v>825</c:v>
                </c:pt>
                <c:pt idx="2234">
                  <c:v>946</c:v>
                </c:pt>
                <c:pt idx="2235">
                  <c:v>1073</c:v>
                </c:pt>
                <c:pt idx="2236">
                  <c:v>1138</c:v>
                </c:pt>
                <c:pt idx="2237">
                  <c:v>1074</c:v>
                </c:pt>
                <c:pt idx="2238">
                  <c:v>918</c:v>
                </c:pt>
                <c:pt idx="2239">
                  <c:v>760</c:v>
                </c:pt>
                <c:pt idx="2240">
                  <c:v>689</c:v>
                </c:pt>
                <c:pt idx="2241">
                  <c:v>767</c:v>
                </c:pt>
                <c:pt idx="2242">
                  <c:v>933</c:v>
                </c:pt>
                <c:pt idx="2243">
                  <c:v>1096</c:v>
                </c:pt>
                <c:pt idx="2244">
                  <c:v>1166</c:v>
                </c:pt>
                <c:pt idx="2245">
                  <c:v>1116</c:v>
                </c:pt>
                <c:pt idx="2246">
                  <c:v>1019</c:v>
                </c:pt>
                <c:pt idx="2247">
                  <c:v>923</c:v>
                </c:pt>
                <c:pt idx="2248">
                  <c:v>882</c:v>
                </c:pt>
                <c:pt idx="2249">
                  <c:v>890</c:v>
                </c:pt>
                <c:pt idx="2250">
                  <c:v>908</c:v>
                </c:pt>
                <c:pt idx="2251">
                  <c:v>932</c:v>
                </c:pt>
                <c:pt idx="2252">
                  <c:v>961</c:v>
                </c:pt>
                <c:pt idx="2253">
                  <c:v>999</c:v>
                </c:pt>
                <c:pt idx="2254">
                  <c:v>1047</c:v>
                </c:pt>
                <c:pt idx="2255">
                  <c:v>1093</c:v>
                </c:pt>
                <c:pt idx="2256">
                  <c:v>1122</c:v>
                </c:pt>
                <c:pt idx="2257">
                  <c:v>1080</c:v>
                </c:pt>
                <c:pt idx="2258">
                  <c:v>964</c:v>
                </c:pt>
                <c:pt idx="2259">
                  <c:v>844</c:v>
                </c:pt>
                <c:pt idx="2260">
                  <c:v>785</c:v>
                </c:pt>
                <c:pt idx="2261">
                  <c:v>856</c:v>
                </c:pt>
                <c:pt idx="2262">
                  <c:v>1018</c:v>
                </c:pt>
                <c:pt idx="2263">
                  <c:v>1180</c:v>
                </c:pt>
                <c:pt idx="2264">
                  <c:v>1253</c:v>
                </c:pt>
                <c:pt idx="2265">
                  <c:v>1190</c:v>
                </c:pt>
                <c:pt idx="2266">
                  <c:v>1056</c:v>
                </c:pt>
                <c:pt idx="2267">
                  <c:v>928</c:v>
                </c:pt>
                <c:pt idx="2268">
                  <c:v>881</c:v>
                </c:pt>
                <c:pt idx="2269">
                  <c:v>923</c:v>
                </c:pt>
                <c:pt idx="2270">
                  <c:v>993</c:v>
                </c:pt>
                <c:pt idx="2271">
                  <c:v>1068</c:v>
                </c:pt>
                <c:pt idx="2272">
                  <c:v>1122</c:v>
                </c:pt>
                <c:pt idx="2273">
                  <c:v>1156</c:v>
                </c:pt>
                <c:pt idx="2274">
                  <c:v>1182</c:v>
                </c:pt>
                <c:pt idx="2275">
                  <c:v>1199</c:v>
                </c:pt>
                <c:pt idx="2276">
                  <c:v>1202</c:v>
                </c:pt>
                <c:pt idx="2277">
                  <c:v>1157</c:v>
                </c:pt>
                <c:pt idx="2278">
                  <c:v>1063</c:v>
                </c:pt>
                <c:pt idx="2279">
                  <c:v>970</c:v>
                </c:pt>
                <c:pt idx="2280">
                  <c:v>924</c:v>
                </c:pt>
                <c:pt idx="2281">
                  <c:v>994</c:v>
                </c:pt>
                <c:pt idx="2282">
                  <c:v>1158</c:v>
                </c:pt>
                <c:pt idx="2283">
                  <c:v>1324</c:v>
                </c:pt>
                <c:pt idx="2284">
                  <c:v>1401</c:v>
                </c:pt>
                <c:pt idx="2285">
                  <c:v>1339</c:v>
                </c:pt>
                <c:pt idx="2286">
                  <c:v>1200</c:v>
                </c:pt>
                <c:pt idx="2287">
                  <c:v>1065</c:v>
                </c:pt>
                <c:pt idx="2288">
                  <c:v>1014</c:v>
                </c:pt>
                <c:pt idx="2289">
                  <c:v>1067</c:v>
                </c:pt>
                <c:pt idx="2290">
                  <c:v>1163</c:v>
                </c:pt>
                <c:pt idx="2291">
                  <c:v>1256</c:v>
                </c:pt>
                <c:pt idx="2292">
                  <c:v>1305</c:v>
                </c:pt>
                <c:pt idx="2293">
                  <c:v>1313</c:v>
                </c:pt>
                <c:pt idx="2294">
                  <c:v>1315</c:v>
                </c:pt>
                <c:pt idx="2295">
                  <c:v>1313</c:v>
                </c:pt>
                <c:pt idx="2296">
                  <c:v>1307</c:v>
                </c:pt>
                <c:pt idx="2297">
                  <c:v>1290</c:v>
                </c:pt>
                <c:pt idx="2298">
                  <c:v>1264</c:v>
                </c:pt>
                <c:pt idx="2299">
                  <c:v>1239</c:v>
                </c:pt>
                <c:pt idx="2300">
                  <c:v>1226</c:v>
                </c:pt>
                <c:pt idx="2301">
                  <c:v>1272</c:v>
                </c:pt>
                <c:pt idx="2302">
                  <c:v>1378</c:v>
                </c:pt>
                <c:pt idx="2303">
                  <c:v>1489</c:v>
                </c:pt>
                <c:pt idx="2304">
                  <c:v>1548</c:v>
                </c:pt>
                <c:pt idx="2305">
                  <c:v>1514</c:v>
                </c:pt>
                <c:pt idx="2306">
                  <c:v>1421</c:v>
                </c:pt>
                <c:pt idx="2307">
                  <c:v>1329</c:v>
                </c:pt>
                <c:pt idx="2308">
                  <c:v>1294</c:v>
                </c:pt>
                <c:pt idx="2309">
                  <c:v>1355</c:v>
                </c:pt>
                <c:pt idx="2310">
                  <c:v>1468</c:v>
                </c:pt>
                <c:pt idx="2311">
                  <c:v>1578</c:v>
                </c:pt>
                <c:pt idx="2312">
                  <c:v>1626</c:v>
                </c:pt>
                <c:pt idx="2313">
                  <c:v>1613</c:v>
                </c:pt>
                <c:pt idx="2314">
                  <c:v>1588</c:v>
                </c:pt>
                <c:pt idx="2315">
                  <c:v>1561</c:v>
                </c:pt>
                <c:pt idx="2316">
                  <c:v>1547</c:v>
                </c:pt>
                <c:pt idx="2317">
                  <c:v>1546</c:v>
                </c:pt>
                <c:pt idx="2318">
                  <c:v>1550</c:v>
                </c:pt>
                <c:pt idx="2319">
                  <c:v>1560</c:v>
                </c:pt>
                <c:pt idx="2320">
                  <c:v>1575</c:v>
                </c:pt>
                <c:pt idx="2321">
                  <c:v>1620</c:v>
                </c:pt>
                <c:pt idx="2322">
                  <c:v>1697</c:v>
                </c:pt>
                <c:pt idx="2323">
                  <c:v>1773</c:v>
                </c:pt>
                <c:pt idx="2324">
                  <c:v>1819</c:v>
                </c:pt>
                <c:pt idx="2325">
                  <c:v>1794</c:v>
                </c:pt>
                <c:pt idx="2326">
                  <c:v>1713</c:v>
                </c:pt>
                <c:pt idx="2327">
                  <c:v>1629</c:v>
                </c:pt>
                <c:pt idx="2328">
                  <c:v>1596</c:v>
                </c:pt>
                <c:pt idx="2329">
                  <c:v>1657</c:v>
                </c:pt>
                <c:pt idx="2330">
                  <c:v>1780</c:v>
                </c:pt>
                <c:pt idx="2331">
                  <c:v>1899</c:v>
                </c:pt>
                <c:pt idx="2332">
                  <c:v>1951</c:v>
                </c:pt>
                <c:pt idx="2333">
                  <c:v>1936</c:v>
                </c:pt>
                <c:pt idx="2334">
                  <c:v>1905</c:v>
                </c:pt>
                <c:pt idx="2335">
                  <c:v>1873</c:v>
                </c:pt>
                <c:pt idx="2336">
                  <c:v>1853</c:v>
                </c:pt>
                <c:pt idx="2337">
                  <c:v>1847</c:v>
                </c:pt>
                <c:pt idx="2338">
                  <c:v>1845</c:v>
                </c:pt>
                <c:pt idx="2339">
                  <c:v>1848</c:v>
                </c:pt>
                <c:pt idx="2340">
                  <c:v>1860</c:v>
                </c:pt>
                <c:pt idx="2341">
                  <c:v>1903</c:v>
                </c:pt>
                <c:pt idx="2342">
                  <c:v>1978</c:v>
                </c:pt>
                <c:pt idx="2343">
                  <c:v>2053</c:v>
                </c:pt>
                <c:pt idx="2344">
                  <c:v>2093</c:v>
                </c:pt>
                <c:pt idx="2345">
                  <c:v>2065</c:v>
                </c:pt>
                <c:pt idx="2346">
                  <c:v>1987</c:v>
                </c:pt>
                <c:pt idx="2347">
                  <c:v>1908</c:v>
                </c:pt>
                <c:pt idx="2348">
                  <c:v>1876</c:v>
                </c:pt>
                <c:pt idx="2349">
                  <c:v>1920</c:v>
                </c:pt>
                <c:pt idx="2350">
                  <c:v>2010</c:v>
                </c:pt>
                <c:pt idx="2351">
                  <c:v>2097</c:v>
                </c:pt>
                <c:pt idx="2352">
                  <c:v>2134</c:v>
                </c:pt>
                <c:pt idx="2353">
                  <c:v>2120</c:v>
                </c:pt>
                <c:pt idx="2354">
                  <c:v>2090</c:v>
                </c:pt>
                <c:pt idx="2355">
                  <c:v>2057</c:v>
                </c:pt>
                <c:pt idx="2356">
                  <c:v>2031</c:v>
                </c:pt>
                <c:pt idx="2357">
                  <c:v>2027</c:v>
                </c:pt>
                <c:pt idx="2358">
                  <c:v>2041</c:v>
                </c:pt>
                <c:pt idx="2359">
                  <c:v>2055</c:v>
                </c:pt>
                <c:pt idx="2360">
                  <c:v>2051</c:v>
                </c:pt>
                <c:pt idx="2361">
                  <c:v>1951</c:v>
                </c:pt>
                <c:pt idx="2362">
                  <c:v>1731</c:v>
                </c:pt>
                <c:pt idx="2363">
                  <c:v>1454</c:v>
                </c:pt>
                <c:pt idx="2364">
                  <c:v>1182</c:v>
                </c:pt>
                <c:pt idx="2365">
                  <c:v>861</c:v>
                </c:pt>
                <c:pt idx="2366">
                  <c:v>478</c:v>
                </c:pt>
                <c:pt idx="2367">
                  <c:v>151</c:v>
                </c:pt>
                <c:pt idx="2368">
                  <c:v>2</c:v>
                </c:pt>
                <c:pt idx="2369">
                  <c:v>25</c:v>
                </c:pt>
                <c:pt idx="2370">
                  <c:v>101</c:v>
                </c:pt>
                <c:pt idx="2371">
                  <c:v>178</c:v>
                </c:pt>
                <c:pt idx="2372">
                  <c:v>204</c:v>
                </c:pt>
                <c:pt idx="2373">
                  <c:v>183</c:v>
                </c:pt>
                <c:pt idx="2374">
                  <c:v>157</c:v>
                </c:pt>
                <c:pt idx="2375">
                  <c:v>134</c:v>
                </c:pt>
                <c:pt idx="2376">
                  <c:v>119</c:v>
                </c:pt>
                <c:pt idx="2377">
                  <c:v>113</c:v>
                </c:pt>
                <c:pt idx="2378">
                  <c:v>111</c:v>
                </c:pt>
                <c:pt idx="2379">
                  <c:v>115</c:v>
                </c:pt>
                <c:pt idx="2380">
                  <c:v>123</c:v>
                </c:pt>
                <c:pt idx="2381">
                  <c:v>153</c:v>
                </c:pt>
                <c:pt idx="2382">
                  <c:v>206</c:v>
                </c:pt>
                <c:pt idx="2383">
                  <c:v>258</c:v>
                </c:pt>
                <c:pt idx="2384">
                  <c:v>286</c:v>
                </c:pt>
                <c:pt idx="2385">
                  <c:v>257</c:v>
                </c:pt>
                <c:pt idx="2386">
                  <c:v>183</c:v>
                </c:pt>
                <c:pt idx="2387">
                  <c:v>108</c:v>
                </c:pt>
                <c:pt idx="2388">
                  <c:v>74</c:v>
                </c:pt>
                <c:pt idx="2389">
                  <c:v>113</c:v>
                </c:pt>
                <c:pt idx="2390">
                  <c:v>194</c:v>
                </c:pt>
                <c:pt idx="2391">
                  <c:v>272</c:v>
                </c:pt>
                <c:pt idx="2392">
                  <c:v>303</c:v>
                </c:pt>
                <c:pt idx="2393">
                  <c:v>286</c:v>
                </c:pt>
                <c:pt idx="2394">
                  <c:v>258</c:v>
                </c:pt>
                <c:pt idx="2395">
                  <c:v>226</c:v>
                </c:pt>
                <c:pt idx="2396">
                  <c:v>200</c:v>
                </c:pt>
                <c:pt idx="2397">
                  <c:v>179</c:v>
                </c:pt>
                <c:pt idx="2398">
                  <c:v>158</c:v>
                </c:pt>
                <c:pt idx="2399">
                  <c:v>142</c:v>
                </c:pt>
                <c:pt idx="2400">
                  <c:v>134</c:v>
                </c:pt>
                <c:pt idx="2401">
                  <c:v>162</c:v>
                </c:pt>
                <c:pt idx="2402">
                  <c:v>227</c:v>
                </c:pt>
                <c:pt idx="2403">
                  <c:v>293</c:v>
                </c:pt>
                <c:pt idx="2404">
                  <c:v>326</c:v>
                </c:pt>
                <c:pt idx="2405">
                  <c:v>295</c:v>
                </c:pt>
                <c:pt idx="2406">
                  <c:v>223</c:v>
                </c:pt>
                <c:pt idx="2407">
                  <c:v>150</c:v>
                </c:pt>
                <c:pt idx="2408">
                  <c:v>119</c:v>
                </c:pt>
                <c:pt idx="2409">
                  <c:v>152</c:v>
                </c:pt>
                <c:pt idx="2410">
                  <c:v>218</c:v>
                </c:pt>
                <c:pt idx="2411">
                  <c:v>283</c:v>
                </c:pt>
                <c:pt idx="2412">
                  <c:v>309</c:v>
                </c:pt>
                <c:pt idx="2413">
                  <c:v>296</c:v>
                </c:pt>
                <c:pt idx="2414">
                  <c:v>271</c:v>
                </c:pt>
                <c:pt idx="2415">
                  <c:v>247</c:v>
                </c:pt>
                <c:pt idx="2416">
                  <c:v>232</c:v>
                </c:pt>
                <c:pt idx="2417">
                  <c:v>226</c:v>
                </c:pt>
                <c:pt idx="2418">
                  <c:v>223</c:v>
                </c:pt>
                <c:pt idx="2419">
                  <c:v>223</c:v>
                </c:pt>
                <c:pt idx="2420">
                  <c:v>229</c:v>
                </c:pt>
                <c:pt idx="2421">
                  <c:v>247</c:v>
                </c:pt>
                <c:pt idx="2422">
                  <c:v>276</c:v>
                </c:pt>
                <c:pt idx="2423">
                  <c:v>305</c:v>
                </c:pt>
                <c:pt idx="2424">
                  <c:v>322</c:v>
                </c:pt>
                <c:pt idx="2425">
                  <c:v>314</c:v>
                </c:pt>
                <c:pt idx="2426">
                  <c:v>286</c:v>
                </c:pt>
                <c:pt idx="2427">
                  <c:v>256</c:v>
                </c:pt>
                <c:pt idx="2428">
                  <c:v>242</c:v>
                </c:pt>
                <c:pt idx="2429">
                  <c:v>261</c:v>
                </c:pt>
                <c:pt idx="2430">
                  <c:v>305</c:v>
                </c:pt>
                <c:pt idx="2431">
                  <c:v>349</c:v>
                </c:pt>
                <c:pt idx="2432">
                  <c:v>371</c:v>
                </c:pt>
                <c:pt idx="2433">
                  <c:v>346</c:v>
                </c:pt>
                <c:pt idx="2434">
                  <c:v>289</c:v>
                </c:pt>
                <c:pt idx="2435">
                  <c:v>231</c:v>
                </c:pt>
                <c:pt idx="2436">
                  <c:v>205</c:v>
                </c:pt>
                <c:pt idx="2437">
                  <c:v>232</c:v>
                </c:pt>
                <c:pt idx="2438">
                  <c:v>290</c:v>
                </c:pt>
                <c:pt idx="2439">
                  <c:v>347</c:v>
                </c:pt>
                <c:pt idx="2440">
                  <c:v>369</c:v>
                </c:pt>
                <c:pt idx="2441">
                  <c:v>350</c:v>
                </c:pt>
                <c:pt idx="2442">
                  <c:v>313</c:v>
                </c:pt>
                <c:pt idx="2443">
                  <c:v>274</c:v>
                </c:pt>
                <c:pt idx="2444">
                  <c:v>246</c:v>
                </c:pt>
                <c:pt idx="2445">
                  <c:v>231</c:v>
                </c:pt>
                <c:pt idx="2446">
                  <c:v>223</c:v>
                </c:pt>
                <c:pt idx="2447">
                  <c:v>220</c:v>
                </c:pt>
                <c:pt idx="2448">
                  <c:v>224</c:v>
                </c:pt>
                <c:pt idx="2449">
                  <c:v>253</c:v>
                </c:pt>
                <c:pt idx="2450">
                  <c:v>309</c:v>
                </c:pt>
                <c:pt idx="2451">
                  <c:v>366</c:v>
                </c:pt>
                <c:pt idx="2452">
                  <c:v>397</c:v>
                </c:pt>
                <c:pt idx="2453">
                  <c:v>358</c:v>
                </c:pt>
                <c:pt idx="2454">
                  <c:v>259</c:v>
                </c:pt>
                <c:pt idx="2455">
                  <c:v>158</c:v>
                </c:pt>
                <c:pt idx="2456">
                  <c:v>111</c:v>
                </c:pt>
                <c:pt idx="2457">
                  <c:v>165</c:v>
                </c:pt>
                <c:pt idx="2458">
                  <c:v>284</c:v>
                </c:pt>
                <c:pt idx="2459">
                  <c:v>403</c:v>
                </c:pt>
                <c:pt idx="2460">
                  <c:v>455</c:v>
                </c:pt>
                <c:pt idx="2461">
                  <c:v>414</c:v>
                </c:pt>
                <c:pt idx="2462">
                  <c:v>330</c:v>
                </c:pt>
                <c:pt idx="2463">
                  <c:v>251</c:v>
                </c:pt>
                <c:pt idx="2464">
                  <c:v>224</c:v>
                </c:pt>
                <c:pt idx="2465">
                  <c:v>244</c:v>
                </c:pt>
                <c:pt idx="2466">
                  <c:v>271</c:v>
                </c:pt>
                <c:pt idx="2467">
                  <c:v>302</c:v>
                </c:pt>
                <c:pt idx="2468">
                  <c:v>331</c:v>
                </c:pt>
                <c:pt idx="2469">
                  <c:v>360</c:v>
                </c:pt>
                <c:pt idx="2470">
                  <c:v>391</c:v>
                </c:pt>
                <c:pt idx="2471">
                  <c:v>418</c:v>
                </c:pt>
                <c:pt idx="2472">
                  <c:v>436</c:v>
                </c:pt>
                <c:pt idx="2473">
                  <c:v>401</c:v>
                </c:pt>
                <c:pt idx="2474">
                  <c:v>308</c:v>
                </c:pt>
                <c:pt idx="2475">
                  <c:v>210</c:v>
                </c:pt>
                <c:pt idx="2476">
                  <c:v>162</c:v>
                </c:pt>
                <c:pt idx="2477">
                  <c:v>206</c:v>
                </c:pt>
                <c:pt idx="2478">
                  <c:v>311</c:v>
                </c:pt>
                <c:pt idx="2479">
                  <c:v>416</c:v>
                </c:pt>
                <c:pt idx="2480">
                  <c:v>464</c:v>
                </c:pt>
                <c:pt idx="2481">
                  <c:v>415</c:v>
                </c:pt>
                <c:pt idx="2482">
                  <c:v>312</c:v>
                </c:pt>
                <c:pt idx="2483">
                  <c:v>210</c:v>
                </c:pt>
                <c:pt idx="2484">
                  <c:v>168</c:v>
                </c:pt>
                <c:pt idx="2485">
                  <c:v>207</c:v>
                </c:pt>
                <c:pt idx="2486">
                  <c:v>282</c:v>
                </c:pt>
                <c:pt idx="2487">
                  <c:v>355</c:v>
                </c:pt>
                <c:pt idx="2488">
                  <c:v>384</c:v>
                </c:pt>
                <c:pt idx="2489">
                  <c:v>374</c:v>
                </c:pt>
                <c:pt idx="2490">
                  <c:v>358</c:v>
                </c:pt>
                <c:pt idx="2491">
                  <c:v>339</c:v>
                </c:pt>
                <c:pt idx="2492">
                  <c:v>321</c:v>
                </c:pt>
                <c:pt idx="2493">
                  <c:v>300</c:v>
                </c:pt>
                <c:pt idx="2494">
                  <c:v>276</c:v>
                </c:pt>
                <c:pt idx="2495">
                  <c:v>254</c:v>
                </c:pt>
                <c:pt idx="2496">
                  <c:v>239</c:v>
                </c:pt>
                <c:pt idx="2497">
                  <c:v>278</c:v>
                </c:pt>
                <c:pt idx="2498">
                  <c:v>378</c:v>
                </c:pt>
                <c:pt idx="2499">
                  <c:v>481</c:v>
                </c:pt>
                <c:pt idx="2500">
                  <c:v>532</c:v>
                </c:pt>
                <c:pt idx="2501">
                  <c:v>477</c:v>
                </c:pt>
                <c:pt idx="2502">
                  <c:v>349</c:v>
                </c:pt>
                <c:pt idx="2503">
                  <c:v>220</c:v>
                </c:pt>
                <c:pt idx="2504">
                  <c:v>163</c:v>
                </c:pt>
                <c:pt idx="2505">
                  <c:v>213</c:v>
                </c:pt>
                <c:pt idx="2506">
                  <c:v>318</c:v>
                </c:pt>
                <c:pt idx="2507">
                  <c:v>418</c:v>
                </c:pt>
                <c:pt idx="2508">
                  <c:v>454</c:v>
                </c:pt>
                <c:pt idx="2509">
                  <c:v>429</c:v>
                </c:pt>
                <c:pt idx="2510">
                  <c:v>392</c:v>
                </c:pt>
                <c:pt idx="2511">
                  <c:v>351</c:v>
                </c:pt>
                <c:pt idx="2512">
                  <c:v>314</c:v>
                </c:pt>
                <c:pt idx="2513">
                  <c:v>281</c:v>
                </c:pt>
                <c:pt idx="2514">
                  <c:v>248</c:v>
                </c:pt>
                <c:pt idx="2515">
                  <c:v>220</c:v>
                </c:pt>
                <c:pt idx="2516">
                  <c:v>203</c:v>
                </c:pt>
                <c:pt idx="2517">
                  <c:v>238</c:v>
                </c:pt>
                <c:pt idx="2518">
                  <c:v>326</c:v>
                </c:pt>
                <c:pt idx="2519">
                  <c:v>418</c:v>
                </c:pt>
                <c:pt idx="2520">
                  <c:v>463</c:v>
                </c:pt>
                <c:pt idx="2521">
                  <c:v>414</c:v>
                </c:pt>
                <c:pt idx="2522">
                  <c:v>300</c:v>
                </c:pt>
                <c:pt idx="2523">
                  <c:v>185</c:v>
                </c:pt>
                <c:pt idx="2524">
                  <c:v>134</c:v>
                </c:pt>
                <c:pt idx="2525">
                  <c:v>185</c:v>
                </c:pt>
                <c:pt idx="2526">
                  <c:v>292</c:v>
                </c:pt>
                <c:pt idx="2527">
                  <c:v>397</c:v>
                </c:pt>
                <c:pt idx="2528">
                  <c:v>443</c:v>
                </c:pt>
                <c:pt idx="2529">
                  <c:v>409</c:v>
                </c:pt>
                <c:pt idx="2530">
                  <c:v>343</c:v>
                </c:pt>
                <c:pt idx="2531">
                  <c:v>281</c:v>
                </c:pt>
                <c:pt idx="2532">
                  <c:v>261</c:v>
                </c:pt>
                <c:pt idx="2533">
                  <c:v>281</c:v>
                </c:pt>
                <c:pt idx="2534">
                  <c:v>310</c:v>
                </c:pt>
                <c:pt idx="2535">
                  <c:v>341</c:v>
                </c:pt>
                <c:pt idx="2536">
                  <c:v>368</c:v>
                </c:pt>
                <c:pt idx="2537">
                  <c:v>394</c:v>
                </c:pt>
                <c:pt idx="2538">
                  <c:v>419</c:v>
                </c:pt>
                <c:pt idx="2539">
                  <c:v>440</c:v>
                </c:pt>
                <c:pt idx="2540">
                  <c:v>451</c:v>
                </c:pt>
                <c:pt idx="2541">
                  <c:v>412</c:v>
                </c:pt>
                <c:pt idx="2542">
                  <c:v>318</c:v>
                </c:pt>
                <c:pt idx="2543">
                  <c:v>220</c:v>
                </c:pt>
                <c:pt idx="2544">
                  <c:v>171</c:v>
                </c:pt>
                <c:pt idx="2545">
                  <c:v>217</c:v>
                </c:pt>
                <c:pt idx="2546">
                  <c:v>327</c:v>
                </c:pt>
                <c:pt idx="2547">
                  <c:v>438</c:v>
                </c:pt>
                <c:pt idx="2548">
                  <c:v>485</c:v>
                </c:pt>
                <c:pt idx="2549">
                  <c:v>431</c:v>
                </c:pt>
                <c:pt idx="2550">
                  <c:v>321</c:v>
                </c:pt>
                <c:pt idx="2551">
                  <c:v>213</c:v>
                </c:pt>
                <c:pt idx="2552">
                  <c:v>168</c:v>
                </c:pt>
                <c:pt idx="2553">
                  <c:v>187</c:v>
                </c:pt>
                <c:pt idx="2554">
                  <c:v>223</c:v>
                </c:pt>
                <c:pt idx="2555">
                  <c:v>260</c:v>
                </c:pt>
                <c:pt idx="2556">
                  <c:v>282</c:v>
                </c:pt>
                <c:pt idx="2557">
                  <c:v>290</c:v>
                </c:pt>
                <c:pt idx="2558">
                  <c:v>295</c:v>
                </c:pt>
                <c:pt idx="2559">
                  <c:v>295</c:v>
                </c:pt>
                <c:pt idx="2560">
                  <c:v>291</c:v>
                </c:pt>
                <c:pt idx="2561">
                  <c:v>265</c:v>
                </c:pt>
                <c:pt idx="2562">
                  <c:v>219</c:v>
                </c:pt>
                <c:pt idx="2563">
                  <c:v>172</c:v>
                </c:pt>
                <c:pt idx="2564">
                  <c:v>146</c:v>
                </c:pt>
                <c:pt idx="2565">
                  <c:v>188</c:v>
                </c:pt>
                <c:pt idx="2566">
                  <c:v>289</c:v>
                </c:pt>
                <c:pt idx="2567">
                  <c:v>393</c:v>
                </c:pt>
                <c:pt idx="2568">
                  <c:v>442</c:v>
                </c:pt>
                <c:pt idx="2569">
                  <c:v>393</c:v>
                </c:pt>
                <c:pt idx="2570">
                  <c:v>281</c:v>
                </c:pt>
                <c:pt idx="2571">
                  <c:v>171</c:v>
                </c:pt>
                <c:pt idx="2572">
                  <c:v>124</c:v>
                </c:pt>
                <c:pt idx="2573">
                  <c:v>166</c:v>
                </c:pt>
                <c:pt idx="2574">
                  <c:v>251</c:v>
                </c:pt>
                <c:pt idx="2575">
                  <c:v>336</c:v>
                </c:pt>
                <c:pt idx="2576">
                  <c:v>378</c:v>
                </c:pt>
                <c:pt idx="2577">
                  <c:v>376</c:v>
                </c:pt>
                <c:pt idx="2578">
                  <c:v>362</c:v>
                </c:pt>
                <c:pt idx="2579">
                  <c:v>338</c:v>
                </c:pt>
                <c:pt idx="2580">
                  <c:v>308</c:v>
                </c:pt>
                <c:pt idx="2581">
                  <c:v>265</c:v>
                </c:pt>
                <c:pt idx="2582">
                  <c:v>206</c:v>
                </c:pt>
                <c:pt idx="2583">
                  <c:v>152</c:v>
                </c:pt>
                <c:pt idx="2584">
                  <c:v>120</c:v>
                </c:pt>
                <c:pt idx="2585">
                  <c:v>158</c:v>
                </c:pt>
                <c:pt idx="2586">
                  <c:v>262</c:v>
                </c:pt>
                <c:pt idx="2587">
                  <c:v>369</c:v>
                </c:pt>
                <c:pt idx="2588">
                  <c:v>418</c:v>
                </c:pt>
                <c:pt idx="2589">
                  <c:v>362</c:v>
                </c:pt>
                <c:pt idx="2590">
                  <c:v>240</c:v>
                </c:pt>
                <c:pt idx="2591">
                  <c:v>119</c:v>
                </c:pt>
                <c:pt idx="2592">
                  <c:v>65</c:v>
                </c:pt>
                <c:pt idx="2593">
                  <c:v>100</c:v>
                </c:pt>
                <c:pt idx="2594">
                  <c:v>173</c:v>
                </c:pt>
                <c:pt idx="2595">
                  <c:v>243</c:v>
                </c:pt>
                <c:pt idx="2596">
                  <c:v>271</c:v>
                </c:pt>
                <c:pt idx="2597">
                  <c:v>257</c:v>
                </c:pt>
                <c:pt idx="2598">
                  <c:v>232</c:v>
                </c:pt>
                <c:pt idx="2599">
                  <c:v>201</c:v>
                </c:pt>
                <c:pt idx="2600">
                  <c:v>168</c:v>
                </c:pt>
                <c:pt idx="2601">
                  <c:v>126</c:v>
                </c:pt>
                <c:pt idx="2602">
                  <c:v>74</c:v>
                </c:pt>
                <c:pt idx="2603">
                  <c:v>27</c:v>
                </c:pt>
                <c:pt idx="2604">
                  <c:v>-3</c:v>
                </c:pt>
                <c:pt idx="2605">
                  <c:v>32</c:v>
                </c:pt>
                <c:pt idx="2606">
                  <c:v>133</c:v>
                </c:pt>
                <c:pt idx="2607">
                  <c:v>239</c:v>
                </c:pt>
                <c:pt idx="2608">
                  <c:v>289</c:v>
                </c:pt>
                <c:pt idx="2609">
                  <c:v>230</c:v>
                </c:pt>
                <c:pt idx="2610">
                  <c:v>97</c:v>
                </c:pt>
                <c:pt idx="2611">
                  <c:v>-35</c:v>
                </c:pt>
                <c:pt idx="2612">
                  <c:v>-93</c:v>
                </c:pt>
                <c:pt idx="2613">
                  <c:v>-41</c:v>
                </c:pt>
                <c:pt idx="2614">
                  <c:v>70</c:v>
                </c:pt>
                <c:pt idx="2615">
                  <c:v>176</c:v>
                </c:pt>
                <c:pt idx="2616">
                  <c:v>214</c:v>
                </c:pt>
                <c:pt idx="2617">
                  <c:v>189</c:v>
                </c:pt>
                <c:pt idx="2618">
                  <c:v>149</c:v>
                </c:pt>
                <c:pt idx="2619">
                  <c:v>106</c:v>
                </c:pt>
                <c:pt idx="2620">
                  <c:v>68</c:v>
                </c:pt>
                <c:pt idx="2621">
                  <c:v>34</c:v>
                </c:pt>
                <c:pt idx="2622">
                  <c:v>1</c:v>
                </c:pt>
                <c:pt idx="2623">
                  <c:v>-25</c:v>
                </c:pt>
                <c:pt idx="2624">
                  <c:v>-42</c:v>
                </c:pt>
                <c:pt idx="2625">
                  <c:v>8</c:v>
                </c:pt>
                <c:pt idx="2626">
                  <c:v>130</c:v>
                </c:pt>
                <c:pt idx="2627">
                  <c:v>255</c:v>
                </c:pt>
                <c:pt idx="2628">
                  <c:v>318</c:v>
                </c:pt>
                <c:pt idx="2629">
                  <c:v>248</c:v>
                </c:pt>
                <c:pt idx="2630">
                  <c:v>83</c:v>
                </c:pt>
                <c:pt idx="2631">
                  <c:v>-84</c:v>
                </c:pt>
                <c:pt idx="2632">
                  <c:v>-158</c:v>
                </c:pt>
                <c:pt idx="2633">
                  <c:v>-88</c:v>
                </c:pt>
                <c:pt idx="2634">
                  <c:v>63</c:v>
                </c:pt>
                <c:pt idx="2635">
                  <c:v>209</c:v>
                </c:pt>
                <c:pt idx="2636">
                  <c:v>266</c:v>
                </c:pt>
                <c:pt idx="2637">
                  <c:v>223</c:v>
                </c:pt>
                <c:pt idx="2638">
                  <c:v>147</c:v>
                </c:pt>
                <c:pt idx="2639">
                  <c:v>68</c:v>
                </c:pt>
                <c:pt idx="2640">
                  <c:v>17</c:v>
                </c:pt>
                <c:pt idx="2641">
                  <c:v>-5</c:v>
                </c:pt>
                <c:pt idx="2642">
                  <c:v>-17</c:v>
                </c:pt>
                <c:pt idx="2643">
                  <c:v>-18</c:v>
                </c:pt>
                <c:pt idx="2644">
                  <c:v>-7</c:v>
                </c:pt>
                <c:pt idx="2645">
                  <c:v>44</c:v>
                </c:pt>
                <c:pt idx="2646">
                  <c:v>134</c:v>
                </c:pt>
                <c:pt idx="2647">
                  <c:v>225</c:v>
                </c:pt>
                <c:pt idx="2648">
                  <c:v>275</c:v>
                </c:pt>
                <c:pt idx="2649">
                  <c:v>212</c:v>
                </c:pt>
                <c:pt idx="2650">
                  <c:v>50</c:v>
                </c:pt>
                <c:pt idx="2651">
                  <c:v>-116</c:v>
                </c:pt>
                <c:pt idx="2652">
                  <c:v>-195</c:v>
                </c:pt>
                <c:pt idx="2653">
                  <c:v>-109</c:v>
                </c:pt>
                <c:pt idx="2654">
                  <c:v>85</c:v>
                </c:pt>
                <c:pt idx="2655">
                  <c:v>279</c:v>
                </c:pt>
                <c:pt idx="2656">
                  <c:v>365</c:v>
                </c:pt>
                <c:pt idx="2657">
                  <c:v>285</c:v>
                </c:pt>
                <c:pt idx="2658">
                  <c:v>117</c:v>
                </c:pt>
                <c:pt idx="2659">
                  <c:v>-44</c:v>
                </c:pt>
                <c:pt idx="2660">
                  <c:v>-105</c:v>
                </c:pt>
                <c:pt idx="2661">
                  <c:v>-59</c:v>
                </c:pt>
                <c:pt idx="2662">
                  <c:v>20</c:v>
                </c:pt>
                <c:pt idx="2663">
                  <c:v>103</c:v>
                </c:pt>
                <c:pt idx="2664">
                  <c:v>163</c:v>
                </c:pt>
                <c:pt idx="2665">
                  <c:v>198</c:v>
                </c:pt>
                <c:pt idx="2666">
                  <c:v>225</c:v>
                </c:pt>
                <c:pt idx="2667">
                  <c:v>240</c:v>
                </c:pt>
                <c:pt idx="2668">
                  <c:v>239</c:v>
                </c:pt>
                <c:pt idx="2669">
                  <c:v>178</c:v>
                </c:pt>
                <c:pt idx="2670">
                  <c:v>56</c:v>
                </c:pt>
                <c:pt idx="2671">
                  <c:v>-67</c:v>
                </c:pt>
                <c:pt idx="2672">
                  <c:v>-131</c:v>
                </c:pt>
                <c:pt idx="2673">
                  <c:v>-51</c:v>
                </c:pt>
                <c:pt idx="2674">
                  <c:v>145</c:v>
                </c:pt>
                <c:pt idx="2675">
                  <c:v>346</c:v>
                </c:pt>
                <c:pt idx="2676">
                  <c:v>440</c:v>
                </c:pt>
                <c:pt idx="2677">
                  <c:v>346</c:v>
                </c:pt>
                <c:pt idx="2678">
                  <c:v>135</c:v>
                </c:pt>
                <c:pt idx="2679">
                  <c:v>-75</c:v>
                </c:pt>
                <c:pt idx="2680">
                  <c:v>-165</c:v>
                </c:pt>
                <c:pt idx="2681">
                  <c:v>-77</c:v>
                </c:pt>
                <c:pt idx="2682">
                  <c:v>103</c:v>
                </c:pt>
                <c:pt idx="2683">
                  <c:v>276</c:v>
                </c:pt>
                <c:pt idx="2684">
                  <c:v>343</c:v>
                </c:pt>
                <c:pt idx="2685">
                  <c:v>303</c:v>
                </c:pt>
                <c:pt idx="2686">
                  <c:v>237</c:v>
                </c:pt>
                <c:pt idx="2687">
                  <c:v>167</c:v>
                </c:pt>
                <c:pt idx="2688">
                  <c:v>114</c:v>
                </c:pt>
                <c:pt idx="2689">
                  <c:v>79</c:v>
                </c:pt>
                <c:pt idx="2690">
                  <c:v>49</c:v>
                </c:pt>
                <c:pt idx="2691">
                  <c:v>31</c:v>
                </c:pt>
                <c:pt idx="2692">
                  <c:v>27</c:v>
                </c:pt>
                <c:pt idx="2693">
                  <c:v>92</c:v>
                </c:pt>
                <c:pt idx="2694">
                  <c:v>228</c:v>
                </c:pt>
                <c:pt idx="2695">
                  <c:v>369</c:v>
                </c:pt>
                <c:pt idx="2696">
                  <c:v>444</c:v>
                </c:pt>
                <c:pt idx="2697">
                  <c:v>365</c:v>
                </c:pt>
                <c:pt idx="2698">
                  <c:v>165</c:v>
                </c:pt>
                <c:pt idx="2699">
                  <c:v>-40</c:v>
                </c:pt>
                <c:pt idx="2700">
                  <c:v>-134</c:v>
                </c:pt>
                <c:pt idx="2701">
                  <c:v>-25</c:v>
                </c:pt>
                <c:pt idx="2702">
                  <c:v>213</c:v>
                </c:pt>
                <c:pt idx="2703">
                  <c:v>450</c:v>
                </c:pt>
                <c:pt idx="2704">
                  <c:v>553</c:v>
                </c:pt>
                <c:pt idx="2705">
                  <c:v>468</c:v>
                </c:pt>
                <c:pt idx="2706">
                  <c:v>294</c:v>
                </c:pt>
                <c:pt idx="2707">
                  <c:v>128</c:v>
                </c:pt>
                <c:pt idx="2708">
                  <c:v>68</c:v>
                </c:pt>
                <c:pt idx="2709">
                  <c:v>106</c:v>
                </c:pt>
                <c:pt idx="2710">
                  <c:v>161</c:v>
                </c:pt>
                <c:pt idx="2711">
                  <c:v>222</c:v>
                </c:pt>
                <c:pt idx="2712">
                  <c:v>275</c:v>
                </c:pt>
                <c:pt idx="2713">
                  <c:v>323</c:v>
                </c:pt>
                <c:pt idx="2714">
                  <c:v>370</c:v>
                </c:pt>
                <c:pt idx="2715">
                  <c:v>409</c:v>
                </c:pt>
                <c:pt idx="2716">
                  <c:v>434</c:v>
                </c:pt>
                <c:pt idx="2717">
                  <c:v>373</c:v>
                </c:pt>
                <c:pt idx="2718">
                  <c:v>219</c:v>
                </c:pt>
                <c:pt idx="2719">
                  <c:v>58</c:v>
                </c:pt>
                <c:pt idx="2720">
                  <c:v>-24</c:v>
                </c:pt>
                <c:pt idx="2721">
                  <c:v>71</c:v>
                </c:pt>
                <c:pt idx="2722">
                  <c:v>297</c:v>
                </c:pt>
                <c:pt idx="2723">
                  <c:v>527</c:v>
                </c:pt>
                <c:pt idx="2724">
                  <c:v>632</c:v>
                </c:pt>
                <c:pt idx="2725">
                  <c:v>524</c:v>
                </c:pt>
                <c:pt idx="2726">
                  <c:v>287</c:v>
                </c:pt>
                <c:pt idx="2727">
                  <c:v>53</c:v>
                </c:pt>
                <c:pt idx="2728">
                  <c:v>-47</c:v>
                </c:pt>
                <c:pt idx="2729">
                  <c:v>38</c:v>
                </c:pt>
                <c:pt idx="2730">
                  <c:v>209</c:v>
                </c:pt>
                <c:pt idx="2731">
                  <c:v>373</c:v>
                </c:pt>
                <c:pt idx="2732">
                  <c:v>436</c:v>
                </c:pt>
                <c:pt idx="2733">
                  <c:v>405</c:v>
                </c:pt>
                <c:pt idx="2734">
                  <c:v>357</c:v>
                </c:pt>
                <c:pt idx="2735">
                  <c:v>301</c:v>
                </c:pt>
                <c:pt idx="2736">
                  <c:v>245</c:v>
                </c:pt>
                <c:pt idx="2737">
                  <c:v>184</c:v>
                </c:pt>
                <c:pt idx="2738">
                  <c:v>115</c:v>
                </c:pt>
                <c:pt idx="2739">
                  <c:v>53</c:v>
                </c:pt>
                <c:pt idx="2740">
                  <c:v>11</c:v>
                </c:pt>
                <c:pt idx="2741">
                  <c:v>68</c:v>
                </c:pt>
                <c:pt idx="2742">
                  <c:v>233</c:v>
                </c:pt>
                <c:pt idx="2743">
                  <c:v>406</c:v>
                </c:pt>
                <c:pt idx="2744">
                  <c:v>491</c:v>
                </c:pt>
                <c:pt idx="2745">
                  <c:v>390</c:v>
                </c:pt>
                <c:pt idx="2746">
                  <c:v>158</c:v>
                </c:pt>
                <c:pt idx="2747">
                  <c:v>-75</c:v>
                </c:pt>
                <c:pt idx="2748">
                  <c:v>-181</c:v>
                </c:pt>
                <c:pt idx="2749">
                  <c:v>-80</c:v>
                </c:pt>
                <c:pt idx="2750">
                  <c:v>141</c:v>
                </c:pt>
                <c:pt idx="2751">
                  <c:v>357</c:v>
                </c:pt>
                <c:pt idx="2752">
                  <c:v>445</c:v>
                </c:pt>
                <c:pt idx="2753">
                  <c:v>372</c:v>
                </c:pt>
                <c:pt idx="2754">
                  <c:v>235</c:v>
                </c:pt>
                <c:pt idx="2755">
                  <c:v>97</c:v>
                </c:pt>
                <c:pt idx="2756">
                  <c:v>25</c:v>
                </c:pt>
                <c:pt idx="2757">
                  <c:v>15</c:v>
                </c:pt>
                <c:pt idx="2758">
                  <c:v>21</c:v>
                </c:pt>
                <c:pt idx="2759">
                  <c:v>40</c:v>
                </c:pt>
                <c:pt idx="2760">
                  <c:v>71</c:v>
                </c:pt>
                <c:pt idx="2761">
                  <c:v>131</c:v>
                </c:pt>
                <c:pt idx="2762">
                  <c:v>218</c:v>
                </c:pt>
                <c:pt idx="2763">
                  <c:v>302</c:v>
                </c:pt>
                <c:pt idx="2764">
                  <c:v>350</c:v>
                </c:pt>
                <c:pt idx="2765">
                  <c:v>281</c:v>
                </c:pt>
                <c:pt idx="2766">
                  <c:v>104</c:v>
                </c:pt>
                <c:pt idx="2767">
                  <c:v>-79</c:v>
                </c:pt>
                <c:pt idx="2768">
                  <c:v>-166</c:v>
                </c:pt>
                <c:pt idx="2769">
                  <c:v>-73</c:v>
                </c:pt>
                <c:pt idx="2770">
                  <c:v>141</c:v>
                </c:pt>
                <c:pt idx="2771">
                  <c:v>354</c:v>
                </c:pt>
                <c:pt idx="2772">
                  <c:v>449</c:v>
                </c:pt>
                <c:pt idx="2773">
                  <c:v>362</c:v>
                </c:pt>
                <c:pt idx="2774">
                  <c:v>179</c:v>
                </c:pt>
                <c:pt idx="2775">
                  <c:v>2</c:v>
                </c:pt>
                <c:pt idx="2776">
                  <c:v>-67</c:v>
                </c:pt>
                <c:pt idx="2777">
                  <c:v>-17</c:v>
                </c:pt>
                <c:pt idx="2778">
                  <c:v>73</c:v>
                </c:pt>
                <c:pt idx="2779">
                  <c:v>165</c:v>
                </c:pt>
                <c:pt idx="2780">
                  <c:v>223</c:v>
                </c:pt>
                <c:pt idx="2781">
                  <c:v>244</c:v>
                </c:pt>
                <c:pt idx="2782">
                  <c:v>251</c:v>
                </c:pt>
                <c:pt idx="2783">
                  <c:v>244</c:v>
                </c:pt>
                <c:pt idx="2784">
                  <c:v>223</c:v>
                </c:pt>
                <c:pt idx="2785">
                  <c:v>150</c:v>
                </c:pt>
                <c:pt idx="2786">
                  <c:v>24</c:v>
                </c:pt>
                <c:pt idx="2787">
                  <c:v>-99</c:v>
                </c:pt>
                <c:pt idx="2788">
                  <c:v>-165</c:v>
                </c:pt>
                <c:pt idx="2789">
                  <c:v>-86</c:v>
                </c:pt>
                <c:pt idx="2790">
                  <c:v>114</c:v>
                </c:pt>
                <c:pt idx="2791">
                  <c:v>318</c:v>
                </c:pt>
                <c:pt idx="2792">
                  <c:v>413</c:v>
                </c:pt>
                <c:pt idx="2793">
                  <c:v>312</c:v>
                </c:pt>
                <c:pt idx="2794">
                  <c:v>92</c:v>
                </c:pt>
                <c:pt idx="2795">
                  <c:v>-125</c:v>
                </c:pt>
                <c:pt idx="2796">
                  <c:v>-218</c:v>
                </c:pt>
                <c:pt idx="2797">
                  <c:v>-141</c:v>
                </c:pt>
                <c:pt idx="2798">
                  <c:v>13</c:v>
                </c:pt>
                <c:pt idx="2799">
                  <c:v>160</c:v>
                </c:pt>
                <c:pt idx="2800">
                  <c:v>219</c:v>
                </c:pt>
                <c:pt idx="2801">
                  <c:v>199</c:v>
                </c:pt>
                <c:pt idx="2802">
                  <c:v>166</c:v>
                </c:pt>
                <c:pt idx="2803">
                  <c:v>126</c:v>
                </c:pt>
                <c:pt idx="2804">
                  <c:v>86</c:v>
                </c:pt>
                <c:pt idx="2805">
                  <c:v>41</c:v>
                </c:pt>
                <c:pt idx="2806">
                  <c:v>-10</c:v>
                </c:pt>
                <c:pt idx="2807">
                  <c:v>-56</c:v>
                </c:pt>
                <c:pt idx="2808">
                  <c:v>-87</c:v>
                </c:pt>
                <c:pt idx="2809">
                  <c:v>-32</c:v>
                </c:pt>
                <c:pt idx="2810">
                  <c:v>113</c:v>
                </c:pt>
                <c:pt idx="2811">
                  <c:v>265</c:v>
                </c:pt>
                <c:pt idx="2812">
                  <c:v>339</c:v>
                </c:pt>
                <c:pt idx="2813">
                  <c:v>264</c:v>
                </c:pt>
                <c:pt idx="2814">
                  <c:v>88</c:v>
                </c:pt>
                <c:pt idx="2815">
                  <c:v>-89</c:v>
                </c:pt>
                <c:pt idx="2816">
                  <c:v>-167</c:v>
                </c:pt>
                <c:pt idx="2817">
                  <c:v>-91</c:v>
                </c:pt>
                <c:pt idx="2818">
                  <c:v>71</c:v>
                </c:pt>
                <c:pt idx="2819">
                  <c:v>230</c:v>
                </c:pt>
                <c:pt idx="2820">
                  <c:v>295</c:v>
                </c:pt>
                <c:pt idx="2821">
                  <c:v>246</c:v>
                </c:pt>
                <c:pt idx="2822">
                  <c:v>152</c:v>
                </c:pt>
                <c:pt idx="2823">
                  <c:v>60</c:v>
                </c:pt>
                <c:pt idx="2824">
                  <c:v>17</c:v>
                </c:pt>
                <c:pt idx="2825">
                  <c:v>21</c:v>
                </c:pt>
                <c:pt idx="2826">
                  <c:v>37</c:v>
                </c:pt>
                <c:pt idx="2827">
                  <c:v>61</c:v>
                </c:pt>
                <c:pt idx="2828">
                  <c:v>92</c:v>
                </c:pt>
                <c:pt idx="2829">
                  <c:v>138</c:v>
                </c:pt>
                <c:pt idx="2830">
                  <c:v>202</c:v>
                </c:pt>
                <c:pt idx="2831">
                  <c:v>261</c:v>
                </c:pt>
                <c:pt idx="2832">
                  <c:v>296</c:v>
                </c:pt>
                <c:pt idx="2833">
                  <c:v>251</c:v>
                </c:pt>
                <c:pt idx="2834">
                  <c:v>129</c:v>
                </c:pt>
                <c:pt idx="2835">
                  <c:v>2</c:v>
                </c:pt>
                <c:pt idx="2836">
                  <c:v>-58</c:v>
                </c:pt>
                <c:pt idx="2837">
                  <c:v>8</c:v>
                </c:pt>
                <c:pt idx="2838">
                  <c:v>160</c:v>
                </c:pt>
                <c:pt idx="2839">
                  <c:v>311</c:v>
                </c:pt>
                <c:pt idx="2840">
                  <c:v>377</c:v>
                </c:pt>
                <c:pt idx="2841">
                  <c:v>313</c:v>
                </c:pt>
                <c:pt idx="2842">
                  <c:v>181</c:v>
                </c:pt>
                <c:pt idx="2843">
                  <c:v>54</c:v>
                </c:pt>
                <c:pt idx="2844">
                  <c:v>5</c:v>
                </c:pt>
                <c:pt idx="2845">
                  <c:v>36</c:v>
                </c:pt>
                <c:pt idx="2846">
                  <c:v>89</c:v>
                </c:pt>
                <c:pt idx="2847">
                  <c:v>145</c:v>
                </c:pt>
                <c:pt idx="2848">
                  <c:v>186</c:v>
                </c:pt>
                <c:pt idx="2849">
                  <c:v>212</c:v>
                </c:pt>
                <c:pt idx="2850">
                  <c:v>234</c:v>
                </c:pt>
                <c:pt idx="2851">
                  <c:v>248</c:v>
                </c:pt>
                <c:pt idx="2852">
                  <c:v>250</c:v>
                </c:pt>
                <c:pt idx="2853">
                  <c:v>210</c:v>
                </c:pt>
                <c:pt idx="2854">
                  <c:v>130</c:v>
                </c:pt>
                <c:pt idx="2855">
                  <c:v>49</c:v>
                </c:pt>
                <c:pt idx="2856">
                  <c:v>8</c:v>
                </c:pt>
                <c:pt idx="2857">
                  <c:v>58</c:v>
                </c:pt>
                <c:pt idx="2858">
                  <c:v>174</c:v>
                </c:pt>
                <c:pt idx="2859">
                  <c:v>293</c:v>
                </c:pt>
                <c:pt idx="2860">
                  <c:v>347</c:v>
                </c:pt>
                <c:pt idx="2861">
                  <c:v>297</c:v>
                </c:pt>
                <c:pt idx="2862">
                  <c:v>188</c:v>
                </c:pt>
                <c:pt idx="2863">
                  <c:v>82</c:v>
                </c:pt>
                <c:pt idx="2864">
                  <c:v>40</c:v>
                </c:pt>
                <c:pt idx="2865">
                  <c:v>79</c:v>
                </c:pt>
                <c:pt idx="2866">
                  <c:v>154</c:v>
                </c:pt>
                <c:pt idx="2867">
                  <c:v>228</c:v>
                </c:pt>
                <c:pt idx="2868">
                  <c:v>265</c:v>
                </c:pt>
                <c:pt idx="2869">
                  <c:v>268</c:v>
                </c:pt>
                <c:pt idx="2870">
                  <c:v>265</c:v>
                </c:pt>
                <c:pt idx="2871">
                  <c:v>257</c:v>
                </c:pt>
                <c:pt idx="2872">
                  <c:v>244</c:v>
                </c:pt>
                <c:pt idx="2873">
                  <c:v>222</c:v>
                </c:pt>
                <c:pt idx="2874">
                  <c:v>191</c:v>
                </c:pt>
                <c:pt idx="2875">
                  <c:v>162</c:v>
                </c:pt>
                <c:pt idx="2876">
                  <c:v>145</c:v>
                </c:pt>
                <c:pt idx="2877">
                  <c:v>181</c:v>
                </c:pt>
                <c:pt idx="2878">
                  <c:v>268</c:v>
                </c:pt>
                <c:pt idx="2879">
                  <c:v>358</c:v>
                </c:pt>
                <c:pt idx="2880">
                  <c:v>401</c:v>
                </c:pt>
                <c:pt idx="2881">
                  <c:v>360</c:v>
                </c:pt>
                <c:pt idx="2882">
                  <c:v>263</c:v>
                </c:pt>
                <c:pt idx="2883">
                  <c:v>167</c:v>
                </c:pt>
                <c:pt idx="2884">
                  <c:v>127</c:v>
                </c:pt>
                <c:pt idx="2885">
                  <c:v>167</c:v>
                </c:pt>
                <c:pt idx="2886">
                  <c:v>246</c:v>
                </c:pt>
                <c:pt idx="2887">
                  <c:v>325</c:v>
                </c:pt>
                <c:pt idx="2888">
                  <c:v>364</c:v>
                </c:pt>
                <c:pt idx="2889">
                  <c:v>364</c:v>
                </c:pt>
                <c:pt idx="2890">
                  <c:v>353</c:v>
                </c:pt>
                <c:pt idx="2891">
                  <c:v>335</c:v>
                </c:pt>
                <c:pt idx="2892">
                  <c:v>312</c:v>
                </c:pt>
                <c:pt idx="2893">
                  <c:v>278</c:v>
                </c:pt>
                <c:pt idx="2894">
                  <c:v>234</c:v>
                </c:pt>
                <c:pt idx="2895">
                  <c:v>192</c:v>
                </c:pt>
                <c:pt idx="2896">
                  <c:v>167</c:v>
                </c:pt>
                <c:pt idx="2897">
                  <c:v>197</c:v>
                </c:pt>
                <c:pt idx="2898">
                  <c:v>279</c:v>
                </c:pt>
                <c:pt idx="2899">
                  <c:v>364</c:v>
                </c:pt>
                <c:pt idx="2900">
                  <c:v>405</c:v>
                </c:pt>
                <c:pt idx="2901">
                  <c:v>358</c:v>
                </c:pt>
                <c:pt idx="2902">
                  <c:v>252</c:v>
                </c:pt>
                <c:pt idx="2903">
                  <c:v>146</c:v>
                </c:pt>
                <c:pt idx="2904">
                  <c:v>98</c:v>
                </c:pt>
                <c:pt idx="2905">
                  <c:v>142</c:v>
                </c:pt>
                <c:pt idx="2906">
                  <c:v>236</c:v>
                </c:pt>
                <c:pt idx="2907">
                  <c:v>327</c:v>
                </c:pt>
                <c:pt idx="2908">
                  <c:v>362</c:v>
                </c:pt>
                <c:pt idx="2909">
                  <c:v>335</c:v>
                </c:pt>
                <c:pt idx="2910">
                  <c:v>286</c:v>
                </c:pt>
                <c:pt idx="2911">
                  <c:v>236</c:v>
                </c:pt>
                <c:pt idx="2912">
                  <c:v>204</c:v>
                </c:pt>
                <c:pt idx="2913">
                  <c:v>192</c:v>
                </c:pt>
                <c:pt idx="2914">
                  <c:v>187</c:v>
                </c:pt>
                <c:pt idx="2915">
                  <c:v>189</c:v>
                </c:pt>
                <c:pt idx="2916">
                  <c:v>198</c:v>
                </c:pt>
                <c:pt idx="2917">
                  <c:v>233</c:v>
                </c:pt>
                <c:pt idx="2918">
                  <c:v>294</c:v>
                </c:pt>
                <c:pt idx="2919">
                  <c:v>354</c:v>
                </c:pt>
                <c:pt idx="2920">
                  <c:v>385</c:v>
                </c:pt>
                <c:pt idx="2921">
                  <c:v>340</c:v>
                </c:pt>
                <c:pt idx="2922">
                  <c:v>231</c:v>
                </c:pt>
                <c:pt idx="2923">
                  <c:v>120</c:v>
                </c:pt>
                <c:pt idx="2924">
                  <c:v>67</c:v>
                </c:pt>
                <c:pt idx="2925">
                  <c:v>114</c:v>
                </c:pt>
                <c:pt idx="2926">
                  <c:v>224</c:v>
                </c:pt>
                <c:pt idx="2927">
                  <c:v>332</c:v>
                </c:pt>
                <c:pt idx="2928">
                  <c:v>376</c:v>
                </c:pt>
                <c:pt idx="2929">
                  <c:v>323</c:v>
                </c:pt>
                <c:pt idx="2930">
                  <c:v>217</c:v>
                </c:pt>
                <c:pt idx="2931">
                  <c:v>116</c:v>
                </c:pt>
                <c:pt idx="2932">
                  <c:v>75</c:v>
                </c:pt>
                <c:pt idx="2933">
                  <c:v>88</c:v>
                </c:pt>
                <c:pt idx="2934">
                  <c:v>108</c:v>
                </c:pt>
                <c:pt idx="2935">
                  <c:v>131</c:v>
                </c:pt>
                <c:pt idx="2936">
                  <c:v>151</c:v>
                </c:pt>
                <c:pt idx="2937">
                  <c:v>170</c:v>
                </c:pt>
                <c:pt idx="2938">
                  <c:v>189</c:v>
                </c:pt>
                <c:pt idx="2939">
                  <c:v>206</c:v>
                </c:pt>
                <c:pt idx="2940">
                  <c:v>215</c:v>
                </c:pt>
                <c:pt idx="2941">
                  <c:v>174</c:v>
                </c:pt>
                <c:pt idx="2942">
                  <c:v>77</c:v>
                </c:pt>
                <c:pt idx="2943">
                  <c:v>-25</c:v>
                </c:pt>
                <c:pt idx="2944">
                  <c:v>-79</c:v>
                </c:pt>
                <c:pt idx="2945">
                  <c:v>-38</c:v>
                </c:pt>
                <c:pt idx="2946">
                  <c:v>68</c:v>
                </c:pt>
                <c:pt idx="2947">
                  <c:v>176</c:v>
                </c:pt>
                <c:pt idx="2948">
                  <c:v>223</c:v>
                </c:pt>
                <c:pt idx="2949">
                  <c:v>164</c:v>
                </c:pt>
                <c:pt idx="2950">
                  <c:v>42</c:v>
                </c:pt>
                <c:pt idx="2951">
                  <c:v>-80</c:v>
                </c:pt>
                <c:pt idx="2952">
                  <c:v>-133</c:v>
                </c:pt>
                <c:pt idx="2953">
                  <c:v>-100</c:v>
                </c:pt>
                <c:pt idx="2954">
                  <c:v>-32</c:v>
                </c:pt>
                <c:pt idx="2955">
                  <c:v>33</c:v>
                </c:pt>
                <c:pt idx="2956">
                  <c:v>58</c:v>
                </c:pt>
                <c:pt idx="2957">
                  <c:v>44</c:v>
                </c:pt>
                <c:pt idx="2958">
                  <c:v>20</c:v>
                </c:pt>
                <c:pt idx="2959">
                  <c:v>-11</c:v>
                </c:pt>
                <c:pt idx="2960">
                  <c:v>-44</c:v>
                </c:pt>
                <c:pt idx="2961">
                  <c:v>-85</c:v>
                </c:pt>
                <c:pt idx="2962">
                  <c:v>-136</c:v>
                </c:pt>
                <c:pt idx="2963">
                  <c:v>-184</c:v>
                </c:pt>
                <c:pt idx="2964">
                  <c:v>-216</c:v>
                </c:pt>
                <c:pt idx="2965">
                  <c:v>-180</c:v>
                </c:pt>
                <c:pt idx="2966">
                  <c:v>-77</c:v>
                </c:pt>
                <c:pt idx="2967">
                  <c:v>31</c:v>
                </c:pt>
                <c:pt idx="2968">
                  <c:v>82</c:v>
                </c:pt>
                <c:pt idx="2969">
                  <c:v>10</c:v>
                </c:pt>
                <c:pt idx="2970">
                  <c:v>-150</c:v>
                </c:pt>
                <c:pt idx="2971">
                  <c:v>-311</c:v>
                </c:pt>
                <c:pt idx="2972">
                  <c:v>-384</c:v>
                </c:pt>
                <c:pt idx="2973">
                  <c:v>-332</c:v>
                </c:pt>
                <c:pt idx="2974">
                  <c:v>-221</c:v>
                </c:pt>
                <c:pt idx="2975">
                  <c:v>-116</c:v>
                </c:pt>
                <c:pt idx="2976">
                  <c:v>-82</c:v>
                </c:pt>
                <c:pt idx="2977">
                  <c:v>-119</c:v>
                </c:pt>
                <c:pt idx="2978">
                  <c:v>-173</c:v>
                </c:pt>
                <c:pt idx="2979">
                  <c:v>-231</c:v>
                </c:pt>
                <c:pt idx="2980">
                  <c:v>-283</c:v>
                </c:pt>
                <c:pt idx="2981">
                  <c:v>-330</c:v>
                </c:pt>
                <c:pt idx="2982">
                  <c:v>-376</c:v>
                </c:pt>
                <c:pt idx="2983">
                  <c:v>-416</c:v>
                </c:pt>
                <c:pt idx="2984">
                  <c:v>-442</c:v>
                </c:pt>
                <c:pt idx="2985">
                  <c:v>-415</c:v>
                </c:pt>
                <c:pt idx="2986">
                  <c:v>-333</c:v>
                </c:pt>
                <c:pt idx="2987">
                  <c:v>-246</c:v>
                </c:pt>
                <c:pt idx="2988">
                  <c:v>-204</c:v>
                </c:pt>
                <c:pt idx="2989">
                  <c:v>-271</c:v>
                </c:pt>
                <c:pt idx="2990">
                  <c:v>-422</c:v>
                </c:pt>
                <c:pt idx="2991">
                  <c:v>-574</c:v>
                </c:pt>
                <c:pt idx="2992">
                  <c:v>-646</c:v>
                </c:pt>
                <c:pt idx="2993">
                  <c:v>-584</c:v>
                </c:pt>
                <c:pt idx="2994">
                  <c:v>-445</c:v>
                </c:pt>
                <c:pt idx="2995">
                  <c:v>-309</c:v>
                </c:pt>
                <c:pt idx="2996">
                  <c:v>-255</c:v>
                </c:pt>
                <c:pt idx="2997">
                  <c:v>-310</c:v>
                </c:pt>
                <c:pt idx="2998">
                  <c:v>-415</c:v>
                </c:pt>
                <c:pt idx="2999">
                  <c:v>-517</c:v>
                </c:pt>
                <c:pt idx="3000">
                  <c:v>-566</c:v>
                </c:pt>
                <c:pt idx="3001">
                  <c:v>-563</c:v>
                </c:pt>
                <c:pt idx="3002">
                  <c:v>-551</c:v>
                </c:pt>
                <c:pt idx="3003">
                  <c:v>-532</c:v>
                </c:pt>
                <c:pt idx="3004">
                  <c:v>-508</c:v>
                </c:pt>
                <c:pt idx="3005">
                  <c:v>-475</c:v>
                </c:pt>
                <c:pt idx="3006">
                  <c:v>-431</c:v>
                </c:pt>
                <c:pt idx="3007">
                  <c:v>-390</c:v>
                </c:pt>
                <c:pt idx="3008">
                  <c:v>-365</c:v>
                </c:pt>
                <c:pt idx="3009">
                  <c:v>-411</c:v>
                </c:pt>
                <c:pt idx="3010">
                  <c:v>-527</c:v>
                </c:pt>
                <c:pt idx="3011">
                  <c:v>-648</c:v>
                </c:pt>
                <c:pt idx="3012">
                  <c:v>-707</c:v>
                </c:pt>
                <c:pt idx="3013">
                  <c:v>-647</c:v>
                </c:pt>
                <c:pt idx="3014">
                  <c:v>-505</c:v>
                </c:pt>
                <c:pt idx="3015">
                  <c:v>-362</c:v>
                </c:pt>
                <c:pt idx="3016">
                  <c:v>-299</c:v>
                </c:pt>
                <c:pt idx="3017">
                  <c:v>-364</c:v>
                </c:pt>
                <c:pt idx="3018">
                  <c:v>-501</c:v>
                </c:pt>
                <c:pt idx="3019">
                  <c:v>-635</c:v>
                </c:pt>
                <c:pt idx="3020">
                  <c:v>-690</c:v>
                </c:pt>
                <c:pt idx="3021">
                  <c:v>-651</c:v>
                </c:pt>
                <c:pt idx="3022">
                  <c:v>-576</c:v>
                </c:pt>
                <c:pt idx="3023">
                  <c:v>-499</c:v>
                </c:pt>
                <c:pt idx="3024">
                  <c:v>-457</c:v>
                </c:pt>
                <c:pt idx="3025">
                  <c:v>-448</c:v>
                </c:pt>
                <c:pt idx="3026">
                  <c:v>-449</c:v>
                </c:pt>
                <c:pt idx="3027">
                  <c:v>-461</c:v>
                </c:pt>
                <c:pt idx="3028">
                  <c:v>-483</c:v>
                </c:pt>
                <c:pt idx="3029">
                  <c:v>-531</c:v>
                </c:pt>
                <c:pt idx="3030">
                  <c:v>-605</c:v>
                </c:pt>
                <c:pt idx="3031">
                  <c:v>-676</c:v>
                </c:pt>
                <c:pt idx="3032">
                  <c:v>-717</c:v>
                </c:pt>
                <c:pt idx="3033">
                  <c:v>-674</c:v>
                </c:pt>
                <c:pt idx="3034">
                  <c:v>-560</c:v>
                </c:pt>
                <c:pt idx="3035">
                  <c:v>-442</c:v>
                </c:pt>
                <c:pt idx="3036">
                  <c:v>-388</c:v>
                </c:pt>
                <c:pt idx="3037">
                  <c:v>-452</c:v>
                </c:pt>
                <c:pt idx="3038">
                  <c:v>-591</c:v>
                </c:pt>
                <c:pt idx="3039">
                  <c:v>-730</c:v>
                </c:pt>
                <c:pt idx="3040">
                  <c:v>-791</c:v>
                </c:pt>
                <c:pt idx="3041">
                  <c:v>-748</c:v>
                </c:pt>
                <c:pt idx="3042">
                  <c:v>-658</c:v>
                </c:pt>
                <c:pt idx="3043">
                  <c:v>-572</c:v>
                </c:pt>
                <c:pt idx="3044">
                  <c:v>-541</c:v>
                </c:pt>
                <c:pt idx="3045">
                  <c:v>-568</c:v>
                </c:pt>
                <c:pt idx="3046">
                  <c:v>-610</c:v>
                </c:pt>
                <c:pt idx="3047">
                  <c:v>-654</c:v>
                </c:pt>
                <c:pt idx="3048">
                  <c:v>-683</c:v>
                </c:pt>
                <c:pt idx="3049">
                  <c:v>-697</c:v>
                </c:pt>
                <c:pt idx="3050">
                  <c:v>-703</c:v>
                </c:pt>
                <c:pt idx="3051">
                  <c:v>-701</c:v>
                </c:pt>
                <c:pt idx="3052">
                  <c:v>-691</c:v>
                </c:pt>
                <c:pt idx="3053">
                  <c:v>-645</c:v>
                </c:pt>
                <c:pt idx="3054">
                  <c:v>-562</c:v>
                </c:pt>
                <c:pt idx="3055">
                  <c:v>-481</c:v>
                </c:pt>
                <c:pt idx="3056">
                  <c:v>-440</c:v>
                </c:pt>
                <c:pt idx="3057">
                  <c:v>-485</c:v>
                </c:pt>
                <c:pt idx="3058">
                  <c:v>-594</c:v>
                </c:pt>
                <c:pt idx="3059">
                  <c:v>-705</c:v>
                </c:pt>
                <c:pt idx="3060">
                  <c:v>-753</c:v>
                </c:pt>
                <c:pt idx="3061">
                  <c:v>-708</c:v>
                </c:pt>
                <c:pt idx="3062">
                  <c:v>-614</c:v>
                </c:pt>
                <c:pt idx="3063">
                  <c:v>-522</c:v>
                </c:pt>
                <c:pt idx="3064">
                  <c:v>-486</c:v>
                </c:pt>
                <c:pt idx="3065">
                  <c:v>-509</c:v>
                </c:pt>
                <c:pt idx="3066">
                  <c:v>-550</c:v>
                </c:pt>
                <c:pt idx="3067">
                  <c:v>-592</c:v>
                </c:pt>
                <c:pt idx="3068">
                  <c:v>-620</c:v>
                </c:pt>
                <c:pt idx="3069">
                  <c:v>-632</c:v>
                </c:pt>
                <c:pt idx="3070">
                  <c:v>-640</c:v>
                </c:pt>
                <c:pt idx="3071">
                  <c:v>-642</c:v>
                </c:pt>
                <c:pt idx="3072">
                  <c:v>-636</c:v>
                </c:pt>
                <c:pt idx="3073">
                  <c:v>-604</c:v>
                </c:pt>
                <c:pt idx="3074">
                  <c:v>-546</c:v>
                </c:pt>
                <c:pt idx="3075">
                  <c:v>-489</c:v>
                </c:pt>
                <c:pt idx="3076">
                  <c:v>-459</c:v>
                </c:pt>
                <c:pt idx="3077">
                  <c:v>-493</c:v>
                </c:pt>
                <c:pt idx="3078">
                  <c:v>-578</c:v>
                </c:pt>
                <c:pt idx="3079">
                  <c:v>-663</c:v>
                </c:pt>
                <c:pt idx="3080">
                  <c:v>-702</c:v>
                </c:pt>
                <c:pt idx="3081">
                  <c:v>-660</c:v>
                </c:pt>
                <c:pt idx="3082">
                  <c:v>-571</c:v>
                </c:pt>
                <c:pt idx="3083">
                  <c:v>-484</c:v>
                </c:pt>
                <c:pt idx="3084">
                  <c:v>-447</c:v>
                </c:pt>
                <c:pt idx="3085">
                  <c:v>-472</c:v>
                </c:pt>
                <c:pt idx="3086">
                  <c:v>-519</c:v>
                </c:pt>
                <c:pt idx="3087">
                  <c:v>-569</c:v>
                </c:pt>
                <c:pt idx="3088">
                  <c:v>-597</c:v>
                </c:pt>
                <c:pt idx="3089">
                  <c:v>-603</c:v>
                </c:pt>
                <c:pt idx="3090">
                  <c:v>-602</c:v>
                </c:pt>
                <c:pt idx="3091">
                  <c:v>-594</c:v>
                </c:pt>
                <c:pt idx="3092">
                  <c:v>-581</c:v>
                </c:pt>
                <c:pt idx="3093">
                  <c:v>-546</c:v>
                </c:pt>
                <c:pt idx="3094">
                  <c:v>-491</c:v>
                </c:pt>
                <c:pt idx="3095">
                  <c:v>-438</c:v>
                </c:pt>
                <c:pt idx="3096">
                  <c:v>-410</c:v>
                </c:pt>
                <c:pt idx="3097">
                  <c:v>-449</c:v>
                </c:pt>
                <c:pt idx="3098">
                  <c:v>-544</c:v>
                </c:pt>
                <c:pt idx="3099">
                  <c:v>-641</c:v>
                </c:pt>
                <c:pt idx="3100">
                  <c:v>-686</c:v>
                </c:pt>
                <c:pt idx="3101">
                  <c:v>-648</c:v>
                </c:pt>
                <c:pt idx="3102">
                  <c:v>-564</c:v>
                </c:pt>
                <c:pt idx="3103">
                  <c:v>-482</c:v>
                </c:pt>
                <c:pt idx="3104">
                  <c:v>-451</c:v>
                </c:pt>
                <c:pt idx="3105">
                  <c:v>-483</c:v>
                </c:pt>
                <c:pt idx="3106">
                  <c:v>-540</c:v>
                </c:pt>
                <c:pt idx="3107">
                  <c:v>-599</c:v>
                </c:pt>
                <c:pt idx="3108">
                  <c:v>-636</c:v>
                </c:pt>
                <c:pt idx="3109">
                  <c:v>-651</c:v>
                </c:pt>
                <c:pt idx="3110">
                  <c:v>-658</c:v>
                </c:pt>
                <c:pt idx="3111">
                  <c:v>-658</c:v>
                </c:pt>
                <c:pt idx="3112">
                  <c:v>-651</c:v>
                </c:pt>
                <c:pt idx="3113">
                  <c:v>-622</c:v>
                </c:pt>
                <c:pt idx="3114">
                  <c:v>-572</c:v>
                </c:pt>
                <c:pt idx="3115">
                  <c:v>-523</c:v>
                </c:pt>
                <c:pt idx="3116">
                  <c:v>-497</c:v>
                </c:pt>
                <c:pt idx="3117">
                  <c:v>-542</c:v>
                </c:pt>
                <c:pt idx="3118">
                  <c:v>-648</c:v>
                </c:pt>
                <c:pt idx="3119">
                  <c:v>-757</c:v>
                </c:pt>
                <c:pt idx="3120">
                  <c:v>-809</c:v>
                </c:pt>
                <c:pt idx="3121">
                  <c:v>-760</c:v>
                </c:pt>
                <c:pt idx="3122">
                  <c:v>-648</c:v>
                </c:pt>
                <c:pt idx="3123">
                  <c:v>-538</c:v>
                </c:pt>
                <c:pt idx="3124">
                  <c:v>-492</c:v>
                </c:pt>
                <c:pt idx="3125">
                  <c:v>-535</c:v>
                </c:pt>
                <c:pt idx="3126">
                  <c:v>-619</c:v>
                </c:pt>
                <c:pt idx="3127">
                  <c:v>-703</c:v>
                </c:pt>
                <c:pt idx="3128">
                  <c:v>-744</c:v>
                </c:pt>
                <c:pt idx="3129">
                  <c:v>-744</c:v>
                </c:pt>
                <c:pt idx="3130">
                  <c:v>-734</c:v>
                </c:pt>
                <c:pt idx="3131">
                  <c:v>-717</c:v>
                </c:pt>
                <c:pt idx="3132">
                  <c:v>-696</c:v>
                </c:pt>
                <c:pt idx="3133">
                  <c:v>-663</c:v>
                </c:pt>
                <c:pt idx="3134">
                  <c:v>-617</c:v>
                </c:pt>
                <c:pt idx="3135">
                  <c:v>-574</c:v>
                </c:pt>
                <c:pt idx="3136">
                  <c:v>-550</c:v>
                </c:pt>
                <c:pt idx="3137">
                  <c:v>-599</c:v>
                </c:pt>
                <c:pt idx="3138">
                  <c:v>-721</c:v>
                </c:pt>
                <c:pt idx="3139">
                  <c:v>-847</c:v>
                </c:pt>
                <c:pt idx="3140">
                  <c:v>-909</c:v>
                </c:pt>
                <c:pt idx="3141">
                  <c:v>-855</c:v>
                </c:pt>
                <c:pt idx="3142">
                  <c:v>-727</c:v>
                </c:pt>
                <c:pt idx="3143">
                  <c:v>-600</c:v>
                </c:pt>
                <c:pt idx="3144">
                  <c:v>-545</c:v>
                </c:pt>
                <c:pt idx="3145">
                  <c:v>-604</c:v>
                </c:pt>
                <c:pt idx="3146">
                  <c:v>-725</c:v>
                </c:pt>
                <c:pt idx="3147">
                  <c:v>-841</c:v>
                </c:pt>
                <c:pt idx="3148">
                  <c:v>-888</c:v>
                </c:pt>
                <c:pt idx="3149">
                  <c:v>-861</c:v>
                </c:pt>
                <c:pt idx="3150">
                  <c:v>-812</c:v>
                </c:pt>
                <c:pt idx="3151">
                  <c:v>-760</c:v>
                </c:pt>
                <c:pt idx="3152">
                  <c:v>-725</c:v>
                </c:pt>
                <c:pt idx="3153">
                  <c:v>-710</c:v>
                </c:pt>
                <c:pt idx="3154">
                  <c:v>-701</c:v>
                </c:pt>
                <c:pt idx="3155">
                  <c:v>-701</c:v>
                </c:pt>
                <c:pt idx="3156">
                  <c:v>-709</c:v>
                </c:pt>
                <c:pt idx="3157">
                  <c:v>-756</c:v>
                </c:pt>
                <c:pt idx="3158">
                  <c:v>-841</c:v>
                </c:pt>
                <c:pt idx="3159">
                  <c:v>-928</c:v>
                </c:pt>
                <c:pt idx="3160">
                  <c:v>-975</c:v>
                </c:pt>
                <c:pt idx="3161">
                  <c:v>-921</c:v>
                </c:pt>
                <c:pt idx="3162">
                  <c:v>-785</c:v>
                </c:pt>
                <c:pt idx="3163">
                  <c:v>-645</c:v>
                </c:pt>
                <c:pt idx="3164">
                  <c:v>-581</c:v>
                </c:pt>
                <c:pt idx="3165">
                  <c:v>-653</c:v>
                </c:pt>
                <c:pt idx="3166">
                  <c:v>-811</c:v>
                </c:pt>
                <c:pt idx="3167">
                  <c:v>-969</c:v>
                </c:pt>
                <c:pt idx="3168">
                  <c:v>-1037</c:v>
                </c:pt>
                <c:pt idx="3169">
                  <c:v>-982</c:v>
                </c:pt>
                <c:pt idx="3170">
                  <c:v>-867</c:v>
                </c:pt>
                <c:pt idx="3171">
                  <c:v>-758</c:v>
                </c:pt>
                <c:pt idx="3172">
                  <c:v>-720</c:v>
                </c:pt>
                <c:pt idx="3173">
                  <c:v>-748</c:v>
                </c:pt>
                <c:pt idx="3174">
                  <c:v>-789</c:v>
                </c:pt>
                <c:pt idx="3175">
                  <c:v>-833</c:v>
                </c:pt>
                <c:pt idx="3176">
                  <c:v>-872</c:v>
                </c:pt>
                <c:pt idx="3177">
                  <c:v>-907</c:v>
                </c:pt>
                <c:pt idx="3178">
                  <c:v>-942</c:v>
                </c:pt>
                <c:pt idx="3179">
                  <c:v>-970</c:v>
                </c:pt>
                <c:pt idx="3180">
                  <c:v>-987</c:v>
                </c:pt>
                <c:pt idx="3181">
                  <c:v>-941</c:v>
                </c:pt>
                <c:pt idx="3182">
                  <c:v>-826</c:v>
                </c:pt>
                <c:pt idx="3183">
                  <c:v>-707</c:v>
                </c:pt>
                <c:pt idx="3184">
                  <c:v>-647</c:v>
                </c:pt>
                <c:pt idx="3185">
                  <c:v>-714</c:v>
                </c:pt>
                <c:pt idx="3186">
                  <c:v>-870</c:v>
                </c:pt>
                <c:pt idx="3187">
                  <c:v>-1027</c:v>
                </c:pt>
                <c:pt idx="3188">
                  <c:v>-1098</c:v>
                </c:pt>
                <c:pt idx="3189">
                  <c:v>-1029</c:v>
                </c:pt>
                <c:pt idx="3190">
                  <c:v>-878</c:v>
                </c:pt>
                <c:pt idx="3191">
                  <c:v>-731</c:v>
                </c:pt>
                <c:pt idx="3192">
                  <c:v>-671</c:v>
                </c:pt>
                <c:pt idx="3193">
                  <c:v>-721</c:v>
                </c:pt>
                <c:pt idx="3194">
                  <c:v>-815</c:v>
                </c:pt>
                <c:pt idx="3195">
                  <c:v>-908</c:v>
                </c:pt>
                <c:pt idx="3196">
                  <c:v>-951</c:v>
                </c:pt>
                <c:pt idx="3197">
                  <c:v>-950</c:v>
                </c:pt>
                <c:pt idx="3198">
                  <c:v>-940</c:v>
                </c:pt>
                <c:pt idx="3199">
                  <c:v>-924</c:v>
                </c:pt>
                <c:pt idx="3200">
                  <c:v>-903</c:v>
                </c:pt>
                <c:pt idx="3201">
                  <c:v>-873</c:v>
                </c:pt>
                <c:pt idx="3202">
                  <c:v>-833</c:v>
                </c:pt>
                <c:pt idx="3203">
                  <c:v>-796</c:v>
                </c:pt>
                <c:pt idx="3204">
                  <c:v>-772</c:v>
                </c:pt>
                <c:pt idx="3205">
                  <c:v>-807</c:v>
                </c:pt>
                <c:pt idx="3206">
                  <c:v>-904</c:v>
                </c:pt>
                <c:pt idx="3207">
                  <c:v>-1006</c:v>
                </c:pt>
                <c:pt idx="3208">
                  <c:v>-1057</c:v>
                </c:pt>
                <c:pt idx="3209">
                  <c:v>-998</c:v>
                </c:pt>
                <c:pt idx="3210">
                  <c:v>-859</c:v>
                </c:pt>
                <c:pt idx="3211">
                  <c:v>-718</c:v>
                </c:pt>
                <c:pt idx="3212">
                  <c:v>-653</c:v>
                </c:pt>
                <c:pt idx="3213">
                  <c:v>-720</c:v>
                </c:pt>
                <c:pt idx="3214">
                  <c:v>-866</c:v>
                </c:pt>
                <c:pt idx="3215">
                  <c:v>-1009</c:v>
                </c:pt>
                <c:pt idx="3216">
                  <c:v>-1069</c:v>
                </c:pt>
                <c:pt idx="3217">
                  <c:v>-1016</c:v>
                </c:pt>
                <c:pt idx="3218">
                  <c:v>-912</c:v>
                </c:pt>
                <c:pt idx="3219">
                  <c:v>-808</c:v>
                </c:pt>
                <c:pt idx="3220">
                  <c:v>-757</c:v>
                </c:pt>
                <c:pt idx="3221">
                  <c:v>-755</c:v>
                </c:pt>
                <c:pt idx="3222">
                  <c:v>-765</c:v>
                </c:pt>
                <c:pt idx="3223">
                  <c:v>-782</c:v>
                </c:pt>
                <c:pt idx="3224">
                  <c:v>-805</c:v>
                </c:pt>
                <c:pt idx="3225">
                  <c:v>-841</c:v>
                </c:pt>
                <c:pt idx="3226">
                  <c:v>-892</c:v>
                </c:pt>
                <c:pt idx="3227">
                  <c:v>-939</c:v>
                </c:pt>
                <c:pt idx="3228">
                  <c:v>-967</c:v>
                </c:pt>
                <c:pt idx="3229">
                  <c:v>-917</c:v>
                </c:pt>
                <c:pt idx="3230">
                  <c:v>-791</c:v>
                </c:pt>
                <c:pt idx="3231">
                  <c:v>-660</c:v>
                </c:pt>
                <c:pt idx="3232">
                  <c:v>-595</c:v>
                </c:pt>
                <c:pt idx="3233">
                  <c:v>-654</c:v>
                </c:pt>
                <c:pt idx="3234">
                  <c:v>-796</c:v>
                </c:pt>
                <c:pt idx="3235">
                  <c:v>-937</c:v>
                </c:pt>
                <c:pt idx="3236">
                  <c:v>-998</c:v>
                </c:pt>
                <c:pt idx="3237">
                  <c:v>-927</c:v>
                </c:pt>
                <c:pt idx="3238">
                  <c:v>-781</c:v>
                </c:pt>
                <c:pt idx="3239">
                  <c:v>-638</c:v>
                </c:pt>
                <c:pt idx="3240">
                  <c:v>-578</c:v>
                </c:pt>
                <c:pt idx="3241">
                  <c:v>-608</c:v>
                </c:pt>
                <c:pt idx="3242">
                  <c:v>-665</c:v>
                </c:pt>
                <c:pt idx="3243">
                  <c:v>-725</c:v>
                </c:pt>
                <c:pt idx="3244">
                  <c:v>-759</c:v>
                </c:pt>
                <c:pt idx="3245">
                  <c:v>-769</c:v>
                </c:pt>
                <c:pt idx="3246">
                  <c:v>-769</c:v>
                </c:pt>
                <c:pt idx="3247">
                  <c:v>-760</c:v>
                </c:pt>
                <c:pt idx="3248">
                  <c:v>-741</c:v>
                </c:pt>
                <c:pt idx="3249">
                  <c:v>-687</c:v>
                </c:pt>
                <c:pt idx="3250">
                  <c:v>-596</c:v>
                </c:pt>
                <c:pt idx="3251">
                  <c:v>-508</c:v>
                </c:pt>
                <c:pt idx="3252">
                  <c:v>-457</c:v>
                </c:pt>
                <c:pt idx="3253">
                  <c:v>-501</c:v>
                </c:pt>
                <c:pt idx="3254">
                  <c:v>-620</c:v>
                </c:pt>
                <c:pt idx="3255">
                  <c:v>-744</c:v>
                </c:pt>
                <c:pt idx="3256">
                  <c:v>-800</c:v>
                </c:pt>
                <c:pt idx="3257">
                  <c:v>-732</c:v>
                </c:pt>
                <c:pt idx="3258">
                  <c:v>-580</c:v>
                </c:pt>
                <c:pt idx="3259">
                  <c:v>-430</c:v>
                </c:pt>
                <c:pt idx="3260">
                  <c:v>-363</c:v>
                </c:pt>
                <c:pt idx="3261">
                  <c:v>-423</c:v>
                </c:pt>
                <c:pt idx="3262">
                  <c:v>-549</c:v>
                </c:pt>
                <c:pt idx="3263">
                  <c:v>-671</c:v>
                </c:pt>
                <c:pt idx="3264">
                  <c:v>-717</c:v>
                </c:pt>
                <c:pt idx="3265">
                  <c:v>-679</c:v>
                </c:pt>
                <c:pt idx="3266">
                  <c:v>-615</c:v>
                </c:pt>
                <c:pt idx="3267">
                  <c:v>-546</c:v>
                </c:pt>
                <c:pt idx="3268">
                  <c:v>-497</c:v>
                </c:pt>
                <c:pt idx="3269">
                  <c:v>-468</c:v>
                </c:pt>
                <c:pt idx="3270">
                  <c:v>-446</c:v>
                </c:pt>
                <c:pt idx="3271">
                  <c:v>-436</c:v>
                </c:pt>
                <c:pt idx="3272">
                  <c:v>-438</c:v>
                </c:pt>
                <c:pt idx="3273">
                  <c:v>-491</c:v>
                </c:pt>
                <c:pt idx="3274">
                  <c:v>-593</c:v>
                </c:pt>
                <c:pt idx="3275">
                  <c:v>-696</c:v>
                </c:pt>
                <c:pt idx="3276">
                  <c:v>-748</c:v>
                </c:pt>
                <c:pt idx="3277">
                  <c:v>-685</c:v>
                </c:pt>
                <c:pt idx="3278">
                  <c:v>-535</c:v>
                </c:pt>
                <c:pt idx="3279">
                  <c:v>-382</c:v>
                </c:pt>
                <c:pt idx="3280">
                  <c:v>-313</c:v>
                </c:pt>
                <c:pt idx="3281">
                  <c:v>-380</c:v>
                </c:pt>
                <c:pt idx="3282">
                  <c:v>-526</c:v>
                </c:pt>
                <c:pt idx="3283">
                  <c:v>-671</c:v>
                </c:pt>
                <c:pt idx="3284">
                  <c:v>-731</c:v>
                </c:pt>
                <c:pt idx="3285">
                  <c:v>-680</c:v>
                </c:pt>
                <c:pt idx="3286">
                  <c:v>-582</c:v>
                </c:pt>
                <c:pt idx="3287">
                  <c:v>-488</c:v>
                </c:pt>
                <c:pt idx="3288">
                  <c:v>-453</c:v>
                </c:pt>
                <c:pt idx="3289">
                  <c:v>-471</c:v>
                </c:pt>
                <c:pt idx="3290">
                  <c:v>-496</c:v>
                </c:pt>
                <c:pt idx="3291">
                  <c:v>-524</c:v>
                </c:pt>
                <c:pt idx="3292">
                  <c:v>-548</c:v>
                </c:pt>
                <c:pt idx="3293">
                  <c:v>-570</c:v>
                </c:pt>
                <c:pt idx="3294">
                  <c:v>-591</c:v>
                </c:pt>
                <c:pt idx="3295">
                  <c:v>-609</c:v>
                </c:pt>
                <c:pt idx="3296">
                  <c:v>-620</c:v>
                </c:pt>
                <c:pt idx="3297">
                  <c:v>-577</c:v>
                </c:pt>
                <c:pt idx="3298">
                  <c:v>-472</c:v>
                </c:pt>
                <c:pt idx="3299">
                  <c:v>-364</c:v>
                </c:pt>
                <c:pt idx="3300">
                  <c:v>-310</c:v>
                </c:pt>
                <c:pt idx="3301">
                  <c:v>-372</c:v>
                </c:pt>
                <c:pt idx="3302">
                  <c:v>-519</c:v>
                </c:pt>
                <c:pt idx="3303">
                  <c:v>-666</c:v>
                </c:pt>
                <c:pt idx="3304">
                  <c:v>-733</c:v>
                </c:pt>
                <c:pt idx="3305">
                  <c:v>-674</c:v>
                </c:pt>
                <c:pt idx="3306">
                  <c:v>-547</c:v>
                </c:pt>
                <c:pt idx="3307">
                  <c:v>-423</c:v>
                </c:pt>
                <c:pt idx="3308">
                  <c:v>-377</c:v>
                </c:pt>
                <c:pt idx="3309">
                  <c:v>-417</c:v>
                </c:pt>
                <c:pt idx="3310">
                  <c:v>-488</c:v>
                </c:pt>
                <c:pt idx="3311">
                  <c:v>-561</c:v>
                </c:pt>
                <c:pt idx="3312">
                  <c:v>-607</c:v>
                </c:pt>
                <c:pt idx="3313">
                  <c:v>-628</c:v>
                </c:pt>
                <c:pt idx="3314">
                  <c:v>-643</c:v>
                </c:pt>
                <c:pt idx="3315">
                  <c:v>-650</c:v>
                </c:pt>
                <c:pt idx="3316">
                  <c:v>-648</c:v>
                </c:pt>
                <c:pt idx="3317">
                  <c:v>-621</c:v>
                </c:pt>
                <c:pt idx="3318">
                  <c:v>-569</c:v>
                </c:pt>
                <c:pt idx="3319">
                  <c:v>-518</c:v>
                </c:pt>
                <c:pt idx="3320">
                  <c:v>-493</c:v>
                </c:pt>
                <c:pt idx="3321">
                  <c:v>-544</c:v>
                </c:pt>
                <c:pt idx="3322">
                  <c:v>-664</c:v>
                </c:pt>
                <c:pt idx="3323">
                  <c:v>-786</c:v>
                </c:pt>
                <c:pt idx="3324">
                  <c:v>-846</c:v>
                </c:pt>
                <c:pt idx="3325">
                  <c:v>-796</c:v>
                </c:pt>
                <c:pt idx="3326">
                  <c:v>-679</c:v>
                </c:pt>
                <c:pt idx="3327">
                  <c:v>-564</c:v>
                </c:pt>
                <c:pt idx="3328">
                  <c:v>-518</c:v>
                </c:pt>
                <c:pt idx="3329">
                  <c:v>-576</c:v>
                </c:pt>
                <c:pt idx="3330">
                  <c:v>-690</c:v>
                </c:pt>
                <c:pt idx="3331">
                  <c:v>-799</c:v>
                </c:pt>
                <c:pt idx="3332">
                  <c:v>-844</c:v>
                </c:pt>
                <c:pt idx="3333">
                  <c:v>-833</c:v>
                </c:pt>
                <c:pt idx="3334">
                  <c:v>-817</c:v>
                </c:pt>
                <c:pt idx="3335">
                  <c:v>-797</c:v>
                </c:pt>
                <c:pt idx="3336">
                  <c:v>-779</c:v>
                </c:pt>
                <c:pt idx="3337">
                  <c:v>-760</c:v>
                </c:pt>
                <c:pt idx="3338">
                  <c:v>-739</c:v>
                </c:pt>
                <c:pt idx="3339">
                  <c:v>-721</c:v>
                </c:pt>
                <c:pt idx="3340">
                  <c:v>-708</c:v>
                </c:pt>
                <c:pt idx="3341">
                  <c:v>-748</c:v>
                </c:pt>
                <c:pt idx="3342">
                  <c:v>-849</c:v>
                </c:pt>
                <c:pt idx="3343">
                  <c:v>-953</c:v>
                </c:pt>
                <c:pt idx="3344">
                  <c:v>-1007</c:v>
                </c:pt>
                <c:pt idx="3345">
                  <c:v>-959</c:v>
                </c:pt>
                <c:pt idx="3346">
                  <c:v>-840</c:v>
                </c:pt>
                <c:pt idx="3347">
                  <c:v>-721</c:v>
                </c:pt>
                <c:pt idx="3348">
                  <c:v>-669</c:v>
                </c:pt>
                <c:pt idx="3349">
                  <c:v>-729</c:v>
                </c:pt>
                <c:pt idx="3350">
                  <c:v>-851</c:v>
                </c:pt>
                <c:pt idx="3351">
                  <c:v>-971</c:v>
                </c:pt>
                <c:pt idx="3352">
                  <c:v>-1022</c:v>
                </c:pt>
                <c:pt idx="3353">
                  <c:v>-996</c:v>
                </c:pt>
                <c:pt idx="3354">
                  <c:v>-947</c:v>
                </c:pt>
                <c:pt idx="3355">
                  <c:v>-896</c:v>
                </c:pt>
                <c:pt idx="3356">
                  <c:v>-865</c:v>
                </c:pt>
                <c:pt idx="3357">
                  <c:v>-856</c:v>
                </c:pt>
                <c:pt idx="3358">
                  <c:v>-856</c:v>
                </c:pt>
                <c:pt idx="3359">
                  <c:v>-864</c:v>
                </c:pt>
                <c:pt idx="3360">
                  <c:v>-881</c:v>
                </c:pt>
                <c:pt idx="3361">
                  <c:v>-931</c:v>
                </c:pt>
                <c:pt idx="3362">
                  <c:v>-1014</c:v>
                </c:pt>
                <c:pt idx="3363">
                  <c:v>-1096</c:v>
                </c:pt>
                <c:pt idx="3364">
                  <c:v>-1142</c:v>
                </c:pt>
                <c:pt idx="3365">
                  <c:v>-1098</c:v>
                </c:pt>
                <c:pt idx="3366">
                  <c:v>-979</c:v>
                </c:pt>
                <c:pt idx="3367">
                  <c:v>-858</c:v>
                </c:pt>
                <c:pt idx="3368">
                  <c:v>-804</c:v>
                </c:pt>
                <c:pt idx="3369">
                  <c:v>-871</c:v>
                </c:pt>
                <c:pt idx="3370">
                  <c:v>-1014</c:v>
                </c:pt>
                <c:pt idx="3371">
                  <c:v>-1154</c:v>
                </c:pt>
                <c:pt idx="3372">
                  <c:v>-1214</c:v>
                </c:pt>
                <c:pt idx="3373">
                  <c:v>-1180</c:v>
                </c:pt>
                <c:pt idx="3374">
                  <c:v>-1112</c:v>
                </c:pt>
                <c:pt idx="3375">
                  <c:v>-1043</c:v>
                </c:pt>
                <c:pt idx="3376">
                  <c:v>-1008</c:v>
                </c:pt>
                <c:pt idx="3377">
                  <c:v>-1007</c:v>
                </c:pt>
                <c:pt idx="3378">
                  <c:v>-1016</c:v>
                </c:pt>
                <c:pt idx="3379">
                  <c:v>-1033</c:v>
                </c:pt>
                <c:pt idx="3380">
                  <c:v>-1057</c:v>
                </c:pt>
                <c:pt idx="3381">
                  <c:v>-1105</c:v>
                </c:pt>
                <c:pt idx="3382">
                  <c:v>-1174</c:v>
                </c:pt>
                <c:pt idx="3383">
                  <c:v>-1241</c:v>
                </c:pt>
                <c:pt idx="3384">
                  <c:v>-1278</c:v>
                </c:pt>
                <c:pt idx="3385">
                  <c:v>-1235</c:v>
                </c:pt>
                <c:pt idx="3386">
                  <c:v>-1119</c:v>
                </c:pt>
                <c:pt idx="3387">
                  <c:v>-999</c:v>
                </c:pt>
                <c:pt idx="3388">
                  <c:v>-942</c:v>
                </c:pt>
                <c:pt idx="3389">
                  <c:v>-1002</c:v>
                </c:pt>
                <c:pt idx="3390">
                  <c:v>-1137</c:v>
                </c:pt>
                <c:pt idx="3391">
                  <c:v>-1271</c:v>
                </c:pt>
                <c:pt idx="3392">
                  <c:v>-1329</c:v>
                </c:pt>
                <c:pt idx="3393">
                  <c:v>-1268</c:v>
                </c:pt>
                <c:pt idx="3394">
                  <c:v>-1142</c:v>
                </c:pt>
                <c:pt idx="3395">
                  <c:v>-1020</c:v>
                </c:pt>
                <c:pt idx="3396">
                  <c:v>-970</c:v>
                </c:pt>
                <c:pt idx="3397">
                  <c:v>-996</c:v>
                </c:pt>
                <c:pt idx="3398">
                  <c:v>-1043</c:v>
                </c:pt>
                <c:pt idx="3399">
                  <c:v>-1092</c:v>
                </c:pt>
                <c:pt idx="3400">
                  <c:v>-1125</c:v>
                </c:pt>
                <c:pt idx="3401">
                  <c:v>-1142</c:v>
                </c:pt>
                <c:pt idx="3402">
                  <c:v>-1152</c:v>
                </c:pt>
                <c:pt idx="3403">
                  <c:v>-1154</c:v>
                </c:pt>
                <c:pt idx="3404">
                  <c:v>-1146</c:v>
                </c:pt>
                <c:pt idx="3405">
                  <c:v>-1093</c:v>
                </c:pt>
                <c:pt idx="3406">
                  <c:v>-993</c:v>
                </c:pt>
                <c:pt idx="3407">
                  <c:v>-892</c:v>
                </c:pt>
                <c:pt idx="3408">
                  <c:v>-840</c:v>
                </c:pt>
                <c:pt idx="3409">
                  <c:v>-901</c:v>
                </c:pt>
                <c:pt idx="3410">
                  <c:v>-1050</c:v>
                </c:pt>
                <c:pt idx="3411">
                  <c:v>-1202</c:v>
                </c:pt>
                <c:pt idx="3412">
                  <c:v>-1271</c:v>
                </c:pt>
                <c:pt idx="3413">
                  <c:v>-1202</c:v>
                </c:pt>
                <c:pt idx="3414">
                  <c:v>-1050</c:v>
                </c:pt>
                <c:pt idx="3415">
                  <c:v>-900</c:v>
                </c:pt>
                <c:pt idx="3416">
                  <c:v>-835</c:v>
                </c:pt>
                <c:pt idx="3417">
                  <c:v>-887</c:v>
                </c:pt>
                <c:pt idx="3418">
                  <c:v>-991</c:v>
                </c:pt>
                <c:pt idx="3419">
                  <c:v>-1090</c:v>
                </c:pt>
                <c:pt idx="3420">
                  <c:v>-1127</c:v>
                </c:pt>
                <c:pt idx="3421">
                  <c:v>-1107</c:v>
                </c:pt>
                <c:pt idx="3422">
                  <c:v>-1073</c:v>
                </c:pt>
                <c:pt idx="3423">
                  <c:v>-1034</c:v>
                </c:pt>
                <c:pt idx="3424">
                  <c:v>-994</c:v>
                </c:pt>
                <c:pt idx="3425">
                  <c:v>-950</c:v>
                </c:pt>
                <c:pt idx="3426">
                  <c:v>-899</c:v>
                </c:pt>
                <c:pt idx="3427">
                  <c:v>-853</c:v>
                </c:pt>
                <c:pt idx="3428">
                  <c:v>-821</c:v>
                </c:pt>
                <c:pt idx="3429">
                  <c:v>-861</c:v>
                </c:pt>
                <c:pt idx="3430">
                  <c:v>-976</c:v>
                </c:pt>
                <c:pt idx="3431">
                  <c:v>-1097</c:v>
                </c:pt>
                <c:pt idx="3432">
                  <c:v>-1156</c:v>
                </c:pt>
                <c:pt idx="3433">
                  <c:v>-1084</c:v>
                </c:pt>
                <c:pt idx="3434">
                  <c:v>-918</c:v>
                </c:pt>
                <c:pt idx="3435">
                  <c:v>-752</c:v>
                </c:pt>
                <c:pt idx="3436">
                  <c:v>-675</c:v>
                </c:pt>
                <c:pt idx="3437">
                  <c:v>-743</c:v>
                </c:pt>
                <c:pt idx="3438">
                  <c:v>-890</c:v>
                </c:pt>
                <c:pt idx="3439">
                  <c:v>-1035</c:v>
                </c:pt>
                <c:pt idx="3440">
                  <c:v>-1091</c:v>
                </c:pt>
                <c:pt idx="3441">
                  <c:v>-1037</c:v>
                </c:pt>
                <c:pt idx="3442">
                  <c:v>-938</c:v>
                </c:pt>
                <c:pt idx="3443">
                  <c:v>-838</c:v>
                </c:pt>
                <c:pt idx="3444">
                  <c:v>-786</c:v>
                </c:pt>
                <c:pt idx="3445">
                  <c:v>-780</c:v>
                </c:pt>
                <c:pt idx="3446">
                  <c:v>-787</c:v>
                </c:pt>
                <c:pt idx="3447">
                  <c:v>-802</c:v>
                </c:pt>
                <c:pt idx="3448">
                  <c:v>-825</c:v>
                </c:pt>
                <c:pt idx="3449">
                  <c:v>-867</c:v>
                </c:pt>
                <c:pt idx="3450">
                  <c:v>-929</c:v>
                </c:pt>
                <c:pt idx="3451">
                  <c:v>-989</c:v>
                </c:pt>
                <c:pt idx="3452">
                  <c:v>-1023</c:v>
                </c:pt>
                <c:pt idx="3453">
                  <c:v>-961</c:v>
                </c:pt>
                <c:pt idx="3454">
                  <c:v>-806</c:v>
                </c:pt>
                <c:pt idx="3455">
                  <c:v>-647</c:v>
                </c:pt>
                <c:pt idx="3456">
                  <c:v>-569</c:v>
                </c:pt>
                <c:pt idx="3457">
                  <c:v>-644</c:v>
                </c:pt>
                <c:pt idx="3458">
                  <c:v>-817</c:v>
                </c:pt>
                <c:pt idx="3459">
                  <c:v>-990</c:v>
                </c:pt>
                <c:pt idx="3460">
                  <c:v>-1066</c:v>
                </c:pt>
                <c:pt idx="3461">
                  <c:v>-990</c:v>
                </c:pt>
                <c:pt idx="3462">
                  <c:v>-833</c:v>
                </c:pt>
                <c:pt idx="3463">
                  <c:v>-681</c:v>
                </c:pt>
                <c:pt idx="3464">
                  <c:v>-620</c:v>
                </c:pt>
                <c:pt idx="3465">
                  <c:v>-661</c:v>
                </c:pt>
                <c:pt idx="3466">
                  <c:v>-734</c:v>
                </c:pt>
                <c:pt idx="3467">
                  <c:v>-809</c:v>
                </c:pt>
                <c:pt idx="3468">
                  <c:v>-855</c:v>
                </c:pt>
                <c:pt idx="3469">
                  <c:v>-871</c:v>
                </c:pt>
                <c:pt idx="3470">
                  <c:v>-878</c:v>
                </c:pt>
                <c:pt idx="3471">
                  <c:v>-875</c:v>
                </c:pt>
                <c:pt idx="3472">
                  <c:v>-862</c:v>
                </c:pt>
                <c:pt idx="3473">
                  <c:v>-814</c:v>
                </c:pt>
                <c:pt idx="3474">
                  <c:v>-731</c:v>
                </c:pt>
                <c:pt idx="3475">
                  <c:v>-650</c:v>
                </c:pt>
                <c:pt idx="3476">
                  <c:v>-606</c:v>
                </c:pt>
                <c:pt idx="3477">
                  <c:v>-666</c:v>
                </c:pt>
                <c:pt idx="3478">
                  <c:v>-814</c:v>
                </c:pt>
                <c:pt idx="3479">
                  <c:v>-966</c:v>
                </c:pt>
                <c:pt idx="3480">
                  <c:v>-1038</c:v>
                </c:pt>
                <c:pt idx="3481">
                  <c:v>-963</c:v>
                </c:pt>
                <c:pt idx="3482">
                  <c:v>-796</c:v>
                </c:pt>
                <c:pt idx="3483">
                  <c:v>-631</c:v>
                </c:pt>
                <c:pt idx="3484">
                  <c:v>-559</c:v>
                </c:pt>
                <c:pt idx="3485">
                  <c:v>-625</c:v>
                </c:pt>
                <c:pt idx="3486">
                  <c:v>-757</c:v>
                </c:pt>
                <c:pt idx="3487">
                  <c:v>-884</c:v>
                </c:pt>
                <c:pt idx="3488">
                  <c:v>-933</c:v>
                </c:pt>
                <c:pt idx="3489">
                  <c:v>-907</c:v>
                </c:pt>
                <c:pt idx="3490">
                  <c:v>-867</c:v>
                </c:pt>
                <c:pt idx="3491">
                  <c:v>-824</c:v>
                </c:pt>
                <c:pt idx="3492">
                  <c:v>-789</c:v>
                </c:pt>
                <c:pt idx="3493">
                  <c:v>-762</c:v>
                </c:pt>
                <c:pt idx="3494">
                  <c:v>-737</c:v>
                </c:pt>
                <c:pt idx="3495">
                  <c:v>-719</c:v>
                </c:pt>
                <c:pt idx="3496">
                  <c:v>-710</c:v>
                </c:pt>
                <c:pt idx="3497">
                  <c:v>-749</c:v>
                </c:pt>
                <c:pt idx="3498">
                  <c:v>-839</c:v>
                </c:pt>
                <c:pt idx="3499">
                  <c:v>-933</c:v>
                </c:pt>
                <c:pt idx="3500">
                  <c:v>-982</c:v>
                </c:pt>
                <c:pt idx="3501">
                  <c:v>-928</c:v>
                </c:pt>
                <c:pt idx="3502">
                  <c:v>-795</c:v>
                </c:pt>
                <c:pt idx="3503">
                  <c:v>-658</c:v>
                </c:pt>
                <c:pt idx="3504">
                  <c:v>-596</c:v>
                </c:pt>
                <c:pt idx="3505">
                  <c:v>-667</c:v>
                </c:pt>
                <c:pt idx="3506">
                  <c:v>-822</c:v>
                </c:pt>
                <c:pt idx="3507">
                  <c:v>-975</c:v>
                </c:pt>
                <c:pt idx="3508">
                  <c:v>-1042</c:v>
                </c:pt>
                <c:pt idx="3509">
                  <c:v>-991</c:v>
                </c:pt>
                <c:pt idx="3510">
                  <c:v>-885</c:v>
                </c:pt>
                <c:pt idx="3511">
                  <c:v>-783</c:v>
                </c:pt>
                <c:pt idx="3512">
                  <c:v>-744</c:v>
                </c:pt>
                <c:pt idx="3513">
                  <c:v>-764</c:v>
                </c:pt>
                <c:pt idx="3514">
                  <c:v>-796</c:v>
                </c:pt>
                <c:pt idx="3515">
                  <c:v>-836</c:v>
                </c:pt>
                <c:pt idx="3516">
                  <c:v>-877</c:v>
                </c:pt>
                <c:pt idx="3517">
                  <c:v>-923</c:v>
                </c:pt>
                <c:pt idx="3518">
                  <c:v>-977</c:v>
                </c:pt>
                <c:pt idx="3519">
                  <c:v>-1026</c:v>
                </c:pt>
                <c:pt idx="3520">
                  <c:v>-1058</c:v>
                </c:pt>
                <c:pt idx="3521">
                  <c:v>-1027</c:v>
                </c:pt>
                <c:pt idx="3522">
                  <c:v>-930</c:v>
                </c:pt>
                <c:pt idx="3523">
                  <c:v>-827</c:v>
                </c:pt>
                <c:pt idx="3524">
                  <c:v>-778</c:v>
                </c:pt>
                <c:pt idx="3525">
                  <c:v>-841</c:v>
                </c:pt>
                <c:pt idx="3526">
                  <c:v>-984</c:v>
                </c:pt>
                <c:pt idx="3527">
                  <c:v>-1128</c:v>
                </c:pt>
                <c:pt idx="3528">
                  <c:v>-1194</c:v>
                </c:pt>
                <c:pt idx="3529">
                  <c:v>-1136</c:v>
                </c:pt>
                <c:pt idx="3530">
                  <c:v>-1007</c:v>
                </c:pt>
                <c:pt idx="3531">
                  <c:v>-882</c:v>
                </c:pt>
                <c:pt idx="3532">
                  <c:v>-835</c:v>
                </c:pt>
                <c:pt idx="3533">
                  <c:v>-880</c:v>
                </c:pt>
                <c:pt idx="3534">
                  <c:v>-962</c:v>
                </c:pt>
                <c:pt idx="3535">
                  <c:v>-1047</c:v>
                </c:pt>
                <c:pt idx="3536">
                  <c:v>-1098</c:v>
                </c:pt>
                <c:pt idx="3537">
                  <c:v>-1116</c:v>
                </c:pt>
                <c:pt idx="3538">
                  <c:v>-1125</c:v>
                </c:pt>
                <c:pt idx="3539">
                  <c:v>-1125</c:v>
                </c:pt>
                <c:pt idx="3540">
                  <c:v>-1115</c:v>
                </c:pt>
                <c:pt idx="3541">
                  <c:v>-1078</c:v>
                </c:pt>
                <c:pt idx="3542">
                  <c:v>-1015</c:v>
                </c:pt>
                <c:pt idx="3543">
                  <c:v>-953</c:v>
                </c:pt>
                <c:pt idx="3544">
                  <c:v>-922</c:v>
                </c:pt>
                <c:pt idx="3545">
                  <c:v>-979</c:v>
                </c:pt>
                <c:pt idx="3546">
                  <c:v>-1113</c:v>
                </c:pt>
                <c:pt idx="3547">
                  <c:v>-1251</c:v>
                </c:pt>
                <c:pt idx="3548">
                  <c:v>-1318</c:v>
                </c:pt>
                <c:pt idx="3549">
                  <c:v>-1267</c:v>
                </c:pt>
                <c:pt idx="3550">
                  <c:v>-1146</c:v>
                </c:pt>
                <c:pt idx="3551">
                  <c:v>-1026</c:v>
                </c:pt>
                <c:pt idx="3552">
                  <c:v>-978</c:v>
                </c:pt>
                <c:pt idx="3553">
                  <c:v>-1040</c:v>
                </c:pt>
                <c:pt idx="3554">
                  <c:v>-1159</c:v>
                </c:pt>
                <c:pt idx="3555">
                  <c:v>-1275</c:v>
                </c:pt>
                <c:pt idx="3556">
                  <c:v>-1323</c:v>
                </c:pt>
                <c:pt idx="3557">
                  <c:v>-1298</c:v>
                </c:pt>
                <c:pt idx="3558">
                  <c:v>-1248</c:v>
                </c:pt>
                <c:pt idx="3559">
                  <c:v>-1199</c:v>
                </c:pt>
                <c:pt idx="3560">
                  <c:v>-1173</c:v>
                </c:pt>
                <c:pt idx="3561">
                  <c:v>-1170</c:v>
                </c:pt>
                <c:pt idx="3562">
                  <c:v>-1174</c:v>
                </c:pt>
                <c:pt idx="3563">
                  <c:v>-1185</c:v>
                </c:pt>
                <c:pt idx="3564">
                  <c:v>-1201</c:v>
                </c:pt>
                <c:pt idx="3565">
                  <c:v>-1237</c:v>
                </c:pt>
                <c:pt idx="3566">
                  <c:v>-1294</c:v>
                </c:pt>
                <c:pt idx="3567">
                  <c:v>-1348</c:v>
                </c:pt>
                <c:pt idx="3568">
                  <c:v>-1378</c:v>
                </c:pt>
                <c:pt idx="3569">
                  <c:v>-1336</c:v>
                </c:pt>
                <c:pt idx="3570">
                  <c:v>-1231</c:v>
                </c:pt>
                <c:pt idx="3571">
                  <c:v>-1123</c:v>
                </c:pt>
                <c:pt idx="3572">
                  <c:v>-1073</c:v>
                </c:pt>
                <c:pt idx="3573">
                  <c:v>-1123</c:v>
                </c:pt>
                <c:pt idx="3574">
                  <c:v>-1236</c:v>
                </c:pt>
                <c:pt idx="3575">
                  <c:v>-1347</c:v>
                </c:pt>
                <c:pt idx="3576">
                  <c:v>-1394</c:v>
                </c:pt>
                <c:pt idx="3577">
                  <c:v>-1355</c:v>
                </c:pt>
                <c:pt idx="3578">
                  <c:v>-1277</c:v>
                </c:pt>
                <c:pt idx="3579">
                  <c:v>-1203</c:v>
                </c:pt>
                <c:pt idx="3580">
                  <c:v>-1176</c:v>
                </c:pt>
                <c:pt idx="3581">
                  <c:v>-1191</c:v>
                </c:pt>
                <c:pt idx="3582">
                  <c:v>-1212</c:v>
                </c:pt>
                <c:pt idx="3583">
                  <c:v>-1235</c:v>
                </c:pt>
                <c:pt idx="3584">
                  <c:v>-1256</c:v>
                </c:pt>
                <c:pt idx="3585">
                  <c:v>-1276</c:v>
                </c:pt>
                <c:pt idx="3586">
                  <c:v>-1297</c:v>
                </c:pt>
                <c:pt idx="3587">
                  <c:v>-1315</c:v>
                </c:pt>
                <c:pt idx="3588">
                  <c:v>-1326</c:v>
                </c:pt>
                <c:pt idx="3589">
                  <c:v>-1295</c:v>
                </c:pt>
                <c:pt idx="3590">
                  <c:v>-1218</c:v>
                </c:pt>
                <c:pt idx="3591">
                  <c:v>-1136</c:v>
                </c:pt>
                <c:pt idx="3592">
                  <c:v>-1092</c:v>
                </c:pt>
                <c:pt idx="3593">
                  <c:v>-1125</c:v>
                </c:pt>
                <c:pt idx="3594">
                  <c:v>-1212</c:v>
                </c:pt>
                <c:pt idx="3595">
                  <c:v>-1300</c:v>
                </c:pt>
                <c:pt idx="3596">
                  <c:v>-1336</c:v>
                </c:pt>
                <c:pt idx="3597">
                  <c:v>-1284</c:v>
                </c:pt>
                <c:pt idx="3598">
                  <c:v>-1179</c:v>
                </c:pt>
                <c:pt idx="3599">
                  <c:v>-1076</c:v>
                </c:pt>
                <c:pt idx="3600">
                  <c:v>-1032</c:v>
                </c:pt>
                <c:pt idx="3601">
                  <c:v>-1047</c:v>
                </c:pt>
                <c:pt idx="3602">
                  <c:v>-1074</c:v>
                </c:pt>
                <c:pt idx="3603">
                  <c:v>-1103</c:v>
                </c:pt>
                <c:pt idx="3604">
                  <c:v>-1122</c:v>
                </c:pt>
                <c:pt idx="3605">
                  <c:v>-1131</c:v>
                </c:pt>
                <c:pt idx="3606">
                  <c:v>-1136</c:v>
                </c:pt>
                <c:pt idx="3607">
                  <c:v>-1136</c:v>
                </c:pt>
                <c:pt idx="3608">
                  <c:v>-1127</c:v>
                </c:pt>
                <c:pt idx="3609">
                  <c:v>-1083</c:v>
                </c:pt>
                <c:pt idx="3610">
                  <c:v>-999</c:v>
                </c:pt>
                <c:pt idx="3611">
                  <c:v>-915</c:v>
                </c:pt>
                <c:pt idx="3612">
                  <c:v>-871</c:v>
                </c:pt>
                <c:pt idx="3613">
                  <c:v>-904</c:v>
                </c:pt>
                <c:pt idx="3614">
                  <c:v>-989</c:v>
                </c:pt>
                <c:pt idx="3615">
                  <c:v>-1075</c:v>
                </c:pt>
                <c:pt idx="3616">
                  <c:v>-1110</c:v>
                </c:pt>
                <c:pt idx="3617">
                  <c:v>-1064</c:v>
                </c:pt>
                <c:pt idx="3618">
                  <c:v>-973</c:v>
                </c:pt>
                <c:pt idx="3619">
                  <c:v>-885</c:v>
                </c:pt>
                <c:pt idx="3620">
                  <c:v>-849</c:v>
                </c:pt>
                <c:pt idx="3621">
                  <c:v>-860</c:v>
                </c:pt>
                <c:pt idx="3622">
                  <c:v>-880</c:v>
                </c:pt>
                <c:pt idx="3623">
                  <c:v>-902</c:v>
                </c:pt>
                <c:pt idx="3624">
                  <c:v>-918</c:v>
                </c:pt>
                <c:pt idx="3625">
                  <c:v>-931</c:v>
                </c:pt>
                <c:pt idx="3626">
                  <c:v>-942</c:v>
                </c:pt>
                <c:pt idx="3627">
                  <c:v>-949</c:v>
                </c:pt>
                <c:pt idx="3628">
                  <c:v>-951</c:v>
                </c:pt>
                <c:pt idx="3629">
                  <c:v>-918</c:v>
                </c:pt>
                <c:pt idx="3630">
                  <c:v>-849</c:v>
                </c:pt>
                <c:pt idx="3631">
                  <c:v>-778</c:v>
                </c:pt>
                <c:pt idx="3632">
                  <c:v>-740</c:v>
                </c:pt>
                <c:pt idx="3633">
                  <c:v>-768</c:v>
                </c:pt>
                <c:pt idx="3634">
                  <c:v>-841</c:v>
                </c:pt>
                <c:pt idx="3635">
                  <c:v>-916</c:v>
                </c:pt>
                <c:pt idx="3636">
                  <c:v>-947</c:v>
                </c:pt>
                <c:pt idx="3637">
                  <c:v>-904</c:v>
                </c:pt>
                <c:pt idx="3638">
                  <c:v>-816</c:v>
                </c:pt>
                <c:pt idx="3639">
                  <c:v>-730</c:v>
                </c:pt>
                <c:pt idx="3640">
                  <c:v>-693</c:v>
                </c:pt>
                <c:pt idx="3641">
                  <c:v>-710</c:v>
                </c:pt>
                <c:pt idx="3642">
                  <c:v>-743</c:v>
                </c:pt>
                <c:pt idx="3643">
                  <c:v>-777</c:v>
                </c:pt>
                <c:pt idx="3644">
                  <c:v>-797</c:v>
                </c:pt>
                <c:pt idx="3645">
                  <c:v>-803</c:v>
                </c:pt>
                <c:pt idx="3646">
                  <c:v>-803</c:v>
                </c:pt>
                <c:pt idx="3647">
                  <c:v>-796</c:v>
                </c:pt>
                <c:pt idx="3648">
                  <c:v>-783</c:v>
                </c:pt>
                <c:pt idx="3649">
                  <c:v>-746</c:v>
                </c:pt>
                <c:pt idx="3650">
                  <c:v>-682</c:v>
                </c:pt>
                <c:pt idx="3651">
                  <c:v>-618</c:v>
                </c:pt>
                <c:pt idx="3652">
                  <c:v>-581</c:v>
                </c:pt>
                <c:pt idx="3653">
                  <c:v>-611</c:v>
                </c:pt>
                <c:pt idx="3654">
                  <c:v>-695</c:v>
                </c:pt>
                <c:pt idx="3655">
                  <c:v>-781</c:v>
                </c:pt>
                <c:pt idx="3656">
                  <c:v>-820</c:v>
                </c:pt>
                <c:pt idx="3657">
                  <c:v>-768</c:v>
                </c:pt>
                <c:pt idx="3658">
                  <c:v>-657</c:v>
                </c:pt>
                <c:pt idx="3659">
                  <c:v>-546</c:v>
                </c:pt>
                <c:pt idx="3660">
                  <c:v>-496</c:v>
                </c:pt>
                <c:pt idx="3661">
                  <c:v>-531</c:v>
                </c:pt>
                <c:pt idx="3662">
                  <c:v>-605</c:v>
                </c:pt>
                <c:pt idx="3663">
                  <c:v>-674</c:v>
                </c:pt>
                <c:pt idx="3664">
                  <c:v>-695</c:v>
                </c:pt>
                <c:pt idx="3665">
                  <c:v>-671</c:v>
                </c:pt>
                <c:pt idx="3666">
                  <c:v>-636</c:v>
                </c:pt>
                <c:pt idx="3667">
                  <c:v>-597</c:v>
                </c:pt>
                <c:pt idx="3668">
                  <c:v>-561</c:v>
                </c:pt>
                <c:pt idx="3669">
                  <c:v>-527</c:v>
                </c:pt>
                <c:pt idx="3670">
                  <c:v>-492</c:v>
                </c:pt>
                <c:pt idx="3671">
                  <c:v>-461</c:v>
                </c:pt>
                <c:pt idx="3672">
                  <c:v>-439</c:v>
                </c:pt>
                <c:pt idx="3673">
                  <c:v>-465</c:v>
                </c:pt>
                <c:pt idx="3674">
                  <c:v>-542</c:v>
                </c:pt>
                <c:pt idx="3675">
                  <c:v>-624</c:v>
                </c:pt>
                <c:pt idx="3676">
                  <c:v>-663</c:v>
                </c:pt>
                <c:pt idx="3677">
                  <c:v>-603</c:v>
                </c:pt>
                <c:pt idx="3678">
                  <c:v>-467</c:v>
                </c:pt>
                <c:pt idx="3679">
                  <c:v>-331</c:v>
                </c:pt>
                <c:pt idx="3680">
                  <c:v>-269</c:v>
                </c:pt>
                <c:pt idx="3681">
                  <c:v>-321</c:v>
                </c:pt>
                <c:pt idx="3682">
                  <c:v>-433</c:v>
                </c:pt>
                <c:pt idx="3683">
                  <c:v>-542</c:v>
                </c:pt>
                <c:pt idx="3684">
                  <c:v>-584</c:v>
                </c:pt>
                <c:pt idx="3685">
                  <c:v>-555</c:v>
                </c:pt>
                <c:pt idx="3686">
                  <c:v>-504</c:v>
                </c:pt>
                <c:pt idx="3687">
                  <c:v>-452</c:v>
                </c:pt>
                <c:pt idx="3688">
                  <c:v>-416</c:v>
                </c:pt>
                <c:pt idx="3689">
                  <c:v>-398</c:v>
                </c:pt>
                <c:pt idx="3690">
                  <c:v>-385</c:v>
                </c:pt>
                <c:pt idx="3691">
                  <c:v>-381</c:v>
                </c:pt>
                <c:pt idx="3692">
                  <c:v>-387</c:v>
                </c:pt>
                <c:pt idx="3693">
                  <c:v>-426</c:v>
                </c:pt>
                <c:pt idx="3694">
                  <c:v>-496</c:v>
                </c:pt>
                <c:pt idx="3695">
                  <c:v>-565</c:v>
                </c:pt>
                <c:pt idx="3696">
                  <c:v>-600</c:v>
                </c:pt>
                <c:pt idx="3697">
                  <c:v>-563</c:v>
                </c:pt>
                <c:pt idx="3698">
                  <c:v>-474</c:v>
                </c:pt>
                <c:pt idx="3699">
                  <c:v>-384</c:v>
                </c:pt>
                <c:pt idx="3700">
                  <c:v>-346</c:v>
                </c:pt>
                <c:pt idx="3701">
                  <c:v>-387</c:v>
                </c:pt>
                <c:pt idx="3702">
                  <c:v>-472</c:v>
                </c:pt>
                <c:pt idx="3703">
                  <c:v>-555</c:v>
                </c:pt>
                <c:pt idx="3704">
                  <c:v>-590</c:v>
                </c:pt>
                <c:pt idx="3705">
                  <c:v>-575</c:v>
                </c:pt>
                <c:pt idx="3706">
                  <c:v>-548</c:v>
                </c:pt>
                <c:pt idx="3707">
                  <c:v>-521</c:v>
                </c:pt>
                <c:pt idx="3708">
                  <c:v>-505</c:v>
                </c:pt>
                <c:pt idx="3709">
                  <c:v>-499</c:v>
                </c:pt>
                <c:pt idx="3710">
                  <c:v>-497</c:v>
                </c:pt>
                <c:pt idx="3711">
                  <c:v>-498</c:v>
                </c:pt>
                <c:pt idx="3712">
                  <c:v>-506</c:v>
                </c:pt>
                <c:pt idx="3713">
                  <c:v>-530</c:v>
                </c:pt>
                <c:pt idx="3714">
                  <c:v>-571</c:v>
                </c:pt>
                <c:pt idx="3715">
                  <c:v>-611</c:v>
                </c:pt>
                <c:pt idx="3716">
                  <c:v>-633</c:v>
                </c:pt>
                <c:pt idx="3717">
                  <c:v>-618</c:v>
                </c:pt>
                <c:pt idx="3718">
                  <c:v>-576</c:v>
                </c:pt>
                <c:pt idx="3719">
                  <c:v>-533</c:v>
                </c:pt>
                <c:pt idx="3720">
                  <c:v>-515</c:v>
                </c:pt>
                <c:pt idx="3721">
                  <c:v>-540</c:v>
                </c:pt>
                <c:pt idx="3722">
                  <c:v>-592</c:v>
                </c:pt>
                <c:pt idx="3723">
                  <c:v>-645</c:v>
                </c:pt>
                <c:pt idx="3724">
                  <c:v>-671</c:v>
                </c:pt>
                <c:pt idx="3725">
                  <c:v>-656</c:v>
                </c:pt>
                <c:pt idx="3726">
                  <c:v>-618</c:v>
                </c:pt>
                <c:pt idx="3727">
                  <c:v>-582</c:v>
                </c:pt>
                <c:pt idx="3728">
                  <c:v>-570</c:v>
                </c:pt>
                <c:pt idx="3729">
                  <c:v>-595</c:v>
                </c:pt>
                <c:pt idx="3730">
                  <c:v>-639</c:v>
                </c:pt>
                <c:pt idx="3731">
                  <c:v>-681</c:v>
                </c:pt>
                <c:pt idx="3732">
                  <c:v>-700</c:v>
                </c:pt>
                <c:pt idx="3733">
                  <c:v>-699</c:v>
                </c:pt>
                <c:pt idx="3734">
                  <c:v>-693</c:v>
                </c:pt>
                <c:pt idx="3735">
                  <c:v>-687</c:v>
                </c:pt>
                <c:pt idx="3736">
                  <c:v>-686</c:v>
                </c:pt>
                <c:pt idx="3737">
                  <c:v>-689</c:v>
                </c:pt>
                <c:pt idx="3738">
                  <c:v>-694</c:v>
                </c:pt>
                <c:pt idx="3739">
                  <c:v>-701</c:v>
                </c:pt>
                <c:pt idx="3740">
                  <c:v>-709</c:v>
                </c:pt>
                <c:pt idx="3741">
                  <c:v>-730</c:v>
                </c:pt>
                <c:pt idx="3742">
                  <c:v>-764</c:v>
                </c:pt>
                <c:pt idx="3743">
                  <c:v>-799</c:v>
                </c:pt>
                <c:pt idx="3744">
                  <c:v>-821</c:v>
                </c:pt>
                <c:pt idx="3745">
                  <c:v>-806</c:v>
                </c:pt>
                <c:pt idx="3746">
                  <c:v>-761</c:v>
                </c:pt>
                <c:pt idx="3747">
                  <c:v>-712</c:v>
                </c:pt>
                <c:pt idx="3748">
                  <c:v>-690</c:v>
                </c:pt>
                <c:pt idx="3749">
                  <c:v>-725</c:v>
                </c:pt>
                <c:pt idx="3750">
                  <c:v>-802</c:v>
                </c:pt>
                <c:pt idx="3751">
                  <c:v>-879</c:v>
                </c:pt>
                <c:pt idx="3752">
                  <c:v>-914</c:v>
                </c:pt>
                <c:pt idx="3753">
                  <c:v>-885</c:v>
                </c:pt>
                <c:pt idx="3754">
                  <c:v>-824</c:v>
                </c:pt>
                <c:pt idx="3755">
                  <c:v>-765</c:v>
                </c:pt>
                <c:pt idx="3756">
                  <c:v>-742</c:v>
                </c:pt>
                <c:pt idx="3757">
                  <c:v>-755</c:v>
                </c:pt>
                <c:pt idx="3758">
                  <c:v>-776</c:v>
                </c:pt>
                <c:pt idx="3759">
                  <c:v>-801</c:v>
                </c:pt>
                <c:pt idx="3760">
                  <c:v>-825</c:v>
                </c:pt>
                <c:pt idx="3761">
                  <c:v>-852</c:v>
                </c:pt>
                <c:pt idx="3762">
                  <c:v>-883</c:v>
                </c:pt>
                <c:pt idx="3763">
                  <c:v>-911</c:v>
                </c:pt>
                <c:pt idx="3764">
                  <c:v>-928</c:v>
                </c:pt>
                <c:pt idx="3765">
                  <c:v>-897</c:v>
                </c:pt>
                <c:pt idx="3766">
                  <c:v>-814</c:v>
                </c:pt>
                <c:pt idx="3767">
                  <c:v>-726</c:v>
                </c:pt>
                <c:pt idx="3768">
                  <c:v>-682</c:v>
                </c:pt>
                <c:pt idx="3769">
                  <c:v>-721</c:v>
                </c:pt>
                <c:pt idx="3770">
                  <c:v>-818</c:v>
                </c:pt>
                <c:pt idx="3771">
                  <c:v>-914</c:v>
                </c:pt>
                <c:pt idx="3772">
                  <c:v>-955</c:v>
                </c:pt>
                <c:pt idx="3773">
                  <c:v>-903</c:v>
                </c:pt>
                <c:pt idx="3774">
                  <c:v>-797</c:v>
                </c:pt>
                <c:pt idx="3775">
                  <c:v>-695</c:v>
                </c:pt>
                <c:pt idx="3776">
                  <c:v>-652</c:v>
                </c:pt>
                <c:pt idx="3777">
                  <c:v>-663</c:v>
                </c:pt>
                <c:pt idx="3778">
                  <c:v>-683</c:v>
                </c:pt>
                <c:pt idx="3779">
                  <c:v>-706</c:v>
                </c:pt>
                <c:pt idx="3780">
                  <c:v>-722</c:v>
                </c:pt>
                <c:pt idx="3781">
                  <c:v>-734</c:v>
                </c:pt>
                <c:pt idx="3782">
                  <c:v>-743</c:v>
                </c:pt>
                <c:pt idx="3783">
                  <c:v>-748</c:v>
                </c:pt>
                <c:pt idx="3784">
                  <c:v>-747</c:v>
                </c:pt>
                <c:pt idx="3785">
                  <c:v>-698</c:v>
                </c:pt>
                <c:pt idx="3786">
                  <c:v>-594</c:v>
                </c:pt>
                <c:pt idx="3787">
                  <c:v>-488</c:v>
                </c:pt>
                <c:pt idx="3788">
                  <c:v>-430</c:v>
                </c:pt>
                <c:pt idx="3789">
                  <c:v>-468</c:v>
                </c:pt>
                <c:pt idx="3790">
                  <c:v>-572</c:v>
                </c:pt>
                <c:pt idx="3791">
                  <c:v>-677</c:v>
                </c:pt>
                <c:pt idx="3792">
                  <c:v>-720</c:v>
                </c:pt>
                <c:pt idx="3793">
                  <c:v>-657</c:v>
                </c:pt>
                <c:pt idx="3794">
                  <c:v>-531</c:v>
                </c:pt>
                <c:pt idx="3795">
                  <c:v>-408</c:v>
                </c:pt>
                <c:pt idx="3796">
                  <c:v>-356</c:v>
                </c:pt>
                <c:pt idx="3797">
                  <c:v>-378</c:v>
                </c:pt>
                <c:pt idx="3798">
                  <c:v>-422</c:v>
                </c:pt>
                <c:pt idx="3799">
                  <c:v>-469</c:v>
                </c:pt>
                <c:pt idx="3800">
                  <c:v>-496</c:v>
                </c:pt>
                <c:pt idx="3801">
                  <c:v>-503</c:v>
                </c:pt>
                <c:pt idx="3802">
                  <c:v>-503</c:v>
                </c:pt>
                <c:pt idx="3803">
                  <c:v>-494</c:v>
                </c:pt>
                <c:pt idx="3804">
                  <c:v>-476</c:v>
                </c:pt>
                <c:pt idx="3805">
                  <c:v>-422</c:v>
                </c:pt>
                <c:pt idx="3806">
                  <c:v>-331</c:v>
                </c:pt>
                <c:pt idx="3807">
                  <c:v>-242</c:v>
                </c:pt>
                <c:pt idx="3808">
                  <c:v>-193</c:v>
                </c:pt>
                <c:pt idx="3809">
                  <c:v>-235</c:v>
                </c:pt>
                <c:pt idx="3810">
                  <c:v>-345</c:v>
                </c:pt>
                <c:pt idx="3811">
                  <c:v>-457</c:v>
                </c:pt>
                <c:pt idx="3812">
                  <c:v>-505</c:v>
                </c:pt>
                <c:pt idx="3813">
                  <c:v>-445</c:v>
                </c:pt>
                <c:pt idx="3814">
                  <c:v>-320</c:v>
                </c:pt>
                <c:pt idx="3815">
                  <c:v>-199</c:v>
                </c:pt>
                <c:pt idx="3816">
                  <c:v>-146</c:v>
                </c:pt>
                <c:pt idx="3817">
                  <c:v>-168</c:v>
                </c:pt>
                <c:pt idx="3818">
                  <c:v>-212</c:v>
                </c:pt>
                <c:pt idx="3819">
                  <c:v>-257</c:v>
                </c:pt>
                <c:pt idx="3820">
                  <c:v>-280</c:v>
                </c:pt>
                <c:pt idx="3821">
                  <c:v>-283</c:v>
                </c:pt>
                <c:pt idx="3822">
                  <c:v>-278</c:v>
                </c:pt>
                <c:pt idx="3823">
                  <c:v>-266</c:v>
                </c:pt>
                <c:pt idx="3824">
                  <c:v>-247</c:v>
                </c:pt>
                <c:pt idx="3825">
                  <c:v>-203</c:v>
                </c:pt>
                <c:pt idx="3826">
                  <c:v>-134</c:v>
                </c:pt>
                <c:pt idx="3827">
                  <c:v>-66</c:v>
                </c:pt>
                <c:pt idx="3828">
                  <c:v>-27</c:v>
                </c:pt>
                <c:pt idx="3829">
                  <c:v>-55</c:v>
                </c:pt>
                <c:pt idx="3830">
                  <c:v>-141</c:v>
                </c:pt>
                <c:pt idx="3831">
                  <c:v>-229</c:v>
                </c:pt>
                <c:pt idx="3832">
                  <c:v>-267</c:v>
                </c:pt>
                <c:pt idx="3833">
                  <c:v>-210</c:v>
                </c:pt>
                <c:pt idx="3834">
                  <c:v>-92</c:v>
                </c:pt>
                <c:pt idx="3835">
                  <c:v>25</c:v>
                </c:pt>
                <c:pt idx="3836">
                  <c:v>77</c:v>
                </c:pt>
                <c:pt idx="3837">
                  <c:v>54</c:v>
                </c:pt>
                <c:pt idx="3838">
                  <c:v>5</c:v>
                </c:pt>
                <c:pt idx="3839">
                  <c:v>-45</c:v>
                </c:pt>
                <c:pt idx="3840">
                  <c:v>-69</c:v>
                </c:pt>
                <c:pt idx="3841">
                  <c:v>-65</c:v>
                </c:pt>
                <c:pt idx="3842">
                  <c:v>-47</c:v>
                </c:pt>
                <c:pt idx="3843">
                  <c:v>-22</c:v>
                </c:pt>
                <c:pt idx="3844">
                  <c:v>9</c:v>
                </c:pt>
                <c:pt idx="3845">
                  <c:v>67</c:v>
                </c:pt>
                <c:pt idx="3846">
                  <c:v>155</c:v>
                </c:pt>
                <c:pt idx="3847">
                  <c:v>242</c:v>
                </c:pt>
                <c:pt idx="3848">
                  <c:v>294</c:v>
                </c:pt>
                <c:pt idx="3849">
                  <c:v>241</c:v>
                </c:pt>
                <c:pt idx="3850">
                  <c:v>91</c:v>
                </c:pt>
                <c:pt idx="3851">
                  <c:v>-65</c:v>
                </c:pt>
                <c:pt idx="3852">
                  <c:v>-138</c:v>
                </c:pt>
                <c:pt idx="3853">
                  <c:v>-46</c:v>
                </c:pt>
                <c:pt idx="3854">
                  <c:v>160</c:v>
                </c:pt>
                <c:pt idx="3855">
                  <c:v>365</c:v>
                </c:pt>
                <c:pt idx="3856">
                  <c:v>453</c:v>
                </c:pt>
                <c:pt idx="3857">
                  <c:v>371</c:v>
                </c:pt>
                <c:pt idx="3858">
                  <c:v>202</c:v>
                </c:pt>
                <c:pt idx="3859">
                  <c:v>40</c:v>
                </c:pt>
                <c:pt idx="3860">
                  <c:v>-26</c:v>
                </c:pt>
                <c:pt idx="3861">
                  <c:v>-4</c:v>
                </c:pt>
                <c:pt idx="3862">
                  <c:v>29</c:v>
                </c:pt>
                <c:pt idx="3863">
                  <c:v>68</c:v>
                </c:pt>
                <c:pt idx="3864">
                  <c:v>106</c:v>
                </c:pt>
                <c:pt idx="3865">
                  <c:v>146</c:v>
                </c:pt>
                <c:pt idx="3866">
                  <c:v>191</c:v>
                </c:pt>
                <c:pt idx="3867">
                  <c:v>231</c:v>
                </c:pt>
                <c:pt idx="3868">
                  <c:v>258</c:v>
                </c:pt>
                <c:pt idx="3869">
                  <c:v>179</c:v>
                </c:pt>
                <c:pt idx="3870">
                  <c:v>-17</c:v>
                </c:pt>
                <c:pt idx="3871">
                  <c:v>-224</c:v>
                </c:pt>
                <c:pt idx="3872">
                  <c:v>-335</c:v>
                </c:pt>
                <c:pt idx="3873">
                  <c:v>-248</c:v>
                </c:pt>
                <c:pt idx="3874">
                  <c:v>-25</c:v>
                </c:pt>
                <c:pt idx="3875">
                  <c:v>201</c:v>
                </c:pt>
                <c:pt idx="3876">
                  <c:v>297</c:v>
                </c:pt>
                <c:pt idx="3877">
                  <c:v>171</c:v>
                </c:pt>
                <c:pt idx="3878">
                  <c:v>-90</c:v>
                </c:pt>
                <c:pt idx="3879">
                  <c:v>-347</c:v>
                </c:pt>
                <c:pt idx="3880">
                  <c:v>-459</c:v>
                </c:pt>
                <c:pt idx="3881">
                  <c:v>-409</c:v>
                </c:pt>
                <c:pt idx="3882">
                  <c:v>-304</c:v>
                </c:pt>
                <c:pt idx="3883">
                  <c:v>-200</c:v>
                </c:pt>
                <c:pt idx="3884">
                  <c:v>-151</c:v>
                </c:pt>
                <c:pt idx="3885">
                  <c:v>-159</c:v>
                </c:pt>
                <c:pt idx="3886">
                  <c:v>-187</c:v>
                </c:pt>
                <c:pt idx="3887">
                  <c:v>-232</c:v>
                </c:pt>
                <c:pt idx="3888">
                  <c:v>-292</c:v>
                </c:pt>
                <c:pt idx="3889">
                  <c:v>-399</c:v>
                </c:pt>
                <c:pt idx="3890">
                  <c:v>-550</c:v>
                </c:pt>
                <c:pt idx="3891">
                  <c:v>-695</c:v>
                </c:pt>
                <c:pt idx="3892">
                  <c:v>-785</c:v>
                </c:pt>
                <c:pt idx="3893">
                  <c:v>-746</c:v>
                </c:pt>
                <c:pt idx="3894">
                  <c:v>-606</c:v>
                </c:pt>
                <c:pt idx="3895">
                  <c:v>-460</c:v>
                </c:pt>
                <c:pt idx="3896">
                  <c:v>-406</c:v>
                </c:pt>
                <c:pt idx="3897">
                  <c:v>-519</c:v>
                </c:pt>
                <c:pt idx="3898">
                  <c:v>-740</c:v>
                </c:pt>
                <c:pt idx="3899">
                  <c:v>-959</c:v>
                </c:pt>
                <c:pt idx="3900">
                  <c:v>-1070</c:v>
                </c:pt>
                <c:pt idx="3901">
                  <c:v>-1037</c:v>
                </c:pt>
                <c:pt idx="3902">
                  <c:v>-943</c:v>
                </c:pt>
                <c:pt idx="3903">
                  <c:v>-856</c:v>
                </c:pt>
                <c:pt idx="3904">
                  <c:v>-842</c:v>
                </c:pt>
                <c:pt idx="3905">
                  <c:v>-911</c:v>
                </c:pt>
                <c:pt idx="3906">
                  <c:v>-1010</c:v>
                </c:pt>
                <c:pt idx="3907">
                  <c:v>-1109</c:v>
                </c:pt>
                <c:pt idx="3908">
                  <c:v>-1180</c:v>
                </c:pt>
                <c:pt idx="3909">
                  <c:v>-1225</c:v>
                </c:pt>
                <c:pt idx="3910">
                  <c:v>-1263</c:v>
                </c:pt>
                <c:pt idx="3911">
                  <c:v>-1294</c:v>
                </c:pt>
                <c:pt idx="3912">
                  <c:v>-1316</c:v>
                </c:pt>
                <c:pt idx="3913">
                  <c:v>-1317</c:v>
                </c:pt>
                <c:pt idx="3914">
                  <c:v>-1300</c:v>
                </c:pt>
                <c:pt idx="3915">
                  <c:v>-1284</c:v>
                </c:pt>
                <c:pt idx="3916">
                  <c:v>-1291</c:v>
                </c:pt>
                <c:pt idx="3917">
                  <c:v>-1362</c:v>
                </c:pt>
                <c:pt idx="3918">
                  <c:v>-1490</c:v>
                </c:pt>
                <c:pt idx="3919">
                  <c:v>-1624</c:v>
                </c:pt>
                <c:pt idx="3920">
                  <c:v>-1713</c:v>
                </c:pt>
                <c:pt idx="3921">
                  <c:v>-1755</c:v>
                </c:pt>
                <c:pt idx="3922">
                  <c:v>-1787</c:v>
                </c:pt>
                <c:pt idx="3923">
                  <c:v>-1817</c:v>
                </c:pt>
                <c:pt idx="3924">
                  <c:v>-1851</c:v>
                </c:pt>
                <c:pt idx="3925">
                  <c:v>-1891</c:v>
                </c:pt>
                <c:pt idx="3926">
                  <c:v>-1934</c:v>
                </c:pt>
                <c:pt idx="3927">
                  <c:v>-1975</c:v>
                </c:pt>
                <c:pt idx="3928">
                  <c:v>-2011</c:v>
                </c:pt>
                <c:pt idx="3929">
                  <c:v>-2036</c:v>
                </c:pt>
                <c:pt idx="3930">
                  <c:v>-2052</c:v>
                </c:pt>
                <c:pt idx="3931">
                  <c:v>-2068</c:v>
                </c:pt>
                <c:pt idx="3932">
                  <c:v>-2093</c:v>
                </c:pt>
                <c:pt idx="3933">
                  <c:v>-2137</c:v>
                </c:pt>
                <c:pt idx="3934">
                  <c:v>-2197</c:v>
                </c:pt>
                <c:pt idx="3935">
                  <c:v>-2253</c:v>
                </c:pt>
                <c:pt idx="3936">
                  <c:v>-2289</c:v>
                </c:pt>
                <c:pt idx="3937">
                  <c:v>-2284</c:v>
                </c:pt>
                <c:pt idx="3938">
                  <c:v>-2250</c:v>
                </c:pt>
                <c:pt idx="3939">
                  <c:v>-2217</c:v>
                </c:pt>
                <c:pt idx="3940">
                  <c:v>-2211</c:v>
                </c:pt>
                <c:pt idx="3941">
                  <c:v>-2247</c:v>
                </c:pt>
                <c:pt idx="3942">
                  <c:v>-2305</c:v>
                </c:pt>
                <c:pt idx="3943">
                  <c:v>-2364</c:v>
                </c:pt>
                <c:pt idx="3944">
                  <c:v>-2400</c:v>
                </c:pt>
                <c:pt idx="3945">
                  <c:v>-2415</c:v>
                </c:pt>
                <c:pt idx="3946">
                  <c:v>-2425</c:v>
                </c:pt>
                <c:pt idx="3947">
                  <c:v>-2431</c:v>
                </c:pt>
                <c:pt idx="3948">
                  <c:v>-2432</c:v>
                </c:pt>
                <c:pt idx="3949">
                  <c:v>-2422</c:v>
                </c:pt>
                <c:pt idx="3950">
                  <c:v>-2403</c:v>
                </c:pt>
                <c:pt idx="3951">
                  <c:v>-2385</c:v>
                </c:pt>
                <c:pt idx="3952">
                  <c:v>-2377</c:v>
                </c:pt>
                <c:pt idx="3953">
                  <c:v>-2405</c:v>
                </c:pt>
                <c:pt idx="3954">
                  <c:v>-2464</c:v>
                </c:pt>
                <c:pt idx="3955">
                  <c:v>-2523</c:v>
                </c:pt>
                <c:pt idx="3956">
                  <c:v>-2549</c:v>
                </c:pt>
                <c:pt idx="3957">
                  <c:v>-2535</c:v>
                </c:pt>
                <c:pt idx="3958">
                  <c:v>-2505</c:v>
                </c:pt>
                <c:pt idx="3959">
                  <c:v>-2473</c:v>
                </c:pt>
                <c:pt idx="3960">
                  <c:v>-2456</c:v>
                </c:pt>
                <c:pt idx="3961">
                  <c:v>-2451</c:v>
                </c:pt>
                <c:pt idx="3962">
                  <c:v>-2450</c:v>
                </c:pt>
                <c:pt idx="3963">
                  <c:v>-2452</c:v>
                </c:pt>
                <c:pt idx="3964">
                  <c:v>-2459</c:v>
                </c:pt>
                <c:pt idx="3965">
                  <c:v>-2477</c:v>
                </c:pt>
                <c:pt idx="3966">
                  <c:v>-2502</c:v>
                </c:pt>
                <c:pt idx="3967">
                  <c:v>-2526</c:v>
                </c:pt>
                <c:pt idx="3968">
                  <c:v>-2536</c:v>
                </c:pt>
                <c:pt idx="3969">
                  <c:v>-2527</c:v>
                </c:pt>
                <c:pt idx="3970">
                  <c:v>-2506</c:v>
                </c:pt>
                <c:pt idx="3971">
                  <c:v>-2484</c:v>
                </c:pt>
                <c:pt idx="3972">
                  <c:v>-2471</c:v>
                </c:pt>
                <c:pt idx="3973">
                  <c:v>-2472</c:v>
                </c:pt>
                <c:pt idx="3974">
                  <c:v>-2480</c:v>
                </c:pt>
                <c:pt idx="3975">
                  <c:v>-2487</c:v>
                </c:pt>
                <c:pt idx="3976">
                  <c:v>-2486</c:v>
                </c:pt>
                <c:pt idx="3977">
                  <c:v>-2475</c:v>
                </c:pt>
                <c:pt idx="3978">
                  <c:v>-2459</c:v>
                </c:pt>
                <c:pt idx="3979">
                  <c:v>-2441</c:v>
                </c:pt>
                <c:pt idx="3980">
                  <c:v>-2426</c:v>
                </c:pt>
                <c:pt idx="3981">
                  <c:v>-2416</c:v>
                </c:pt>
                <c:pt idx="3982">
                  <c:v>-2409</c:v>
                </c:pt>
                <c:pt idx="3983">
                  <c:v>-2401</c:v>
                </c:pt>
                <c:pt idx="3984">
                  <c:v>-2389</c:v>
                </c:pt>
                <c:pt idx="3985">
                  <c:v>-2368</c:v>
                </c:pt>
                <c:pt idx="3986">
                  <c:v>-2341</c:v>
                </c:pt>
                <c:pt idx="3987">
                  <c:v>-2311</c:v>
                </c:pt>
                <c:pt idx="3988">
                  <c:v>-2285</c:v>
                </c:pt>
                <c:pt idx="3989">
                  <c:v>-2265</c:v>
                </c:pt>
                <c:pt idx="3990">
                  <c:v>-2247</c:v>
                </c:pt>
                <c:pt idx="3991">
                  <c:v>-2229</c:v>
                </c:pt>
                <c:pt idx="3992">
                  <c:v>-2208</c:v>
                </c:pt>
                <c:pt idx="3993">
                  <c:v>-2183</c:v>
                </c:pt>
                <c:pt idx="3994">
                  <c:v>-2155</c:v>
                </c:pt>
                <c:pt idx="3995">
                  <c:v>-2126</c:v>
                </c:pt>
                <c:pt idx="3996">
                  <c:v>-2099</c:v>
                </c:pt>
                <c:pt idx="3997">
                  <c:v>-2073</c:v>
                </c:pt>
                <c:pt idx="3998">
                  <c:v>-2047</c:v>
                </c:pt>
                <c:pt idx="3999">
                  <c:v>-2021</c:v>
                </c:pt>
                <c:pt idx="4000">
                  <c:v>-1995</c:v>
                </c:pt>
                <c:pt idx="4001">
                  <c:v>-1969</c:v>
                </c:pt>
                <c:pt idx="4002">
                  <c:v>-1943</c:v>
                </c:pt>
                <c:pt idx="4003">
                  <c:v>-1917</c:v>
                </c:pt>
                <c:pt idx="4004">
                  <c:v>-1891</c:v>
                </c:pt>
                <c:pt idx="4005">
                  <c:v>-1861</c:v>
                </c:pt>
                <c:pt idx="4006">
                  <c:v>-1830</c:v>
                </c:pt>
                <c:pt idx="4007">
                  <c:v>-1800</c:v>
                </c:pt>
                <c:pt idx="4008">
                  <c:v>-1774</c:v>
                </c:pt>
                <c:pt idx="4009">
                  <c:v>-1753</c:v>
                </c:pt>
                <c:pt idx="4010">
                  <c:v>-1734</c:v>
                </c:pt>
                <c:pt idx="4011">
                  <c:v>-1717</c:v>
                </c:pt>
                <c:pt idx="4012">
                  <c:v>-1699</c:v>
                </c:pt>
                <c:pt idx="4013">
                  <c:v>-1679</c:v>
                </c:pt>
                <c:pt idx="4014">
                  <c:v>-1660</c:v>
                </c:pt>
                <c:pt idx="4015">
                  <c:v>-1641</c:v>
                </c:pt>
                <c:pt idx="4016">
                  <c:v>-1622</c:v>
                </c:pt>
                <c:pt idx="4017">
                  <c:v>-1604</c:v>
                </c:pt>
                <c:pt idx="4018">
                  <c:v>-1586</c:v>
                </c:pt>
                <c:pt idx="4019">
                  <c:v>-1570</c:v>
                </c:pt>
                <c:pt idx="4020">
                  <c:v>-1558</c:v>
                </c:pt>
                <c:pt idx="4021">
                  <c:v>-1549</c:v>
                </c:pt>
                <c:pt idx="4022">
                  <c:v>-1542</c:v>
                </c:pt>
                <c:pt idx="4023">
                  <c:v>-1535</c:v>
                </c:pt>
                <c:pt idx="4024">
                  <c:v>-1528</c:v>
                </c:pt>
                <c:pt idx="4025">
                  <c:v>-1518</c:v>
                </c:pt>
                <c:pt idx="4026">
                  <c:v>-1507</c:v>
                </c:pt>
                <c:pt idx="4027">
                  <c:v>-1498</c:v>
                </c:pt>
                <c:pt idx="4028">
                  <c:v>-1493</c:v>
                </c:pt>
                <c:pt idx="4029">
                  <c:v>-1491</c:v>
                </c:pt>
                <c:pt idx="4030">
                  <c:v>-1491</c:v>
                </c:pt>
                <c:pt idx="4031">
                  <c:v>-1491</c:v>
                </c:pt>
                <c:pt idx="4032">
                  <c:v>-1491</c:v>
                </c:pt>
                <c:pt idx="4033">
                  <c:v>-1492</c:v>
                </c:pt>
                <c:pt idx="4034">
                  <c:v>-1493</c:v>
                </c:pt>
                <c:pt idx="4035">
                  <c:v>-1495</c:v>
                </c:pt>
                <c:pt idx="4036">
                  <c:v>-1499</c:v>
                </c:pt>
                <c:pt idx="4037">
                  <c:v>-1508</c:v>
                </c:pt>
                <c:pt idx="4038">
                  <c:v>-1525</c:v>
                </c:pt>
                <c:pt idx="4039">
                  <c:v>-1545</c:v>
                </c:pt>
                <c:pt idx="4040">
                  <c:v>-1564</c:v>
                </c:pt>
                <c:pt idx="4041">
                  <c:v>-1580</c:v>
                </c:pt>
                <c:pt idx="4042">
                  <c:v>-1596</c:v>
                </c:pt>
                <c:pt idx="4043">
                  <c:v>-1613</c:v>
                </c:pt>
                <c:pt idx="4044">
                  <c:v>-1633</c:v>
                </c:pt>
                <c:pt idx="4045">
                  <c:v>-1658</c:v>
                </c:pt>
                <c:pt idx="4046">
                  <c:v>-1688</c:v>
                </c:pt>
                <c:pt idx="4047">
                  <c:v>-1722</c:v>
                </c:pt>
                <c:pt idx="4048">
                  <c:v>-1756</c:v>
                </c:pt>
                <c:pt idx="4049">
                  <c:v>-1791</c:v>
                </c:pt>
                <c:pt idx="4050">
                  <c:v>-1829</c:v>
                </c:pt>
                <c:pt idx="4051">
                  <c:v>-1868</c:v>
                </c:pt>
                <c:pt idx="4052">
                  <c:v>-1909</c:v>
                </c:pt>
                <c:pt idx="4053">
                  <c:v>-1951</c:v>
                </c:pt>
                <c:pt idx="4054">
                  <c:v>-1996</c:v>
                </c:pt>
                <c:pt idx="4055">
                  <c:v>-2043</c:v>
                </c:pt>
                <c:pt idx="4056">
                  <c:v>-2093</c:v>
                </c:pt>
                <c:pt idx="4057">
                  <c:v>-2148</c:v>
                </c:pt>
                <c:pt idx="4058">
                  <c:v>-2207</c:v>
                </c:pt>
                <c:pt idx="4059">
                  <c:v>-2270</c:v>
                </c:pt>
                <c:pt idx="4060">
                  <c:v>-2334</c:v>
                </c:pt>
                <c:pt idx="4061">
                  <c:v>-2400</c:v>
                </c:pt>
                <c:pt idx="4062">
                  <c:v>-2469</c:v>
                </c:pt>
                <c:pt idx="4063">
                  <c:v>-2540</c:v>
                </c:pt>
                <c:pt idx="4064">
                  <c:v>-2612</c:v>
                </c:pt>
                <c:pt idx="4065">
                  <c:v>-2685</c:v>
                </c:pt>
                <c:pt idx="4066">
                  <c:v>-2760</c:v>
                </c:pt>
                <c:pt idx="4067">
                  <c:v>-2838</c:v>
                </c:pt>
                <c:pt idx="4068">
                  <c:v>-2920</c:v>
                </c:pt>
                <c:pt idx="4069">
                  <c:v>-3007</c:v>
                </c:pt>
                <c:pt idx="4070">
                  <c:v>-3100</c:v>
                </c:pt>
                <c:pt idx="4071">
                  <c:v>-3196</c:v>
                </c:pt>
                <c:pt idx="4072">
                  <c:v>-3293</c:v>
                </c:pt>
                <c:pt idx="4073">
                  <c:v>-3392</c:v>
                </c:pt>
                <c:pt idx="4074">
                  <c:v>-3493</c:v>
                </c:pt>
                <c:pt idx="4075">
                  <c:v>-3597</c:v>
                </c:pt>
                <c:pt idx="4076">
                  <c:v>-3702</c:v>
                </c:pt>
                <c:pt idx="4077">
                  <c:v>-3808</c:v>
                </c:pt>
                <c:pt idx="4078">
                  <c:v>-3916</c:v>
                </c:pt>
                <c:pt idx="4079">
                  <c:v>-4028</c:v>
                </c:pt>
                <c:pt idx="4080">
                  <c:v>-4145</c:v>
                </c:pt>
                <c:pt idx="4081">
                  <c:v>-4269</c:v>
                </c:pt>
                <c:pt idx="4082">
                  <c:v>-4400</c:v>
                </c:pt>
                <c:pt idx="4083">
                  <c:v>-4534</c:v>
                </c:pt>
                <c:pt idx="4084">
                  <c:v>-4668</c:v>
                </c:pt>
                <c:pt idx="4085">
                  <c:v>-4801</c:v>
                </c:pt>
                <c:pt idx="4086">
                  <c:v>-4935</c:v>
                </c:pt>
                <c:pt idx="4087">
                  <c:v>-5070</c:v>
                </c:pt>
                <c:pt idx="4088">
                  <c:v>-5208</c:v>
                </c:pt>
                <c:pt idx="4089">
                  <c:v>-5346</c:v>
                </c:pt>
                <c:pt idx="4090">
                  <c:v>-5485</c:v>
                </c:pt>
                <c:pt idx="4091">
                  <c:v>-5628</c:v>
                </c:pt>
                <c:pt idx="4092">
                  <c:v>-5779</c:v>
                </c:pt>
                <c:pt idx="4093">
                  <c:v>-5939</c:v>
                </c:pt>
                <c:pt idx="4094">
                  <c:v>-6109</c:v>
                </c:pt>
                <c:pt idx="4095">
                  <c:v>-6287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441-4974-8D9A-F5ED4D4281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92696688"/>
        <c:axId val="1592701488"/>
      </c:lineChart>
      <c:catAx>
        <c:axId val="15926966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92701488"/>
        <c:crosses val="autoZero"/>
        <c:auto val="1"/>
        <c:lblAlgn val="ctr"/>
        <c:lblOffset val="100"/>
        <c:noMultiLvlLbl val="0"/>
      </c:catAx>
      <c:valAx>
        <c:axId val="15927014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92696688"/>
        <c:crosses val="autoZero"/>
        <c:crossBetween val="between"/>
      </c:valAx>
      <c:spPr>
        <a:noFill/>
        <a:ln>
          <a:solidFill>
            <a:schemeClr val="accent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2-05T01:04:45.757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0,'8090'8091,"-8060"-8062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2-05T01:05:04.499"/>
    </inkml:context>
    <inkml:brush xml:id="br0">
      <inkml:brushProperty name="width" value="0.1" units="cm"/>
      <inkml:brushProperty name="height" value="0.1" units="cm"/>
      <inkml:brushProperty name="color" value="#E71224"/>
      <inkml:brushProperty name="ignorePressure" value="1"/>
    </inkml:brush>
  </inkml:definitions>
  <inkml:trace contextRef="#ctx0" brushRef="#br0">1 0,'7485'7485,"-7458"-7457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8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5482F-8087-619A-290C-90EE40C30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D25B46-F1C5-AE7F-8D7C-4CF0A05341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E80A31-04A4-D599-C5F7-9DFE020991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EC9E5C-8BA4-461A-BF8C-4B162727A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6682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09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353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245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777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508D7-A82F-838D-F76F-C70B9E0CF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E4DF92-AC44-F8DC-B7E8-E6367728F2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984CF8-FD17-B777-BD6A-6BDB1012B7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en-US" baseline="0" dirty="0"/>
              <a:t>590-600 Loops off,ℎ16 </a:t>
            </a:r>
            <a:r>
              <a:rPr lang="en-US" baseline="0" dirty="0" err="1"/>
              <a:t>phasemeasurement</a:t>
            </a:r>
            <a:r>
              <a:rPr lang="en-US" baseline="0" dirty="0"/>
              <a:t> </a:t>
            </a:r>
            <a:br>
              <a:rPr lang="en-US" baseline="0" dirty="0"/>
            </a:br>
            <a:r>
              <a:rPr lang="en-US" baseline="0" dirty="0"/>
              <a:t>600 ℎ1 phase measurement </a:t>
            </a:r>
            <a:br>
              <a:rPr lang="en-US" baseline="0" dirty="0"/>
            </a:br>
            <a:r>
              <a:rPr lang="en-US" baseline="0" dirty="0"/>
              <a:t>600-620 Cogging </a:t>
            </a:r>
            <a:br>
              <a:rPr lang="en-US" baseline="0" dirty="0"/>
            </a:br>
            <a:r>
              <a:rPr lang="en-US" baseline="0" dirty="0"/>
              <a:t>620-650 Radial steering to central orbit </a:t>
            </a:r>
            <a:br>
              <a:rPr lang="en-US" baseline="0" dirty="0"/>
            </a:br>
            <a:r>
              <a:rPr lang="en-US" baseline="0" dirty="0"/>
              <a:t>650-770 Constant offset for MTE </a:t>
            </a:r>
            <a:br>
              <a:rPr lang="en-US" baseline="0" dirty="0"/>
            </a:br>
            <a:r>
              <a:rPr lang="en-US" baseline="0" dirty="0"/>
              <a:t>770-800 Radial steering to extraction orbit </a:t>
            </a:r>
            <a:br>
              <a:rPr lang="en-US" baseline="0" dirty="0"/>
            </a:br>
            <a:r>
              <a:rPr lang="en-US" baseline="0" dirty="0"/>
              <a:t>800-815 Hand-over ℎ16 to barrier bucket </a:t>
            </a:r>
            <a:br>
              <a:rPr lang="en-US" baseline="0" dirty="0"/>
            </a:br>
            <a:r>
              <a:rPr lang="en-US" baseline="0" dirty="0"/>
              <a:t>800-815 </a:t>
            </a:r>
            <a:r>
              <a:rPr lang="en-US" baseline="0" dirty="0" err="1"/>
              <a:t>Debunching</a:t>
            </a:r>
            <a:r>
              <a:rPr lang="en-US" baseline="0" dirty="0"/>
              <a:t> </a:t>
            </a:r>
            <a:br>
              <a:rPr lang="en-US" baseline="0" dirty="0"/>
            </a:br>
            <a:r>
              <a:rPr lang="en-US" baseline="0" dirty="0"/>
              <a:t>835 Extraction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4812F-0A46-B4B1-55B4-2C289C2DAC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547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5B4F5F-83B2-42CE-27A5-DC15C6404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70E2EE-E40D-FC18-F736-66BE4F65FD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7326DA-2A18-92B7-0FDE-73A8D03813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B20D3C-B206-00AD-22A9-C36C7168B4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351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36D6C8-7475-F2AC-73C8-5A146A7E8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95D2CD-F588-9C0F-A4EF-029582624A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3CCD59-B3BD-3288-4645-A449822B53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446F4-3B76-32F3-851F-35DBA6B51E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300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Noto Sans Devanagari" pitchFamily="2"/>
              </a:rPr>
              <a:t>- Hardware only used for synchronization.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Noto Sans Devanagari" pitchFamily="2"/>
              </a:rPr>
              <a:t>- Hand-made electronics, conforms to no</a:t>
            </a:r>
            <a:b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Noto Sans Devanagari" pitchFamily="2"/>
              </a:rPr>
            </a:br>
            <a: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Noto Sans Devanagari" pitchFamily="2"/>
              </a:rPr>
              <a:t>  rack standard.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cap="none" dirty="0">
                <a:ln>
                  <a:noFill/>
                </a:ln>
                <a:latin typeface="Liberation Sans" pitchFamily="18"/>
                <a:ea typeface="Noto Sans CJK SC" pitchFamily="2"/>
                <a:cs typeface="Noto Sans Devanagari" pitchFamily="2"/>
              </a:rPr>
              <a:t>- Power and comms: FEC via USB.</a:t>
            </a:r>
          </a:p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1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B93BB0-C498-D512-66BF-C2C79F86E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811236-E788-18F3-50D9-45C68C0FEE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BE2F43-3C70-4DC0-7581-678219A378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65214-EF59-8A5C-0FC3-D43BA26C78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639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2/5/2025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9.png"/><Relationship Id="rId4" Type="http://schemas.openxmlformats.org/officeDocument/2006/relationships/customXml" Target="../ink/ink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4F331B-6CA7-46A7-9B3E-9F1354EA54C3}"/>
              </a:ext>
            </a:extLst>
          </p:cNvPr>
          <p:cNvSpPr/>
          <p:nvPr/>
        </p:nvSpPr>
        <p:spPr>
          <a:xfrm>
            <a:off x="0" y="0"/>
            <a:ext cx="9910997" cy="6858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646BE4FC-67D8-47E0-9D71-AD01D5B50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242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B1FCA-6C6B-C2D0-4595-B8ECC8B0D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284407C-CBD6-2472-83AB-0AB5AE54FC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838200"/>
            <a:ext cx="856956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Explore the benefits of </a:t>
            </a:r>
            <a:r>
              <a:rPr lang="en-US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Finement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cavity with new software and firmware beyond barrier buckets 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Transient beam loading compensation</a:t>
            </a: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Smooth batch compression (h21 → h42) for Oxygen ion run</a:t>
            </a:r>
          </a:p>
          <a:p>
            <a:pPr marL="819150" lvl="1" indent="-361950" algn="l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+mj-lt"/>
              <a:buAutoNum type="arabicPeriod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+mj-lt"/>
              <a:buAutoNum type="arabicPeriod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28DE55E3-5DC4-C137-E8BC-137ECE1AF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 topics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063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4F331B-6CA7-46A7-9B3E-9F1354EA54C3}"/>
              </a:ext>
            </a:extLst>
          </p:cNvPr>
          <p:cNvSpPr/>
          <p:nvPr/>
        </p:nvSpPr>
        <p:spPr>
          <a:xfrm>
            <a:off x="0" y="0"/>
            <a:ext cx="9910997" cy="6858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3" descr="LOGOfin.eps">
            <a:extLst>
              <a:ext uri="{FF2B5EF4-FFF2-40B4-BE49-F238E27FC236}">
                <a16:creationId xmlns:a16="http://schemas.microsoft.com/office/drawing/2014/main" id="{E6D3CB46-4678-4F83-8BF6-A9990A825C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772" y="2695479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012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1143000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of new BB Finemet </a:t>
            </a:r>
          </a:p>
          <a:p>
            <a:pPr>
              <a:spcBef>
                <a:spcPct val="0"/>
              </a:spcBef>
            </a:pPr>
            <a:r>
              <a:rPr lang="en-US" sz="4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controller</a:t>
            </a:r>
            <a:endParaRPr lang="en-GB" sz="10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895600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T. Gavric, B. Woolley, H.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, Y. Brischetto, M.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Vadai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640197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IPP MD Days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05/02/25</a:t>
            </a: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01200" y="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8A8DEA-8A1F-46B8-AF0A-E519FFE7C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" y="5199003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F3B957-A66B-454E-A579-59EC950C84B6}"/>
              </a:ext>
            </a:extLst>
          </p:cNvPr>
          <p:cNvSpPr txBox="1"/>
          <p:nvPr/>
        </p:nvSpPr>
        <p:spPr>
          <a:xfrm>
            <a:off x="4998" y="5143381"/>
            <a:ext cx="990100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Many thanks to PSB/PS operations team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18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D630625-C163-55B8-7F7D-17C2251EE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215" y="990600"/>
            <a:ext cx="85695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Previous work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Synchronization scheme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New features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Change in the current setup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Plans for 2025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MD topics</a:t>
            </a:r>
          </a:p>
        </p:txBody>
      </p:sp>
    </p:spTree>
    <p:extLst>
      <p:ext uri="{BB962C8B-B14F-4D97-AF65-F5344CB8AC3E}">
        <p14:creationId xmlns:p14="http://schemas.microsoft.com/office/powerpoint/2010/main" val="1323929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 work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5FAD033-11BA-9C6A-96CE-EAB41208D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82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3FB508-E21D-A905-ACF0-3BB4F77D3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05114"/>
            <a:ext cx="5277587" cy="35342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25C1B4-6246-FBA6-4A35-F6FC5A949A37}"/>
              </a:ext>
            </a:extLst>
          </p:cNvPr>
          <p:cNvSpPr txBox="1"/>
          <p:nvPr/>
        </p:nvSpPr>
        <p:spPr>
          <a:xfrm>
            <a:off x="4983480" y="5039382"/>
            <a:ext cx="4638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/>
              <a:t>Diagram from M. </a:t>
            </a:r>
            <a:r>
              <a:rPr lang="en-US" sz="1000" dirty="0" err="1"/>
              <a:t>Vadai</a:t>
            </a:r>
            <a:r>
              <a:rPr lang="en-US" sz="1000" dirty="0"/>
              <a:t>, A. </a:t>
            </a:r>
            <a:r>
              <a:rPr lang="en-US" sz="1000" dirty="0" err="1"/>
              <a:t>Alomainy</a:t>
            </a:r>
            <a:r>
              <a:rPr lang="en-US" sz="1000" dirty="0"/>
              <a:t>, H. </a:t>
            </a:r>
            <a:r>
              <a:rPr lang="en-US" sz="1000" dirty="0" err="1"/>
              <a:t>Damerau</a:t>
            </a:r>
            <a:r>
              <a:rPr lang="en-US" sz="1000" dirty="0"/>
              <a:t>: Barrier Bucket Studies in the CERN PS (CC-BY 3.0)  - https://doi.org/10.18429/JACoW-IPAC2019-MOPTS106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B86D4C-67A0-3EFC-3EAC-FB9DB097D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505114"/>
            <a:ext cx="3744493" cy="4209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Barrier-bucket MTE scheme significantly reduces beam loss in PS extraction region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Non-PPM barrier waveform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Lacked flexibility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2 consolidation boards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h16 measurement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h1 measurement	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28937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DAEE7-19A9-B53E-C219-76DBE46A3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56B09DD4-650B-FA7A-88DB-41828673C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Synchronization scheme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CB7F34-4D20-51F3-5698-CD986CEE7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82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8C0DC4E-97D5-ACE3-E391-334E87EFB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838200"/>
            <a:ext cx="502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Conventional </a:t>
            </a:r>
            <a:r>
              <a:rPr lang="en-US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synchronisation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not possible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RF voltage of the wide-band cavity generating the BB would be too low for a conventional </a:t>
            </a:r>
            <a:r>
              <a:rPr lang="en-US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synchronisation</a:t>
            </a: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algn="l">
              <a:spcBef>
                <a:spcPct val="20000"/>
              </a:spcBef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algn="l">
              <a:spcBef>
                <a:spcPct val="20000"/>
              </a:spcBef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Synchronisation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concept in use: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Synchronising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in h16 using feed-forward cogging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Lower accuracy sufficient for barrier buckets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Synchronisation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in h1: phase measurement and communicating phase information within a cycle to set the correct barrier position 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9B7618-51E3-1D73-11CC-CC7243F69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685800"/>
            <a:ext cx="4141709" cy="547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56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CB9C8-2FC1-FD07-0125-84628C23E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EEDCD005-6009-789F-8225-3F1652F0F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features (1)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B7C75A8-8D86-D871-9C24-5BA94BF7E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82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82DCDA7-4A90-AFDC-A25C-2BAC040CB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49317"/>
            <a:ext cx="85695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Full control of RF drive voltage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PPM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Arbitrary waveform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16-bit waveform memory 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Acquisition of gap voltage 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Single turn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Hard trigger (from CTRV through backplane)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PAX.SACQ-ALLRFM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algn="l">
              <a:spcBef>
                <a:spcPct val="20000"/>
              </a:spcBef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Arbitrary gain function of the waveform 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FGC: Internal function generator – new preferred option (</a:t>
            </a:r>
            <a:r>
              <a:rPr lang="en-US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makerule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from old function)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CVORB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4" name="Picture 3" descr="A screen shot of a graph&#10;&#10;Description automatically generated">
            <a:extLst>
              <a:ext uri="{FF2B5EF4-FFF2-40B4-BE49-F238E27FC236}">
                <a16:creationId xmlns:a16="http://schemas.microsoft.com/office/drawing/2014/main" id="{2D5D2C08-3745-6B1C-3065-D31F537612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680" y="2982916"/>
            <a:ext cx="3429000" cy="1360484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C2C0F55E-9ABA-9E76-B74D-6CE1DA912F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0273323"/>
              </p:ext>
            </p:extLst>
          </p:nvPr>
        </p:nvGraphicFramePr>
        <p:xfrm>
          <a:off x="6400800" y="953350"/>
          <a:ext cx="348488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383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FC64E6-1111-5CE8-C3D8-E927C125D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A6A870FA-434B-9AC3-701E-AE5C7FFFD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features (2)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42DC9BE-AB25-8D72-47F1-8D2F940E8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82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6503425-9CD3-21B8-718E-320DA2081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49317"/>
            <a:ext cx="856956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Following features are yet to be tested with the beam: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New extraction synchro for PS: h1 measurement </a:t>
            </a:r>
            <a:r>
              <a:rPr lang="en-US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w.r.t.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SPS derived h1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Updates BB azimuth during the cycle (C620 </a:t>
            </a:r>
            <a:r>
              <a:rPr lang="en-US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ms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  <a:p>
            <a:pPr lvl="1" algn="l">
              <a:spcBef>
                <a:spcPct val="20000"/>
              </a:spcBef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PS acquisition core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Gain function 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h1 measurement – phase between SPS derived h1 and PS h1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Accordion sweep of the waveform 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Time in which sweep happens can be set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Used for smooth batch compression – interesting for possible ion chain upgrade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lvl="1" algn="l">
              <a:spcBef>
                <a:spcPct val="20000"/>
              </a:spcBef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8E96A6-D80D-ADD4-FC00-12A5CE3D0C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062"/>
          <a:stretch/>
        </p:blipFill>
        <p:spPr>
          <a:xfrm>
            <a:off x="1066800" y="5029200"/>
            <a:ext cx="2895600" cy="16278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E44DA0-6FC1-7B83-43F4-FC65EDE2A0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1084" y="5019040"/>
            <a:ext cx="2895600" cy="1627882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98295E5D-257C-E1C9-E93C-F6680D81BCC9}"/>
              </a:ext>
            </a:extLst>
          </p:cNvPr>
          <p:cNvSpPr/>
          <p:nvPr/>
        </p:nvSpPr>
        <p:spPr>
          <a:xfrm>
            <a:off x="4170484" y="5667494"/>
            <a:ext cx="838200" cy="35129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2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in h1 measurement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2A1861F-3CF3-D548-1485-75DADFEBEEF3}"/>
              </a:ext>
            </a:extLst>
          </p:cNvPr>
          <p:cNvGrpSpPr/>
          <p:nvPr/>
        </p:nvGrpSpPr>
        <p:grpSpPr>
          <a:xfrm>
            <a:off x="385560" y="1143000"/>
            <a:ext cx="4567440" cy="1524000"/>
            <a:chOff x="385560" y="1143000"/>
            <a:chExt cx="6015240" cy="17262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6DB2AC7-93A7-84AE-53BA-D64468C3633F}"/>
                </a:ext>
              </a:extLst>
            </p:cNvPr>
            <p:cNvSpPr/>
            <p:nvPr/>
          </p:nvSpPr>
          <p:spPr>
            <a:xfrm>
              <a:off x="1483199" y="1297440"/>
              <a:ext cx="1059120" cy="490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BF00"/>
            </a:solidFill>
            <a:ln w="36720">
              <a:solidFill>
                <a:srgbClr val="3465A4"/>
              </a:solidFill>
              <a:prstDash val="solid"/>
            </a:ln>
          </p:spPr>
          <p:txBody>
            <a:bodyPr vert="horz" wrap="none" lIns="108000" tIns="63000" rIns="108000" bIns="63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280"/>
              </a:pPr>
              <a:r>
                <a:rPr lang="en-US" sz="1200" b="0" i="1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h</a:t>
              </a: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=1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280"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controller</a:t>
              </a:r>
            </a:p>
          </p:txBody>
        </p:sp>
        <p:cxnSp>
          <p:nvCxnSpPr>
            <p:cNvPr id="19" name="Connector: Elbow 18">
              <a:extLst>
                <a:ext uri="{FF2B5EF4-FFF2-40B4-BE49-F238E27FC236}">
                  <a16:creationId xmlns:a16="http://schemas.microsoft.com/office/drawing/2014/main" id="{FE2F5A4D-CE51-66D5-7A4B-926259A290AE}"/>
                </a:ext>
              </a:extLst>
            </p:cNvPr>
            <p:cNvCxnSpPr/>
            <p:nvPr/>
          </p:nvCxnSpPr>
          <p:spPr>
            <a:xfrm>
              <a:off x="711360" y="1434600"/>
              <a:ext cx="773999" cy="0"/>
            </a:xfrm>
            <a:prstGeom prst="bentConnector3">
              <a:avLst/>
            </a:prstGeom>
            <a:noFill/>
            <a:ln w="36720">
              <a:solidFill>
                <a:srgbClr val="3465A4"/>
              </a:solidFill>
              <a:prstDash val="solid"/>
              <a:tailEnd type="arrow"/>
            </a:ln>
          </p:spPr>
        </p:cxnSp>
        <p:cxnSp>
          <p:nvCxnSpPr>
            <p:cNvPr id="20" name="Connector: Elbow 19">
              <a:extLst>
                <a:ext uri="{FF2B5EF4-FFF2-40B4-BE49-F238E27FC236}">
                  <a16:creationId xmlns:a16="http://schemas.microsoft.com/office/drawing/2014/main" id="{AB49ED19-F9BC-66F7-742E-0FC58C205C67}"/>
                </a:ext>
              </a:extLst>
            </p:cNvPr>
            <p:cNvCxnSpPr/>
            <p:nvPr/>
          </p:nvCxnSpPr>
          <p:spPr>
            <a:xfrm>
              <a:off x="711360" y="1686599"/>
              <a:ext cx="773999" cy="0"/>
            </a:xfrm>
            <a:prstGeom prst="bentConnector3">
              <a:avLst/>
            </a:prstGeom>
            <a:noFill/>
            <a:ln w="36720">
              <a:solidFill>
                <a:srgbClr val="3465A4"/>
              </a:solidFill>
              <a:prstDash val="solid"/>
              <a:tailEnd type="arrow"/>
            </a:ln>
          </p:spPr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F6A06E7-B720-BEED-F87A-126ED6BCE3B0}"/>
                </a:ext>
              </a:extLst>
            </p:cNvPr>
            <p:cNvSpPr txBox="1"/>
            <p:nvPr/>
          </p:nvSpPr>
          <p:spPr>
            <a:xfrm>
              <a:off x="385560" y="1729080"/>
              <a:ext cx="1190159" cy="2797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SPS </a:t>
              </a:r>
              <a:r>
                <a:rPr lang="en-US" sz="1200" b="0" i="1" u="none" strike="noStrike" kern="1200" cap="none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h</a:t>
              </a:r>
              <a:r>
                <a:rPr lang="en-US" sz="1200" b="0" i="0" u="none" strike="noStrike" kern="1200" cap="none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=1 RF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FDA9F9-13EF-2012-6503-D9AF7301BF9B}"/>
                </a:ext>
              </a:extLst>
            </p:cNvPr>
            <p:cNvSpPr txBox="1"/>
            <p:nvPr/>
          </p:nvSpPr>
          <p:spPr>
            <a:xfrm>
              <a:off x="461159" y="1143000"/>
              <a:ext cx="1077480" cy="2797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PS </a:t>
              </a:r>
              <a:r>
                <a:rPr lang="en-US" sz="1200" b="0" i="1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h</a:t>
              </a: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=1 RF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5BFE6A0-90A4-BEA1-9EBB-9C1C9B6898EB}"/>
                </a:ext>
              </a:extLst>
            </p:cNvPr>
            <p:cNvSpPr/>
            <p:nvPr/>
          </p:nvSpPr>
          <p:spPr>
            <a:xfrm>
              <a:off x="1468800" y="2378880"/>
              <a:ext cx="1088280" cy="490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6720">
              <a:solidFill>
                <a:srgbClr val="3465A4"/>
              </a:solidFill>
              <a:prstDash val="solid"/>
            </a:ln>
          </p:spPr>
          <p:txBody>
            <a:bodyPr vert="horz" wrap="none" lIns="108000" tIns="63000" rIns="108000" bIns="63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280"/>
              </a:pPr>
              <a:r>
                <a:rPr lang="en-US" sz="1200" b="0" i="0" u="none" strike="noStrike" kern="1200" cap="none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Network</a:t>
              </a: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D46FFE8-C46F-1D63-2086-C49D82C505BB}"/>
                </a:ext>
              </a:extLst>
            </p:cNvPr>
            <p:cNvSpPr/>
            <p:nvPr/>
          </p:nvSpPr>
          <p:spPr>
            <a:xfrm>
              <a:off x="3751920" y="2378880"/>
              <a:ext cx="758160" cy="490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6720">
              <a:solidFill>
                <a:srgbClr val="3465A4"/>
              </a:solidFill>
              <a:prstDash val="solid"/>
            </a:ln>
          </p:spPr>
          <p:txBody>
            <a:bodyPr vert="horz" wrap="none" lIns="108000" tIns="63000" rIns="108000" bIns="63000" anchor="ctr" anchorCtr="0" compatLnSpc="0">
              <a:no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280"/>
              </a:pPr>
              <a:r>
                <a:rPr lang="en-US" sz="1200" b="0" i="0" u="none" strike="noStrike" kern="1200" cap="none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BB</a:t>
              </a:r>
            </a:p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280"/>
              </a:pPr>
              <a:r>
                <a:rPr lang="en-US" sz="1200" b="0" i="0" u="none" strike="noStrike" kern="1200" cap="none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drive</a:t>
              </a:r>
            </a:p>
          </p:txBody>
        </p:sp>
        <p:cxnSp>
          <p:nvCxnSpPr>
            <p:cNvPr id="25" name="Connector: Elbow 24">
              <a:extLst>
                <a:ext uri="{FF2B5EF4-FFF2-40B4-BE49-F238E27FC236}">
                  <a16:creationId xmlns:a16="http://schemas.microsoft.com/office/drawing/2014/main" id="{C62941E4-0A13-46E9-1074-2BD422CC48AD}"/>
                </a:ext>
              </a:extLst>
            </p:cNvPr>
            <p:cNvCxnSpPr>
              <a:cxnSpLocks/>
            </p:cNvCxnSpPr>
            <p:nvPr/>
          </p:nvCxnSpPr>
          <p:spPr>
            <a:xfrm>
              <a:off x="2552398" y="2632675"/>
              <a:ext cx="1194841" cy="12700"/>
            </a:xfrm>
            <a:prstGeom prst="bentConnector3">
              <a:avLst>
                <a:gd name="adj1" fmla="val 1043"/>
              </a:avLst>
            </a:prstGeom>
            <a:noFill/>
            <a:ln w="36720">
              <a:solidFill>
                <a:srgbClr val="3465A4"/>
              </a:solidFill>
              <a:prstDash val="solid"/>
              <a:tailEnd type="arrow"/>
            </a:ln>
          </p:spPr>
        </p:cxnSp>
        <p:cxnSp>
          <p:nvCxnSpPr>
            <p:cNvPr id="26" name="Connector: Elbow 25">
              <a:extLst>
                <a:ext uri="{FF2B5EF4-FFF2-40B4-BE49-F238E27FC236}">
                  <a16:creationId xmlns:a16="http://schemas.microsoft.com/office/drawing/2014/main" id="{FDBE9B16-FF82-D897-5897-0058AAFF4934}"/>
                </a:ext>
              </a:extLst>
            </p:cNvPr>
            <p:cNvCxnSpPr/>
            <p:nvPr/>
          </p:nvCxnSpPr>
          <p:spPr>
            <a:xfrm>
              <a:off x="4514759" y="2629800"/>
              <a:ext cx="774001" cy="0"/>
            </a:xfrm>
            <a:prstGeom prst="bentConnector3">
              <a:avLst/>
            </a:prstGeom>
            <a:noFill/>
            <a:ln w="36720">
              <a:solidFill>
                <a:srgbClr val="3465A4"/>
              </a:solidFill>
              <a:prstDash val="solid"/>
              <a:tailEnd type="arrow"/>
            </a:ln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14362BB-790D-4CFE-5A3D-03894E00B350}"/>
                </a:ext>
              </a:extLst>
            </p:cNvPr>
            <p:cNvSpPr txBox="1"/>
            <p:nvPr/>
          </p:nvSpPr>
          <p:spPr>
            <a:xfrm>
              <a:off x="2628360" y="2322720"/>
              <a:ext cx="1122840" cy="2797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34"/>
                  <a:ea typeface="Liberation Sans" pitchFamily="34"/>
                  <a:cs typeface="Liberation Sans" pitchFamily="34"/>
                </a:rPr>
                <a:t>φ</a:t>
              </a:r>
              <a:r>
                <a:rPr lang="en-US" sz="1200" b="0" i="0" u="none" strike="noStrike" kern="1200" cap="none" baseline="-25000" dirty="0">
                  <a:ln>
                    <a:noFill/>
                  </a:ln>
                  <a:latin typeface="Liberation Sans" pitchFamily="34"/>
                  <a:ea typeface="Liberation Sans" pitchFamily="34"/>
                  <a:cs typeface="Liberation Sans" pitchFamily="34"/>
                </a:rPr>
                <a:t>h1</a:t>
              </a: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34"/>
                  <a:ea typeface="Liberation Sans" pitchFamily="34"/>
                  <a:cs typeface="Liberation Sans" pitchFamily="34"/>
                </a:rPr>
                <a:t> mod h16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6F60D00-1A5B-35F8-384B-B634F41F6402}"/>
                </a:ext>
              </a:extLst>
            </p:cNvPr>
            <p:cNvSpPr txBox="1"/>
            <p:nvPr/>
          </p:nvSpPr>
          <p:spPr>
            <a:xfrm>
              <a:off x="5250960" y="2393640"/>
              <a:ext cx="1149840" cy="4629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To wideband</a:t>
              </a:r>
            </a:p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0" i="0" u="none" strike="noStrike" kern="1200" cap="none" dirty="0">
                  <a:ln>
                    <a:noFill/>
                  </a:ln>
                  <a:latin typeface="Liberation Sans" pitchFamily="18"/>
                  <a:ea typeface="Noto Sans CJK SC" pitchFamily="2"/>
                  <a:cs typeface="Noto Sans Devanagari" pitchFamily="2"/>
                </a:rPr>
                <a:t>cavity</a:t>
              </a:r>
            </a:p>
          </p:txBody>
        </p: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id="{49DB7752-E978-C284-783C-A23A8F393293}"/>
                </a:ext>
              </a:extLst>
            </p:cNvPr>
            <p:cNvCxnSpPr>
              <a:stCxn id="18" idx="2"/>
              <a:endCxn id="23" idx="0"/>
            </p:cNvCxnSpPr>
            <p:nvPr/>
          </p:nvCxnSpPr>
          <p:spPr>
            <a:xfrm rot="16200000" flipH="1">
              <a:off x="1717289" y="2083229"/>
              <a:ext cx="591120" cy="181"/>
            </a:xfrm>
            <a:prstGeom prst="bentConnector3">
              <a:avLst>
                <a:gd name="adj1" fmla="val 50000"/>
              </a:avLst>
            </a:prstGeom>
            <a:noFill/>
            <a:ln w="36720">
              <a:solidFill>
                <a:srgbClr val="3465A4"/>
              </a:solidFill>
              <a:prstDash val="solid"/>
              <a:tailEnd type="arrow"/>
            </a:ln>
          </p:spPr>
        </p:cxnSp>
      </p:grp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48CD766F-D3E3-AD2B-BECA-D0298FF34195}"/>
              </a:ext>
            </a:extLst>
          </p:cNvPr>
          <p:cNvSpPr/>
          <p:nvPr/>
        </p:nvSpPr>
        <p:spPr>
          <a:xfrm rot="5400000">
            <a:off x="2571911" y="3151071"/>
            <a:ext cx="494978" cy="12192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F8EC8AA-3315-4476-A63D-6EDCDB0C5405}"/>
              </a:ext>
            </a:extLst>
          </p:cNvPr>
          <p:cNvSpPr txBox="1"/>
          <p:nvPr/>
        </p:nvSpPr>
        <p:spPr>
          <a:xfrm>
            <a:off x="5915697" y="847895"/>
            <a:ext cx="3182405" cy="141816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285750" marR="0" lvl="0" indent="-285750" algn="just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r>
              <a:rPr lang="en-US" sz="1800" b="0" i="1" u="none" strike="noStrike" kern="1200" cap="none" dirty="0">
                <a:ln>
                  <a:noFill/>
                </a:ln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  <a:t>h</a:t>
            </a:r>
            <a:r>
              <a:rPr lang="en-US" sz="1800" b="0" i="0" u="none" strike="noStrike" kern="1200" cap="none" dirty="0">
                <a:ln>
                  <a:noFill/>
                </a:ln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  <a:t>=1 controller measures</a:t>
            </a:r>
            <a:br>
              <a:rPr lang="en-US" sz="1800" b="0" i="0" u="none" strike="noStrike" kern="1200" cap="none" dirty="0">
                <a:ln>
                  <a:noFill/>
                </a:ln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  <a:t>the phase </a:t>
            </a:r>
            <a:r>
              <a:rPr lang="en-US" sz="1800" b="0" i="0" u="none" strike="noStrike" kern="1200" cap="none" dirty="0" err="1">
                <a:ln>
                  <a:noFill/>
                </a:ln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  <a:t>w.r.t.</a:t>
            </a:r>
            <a:r>
              <a:rPr lang="en-US" sz="1800" b="0" i="0" u="none" strike="noStrike" kern="1200" cap="none" dirty="0">
                <a:ln>
                  <a:noFill/>
                </a:ln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  <a:t> SPS and </a:t>
            </a:r>
            <a:br>
              <a:rPr lang="en-US" sz="1800" b="0" i="0" u="none" strike="noStrike" kern="1200" cap="none" dirty="0">
                <a:ln>
                  <a:noFill/>
                </a:ln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  <a:t>sends it real-time via C</a:t>
            </a:r>
            <a:r>
              <a:rPr lang="en-US" sz="1800" dirty="0"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  <a:t> </a:t>
            </a:r>
            <a:r>
              <a:rPr lang="en-US" sz="1800" b="0" i="0" u="none" strike="noStrike" kern="1200" cap="none" dirty="0">
                <a:ln>
                  <a:noFill/>
                </a:ln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  <a:t>programs on front-ends</a:t>
            </a:r>
            <a:br>
              <a:rPr lang="en-US" sz="1800" b="0" i="0" u="none" strike="noStrike" kern="1200" cap="none" dirty="0">
                <a:ln>
                  <a:noFill/>
                </a:ln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  <a:t>to the barrier bucket drive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C6BFB5C-0DEE-5A8C-44D7-ABBBF568953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00799" y="2352071"/>
            <a:ext cx="2212200" cy="16588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AB0E9D30-32A4-CC4A-4B4F-43BF4508FA1C}"/>
              </a:ext>
            </a:extLst>
          </p:cNvPr>
          <p:cNvGrpSpPr/>
          <p:nvPr/>
        </p:nvGrpSpPr>
        <p:grpSpPr>
          <a:xfrm>
            <a:off x="1033929" y="1143000"/>
            <a:ext cx="2923489" cy="2923489"/>
            <a:chOff x="1051876" y="1220332"/>
            <a:chExt cx="2923489" cy="2923489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3EA84BC8-3A14-E95C-BF4D-6C94E3B2C17A}"/>
                    </a:ext>
                  </a:extLst>
                </p14:cNvPr>
                <p14:cNvContentPartPr/>
                <p14:nvPr/>
              </p14:nvContentPartPr>
              <p14:xfrm rot="20548068">
                <a:off x="1051876" y="1220332"/>
                <a:ext cx="2923489" cy="2923489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3EA84BC8-3A14-E95C-BF4D-6C94E3B2C17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 rot="20548068">
                  <a:off x="1034236" y="1202332"/>
                  <a:ext cx="2959128" cy="29591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9A0F7EDC-1CD1-4ACD-934E-4A3CD2951CF4}"/>
                    </a:ext>
                  </a:extLst>
                </p14:cNvPr>
                <p14:cNvContentPartPr/>
                <p14:nvPr/>
              </p14:nvContentPartPr>
              <p14:xfrm rot="6187752">
                <a:off x="1140319" y="1289007"/>
                <a:ext cx="2704697" cy="2704697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9A0F7EDC-1CD1-4ACD-934E-4A3CD2951CF4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 rot="6187752">
                  <a:off x="1122681" y="1271009"/>
                  <a:ext cx="2740332" cy="2740332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A833D872-1723-2947-DB18-8F8CB733801C}"/>
              </a:ext>
            </a:extLst>
          </p:cNvPr>
          <p:cNvSpPr/>
          <p:nvPr/>
        </p:nvSpPr>
        <p:spPr>
          <a:xfrm>
            <a:off x="1529542" y="4433327"/>
            <a:ext cx="2605803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 </a:t>
            </a:r>
            <a:r>
              <a:rPr lang="en-US" dirty="0" err="1"/>
              <a:t>Finemet</a:t>
            </a:r>
            <a:r>
              <a:rPr lang="en-US" dirty="0"/>
              <a:t> cavity</a:t>
            </a:r>
            <a:br>
              <a:rPr lang="en-US" dirty="0"/>
            </a:br>
            <a:r>
              <a:rPr lang="en-US" dirty="0"/>
              <a:t>controller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0C9E7B4-2C9C-FF7E-4615-657482B61D20}"/>
              </a:ext>
            </a:extLst>
          </p:cNvPr>
          <p:cNvSpPr txBox="1"/>
          <p:nvPr/>
        </p:nvSpPr>
        <p:spPr>
          <a:xfrm>
            <a:off x="6138070" y="4571621"/>
            <a:ext cx="2737658" cy="127068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342900" lvl="0" indent="-34290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  <a:t>Non-standardized hardware removed</a:t>
            </a:r>
          </a:p>
          <a:p>
            <a:pPr marL="342900" marR="0" lvl="0" indent="-34290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Ø"/>
              <a:tabLst/>
            </a:pPr>
            <a:r>
              <a:rPr lang="en-US" sz="2000" dirty="0">
                <a:latin typeface="Arial" panose="020B0604020202020204" pitchFamily="34" charset="0"/>
                <a:ea typeface="Noto Sans CJK SC" pitchFamily="2"/>
                <a:cs typeface="Arial" panose="020B0604020202020204" pitchFamily="34" charset="0"/>
              </a:rPr>
              <a:t>Enables remote intervention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F7AE842-8CFC-781F-99C0-FAFDD325C5F8}"/>
              </a:ext>
            </a:extLst>
          </p:cNvPr>
          <p:cNvSpPr txBox="1"/>
          <p:nvPr/>
        </p:nvSpPr>
        <p:spPr>
          <a:xfrm>
            <a:off x="-457200" y="6382148"/>
            <a:ext cx="6206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h=1 diagram: M. </a:t>
            </a:r>
            <a:r>
              <a:rPr lang="en-US" sz="800" dirty="0" err="1"/>
              <a:t>Vadai</a:t>
            </a:r>
            <a:r>
              <a:rPr lang="en-US" sz="800" dirty="0"/>
              <a:t>, H. </a:t>
            </a:r>
            <a:r>
              <a:rPr lang="en-US" sz="800" dirty="0" err="1"/>
              <a:t>Damerau</a:t>
            </a:r>
            <a:r>
              <a:rPr lang="en-US" sz="800" dirty="0"/>
              <a:t>, M. </a:t>
            </a:r>
            <a:r>
              <a:rPr lang="en-US" sz="800" dirty="0" err="1"/>
              <a:t>Giovannozzi</a:t>
            </a:r>
            <a:r>
              <a:rPr lang="en-US" sz="800" dirty="0"/>
              <a:t>, A. </a:t>
            </a:r>
            <a:r>
              <a:rPr lang="en-US" sz="800" dirty="0" err="1"/>
              <a:t>Huschauer</a:t>
            </a:r>
            <a:r>
              <a:rPr lang="en-US" sz="800" dirty="0"/>
              <a:t>, A. </a:t>
            </a:r>
            <a:r>
              <a:rPr lang="en-US" sz="800" dirty="0" err="1"/>
              <a:t>Lasheen</a:t>
            </a:r>
            <a:r>
              <a:rPr lang="en-US" sz="800" dirty="0"/>
              <a:t>: </a:t>
            </a:r>
            <a:br>
              <a:rPr lang="en-US" sz="800" dirty="0"/>
            </a:br>
            <a:r>
              <a:rPr lang="en-US" sz="800" dirty="0"/>
              <a:t>IMPLEMENTATION OF SYNCHRONISED PS-SPS TRANSFER WITH BARRIER BUCKET (CC-BY 4.0)</a:t>
            </a:r>
            <a:br>
              <a:rPr lang="en-US" sz="800" dirty="0"/>
            </a:br>
            <a:r>
              <a:rPr lang="en-US" sz="800" dirty="0"/>
              <a:t> https://arxiv.org/abs/2210.05416</a:t>
            </a:r>
          </a:p>
        </p:txBody>
      </p:sp>
    </p:spTree>
    <p:extLst>
      <p:ext uri="{BB962C8B-B14F-4D97-AF65-F5344CB8AC3E}">
        <p14:creationId xmlns:p14="http://schemas.microsoft.com/office/powerpoint/2010/main" val="410694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9" grpId="0" animBg="1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560A7D-66A6-594D-A8D0-0B611CBB6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9A6DAAE-233E-02BF-CBB7-9BA347BC7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219200"/>
            <a:ext cx="8569569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Deploy new firmware during commissioning period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Deploy operational FESA class for the new cavity controller during 24/25 YETS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Increase number of turns acquired – up to 16 turns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Test new features with the beam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Add relay for remote interventions on NIM crate powering h16 controller??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</a:p>
          <a:p>
            <a:pPr algn="l">
              <a:spcBef>
                <a:spcPct val="20000"/>
              </a:spcBef>
            </a:pPr>
            <a:endParaRPr lang="en-US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Develop BB IP as a part of new digital PS beam control 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Removes remaining controller used for h16 measurement</a:t>
            </a:r>
          </a:p>
          <a:p>
            <a:pPr marL="361950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+mj-lt"/>
              <a:buAutoNum type="arabicPeriod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61950" indent="-361950" algn="l">
              <a:spcBef>
                <a:spcPct val="20000"/>
              </a:spcBef>
              <a:buFont typeface="+mj-lt"/>
              <a:buAutoNum type="arabicPeriod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63EAABA8-E545-B7FE-D7BF-EE2F3DB17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Plans for 2025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434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129971</TotalTime>
  <Words>619</Words>
  <Application>Microsoft Office PowerPoint</Application>
  <PresentationFormat>A4 Paper (210x297 mm)</PresentationFormat>
  <Paragraphs>129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Constantia</vt:lpstr>
      <vt:lpstr>Liberation Sans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Тома Гаврић</cp:lastModifiedBy>
  <cp:revision>3114</cp:revision>
  <cp:lastPrinted>2019-11-18T10:22:47Z</cp:lastPrinted>
  <dcterms:created xsi:type="dcterms:W3CDTF">2004-02-08T17:46:25Z</dcterms:created>
  <dcterms:modified xsi:type="dcterms:W3CDTF">2025-02-05T10:02:08Z</dcterms:modified>
</cp:coreProperties>
</file>