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4"/>
  </p:notesMasterIdLst>
  <p:sldIdLst>
    <p:sldId id="271" r:id="rId3"/>
    <p:sldId id="272" r:id="rId4"/>
    <p:sldId id="279" r:id="rId5"/>
    <p:sldId id="276" r:id="rId6"/>
    <p:sldId id="275" r:id="rId7"/>
    <p:sldId id="273" r:id="rId8"/>
    <p:sldId id="282" r:id="rId9"/>
    <p:sldId id="291" r:id="rId10"/>
    <p:sldId id="292" r:id="rId11"/>
    <p:sldId id="293" r:id="rId12"/>
    <p:sldId id="294" r:id="rId13"/>
    <p:sldId id="295" r:id="rId14"/>
    <p:sldId id="296" r:id="rId15"/>
    <p:sldId id="299" r:id="rId16"/>
    <p:sldId id="374" r:id="rId17"/>
    <p:sldId id="297" r:id="rId18"/>
    <p:sldId id="301" r:id="rId19"/>
    <p:sldId id="298" r:id="rId20"/>
    <p:sldId id="302" r:id="rId21"/>
    <p:sldId id="373" r:id="rId22"/>
    <p:sldId id="290" r:id="rId23"/>
    <p:sldId id="309" r:id="rId24"/>
    <p:sldId id="303" r:id="rId25"/>
    <p:sldId id="305" r:id="rId26"/>
    <p:sldId id="306" r:id="rId27"/>
    <p:sldId id="375" r:id="rId28"/>
    <p:sldId id="308" r:id="rId29"/>
    <p:sldId id="307" r:id="rId30"/>
    <p:sldId id="311" r:id="rId31"/>
    <p:sldId id="312" r:id="rId32"/>
    <p:sldId id="313" r:id="rId33"/>
    <p:sldId id="369" r:id="rId34"/>
    <p:sldId id="314" r:id="rId35"/>
    <p:sldId id="370" r:id="rId36"/>
    <p:sldId id="371" r:id="rId37"/>
    <p:sldId id="372" r:id="rId38"/>
    <p:sldId id="376" r:id="rId39"/>
    <p:sldId id="280" r:id="rId40"/>
    <p:sldId id="277" r:id="rId41"/>
    <p:sldId id="278" r:id="rId42"/>
    <p:sldId id="274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6949EE-B1F7-4F8E-B91C-1D0C645A824D}" v="2671" dt="2025-02-03T12:25:09.1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9930" autoAdjust="0"/>
  </p:normalViewPr>
  <p:slideViewPr>
    <p:cSldViewPr snapToGrid="0">
      <p:cViewPr varScale="1">
        <p:scale>
          <a:sx n="100" d="100"/>
          <a:sy n="100" d="100"/>
        </p:scale>
        <p:origin x="114" y="4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to Baggiolini" userId="S::vito.baggiolini@cern.ch::c27132c6-f306-405f-aa13-b2d9a1be6ccf" providerId="AD" clId="Web-{65332BAD-3999-84D4-5320-475F5FEA52AB}"/>
    <pc:docChg chg="addSld delSld modSld">
      <pc:chgData name="Vito Baggiolini" userId="S::vito.baggiolini@cern.ch::c27132c6-f306-405f-aa13-b2d9a1be6ccf" providerId="AD" clId="Web-{65332BAD-3999-84D4-5320-475F5FEA52AB}" dt="2025-01-30T10:53:31.994" v="1442" actId="20577"/>
      <pc:docMkLst>
        <pc:docMk/>
      </pc:docMkLst>
      <pc:sldChg chg="modSp">
        <pc:chgData name="Vito Baggiolini" userId="S::vito.baggiolini@cern.ch::c27132c6-f306-405f-aa13-b2d9a1be6ccf" providerId="AD" clId="Web-{65332BAD-3999-84D4-5320-475F5FEA52AB}" dt="2025-01-30T09:50:00.801" v="916" actId="20577"/>
        <pc:sldMkLst>
          <pc:docMk/>
          <pc:sldMk cId="3727876380" sldId="280"/>
        </pc:sldMkLst>
        <pc:spChg chg="mod">
          <ac:chgData name="Vito Baggiolini" userId="S::vito.baggiolini@cern.ch::c27132c6-f306-405f-aa13-b2d9a1be6ccf" providerId="AD" clId="Web-{65332BAD-3999-84D4-5320-475F5FEA52AB}" dt="2025-01-30T09:50:00.801" v="916" actId="20577"/>
          <ac:spMkLst>
            <pc:docMk/>
            <pc:sldMk cId="3727876380" sldId="280"/>
            <ac:spMk id="3" creationId="{388AC1F4-D97F-71DA-322C-8B1CFF8FE352}"/>
          </ac:spMkLst>
        </pc:spChg>
      </pc:sldChg>
      <pc:sldChg chg="addSp delSp modSp new del mod modClrScheme chgLayout">
        <pc:chgData name="Vito Baggiolini" userId="S::vito.baggiolini@cern.ch::c27132c6-f306-405f-aa13-b2d9a1be6ccf" providerId="AD" clId="Web-{65332BAD-3999-84D4-5320-475F5FEA52AB}" dt="2025-01-30T09:50:08.333" v="917"/>
        <pc:sldMkLst>
          <pc:docMk/>
          <pc:sldMk cId="3784974846" sldId="281"/>
        </pc:sldMkLst>
      </pc:sldChg>
      <pc:sldChg chg="modSp new">
        <pc:chgData name="Vito Baggiolini" userId="S::vito.baggiolini@cern.ch::c27132c6-f306-405f-aa13-b2d9a1be6ccf" providerId="AD" clId="Web-{65332BAD-3999-84D4-5320-475F5FEA52AB}" dt="2025-01-30T09:15:05.662" v="648" actId="20577"/>
        <pc:sldMkLst>
          <pc:docMk/>
          <pc:sldMk cId="3415349900" sldId="282"/>
        </pc:sldMkLst>
        <pc:spChg chg="mod">
          <ac:chgData name="Vito Baggiolini" userId="S::vito.baggiolini@cern.ch::c27132c6-f306-405f-aa13-b2d9a1be6ccf" providerId="AD" clId="Web-{65332BAD-3999-84D4-5320-475F5FEA52AB}" dt="2025-01-30T09:15:05.662" v="648" actId="20577"/>
          <ac:spMkLst>
            <pc:docMk/>
            <pc:sldMk cId="3415349900" sldId="282"/>
            <ac:spMk id="2" creationId="{C7678210-3246-38DE-77E9-6775C2AE243A}"/>
          </ac:spMkLst>
        </pc:spChg>
      </pc:sldChg>
      <pc:sldChg chg="modSp new">
        <pc:chgData name="Vito Baggiolini" userId="S::vito.baggiolini@cern.ch::c27132c6-f306-405f-aa13-b2d9a1be6ccf" providerId="AD" clId="Web-{65332BAD-3999-84D4-5320-475F5FEA52AB}" dt="2025-01-30T09:15:11.271" v="650" actId="20577"/>
        <pc:sldMkLst>
          <pc:docMk/>
          <pc:sldMk cId="2365618243" sldId="283"/>
        </pc:sldMkLst>
      </pc:sldChg>
      <pc:sldChg chg="modSp new">
        <pc:chgData name="Vito Baggiolini" userId="S::vito.baggiolini@cern.ch::c27132c6-f306-405f-aa13-b2d9a1be6ccf" providerId="AD" clId="Web-{65332BAD-3999-84D4-5320-475F5FEA52AB}" dt="2025-01-30T09:26:20.374" v="892" actId="20577"/>
        <pc:sldMkLst>
          <pc:docMk/>
          <pc:sldMk cId="3486028185" sldId="284"/>
        </pc:sldMkLst>
      </pc:sldChg>
      <pc:sldChg chg="modSp new mod modClrScheme chgLayout">
        <pc:chgData name="Vito Baggiolini" userId="S::vito.baggiolini@cern.ch::c27132c6-f306-405f-aa13-b2d9a1be6ccf" providerId="AD" clId="Web-{65332BAD-3999-84D4-5320-475F5FEA52AB}" dt="2025-01-30T09:15:48.662" v="679" actId="20577"/>
        <pc:sldMkLst>
          <pc:docMk/>
          <pc:sldMk cId="3826567465" sldId="285"/>
        </pc:sldMkLst>
      </pc:sldChg>
      <pc:sldChg chg="modSp new mod modClrScheme chgLayout">
        <pc:chgData name="Vito Baggiolini" userId="S::vito.baggiolini@cern.ch::c27132c6-f306-405f-aa13-b2d9a1be6ccf" providerId="AD" clId="Web-{65332BAD-3999-84D4-5320-475F5FEA52AB}" dt="2025-01-30T09:16:10.819" v="692" actId="20577"/>
        <pc:sldMkLst>
          <pc:docMk/>
          <pc:sldMk cId="470502011" sldId="286"/>
        </pc:sldMkLst>
      </pc:sldChg>
      <pc:sldChg chg="addSp modSp new mod modClrScheme chgLayout">
        <pc:chgData name="Vito Baggiolini" userId="S::vito.baggiolini@cern.ch::c27132c6-f306-405f-aa13-b2d9a1be6ccf" providerId="AD" clId="Web-{65332BAD-3999-84D4-5320-475F5FEA52AB}" dt="2025-01-30T09:35:47.117" v="911" actId="1076"/>
        <pc:sldMkLst>
          <pc:docMk/>
          <pc:sldMk cId="2129997277" sldId="287"/>
        </pc:sldMkLst>
      </pc:sldChg>
      <pc:sldChg chg="modSp new">
        <pc:chgData name="Vito Baggiolini" userId="S::vito.baggiolini@cern.ch::c27132c6-f306-405f-aa13-b2d9a1be6ccf" providerId="AD" clId="Web-{65332BAD-3999-84D4-5320-475F5FEA52AB}" dt="2025-01-30T09:55:49.650" v="1272" actId="20577"/>
        <pc:sldMkLst>
          <pc:docMk/>
          <pc:sldMk cId="664913248" sldId="288"/>
        </pc:sldMkLst>
      </pc:sldChg>
      <pc:sldChg chg="modSp new">
        <pc:chgData name="Vito Baggiolini" userId="S::vito.baggiolini@cern.ch::c27132c6-f306-405f-aa13-b2d9a1be6ccf" providerId="AD" clId="Web-{65332BAD-3999-84D4-5320-475F5FEA52AB}" dt="2025-01-30T10:53:31.994" v="1442" actId="20577"/>
        <pc:sldMkLst>
          <pc:docMk/>
          <pc:sldMk cId="390137520" sldId="289"/>
        </pc:sldMkLst>
      </pc:sldChg>
    </pc:docChg>
  </pc:docChgLst>
  <pc:docChgLst>
    <pc:chgData name="Vito Baggiolini" userId="S::vito.baggiolini@cern.ch::c27132c6-f306-405f-aa13-b2d9a1be6ccf" providerId="AD" clId="Web-{3FEA59AA-508B-8380-7FCE-5CCC522769B1}"/>
    <pc:docChg chg="modSld">
      <pc:chgData name="Vito Baggiolini" userId="S::vito.baggiolini@cern.ch::c27132c6-f306-405f-aa13-b2d9a1be6ccf" providerId="AD" clId="Web-{3FEA59AA-508B-8380-7FCE-5CCC522769B1}" dt="2025-01-21T14:47:35.931" v="1007" actId="20577"/>
      <pc:docMkLst>
        <pc:docMk/>
      </pc:docMkLst>
      <pc:sldChg chg="modSp mod modClrScheme chgLayout">
        <pc:chgData name="Vito Baggiolini" userId="S::vito.baggiolini@cern.ch::c27132c6-f306-405f-aa13-b2d9a1be6ccf" providerId="AD" clId="Web-{3FEA59AA-508B-8380-7FCE-5CCC522769B1}" dt="2025-01-21T14:47:35.931" v="1007" actId="20577"/>
        <pc:sldMkLst>
          <pc:docMk/>
          <pc:sldMk cId="109857222" sldId="256"/>
        </pc:sldMkLst>
      </pc:sldChg>
    </pc:docChg>
  </pc:docChgLst>
  <pc:docChgLst>
    <pc:chgData name="Vito Baggiolini" userId="c27132c6-f306-405f-aa13-b2d9a1be6ccf" providerId="ADAL" clId="{086949EE-B1F7-4F8E-B91C-1D0C645A824D}"/>
    <pc:docChg chg="undo custSel addSld delSld modSld sldOrd modMainMaster">
      <pc:chgData name="Vito Baggiolini" userId="c27132c6-f306-405f-aa13-b2d9a1be6ccf" providerId="ADAL" clId="{086949EE-B1F7-4F8E-B91C-1D0C645A824D}" dt="2025-02-03T12:19:35.692" v="17731" actId="6549"/>
      <pc:docMkLst>
        <pc:docMk/>
      </pc:docMkLst>
      <pc:sldChg chg="addSp delSp modSp del mod chgLayout">
        <pc:chgData name="Vito Baggiolini" userId="c27132c6-f306-405f-aa13-b2d9a1be6ccf" providerId="ADAL" clId="{086949EE-B1F7-4F8E-B91C-1D0C645A824D}" dt="2025-01-29T09:08:58.737" v="8728" actId="47"/>
        <pc:sldMkLst>
          <pc:docMk/>
          <pc:sldMk cId="109857222" sldId="256"/>
        </pc:sldMkLst>
      </pc:sldChg>
      <pc:sldChg chg="modSp add del">
        <pc:chgData name="Vito Baggiolini" userId="c27132c6-f306-405f-aa13-b2d9a1be6ccf" providerId="ADAL" clId="{086949EE-B1F7-4F8E-B91C-1D0C645A824D}" dt="2025-01-22T15:30:20.456" v="6"/>
        <pc:sldMkLst>
          <pc:docMk/>
          <pc:sldMk cId="1371575397" sldId="257"/>
        </pc:sldMkLst>
      </pc:sldChg>
      <pc:sldChg chg="addSp delSp modSp add del mod chgLayout">
        <pc:chgData name="Vito Baggiolini" userId="c27132c6-f306-405f-aa13-b2d9a1be6ccf" providerId="ADAL" clId="{086949EE-B1F7-4F8E-B91C-1D0C645A824D}" dt="2025-01-29T09:02:23.889" v="8721" actId="47"/>
        <pc:sldMkLst>
          <pc:docMk/>
          <pc:sldMk cId="2045022011" sldId="257"/>
        </pc:sldMkLst>
      </pc:sldChg>
      <pc:sldChg chg="modSp add del">
        <pc:chgData name="Vito Baggiolini" userId="c27132c6-f306-405f-aa13-b2d9a1be6ccf" providerId="ADAL" clId="{086949EE-B1F7-4F8E-B91C-1D0C645A824D}" dt="2025-01-22T15:31:25.990" v="43" actId="2696"/>
        <pc:sldMkLst>
          <pc:docMk/>
          <pc:sldMk cId="1836676700" sldId="258"/>
        </pc:sldMkLst>
      </pc:sldChg>
      <pc:sldChg chg="modSp add del">
        <pc:chgData name="Vito Baggiolini" userId="c27132c6-f306-405f-aa13-b2d9a1be6ccf" providerId="ADAL" clId="{086949EE-B1F7-4F8E-B91C-1D0C645A824D}" dt="2025-01-22T15:31:30.739" v="46" actId="2696"/>
        <pc:sldMkLst>
          <pc:docMk/>
          <pc:sldMk cId="3082959050" sldId="259"/>
        </pc:sldMkLst>
      </pc:sldChg>
      <pc:sldChg chg="addSp delSp modSp add del mod chgLayout">
        <pc:chgData name="Vito Baggiolini" userId="c27132c6-f306-405f-aa13-b2d9a1be6ccf" providerId="ADAL" clId="{086949EE-B1F7-4F8E-B91C-1D0C645A824D}" dt="2025-01-29T09:02:23.889" v="8721" actId="47"/>
        <pc:sldMkLst>
          <pc:docMk/>
          <pc:sldMk cId="4132409773" sldId="260"/>
        </pc:sldMkLst>
      </pc:sldChg>
      <pc:sldChg chg="modSp add del">
        <pc:chgData name="Vito Baggiolini" userId="c27132c6-f306-405f-aa13-b2d9a1be6ccf" providerId="ADAL" clId="{086949EE-B1F7-4F8E-B91C-1D0C645A824D}" dt="2025-01-29T09:02:23.889" v="8721" actId="47"/>
        <pc:sldMkLst>
          <pc:docMk/>
          <pc:sldMk cId="357770372" sldId="261"/>
        </pc:sldMkLst>
      </pc:sldChg>
      <pc:sldChg chg="modSp add del">
        <pc:chgData name="Vito Baggiolini" userId="c27132c6-f306-405f-aa13-b2d9a1be6ccf" providerId="ADAL" clId="{086949EE-B1F7-4F8E-B91C-1D0C645A824D}" dt="2025-01-22T15:32:21.847" v="95" actId="2696"/>
        <pc:sldMkLst>
          <pc:docMk/>
          <pc:sldMk cId="1305899846" sldId="262"/>
        </pc:sldMkLst>
      </pc:sldChg>
      <pc:sldChg chg="modSp add del">
        <pc:chgData name="Vito Baggiolini" userId="c27132c6-f306-405f-aa13-b2d9a1be6ccf" providerId="ADAL" clId="{086949EE-B1F7-4F8E-B91C-1D0C645A824D}" dt="2025-01-22T15:31:54.311" v="68"/>
        <pc:sldMkLst>
          <pc:docMk/>
          <pc:sldMk cId="4130377957" sldId="262"/>
        </pc:sldMkLst>
      </pc:sldChg>
      <pc:sldChg chg="modSp add del">
        <pc:chgData name="Vito Baggiolini" userId="c27132c6-f306-405f-aa13-b2d9a1be6ccf" providerId="ADAL" clId="{086949EE-B1F7-4F8E-B91C-1D0C645A824D}" dt="2025-01-29T09:02:23.889" v="8721" actId="47"/>
        <pc:sldMkLst>
          <pc:docMk/>
          <pc:sldMk cId="3975299471" sldId="263"/>
        </pc:sldMkLst>
      </pc:sldChg>
      <pc:sldChg chg="modSp add del">
        <pc:chgData name="Vito Baggiolini" userId="c27132c6-f306-405f-aa13-b2d9a1be6ccf" providerId="ADAL" clId="{086949EE-B1F7-4F8E-B91C-1D0C645A824D}" dt="2025-01-29T09:02:23.889" v="8721" actId="47"/>
        <pc:sldMkLst>
          <pc:docMk/>
          <pc:sldMk cId="2197918966" sldId="264"/>
        </pc:sldMkLst>
      </pc:sldChg>
      <pc:sldChg chg="addSp delSp modSp new del mod modClrScheme chgLayout">
        <pc:chgData name="Vito Baggiolini" userId="c27132c6-f306-405f-aa13-b2d9a1be6ccf" providerId="ADAL" clId="{086949EE-B1F7-4F8E-B91C-1D0C645A824D}" dt="2025-01-29T09:02:23.889" v="8721" actId="47"/>
        <pc:sldMkLst>
          <pc:docMk/>
          <pc:sldMk cId="1226467426" sldId="265"/>
        </pc:sldMkLst>
      </pc:sldChg>
      <pc:sldChg chg="modSp add del">
        <pc:chgData name="Vito Baggiolini" userId="c27132c6-f306-405f-aa13-b2d9a1be6ccf" providerId="ADAL" clId="{086949EE-B1F7-4F8E-B91C-1D0C645A824D}" dt="2025-01-22T15:35:27.230" v="142" actId="2696"/>
        <pc:sldMkLst>
          <pc:docMk/>
          <pc:sldMk cId="2946943895" sldId="265"/>
        </pc:sldMkLst>
      </pc:sldChg>
      <pc:sldChg chg="addSp modSp new del mod">
        <pc:chgData name="Vito Baggiolini" userId="c27132c6-f306-405f-aa13-b2d9a1be6ccf" providerId="ADAL" clId="{086949EE-B1F7-4F8E-B91C-1D0C645A824D}" dt="2025-01-29T09:02:23.889" v="8721" actId="47"/>
        <pc:sldMkLst>
          <pc:docMk/>
          <pc:sldMk cId="993225518" sldId="266"/>
        </pc:sldMkLst>
      </pc:sldChg>
      <pc:sldChg chg="modSp new add del mod">
        <pc:chgData name="Vito Baggiolini" userId="c27132c6-f306-405f-aa13-b2d9a1be6ccf" providerId="ADAL" clId="{086949EE-B1F7-4F8E-B91C-1D0C645A824D}" dt="2025-01-28T08:12:48.434" v="1351" actId="47"/>
        <pc:sldMkLst>
          <pc:docMk/>
          <pc:sldMk cId="1115798790" sldId="266"/>
        </pc:sldMkLst>
      </pc:sldChg>
      <pc:sldChg chg="addSp modSp new del mod">
        <pc:chgData name="Vito Baggiolini" userId="c27132c6-f306-405f-aa13-b2d9a1be6ccf" providerId="ADAL" clId="{086949EE-B1F7-4F8E-B91C-1D0C645A824D}" dt="2025-01-29T09:02:23.889" v="8721" actId="47"/>
        <pc:sldMkLst>
          <pc:docMk/>
          <pc:sldMk cId="2165443171" sldId="267"/>
        </pc:sldMkLst>
      </pc:sldChg>
      <pc:sldChg chg="addSp delSp modSp new del mod modClrScheme chgLayout">
        <pc:chgData name="Vito Baggiolini" userId="c27132c6-f306-405f-aa13-b2d9a1be6ccf" providerId="ADAL" clId="{086949EE-B1F7-4F8E-B91C-1D0C645A824D}" dt="2025-01-29T09:02:23.889" v="8721" actId="47"/>
        <pc:sldMkLst>
          <pc:docMk/>
          <pc:sldMk cId="3975820045" sldId="268"/>
        </pc:sldMkLst>
      </pc:sldChg>
      <pc:sldChg chg="modSp add del">
        <pc:chgData name="Vito Baggiolini" userId="c27132c6-f306-405f-aa13-b2d9a1be6ccf" providerId="ADAL" clId="{086949EE-B1F7-4F8E-B91C-1D0C645A824D}" dt="2025-01-29T09:02:23.889" v="8721" actId="47"/>
        <pc:sldMkLst>
          <pc:docMk/>
          <pc:sldMk cId="1932407511" sldId="269"/>
        </pc:sldMkLst>
      </pc:sldChg>
      <pc:sldChg chg="modSp add del">
        <pc:chgData name="Vito Baggiolini" userId="c27132c6-f306-405f-aa13-b2d9a1be6ccf" providerId="ADAL" clId="{086949EE-B1F7-4F8E-B91C-1D0C645A824D}" dt="2025-01-29T09:02:23.889" v="8721" actId="47"/>
        <pc:sldMkLst>
          <pc:docMk/>
          <pc:sldMk cId="374722867" sldId="270"/>
        </pc:sldMkLst>
      </pc:sldChg>
      <pc:sldChg chg="addSp delSp modSp new mod modClrScheme chgLayout">
        <pc:chgData name="Vito Baggiolini" userId="c27132c6-f306-405f-aa13-b2d9a1be6ccf" providerId="ADAL" clId="{086949EE-B1F7-4F8E-B91C-1D0C645A824D}" dt="2025-02-03T10:54:05.435" v="14897" actId="20577"/>
        <pc:sldMkLst>
          <pc:docMk/>
          <pc:sldMk cId="2603962576" sldId="271"/>
        </pc:sldMkLst>
        <pc:spChg chg="add mod ord">
          <ac:chgData name="Vito Baggiolini" userId="c27132c6-f306-405f-aa13-b2d9a1be6ccf" providerId="ADAL" clId="{086949EE-B1F7-4F8E-B91C-1D0C645A824D}" dt="2025-02-03T07:07:47.736" v="11788" actId="20577"/>
          <ac:spMkLst>
            <pc:docMk/>
            <pc:sldMk cId="2603962576" sldId="271"/>
            <ac:spMk id="4" creationId="{6814C815-13D7-CA28-58BB-9132D756D239}"/>
          </ac:spMkLst>
        </pc:spChg>
        <pc:spChg chg="add mod ord">
          <ac:chgData name="Vito Baggiolini" userId="c27132c6-f306-405f-aa13-b2d9a1be6ccf" providerId="ADAL" clId="{086949EE-B1F7-4F8E-B91C-1D0C645A824D}" dt="2025-02-03T10:54:05.435" v="14897" actId="20577"/>
          <ac:spMkLst>
            <pc:docMk/>
            <pc:sldMk cId="2603962576" sldId="271"/>
            <ac:spMk id="5" creationId="{706A34E4-D00D-6415-C4A7-40DA079E40A4}"/>
          </ac:spMkLst>
        </pc:spChg>
      </pc:sldChg>
      <pc:sldChg chg="modSp new mod modAnim">
        <pc:chgData name="Vito Baggiolini" userId="c27132c6-f306-405f-aa13-b2d9a1be6ccf" providerId="ADAL" clId="{086949EE-B1F7-4F8E-B91C-1D0C645A824D}" dt="2025-02-03T11:59:34.088" v="17283" actId="20577"/>
        <pc:sldMkLst>
          <pc:docMk/>
          <pc:sldMk cId="1785064290" sldId="272"/>
        </pc:sldMkLst>
        <pc:spChg chg="mod">
          <ac:chgData name="Vito Baggiolini" userId="c27132c6-f306-405f-aa13-b2d9a1be6ccf" providerId="ADAL" clId="{086949EE-B1F7-4F8E-B91C-1D0C645A824D}" dt="2025-01-29T07:52:12.001" v="3498" actId="20577"/>
          <ac:spMkLst>
            <pc:docMk/>
            <pc:sldMk cId="1785064290" sldId="272"/>
            <ac:spMk id="2" creationId="{FF0DCA12-34D3-B4FB-CE5E-3861A1ABF023}"/>
          </ac:spMkLst>
        </pc:spChg>
        <pc:spChg chg="mod">
          <ac:chgData name="Vito Baggiolini" userId="c27132c6-f306-405f-aa13-b2d9a1be6ccf" providerId="ADAL" clId="{086949EE-B1F7-4F8E-B91C-1D0C645A824D}" dt="2025-02-03T11:59:34.088" v="17283" actId="20577"/>
          <ac:spMkLst>
            <pc:docMk/>
            <pc:sldMk cId="1785064290" sldId="272"/>
            <ac:spMk id="3" creationId="{07BBD02B-CE5C-83EA-DC64-85340F468636}"/>
          </ac:spMkLst>
        </pc:spChg>
      </pc:sldChg>
      <pc:sldChg chg="addSp delSp modSp new mod ord setFolMasterAnim modClrScheme modAnim chgLayout">
        <pc:chgData name="Vito Baggiolini" userId="c27132c6-f306-405f-aa13-b2d9a1be6ccf" providerId="ADAL" clId="{086949EE-B1F7-4F8E-B91C-1D0C645A824D}" dt="2025-02-03T12:02:28.126" v="17287" actId="313"/>
        <pc:sldMkLst>
          <pc:docMk/>
          <pc:sldMk cId="235174821" sldId="273"/>
        </pc:sldMkLst>
        <pc:spChg chg="mod ord">
          <ac:chgData name="Vito Baggiolini" userId="c27132c6-f306-405f-aa13-b2d9a1be6ccf" providerId="ADAL" clId="{086949EE-B1F7-4F8E-B91C-1D0C645A824D}" dt="2025-02-03T10:24:23.645" v="13822" actId="20577"/>
          <ac:spMkLst>
            <pc:docMk/>
            <pc:sldMk cId="235174821" sldId="273"/>
            <ac:spMk id="2" creationId="{7BC77751-5252-03F4-9F5E-2E6A8F0D705A}"/>
          </ac:spMkLst>
        </pc:spChg>
        <pc:spChg chg="add mod ord">
          <ac:chgData name="Vito Baggiolini" userId="c27132c6-f306-405f-aa13-b2d9a1be6ccf" providerId="ADAL" clId="{086949EE-B1F7-4F8E-B91C-1D0C645A824D}" dt="2025-02-03T12:02:28.126" v="17287" actId="313"/>
          <ac:spMkLst>
            <pc:docMk/>
            <pc:sldMk cId="235174821" sldId="273"/>
            <ac:spMk id="5" creationId="{CADF13A1-2F32-8D41-0404-EAF64E64EF42}"/>
          </ac:spMkLst>
        </pc:spChg>
      </pc:sldChg>
      <pc:sldChg chg="modSp new del mod">
        <pc:chgData name="Vito Baggiolini" userId="c27132c6-f306-405f-aa13-b2d9a1be6ccf" providerId="ADAL" clId="{086949EE-B1F7-4F8E-B91C-1D0C645A824D}" dt="2025-01-29T08:05:06.515" v="5006" actId="47"/>
        <pc:sldMkLst>
          <pc:docMk/>
          <pc:sldMk cId="1592649546" sldId="273"/>
        </pc:sldMkLst>
      </pc:sldChg>
      <pc:sldChg chg="addSp delSp modSp new mod modClrScheme modAnim chgLayout">
        <pc:chgData name="Vito Baggiolini" userId="c27132c6-f306-405f-aa13-b2d9a1be6ccf" providerId="ADAL" clId="{086949EE-B1F7-4F8E-B91C-1D0C645A824D}" dt="2025-02-03T12:19:21.814" v="17730" actId="20577"/>
        <pc:sldMkLst>
          <pc:docMk/>
          <pc:sldMk cId="2185530394" sldId="274"/>
        </pc:sldMkLst>
        <pc:spChg chg="add mod ord">
          <ac:chgData name="Vito Baggiolini" userId="c27132c6-f306-405f-aa13-b2d9a1be6ccf" providerId="ADAL" clId="{086949EE-B1F7-4F8E-B91C-1D0C645A824D}" dt="2025-01-29T08:59:00.019" v="8200" actId="20577"/>
          <ac:spMkLst>
            <pc:docMk/>
            <pc:sldMk cId="2185530394" sldId="274"/>
            <ac:spMk id="4" creationId="{E666791A-7CB6-5B73-78A3-C57828E8B49A}"/>
          </ac:spMkLst>
        </pc:spChg>
        <pc:spChg chg="add mod ord">
          <ac:chgData name="Vito Baggiolini" userId="c27132c6-f306-405f-aa13-b2d9a1be6ccf" providerId="ADAL" clId="{086949EE-B1F7-4F8E-B91C-1D0C645A824D}" dt="2025-02-03T12:19:21.814" v="17730" actId="20577"/>
          <ac:spMkLst>
            <pc:docMk/>
            <pc:sldMk cId="2185530394" sldId="274"/>
            <ac:spMk id="5" creationId="{E2F8D15D-BECF-677F-E8F7-9FAE990DC1AB}"/>
          </ac:spMkLst>
        </pc:spChg>
      </pc:sldChg>
      <pc:sldChg chg="addSp delSp modSp new mod ord delAnim modAnim chgLayout">
        <pc:chgData name="Vito Baggiolini" userId="c27132c6-f306-405f-aa13-b2d9a1be6ccf" providerId="ADAL" clId="{086949EE-B1F7-4F8E-B91C-1D0C645A824D}" dt="2025-02-03T11:02:51.752" v="15113"/>
        <pc:sldMkLst>
          <pc:docMk/>
          <pc:sldMk cId="3891993948" sldId="275"/>
        </pc:sldMkLst>
        <pc:spChg chg="mod ord">
          <ac:chgData name="Vito Baggiolini" userId="c27132c6-f306-405f-aa13-b2d9a1be6ccf" providerId="ADAL" clId="{086949EE-B1F7-4F8E-B91C-1D0C645A824D}" dt="2025-01-29T08:10:48.863" v="5227" actId="20577"/>
          <ac:spMkLst>
            <pc:docMk/>
            <pc:sldMk cId="3891993948" sldId="275"/>
            <ac:spMk id="2" creationId="{709FC88A-EB94-3222-2C7B-768A03394C7B}"/>
          </ac:spMkLst>
        </pc:spChg>
        <pc:spChg chg="mod ord">
          <ac:chgData name="Vito Baggiolini" userId="c27132c6-f306-405f-aa13-b2d9a1be6ccf" providerId="ADAL" clId="{086949EE-B1F7-4F8E-B91C-1D0C645A824D}" dt="2025-02-03T10:59:05.588" v="14960" actId="20577"/>
          <ac:spMkLst>
            <pc:docMk/>
            <pc:sldMk cId="3891993948" sldId="275"/>
            <ac:spMk id="3" creationId="{8E4F7FDD-9145-5D30-5CBA-A23151DD5D0F}"/>
          </ac:spMkLst>
        </pc:spChg>
        <pc:spChg chg="add del mod">
          <ac:chgData name="Vito Baggiolini" userId="c27132c6-f306-405f-aa13-b2d9a1be6ccf" providerId="ADAL" clId="{086949EE-B1F7-4F8E-B91C-1D0C645A824D}" dt="2025-02-03T11:00:32.619" v="14968" actId="478"/>
          <ac:spMkLst>
            <pc:docMk/>
            <pc:sldMk cId="3891993948" sldId="275"/>
            <ac:spMk id="4" creationId="{5825A93B-A39C-115A-7F3C-BD615D9939C3}"/>
          </ac:spMkLst>
        </pc:spChg>
        <pc:picChg chg="add mod">
          <ac:chgData name="Vito Baggiolini" userId="c27132c6-f306-405f-aa13-b2d9a1be6ccf" providerId="ADAL" clId="{086949EE-B1F7-4F8E-B91C-1D0C645A824D}" dt="2025-01-29T11:43:25.035" v="11431" actId="1076"/>
          <ac:picMkLst>
            <pc:docMk/>
            <pc:sldMk cId="3891993948" sldId="275"/>
            <ac:picMk id="7" creationId="{58EF8DD1-FB23-5FF1-46A5-94D64CB6C798}"/>
          </ac:picMkLst>
        </pc:picChg>
      </pc:sldChg>
      <pc:sldChg chg="addSp delSp modSp new mod setFolMasterAnim modAnim">
        <pc:chgData name="Vito Baggiolini" userId="c27132c6-f306-405f-aa13-b2d9a1be6ccf" providerId="ADAL" clId="{086949EE-B1F7-4F8E-B91C-1D0C645A824D}" dt="2025-02-03T11:02:51.752" v="15113"/>
        <pc:sldMkLst>
          <pc:docMk/>
          <pc:sldMk cId="2646851662" sldId="276"/>
        </pc:sldMkLst>
        <pc:spChg chg="mod">
          <ac:chgData name="Vito Baggiolini" userId="c27132c6-f306-405f-aa13-b2d9a1be6ccf" providerId="ADAL" clId="{086949EE-B1F7-4F8E-B91C-1D0C645A824D}" dt="2025-01-29T08:32:48.160" v="6157" actId="20577"/>
          <ac:spMkLst>
            <pc:docMk/>
            <pc:sldMk cId="2646851662" sldId="276"/>
            <ac:spMk id="2" creationId="{1516C878-A027-C472-A8F4-36DBF259B5B6}"/>
          </ac:spMkLst>
        </pc:spChg>
        <pc:spChg chg="mod">
          <ac:chgData name="Vito Baggiolini" userId="c27132c6-f306-405f-aa13-b2d9a1be6ccf" providerId="ADAL" clId="{086949EE-B1F7-4F8E-B91C-1D0C645A824D}" dt="2025-01-29T10:47:34.962" v="9798" actId="20577"/>
          <ac:spMkLst>
            <pc:docMk/>
            <pc:sldMk cId="2646851662" sldId="276"/>
            <ac:spMk id="3" creationId="{48B0EA44-14B4-0C19-8601-7325BF436DC1}"/>
          </ac:spMkLst>
        </pc:spChg>
        <pc:picChg chg="add mod">
          <ac:chgData name="Vito Baggiolini" userId="c27132c6-f306-405f-aa13-b2d9a1be6ccf" providerId="ADAL" clId="{086949EE-B1F7-4F8E-B91C-1D0C645A824D}" dt="2025-01-29T08:26:55.970" v="6018" actId="1035"/>
          <ac:picMkLst>
            <pc:docMk/>
            <pc:sldMk cId="2646851662" sldId="276"/>
            <ac:picMk id="5" creationId="{A5D3E1D0-CCCD-394B-C31D-9816CF4102F6}"/>
          </ac:picMkLst>
        </pc:picChg>
        <pc:picChg chg="add mod">
          <ac:chgData name="Vito Baggiolini" userId="c27132c6-f306-405f-aa13-b2d9a1be6ccf" providerId="ADAL" clId="{086949EE-B1F7-4F8E-B91C-1D0C645A824D}" dt="2025-01-29T08:27:05.736" v="6022" actId="1076"/>
          <ac:picMkLst>
            <pc:docMk/>
            <pc:sldMk cId="2646851662" sldId="276"/>
            <ac:picMk id="7" creationId="{070C269C-86B7-69BE-BC8C-B9F02AF88A58}"/>
          </ac:picMkLst>
        </pc:picChg>
        <pc:picChg chg="add mod">
          <ac:chgData name="Vito Baggiolini" userId="c27132c6-f306-405f-aa13-b2d9a1be6ccf" providerId="ADAL" clId="{086949EE-B1F7-4F8E-B91C-1D0C645A824D}" dt="2025-01-29T08:28:01.244" v="6068" actId="1036"/>
          <ac:picMkLst>
            <pc:docMk/>
            <pc:sldMk cId="2646851662" sldId="276"/>
            <ac:picMk id="11" creationId="{E4F39BBE-C94F-C47C-6E54-700EC24E801E}"/>
          </ac:picMkLst>
        </pc:picChg>
        <pc:picChg chg="add mod">
          <ac:chgData name="Vito Baggiolini" userId="c27132c6-f306-405f-aa13-b2d9a1be6ccf" providerId="ADAL" clId="{086949EE-B1F7-4F8E-B91C-1D0C645A824D}" dt="2025-01-29T08:31:54.851" v="6138" actId="1076"/>
          <ac:picMkLst>
            <pc:docMk/>
            <pc:sldMk cId="2646851662" sldId="276"/>
            <ac:picMk id="13" creationId="{8C3DC6AF-4A78-8AF2-81D6-2C8B65A0DCAF}"/>
          </ac:picMkLst>
        </pc:picChg>
      </pc:sldChg>
      <pc:sldChg chg="modSp new mod modAnim">
        <pc:chgData name="Vito Baggiolini" userId="c27132c6-f306-405f-aa13-b2d9a1be6ccf" providerId="ADAL" clId="{086949EE-B1F7-4F8E-B91C-1D0C645A824D}" dt="2025-02-03T12:17:50.758" v="17714" actId="20577"/>
        <pc:sldMkLst>
          <pc:docMk/>
          <pc:sldMk cId="718709104" sldId="277"/>
        </pc:sldMkLst>
        <pc:spChg chg="mod">
          <ac:chgData name="Vito Baggiolini" userId="c27132c6-f306-405f-aa13-b2d9a1be6ccf" providerId="ADAL" clId="{086949EE-B1F7-4F8E-B91C-1D0C645A824D}" dt="2025-02-03T11:44:59.769" v="17154" actId="20577"/>
          <ac:spMkLst>
            <pc:docMk/>
            <pc:sldMk cId="718709104" sldId="277"/>
            <ac:spMk id="2" creationId="{03E4CF21-F590-321E-7DEF-19A938E441DD}"/>
          </ac:spMkLst>
        </pc:spChg>
        <pc:spChg chg="mod">
          <ac:chgData name="Vito Baggiolini" userId="c27132c6-f306-405f-aa13-b2d9a1be6ccf" providerId="ADAL" clId="{086949EE-B1F7-4F8E-B91C-1D0C645A824D}" dt="2025-02-03T12:17:50.758" v="17714" actId="20577"/>
          <ac:spMkLst>
            <pc:docMk/>
            <pc:sldMk cId="718709104" sldId="277"/>
            <ac:spMk id="3" creationId="{4DD5EB1B-7C6D-3C5C-A09E-B6B2CDDE69E4}"/>
          </ac:spMkLst>
        </pc:spChg>
      </pc:sldChg>
      <pc:sldChg chg="modSp new mod modAnim">
        <pc:chgData name="Vito Baggiolini" userId="c27132c6-f306-405f-aa13-b2d9a1be6ccf" providerId="ADAL" clId="{086949EE-B1F7-4F8E-B91C-1D0C645A824D}" dt="2025-02-03T12:18:36.881" v="17724" actId="6549"/>
        <pc:sldMkLst>
          <pc:docMk/>
          <pc:sldMk cId="3263994518" sldId="278"/>
        </pc:sldMkLst>
        <pc:spChg chg="mod">
          <ac:chgData name="Vito Baggiolini" userId="c27132c6-f306-405f-aa13-b2d9a1be6ccf" providerId="ADAL" clId="{086949EE-B1F7-4F8E-B91C-1D0C645A824D}" dt="2025-01-29T08:49:47.545" v="7524" actId="20577"/>
          <ac:spMkLst>
            <pc:docMk/>
            <pc:sldMk cId="3263994518" sldId="278"/>
            <ac:spMk id="2" creationId="{AD0A923C-6DB2-D466-6F62-EEACA6B9EFA6}"/>
          </ac:spMkLst>
        </pc:spChg>
        <pc:spChg chg="mod">
          <ac:chgData name="Vito Baggiolini" userId="c27132c6-f306-405f-aa13-b2d9a1be6ccf" providerId="ADAL" clId="{086949EE-B1F7-4F8E-B91C-1D0C645A824D}" dt="2025-02-03T12:18:36.881" v="17724" actId="6549"/>
          <ac:spMkLst>
            <pc:docMk/>
            <pc:sldMk cId="3263994518" sldId="278"/>
            <ac:spMk id="3" creationId="{EE60FF8F-2841-7F0D-8C9E-940BE2546603}"/>
          </ac:spMkLst>
        </pc:spChg>
      </pc:sldChg>
      <pc:sldChg chg="modSp new mod modAnim">
        <pc:chgData name="Vito Baggiolini" userId="c27132c6-f306-405f-aa13-b2d9a1be6ccf" providerId="ADAL" clId="{086949EE-B1F7-4F8E-B91C-1D0C645A824D}" dt="2025-02-03T11:02:51.752" v="15113"/>
        <pc:sldMkLst>
          <pc:docMk/>
          <pc:sldMk cId="2390307903" sldId="279"/>
        </pc:sldMkLst>
        <pc:spChg chg="mod">
          <ac:chgData name="Vito Baggiolini" userId="c27132c6-f306-405f-aa13-b2d9a1be6ccf" providerId="ADAL" clId="{086949EE-B1F7-4F8E-B91C-1D0C645A824D}" dt="2025-01-29T10:44:55.354" v="9489" actId="27636"/>
          <ac:spMkLst>
            <pc:docMk/>
            <pc:sldMk cId="2390307903" sldId="279"/>
            <ac:spMk id="2" creationId="{F016B97C-BC24-1A48-13DA-DEAEDD061266}"/>
          </ac:spMkLst>
        </pc:spChg>
        <pc:spChg chg="mod">
          <ac:chgData name="Vito Baggiolini" userId="c27132c6-f306-405f-aa13-b2d9a1be6ccf" providerId="ADAL" clId="{086949EE-B1F7-4F8E-B91C-1D0C645A824D}" dt="2025-02-03T10:41:31.827" v="14616" actId="21"/>
          <ac:spMkLst>
            <pc:docMk/>
            <pc:sldMk cId="2390307903" sldId="279"/>
            <ac:spMk id="3" creationId="{5E3278AB-3E05-0695-2E98-97D8457E0E77}"/>
          </ac:spMkLst>
        </pc:spChg>
      </pc:sldChg>
      <pc:sldChg chg="addSp delSp modSp new mod modAnim">
        <pc:chgData name="Vito Baggiolini" userId="c27132c6-f306-405f-aa13-b2d9a1be6ccf" providerId="ADAL" clId="{086949EE-B1F7-4F8E-B91C-1D0C645A824D}" dt="2025-02-03T11:44:01.321" v="17132" actId="6549"/>
        <pc:sldMkLst>
          <pc:docMk/>
          <pc:sldMk cId="3727876380" sldId="280"/>
        </pc:sldMkLst>
        <pc:spChg chg="mod">
          <ac:chgData name="Vito Baggiolini" userId="c27132c6-f306-405f-aa13-b2d9a1be6ccf" providerId="ADAL" clId="{086949EE-B1F7-4F8E-B91C-1D0C645A824D}" dt="2025-01-29T10:49:37.558" v="9952" actId="20577"/>
          <ac:spMkLst>
            <pc:docMk/>
            <pc:sldMk cId="3727876380" sldId="280"/>
            <ac:spMk id="2" creationId="{DD7A0AB8-A6A9-2E95-7110-302970AD715A}"/>
          </ac:spMkLst>
        </pc:spChg>
        <pc:spChg chg="mod">
          <ac:chgData name="Vito Baggiolini" userId="c27132c6-f306-405f-aa13-b2d9a1be6ccf" providerId="ADAL" clId="{086949EE-B1F7-4F8E-B91C-1D0C645A824D}" dt="2025-02-03T11:44:01.321" v="17132" actId="6549"/>
          <ac:spMkLst>
            <pc:docMk/>
            <pc:sldMk cId="3727876380" sldId="280"/>
            <ac:spMk id="3" creationId="{388AC1F4-D97F-71DA-322C-8B1CFF8FE352}"/>
          </ac:spMkLst>
        </pc:spChg>
      </pc:sldChg>
      <pc:sldChg chg="addSp delSp modSp mod modClrScheme chgLayout">
        <pc:chgData name="Vito Baggiolini" userId="c27132c6-f306-405f-aa13-b2d9a1be6ccf" providerId="ADAL" clId="{086949EE-B1F7-4F8E-B91C-1D0C645A824D}" dt="2025-02-03T11:12:44.758" v="15788" actId="12"/>
        <pc:sldMkLst>
          <pc:docMk/>
          <pc:sldMk cId="3415349900" sldId="282"/>
        </pc:sldMkLst>
        <pc:spChg chg="mod ord">
          <ac:chgData name="Vito Baggiolini" userId="c27132c6-f306-405f-aa13-b2d9a1be6ccf" providerId="ADAL" clId="{086949EE-B1F7-4F8E-B91C-1D0C645A824D}" dt="2025-02-03T11:12:24.398" v="15758" actId="14100"/>
          <ac:spMkLst>
            <pc:docMk/>
            <pc:sldMk cId="3415349900" sldId="282"/>
            <ac:spMk id="2" creationId="{C7678210-3246-38DE-77E9-6775C2AE243A}"/>
          </ac:spMkLst>
        </pc:spChg>
        <pc:spChg chg="del mod ord">
          <ac:chgData name="Vito Baggiolini" userId="c27132c6-f306-405f-aa13-b2d9a1be6ccf" providerId="ADAL" clId="{086949EE-B1F7-4F8E-B91C-1D0C645A824D}" dt="2025-02-03T10:27:16.231" v="13969" actId="700"/>
          <ac:spMkLst>
            <pc:docMk/>
            <pc:sldMk cId="3415349900" sldId="282"/>
            <ac:spMk id="3" creationId="{31100CC3-5EE0-05FE-3CA2-BE6542EAA16D}"/>
          </ac:spMkLst>
        </pc:spChg>
        <pc:spChg chg="add del mod ord">
          <ac:chgData name="Vito Baggiolini" userId="c27132c6-f306-405f-aa13-b2d9a1be6ccf" providerId="ADAL" clId="{086949EE-B1F7-4F8E-B91C-1D0C645A824D}" dt="2025-02-03T10:28:23.431" v="14064" actId="478"/>
          <ac:spMkLst>
            <pc:docMk/>
            <pc:sldMk cId="3415349900" sldId="282"/>
            <ac:spMk id="4" creationId="{7E3F01DF-1AC2-F8E3-8EAA-AF6199A7F0EB}"/>
          </ac:spMkLst>
        </pc:spChg>
        <pc:spChg chg="add del mod ord">
          <ac:chgData name="Vito Baggiolini" userId="c27132c6-f306-405f-aa13-b2d9a1be6ccf" providerId="ADAL" clId="{086949EE-B1F7-4F8E-B91C-1D0C645A824D}" dt="2025-02-03T10:28:30.309" v="14065" actId="700"/>
          <ac:spMkLst>
            <pc:docMk/>
            <pc:sldMk cId="3415349900" sldId="282"/>
            <ac:spMk id="6" creationId="{65381E49-8651-AFFB-D47B-1199A1F47DCD}"/>
          </ac:spMkLst>
        </pc:spChg>
        <pc:spChg chg="add mod ord">
          <ac:chgData name="Vito Baggiolini" userId="c27132c6-f306-405f-aa13-b2d9a1be6ccf" providerId="ADAL" clId="{086949EE-B1F7-4F8E-B91C-1D0C645A824D}" dt="2025-02-03T11:12:44.758" v="15788" actId="12"/>
          <ac:spMkLst>
            <pc:docMk/>
            <pc:sldMk cId="3415349900" sldId="282"/>
            <ac:spMk id="7" creationId="{5D03DC55-65F1-B234-E746-84BFB9E4E3C5}"/>
          </ac:spMkLst>
        </pc:spChg>
      </pc:sldChg>
      <pc:sldChg chg="del">
        <pc:chgData name="Vito Baggiolini" userId="c27132c6-f306-405f-aa13-b2d9a1be6ccf" providerId="ADAL" clId="{086949EE-B1F7-4F8E-B91C-1D0C645A824D}" dt="2025-02-03T10:29:15.711" v="14119" actId="47"/>
        <pc:sldMkLst>
          <pc:docMk/>
          <pc:sldMk cId="2365618243" sldId="283"/>
        </pc:sldMkLst>
      </pc:sldChg>
      <pc:sldChg chg="del">
        <pc:chgData name="Vito Baggiolini" userId="c27132c6-f306-405f-aa13-b2d9a1be6ccf" providerId="ADAL" clId="{086949EE-B1F7-4F8E-B91C-1D0C645A824D}" dt="2025-02-03T10:31:43.909" v="14225" actId="47"/>
        <pc:sldMkLst>
          <pc:docMk/>
          <pc:sldMk cId="3486028185" sldId="284"/>
        </pc:sldMkLst>
      </pc:sldChg>
      <pc:sldChg chg="del">
        <pc:chgData name="Vito Baggiolini" userId="c27132c6-f306-405f-aa13-b2d9a1be6ccf" providerId="ADAL" clId="{086949EE-B1F7-4F8E-B91C-1D0C645A824D}" dt="2025-02-03T08:12:27.062" v="12114" actId="47"/>
        <pc:sldMkLst>
          <pc:docMk/>
          <pc:sldMk cId="3826567465" sldId="285"/>
        </pc:sldMkLst>
      </pc:sldChg>
      <pc:sldChg chg="del">
        <pc:chgData name="Vito Baggiolini" userId="c27132c6-f306-405f-aa13-b2d9a1be6ccf" providerId="ADAL" clId="{086949EE-B1F7-4F8E-B91C-1D0C645A824D}" dt="2025-02-03T08:30:10.293" v="12256" actId="47"/>
        <pc:sldMkLst>
          <pc:docMk/>
          <pc:sldMk cId="470502011" sldId="286"/>
        </pc:sldMkLst>
      </pc:sldChg>
      <pc:sldChg chg="addSp modSp del mod ord modAnim">
        <pc:chgData name="Vito Baggiolini" userId="c27132c6-f306-405f-aa13-b2d9a1be6ccf" providerId="ADAL" clId="{086949EE-B1F7-4F8E-B91C-1D0C645A824D}" dt="2025-02-03T10:38:45.667" v="14562" actId="47"/>
        <pc:sldMkLst>
          <pc:docMk/>
          <pc:sldMk cId="2129997277" sldId="287"/>
        </pc:sldMkLst>
        <pc:grpChg chg="add mod">
          <ac:chgData name="Vito Baggiolini" userId="c27132c6-f306-405f-aa13-b2d9a1be6ccf" providerId="ADAL" clId="{086949EE-B1F7-4F8E-B91C-1D0C645A824D}" dt="2025-02-03T08:35:47.596" v="12317" actId="1076"/>
          <ac:grpSpMkLst>
            <pc:docMk/>
            <pc:sldMk cId="2129997277" sldId="287"/>
            <ac:grpSpMk id="7" creationId="{E1032A58-ECB3-990D-9ADB-A782567D9AD7}"/>
          </ac:grpSpMkLst>
        </pc:grpChg>
        <pc:picChg chg="add mod">
          <ac:chgData name="Vito Baggiolini" userId="c27132c6-f306-405f-aa13-b2d9a1be6ccf" providerId="ADAL" clId="{086949EE-B1F7-4F8E-B91C-1D0C645A824D}" dt="2025-02-03T08:36:22.528" v="12319" actId="1076"/>
          <ac:picMkLst>
            <pc:docMk/>
            <pc:sldMk cId="2129997277" sldId="287"/>
            <ac:picMk id="4" creationId="{B82472BE-C993-61C7-2553-F52006ED2738}"/>
          </ac:picMkLst>
        </pc:picChg>
        <pc:picChg chg="mod modCrop">
          <ac:chgData name="Vito Baggiolini" userId="c27132c6-f306-405f-aa13-b2d9a1be6ccf" providerId="ADAL" clId="{086949EE-B1F7-4F8E-B91C-1D0C645A824D}" dt="2025-02-03T08:35:32.272" v="12315" actId="732"/>
          <ac:picMkLst>
            <pc:docMk/>
            <pc:sldMk cId="2129997277" sldId="287"/>
            <ac:picMk id="5" creationId="{C2F686AB-F52B-4C1C-B384-56C004EB5F1B}"/>
          </ac:picMkLst>
        </pc:picChg>
        <pc:picChg chg="add mod modCrop">
          <ac:chgData name="Vito Baggiolini" userId="c27132c6-f306-405f-aa13-b2d9a1be6ccf" providerId="ADAL" clId="{086949EE-B1F7-4F8E-B91C-1D0C645A824D}" dt="2025-02-03T08:35:40.795" v="12316" actId="732"/>
          <ac:picMkLst>
            <pc:docMk/>
            <pc:sldMk cId="2129997277" sldId="287"/>
            <ac:picMk id="6" creationId="{D619381D-1B96-67FA-DA03-260304F82D32}"/>
          </ac:picMkLst>
        </pc:picChg>
      </pc:sldChg>
      <pc:sldChg chg="del ord">
        <pc:chgData name="Vito Baggiolini" userId="c27132c6-f306-405f-aa13-b2d9a1be6ccf" providerId="ADAL" clId="{086949EE-B1F7-4F8E-B91C-1D0C645A824D}" dt="2025-02-03T10:38:26.732" v="14561" actId="47"/>
        <pc:sldMkLst>
          <pc:docMk/>
          <pc:sldMk cId="664913248" sldId="288"/>
        </pc:sldMkLst>
      </pc:sldChg>
      <pc:sldChg chg="modSp del mod">
        <pc:chgData name="Vito Baggiolini" userId="c27132c6-f306-405f-aa13-b2d9a1be6ccf" providerId="ADAL" clId="{086949EE-B1F7-4F8E-B91C-1D0C645A824D}" dt="2025-02-03T08:37:05.457" v="12322" actId="47"/>
        <pc:sldMkLst>
          <pc:docMk/>
          <pc:sldMk cId="390137520" sldId="289"/>
        </pc:sldMkLst>
      </pc:sldChg>
      <pc:sldChg chg="addSp delSp modSp new mod ord modClrScheme chgLayout">
        <pc:chgData name="Vito Baggiolini" userId="c27132c6-f306-405f-aa13-b2d9a1be6ccf" providerId="ADAL" clId="{086949EE-B1F7-4F8E-B91C-1D0C645A824D}" dt="2025-02-03T12:07:17.105" v="17335" actId="20577"/>
        <pc:sldMkLst>
          <pc:docMk/>
          <pc:sldMk cId="2927694927" sldId="290"/>
        </pc:sldMkLst>
        <pc:spChg chg="mod ord">
          <ac:chgData name="Vito Baggiolini" userId="c27132c6-f306-405f-aa13-b2d9a1be6ccf" providerId="ADAL" clId="{086949EE-B1F7-4F8E-B91C-1D0C645A824D}" dt="2025-02-03T10:38:08.402" v="14560" actId="20577"/>
          <ac:spMkLst>
            <pc:docMk/>
            <pc:sldMk cId="2927694927" sldId="290"/>
            <ac:spMk id="2" creationId="{F1A67FB9-373E-EDC1-4074-456E2FD65DEB}"/>
          </ac:spMkLst>
        </pc:spChg>
        <pc:spChg chg="del mod ord">
          <ac:chgData name="Vito Baggiolini" userId="c27132c6-f306-405f-aa13-b2d9a1be6ccf" providerId="ADAL" clId="{086949EE-B1F7-4F8E-B91C-1D0C645A824D}" dt="2025-02-03T10:32:13.690" v="14269" actId="700"/>
          <ac:spMkLst>
            <pc:docMk/>
            <pc:sldMk cId="2927694927" sldId="290"/>
            <ac:spMk id="3" creationId="{30B16574-CB81-C2AC-2027-F2781E2BECBC}"/>
          </ac:spMkLst>
        </pc:spChg>
        <pc:spChg chg="add mod ord">
          <ac:chgData name="Vito Baggiolini" userId="c27132c6-f306-405f-aa13-b2d9a1be6ccf" providerId="ADAL" clId="{086949EE-B1F7-4F8E-B91C-1D0C645A824D}" dt="2025-02-03T12:07:17.105" v="17335" actId="20577"/>
          <ac:spMkLst>
            <pc:docMk/>
            <pc:sldMk cId="2927694927" sldId="290"/>
            <ac:spMk id="4" creationId="{45493680-D94A-D28A-8524-1E287572816A}"/>
          </ac:spMkLst>
        </pc:spChg>
      </pc:sldChg>
      <pc:sldChg chg="addSp delSp modSp new mod modClrScheme modAnim chgLayout">
        <pc:chgData name="Vito Baggiolini" userId="c27132c6-f306-405f-aa13-b2d9a1be6ccf" providerId="ADAL" clId="{086949EE-B1F7-4F8E-B91C-1D0C645A824D}" dt="2025-02-03T11:09:48.803" v="15414" actId="20577"/>
        <pc:sldMkLst>
          <pc:docMk/>
          <pc:sldMk cId="1505786606" sldId="291"/>
        </pc:sldMkLst>
        <pc:spChg chg="del mod ord">
          <ac:chgData name="Vito Baggiolini" userId="c27132c6-f306-405f-aa13-b2d9a1be6ccf" providerId="ADAL" clId="{086949EE-B1F7-4F8E-B91C-1D0C645A824D}" dt="2025-02-03T07:20:06.213" v="12054" actId="700"/>
          <ac:spMkLst>
            <pc:docMk/>
            <pc:sldMk cId="1505786606" sldId="291"/>
            <ac:spMk id="2" creationId="{4456D587-B65B-00A6-DDF7-3515F8514592}"/>
          </ac:spMkLst>
        </pc:spChg>
        <pc:spChg chg="del">
          <ac:chgData name="Vito Baggiolini" userId="c27132c6-f306-405f-aa13-b2d9a1be6ccf" providerId="ADAL" clId="{086949EE-B1F7-4F8E-B91C-1D0C645A824D}" dt="2025-02-03T07:20:06.213" v="12054" actId="700"/>
          <ac:spMkLst>
            <pc:docMk/>
            <pc:sldMk cId="1505786606" sldId="291"/>
            <ac:spMk id="3" creationId="{C41D3C07-215D-99C8-35C5-ED278AE640C3}"/>
          </ac:spMkLst>
        </pc:spChg>
        <pc:spChg chg="add del mod ord">
          <ac:chgData name="Vito Baggiolini" userId="c27132c6-f306-405f-aa13-b2d9a1be6ccf" providerId="ADAL" clId="{086949EE-B1F7-4F8E-B91C-1D0C645A824D}" dt="2025-02-03T11:06:56.550" v="15178" actId="700"/>
          <ac:spMkLst>
            <pc:docMk/>
            <pc:sldMk cId="1505786606" sldId="291"/>
            <ac:spMk id="4" creationId="{EA22A36C-D443-41B6-4E37-7BD9DC8FA7A5}"/>
          </ac:spMkLst>
        </pc:spChg>
        <pc:spChg chg="add mod">
          <ac:chgData name="Vito Baggiolini" userId="c27132c6-f306-405f-aa13-b2d9a1be6ccf" providerId="ADAL" clId="{086949EE-B1F7-4F8E-B91C-1D0C645A824D}" dt="2025-02-03T11:06:42.719" v="15175" actId="1036"/>
          <ac:spMkLst>
            <pc:docMk/>
            <pc:sldMk cId="1505786606" sldId="291"/>
            <ac:spMk id="9" creationId="{C5C9B72F-79CE-29EE-0CA7-A8F2536FB4EE}"/>
          </ac:spMkLst>
        </pc:spChg>
        <pc:spChg chg="add mod">
          <ac:chgData name="Vito Baggiolini" userId="c27132c6-f306-405f-aa13-b2d9a1be6ccf" providerId="ADAL" clId="{086949EE-B1F7-4F8E-B91C-1D0C645A824D}" dt="2025-02-03T11:09:48.803" v="15414" actId="20577"/>
          <ac:spMkLst>
            <pc:docMk/>
            <pc:sldMk cId="1505786606" sldId="291"/>
            <ac:spMk id="10" creationId="{6BCD017A-2595-9BE4-AD2E-58906B289DB8}"/>
          </ac:spMkLst>
        </pc:spChg>
        <pc:picChg chg="add mod">
          <ac:chgData name="Vito Baggiolini" userId="c27132c6-f306-405f-aa13-b2d9a1be6ccf" providerId="ADAL" clId="{086949EE-B1F7-4F8E-B91C-1D0C645A824D}" dt="2025-02-03T11:06:50.785" v="15177" actId="1076"/>
          <ac:picMkLst>
            <pc:docMk/>
            <pc:sldMk cId="1505786606" sldId="291"/>
            <ac:picMk id="6" creationId="{CFAD3422-C8A8-9672-8E0A-B21AC73B7C69}"/>
          </ac:picMkLst>
        </pc:picChg>
        <pc:picChg chg="add mod">
          <ac:chgData name="Vito Baggiolini" userId="c27132c6-f306-405f-aa13-b2d9a1be6ccf" providerId="ADAL" clId="{086949EE-B1F7-4F8E-B91C-1D0C645A824D}" dt="2025-02-03T11:06:42.719" v="15175" actId="1036"/>
          <ac:picMkLst>
            <pc:docMk/>
            <pc:sldMk cId="1505786606" sldId="291"/>
            <ac:picMk id="8" creationId="{D522CE1E-AA01-DA6C-0798-955A2358A5D3}"/>
          </ac:picMkLst>
        </pc:picChg>
      </pc:sldChg>
      <pc:sldChg chg="addSp delSp modSp new mod modAnim">
        <pc:chgData name="Vito Baggiolini" userId="c27132c6-f306-405f-aa13-b2d9a1be6ccf" providerId="ADAL" clId="{086949EE-B1F7-4F8E-B91C-1D0C645A824D}" dt="2025-02-03T09:53:47.283" v="13551"/>
        <pc:sldMkLst>
          <pc:docMk/>
          <pc:sldMk cId="217785613" sldId="292"/>
        </pc:sldMkLst>
        <pc:spChg chg="del">
          <ac:chgData name="Vito Baggiolini" userId="c27132c6-f306-405f-aa13-b2d9a1be6ccf" providerId="ADAL" clId="{086949EE-B1F7-4F8E-B91C-1D0C645A824D}" dt="2025-02-03T09:52:02.726" v="13526" actId="478"/>
          <ac:spMkLst>
            <pc:docMk/>
            <pc:sldMk cId="217785613" sldId="292"/>
            <ac:spMk id="2" creationId="{044AFDE5-A4F7-AC86-48F9-18260A5DFE2A}"/>
          </ac:spMkLst>
        </pc:spChg>
        <pc:picChg chg="add mod modCrop">
          <ac:chgData name="Vito Baggiolini" userId="c27132c6-f306-405f-aa13-b2d9a1be6ccf" providerId="ADAL" clId="{086949EE-B1F7-4F8E-B91C-1D0C645A824D}" dt="2025-02-03T09:53:37.140" v="13548" actId="14100"/>
          <ac:picMkLst>
            <pc:docMk/>
            <pc:sldMk cId="217785613" sldId="292"/>
            <ac:picMk id="4" creationId="{201A4CBD-433C-F738-B5D1-DF2599D8ED61}"/>
          </ac:picMkLst>
        </pc:picChg>
        <pc:picChg chg="add mod">
          <ac:chgData name="Vito Baggiolini" userId="c27132c6-f306-405f-aa13-b2d9a1be6ccf" providerId="ADAL" clId="{086949EE-B1F7-4F8E-B91C-1D0C645A824D}" dt="2025-02-03T09:53:45.450" v="13550" actId="14100"/>
          <ac:picMkLst>
            <pc:docMk/>
            <pc:sldMk cId="217785613" sldId="292"/>
            <ac:picMk id="6" creationId="{394E9A10-41FA-69F1-6CD5-D289FD040743}"/>
          </ac:picMkLst>
        </pc:picChg>
      </pc:sldChg>
      <pc:sldChg chg="addSp delSp modSp new mod modClrScheme modAnim chgLayout">
        <pc:chgData name="Vito Baggiolini" userId="c27132c6-f306-405f-aa13-b2d9a1be6ccf" providerId="ADAL" clId="{086949EE-B1F7-4F8E-B91C-1D0C645A824D}" dt="2025-02-03T11:10:03.215" v="15435" actId="20577"/>
        <pc:sldMkLst>
          <pc:docMk/>
          <pc:sldMk cId="329479261" sldId="293"/>
        </pc:sldMkLst>
        <pc:spChg chg="del">
          <ac:chgData name="Vito Baggiolini" userId="c27132c6-f306-405f-aa13-b2d9a1be6ccf" providerId="ADAL" clId="{086949EE-B1F7-4F8E-B91C-1D0C645A824D}" dt="2025-02-03T08:14:52.537" v="12133" actId="700"/>
          <ac:spMkLst>
            <pc:docMk/>
            <pc:sldMk cId="329479261" sldId="293"/>
            <ac:spMk id="2" creationId="{77C316A8-C226-F7B6-A868-7F1D53FD5E1E}"/>
          </ac:spMkLst>
        </pc:spChg>
        <pc:spChg chg="add mod">
          <ac:chgData name="Vito Baggiolini" userId="c27132c6-f306-405f-aa13-b2d9a1be6ccf" providerId="ADAL" clId="{086949EE-B1F7-4F8E-B91C-1D0C645A824D}" dt="2025-02-03T11:10:03.215" v="15435" actId="20577"/>
          <ac:spMkLst>
            <pc:docMk/>
            <pc:sldMk cId="329479261" sldId="293"/>
            <ac:spMk id="20" creationId="{53919DB4-8457-4FE7-655E-C150ACC93F72}"/>
          </ac:spMkLst>
        </pc:spChg>
        <pc:grpChg chg="add mod">
          <ac:chgData name="Vito Baggiolini" userId="c27132c6-f306-405f-aa13-b2d9a1be6ccf" providerId="ADAL" clId="{086949EE-B1F7-4F8E-B91C-1D0C645A824D}" dt="2025-02-03T09:57:38.154" v="13611" actId="1076"/>
          <ac:grpSpMkLst>
            <pc:docMk/>
            <pc:sldMk cId="329479261" sldId="293"/>
            <ac:grpSpMk id="11" creationId="{5308F15F-1B3E-CC80-B5F8-4FF3F475DD14}"/>
          </ac:grpSpMkLst>
        </pc:grpChg>
        <pc:grpChg chg="add mod">
          <ac:chgData name="Vito Baggiolini" userId="c27132c6-f306-405f-aa13-b2d9a1be6ccf" providerId="ADAL" clId="{086949EE-B1F7-4F8E-B91C-1D0C645A824D}" dt="2025-02-03T10:00:14.286" v="13621" actId="14100"/>
          <ac:grpSpMkLst>
            <pc:docMk/>
            <pc:sldMk cId="329479261" sldId="293"/>
            <ac:grpSpMk id="19" creationId="{74204684-4237-8C45-3FEC-5E2B2BA17CA3}"/>
          </ac:grpSpMkLst>
        </pc:grpChg>
        <pc:picChg chg="add mod">
          <ac:chgData name="Vito Baggiolini" userId="c27132c6-f306-405f-aa13-b2d9a1be6ccf" providerId="ADAL" clId="{086949EE-B1F7-4F8E-B91C-1D0C645A824D}" dt="2025-02-03T09:54:00.425" v="13552" actId="1076"/>
          <ac:picMkLst>
            <pc:docMk/>
            <pc:sldMk cId="329479261" sldId="293"/>
            <ac:picMk id="4" creationId="{55754884-29B5-453F-C41C-79CAE3A5B472}"/>
          </ac:picMkLst>
        </pc:picChg>
        <pc:picChg chg="add mod">
          <ac:chgData name="Vito Baggiolini" userId="c27132c6-f306-405f-aa13-b2d9a1be6ccf" providerId="ADAL" clId="{086949EE-B1F7-4F8E-B91C-1D0C645A824D}" dt="2025-02-03T08:41:08.618" v="12341" actId="164"/>
          <ac:picMkLst>
            <pc:docMk/>
            <pc:sldMk cId="329479261" sldId="293"/>
            <ac:picMk id="6" creationId="{976DCF77-3722-9314-0DD4-9ECFB9802AEA}"/>
          </ac:picMkLst>
        </pc:picChg>
        <pc:picChg chg="add del mod">
          <ac:chgData name="Vito Baggiolini" userId="c27132c6-f306-405f-aa13-b2d9a1be6ccf" providerId="ADAL" clId="{086949EE-B1F7-4F8E-B91C-1D0C645A824D}" dt="2025-02-03T08:40:08.633" v="12328" actId="478"/>
          <ac:picMkLst>
            <pc:docMk/>
            <pc:sldMk cId="329479261" sldId="293"/>
            <ac:picMk id="8" creationId="{9DA6B785-8406-6BE3-5760-6DE77F4482BC}"/>
          </ac:picMkLst>
        </pc:picChg>
        <pc:picChg chg="add mod">
          <ac:chgData name="Vito Baggiolini" userId="c27132c6-f306-405f-aa13-b2d9a1be6ccf" providerId="ADAL" clId="{086949EE-B1F7-4F8E-B91C-1D0C645A824D}" dt="2025-02-03T08:41:08.618" v="12341" actId="164"/>
          <ac:picMkLst>
            <pc:docMk/>
            <pc:sldMk cId="329479261" sldId="293"/>
            <ac:picMk id="10" creationId="{84AC0E10-7AEB-2503-6AC2-FD45D540DC75}"/>
          </ac:picMkLst>
        </pc:picChg>
        <pc:picChg chg="add del mod">
          <ac:chgData name="Vito Baggiolini" userId="c27132c6-f306-405f-aa13-b2d9a1be6ccf" providerId="ADAL" clId="{086949EE-B1F7-4F8E-B91C-1D0C645A824D}" dt="2025-02-03T09:55:47.275" v="13560" actId="478"/>
          <ac:picMkLst>
            <pc:docMk/>
            <pc:sldMk cId="329479261" sldId="293"/>
            <ac:picMk id="13" creationId="{D125FF00-3040-559F-09A2-32D18241C8BD}"/>
          </ac:picMkLst>
        </pc:picChg>
        <pc:picChg chg="add del mod modCrop">
          <ac:chgData name="Vito Baggiolini" userId="c27132c6-f306-405f-aa13-b2d9a1be6ccf" providerId="ADAL" clId="{086949EE-B1F7-4F8E-B91C-1D0C645A824D}" dt="2025-02-03T09:56:22.972" v="13562" actId="478"/>
          <ac:picMkLst>
            <pc:docMk/>
            <pc:sldMk cId="329479261" sldId="293"/>
            <ac:picMk id="14" creationId="{DC3544F0-9834-A57B-005E-6B1CF01F445A}"/>
          </ac:picMkLst>
        </pc:picChg>
        <pc:picChg chg="add mod modCrop">
          <ac:chgData name="Vito Baggiolini" userId="c27132c6-f306-405f-aa13-b2d9a1be6ccf" providerId="ADAL" clId="{086949EE-B1F7-4F8E-B91C-1D0C645A824D}" dt="2025-02-03T09:57:48.235" v="13612" actId="732"/>
          <ac:picMkLst>
            <pc:docMk/>
            <pc:sldMk cId="329479261" sldId="293"/>
            <ac:picMk id="16" creationId="{20F55A74-26C8-1B72-9691-455166D9EF81}"/>
          </ac:picMkLst>
        </pc:picChg>
        <pc:picChg chg="add mod">
          <ac:chgData name="Vito Baggiolini" userId="c27132c6-f306-405f-aa13-b2d9a1be6ccf" providerId="ADAL" clId="{086949EE-B1F7-4F8E-B91C-1D0C645A824D}" dt="2025-02-03T09:57:29.908" v="13609" actId="164"/>
          <ac:picMkLst>
            <pc:docMk/>
            <pc:sldMk cId="329479261" sldId="293"/>
            <ac:picMk id="18" creationId="{DD4BBFA2-D335-F508-ADAD-C33C194C2637}"/>
          </ac:picMkLst>
        </pc:picChg>
      </pc:sldChg>
      <pc:sldChg chg="addSp delSp modSp new mod modClrScheme modAnim chgLayout">
        <pc:chgData name="Vito Baggiolini" userId="c27132c6-f306-405f-aa13-b2d9a1be6ccf" providerId="ADAL" clId="{086949EE-B1F7-4F8E-B91C-1D0C645A824D}" dt="2025-02-03T11:09:27.881" v="15380"/>
        <pc:sldMkLst>
          <pc:docMk/>
          <pc:sldMk cId="2338860266" sldId="294"/>
        </pc:sldMkLst>
        <pc:spChg chg="del">
          <ac:chgData name="Vito Baggiolini" userId="c27132c6-f306-405f-aa13-b2d9a1be6ccf" providerId="ADAL" clId="{086949EE-B1F7-4F8E-B91C-1D0C645A824D}" dt="2025-02-03T08:15:13.241" v="12137" actId="700"/>
          <ac:spMkLst>
            <pc:docMk/>
            <pc:sldMk cId="2338860266" sldId="294"/>
            <ac:spMk id="2" creationId="{C843C509-E6AF-B040-48FC-04D7B30D2684}"/>
          </ac:spMkLst>
        </pc:spChg>
        <pc:spChg chg="add mod">
          <ac:chgData name="Vito Baggiolini" userId="c27132c6-f306-405f-aa13-b2d9a1be6ccf" providerId="ADAL" clId="{086949EE-B1F7-4F8E-B91C-1D0C645A824D}" dt="2025-02-03T11:09:27.881" v="15380"/>
          <ac:spMkLst>
            <pc:docMk/>
            <pc:sldMk cId="2338860266" sldId="294"/>
            <ac:spMk id="9" creationId="{CC92EABA-7375-B6D0-0EA8-97962988B24A}"/>
          </ac:spMkLst>
        </pc:spChg>
        <pc:picChg chg="add mod">
          <ac:chgData name="Vito Baggiolini" userId="c27132c6-f306-405f-aa13-b2d9a1be6ccf" providerId="ADAL" clId="{086949EE-B1F7-4F8E-B91C-1D0C645A824D}" dt="2025-02-03T11:08:24.328" v="15332" actId="14100"/>
          <ac:picMkLst>
            <pc:docMk/>
            <pc:sldMk cId="2338860266" sldId="294"/>
            <ac:picMk id="4" creationId="{DC905533-2821-810F-8109-8A129CAE10EB}"/>
          </ac:picMkLst>
        </pc:picChg>
        <pc:picChg chg="add mod ord">
          <ac:chgData name="Vito Baggiolini" userId="c27132c6-f306-405f-aa13-b2d9a1be6ccf" providerId="ADAL" clId="{086949EE-B1F7-4F8E-B91C-1D0C645A824D}" dt="2025-02-03T10:00:52.296" v="13625" actId="166"/>
          <ac:picMkLst>
            <pc:docMk/>
            <pc:sldMk cId="2338860266" sldId="294"/>
            <ac:picMk id="6" creationId="{FEFA422E-625B-9C65-C6FF-15D41DC582B6}"/>
          </ac:picMkLst>
        </pc:picChg>
        <pc:picChg chg="add mod">
          <ac:chgData name="Vito Baggiolini" userId="c27132c6-f306-405f-aa13-b2d9a1be6ccf" providerId="ADAL" clId="{086949EE-B1F7-4F8E-B91C-1D0C645A824D}" dt="2025-02-03T08:15:39.831" v="12140" actId="1076"/>
          <ac:picMkLst>
            <pc:docMk/>
            <pc:sldMk cId="2338860266" sldId="294"/>
            <ac:picMk id="8" creationId="{35E7FE15-0030-758E-2102-B4F531939F7B}"/>
          </ac:picMkLst>
        </pc:picChg>
      </pc:sldChg>
      <pc:sldChg chg="addSp delSp modSp new mod modClrScheme chgLayout">
        <pc:chgData name="Vito Baggiolini" userId="c27132c6-f306-405f-aa13-b2d9a1be6ccf" providerId="ADAL" clId="{086949EE-B1F7-4F8E-B91C-1D0C645A824D}" dt="2025-02-03T11:10:09.967" v="15441" actId="20577"/>
        <pc:sldMkLst>
          <pc:docMk/>
          <pc:sldMk cId="3832242522" sldId="295"/>
        </pc:sldMkLst>
        <pc:spChg chg="del">
          <ac:chgData name="Vito Baggiolini" userId="c27132c6-f306-405f-aa13-b2d9a1be6ccf" providerId="ADAL" clId="{086949EE-B1F7-4F8E-B91C-1D0C645A824D}" dt="2025-02-03T08:16:44.505" v="12147" actId="700"/>
          <ac:spMkLst>
            <pc:docMk/>
            <pc:sldMk cId="3832242522" sldId="295"/>
            <ac:spMk id="2" creationId="{A35824E3-E4AA-DD03-3F10-FFC7D8566CEC}"/>
          </ac:spMkLst>
        </pc:spChg>
        <pc:spChg chg="add mod">
          <ac:chgData name="Vito Baggiolini" userId="c27132c6-f306-405f-aa13-b2d9a1be6ccf" providerId="ADAL" clId="{086949EE-B1F7-4F8E-B91C-1D0C645A824D}" dt="2025-02-03T11:10:09.967" v="15441" actId="20577"/>
          <ac:spMkLst>
            <pc:docMk/>
            <pc:sldMk cId="3832242522" sldId="295"/>
            <ac:spMk id="8" creationId="{9177D2B3-E06B-3A07-09AB-0EB0844BB5CC}"/>
          </ac:spMkLst>
        </pc:spChg>
        <pc:picChg chg="add mod modCrop">
          <ac:chgData name="Vito Baggiolini" userId="c27132c6-f306-405f-aa13-b2d9a1be6ccf" providerId="ADAL" clId="{086949EE-B1F7-4F8E-B91C-1D0C645A824D}" dt="2025-02-03T11:08:45.639" v="15350" actId="1036"/>
          <ac:picMkLst>
            <pc:docMk/>
            <pc:sldMk cId="3832242522" sldId="295"/>
            <ac:picMk id="4" creationId="{7F699C5F-B3BE-12CC-B855-394D5A23D73F}"/>
          </ac:picMkLst>
        </pc:picChg>
        <pc:picChg chg="add mod">
          <ac:chgData name="Vito Baggiolini" userId="c27132c6-f306-405f-aa13-b2d9a1be6ccf" providerId="ADAL" clId="{086949EE-B1F7-4F8E-B91C-1D0C645A824D}" dt="2025-02-03T11:08:45.639" v="15350" actId="1036"/>
          <ac:picMkLst>
            <pc:docMk/>
            <pc:sldMk cId="3832242522" sldId="295"/>
            <ac:picMk id="6" creationId="{9808564A-C8D5-4922-5E3B-E98A628722C5}"/>
          </ac:picMkLst>
        </pc:picChg>
        <pc:picChg chg="add mod modCrop">
          <ac:chgData name="Vito Baggiolini" userId="c27132c6-f306-405f-aa13-b2d9a1be6ccf" providerId="ADAL" clId="{086949EE-B1F7-4F8E-B91C-1D0C645A824D}" dt="2025-02-03T11:08:45.639" v="15350" actId="1036"/>
          <ac:picMkLst>
            <pc:docMk/>
            <pc:sldMk cId="3832242522" sldId="295"/>
            <ac:picMk id="7" creationId="{DE9173AC-71E0-1D17-4623-E4A096885B19}"/>
          </ac:picMkLst>
        </pc:picChg>
      </pc:sldChg>
      <pc:sldChg chg="addSp delSp modSp new mod modClrScheme chgLayout">
        <pc:chgData name="Vito Baggiolini" userId="c27132c6-f306-405f-aa13-b2d9a1be6ccf" providerId="ADAL" clId="{086949EE-B1F7-4F8E-B91C-1D0C645A824D}" dt="2025-02-03T11:09:22.689" v="15379" actId="20577"/>
        <pc:sldMkLst>
          <pc:docMk/>
          <pc:sldMk cId="3793937952" sldId="296"/>
        </pc:sldMkLst>
        <pc:spChg chg="del">
          <ac:chgData name="Vito Baggiolini" userId="c27132c6-f306-405f-aa13-b2d9a1be6ccf" providerId="ADAL" clId="{086949EE-B1F7-4F8E-B91C-1D0C645A824D}" dt="2025-02-03T08:17:30.042" v="12154" actId="700"/>
          <ac:spMkLst>
            <pc:docMk/>
            <pc:sldMk cId="3793937952" sldId="296"/>
            <ac:spMk id="2" creationId="{85B2860C-A80C-A73D-C36C-32CC0BCBE7C5}"/>
          </ac:spMkLst>
        </pc:spChg>
        <pc:spChg chg="add mod">
          <ac:chgData name="Vito Baggiolini" userId="c27132c6-f306-405f-aa13-b2d9a1be6ccf" providerId="ADAL" clId="{086949EE-B1F7-4F8E-B91C-1D0C645A824D}" dt="2025-02-03T11:09:22.689" v="15379" actId="20577"/>
          <ac:spMkLst>
            <pc:docMk/>
            <pc:sldMk cId="3793937952" sldId="296"/>
            <ac:spMk id="11" creationId="{44529917-4D75-8277-DBA6-350E6BB9EC5E}"/>
          </ac:spMkLst>
        </pc:spChg>
        <pc:picChg chg="add mod">
          <ac:chgData name="Vito Baggiolini" userId="c27132c6-f306-405f-aa13-b2d9a1be6ccf" providerId="ADAL" clId="{086949EE-B1F7-4F8E-B91C-1D0C645A824D}" dt="2025-02-03T11:09:11.731" v="15368" actId="1076"/>
          <ac:picMkLst>
            <pc:docMk/>
            <pc:sldMk cId="3793937952" sldId="296"/>
            <ac:picMk id="4" creationId="{1EC3977C-5E4F-A6C8-3F50-DC4049984A82}"/>
          </ac:picMkLst>
        </pc:picChg>
        <pc:picChg chg="add mod">
          <ac:chgData name="Vito Baggiolini" userId="c27132c6-f306-405f-aa13-b2d9a1be6ccf" providerId="ADAL" clId="{086949EE-B1F7-4F8E-B91C-1D0C645A824D}" dt="2025-02-03T08:19:48.931" v="12172" actId="1076"/>
          <ac:picMkLst>
            <pc:docMk/>
            <pc:sldMk cId="3793937952" sldId="296"/>
            <ac:picMk id="6" creationId="{CAC21908-2E2B-A041-E51E-37F2A75A0DA2}"/>
          </ac:picMkLst>
        </pc:picChg>
        <pc:picChg chg="add del mod">
          <ac:chgData name="Vito Baggiolini" userId="c27132c6-f306-405f-aa13-b2d9a1be6ccf" providerId="ADAL" clId="{086949EE-B1F7-4F8E-B91C-1D0C645A824D}" dt="2025-02-03T08:18:34.641" v="12163" actId="478"/>
          <ac:picMkLst>
            <pc:docMk/>
            <pc:sldMk cId="3793937952" sldId="296"/>
            <ac:picMk id="8" creationId="{6C4C120D-AC81-DA5B-694E-3A191BA6379D}"/>
          </ac:picMkLst>
        </pc:picChg>
        <pc:picChg chg="add del mod">
          <ac:chgData name="Vito Baggiolini" userId="c27132c6-f306-405f-aa13-b2d9a1be6ccf" providerId="ADAL" clId="{086949EE-B1F7-4F8E-B91C-1D0C645A824D}" dt="2025-02-03T08:18:34.641" v="12163" actId="478"/>
          <ac:picMkLst>
            <pc:docMk/>
            <pc:sldMk cId="3793937952" sldId="296"/>
            <ac:picMk id="10" creationId="{D21BE3BF-E508-612B-1DCF-7A8037349AB4}"/>
          </ac:picMkLst>
        </pc:picChg>
      </pc:sldChg>
      <pc:sldChg chg="addSp delSp modSp new mod modClrScheme modAnim chgLayout">
        <pc:chgData name="Vito Baggiolini" userId="c27132c6-f306-405f-aa13-b2d9a1be6ccf" providerId="ADAL" clId="{086949EE-B1F7-4F8E-B91C-1D0C645A824D}" dt="2025-02-03T10:02:13.889" v="13631"/>
        <pc:sldMkLst>
          <pc:docMk/>
          <pc:sldMk cId="2863082075" sldId="297"/>
        </pc:sldMkLst>
        <pc:spChg chg="del mod ord">
          <ac:chgData name="Vito Baggiolini" userId="c27132c6-f306-405f-aa13-b2d9a1be6ccf" providerId="ADAL" clId="{086949EE-B1F7-4F8E-B91C-1D0C645A824D}" dt="2025-02-03T07:42:05.037" v="12103" actId="700"/>
          <ac:spMkLst>
            <pc:docMk/>
            <pc:sldMk cId="2863082075" sldId="297"/>
            <ac:spMk id="2" creationId="{073A96F6-C4C8-0118-4489-D7C208AAF1AA}"/>
          </ac:spMkLst>
        </pc:spChg>
        <pc:spChg chg="del">
          <ac:chgData name="Vito Baggiolini" userId="c27132c6-f306-405f-aa13-b2d9a1be6ccf" providerId="ADAL" clId="{086949EE-B1F7-4F8E-B91C-1D0C645A824D}" dt="2025-02-03T07:42:05.037" v="12103" actId="700"/>
          <ac:spMkLst>
            <pc:docMk/>
            <pc:sldMk cId="2863082075" sldId="297"/>
            <ac:spMk id="3" creationId="{705629FD-0339-583D-5502-C106E4BFC19E}"/>
          </ac:spMkLst>
        </pc:spChg>
        <pc:spChg chg="add del mod ord">
          <ac:chgData name="Vito Baggiolini" userId="c27132c6-f306-405f-aa13-b2d9a1be6ccf" providerId="ADAL" clId="{086949EE-B1F7-4F8E-B91C-1D0C645A824D}" dt="2025-02-03T08:12:48.105" v="12117" actId="700"/>
          <ac:spMkLst>
            <pc:docMk/>
            <pc:sldMk cId="2863082075" sldId="297"/>
            <ac:spMk id="4" creationId="{30D1F77F-BFDF-6DB6-F8C3-5FBAF6A5AA73}"/>
          </ac:spMkLst>
        </pc:spChg>
        <pc:picChg chg="add mod">
          <ac:chgData name="Vito Baggiolini" userId="c27132c6-f306-405f-aa13-b2d9a1be6ccf" providerId="ADAL" clId="{086949EE-B1F7-4F8E-B91C-1D0C645A824D}" dt="2025-02-03T08:20:11.495" v="12175" actId="14100"/>
          <ac:picMkLst>
            <pc:docMk/>
            <pc:sldMk cId="2863082075" sldId="297"/>
            <ac:picMk id="6" creationId="{43C06CA7-1090-CB69-9FF8-947970D77705}"/>
          </ac:picMkLst>
        </pc:picChg>
        <pc:picChg chg="add mod">
          <ac:chgData name="Vito Baggiolini" userId="c27132c6-f306-405f-aa13-b2d9a1be6ccf" providerId="ADAL" clId="{086949EE-B1F7-4F8E-B91C-1D0C645A824D}" dt="2025-02-03T10:02:11.788" v="13630" actId="14100"/>
          <ac:picMkLst>
            <pc:docMk/>
            <pc:sldMk cId="2863082075" sldId="297"/>
            <ac:picMk id="8" creationId="{EB4370F9-543E-8AB1-F738-98EE045837CF}"/>
          </ac:picMkLst>
        </pc:picChg>
      </pc:sldChg>
      <pc:sldChg chg="addSp delSp modSp new mod modClrScheme modAnim chgLayout">
        <pc:chgData name="Vito Baggiolini" userId="c27132c6-f306-405f-aa13-b2d9a1be6ccf" providerId="ADAL" clId="{086949EE-B1F7-4F8E-B91C-1D0C645A824D}" dt="2025-02-03T10:05:50.054" v="13654" actId="1076"/>
        <pc:sldMkLst>
          <pc:docMk/>
          <pc:sldMk cId="2573295707" sldId="298"/>
        </pc:sldMkLst>
        <pc:spChg chg="del mod">
          <ac:chgData name="Vito Baggiolini" userId="c27132c6-f306-405f-aa13-b2d9a1be6ccf" providerId="ADAL" clId="{086949EE-B1F7-4F8E-B91C-1D0C645A824D}" dt="2025-02-03T08:20:24.772" v="12177" actId="700"/>
          <ac:spMkLst>
            <pc:docMk/>
            <pc:sldMk cId="2573295707" sldId="298"/>
            <ac:spMk id="2" creationId="{9E41DCCD-6C30-2802-9CE3-90170CA958C9}"/>
          </ac:spMkLst>
        </pc:spChg>
        <pc:grpChg chg="add del mod">
          <ac:chgData name="Vito Baggiolini" userId="c27132c6-f306-405f-aa13-b2d9a1be6ccf" providerId="ADAL" clId="{086949EE-B1F7-4F8E-B91C-1D0C645A824D}" dt="2025-02-03T10:02:56.468" v="13633" actId="165"/>
          <ac:grpSpMkLst>
            <pc:docMk/>
            <pc:sldMk cId="2573295707" sldId="298"/>
            <ac:grpSpMk id="13" creationId="{C2BBCB57-78A0-A708-8381-1DF561ED17D3}"/>
          </ac:grpSpMkLst>
        </pc:grpChg>
        <pc:picChg chg="add mod">
          <ac:chgData name="Vito Baggiolini" userId="c27132c6-f306-405f-aa13-b2d9a1be6ccf" providerId="ADAL" clId="{086949EE-B1F7-4F8E-B91C-1D0C645A824D}" dt="2025-02-03T08:13:22.357" v="12124" actId="1076"/>
          <ac:picMkLst>
            <pc:docMk/>
            <pc:sldMk cId="2573295707" sldId="298"/>
            <ac:picMk id="4" creationId="{3FC73F76-3DC5-5B39-0CF4-A282156A1F18}"/>
          </ac:picMkLst>
        </pc:picChg>
        <pc:picChg chg="add mod topLvl">
          <ac:chgData name="Vito Baggiolini" userId="c27132c6-f306-405f-aa13-b2d9a1be6ccf" providerId="ADAL" clId="{086949EE-B1F7-4F8E-B91C-1D0C645A824D}" dt="2025-02-03T10:02:56.468" v="13633" actId="165"/>
          <ac:picMkLst>
            <pc:docMk/>
            <pc:sldMk cId="2573295707" sldId="298"/>
            <ac:picMk id="6" creationId="{1756FC44-E56F-4833-BBAB-D74D8435E551}"/>
          </ac:picMkLst>
        </pc:picChg>
        <pc:picChg chg="add mod topLvl">
          <ac:chgData name="Vito Baggiolini" userId="c27132c6-f306-405f-aa13-b2d9a1be6ccf" providerId="ADAL" clId="{086949EE-B1F7-4F8E-B91C-1D0C645A824D}" dt="2025-02-03T10:02:56.468" v="13633" actId="165"/>
          <ac:picMkLst>
            <pc:docMk/>
            <pc:sldMk cId="2573295707" sldId="298"/>
            <ac:picMk id="8" creationId="{48AB25A2-04BD-E3EF-8DCA-EA2750841986}"/>
          </ac:picMkLst>
        </pc:picChg>
        <pc:picChg chg="add mod">
          <ac:chgData name="Vito Baggiolini" userId="c27132c6-f306-405f-aa13-b2d9a1be6ccf" providerId="ADAL" clId="{086949EE-B1F7-4F8E-B91C-1D0C645A824D}" dt="2025-02-03T08:22:19.537" v="12188" actId="14100"/>
          <ac:picMkLst>
            <pc:docMk/>
            <pc:sldMk cId="2573295707" sldId="298"/>
            <ac:picMk id="10" creationId="{F4487361-EA95-9B42-2460-E5077ACC3D07}"/>
          </ac:picMkLst>
        </pc:picChg>
        <pc:picChg chg="add mod">
          <ac:chgData name="Vito Baggiolini" userId="c27132c6-f306-405f-aa13-b2d9a1be6ccf" providerId="ADAL" clId="{086949EE-B1F7-4F8E-B91C-1D0C645A824D}" dt="2025-02-03T10:05:50.054" v="13654" actId="1076"/>
          <ac:picMkLst>
            <pc:docMk/>
            <pc:sldMk cId="2573295707" sldId="298"/>
            <ac:picMk id="12" creationId="{6C1EAE6E-BD28-35AA-0703-4405BDF80858}"/>
          </ac:picMkLst>
        </pc:picChg>
        <pc:picChg chg="add mod modCrop">
          <ac:chgData name="Vito Baggiolini" userId="c27132c6-f306-405f-aa13-b2d9a1be6ccf" providerId="ADAL" clId="{086949EE-B1F7-4F8E-B91C-1D0C645A824D}" dt="2025-02-03T10:05:34.748" v="13652"/>
          <ac:picMkLst>
            <pc:docMk/>
            <pc:sldMk cId="2573295707" sldId="298"/>
            <ac:picMk id="14" creationId="{ED2F2E2A-1D08-CBEC-D29B-BF013DC595FE}"/>
          </ac:picMkLst>
        </pc:picChg>
      </pc:sldChg>
      <pc:sldChg chg="addSp delSp modSp add mod">
        <pc:chgData name="Vito Baggiolini" userId="c27132c6-f306-405f-aa13-b2d9a1be6ccf" providerId="ADAL" clId="{086949EE-B1F7-4F8E-B91C-1D0C645A824D}" dt="2025-02-03T11:10:35.473" v="15457" actId="1036"/>
        <pc:sldMkLst>
          <pc:docMk/>
          <pc:sldMk cId="4281640153" sldId="299"/>
        </pc:sldMkLst>
        <pc:spChg chg="add mod">
          <ac:chgData name="Vito Baggiolini" userId="c27132c6-f306-405f-aa13-b2d9a1be6ccf" providerId="ADAL" clId="{086949EE-B1F7-4F8E-B91C-1D0C645A824D}" dt="2025-02-03T11:10:28.095" v="15451" actId="20577"/>
          <ac:spMkLst>
            <pc:docMk/>
            <pc:sldMk cId="4281640153" sldId="299"/>
            <ac:spMk id="2" creationId="{797251D0-F56F-195B-B699-FCE703A5EE3B}"/>
          </ac:spMkLst>
        </pc:spChg>
        <pc:picChg chg="del">
          <ac:chgData name="Vito Baggiolini" userId="c27132c6-f306-405f-aa13-b2d9a1be6ccf" providerId="ADAL" clId="{086949EE-B1F7-4F8E-B91C-1D0C645A824D}" dt="2025-02-03T08:19:26.923" v="12166" actId="478"/>
          <ac:picMkLst>
            <pc:docMk/>
            <pc:sldMk cId="4281640153" sldId="299"/>
            <ac:picMk id="4" creationId="{16FBE0CF-47B4-0D5E-121F-2664390BF1B5}"/>
          </ac:picMkLst>
        </pc:picChg>
        <pc:picChg chg="del">
          <ac:chgData name="Vito Baggiolini" userId="c27132c6-f306-405f-aa13-b2d9a1be6ccf" providerId="ADAL" clId="{086949EE-B1F7-4F8E-B91C-1D0C645A824D}" dt="2025-02-03T08:19:25.424" v="12165" actId="478"/>
          <ac:picMkLst>
            <pc:docMk/>
            <pc:sldMk cId="4281640153" sldId="299"/>
            <ac:picMk id="6" creationId="{F472F8FF-CF87-1487-D153-75AF130B0ED1}"/>
          </ac:picMkLst>
        </pc:picChg>
        <pc:picChg chg="mod">
          <ac:chgData name="Vito Baggiolini" userId="c27132c6-f306-405f-aa13-b2d9a1be6ccf" providerId="ADAL" clId="{086949EE-B1F7-4F8E-B91C-1D0C645A824D}" dt="2025-02-03T11:10:35.473" v="15457" actId="1036"/>
          <ac:picMkLst>
            <pc:docMk/>
            <pc:sldMk cId="4281640153" sldId="299"/>
            <ac:picMk id="8" creationId="{6A3341D2-BD87-471D-AFEF-721EAD9100B3}"/>
          </ac:picMkLst>
        </pc:picChg>
        <pc:picChg chg="mod">
          <ac:chgData name="Vito Baggiolini" userId="c27132c6-f306-405f-aa13-b2d9a1be6ccf" providerId="ADAL" clId="{086949EE-B1F7-4F8E-B91C-1D0C645A824D}" dt="2025-02-03T10:01:19.443" v="13628" actId="14100"/>
          <ac:picMkLst>
            <pc:docMk/>
            <pc:sldMk cId="4281640153" sldId="299"/>
            <ac:picMk id="10" creationId="{E7D86C33-9425-08B3-DBA9-C40A7BC9B39B}"/>
          </ac:picMkLst>
        </pc:picChg>
      </pc:sldChg>
      <pc:sldChg chg="delSp modSp add del mod">
        <pc:chgData name="Vito Baggiolini" userId="c27132c6-f306-405f-aa13-b2d9a1be6ccf" providerId="ADAL" clId="{086949EE-B1F7-4F8E-B91C-1D0C645A824D}" dt="2025-02-03T08:23:32.369" v="12193" actId="47"/>
        <pc:sldMkLst>
          <pc:docMk/>
          <pc:sldMk cId="1516153676" sldId="300"/>
        </pc:sldMkLst>
        <pc:picChg chg="mod">
          <ac:chgData name="Vito Baggiolini" userId="c27132c6-f306-405f-aa13-b2d9a1be6ccf" providerId="ADAL" clId="{086949EE-B1F7-4F8E-B91C-1D0C645A824D}" dt="2025-02-03T08:21:58.822" v="12184" actId="1076"/>
          <ac:picMkLst>
            <pc:docMk/>
            <pc:sldMk cId="1516153676" sldId="300"/>
            <ac:picMk id="6" creationId="{1F017AE6-BD3D-C2E1-EABB-16FA05675DA2}"/>
          </ac:picMkLst>
        </pc:picChg>
        <pc:picChg chg="del">
          <ac:chgData name="Vito Baggiolini" userId="c27132c6-f306-405f-aa13-b2d9a1be6ccf" providerId="ADAL" clId="{086949EE-B1F7-4F8E-B91C-1D0C645A824D}" dt="2025-02-03T08:21:55.108" v="12183" actId="478"/>
          <ac:picMkLst>
            <pc:docMk/>
            <pc:sldMk cId="1516153676" sldId="300"/>
            <ac:picMk id="8" creationId="{FAA8D57D-542A-0D01-87D0-CBCD7CD48D80}"/>
          </ac:picMkLst>
        </pc:picChg>
      </pc:sldChg>
      <pc:sldChg chg="addSp modSp add mod">
        <pc:chgData name="Vito Baggiolini" userId="c27132c6-f306-405f-aa13-b2d9a1be6ccf" providerId="ADAL" clId="{086949EE-B1F7-4F8E-B91C-1D0C645A824D}" dt="2025-02-03T10:02:34.587" v="13632" actId="166"/>
        <pc:sldMkLst>
          <pc:docMk/>
          <pc:sldMk cId="665571559" sldId="301"/>
        </pc:sldMkLst>
        <pc:spChg chg="add mod">
          <ac:chgData name="Vito Baggiolini" userId="c27132c6-f306-405f-aa13-b2d9a1be6ccf" providerId="ADAL" clId="{086949EE-B1F7-4F8E-B91C-1D0C645A824D}" dt="2025-02-03T08:55:29.617" v="12448" actId="1076"/>
          <ac:spMkLst>
            <pc:docMk/>
            <pc:sldMk cId="665571559" sldId="301"/>
            <ac:spMk id="2" creationId="{CE012740-86BB-3BAB-D7FA-D29A9EA27E3E}"/>
          </ac:spMkLst>
        </pc:spChg>
        <pc:picChg chg="ord">
          <ac:chgData name="Vito Baggiolini" userId="c27132c6-f306-405f-aa13-b2d9a1be6ccf" providerId="ADAL" clId="{086949EE-B1F7-4F8E-B91C-1D0C645A824D}" dt="2025-02-03T10:02:34.587" v="13632" actId="166"/>
          <ac:picMkLst>
            <pc:docMk/>
            <pc:sldMk cId="665571559" sldId="301"/>
            <ac:picMk id="6" creationId="{FC6E300A-3EE2-9F85-D0F4-40E2569F0996}"/>
          </ac:picMkLst>
        </pc:picChg>
      </pc:sldChg>
      <pc:sldChg chg="addSp delSp modSp new mod modAnim">
        <pc:chgData name="Vito Baggiolini" userId="c27132c6-f306-405f-aa13-b2d9a1be6ccf" providerId="ADAL" clId="{086949EE-B1F7-4F8E-B91C-1D0C645A824D}" dt="2025-02-03T11:26:01.964" v="16370" actId="167"/>
        <pc:sldMkLst>
          <pc:docMk/>
          <pc:sldMk cId="892431468" sldId="302"/>
        </pc:sldMkLst>
        <pc:spChg chg="add del">
          <ac:chgData name="Vito Baggiolini" userId="c27132c6-f306-405f-aa13-b2d9a1be6ccf" providerId="ADAL" clId="{086949EE-B1F7-4F8E-B91C-1D0C645A824D}" dt="2025-02-03T08:26:15.715" v="12209" actId="478"/>
          <ac:spMkLst>
            <pc:docMk/>
            <pc:sldMk cId="892431468" sldId="302"/>
            <ac:spMk id="4" creationId="{8642E270-93DF-703F-489C-6C003137C41C}"/>
          </ac:spMkLst>
        </pc:spChg>
        <pc:spChg chg="add mod">
          <ac:chgData name="Vito Baggiolini" userId="c27132c6-f306-405f-aa13-b2d9a1be6ccf" providerId="ADAL" clId="{086949EE-B1F7-4F8E-B91C-1D0C645A824D}" dt="2025-02-03T08:31:11.237" v="12261" actId="164"/>
          <ac:spMkLst>
            <pc:docMk/>
            <pc:sldMk cId="892431468" sldId="302"/>
            <ac:spMk id="15" creationId="{16253E05-0EED-18B9-28E9-E5AE65722C7D}"/>
          </ac:spMkLst>
        </pc:spChg>
        <pc:spChg chg="add mod">
          <ac:chgData name="Vito Baggiolini" userId="c27132c6-f306-405f-aa13-b2d9a1be6ccf" providerId="ADAL" clId="{086949EE-B1F7-4F8E-B91C-1D0C645A824D}" dt="2025-02-03T08:31:11.237" v="12261" actId="164"/>
          <ac:spMkLst>
            <pc:docMk/>
            <pc:sldMk cId="892431468" sldId="302"/>
            <ac:spMk id="16" creationId="{4D00AF6C-DAF6-35AC-BBAA-40BEA6EB48C5}"/>
          </ac:spMkLst>
        </pc:spChg>
        <pc:spChg chg="add mod">
          <ac:chgData name="Vito Baggiolini" userId="c27132c6-f306-405f-aa13-b2d9a1be6ccf" providerId="ADAL" clId="{086949EE-B1F7-4F8E-B91C-1D0C645A824D}" dt="2025-02-03T08:31:11.237" v="12261" actId="164"/>
          <ac:spMkLst>
            <pc:docMk/>
            <pc:sldMk cId="892431468" sldId="302"/>
            <ac:spMk id="17" creationId="{A386C291-AAC6-3674-ABB1-D9AA2793D769}"/>
          </ac:spMkLst>
        </pc:spChg>
        <pc:spChg chg="add mod">
          <ac:chgData name="Vito Baggiolini" userId="c27132c6-f306-405f-aa13-b2d9a1be6ccf" providerId="ADAL" clId="{086949EE-B1F7-4F8E-B91C-1D0C645A824D}" dt="2025-02-03T08:31:11.237" v="12261" actId="164"/>
          <ac:spMkLst>
            <pc:docMk/>
            <pc:sldMk cId="892431468" sldId="302"/>
            <ac:spMk id="18" creationId="{5A7CD998-F179-2036-F218-D14B1AEF7EB1}"/>
          </ac:spMkLst>
        </pc:spChg>
        <pc:spChg chg="add mod">
          <ac:chgData name="Vito Baggiolini" userId="c27132c6-f306-405f-aa13-b2d9a1be6ccf" providerId="ADAL" clId="{086949EE-B1F7-4F8E-B91C-1D0C645A824D}" dt="2025-02-03T08:31:11.237" v="12261" actId="164"/>
          <ac:spMkLst>
            <pc:docMk/>
            <pc:sldMk cId="892431468" sldId="302"/>
            <ac:spMk id="19" creationId="{A6CC1776-E9E3-27A2-8453-2AA6ABAE003E}"/>
          </ac:spMkLst>
        </pc:spChg>
        <pc:grpChg chg="add mod">
          <ac:chgData name="Vito Baggiolini" userId="c27132c6-f306-405f-aa13-b2d9a1be6ccf" providerId="ADAL" clId="{086949EE-B1F7-4F8E-B91C-1D0C645A824D}" dt="2025-02-03T08:31:20.070" v="12262" actId="164"/>
          <ac:grpSpMkLst>
            <pc:docMk/>
            <pc:sldMk cId="892431468" sldId="302"/>
            <ac:grpSpMk id="28" creationId="{E42A74F9-FCF6-F352-74A7-F9CCB35EA67E}"/>
          </ac:grpSpMkLst>
        </pc:grpChg>
        <pc:grpChg chg="add mod">
          <ac:chgData name="Vito Baggiolini" userId="c27132c6-f306-405f-aa13-b2d9a1be6ccf" providerId="ADAL" clId="{086949EE-B1F7-4F8E-B91C-1D0C645A824D}" dt="2025-02-03T08:31:20.070" v="12262" actId="164"/>
          <ac:grpSpMkLst>
            <pc:docMk/>
            <pc:sldMk cId="892431468" sldId="302"/>
            <ac:grpSpMk id="29" creationId="{0B03127C-4BA8-15D1-25A8-D610C60843CC}"/>
          </ac:grpSpMkLst>
        </pc:grpChg>
        <pc:grpChg chg="add mod">
          <ac:chgData name="Vito Baggiolini" userId="c27132c6-f306-405f-aa13-b2d9a1be6ccf" providerId="ADAL" clId="{086949EE-B1F7-4F8E-B91C-1D0C645A824D}" dt="2025-02-03T08:32:35.977" v="12302" actId="1035"/>
          <ac:grpSpMkLst>
            <pc:docMk/>
            <pc:sldMk cId="892431468" sldId="302"/>
            <ac:grpSpMk id="30" creationId="{7DA8999C-2EB4-B073-9639-EC211F515260}"/>
          </ac:grpSpMkLst>
        </pc:grpChg>
        <pc:grpChg chg="add mod ord">
          <ac:chgData name="Vito Baggiolini" userId="c27132c6-f306-405f-aa13-b2d9a1be6ccf" providerId="ADAL" clId="{086949EE-B1F7-4F8E-B91C-1D0C645A824D}" dt="2025-02-03T11:26:01.964" v="16370" actId="167"/>
          <ac:grpSpMkLst>
            <pc:docMk/>
            <pc:sldMk cId="892431468" sldId="302"/>
            <ac:grpSpMk id="37" creationId="{154A84D1-5C0B-A8B5-8FA9-77E525947990}"/>
          </ac:grpSpMkLst>
        </pc:grpChg>
        <pc:picChg chg="add mod">
          <ac:chgData name="Vito Baggiolini" userId="c27132c6-f306-405f-aa13-b2d9a1be6ccf" providerId="ADAL" clId="{086949EE-B1F7-4F8E-B91C-1D0C645A824D}" dt="2025-02-03T08:32:35.977" v="12302" actId="1035"/>
          <ac:picMkLst>
            <pc:docMk/>
            <pc:sldMk cId="892431468" sldId="302"/>
            <ac:picMk id="2" creationId="{78E118E0-8264-B00A-2A81-7F0E057BAF04}"/>
          </ac:picMkLst>
        </pc:picChg>
        <pc:picChg chg="add mod">
          <ac:chgData name="Vito Baggiolini" userId="c27132c6-f306-405f-aa13-b2d9a1be6ccf" providerId="ADAL" clId="{086949EE-B1F7-4F8E-B91C-1D0C645A824D}" dt="2025-02-03T10:07:29.529" v="13661" actId="164"/>
          <ac:picMkLst>
            <pc:docMk/>
            <pc:sldMk cId="892431468" sldId="302"/>
            <ac:picMk id="3" creationId="{6850AF4E-D6F4-D641-87AA-3C320D3D2102}"/>
          </ac:picMkLst>
        </pc:picChg>
        <pc:picChg chg="add mod">
          <ac:chgData name="Vito Baggiolini" userId="c27132c6-f306-405f-aa13-b2d9a1be6ccf" providerId="ADAL" clId="{086949EE-B1F7-4F8E-B91C-1D0C645A824D}" dt="2025-02-03T08:32:14.616" v="12266" actId="14100"/>
          <ac:picMkLst>
            <pc:docMk/>
            <pc:sldMk cId="892431468" sldId="302"/>
            <ac:picMk id="32" creationId="{D2644756-0CCA-A9D3-DE9D-49D0C41DD50B}"/>
          </ac:picMkLst>
        </pc:picChg>
        <pc:picChg chg="add mod">
          <ac:chgData name="Vito Baggiolini" userId="c27132c6-f306-405f-aa13-b2d9a1be6ccf" providerId="ADAL" clId="{086949EE-B1F7-4F8E-B91C-1D0C645A824D}" dt="2025-02-03T08:33:12.350" v="12304" actId="1076"/>
          <ac:picMkLst>
            <pc:docMk/>
            <pc:sldMk cId="892431468" sldId="302"/>
            <ac:picMk id="34" creationId="{C1D7868D-0B86-7531-F750-324B8BF5D77A}"/>
          </ac:picMkLst>
        </pc:picChg>
        <pc:picChg chg="add mod">
          <ac:chgData name="Vito Baggiolini" userId="c27132c6-f306-405f-aa13-b2d9a1be6ccf" providerId="ADAL" clId="{086949EE-B1F7-4F8E-B91C-1D0C645A824D}" dt="2025-02-03T10:07:29.529" v="13661" actId="164"/>
          <ac:picMkLst>
            <pc:docMk/>
            <pc:sldMk cId="892431468" sldId="302"/>
            <ac:picMk id="36" creationId="{0D23801B-E3C9-7ED2-DFCE-D1B68C96FC63}"/>
          </ac:picMkLst>
        </pc:picChg>
        <pc:cxnChg chg="add mod">
          <ac:chgData name="Vito Baggiolini" userId="c27132c6-f306-405f-aa13-b2d9a1be6ccf" providerId="ADAL" clId="{086949EE-B1F7-4F8E-B91C-1D0C645A824D}" dt="2025-02-03T08:31:00.423" v="12260" actId="164"/>
          <ac:cxnSpMkLst>
            <pc:docMk/>
            <pc:sldMk cId="892431468" sldId="302"/>
            <ac:cxnSpMk id="6" creationId="{29945C43-F59D-1E3A-A37D-DCB513D4B1A4}"/>
          </ac:cxnSpMkLst>
        </pc:cxnChg>
        <pc:cxnChg chg="add mod">
          <ac:chgData name="Vito Baggiolini" userId="c27132c6-f306-405f-aa13-b2d9a1be6ccf" providerId="ADAL" clId="{086949EE-B1F7-4F8E-B91C-1D0C645A824D}" dt="2025-02-03T08:31:00.423" v="12260" actId="164"/>
          <ac:cxnSpMkLst>
            <pc:docMk/>
            <pc:sldMk cId="892431468" sldId="302"/>
            <ac:cxnSpMk id="7" creationId="{02C7DDE2-033E-F151-D2D3-3FCFC9B0C970}"/>
          </ac:cxnSpMkLst>
        </pc:cxnChg>
        <pc:cxnChg chg="add mod">
          <ac:chgData name="Vito Baggiolini" userId="c27132c6-f306-405f-aa13-b2d9a1be6ccf" providerId="ADAL" clId="{086949EE-B1F7-4F8E-B91C-1D0C645A824D}" dt="2025-02-03T08:31:00.423" v="12260" actId="164"/>
          <ac:cxnSpMkLst>
            <pc:docMk/>
            <pc:sldMk cId="892431468" sldId="302"/>
            <ac:cxnSpMk id="12" creationId="{EFA0B675-06DC-D82C-1CEA-BB95D6B3D4C7}"/>
          </ac:cxnSpMkLst>
        </pc:cxnChg>
        <pc:cxnChg chg="add mod">
          <ac:chgData name="Vito Baggiolini" userId="c27132c6-f306-405f-aa13-b2d9a1be6ccf" providerId="ADAL" clId="{086949EE-B1F7-4F8E-B91C-1D0C645A824D}" dt="2025-02-03T08:31:00.423" v="12260" actId="164"/>
          <ac:cxnSpMkLst>
            <pc:docMk/>
            <pc:sldMk cId="892431468" sldId="302"/>
            <ac:cxnSpMk id="20" creationId="{9B440E0C-DB4B-4D68-D1F8-5566E911E858}"/>
          </ac:cxnSpMkLst>
        </pc:cxnChg>
        <pc:cxnChg chg="add mod">
          <ac:chgData name="Vito Baggiolini" userId="c27132c6-f306-405f-aa13-b2d9a1be6ccf" providerId="ADAL" clId="{086949EE-B1F7-4F8E-B91C-1D0C645A824D}" dt="2025-02-03T08:31:20.070" v="12262" actId="164"/>
          <ac:cxnSpMkLst>
            <pc:docMk/>
            <pc:sldMk cId="892431468" sldId="302"/>
            <ac:cxnSpMk id="22" creationId="{D71771B0-6C22-B661-02AC-23E04C8B8763}"/>
          </ac:cxnSpMkLst>
        </pc:cxnChg>
      </pc:sldChg>
      <pc:sldChg chg="addSp delSp modSp new mod modClrScheme modAnim chgLayout">
        <pc:chgData name="Vito Baggiolini" userId="c27132c6-f306-405f-aa13-b2d9a1be6ccf" providerId="ADAL" clId="{086949EE-B1F7-4F8E-B91C-1D0C645A824D}" dt="2025-02-03T10:12:47.105" v="13710" actId="1036"/>
        <pc:sldMkLst>
          <pc:docMk/>
          <pc:sldMk cId="1584487172" sldId="303"/>
        </pc:sldMkLst>
        <pc:spChg chg="del">
          <ac:chgData name="Vito Baggiolini" userId="c27132c6-f306-405f-aa13-b2d9a1be6ccf" providerId="ADAL" clId="{086949EE-B1F7-4F8E-B91C-1D0C645A824D}" dt="2025-02-03T08:37:14.101" v="12324" actId="700"/>
          <ac:spMkLst>
            <pc:docMk/>
            <pc:sldMk cId="1584487172" sldId="303"/>
            <ac:spMk id="2" creationId="{6163E8CC-EAC0-849C-E507-52502FF41F80}"/>
          </ac:spMkLst>
        </pc:spChg>
        <pc:spChg chg="del">
          <ac:chgData name="Vito Baggiolini" userId="c27132c6-f306-405f-aa13-b2d9a1be6ccf" providerId="ADAL" clId="{086949EE-B1F7-4F8E-B91C-1D0C645A824D}" dt="2025-02-03T08:37:14.101" v="12324" actId="700"/>
          <ac:spMkLst>
            <pc:docMk/>
            <pc:sldMk cId="1584487172" sldId="303"/>
            <ac:spMk id="3" creationId="{C589407A-57EE-B660-6261-1308BF44EBA9}"/>
          </ac:spMkLst>
        </pc:spChg>
        <pc:spChg chg="add mod">
          <ac:chgData name="Vito Baggiolini" userId="c27132c6-f306-405f-aa13-b2d9a1be6ccf" providerId="ADAL" clId="{086949EE-B1F7-4F8E-B91C-1D0C645A824D}" dt="2025-02-03T10:12:47.105" v="13710" actId="1036"/>
          <ac:spMkLst>
            <pc:docMk/>
            <pc:sldMk cId="1584487172" sldId="303"/>
            <ac:spMk id="18" creationId="{73391DF6-7573-2797-C037-F2F25F790534}"/>
          </ac:spMkLst>
        </pc:spChg>
        <pc:grpChg chg="add del mod">
          <ac:chgData name="Vito Baggiolini" userId="c27132c6-f306-405f-aa13-b2d9a1be6ccf" providerId="ADAL" clId="{086949EE-B1F7-4F8E-B91C-1D0C645A824D}" dt="2025-02-03T08:42:40.140" v="12352" actId="478"/>
          <ac:grpSpMkLst>
            <pc:docMk/>
            <pc:sldMk cId="1584487172" sldId="303"/>
            <ac:grpSpMk id="4" creationId="{D79499E7-7D40-608F-DB36-AA42EAC84394}"/>
          </ac:grpSpMkLst>
        </pc:grpChg>
        <pc:grpChg chg="add mod">
          <ac:chgData name="Vito Baggiolini" userId="c27132c6-f306-405f-aa13-b2d9a1be6ccf" providerId="ADAL" clId="{086949EE-B1F7-4F8E-B91C-1D0C645A824D}" dt="2025-02-03T08:46:00.157" v="12378" actId="164"/>
          <ac:grpSpMkLst>
            <pc:docMk/>
            <pc:sldMk cId="1584487172" sldId="303"/>
            <ac:grpSpMk id="17" creationId="{DA23F098-8E8A-31C6-7718-DAE57A7CD216}"/>
          </ac:grpSpMkLst>
        </pc:grpChg>
        <pc:grpChg chg="add mod">
          <ac:chgData name="Vito Baggiolini" userId="c27132c6-f306-405f-aa13-b2d9a1be6ccf" providerId="ADAL" clId="{086949EE-B1F7-4F8E-B91C-1D0C645A824D}" dt="2025-02-03T08:46:00.157" v="12378" actId="164"/>
          <ac:grpSpMkLst>
            <pc:docMk/>
            <pc:sldMk cId="1584487172" sldId="303"/>
            <ac:grpSpMk id="19" creationId="{EC597FDE-5979-8F04-A396-F28B0B832CAF}"/>
          </ac:grpSpMkLst>
        </pc:grpChg>
        <pc:picChg chg="mod">
          <ac:chgData name="Vito Baggiolini" userId="c27132c6-f306-405f-aa13-b2d9a1be6ccf" providerId="ADAL" clId="{086949EE-B1F7-4F8E-B91C-1D0C645A824D}" dt="2025-02-03T08:41:21.531" v="12350"/>
          <ac:picMkLst>
            <pc:docMk/>
            <pc:sldMk cId="1584487172" sldId="303"/>
            <ac:picMk id="5" creationId="{EF738CDA-3426-FCC5-9AA2-3B20F7B87F91}"/>
          </ac:picMkLst>
        </pc:picChg>
        <pc:picChg chg="mod">
          <ac:chgData name="Vito Baggiolini" userId="c27132c6-f306-405f-aa13-b2d9a1be6ccf" providerId="ADAL" clId="{086949EE-B1F7-4F8E-B91C-1D0C645A824D}" dt="2025-02-03T08:41:21.531" v="12350"/>
          <ac:picMkLst>
            <pc:docMk/>
            <pc:sldMk cId="1584487172" sldId="303"/>
            <ac:picMk id="6" creationId="{8931BB94-3F86-FC7B-4BA4-0EE3603DA235}"/>
          </ac:picMkLst>
        </pc:picChg>
        <pc:picChg chg="add del mod">
          <ac:chgData name="Vito Baggiolini" userId="c27132c6-f306-405f-aa13-b2d9a1be6ccf" providerId="ADAL" clId="{086949EE-B1F7-4F8E-B91C-1D0C645A824D}" dt="2025-02-03T08:43:05.722" v="12357" actId="478"/>
          <ac:picMkLst>
            <pc:docMk/>
            <pc:sldMk cId="1584487172" sldId="303"/>
            <ac:picMk id="8" creationId="{2F18458C-2360-C151-61CA-665618416479}"/>
          </ac:picMkLst>
        </pc:picChg>
        <pc:picChg chg="add mod modCrop">
          <ac:chgData name="Vito Baggiolini" userId="c27132c6-f306-405f-aa13-b2d9a1be6ccf" providerId="ADAL" clId="{086949EE-B1F7-4F8E-B91C-1D0C645A824D}" dt="2025-02-03T08:43:22.376" v="12360" actId="732"/>
          <ac:picMkLst>
            <pc:docMk/>
            <pc:sldMk cId="1584487172" sldId="303"/>
            <ac:picMk id="10" creationId="{831105C1-83C0-68C3-5536-715518C31A7E}"/>
          </ac:picMkLst>
        </pc:picChg>
        <pc:picChg chg="add mod">
          <ac:chgData name="Vito Baggiolini" userId="c27132c6-f306-405f-aa13-b2d9a1be6ccf" providerId="ADAL" clId="{086949EE-B1F7-4F8E-B91C-1D0C645A824D}" dt="2025-02-03T08:44:13.467" v="12364" actId="1076"/>
          <ac:picMkLst>
            <pc:docMk/>
            <pc:sldMk cId="1584487172" sldId="303"/>
            <ac:picMk id="12" creationId="{C8323845-84E5-9ECF-42E3-F4C5A7D3D80F}"/>
          </ac:picMkLst>
        </pc:picChg>
        <pc:picChg chg="add mod">
          <ac:chgData name="Vito Baggiolini" userId="c27132c6-f306-405f-aa13-b2d9a1be6ccf" providerId="ADAL" clId="{086949EE-B1F7-4F8E-B91C-1D0C645A824D}" dt="2025-02-03T08:45:05.480" v="12373" actId="164"/>
          <ac:picMkLst>
            <pc:docMk/>
            <pc:sldMk cId="1584487172" sldId="303"/>
            <ac:picMk id="14" creationId="{A4A8586D-4646-09D5-0A76-2371DFB9C872}"/>
          </ac:picMkLst>
        </pc:picChg>
        <pc:picChg chg="add mod">
          <ac:chgData name="Vito Baggiolini" userId="c27132c6-f306-405f-aa13-b2d9a1be6ccf" providerId="ADAL" clId="{086949EE-B1F7-4F8E-B91C-1D0C645A824D}" dt="2025-02-03T08:45:05.480" v="12373" actId="164"/>
          <ac:picMkLst>
            <pc:docMk/>
            <pc:sldMk cId="1584487172" sldId="303"/>
            <ac:picMk id="16" creationId="{53AC9618-1474-916C-9816-67C432F23C4C}"/>
          </ac:picMkLst>
        </pc:picChg>
      </pc:sldChg>
      <pc:sldChg chg="add del">
        <pc:chgData name="Vito Baggiolini" userId="c27132c6-f306-405f-aa13-b2d9a1be6ccf" providerId="ADAL" clId="{086949EE-B1F7-4F8E-B91C-1D0C645A824D}" dt="2025-02-03T08:55:13.287" v="12446" actId="47"/>
        <pc:sldMkLst>
          <pc:docMk/>
          <pc:sldMk cId="1249922635" sldId="304"/>
        </pc:sldMkLst>
      </pc:sldChg>
      <pc:sldChg chg="addSp modSp new mod">
        <pc:chgData name="Vito Baggiolini" userId="c27132c6-f306-405f-aa13-b2d9a1be6ccf" providerId="ADAL" clId="{086949EE-B1F7-4F8E-B91C-1D0C645A824D}" dt="2025-02-03T08:49:05.874" v="12393" actId="14100"/>
        <pc:sldMkLst>
          <pc:docMk/>
          <pc:sldMk cId="3337178223" sldId="305"/>
        </pc:sldMkLst>
        <pc:picChg chg="add mod">
          <ac:chgData name="Vito Baggiolini" userId="c27132c6-f306-405f-aa13-b2d9a1be6ccf" providerId="ADAL" clId="{086949EE-B1F7-4F8E-B91C-1D0C645A824D}" dt="2025-02-03T08:48:26.852" v="12390" actId="14100"/>
          <ac:picMkLst>
            <pc:docMk/>
            <pc:sldMk cId="3337178223" sldId="305"/>
            <ac:picMk id="3" creationId="{76BD6D3C-A3CA-C44B-4C99-D5EF525FC0AE}"/>
          </ac:picMkLst>
        </pc:picChg>
        <pc:picChg chg="add mod">
          <ac:chgData name="Vito Baggiolini" userId="c27132c6-f306-405f-aa13-b2d9a1be6ccf" providerId="ADAL" clId="{086949EE-B1F7-4F8E-B91C-1D0C645A824D}" dt="2025-02-03T08:49:05.874" v="12393" actId="14100"/>
          <ac:picMkLst>
            <pc:docMk/>
            <pc:sldMk cId="3337178223" sldId="305"/>
            <ac:picMk id="5" creationId="{28D388AA-2ECE-4E3E-7DA7-D7DBC5E399BB}"/>
          </ac:picMkLst>
        </pc:picChg>
      </pc:sldChg>
      <pc:sldChg chg="addSp modSp new mod modAnim">
        <pc:chgData name="Vito Baggiolini" userId="c27132c6-f306-405f-aa13-b2d9a1be6ccf" providerId="ADAL" clId="{086949EE-B1F7-4F8E-B91C-1D0C645A824D}" dt="2025-02-03T10:12:08.012" v="13708"/>
        <pc:sldMkLst>
          <pc:docMk/>
          <pc:sldMk cId="2806151066" sldId="306"/>
        </pc:sldMkLst>
        <pc:spChg chg="add mod">
          <ac:chgData name="Vito Baggiolini" userId="c27132c6-f306-405f-aa13-b2d9a1be6ccf" providerId="ADAL" clId="{086949EE-B1F7-4F8E-B91C-1D0C645A824D}" dt="2025-02-03T10:12:04.233" v="13707" actId="164"/>
          <ac:spMkLst>
            <pc:docMk/>
            <pc:sldMk cId="2806151066" sldId="306"/>
            <ac:spMk id="9" creationId="{CAC9FE87-28E1-6426-8AE2-BF4315A45195}"/>
          </ac:spMkLst>
        </pc:spChg>
        <pc:grpChg chg="add mod">
          <ac:chgData name="Vito Baggiolini" userId="c27132c6-f306-405f-aa13-b2d9a1be6ccf" providerId="ADAL" clId="{086949EE-B1F7-4F8E-B91C-1D0C645A824D}" dt="2025-02-03T08:50:53.206" v="12405" actId="164"/>
          <ac:grpSpMkLst>
            <pc:docMk/>
            <pc:sldMk cId="2806151066" sldId="306"/>
            <ac:grpSpMk id="6" creationId="{47664D6A-D668-F1F2-71E4-57DD3208F3EE}"/>
          </ac:grpSpMkLst>
        </pc:grpChg>
        <pc:grpChg chg="add mod">
          <ac:chgData name="Vito Baggiolini" userId="c27132c6-f306-405f-aa13-b2d9a1be6ccf" providerId="ADAL" clId="{086949EE-B1F7-4F8E-B91C-1D0C645A824D}" dt="2025-02-03T10:12:04.233" v="13707" actId="164"/>
          <ac:grpSpMkLst>
            <pc:docMk/>
            <pc:sldMk cId="2806151066" sldId="306"/>
            <ac:grpSpMk id="10" creationId="{7836F945-B613-C5E9-6BE1-A89AA39FF8BC}"/>
          </ac:grpSpMkLst>
        </pc:grpChg>
        <pc:picChg chg="add mod">
          <ac:chgData name="Vito Baggiolini" userId="c27132c6-f306-405f-aa13-b2d9a1be6ccf" providerId="ADAL" clId="{086949EE-B1F7-4F8E-B91C-1D0C645A824D}" dt="2025-02-03T08:51:10.664" v="12410" actId="14100"/>
          <ac:picMkLst>
            <pc:docMk/>
            <pc:sldMk cId="2806151066" sldId="306"/>
            <ac:picMk id="3" creationId="{CB55146D-D198-B178-6617-8B55F31D6798}"/>
          </ac:picMkLst>
        </pc:picChg>
        <pc:picChg chg="add mod">
          <ac:chgData name="Vito Baggiolini" userId="c27132c6-f306-405f-aa13-b2d9a1be6ccf" providerId="ADAL" clId="{086949EE-B1F7-4F8E-B91C-1D0C645A824D}" dt="2025-02-03T08:51:13.883" v="12411" actId="1076"/>
          <ac:picMkLst>
            <pc:docMk/>
            <pc:sldMk cId="2806151066" sldId="306"/>
            <ac:picMk id="5" creationId="{CDC63B48-4FFE-EB3E-0F56-2373392A9F8E}"/>
          </ac:picMkLst>
        </pc:picChg>
        <pc:picChg chg="add mod">
          <ac:chgData name="Vito Baggiolini" userId="c27132c6-f306-405f-aa13-b2d9a1be6ccf" providerId="ADAL" clId="{086949EE-B1F7-4F8E-B91C-1D0C645A824D}" dt="2025-02-03T10:12:04.233" v="13707" actId="164"/>
          <ac:picMkLst>
            <pc:docMk/>
            <pc:sldMk cId="2806151066" sldId="306"/>
            <ac:picMk id="8" creationId="{093CCDC1-7A81-9C35-4928-7CBEA9C42C9D}"/>
          </ac:picMkLst>
        </pc:picChg>
      </pc:sldChg>
      <pc:sldChg chg="addSp delSp modSp new mod modClrScheme modAnim modShow chgLayout modNotesTx">
        <pc:chgData name="Vito Baggiolini" userId="c27132c6-f306-405f-aa13-b2d9a1be6ccf" providerId="ADAL" clId="{086949EE-B1F7-4F8E-B91C-1D0C645A824D}" dt="2025-02-03T12:19:35.692" v="17731" actId="6549"/>
        <pc:sldMkLst>
          <pc:docMk/>
          <pc:sldMk cId="101964149" sldId="307"/>
        </pc:sldMkLst>
        <pc:spChg chg="del">
          <ac:chgData name="Vito Baggiolini" userId="c27132c6-f306-405f-aa13-b2d9a1be6ccf" providerId="ADAL" clId="{086949EE-B1F7-4F8E-B91C-1D0C645A824D}" dt="2025-02-03T08:56:51.965" v="12449" actId="700"/>
          <ac:spMkLst>
            <pc:docMk/>
            <pc:sldMk cId="101964149" sldId="307"/>
            <ac:spMk id="2" creationId="{E3B27C28-2414-9F05-2EF3-0B6828BDC30A}"/>
          </ac:spMkLst>
        </pc:spChg>
        <pc:spChg chg="del">
          <ac:chgData name="Vito Baggiolini" userId="c27132c6-f306-405f-aa13-b2d9a1be6ccf" providerId="ADAL" clId="{086949EE-B1F7-4F8E-B91C-1D0C645A824D}" dt="2025-02-03T08:56:51.965" v="12449" actId="700"/>
          <ac:spMkLst>
            <pc:docMk/>
            <pc:sldMk cId="101964149" sldId="307"/>
            <ac:spMk id="3" creationId="{D03CDFF7-1176-30FA-8DD1-F6365E08C68F}"/>
          </ac:spMkLst>
        </pc:spChg>
        <pc:spChg chg="add del mod">
          <ac:chgData name="Vito Baggiolini" userId="c27132c6-f306-405f-aa13-b2d9a1be6ccf" providerId="ADAL" clId="{086949EE-B1F7-4F8E-B91C-1D0C645A824D}" dt="2025-02-03T09:05:11.137" v="12536" actId="478"/>
          <ac:spMkLst>
            <pc:docMk/>
            <pc:sldMk cId="101964149" sldId="307"/>
            <ac:spMk id="11" creationId="{76035F07-81EA-F141-DAD4-4E89EE8B06C4}"/>
          </ac:spMkLst>
        </pc:spChg>
        <pc:spChg chg="add del mod">
          <ac:chgData name="Vito Baggiolini" userId="c27132c6-f306-405f-aa13-b2d9a1be6ccf" providerId="ADAL" clId="{086949EE-B1F7-4F8E-B91C-1D0C645A824D}" dt="2025-02-03T09:05:07.731" v="12533"/>
          <ac:spMkLst>
            <pc:docMk/>
            <pc:sldMk cId="101964149" sldId="307"/>
            <ac:spMk id="12" creationId="{E521C316-A195-FF2C-4073-012F41071AD1}"/>
          </ac:spMkLst>
        </pc:spChg>
        <pc:spChg chg="add mod">
          <ac:chgData name="Vito Baggiolini" userId="c27132c6-f306-405f-aa13-b2d9a1be6ccf" providerId="ADAL" clId="{086949EE-B1F7-4F8E-B91C-1D0C645A824D}" dt="2025-02-03T09:05:06.594" v="12530"/>
          <ac:spMkLst>
            <pc:docMk/>
            <pc:sldMk cId="101964149" sldId="307"/>
            <ac:spMk id="13" creationId="{1FEBA62E-8D0A-D5F7-998D-2D35C08D88E5}"/>
          </ac:spMkLst>
        </pc:spChg>
        <pc:spChg chg="add mod">
          <ac:chgData name="Vito Baggiolini" userId="c27132c6-f306-405f-aa13-b2d9a1be6ccf" providerId="ADAL" clId="{086949EE-B1F7-4F8E-B91C-1D0C645A824D}" dt="2025-02-03T09:05:03.813" v="12522"/>
          <ac:spMkLst>
            <pc:docMk/>
            <pc:sldMk cId="101964149" sldId="307"/>
            <ac:spMk id="15" creationId="{41F426AF-C8F5-42F8-667E-5D763195E4AA}"/>
          </ac:spMkLst>
        </pc:spChg>
        <pc:spChg chg="add mod">
          <ac:chgData name="Vito Baggiolini" userId="c27132c6-f306-405f-aa13-b2d9a1be6ccf" providerId="ADAL" clId="{086949EE-B1F7-4F8E-B91C-1D0C645A824D}" dt="2025-02-03T09:05:02.829" v="12519"/>
          <ac:spMkLst>
            <pc:docMk/>
            <pc:sldMk cId="101964149" sldId="307"/>
            <ac:spMk id="16" creationId="{0C909678-629B-3E86-F43C-3F54EC0FD37D}"/>
          </ac:spMkLst>
        </pc:spChg>
        <pc:spChg chg="add mod">
          <ac:chgData name="Vito Baggiolini" userId="c27132c6-f306-405f-aa13-b2d9a1be6ccf" providerId="ADAL" clId="{086949EE-B1F7-4F8E-B91C-1D0C645A824D}" dt="2025-02-03T10:34:52.100" v="14406" actId="2711"/>
          <ac:spMkLst>
            <pc:docMk/>
            <pc:sldMk cId="101964149" sldId="307"/>
            <ac:spMk id="17" creationId="{8E511DD4-B256-917D-5DFB-0404402056A6}"/>
          </ac:spMkLst>
        </pc:spChg>
        <pc:spChg chg="add mod">
          <ac:chgData name="Vito Baggiolini" userId="c27132c6-f306-405f-aa13-b2d9a1be6ccf" providerId="ADAL" clId="{086949EE-B1F7-4F8E-B91C-1D0C645A824D}" dt="2025-02-03T10:35:02.199" v="14407" actId="6549"/>
          <ac:spMkLst>
            <pc:docMk/>
            <pc:sldMk cId="101964149" sldId="307"/>
            <ac:spMk id="18" creationId="{4BDDBC3B-D40A-8582-DCEA-BB01CC916F4F}"/>
          </ac:spMkLst>
        </pc:spChg>
        <pc:spChg chg="add del mod">
          <ac:chgData name="Vito Baggiolini" userId="c27132c6-f306-405f-aa13-b2d9a1be6ccf" providerId="ADAL" clId="{086949EE-B1F7-4F8E-B91C-1D0C645A824D}" dt="2025-02-03T09:06:38.972" v="12628" actId="478"/>
          <ac:spMkLst>
            <pc:docMk/>
            <pc:sldMk cId="101964149" sldId="307"/>
            <ac:spMk id="19" creationId="{AF56A586-7BD4-A3A2-A862-DECC11401157}"/>
          </ac:spMkLst>
        </pc:spChg>
        <pc:spChg chg="add mod">
          <ac:chgData name="Vito Baggiolini" userId="c27132c6-f306-405f-aa13-b2d9a1be6ccf" providerId="ADAL" clId="{086949EE-B1F7-4F8E-B91C-1D0C645A824D}" dt="2025-02-03T10:35:04.960" v="14409" actId="20577"/>
          <ac:spMkLst>
            <pc:docMk/>
            <pc:sldMk cId="101964149" sldId="307"/>
            <ac:spMk id="20" creationId="{4FDB37CF-D76C-0EF3-D7DA-8BBC2CD1FA34}"/>
          </ac:spMkLst>
        </pc:spChg>
        <pc:spChg chg="add mod">
          <ac:chgData name="Vito Baggiolini" userId="c27132c6-f306-405f-aa13-b2d9a1be6ccf" providerId="ADAL" clId="{086949EE-B1F7-4F8E-B91C-1D0C645A824D}" dt="2025-02-03T09:11:14.828" v="12764" actId="1076"/>
          <ac:spMkLst>
            <pc:docMk/>
            <pc:sldMk cId="101964149" sldId="307"/>
            <ac:spMk id="23" creationId="{E1BF4983-120E-32BF-E3AC-7FB160D7AF8C}"/>
          </ac:spMkLst>
        </pc:spChg>
        <pc:spChg chg="add mod">
          <ac:chgData name="Vito Baggiolini" userId="c27132c6-f306-405f-aa13-b2d9a1be6ccf" providerId="ADAL" clId="{086949EE-B1F7-4F8E-B91C-1D0C645A824D}" dt="2025-02-03T10:13:11.064" v="13725" actId="1037"/>
          <ac:spMkLst>
            <pc:docMk/>
            <pc:sldMk cId="101964149" sldId="307"/>
            <ac:spMk id="24" creationId="{C1038026-E42B-1D63-B96C-7CBFA303ED19}"/>
          </ac:spMkLst>
        </pc:spChg>
        <pc:spChg chg="add mod">
          <ac:chgData name="Vito Baggiolini" userId="c27132c6-f306-405f-aa13-b2d9a1be6ccf" providerId="ADAL" clId="{086949EE-B1F7-4F8E-B91C-1D0C645A824D}" dt="2025-02-03T10:14:09.485" v="13732" actId="1076"/>
          <ac:spMkLst>
            <pc:docMk/>
            <pc:sldMk cId="101964149" sldId="307"/>
            <ac:spMk id="25" creationId="{5B3C48DA-0379-5AF1-40F0-D81D8CDCF877}"/>
          </ac:spMkLst>
        </pc:spChg>
        <pc:grpChg chg="add mod">
          <ac:chgData name="Vito Baggiolini" userId="c27132c6-f306-405f-aa13-b2d9a1be6ccf" providerId="ADAL" clId="{086949EE-B1F7-4F8E-B91C-1D0C645A824D}" dt="2025-02-03T09:05:05.095" v="12526" actId="164"/>
          <ac:grpSpMkLst>
            <pc:docMk/>
            <pc:sldMk cId="101964149" sldId="307"/>
            <ac:grpSpMk id="14" creationId="{011DA1AB-237D-F354-A260-4AF5C931DA1B}"/>
          </ac:grpSpMkLst>
        </pc:grpChg>
        <pc:grpChg chg="add mod">
          <ac:chgData name="Vito Baggiolini" userId="c27132c6-f306-405f-aa13-b2d9a1be6ccf" providerId="ADAL" clId="{086949EE-B1F7-4F8E-B91C-1D0C645A824D}" dt="2025-02-03T09:10:57.109" v="12762" actId="1036"/>
          <ac:grpSpMkLst>
            <pc:docMk/>
            <pc:sldMk cId="101964149" sldId="307"/>
            <ac:grpSpMk id="21" creationId="{5D4D17F2-4791-15C4-3604-7C028B92C286}"/>
          </ac:grpSpMkLst>
        </pc:grpChg>
        <pc:grpChg chg="add mod">
          <ac:chgData name="Vito Baggiolini" userId="c27132c6-f306-405f-aa13-b2d9a1be6ccf" providerId="ADAL" clId="{086949EE-B1F7-4F8E-B91C-1D0C645A824D}" dt="2025-02-03T09:10:57.109" v="12762" actId="1036"/>
          <ac:grpSpMkLst>
            <pc:docMk/>
            <pc:sldMk cId="101964149" sldId="307"/>
            <ac:grpSpMk id="22" creationId="{5332438B-2F3E-79AB-090D-1288EBC76662}"/>
          </ac:grpSpMkLst>
        </pc:grpChg>
        <pc:picChg chg="add mod ord modCrop">
          <ac:chgData name="Vito Baggiolini" userId="c27132c6-f306-405f-aa13-b2d9a1be6ccf" providerId="ADAL" clId="{086949EE-B1F7-4F8E-B91C-1D0C645A824D}" dt="2025-02-03T09:10:48.750" v="12738" actId="1035"/>
          <ac:picMkLst>
            <pc:docMk/>
            <pc:sldMk cId="101964149" sldId="307"/>
            <ac:picMk id="5" creationId="{7AA70132-FD42-FDC4-C593-BCE6A2FD94B4}"/>
          </ac:picMkLst>
        </pc:picChg>
        <pc:picChg chg="add mod modCrop">
          <ac:chgData name="Vito Baggiolini" userId="c27132c6-f306-405f-aa13-b2d9a1be6ccf" providerId="ADAL" clId="{086949EE-B1F7-4F8E-B91C-1D0C645A824D}" dt="2025-02-03T09:10:48.750" v="12738" actId="1035"/>
          <ac:picMkLst>
            <pc:docMk/>
            <pc:sldMk cId="101964149" sldId="307"/>
            <ac:picMk id="7" creationId="{F9E1345B-7EEB-98BC-82A4-DE42D467CD85}"/>
          </ac:picMkLst>
        </pc:picChg>
        <pc:picChg chg="add mod">
          <ac:chgData name="Vito Baggiolini" userId="c27132c6-f306-405f-aa13-b2d9a1be6ccf" providerId="ADAL" clId="{086949EE-B1F7-4F8E-B91C-1D0C645A824D}" dt="2025-02-03T09:06:59.139" v="12643" actId="164"/>
          <ac:picMkLst>
            <pc:docMk/>
            <pc:sldMk cId="101964149" sldId="307"/>
            <ac:picMk id="8" creationId="{FFB4F22F-4A76-948B-6F0B-15A27D41D253}"/>
          </ac:picMkLst>
        </pc:picChg>
        <pc:picChg chg="add mod">
          <ac:chgData name="Vito Baggiolini" userId="c27132c6-f306-405f-aa13-b2d9a1be6ccf" providerId="ADAL" clId="{086949EE-B1F7-4F8E-B91C-1D0C645A824D}" dt="2025-02-03T09:06:56.761" v="12642" actId="164"/>
          <ac:picMkLst>
            <pc:docMk/>
            <pc:sldMk cId="101964149" sldId="307"/>
            <ac:picMk id="9" creationId="{B4A765A8-53FD-67EA-DCE0-E714D7523BA4}"/>
          </ac:picMkLst>
        </pc:picChg>
        <pc:cxnChg chg="add del mod">
          <ac:chgData name="Vito Baggiolini" userId="c27132c6-f306-405f-aa13-b2d9a1be6ccf" providerId="ADAL" clId="{086949EE-B1F7-4F8E-B91C-1D0C645A824D}" dt="2025-02-03T09:05:13.032" v="12537" actId="478"/>
          <ac:cxnSpMkLst>
            <pc:docMk/>
            <pc:sldMk cId="101964149" sldId="307"/>
            <ac:cxnSpMk id="10" creationId="{1A8A2ADB-6005-5F65-1085-01F70B130740}"/>
          </ac:cxnSpMkLst>
        </pc:cxnChg>
      </pc:sldChg>
      <pc:sldChg chg="addSp modSp add mod setBg">
        <pc:chgData name="Vito Baggiolini" userId="c27132c6-f306-405f-aa13-b2d9a1be6ccf" providerId="ADAL" clId="{086949EE-B1F7-4F8E-B91C-1D0C645A824D}" dt="2025-02-03T08:54:59.848" v="12444"/>
        <pc:sldMkLst>
          <pc:docMk/>
          <pc:sldMk cId="3927208725" sldId="308"/>
        </pc:sldMkLst>
        <pc:spChg chg="add mod">
          <ac:chgData name="Vito Baggiolini" userId="c27132c6-f306-405f-aa13-b2d9a1be6ccf" providerId="ADAL" clId="{086949EE-B1F7-4F8E-B91C-1D0C645A824D}" dt="2025-02-03T08:54:33.055" v="12442" actId="403"/>
          <ac:spMkLst>
            <pc:docMk/>
            <pc:sldMk cId="3927208725" sldId="308"/>
            <ac:spMk id="2" creationId="{18546D93-6F58-90E3-C032-89A7226AF4C5}"/>
          </ac:spMkLst>
        </pc:spChg>
      </pc:sldChg>
      <pc:sldChg chg="add">
        <pc:chgData name="Vito Baggiolini" userId="c27132c6-f306-405f-aa13-b2d9a1be6ccf" providerId="ADAL" clId="{086949EE-B1F7-4F8E-B91C-1D0C645A824D}" dt="2025-02-03T08:55:11.511" v="12445"/>
        <pc:sldMkLst>
          <pc:docMk/>
          <pc:sldMk cId="1482913588" sldId="309"/>
        </pc:sldMkLst>
      </pc:sldChg>
      <pc:sldChg chg="addSp delSp modSp add del mod delAnim">
        <pc:chgData name="Vito Baggiolini" userId="c27132c6-f306-405f-aa13-b2d9a1be6ccf" providerId="ADAL" clId="{086949EE-B1F7-4F8E-B91C-1D0C645A824D}" dt="2025-02-03T09:19:03.750" v="12849" actId="47"/>
        <pc:sldMkLst>
          <pc:docMk/>
          <pc:sldMk cId="2174938627" sldId="310"/>
        </pc:sldMkLst>
        <pc:spChg chg="add mod">
          <ac:chgData name="Vito Baggiolini" userId="c27132c6-f306-405f-aa13-b2d9a1be6ccf" providerId="ADAL" clId="{086949EE-B1F7-4F8E-B91C-1D0C645A824D}" dt="2025-02-03T09:10:33.128" v="12709" actId="20577"/>
          <ac:spMkLst>
            <pc:docMk/>
            <pc:sldMk cId="2174938627" sldId="310"/>
            <ac:spMk id="2" creationId="{F4E3E96F-8669-3A51-4907-83F3BFE010D2}"/>
          </ac:spMkLst>
        </pc:spChg>
        <pc:spChg chg="del">
          <ac:chgData name="Vito Baggiolini" userId="c27132c6-f306-405f-aa13-b2d9a1be6ccf" providerId="ADAL" clId="{086949EE-B1F7-4F8E-B91C-1D0C645A824D}" dt="2025-02-03T09:08:23.678" v="12647" actId="478"/>
          <ac:spMkLst>
            <pc:docMk/>
            <pc:sldMk cId="2174938627" sldId="310"/>
            <ac:spMk id="17" creationId="{AA64926E-D2EA-04FB-68EA-7AE53550C997}"/>
          </ac:spMkLst>
        </pc:spChg>
        <pc:spChg chg="del topLvl">
          <ac:chgData name="Vito Baggiolini" userId="c27132c6-f306-405f-aa13-b2d9a1be6ccf" providerId="ADAL" clId="{086949EE-B1F7-4F8E-B91C-1D0C645A824D}" dt="2025-02-03T09:08:27.616" v="12648" actId="478"/>
          <ac:spMkLst>
            <pc:docMk/>
            <pc:sldMk cId="2174938627" sldId="310"/>
            <ac:spMk id="18" creationId="{C4ADBFF4-4B8A-4502-1C25-91A03930641C}"/>
          </ac:spMkLst>
        </pc:spChg>
        <pc:spChg chg="del topLvl">
          <ac:chgData name="Vito Baggiolini" userId="c27132c6-f306-405f-aa13-b2d9a1be6ccf" providerId="ADAL" clId="{086949EE-B1F7-4F8E-B91C-1D0C645A824D}" dt="2025-02-03T09:08:29.352" v="12649" actId="478"/>
          <ac:spMkLst>
            <pc:docMk/>
            <pc:sldMk cId="2174938627" sldId="310"/>
            <ac:spMk id="20" creationId="{B0B8EFB4-0CAC-2108-8117-449E07789700}"/>
          </ac:spMkLst>
        </pc:spChg>
        <pc:grpChg chg="del">
          <ac:chgData name="Vito Baggiolini" userId="c27132c6-f306-405f-aa13-b2d9a1be6ccf" providerId="ADAL" clId="{086949EE-B1F7-4F8E-B91C-1D0C645A824D}" dt="2025-02-03T09:08:27.616" v="12648" actId="478"/>
          <ac:grpSpMkLst>
            <pc:docMk/>
            <pc:sldMk cId="2174938627" sldId="310"/>
            <ac:grpSpMk id="21" creationId="{9C29FEEA-4C7C-1AA0-E28A-FBE1DD1A2984}"/>
          </ac:grpSpMkLst>
        </pc:grpChg>
        <pc:grpChg chg="del">
          <ac:chgData name="Vito Baggiolini" userId="c27132c6-f306-405f-aa13-b2d9a1be6ccf" providerId="ADAL" clId="{086949EE-B1F7-4F8E-B91C-1D0C645A824D}" dt="2025-02-03T09:08:29.352" v="12649" actId="478"/>
          <ac:grpSpMkLst>
            <pc:docMk/>
            <pc:sldMk cId="2174938627" sldId="310"/>
            <ac:grpSpMk id="22" creationId="{C9AB9650-2152-5BAE-190C-E168336BD7C0}"/>
          </ac:grpSpMkLst>
        </pc:grpChg>
        <pc:picChg chg="del">
          <ac:chgData name="Vito Baggiolini" userId="c27132c6-f306-405f-aa13-b2d9a1be6ccf" providerId="ADAL" clId="{086949EE-B1F7-4F8E-B91C-1D0C645A824D}" dt="2025-02-03T09:08:23.678" v="12647" actId="478"/>
          <ac:picMkLst>
            <pc:docMk/>
            <pc:sldMk cId="2174938627" sldId="310"/>
            <ac:picMk id="5" creationId="{8545B6DC-9C6F-5034-A936-916B06D81252}"/>
          </ac:picMkLst>
        </pc:picChg>
        <pc:picChg chg="del">
          <ac:chgData name="Vito Baggiolini" userId="c27132c6-f306-405f-aa13-b2d9a1be6ccf" providerId="ADAL" clId="{086949EE-B1F7-4F8E-B91C-1D0C645A824D}" dt="2025-02-03T09:08:23.678" v="12647" actId="478"/>
          <ac:picMkLst>
            <pc:docMk/>
            <pc:sldMk cId="2174938627" sldId="310"/>
            <ac:picMk id="7" creationId="{57693E50-A049-E911-5B02-9BA7F45951F6}"/>
          </ac:picMkLst>
        </pc:picChg>
        <pc:picChg chg="mod topLvl">
          <ac:chgData name="Vito Baggiolini" userId="c27132c6-f306-405f-aa13-b2d9a1be6ccf" providerId="ADAL" clId="{086949EE-B1F7-4F8E-B91C-1D0C645A824D}" dt="2025-02-03T09:09:14.869" v="12652" actId="1076"/>
          <ac:picMkLst>
            <pc:docMk/>
            <pc:sldMk cId="2174938627" sldId="310"/>
            <ac:picMk id="8" creationId="{2AC1425D-A503-2199-036D-E36616F1BFE4}"/>
          </ac:picMkLst>
        </pc:picChg>
        <pc:picChg chg="mod topLvl">
          <ac:chgData name="Vito Baggiolini" userId="c27132c6-f306-405f-aa13-b2d9a1be6ccf" providerId="ADAL" clId="{086949EE-B1F7-4F8E-B91C-1D0C645A824D}" dt="2025-02-03T09:08:42.129" v="12650" actId="1076"/>
          <ac:picMkLst>
            <pc:docMk/>
            <pc:sldMk cId="2174938627" sldId="310"/>
            <ac:picMk id="9" creationId="{13EC663A-69C1-FA75-06FE-40253798BE68}"/>
          </ac:picMkLst>
        </pc:picChg>
      </pc:sldChg>
      <pc:sldChg chg="addSp delSp modSp add mod delAnim modAnim">
        <pc:chgData name="Vito Baggiolini" userId="c27132c6-f306-405f-aa13-b2d9a1be6ccf" providerId="ADAL" clId="{086949EE-B1F7-4F8E-B91C-1D0C645A824D}" dt="2025-02-03T10:15:30.640" v="13740" actId="732"/>
        <pc:sldMkLst>
          <pc:docMk/>
          <pc:sldMk cId="8469663" sldId="311"/>
        </pc:sldMkLst>
        <pc:spChg chg="del">
          <ac:chgData name="Vito Baggiolini" userId="c27132c6-f306-405f-aa13-b2d9a1be6ccf" providerId="ADAL" clId="{086949EE-B1F7-4F8E-B91C-1D0C645A824D}" dt="2025-02-03T09:11:57.846" v="12771" actId="478"/>
          <ac:spMkLst>
            <pc:docMk/>
            <pc:sldMk cId="8469663" sldId="311"/>
            <ac:spMk id="17" creationId="{EEB49E20-42C6-AB14-F910-5D1FF0892440}"/>
          </ac:spMkLst>
        </pc:spChg>
        <pc:spChg chg="del topLvl">
          <ac:chgData name="Vito Baggiolini" userId="c27132c6-f306-405f-aa13-b2d9a1be6ccf" providerId="ADAL" clId="{086949EE-B1F7-4F8E-B91C-1D0C645A824D}" dt="2025-02-03T09:15:59.674" v="12828" actId="478"/>
          <ac:spMkLst>
            <pc:docMk/>
            <pc:sldMk cId="8469663" sldId="311"/>
            <ac:spMk id="18" creationId="{B27CEB4B-095F-8311-A52B-7CBC5D83CD47}"/>
          </ac:spMkLst>
        </pc:spChg>
        <pc:spChg chg="del topLvl">
          <ac:chgData name="Vito Baggiolini" userId="c27132c6-f306-405f-aa13-b2d9a1be6ccf" providerId="ADAL" clId="{086949EE-B1F7-4F8E-B91C-1D0C645A824D}" dt="2025-02-03T09:16:30.388" v="12832" actId="478"/>
          <ac:spMkLst>
            <pc:docMk/>
            <pc:sldMk cId="8469663" sldId="311"/>
            <ac:spMk id="20" creationId="{E9C321BA-43AC-9044-CA77-D78CB4B5E3B5}"/>
          </ac:spMkLst>
        </pc:spChg>
        <pc:spChg chg="del mod">
          <ac:chgData name="Vito Baggiolini" userId="c27132c6-f306-405f-aa13-b2d9a1be6ccf" providerId="ADAL" clId="{086949EE-B1F7-4F8E-B91C-1D0C645A824D}" dt="2025-02-03T09:13:03.366" v="12775" actId="478"/>
          <ac:spMkLst>
            <pc:docMk/>
            <pc:sldMk cId="8469663" sldId="311"/>
            <ac:spMk id="23" creationId="{DDD00680-73B8-DA78-9BFE-88F4307A677D}"/>
          </ac:spMkLst>
        </pc:spChg>
        <pc:grpChg chg="add mod">
          <ac:chgData name="Vito Baggiolini" userId="c27132c6-f306-405f-aa13-b2d9a1be6ccf" providerId="ADAL" clId="{086949EE-B1F7-4F8E-B91C-1D0C645A824D}" dt="2025-02-03T10:14:57.221" v="13738" actId="164"/>
          <ac:grpSpMkLst>
            <pc:docMk/>
            <pc:sldMk cId="8469663" sldId="311"/>
            <ac:grpSpMk id="14" creationId="{5DE8D0CA-9776-D21F-A11A-BD49D810FDF1}"/>
          </ac:grpSpMkLst>
        </pc:grpChg>
        <pc:grpChg chg="add mod">
          <ac:chgData name="Vito Baggiolini" userId="c27132c6-f306-405f-aa13-b2d9a1be6ccf" providerId="ADAL" clId="{086949EE-B1F7-4F8E-B91C-1D0C645A824D}" dt="2025-02-03T10:14:57.221" v="13738" actId="164"/>
          <ac:grpSpMkLst>
            <pc:docMk/>
            <pc:sldMk cId="8469663" sldId="311"/>
            <ac:grpSpMk id="19" creationId="{8EA923BE-BA20-EF14-F69C-49A7FEC6AAFC}"/>
          </ac:grpSpMkLst>
        </pc:grpChg>
        <pc:grpChg chg="del mod">
          <ac:chgData name="Vito Baggiolini" userId="c27132c6-f306-405f-aa13-b2d9a1be6ccf" providerId="ADAL" clId="{086949EE-B1F7-4F8E-B91C-1D0C645A824D}" dt="2025-02-03T09:15:59.674" v="12828" actId="478"/>
          <ac:grpSpMkLst>
            <pc:docMk/>
            <pc:sldMk cId="8469663" sldId="311"/>
            <ac:grpSpMk id="21" creationId="{53325DAB-39CD-7D32-ECFF-E86DAA998B16}"/>
          </ac:grpSpMkLst>
        </pc:grpChg>
        <pc:grpChg chg="del mod">
          <ac:chgData name="Vito Baggiolini" userId="c27132c6-f306-405f-aa13-b2d9a1be6ccf" providerId="ADAL" clId="{086949EE-B1F7-4F8E-B91C-1D0C645A824D}" dt="2025-02-03T09:16:30.388" v="12832" actId="478"/>
          <ac:grpSpMkLst>
            <pc:docMk/>
            <pc:sldMk cId="8469663" sldId="311"/>
            <ac:grpSpMk id="22" creationId="{8BD6E261-D59E-E100-C30A-46AC12D61716}"/>
          </ac:grpSpMkLst>
        </pc:grpChg>
        <pc:picChg chg="add mod modCrop">
          <ac:chgData name="Vito Baggiolini" userId="c27132c6-f306-405f-aa13-b2d9a1be6ccf" providerId="ADAL" clId="{086949EE-B1F7-4F8E-B91C-1D0C645A824D}" dt="2025-02-03T10:15:30.640" v="13740" actId="732"/>
          <ac:picMkLst>
            <pc:docMk/>
            <pc:sldMk cId="8469663" sldId="311"/>
            <ac:picMk id="3" creationId="{2197DE78-74D9-5E53-101B-197A51008D4E}"/>
          </ac:picMkLst>
        </pc:picChg>
        <pc:picChg chg="add mod modCrop">
          <ac:chgData name="Vito Baggiolini" userId="c27132c6-f306-405f-aa13-b2d9a1be6ccf" providerId="ADAL" clId="{086949EE-B1F7-4F8E-B91C-1D0C645A824D}" dt="2025-02-03T09:16:46.807" v="12836" actId="164"/>
          <ac:picMkLst>
            <pc:docMk/>
            <pc:sldMk cId="8469663" sldId="311"/>
            <ac:picMk id="4" creationId="{2503C7C1-E25C-F715-B6FA-E6367EBA143D}"/>
          </ac:picMkLst>
        </pc:picChg>
        <pc:picChg chg="del">
          <ac:chgData name="Vito Baggiolini" userId="c27132c6-f306-405f-aa13-b2d9a1be6ccf" providerId="ADAL" clId="{086949EE-B1F7-4F8E-B91C-1D0C645A824D}" dt="2025-02-03T09:11:55.441" v="12770" actId="478"/>
          <ac:picMkLst>
            <pc:docMk/>
            <pc:sldMk cId="8469663" sldId="311"/>
            <ac:picMk id="5" creationId="{BD7BEB7E-C2F1-A98E-2772-081957303ED9}"/>
          </ac:picMkLst>
        </pc:picChg>
        <pc:picChg chg="add mod modCrop">
          <ac:chgData name="Vito Baggiolini" userId="c27132c6-f306-405f-aa13-b2d9a1be6ccf" providerId="ADAL" clId="{086949EE-B1F7-4F8E-B91C-1D0C645A824D}" dt="2025-02-03T09:16:46.807" v="12836" actId="164"/>
          <ac:picMkLst>
            <pc:docMk/>
            <pc:sldMk cId="8469663" sldId="311"/>
            <ac:picMk id="6" creationId="{CC825230-5B99-3BA0-1B4E-2E8019DDE3F7}"/>
          </ac:picMkLst>
        </pc:picChg>
        <pc:picChg chg="del mod">
          <ac:chgData name="Vito Baggiolini" userId="c27132c6-f306-405f-aa13-b2d9a1be6ccf" providerId="ADAL" clId="{086949EE-B1F7-4F8E-B91C-1D0C645A824D}" dt="2025-02-03T09:11:55.441" v="12770" actId="478"/>
          <ac:picMkLst>
            <pc:docMk/>
            <pc:sldMk cId="8469663" sldId="311"/>
            <ac:picMk id="7" creationId="{0946CBB4-14EF-062F-D595-F462D78C0BD6}"/>
          </ac:picMkLst>
        </pc:picChg>
        <pc:picChg chg="topLvl">
          <ac:chgData name="Vito Baggiolini" userId="c27132c6-f306-405f-aa13-b2d9a1be6ccf" providerId="ADAL" clId="{086949EE-B1F7-4F8E-B91C-1D0C645A824D}" dt="2025-02-03T09:16:30.388" v="12832" actId="478"/>
          <ac:picMkLst>
            <pc:docMk/>
            <pc:sldMk cId="8469663" sldId="311"/>
            <ac:picMk id="8" creationId="{728C6E12-0F4C-774D-5CD0-D068F25DDF3A}"/>
          </ac:picMkLst>
        </pc:picChg>
        <pc:picChg chg="topLvl">
          <ac:chgData name="Vito Baggiolini" userId="c27132c6-f306-405f-aa13-b2d9a1be6ccf" providerId="ADAL" clId="{086949EE-B1F7-4F8E-B91C-1D0C645A824D}" dt="2025-02-03T09:15:59.674" v="12828" actId="478"/>
          <ac:picMkLst>
            <pc:docMk/>
            <pc:sldMk cId="8469663" sldId="311"/>
            <ac:picMk id="9" creationId="{51449E80-D25B-4A3C-89DB-230D3C6D45C5}"/>
          </ac:picMkLst>
        </pc:picChg>
        <pc:picChg chg="add mod">
          <ac:chgData name="Vito Baggiolini" userId="c27132c6-f306-405f-aa13-b2d9a1be6ccf" providerId="ADAL" clId="{086949EE-B1F7-4F8E-B91C-1D0C645A824D}" dt="2025-02-03T09:16:07.514" v="12831" actId="14100"/>
          <ac:picMkLst>
            <pc:docMk/>
            <pc:sldMk cId="8469663" sldId="311"/>
            <ac:picMk id="11" creationId="{EA3795E6-C029-1674-B8CE-11526453CC13}"/>
          </ac:picMkLst>
        </pc:picChg>
        <pc:picChg chg="add mod">
          <ac:chgData name="Vito Baggiolini" userId="c27132c6-f306-405f-aa13-b2d9a1be6ccf" providerId="ADAL" clId="{086949EE-B1F7-4F8E-B91C-1D0C645A824D}" dt="2025-02-03T09:16:37.102" v="12835" actId="14100"/>
          <ac:picMkLst>
            <pc:docMk/>
            <pc:sldMk cId="8469663" sldId="311"/>
            <ac:picMk id="13" creationId="{1CE064B6-021A-C243-20DE-6EF137837C2D}"/>
          </ac:picMkLst>
        </pc:picChg>
        <pc:picChg chg="add mod">
          <ac:chgData name="Vito Baggiolini" userId="c27132c6-f306-405f-aa13-b2d9a1be6ccf" providerId="ADAL" clId="{086949EE-B1F7-4F8E-B91C-1D0C645A824D}" dt="2025-02-03T10:14:57.221" v="13738" actId="164"/>
          <ac:picMkLst>
            <pc:docMk/>
            <pc:sldMk cId="8469663" sldId="311"/>
            <ac:picMk id="16" creationId="{BF986189-3AB7-052F-58AE-F60EA132736B}"/>
          </ac:picMkLst>
        </pc:picChg>
      </pc:sldChg>
      <pc:sldChg chg="addSp delSp modSp add mod modAnim">
        <pc:chgData name="Vito Baggiolini" userId="c27132c6-f306-405f-aa13-b2d9a1be6ccf" providerId="ADAL" clId="{086949EE-B1F7-4F8E-B91C-1D0C645A824D}" dt="2025-02-03T10:15:54.906" v="13741" actId="732"/>
        <pc:sldMkLst>
          <pc:docMk/>
          <pc:sldMk cId="3296529279" sldId="312"/>
        </pc:sldMkLst>
        <pc:picChg chg="mod modCrop">
          <ac:chgData name="Vito Baggiolini" userId="c27132c6-f306-405f-aa13-b2d9a1be6ccf" providerId="ADAL" clId="{086949EE-B1F7-4F8E-B91C-1D0C645A824D}" dt="2025-02-03T10:15:54.906" v="13741" actId="732"/>
          <ac:picMkLst>
            <pc:docMk/>
            <pc:sldMk cId="3296529279" sldId="312"/>
            <ac:picMk id="3" creationId="{E5404111-07A6-1B3E-D4C3-0B28A6B887D2}"/>
          </ac:picMkLst>
        </pc:picChg>
        <pc:picChg chg="add mod">
          <ac:chgData name="Vito Baggiolini" userId="c27132c6-f306-405f-aa13-b2d9a1be6ccf" providerId="ADAL" clId="{086949EE-B1F7-4F8E-B91C-1D0C645A824D}" dt="2025-02-03T09:19:34.439" v="12854" actId="14100"/>
          <ac:picMkLst>
            <pc:docMk/>
            <pc:sldMk cId="3296529279" sldId="312"/>
            <ac:picMk id="5" creationId="{DF516CCB-5DAE-CE11-1DB9-DB9429313D62}"/>
          </ac:picMkLst>
        </pc:picChg>
        <pc:picChg chg="del">
          <ac:chgData name="Vito Baggiolini" userId="c27132c6-f306-405f-aa13-b2d9a1be6ccf" providerId="ADAL" clId="{086949EE-B1F7-4F8E-B91C-1D0C645A824D}" dt="2025-02-03T09:19:11.890" v="12850" actId="478"/>
          <ac:picMkLst>
            <pc:docMk/>
            <pc:sldMk cId="3296529279" sldId="312"/>
            <ac:picMk id="8" creationId="{88005B6D-B318-C436-2E2C-9C6EFC127741}"/>
          </ac:picMkLst>
        </pc:picChg>
        <pc:picChg chg="del">
          <ac:chgData name="Vito Baggiolini" userId="c27132c6-f306-405f-aa13-b2d9a1be6ccf" providerId="ADAL" clId="{086949EE-B1F7-4F8E-B91C-1D0C645A824D}" dt="2025-02-03T09:19:11.890" v="12850" actId="478"/>
          <ac:picMkLst>
            <pc:docMk/>
            <pc:sldMk cId="3296529279" sldId="312"/>
            <ac:picMk id="9" creationId="{E4390D88-E40F-CA33-8B92-72B83B36037B}"/>
          </ac:picMkLst>
        </pc:picChg>
        <pc:picChg chg="del">
          <ac:chgData name="Vito Baggiolini" userId="c27132c6-f306-405f-aa13-b2d9a1be6ccf" providerId="ADAL" clId="{086949EE-B1F7-4F8E-B91C-1D0C645A824D}" dt="2025-02-03T09:19:11.890" v="12850" actId="478"/>
          <ac:picMkLst>
            <pc:docMk/>
            <pc:sldMk cId="3296529279" sldId="312"/>
            <ac:picMk id="11" creationId="{33A04396-49D0-4198-DF92-AB1EBA7A74D3}"/>
          </ac:picMkLst>
        </pc:picChg>
        <pc:picChg chg="del">
          <ac:chgData name="Vito Baggiolini" userId="c27132c6-f306-405f-aa13-b2d9a1be6ccf" providerId="ADAL" clId="{086949EE-B1F7-4F8E-B91C-1D0C645A824D}" dt="2025-02-03T09:19:11.890" v="12850" actId="478"/>
          <ac:picMkLst>
            <pc:docMk/>
            <pc:sldMk cId="3296529279" sldId="312"/>
            <ac:picMk id="13" creationId="{E57F6BEF-2814-542F-C01E-08D01B47699E}"/>
          </ac:picMkLst>
        </pc:picChg>
      </pc:sldChg>
      <pc:sldChg chg="addSp delSp modSp new mod modClrScheme chgLayout">
        <pc:chgData name="Vito Baggiolini" userId="c27132c6-f306-405f-aa13-b2d9a1be6ccf" providerId="ADAL" clId="{086949EE-B1F7-4F8E-B91C-1D0C645A824D}" dt="2025-02-03T11:18:42.195" v="16366" actId="207"/>
        <pc:sldMkLst>
          <pc:docMk/>
          <pc:sldMk cId="3701949566" sldId="313"/>
        </pc:sldMkLst>
        <pc:spChg chg="add mod ord">
          <ac:chgData name="Vito Baggiolini" userId="c27132c6-f306-405f-aa13-b2d9a1be6ccf" providerId="ADAL" clId="{086949EE-B1F7-4F8E-B91C-1D0C645A824D}" dt="2025-02-03T10:44:04.332" v="14679" actId="20577"/>
          <ac:spMkLst>
            <pc:docMk/>
            <pc:sldMk cId="3701949566" sldId="313"/>
            <ac:spMk id="2" creationId="{34297B63-6E85-3E85-D02B-C69477F7D473}"/>
          </ac:spMkLst>
        </pc:spChg>
        <pc:spChg chg="add del mod ord">
          <ac:chgData name="Vito Baggiolini" userId="c27132c6-f306-405f-aa13-b2d9a1be6ccf" providerId="ADAL" clId="{086949EE-B1F7-4F8E-B91C-1D0C645A824D}" dt="2025-02-03T10:36:39.495" v="14445" actId="700"/>
          <ac:spMkLst>
            <pc:docMk/>
            <pc:sldMk cId="3701949566" sldId="313"/>
            <ac:spMk id="3" creationId="{B93A38F6-2603-7C7B-D313-22C56B64D474}"/>
          </ac:spMkLst>
        </pc:spChg>
        <pc:spChg chg="add del">
          <ac:chgData name="Vito Baggiolini" userId="c27132c6-f306-405f-aa13-b2d9a1be6ccf" providerId="ADAL" clId="{086949EE-B1F7-4F8E-B91C-1D0C645A824D}" dt="2025-02-03T09:24:05.446" v="12948" actId="22"/>
          <ac:spMkLst>
            <pc:docMk/>
            <pc:sldMk cId="3701949566" sldId="313"/>
            <ac:spMk id="5" creationId="{8B39ED68-7E68-01E4-53EE-C20293B09E47}"/>
          </ac:spMkLst>
        </pc:spChg>
        <pc:spChg chg="add mod ord">
          <ac:chgData name="Vito Baggiolini" userId="c27132c6-f306-405f-aa13-b2d9a1be6ccf" providerId="ADAL" clId="{086949EE-B1F7-4F8E-B91C-1D0C645A824D}" dt="2025-02-03T11:18:42.195" v="16366" actId="207"/>
          <ac:spMkLst>
            <pc:docMk/>
            <pc:sldMk cId="3701949566" sldId="313"/>
            <ac:spMk id="6" creationId="{B914AC3B-B608-7530-DFE8-7F394E838609}"/>
          </ac:spMkLst>
        </pc:spChg>
      </pc:sldChg>
      <pc:sldChg chg="addSp delSp modSp new mod modAnim">
        <pc:chgData name="Vito Baggiolini" userId="c27132c6-f306-405f-aa13-b2d9a1be6ccf" providerId="ADAL" clId="{086949EE-B1F7-4F8E-B91C-1D0C645A824D}" dt="2025-02-03T11:36:27.527" v="16962"/>
        <pc:sldMkLst>
          <pc:docMk/>
          <pc:sldMk cId="4157898577" sldId="314"/>
        </pc:sldMkLst>
        <pc:spChg chg="add del">
          <ac:chgData name="Vito Baggiolini" userId="c27132c6-f306-405f-aa13-b2d9a1be6ccf" providerId="ADAL" clId="{086949EE-B1F7-4F8E-B91C-1D0C645A824D}" dt="2025-02-03T11:35:09.559" v="16770" actId="22"/>
          <ac:spMkLst>
            <pc:docMk/>
            <pc:sldMk cId="4157898577" sldId="314"/>
            <ac:spMk id="6" creationId="{70CC1C3E-6741-418A-A135-48C349889F61}"/>
          </ac:spMkLst>
        </pc:spChg>
        <pc:spChg chg="add mod">
          <ac:chgData name="Vito Baggiolini" userId="c27132c6-f306-405f-aa13-b2d9a1be6ccf" providerId="ADAL" clId="{086949EE-B1F7-4F8E-B91C-1D0C645A824D}" dt="2025-02-03T11:36:14.384" v="16960" actId="164"/>
          <ac:spMkLst>
            <pc:docMk/>
            <pc:sldMk cId="4157898577" sldId="314"/>
            <ac:spMk id="7" creationId="{9BBC190D-41A3-341B-9342-ACDB3670E6F3}"/>
          </ac:spMkLst>
        </pc:spChg>
        <pc:spChg chg="add mod">
          <ac:chgData name="Vito Baggiolini" userId="c27132c6-f306-405f-aa13-b2d9a1be6ccf" providerId="ADAL" clId="{086949EE-B1F7-4F8E-B91C-1D0C645A824D}" dt="2025-02-03T11:36:14.384" v="16960" actId="164"/>
          <ac:spMkLst>
            <pc:docMk/>
            <pc:sldMk cId="4157898577" sldId="314"/>
            <ac:spMk id="8" creationId="{3BA61A3D-D5AD-D642-A346-0145D99B5215}"/>
          </ac:spMkLst>
        </pc:spChg>
        <pc:grpChg chg="add mod">
          <ac:chgData name="Vito Baggiolini" userId="c27132c6-f306-405f-aa13-b2d9a1be6ccf" providerId="ADAL" clId="{086949EE-B1F7-4F8E-B91C-1D0C645A824D}" dt="2025-02-03T11:36:14.384" v="16960" actId="164"/>
          <ac:grpSpMkLst>
            <pc:docMk/>
            <pc:sldMk cId="4157898577" sldId="314"/>
            <ac:grpSpMk id="9" creationId="{7EA8179C-E97E-D655-6DC0-B5E4F5FD5D19}"/>
          </ac:grpSpMkLst>
        </pc:grpChg>
        <pc:picChg chg="add mod">
          <ac:chgData name="Vito Baggiolini" userId="c27132c6-f306-405f-aa13-b2d9a1be6ccf" providerId="ADAL" clId="{086949EE-B1F7-4F8E-B91C-1D0C645A824D}" dt="2025-02-03T09:35:19.590" v="13304"/>
          <ac:picMkLst>
            <pc:docMk/>
            <pc:sldMk cId="4157898577" sldId="314"/>
            <ac:picMk id="2" creationId="{5B14C0DF-25CF-1163-12B7-0453D85A10C8}"/>
          </ac:picMkLst>
        </pc:picChg>
        <pc:picChg chg="add mod">
          <ac:chgData name="Vito Baggiolini" userId="c27132c6-f306-405f-aa13-b2d9a1be6ccf" providerId="ADAL" clId="{086949EE-B1F7-4F8E-B91C-1D0C645A824D}" dt="2025-02-03T09:35:19.590" v="13304"/>
          <ac:picMkLst>
            <pc:docMk/>
            <pc:sldMk cId="4157898577" sldId="314"/>
            <ac:picMk id="3" creationId="{D5A8FE1D-CC4E-11D3-EEDA-3EA3A2AE6E1E}"/>
          </ac:picMkLst>
        </pc:picChg>
        <pc:picChg chg="add mod">
          <ac:chgData name="Vito Baggiolini" userId="c27132c6-f306-405f-aa13-b2d9a1be6ccf" providerId="ADAL" clId="{086949EE-B1F7-4F8E-B91C-1D0C645A824D}" dt="2025-02-03T10:22:15.487" v="13764" actId="14861"/>
          <ac:picMkLst>
            <pc:docMk/>
            <pc:sldMk cId="4157898577" sldId="314"/>
            <ac:picMk id="4" creationId="{E038E8E5-700B-15AA-53A4-13630E2EEC99}"/>
          </ac:picMkLst>
        </pc:picChg>
      </pc:sldChg>
      <pc:sldChg chg="addSp delSp modSp add del mod addAnim delAnim modAnim">
        <pc:chgData name="Vito Baggiolini" userId="c27132c6-f306-405f-aa13-b2d9a1be6ccf" providerId="ADAL" clId="{086949EE-B1F7-4F8E-B91C-1D0C645A824D}" dt="2025-02-03T12:14:36.749" v="17700"/>
        <pc:sldMkLst>
          <pc:docMk/>
          <pc:sldMk cId="2027868361" sldId="369"/>
        </pc:sldMkLst>
        <pc:spChg chg="mod">
          <ac:chgData name="Vito Baggiolini" userId="c27132c6-f306-405f-aa13-b2d9a1be6ccf" providerId="ADAL" clId="{086949EE-B1F7-4F8E-B91C-1D0C645A824D}" dt="2025-02-03T12:13:52.744" v="17684" actId="20577"/>
          <ac:spMkLst>
            <pc:docMk/>
            <pc:sldMk cId="2027868361" sldId="369"/>
            <ac:spMk id="9" creationId="{D25CCB0E-EC4A-4A55-8084-6F8B8110AEBD}"/>
          </ac:spMkLst>
        </pc:spChg>
        <pc:spChg chg="add del mod">
          <ac:chgData name="Vito Baggiolini" userId="c27132c6-f306-405f-aa13-b2d9a1be6ccf" providerId="ADAL" clId="{086949EE-B1F7-4F8E-B91C-1D0C645A824D}" dt="2025-02-03T09:25:42.661" v="12953" actId="478"/>
          <ac:spMkLst>
            <pc:docMk/>
            <pc:sldMk cId="2027868361" sldId="369"/>
            <ac:spMk id="10" creationId="{627EA5C4-595E-75DA-302C-E3681451D7B8}"/>
          </ac:spMkLst>
        </pc:spChg>
        <pc:spChg chg="mod">
          <ac:chgData name="Vito Baggiolini" userId="c27132c6-f306-405f-aa13-b2d9a1be6ccf" providerId="ADAL" clId="{086949EE-B1F7-4F8E-B91C-1D0C645A824D}" dt="2025-02-03T09:32:35.280" v="13296" actId="1036"/>
          <ac:spMkLst>
            <pc:docMk/>
            <pc:sldMk cId="2027868361" sldId="369"/>
            <ac:spMk id="12" creationId="{439C0F29-7DDC-4D34-B9E5-7F901C344F34}"/>
          </ac:spMkLst>
        </pc:spChg>
        <pc:spChg chg="add mod">
          <ac:chgData name="Vito Baggiolini" userId="c27132c6-f306-405f-aa13-b2d9a1be6ccf" providerId="ADAL" clId="{086949EE-B1F7-4F8E-B91C-1D0C645A824D}" dt="2025-02-03T09:29:53.748" v="13166"/>
          <ac:spMkLst>
            <pc:docMk/>
            <pc:sldMk cId="2027868361" sldId="369"/>
            <ac:spMk id="14" creationId="{EF1CA9EA-3283-80AC-D411-C7F546DD9C2B}"/>
          </ac:spMkLst>
        </pc:spChg>
        <pc:spChg chg="add mod">
          <ac:chgData name="Vito Baggiolini" userId="c27132c6-f306-405f-aa13-b2d9a1be6ccf" providerId="ADAL" clId="{086949EE-B1F7-4F8E-B91C-1D0C645A824D}" dt="2025-02-03T09:29:53.748" v="13166"/>
          <ac:spMkLst>
            <pc:docMk/>
            <pc:sldMk cId="2027868361" sldId="369"/>
            <ac:spMk id="15" creationId="{9BE4DF4C-FEBC-E088-32F7-443C62B2F655}"/>
          </ac:spMkLst>
        </pc:spChg>
        <pc:spChg chg="add mod">
          <ac:chgData name="Vito Baggiolini" userId="c27132c6-f306-405f-aa13-b2d9a1be6ccf" providerId="ADAL" clId="{086949EE-B1F7-4F8E-B91C-1D0C645A824D}" dt="2025-02-03T09:29:53.748" v="13166"/>
          <ac:spMkLst>
            <pc:docMk/>
            <pc:sldMk cId="2027868361" sldId="369"/>
            <ac:spMk id="16" creationId="{E1D4D7C7-F999-2C1B-331F-2D5BFDF22CCD}"/>
          </ac:spMkLst>
        </pc:spChg>
        <pc:spChg chg="add mod">
          <ac:chgData name="Vito Baggiolini" userId="c27132c6-f306-405f-aa13-b2d9a1be6ccf" providerId="ADAL" clId="{086949EE-B1F7-4F8E-B91C-1D0C645A824D}" dt="2025-02-03T09:29:53.748" v="13166"/>
          <ac:spMkLst>
            <pc:docMk/>
            <pc:sldMk cId="2027868361" sldId="369"/>
            <ac:spMk id="17" creationId="{A5BF9E6B-798E-E352-8118-1E4829ECEC18}"/>
          </ac:spMkLst>
        </pc:spChg>
        <pc:spChg chg="add mod">
          <ac:chgData name="Vito Baggiolini" userId="c27132c6-f306-405f-aa13-b2d9a1be6ccf" providerId="ADAL" clId="{086949EE-B1F7-4F8E-B91C-1D0C645A824D}" dt="2025-02-03T09:29:53.748" v="13166"/>
          <ac:spMkLst>
            <pc:docMk/>
            <pc:sldMk cId="2027868361" sldId="369"/>
            <ac:spMk id="18" creationId="{ADB4EEA5-192E-943B-D6CD-86B8B574F930}"/>
          </ac:spMkLst>
        </pc:spChg>
        <pc:spChg chg="mod">
          <ac:chgData name="Vito Baggiolini" userId="c27132c6-f306-405f-aa13-b2d9a1be6ccf" providerId="ADAL" clId="{086949EE-B1F7-4F8E-B91C-1D0C645A824D}" dt="2025-02-03T09:28:55.465" v="13155" actId="207"/>
          <ac:spMkLst>
            <pc:docMk/>
            <pc:sldMk cId="2027868361" sldId="369"/>
            <ac:spMk id="21" creationId="{BA9B1064-B6FE-1563-7531-F7A94EDD47FB}"/>
          </ac:spMkLst>
        </pc:spChg>
        <pc:spChg chg="mod">
          <ac:chgData name="Vito Baggiolini" userId="c27132c6-f306-405f-aa13-b2d9a1be6ccf" providerId="ADAL" clId="{086949EE-B1F7-4F8E-B91C-1D0C645A824D}" dt="2025-02-03T09:28:55.465" v="13155" actId="207"/>
          <ac:spMkLst>
            <pc:docMk/>
            <pc:sldMk cId="2027868361" sldId="369"/>
            <ac:spMk id="22" creationId="{1477EA3C-E066-2EBC-5C1B-CC19FF73DA17}"/>
          </ac:spMkLst>
        </pc:spChg>
        <pc:spChg chg="del topLvl">
          <ac:chgData name="Vito Baggiolini" userId="c27132c6-f306-405f-aa13-b2d9a1be6ccf" providerId="ADAL" clId="{086949EE-B1F7-4F8E-B91C-1D0C645A824D}" dt="2025-02-03T09:28:13.213" v="13152" actId="478"/>
          <ac:spMkLst>
            <pc:docMk/>
            <pc:sldMk cId="2027868361" sldId="369"/>
            <ac:spMk id="57" creationId="{2F6617F2-22D4-4F19-BDD4-D26FCC01EEE1}"/>
          </ac:spMkLst>
        </pc:spChg>
        <pc:spChg chg="mod">
          <ac:chgData name="Vito Baggiolini" userId="c27132c6-f306-405f-aa13-b2d9a1be6ccf" providerId="ADAL" clId="{086949EE-B1F7-4F8E-B91C-1D0C645A824D}" dt="2025-02-03T09:28:55.465" v="13155" actId="207"/>
          <ac:spMkLst>
            <pc:docMk/>
            <pc:sldMk cId="2027868361" sldId="369"/>
            <ac:spMk id="58" creationId="{8FE3018A-31F7-71A2-BC27-6BCD0EF7D840}"/>
          </ac:spMkLst>
        </pc:spChg>
        <pc:spChg chg="mod">
          <ac:chgData name="Vito Baggiolini" userId="c27132c6-f306-405f-aa13-b2d9a1be6ccf" providerId="ADAL" clId="{086949EE-B1F7-4F8E-B91C-1D0C645A824D}" dt="2025-02-03T09:28:55.465" v="13155" actId="207"/>
          <ac:spMkLst>
            <pc:docMk/>
            <pc:sldMk cId="2027868361" sldId="369"/>
            <ac:spMk id="59" creationId="{60DC3879-5F6E-B0AD-6C4F-0D6582ADBABD}"/>
          </ac:spMkLst>
        </pc:spChg>
        <pc:spChg chg="mod">
          <ac:chgData name="Vito Baggiolini" userId="c27132c6-f306-405f-aa13-b2d9a1be6ccf" providerId="ADAL" clId="{086949EE-B1F7-4F8E-B91C-1D0C645A824D}" dt="2025-02-03T09:28:55.465" v="13155" actId="207"/>
          <ac:spMkLst>
            <pc:docMk/>
            <pc:sldMk cId="2027868361" sldId="369"/>
            <ac:spMk id="60" creationId="{784A47EA-AA9F-B26B-CC6A-760A1D356393}"/>
          </ac:spMkLst>
        </pc:spChg>
        <pc:spChg chg="add mod">
          <ac:chgData name="Vito Baggiolini" userId="c27132c6-f306-405f-aa13-b2d9a1be6ccf" providerId="ADAL" clId="{086949EE-B1F7-4F8E-B91C-1D0C645A824D}" dt="2025-02-03T09:32:35.280" v="13296" actId="1036"/>
          <ac:spMkLst>
            <pc:docMk/>
            <pc:sldMk cId="2027868361" sldId="369"/>
            <ac:spMk id="61" creationId="{FA2F0B16-E713-21E9-6AD7-1075639BD6C8}"/>
          </ac:spMkLst>
        </pc:spChg>
        <pc:spChg chg="add del mod">
          <ac:chgData name="Vito Baggiolini" userId="c27132c6-f306-405f-aa13-b2d9a1be6ccf" providerId="ADAL" clId="{086949EE-B1F7-4F8E-B91C-1D0C645A824D}" dt="2025-02-03T09:30:30.288" v="13169" actId="21"/>
          <ac:spMkLst>
            <pc:docMk/>
            <pc:sldMk cId="2027868361" sldId="369"/>
            <ac:spMk id="62" creationId="{DA6B2765-5BD5-FE4F-C37A-638BC170E17F}"/>
          </ac:spMkLst>
        </pc:spChg>
        <pc:spChg chg="add del mod">
          <ac:chgData name="Vito Baggiolini" userId="c27132c6-f306-405f-aa13-b2d9a1be6ccf" providerId="ADAL" clId="{086949EE-B1F7-4F8E-B91C-1D0C645A824D}" dt="2025-02-03T09:30:30.288" v="13169" actId="21"/>
          <ac:spMkLst>
            <pc:docMk/>
            <pc:sldMk cId="2027868361" sldId="369"/>
            <ac:spMk id="63" creationId="{0DBCB983-5762-0BFE-B620-026652DCCE91}"/>
          </ac:spMkLst>
        </pc:spChg>
        <pc:spChg chg="add mod">
          <ac:chgData name="Vito Baggiolini" userId="c27132c6-f306-405f-aa13-b2d9a1be6ccf" providerId="ADAL" clId="{086949EE-B1F7-4F8E-B91C-1D0C645A824D}" dt="2025-02-03T09:30:33.104" v="13170"/>
          <ac:spMkLst>
            <pc:docMk/>
            <pc:sldMk cId="2027868361" sldId="369"/>
            <ac:spMk id="64" creationId="{DA6B2765-5BD5-FE4F-C37A-638BC170E17F}"/>
          </ac:spMkLst>
        </pc:spChg>
        <pc:spChg chg="add mod">
          <ac:chgData name="Vito Baggiolini" userId="c27132c6-f306-405f-aa13-b2d9a1be6ccf" providerId="ADAL" clId="{086949EE-B1F7-4F8E-B91C-1D0C645A824D}" dt="2025-02-03T09:30:33.104" v="13170"/>
          <ac:spMkLst>
            <pc:docMk/>
            <pc:sldMk cId="2027868361" sldId="369"/>
            <ac:spMk id="65" creationId="{0DBCB983-5762-0BFE-B620-026652DCCE91}"/>
          </ac:spMkLst>
        </pc:spChg>
        <pc:spChg chg="add del mod">
          <ac:chgData name="Vito Baggiolini" userId="c27132c6-f306-405f-aa13-b2d9a1be6ccf" providerId="ADAL" clId="{086949EE-B1F7-4F8E-B91C-1D0C645A824D}" dt="2025-02-03T10:17:01.877" v="13743" actId="478"/>
          <ac:spMkLst>
            <pc:docMk/>
            <pc:sldMk cId="2027868361" sldId="369"/>
            <ac:spMk id="66" creationId="{67E53636-5838-B1FF-DBF8-9B3D706F9370}"/>
          </ac:spMkLst>
        </pc:spChg>
        <pc:spChg chg="add del mod">
          <ac:chgData name="Vito Baggiolini" userId="c27132c6-f306-405f-aa13-b2d9a1be6ccf" providerId="ADAL" clId="{086949EE-B1F7-4F8E-B91C-1D0C645A824D}" dt="2025-02-03T10:17:01.877" v="13743" actId="478"/>
          <ac:spMkLst>
            <pc:docMk/>
            <pc:sldMk cId="2027868361" sldId="369"/>
            <ac:spMk id="67" creationId="{F0FF5D80-678D-EBB0-EF1B-F5CC1ACBAA4F}"/>
          </ac:spMkLst>
        </pc:spChg>
        <pc:spChg chg="add mod">
          <ac:chgData name="Vito Baggiolini" userId="c27132c6-f306-405f-aa13-b2d9a1be6ccf" providerId="ADAL" clId="{086949EE-B1F7-4F8E-B91C-1D0C645A824D}" dt="2025-02-03T12:13:07.160" v="17499" actId="1036"/>
          <ac:spMkLst>
            <pc:docMk/>
            <pc:sldMk cId="2027868361" sldId="369"/>
            <ac:spMk id="68" creationId="{79430095-63F0-8DA6-D037-FB368D530DC1}"/>
          </ac:spMkLst>
        </pc:spChg>
        <pc:spChg chg="add del mod">
          <ac:chgData name="Vito Baggiolini" userId="c27132c6-f306-405f-aa13-b2d9a1be6ccf" providerId="ADAL" clId="{086949EE-B1F7-4F8E-B91C-1D0C645A824D}" dt="2025-02-03T12:13:32.903" v="17617" actId="21"/>
          <ac:spMkLst>
            <pc:docMk/>
            <pc:sldMk cId="2027868361" sldId="369"/>
            <ac:spMk id="69" creationId="{32F39BEB-B111-01A9-F4C5-B247B10E7FFF}"/>
          </ac:spMkLst>
        </pc:spChg>
        <pc:spChg chg="add mod">
          <ac:chgData name="Vito Baggiolini" userId="c27132c6-f306-405f-aa13-b2d9a1be6ccf" providerId="ADAL" clId="{086949EE-B1F7-4F8E-B91C-1D0C645A824D}" dt="2025-02-03T12:14:00.666" v="17685" actId="1076"/>
          <ac:spMkLst>
            <pc:docMk/>
            <pc:sldMk cId="2027868361" sldId="369"/>
            <ac:spMk id="70" creationId="{9783E1A5-AA87-7A2D-2DE1-C7856803CCE4}"/>
          </ac:spMkLst>
        </pc:spChg>
        <pc:spChg chg="del">
          <ac:chgData name="Vito Baggiolini" userId="c27132c6-f306-405f-aa13-b2d9a1be6ccf" providerId="ADAL" clId="{086949EE-B1F7-4F8E-B91C-1D0C645A824D}" dt="2025-02-03T09:28:09.045" v="13151" actId="478"/>
          <ac:spMkLst>
            <pc:docMk/>
            <pc:sldMk cId="2027868361" sldId="369"/>
            <ac:spMk id="77" creationId="{A375936F-45C3-4EB4-B93D-85BEE4A4063F}"/>
          </ac:spMkLst>
        </pc:spChg>
        <pc:grpChg chg="del">
          <ac:chgData name="Vito Baggiolini" userId="c27132c6-f306-405f-aa13-b2d9a1be6ccf" providerId="ADAL" clId="{086949EE-B1F7-4F8E-B91C-1D0C645A824D}" dt="2025-02-03T09:28:13.213" v="13152" actId="478"/>
          <ac:grpSpMkLst>
            <pc:docMk/>
            <pc:sldMk cId="2027868361" sldId="369"/>
            <ac:grpSpMk id="7" creationId="{37256D7C-3174-4E25-98C0-503848BD961D}"/>
          </ac:grpSpMkLst>
        </pc:grpChg>
        <pc:grpChg chg="add mod">
          <ac:chgData name="Vito Baggiolini" userId="c27132c6-f306-405f-aa13-b2d9a1be6ccf" providerId="ADAL" clId="{086949EE-B1F7-4F8E-B91C-1D0C645A824D}" dt="2025-02-03T09:32:35.280" v="13296" actId="1036"/>
          <ac:grpSpMkLst>
            <pc:docMk/>
            <pc:sldMk cId="2027868361" sldId="369"/>
            <ac:grpSpMk id="19" creationId="{18A51B1C-8DBC-4869-68EF-888B2890E605}"/>
          </ac:grpSpMkLst>
        </pc:grpChg>
        <pc:grpChg chg="add mod">
          <ac:chgData name="Vito Baggiolini" userId="c27132c6-f306-405f-aa13-b2d9a1be6ccf" providerId="ADAL" clId="{086949EE-B1F7-4F8E-B91C-1D0C645A824D}" dt="2025-02-03T09:32:35.280" v="13296" actId="1036"/>
          <ac:grpSpMkLst>
            <pc:docMk/>
            <pc:sldMk cId="2027868361" sldId="369"/>
            <ac:grpSpMk id="20" creationId="{C3DD8090-53CF-C599-BDD0-CBBE4DFAD0E0}"/>
          </ac:grpSpMkLst>
        </pc:grpChg>
        <pc:grpChg chg="mod topLvl">
          <ac:chgData name="Vito Baggiolini" userId="c27132c6-f306-405f-aa13-b2d9a1be6ccf" providerId="ADAL" clId="{086949EE-B1F7-4F8E-B91C-1D0C645A824D}" dt="2025-02-03T09:32:35.280" v="13296" actId="1036"/>
          <ac:grpSpMkLst>
            <pc:docMk/>
            <pc:sldMk cId="2027868361" sldId="369"/>
            <ac:grpSpMk id="104" creationId="{6E4B6C14-6874-422A-933A-63E68927A784}"/>
          </ac:grpSpMkLst>
        </pc:grpChg>
      </pc:sldChg>
      <pc:sldChg chg="addSp delSp modSp new mod modAnim">
        <pc:chgData name="Vito Baggiolini" userId="c27132c6-f306-405f-aa13-b2d9a1be6ccf" providerId="ADAL" clId="{086949EE-B1F7-4F8E-B91C-1D0C645A824D}" dt="2025-02-03T11:43:03.310" v="17117" actId="207"/>
        <pc:sldMkLst>
          <pc:docMk/>
          <pc:sldMk cId="2467237750" sldId="370"/>
        </pc:sldMkLst>
        <pc:spChg chg="mod topLvl">
          <ac:chgData name="Vito Baggiolini" userId="c27132c6-f306-405f-aa13-b2d9a1be6ccf" providerId="ADAL" clId="{086949EE-B1F7-4F8E-B91C-1D0C645A824D}" dt="2025-02-03T11:43:03.310" v="17117" actId="207"/>
          <ac:spMkLst>
            <pc:docMk/>
            <pc:sldMk cId="2467237750" sldId="370"/>
            <ac:spMk id="23" creationId="{A2D36228-FFB3-D2DA-526C-6CAF1EBDAA52}"/>
          </ac:spMkLst>
        </pc:spChg>
        <pc:spChg chg="mod topLvl">
          <ac:chgData name="Vito Baggiolini" userId="c27132c6-f306-405f-aa13-b2d9a1be6ccf" providerId="ADAL" clId="{086949EE-B1F7-4F8E-B91C-1D0C645A824D}" dt="2025-02-03T11:43:03.310" v="17117" actId="207"/>
          <ac:spMkLst>
            <pc:docMk/>
            <pc:sldMk cId="2467237750" sldId="370"/>
            <ac:spMk id="24" creationId="{4E04E821-9DFA-98BA-24E5-9EB19A32C4F7}"/>
          </ac:spMkLst>
        </pc:spChg>
        <pc:grpChg chg="add mod">
          <ac:chgData name="Vito Baggiolini" userId="c27132c6-f306-405f-aa13-b2d9a1be6ccf" providerId="ADAL" clId="{086949EE-B1F7-4F8E-B91C-1D0C645A824D}" dt="2025-02-03T09:41:57.103" v="13446" actId="164"/>
          <ac:grpSpMkLst>
            <pc:docMk/>
            <pc:sldMk cId="2467237750" sldId="370"/>
            <ac:grpSpMk id="8" creationId="{30BC18A5-6FC5-05FC-6453-74A643E9E5E1}"/>
          </ac:grpSpMkLst>
        </pc:grpChg>
        <pc:grpChg chg="add del mod">
          <ac:chgData name="Vito Baggiolini" userId="c27132c6-f306-405f-aa13-b2d9a1be6ccf" providerId="ADAL" clId="{086949EE-B1F7-4F8E-B91C-1D0C645A824D}" dt="2025-02-03T09:41:56.440" v="13445"/>
          <ac:grpSpMkLst>
            <pc:docMk/>
            <pc:sldMk cId="2467237750" sldId="370"/>
            <ac:grpSpMk id="9" creationId="{ACAE0BCB-E832-7403-4088-8D80472017E7}"/>
          </ac:grpSpMkLst>
        </pc:grpChg>
        <pc:grpChg chg="add mod">
          <ac:chgData name="Vito Baggiolini" userId="c27132c6-f306-405f-aa13-b2d9a1be6ccf" providerId="ADAL" clId="{086949EE-B1F7-4F8E-B91C-1D0C645A824D}" dt="2025-02-03T09:44:01.027" v="13479" actId="164"/>
          <ac:grpSpMkLst>
            <pc:docMk/>
            <pc:sldMk cId="2467237750" sldId="370"/>
            <ac:grpSpMk id="14" creationId="{DF2C022E-076E-839F-81F1-6D423950C27C}"/>
          </ac:grpSpMkLst>
        </pc:grpChg>
        <pc:grpChg chg="add mod">
          <ac:chgData name="Vito Baggiolini" userId="c27132c6-f306-405f-aa13-b2d9a1be6ccf" providerId="ADAL" clId="{086949EE-B1F7-4F8E-B91C-1D0C645A824D}" dt="2025-02-03T09:45:55.523" v="13494" actId="164"/>
          <ac:grpSpMkLst>
            <pc:docMk/>
            <pc:sldMk cId="2467237750" sldId="370"/>
            <ac:grpSpMk id="21" creationId="{D2B99E88-EA6B-BF43-442C-3C4BEE9F3603}"/>
          </ac:grpSpMkLst>
        </pc:grpChg>
        <pc:grpChg chg="add del mod">
          <ac:chgData name="Vito Baggiolini" userId="c27132c6-f306-405f-aa13-b2d9a1be6ccf" providerId="ADAL" clId="{086949EE-B1F7-4F8E-B91C-1D0C645A824D}" dt="2025-02-03T11:37:58.733" v="16991" actId="165"/>
          <ac:grpSpMkLst>
            <pc:docMk/>
            <pc:sldMk cId="2467237750" sldId="370"/>
            <ac:grpSpMk id="22" creationId="{BB9DEF05-0E06-94EC-2937-9D2EA7934BE0}"/>
          </ac:grpSpMkLst>
        </pc:grpChg>
        <pc:grpChg chg="add mod">
          <ac:chgData name="Vito Baggiolini" userId="c27132c6-f306-405f-aa13-b2d9a1be6ccf" providerId="ADAL" clId="{086949EE-B1F7-4F8E-B91C-1D0C645A824D}" dt="2025-02-03T11:38:07.802" v="17005" actId="164"/>
          <ac:grpSpMkLst>
            <pc:docMk/>
            <pc:sldMk cId="2467237750" sldId="370"/>
            <ac:grpSpMk id="25" creationId="{2619F3A5-3491-0700-D59E-8684D3CBF0AE}"/>
          </ac:grpSpMkLst>
        </pc:grpChg>
        <pc:picChg chg="add mod">
          <ac:chgData name="Vito Baggiolini" userId="c27132c6-f306-405f-aa13-b2d9a1be6ccf" providerId="ADAL" clId="{086949EE-B1F7-4F8E-B91C-1D0C645A824D}" dt="2025-02-03T09:36:05.360" v="13310" actId="14100"/>
          <ac:picMkLst>
            <pc:docMk/>
            <pc:sldMk cId="2467237750" sldId="370"/>
            <ac:picMk id="3" creationId="{DA64D5B6-65BD-F09A-95F8-5BE688BC341E}"/>
          </ac:picMkLst>
        </pc:picChg>
        <pc:picChg chg="add mod modCrop">
          <ac:chgData name="Vito Baggiolini" userId="c27132c6-f306-405f-aa13-b2d9a1be6ccf" providerId="ADAL" clId="{086949EE-B1F7-4F8E-B91C-1D0C645A824D}" dt="2025-02-03T09:44:01.027" v="13479" actId="164"/>
          <ac:picMkLst>
            <pc:docMk/>
            <pc:sldMk cId="2467237750" sldId="370"/>
            <ac:picMk id="5" creationId="{8D92019E-5FA6-B4F8-0EA2-316EB7C1B723}"/>
          </ac:picMkLst>
        </pc:picChg>
        <pc:picChg chg="add del mod modCrop">
          <ac:chgData name="Vito Baggiolini" userId="c27132c6-f306-405f-aa13-b2d9a1be6ccf" providerId="ADAL" clId="{086949EE-B1F7-4F8E-B91C-1D0C645A824D}" dt="2025-02-03T09:42:30.994" v="13450" actId="478"/>
          <ac:picMkLst>
            <pc:docMk/>
            <pc:sldMk cId="2467237750" sldId="370"/>
            <ac:picMk id="6" creationId="{6C2FA659-0033-A461-6408-27B41955A9B6}"/>
          </ac:picMkLst>
        </pc:picChg>
        <pc:picChg chg="add del mod modCrop">
          <ac:chgData name="Vito Baggiolini" userId="c27132c6-f306-405f-aa13-b2d9a1be6ccf" providerId="ADAL" clId="{086949EE-B1F7-4F8E-B91C-1D0C645A824D}" dt="2025-02-03T09:42:29.283" v="13449" actId="478"/>
          <ac:picMkLst>
            <pc:docMk/>
            <pc:sldMk cId="2467237750" sldId="370"/>
            <ac:picMk id="7" creationId="{21AA1B5F-A5D7-D8B7-83D8-F7E2794C2DC1}"/>
          </ac:picMkLst>
        </pc:picChg>
        <pc:picChg chg="mod">
          <ac:chgData name="Vito Baggiolini" userId="c27132c6-f306-405f-aa13-b2d9a1be6ccf" providerId="ADAL" clId="{086949EE-B1F7-4F8E-B91C-1D0C645A824D}" dt="2025-02-03T09:41:56.440" v="13445"/>
          <ac:picMkLst>
            <pc:docMk/>
            <pc:sldMk cId="2467237750" sldId="370"/>
            <ac:picMk id="10" creationId="{2CDFB5E2-45E0-5AC2-693D-22F80FE7E4D0}"/>
          </ac:picMkLst>
        </pc:picChg>
        <pc:picChg chg="mod ord">
          <ac:chgData name="Vito Baggiolini" userId="c27132c6-f306-405f-aa13-b2d9a1be6ccf" providerId="ADAL" clId="{086949EE-B1F7-4F8E-B91C-1D0C645A824D}" dt="2025-02-03T09:41:56.440" v="13445"/>
          <ac:picMkLst>
            <pc:docMk/>
            <pc:sldMk cId="2467237750" sldId="370"/>
            <ac:picMk id="11" creationId="{EEB11340-9585-F273-0077-37C414C43D68}"/>
          </ac:picMkLst>
        </pc:picChg>
        <pc:picChg chg="mod">
          <ac:chgData name="Vito Baggiolini" userId="c27132c6-f306-405f-aa13-b2d9a1be6ccf" providerId="ADAL" clId="{086949EE-B1F7-4F8E-B91C-1D0C645A824D}" dt="2025-02-03T09:41:56.440" v="13445"/>
          <ac:picMkLst>
            <pc:docMk/>
            <pc:sldMk cId="2467237750" sldId="370"/>
            <ac:picMk id="12" creationId="{8631F8A0-8856-AD8A-30C1-BD299B97879A}"/>
          </ac:picMkLst>
        </pc:picChg>
        <pc:picChg chg="add mod modCrop">
          <ac:chgData name="Vito Baggiolini" userId="c27132c6-f306-405f-aa13-b2d9a1be6ccf" providerId="ADAL" clId="{086949EE-B1F7-4F8E-B91C-1D0C645A824D}" dt="2025-02-03T09:44:01.027" v="13479" actId="164"/>
          <ac:picMkLst>
            <pc:docMk/>
            <pc:sldMk cId="2467237750" sldId="370"/>
            <ac:picMk id="13" creationId="{B32B4465-080E-FCCF-4412-D9AD06104B32}"/>
          </ac:picMkLst>
        </pc:picChg>
        <pc:cxnChg chg="add mod">
          <ac:chgData name="Vito Baggiolini" userId="c27132c6-f306-405f-aa13-b2d9a1be6ccf" providerId="ADAL" clId="{086949EE-B1F7-4F8E-B91C-1D0C645A824D}" dt="2025-02-03T09:45:55.523" v="13494" actId="164"/>
          <ac:cxnSpMkLst>
            <pc:docMk/>
            <pc:sldMk cId="2467237750" sldId="370"/>
            <ac:cxnSpMk id="16" creationId="{241918DA-11F0-67BE-84CE-2C3A8D2491D1}"/>
          </ac:cxnSpMkLst>
        </pc:cxnChg>
        <pc:cxnChg chg="add mod">
          <ac:chgData name="Vito Baggiolini" userId="c27132c6-f306-405f-aa13-b2d9a1be6ccf" providerId="ADAL" clId="{086949EE-B1F7-4F8E-B91C-1D0C645A824D}" dt="2025-02-03T09:45:55.523" v="13494" actId="164"/>
          <ac:cxnSpMkLst>
            <pc:docMk/>
            <pc:sldMk cId="2467237750" sldId="370"/>
            <ac:cxnSpMk id="17" creationId="{28DF37E7-F21B-650E-16F1-91D67825D798}"/>
          </ac:cxnSpMkLst>
        </pc:cxnChg>
        <pc:cxnChg chg="add mod">
          <ac:chgData name="Vito Baggiolini" userId="c27132c6-f306-405f-aa13-b2d9a1be6ccf" providerId="ADAL" clId="{086949EE-B1F7-4F8E-B91C-1D0C645A824D}" dt="2025-02-03T09:45:55.523" v="13494" actId="164"/>
          <ac:cxnSpMkLst>
            <pc:docMk/>
            <pc:sldMk cId="2467237750" sldId="370"/>
            <ac:cxnSpMk id="18" creationId="{7F38E97C-C89D-14F7-C3B7-C67583540381}"/>
          </ac:cxnSpMkLst>
        </pc:cxnChg>
        <pc:cxnChg chg="add mod">
          <ac:chgData name="Vito Baggiolini" userId="c27132c6-f306-405f-aa13-b2d9a1be6ccf" providerId="ADAL" clId="{086949EE-B1F7-4F8E-B91C-1D0C645A824D}" dt="2025-02-03T09:45:55.523" v="13494" actId="164"/>
          <ac:cxnSpMkLst>
            <pc:docMk/>
            <pc:sldMk cId="2467237750" sldId="370"/>
            <ac:cxnSpMk id="19" creationId="{B36289C9-20F5-B323-11A5-2098CE5DAD0A}"/>
          </ac:cxnSpMkLst>
        </pc:cxnChg>
      </pc:sldChg>
      <pc:sldChg chg="addSp delSp modSp new del mod modClrScheme chgLayout">
        <pc:chgData name="Vito Baggiolini" userId="c27132c6-f306-405f-aa13-b2d9a1be6ccf" providerId="ADAL" clId="{086949EE-B1F7-4F8E-B91C-1D0C645A824D}" dt="2025-02-03T09:35:21.184" v="13305" actId="47"/>
        <pc:sldMkLst>
          <pc:docMk/>
          <pc:sldMk cId="3685659334" sldId="370"/>
        </pc:sldMkLst>
        <pc:spChg chg="del">
          <ac:chgData name="Vito Baggiolini" userId="c27132c6-f306-405f-aa13-b2d9a1be6ccf" providerId="ADAL" clId="{086949EE-B1F7-4F8E-B91C-1D0C645A824D}" dt="2025-02-03T09:34:00.631" v="13297" actId="700"/>
          <ac:spMkLst>
            <pc:docMk/>
            <pc:sldMk cId="3685659334" sldId="370"/>
            <ac:spMk id="2" creationId="{D2E86ED7-9C08-C150-ADF0-CB4F59B1A81E}"/>
          </ac:spMkLst>
        </pc:spChg>
        <pc:spChg chg="del">
          <ac:chgData name="Vito Baggiolini" userId="c27132c6-f306-405f-aa13-b2d9a1be6ccf" providerId="ADAL" clId="{086949EE-B1F7-4F8E-B91C-1D0C645A824D}" dt="2025-02-03T09:34:00.631" v="13297" actId="700"/>
          <ac:spMkLst>
            <pc:docMk/>
            <pc:sldMk cId="3685659334" sldId="370"/>
            <ac:spMk id="3" creationId="{4552EE26-DF70-DE92-210D-F6E74FE2F257}"/>
          </ac:spMkLst>
        </pc:spChg>
        <pc:spChg chg="mod ord">
          <ac:chgData name="Vito Baggiolini" userId="c27132c6-f306-405f-aa13-b2d9a1be6ccf" providerId="ADAL" clId="{086949EE-B1F7-4F8E-B91C-1D0C645A824D}" dt="2025-02-03T09:34:00.631" v="13297" actId="700"/>
          <ac:spMkLst>
            <pc:docMk/>
            <pc:sldMk cId="3685659334" sldId="370"/>
            <ac:spMk id="4" creationId="{06C214E0-DBFE-30CC-0A7F-90AA4D8C40AE}"/>
          </ac:spMkLst>
        </pc:spChg>
        <pc:spChg chg="mod ord">
          <ac:chgData name="Vito Baggiolini" userId="c27132c6-f306-405f-aa13-b2d9a1be6ccf" providerId="ADAL" clId="{086949EE-B1F7-4F8E-B91C-1D0C645A824D}" dt="2025-02-03T09:34:00.631" v="13297" actId="700"/>
          <ac:spMkLst>
            <pc:docMk/>
            <pc:sldMk cId="3685659334" sldId="370"/>
            <ac:spMk id="5" creationId="{1083152A-5D28-F42A-D3E8-9948E10F2176}"/>
          </ac:spMkLst>
        </pc:spChg>
        <pc:spChg chg="mod ord">
          <ac:chgData name="Vito Baggiolini" userId="c27132c6-f306-405f-aa13-b2d9a1be6ccf" providerId="ADAL" clId="{086949EE-B1F7-4F8E-B91C-1D0C645A824D}" dt="2025-02-03T09:34:00.631" v="13297" actId="700"/>
          <ac:spMkLst>
            <pc:docMk/>
            <pc:sldMk cId="3685659334" sldId="370"/>
            <ac:spMk id="6" creationId="{233A6371-4DBE-8FD8-F025-298209C4B8A9}"/>
          </ac:spMkLst>
        </pc:spChg>
        <pc:spChg chg="add del mod">
          <ac:chgData name="Vito Baggiolini" userId="c27132c6-f306-405f-aa13-b2d9a1be6ccf" providerId="ADAL" clId="{086949EE-B1F7-4F8E-B91C-1D0C645A824D}" dt="2025-02-03T09:30:42.659" v="13173" actId="21"/>
          <ac:spMkLst>
            <pc:docMk/>
            <pc:sldMk cId="3685659334" sldId="370"/>
            <ac:spMk id="7" creationId="{67E53636-5838-B1FF-DBF8-9B3D706F9370}"/>
          </ac:spMkLst>
        </pc:spChg>
        <pc:spChg chg="add del mod">
          <ac:chgData name="Vito Baggiolini" userId="c27132c6-f306-405f-aa13-b2d9a1be6ccf" providerId="ADAL" clId="{086949EE-B1F7-4F8E-B91C-1D0C645A824D}" dt="2025-02-03T09:30:42.659" v="13173" actId="21"/>
          <ac:spMkLst>
            <pc:docMk/>
            <pc:sldMk cId="3685659334" sldId="370"/>
            <ac:spMk id="8" creationId="{F0FF5D80-678D-EBB0-EF1B-F5CC1ACBAA4F}"/>
          </ac:spMkLst>
        </pc:spChg>
        <pc:picChg chg="add mod">
          <ac:chgData name="Vito Baggiolini" userId="c27132c6-f306-405f-aa13-b2d9a1be6ccf" providerId="ADAL" clId="{086949EE-B1F7-4F8E-B91C-1D0C645A824D}" dt="2025-02-03T09:34:10.054" v="13300" actId="14100"/>
          <ac:picMkLst>
            <pc:docMk/>
            <pc:sldMk cId="3685659334" sldId="370"/>
            <ac:picMk id="10" creationId="{6C300AC5-E295-709E-73BC-659526355121}"/>
          </ac:picMkLst>
        </pc:picChg>
        <pc:picChg chg="add mod">
          <ac:chgData name="Vito Baggiolini" userId="c27132c6-f306-405f-aa13-b2d9a1be6ccf" providerId="ADAL" clId="{086949EE-B1F7-4F8E-B91C-1D0C645A824D}" dt="2025-02-03T09:34:55.059" v="13303" actId="14100"/>
          <ac:picMkLst>
            <pc:docMk/>
            <pc:sldMk cId="3685659334" sldId="370"/>
            <ac:picMk id="12" creationId="{B72A5282-B02C-F03B-A2E9-07F891E71C61}"/>
          </ac:picMkLst>
        </pc:picChg>
      </pc:sldChg>
      <pc:sldChg chg="addSp delSp modSp new mod modAnim">
        <pc:chgData name="Vito Baggiolini" userId="c27132c6-f306-405f-aa13-b2d9a1be6ccf" providerId="ADAL" clId="{086949EE-B1F7-4F8E-B91C-1D0C645A824D}" dt="2025-02-03T11:42:25.028" v="17113" actId="207"/>
        <pc:sldMkLst>
          <pc:docMk/>
          <pc:sldMk cId="177891742" sldId="371"/>
        </pc:sldMkLst>
        <pc:spChg chg="mod topLvl">
          <ac:chgData name="Vito Baggiolini" userId="c27132c6-f306-405f-aa13-b2d9a1be6ccf" providerId="ADAL" clId="{086949EE-B1F7-4F8E-B91C-1D0C645A824D}" dt="2025-02-03T11:42:25.028" v="17113" actId="207"/>
          <ac:spMkLst>
            <pc:docMk/>
            <pc:sldMk cId="177891742" sldId="371"/>
            <ac:spMk id="13" creationId="{338E4945-D77B-5BFF-27E1-719290FACBEC}"/>
          </ac:spMkLst>
        </pc:spChg>
        <pc:spChg chg="mod topLvl">
          <ac:chgData name="Vito Baggiolini" userId="c27132c6-f306-405f-aa13-b2d9a1be6ccf" providerId="ADAL" clId="{086949EE-B1F7-4F8E-B91C-1D0C645A824D}" dt="2025-02-03T11:42:25.028" v="17113" actId="207"/>
          <ac:spMkLst>
            <pc:docMk/>
            <pc:sldMk cId="177891742" sldId="371"/>
            <ac:spMk id="14" creationId="{CA0BE063-9301-FAEC-765C-99B5074CD0B7}"/>
          </ac:spMkLst>
        </pc:spChg>
        <pc:grpChg chg="add mod">
          <ac:chgData name="Vito Baggiolini" userId="c27132c6-f306-405f-aa13-b2d9a1be6ccf" providerId="ADAL" clId="{086949EE-B1F7-4F8E-B91C-1D0C645A824D}" dt="2025-02-03T09:48:50.887" v="13516" actId="1035"/>
          <ac:grpSpMkLst>
            <pc:docMk/>
            <pc:sldMk cId="177891742" sldId="371"/>
            <ac:grpSpMk id="6" creationId="{6952B452-539E-5455-C514-45F1C681B204}"/>
          </ac:grpSpMkLst>
        </pc:grpChg>
        <pc:grpChg chg="add del mod">
          <ac:chgData name="Vito Baggiolini" userId="c27132c6-f306-405f-aa13-b2d9a1be6ccf" providerId="ADAL" clId="{086949EE-B1F7-4F8E-B91C-1D0C645A824D}" dt="2025-02-03T11:39:15.677" v="17036" actId="165"/>
          <ac:grpSpMkLst>
            <pc:docMk/>
            <pc:sldMk cId="177891742" sldId="371"/>
            <ac:grpSpMk id="12" creationId="{9ECE65D2-6987-29DC-07E9-BE4C14C3061C}"/>
          </ac:grpSpMkLst>
        </pc:grpChg>
        <pc:grpChg chg="add mod">
          <ac:chgData name="Vito Baggiolini" userId="c27132c6-f306-405f-aa13-b2d9a1be6ccf" providerId="ADAL" clId="{086949EE-B1F7-4F8E-B91C-1D0C645A824D}" dt="2025-02-03T11:39:38.727" v="17100" actId="164"/>
          <ac:grpSpMkLst>
            <pc:docMk/>
            <pc:sldMk cId="177891742" sldId="371"/>
            <ac:grpSpMk id="15" creationId="{3EDCCB9D-68D3-A5B0-1908-63AC26B97C2C}"/>
          </ac:grpSpMkLst>
        </pc:grpChg>
        <pc:picChg chg="add mod">
          <ac:chgData name="Vito Baggiolini" userId="c27132c6-f306-405f-aa13-b2d9a1be6ccf" providerId="ADAL" clId="{086949EE-B1F7-4F8E-B91C-1D0C645A824D}" dt="2025-02-03T09:47:33.290" v="13499" actId="14100"/>
          <ac:picMkLst>
            <pc:docMk/>
            <pc:sldMk cId="177891742" sldId="371"/>
            <ac:picMk id="3" creationId="{DF42A951-FA0A-5C6A-F0A3-9D62FF19D3AF}"/>
          </ac:picMkLst>
        </pc:picChg>
        <pc:picChg chg="add mod">
          <ac:chgData name="Vito Baggiolini" userId="c27132c6-f306-405f-aa13-b2d9a1be6ccf" providerId="ADAL" clId="{086949EE-B1F7-4F8E-B91C-1D0C645A824D}" dt="2025-02-03T09:49:02.746" v="13518" actId="1076"/>
          <ac:picMkLst>
            <pc:docMk/>
            <pc:sldMk cId="177891742" sldId="371"/>
            <ac:picMk id="5" creationId="{C30E4DBD-C745-D493-4556-31BEDB6E3CAF}"/>
          </ac:picMkLst>
        </pc:picChg>
        <pc:picChg chg="add mod">
          <ac:chgData name="Vito Baggiolini" userId="c27132c6-f306-405f-aa13-b2d9a1be6ccf" providerId="ADAL" clId="{086949EE-B1F7-4F8E-B91C-1D0C645A824D}" dt="2025-02-03T10:21:11.659" v="13759" actId="14861"/>
          <ac:picMkLst>
            <pc:docMk/>
            <pc:sldMk cId="177891742" sldId="371"/>
            <ac:picMk id="11" creationId="{28E101A8-0609-FC90-398A-560F36E953D1}"/>
          </ac:picMkLst>
        </pc:picChg>
        <pc:cxnChg chg="mod">
          <ac:chgData name="Vito Baggiolini" userId="c27132c6-f306-405f-aa13-b2d9a1be6ccf" providerId="ADAL" clId="{086949EE-B1F7-4F8E-B91C-1D0C645A824D}" dt="2025-02-03T09:48:46.175" v="13505"/>
          <ac:cxnSpMkLst>
            <pc:docMk/>
            <pc:sldMk cId="177891742" sldId="371"/>
            <ac:cxnSpMk id="7" creationId="{395249F4-8BB6-A643-0A5D-95AE0EB8F351}"/>
          </ac:cxnSpMkLst>
        </pc:cxnChg>
        <pc:cxnChg chg="mod">
          <ac:chgData name="Vito Baggiolini" userId="c27132c6-f306-405f-aa13-b2d9a1be6ccf" providerId="ADAL" clId="{086949EE-B1F7-4F8E-B91C-1D0C645A824D}" dt="2025-02-03T09:48:46.175" v="13505"/>
          <ac:cxnSpMkLst>
            <pc:docMk/>
            <pc:sldMk cId="177891742" sldId="371"/>
            <ac:cxnSpMk id="8" creationId="{F97C8D47-F7A0-06E0-29EC-03337BF44AFA}"/>
          </ac:cxnSpMkLst>
        </pc:cxnChg>
        <pc:cxnChg chg="mod">
          <ac:chgData name="Vito Baggiolini" userId="c27132c6-f306-405f-aa13-b2d9a1be6ccf" providerId="ADAL" clId="{086949EE-B1F7-4F8E-B91C-1D0C645A824D}" dt="2025-02-03T09:48:46.175" v="13505"/>
          <ac:cxnSpMkLst>
            <pc:docMk/>
            <pc:sldMk cId="177891742" sldId="371"/>
            <ac:cxnSpMk id="9" creationId="{0A200CAE-DB85-F43A-CDE5-3B7A7213FF72}"/>
          </ac:cxnSpMkLst>
        </pc:cxnChg>
        <pc:cxnChg chg="mod">
          <ac:chgData name="Vito Baggiolini" userId="c27132c6-f306-405f-aa13-b2d9a1be6ccf" providerId="ADAL" clId="{086949EE-B1F7-4F8E-B91C-1D0C645A824D}" dt="2025-02-03T09:48:46.175" v="13505"/>
          <ac:cxnSpMkLst>
            <pc:docMk/>
            <pc:sldMk cId="177891742" sldId="371"/>
            <ac:cxnSpMk id="10" creationId="{8D472462-7BC7-B94E-BC5D-68CE425F4D55}"/>
          </ac:cxnSpMkLst>
        </pc:cxnChg>
      </pc:sldChg>
      <pc:sldChg chg="addSp delSp modSp new mod modAnim">
        <pc:chgData name="Vito Baggiolini" userId="c27132c6-f306-405f-aa13-b2d9a1be6ccf" providerId="ADAL" clId="{086949EE-B1F7-4F8E-B91C-1D0C645A824D}" dt="2025-02-03T11:42:10.204" v="17112" actId="207"/>
        <pc:sldMkLst>
          <pc:docMk/>
          <pc:sldMk cId="942921793" sldId="372"/>
        </pc:sldMkLst>
        <pc:spChg chg="del mod topLvl">
          <ac:chgData name="Vito Baggiolini" userId="c27132c6-f306-405f-aa13-b2d9a1be6ccf" providerId="ADAL" clId="{086949EE-B1F7-4F8E-B91C-1D0C645A824D}" dt="2025-02-03T11:40:35.897" v="17109" actId="478"/>
          <ac:spMkLst>
            <pc:docMk/>
            <pc:sldMk cId="942921793" sldId="372"/>
            <ac:spMk id="8" creationId="{B23ABADC-D6BA-40C8-B013-A7826F913DA7}"/>
          </ac:spMkLst>
        </pc:spChg>
        <pc:spChg chg="mod topLvl">
          <ac:chgData name="Vito Baggiolini" userId="c27132c6-f306-405f-aa13-b2d9a1be6ccf" providerId="ADAL" clId="{086949EE-B1F7-4F8E-B91C-1D0C645A824D}" dt="2025-02-03T11:42:10.204" v="17112" actId="207"/>
          <ac:spMkLst>
            <pc:docMk/>
            <pc:sldMk cId="942921793" sldId="372"/>
            <ac:spMk id="9" creationId="{F0BD87DE-2AEA-EBC3-F0A4-024A8EB7E755}"/>
          </ac:spMkLst>
        </pc:spChg>
        <pc:grpChg chg="add del mod">
          <ac:chgData name="Vito Baggiolini" userId="c27132c6-f306-405f-aa13-b2d9a1be6ccf" providerId="ADAL" clId="{086949EE-B1F7-4F8E-B91C-1D0C645A824D}" dt="2025-02-03T11:40:33.287" v="17108" actId="165"/>
          <ac:grpSpMkLst>
            <pc:docMk/>
            <pc:sldMk cId="942921793" sldId="372"/>
            <ac:grpSpMk id="7" creationId="{EA1F3407-70F9-0D13-09FB-4C37F2C771CD}"/>
          </ac:grpSpMkLst>
        </pc:grpChg>
        <pc:picChg chg="add mod">
          <ac:chgData name="Vito Baggiolini" userId="c27132c6-f306-405f-aa13-b2d9a1be6ccf" providerId="ADAL" clId="{086949EE-B1F7-4F8E-B91C-1D0C645A824D}" dt="2025-02-03T09:49:50.799" v="13522" actId="14100"/>
          <ac:picMkLst>
            <pc:docMk/>
            <pc:sldMk cId="942921793" sldId="372"/>
            <ac:picMk id="3" creationId="{D310A199-80CB-E530-010D-8B373C1157E9}"/>
          </ac:picMkLst>
        </pc:picChg>
        <pc:picChg chg="add mod">
          <ac:chgData name="Vito Baggiolini" userId="c27132c6-f306-405f-aa13-b2d9a1be6ccf" providerId="ADAL" clId="{086949EE-B1F7-4F8E-B91C-1D0C645A824D}" dt="2025-02-03T09:50:23.353" v="13525" actId="14100"/>
          <ac:picMkLst>
            <pc:docMk/>
            <pc:sldMk cId="942921793" sldId="372"/>
            <ac:picMk id="5" creationId="{B024E7CD-00C6-B761-8613-42634A077C7D}"/>
          </ac:picMkLst>
        </pc:picChg>
        <pc:picChg chg="add mod">
          <ac:chgData name="Vito Baggiolini" userId="c27132c6-f306-405f-aa13-b2d9a1be6ccf" providerId="ADAL" clId="{086949EE-B1F7-4F8E-B91C-1D0C645A824D}" dt="2025-02-03T10:19:21.526" v="13749"/>
          <ac:picMkLst>
            <pc:docMk/>
            <pc:sldMk cId="942921793" sldId="372"/>
            <ac:picMk id="6" creationId="{9F2632D4-BF7A-21F0-3BA6-C14743396FC6}"/>
          </ac:picMkLst>
        </pc:picChg>
      </pc:sldChg>
      <pc:sldChg chg="addSp delSp modSp add mod delAnim modAnim">
        <pc:chgData name="Vito Baggiolini" userId="c27132c6-f306-405f-aa13-b2d9a1be6ccf" providerId="ADAL" clId="{086949EE-B1F7-4F8E-B91C-1D0C645A824D}" dt="2025-02-03T10:09:16.076" v="13672"/>
        <pc:sldMkLst>
          <pc:docMk/>
          <pc:sldMk cId="2804571880" sldId="373"/>
        </pc:sldMkLst>
        <pc:grpChg chg="del">
          <ac:chgData name="Vito Baggiolini" userId="c27132c6-f306-405f-aa13-b2d9a1be6ccf" providerId="ADAL" clId="{086949EE-B1F7-4F8E-B91C-1D0C645A824D}" dt="2025-02-03T10:08:46.849" v="13666" actId="478"/>
          <ac:grpSpMkLst>
            <pc:docMk/>
            <pc:sldMk cId="2804571880" sldId="373"/>
            <ac:grpSpMk id="30" creationId="{B327A93A-79ED-1852-0C62-C1775DA9F8CC}"/>
          </ac:grpSpMkLst>
        </pc:grpChg>
        <pc:grpChg chg="del">
          <ac:chgData name="Vito Baggiolini" userId="c27132c6-f306-405f-aa13-b2d9a1be6ccf" providerId="ADAL" clId="{086949EE-B1F7-4F8E-B91C-1D0C645A824D}" dt="2025-02-03T10:08:46.849" v="13666" actId="478"/>
          <ac:grpSpMkLst>
            <pc:docMk/>
            <pc:sldMk cId="2804571880" sldId="373"/>
            <ac:grpSpMk id="37" creationId="{C0492D8C-9198-02B2-1DDD-A0B7DA6FE03A}"/>
          </ac:grpSpMkLst>
        </pc:grpChg>
        <pc:picChg chg="del">
          <ac:chgData name="Vito Baggiolini" userId="c27132c6-f306-405f-aa13-b2d9a1be6ccf" providerId="ADAL" clId="{086949EE-B1F7-4F8E-B91C-1D0C645A824D}" dt="2025-02-03T10:08:48.243" v="13667" actId="478"/>
          <ac:picMkLst>
            <pc:docMk/>
            <pc:sldMk cId="2804571880" sldId="373"/>
            <ac:picMk id="2" creationId="{457922A4-6BF5-3BA0-2F6C-26E86F96EFB6}"/>
          </ac:picMkLst>
        </pc:picChg>
        <pc:picChg chg="add mod">
          <ac:chgData name="Vito Baggiolini" userId="c27132c6-f306-405f-aa13-b2d9a1be6ccf" providerId="ADAL" clId="{086949EE-B1F7-4F8E-B91C-1D0C645A824D}" dt="2025-02-03T10:08:56.455" v="13671" actId="14100"/>
          <ac:picMkLst>
            <pc:docMk/>
            <pc:sldMk cId="2804571880" sldId="373"/>
            <ac:picMk id="5" creationId="{C99BADA5-FF19-699A-6958-09ACCF343F64}"/>
          </ac:picMkLst>
        </pc:picChg>
        <pc:picChg chg="del">
          <ac:chgData name="Vito Baggiolini" userId="c27132c6-f306-405f-aa13-b2d9a1be6ccf" providerId="ADAL" clId="{086949EE-B1F7-4F8E-B91C-1D0C645A824D}" dt="2025-02-03T10:08:49.868" v="13668" actId="478"/>
          <ac:picMkLst>
            <pc:docMk/>
            <pc:sldMk cId="2804571880" sldId="373"/>
            <ac:picMk id="34" creationId="{4B725501-DB8D-15C5-A56B-AAA733F54CF8}"/>
          </ac:picMkLst>
        </pc:picChg>
        <pc:cxnChg chg="mod">
          <ac:chgData name="Vito Baggiolini" userId="c27132c6-f306-405f-aa13-b2d9a1be6ccf" providerId="ADAL" clId="{086949EE-B1F7-4F8E-B91C-1D0C645A824D}" dt="2025-02-03T10:08:46.849" v="13666" actId="478"/>
          <ac:cxnSpMkLst>
            <pc:docMk/>
            <pc:sldMk cId="2804571880" sldId="373"/>
            <ac:cxnSpMk id="12" creationId="{D41A07F5-B05A-EFC1-1D3F-4407F2A0485B}"/>
          </ac:cxnSpMkLst>
        </pc:cxnChg>
      </pc:sldChg>
      <pc:sldChg chg="addSp delSp modSp add del mod modAnim">
        <pc:chgData name="Vito Baggiolini" userId="c27132c6-f306-405f-aa13-b2d9a1be6ccf" providerId="ADAL" clId="{086949EE-B1F7-4F8E-B91C-1D0C645A824D}" dt="2025-02-03T10:20:03.078" v="13756" actId="47"/>
        <pc:sldMkLst>
          <pc:docMk/>
          <pc:sldMk cId="393498155" sldId="374"/>
        </pc:sldMkLst>
        <pc:grpChg chg="add mod">
          <ac:chgData name="Vito Baggiolini" userId="c27132c6-f306-405f-aa13-b2d9a1be6ccf" providerId="ADAL" clId="{086949EE-B1F7-4F8E-B91C-1D0C645A824D}" dt="2025-02-03T10:20:01.264" v="13755" actId="164"/>
          <ac:grpSpMkLst>
            <pc:docMk/>
            <pc:sldMk cId="393498155" sldId="374"/>
            <ac:grpSpMk id="2" creationId="{229CB2AE-AB88-D8F3-8816-1F9CE140F071}"/>
          </ac:grpSpMkLst>
        </pc:grpChg>
        <pc:grpChg chg="mod">
          <ac:chgData name="Vito Baggiolini" userId="c27132c6-f306-405f-aa13-b2d9a1be6ccf" providerId="ADAL" clId="{086949EE-B1F7-4F8E-B91C-1D0C645A824D}" dt="2025-02-03T10:20:01.264" v="13755" actId="164"/>
          <ac:grpSpMkLst>
            <pc:docMk/>
            <pc:sldMk cId="393498155" sldId="374"/>
            <ac:grpSpMk id="6" creationId="{675D72B5-E3E9-52B4-3F11-CF025FFE067A}"/>
          </ac:grpSpMkLst>
        </pc:grpChg>
        <pc:picChg chg="del">
          <ac:chgData name="Vito Baggiolini" userId="c27132c6-f306-405f-aa13-b2d9a1be6ccf" providerId="ADAL" clId="{086949EE-B1F7-4F8E-B91C-1D0C645A824D}" dt="2025-02-03T10:19:43.083" v="13752" actId="478"/>
          <ac:picMkLst>
            <pc:docMk/>
            <pc:sldMk cId="393498155" sldId="374"/>
            <ac:picMk id="3" creationId="{4FC31D6E-69F5-99DF-B7A2-BBA8F30A8616}"/>
          </ac:picMkLst>
        </pc:picChg>
        <pc:picChg chg="add mod">
          <ac:chgData name="Vito Baggiolini" userId="c27132c6-f306-405f-aa13-b2d9a1be6ccf" providerId="ADAL" clId="{086949EE-B1F7-4F8E-B91C-1D0C645A824D}" dt="2025-02-03T10:19:56.109" v="13754"/>
          <ac:picMkLst>
            <pc:docMk/>
            <pc:sldMk cId="393498155" sldId="374"/>
            <ac:picMk id="4" creationId="{60FD9F1D-5A1F-4876-646A-C54A62BED2B0}"/>
          </ac:picMkLst>
        </pc:picChg>
        <pc:picChg chg="mod">
          <ac:chgData name="Vito Baggiolini" userId="c27132c6-f306-405f-aa13-b2d9a1be6ccf" providerId="ADAL" clId="{086949EE-B1F7-4F8E-B91C-1D0C645A824D}" dt="2025-02-03T10:20:01.264" v="13755" actId="164"/>
          <ac:picMkLst>
            <pc:docMk/>
            <pc:sldMk cId="393498155" sldId="374"/>
            <ac:picMk id="5" creationId="{8D7FECE9-4E37-259A-3EAE-72400433F160}"/>
          </ac:picMkLst>
        </pc:picChg>
        <pc:cxnChg chg="mod">
          <ac:chgData name="Vito Baggiolini" userId="c27132c6-f306-405f-aa13-b2d9a1be6ccf" providerId="ADAL" clId="{086949EE-B1F7-4F8E-B91C-1D0C645A824D}" dt="2025-02-03T10:20:01.264" v="13755" actId="164"/>
          <ac:cxnSpMkLst>
            <pc:docMk/>
            <pc:sldMk cId="393498155" sldId="374"/>
            <ac:cxnSpMk id="7" creationId="{3C18EDE3-668B-689E-1CC8-620D5B285067}"/>
          </ac:cxnSpMkLst>
        </pc:cxnChg>
        <pc:cxnChg chg="mod">
          <ac:chgData name="Vito Baggiolini" userId="c27132c6-f306-405f-aa13-b2d9a1be6ccf" providerId="ADAL" clId="{086949EE-B1F7-4F8E-B91C-1D0C645A824D}" dt="2025-02-03T10:20:01.264" v="13755" actId="164"/>
          <ac:cxnSpMkLst>
            <pc:docMk/>
            <pc:sldMk cId="393498155" sldId="374"/>
            <ac:cxnSpMk id="8" creationId="{3A816DFB-C693-E723-E55D-F7DD065D8994}"/>
          </ac:cxnSpMkLst>
        </pc:cxnChg>
        <pc:cxnChg chg="mod">
          <ac:chgData name="Vito Baggiolini" userId="c27132c6-f306-405f-aa13-b2d9a1be6ccf" providerId="ADAL" clId="{086949EE-B1F7-4F8E-B91C-1D0C645A824D}" dt="2025-02-03T10:20:01.264" v="13755" actId="164"/>
          <ac:cxnSpMkLst>
            <pc:docMk/>
            <pc:sldMk cId="393498155" sldId="374"/>
            <ac:cxnSpMk id="9" creationId="{6496C76C-1C48-6DEC-341A-8C2F21062045}"/>
          </ac:cxnSpMkLst>
        </pc:cxnChg>
        <pc:cxnChg chg="mod">
          <ac:chgData name="Vito Baggiolini" userId="c27132c6-f306-405f-aa13-b2d9a1be6ccf" providerId="ADAL" clId="{086949EE-B1F7-4F8E-B91C-1D0C645A824D}" dt="2025-02-03T10:20:01.264" v="13755" actId="164"/>
          <ac:cxnSpMkLst>
            <pc:docMk/>
            <pc:sldMk cId="393498155" sldId="374"/>
            <ac:cxnSpMk id="10" creationId="{C9444817-4BD5-4851-E9AF-5D2C1E22200B}"/>
          </ac:cxnSpMkLst>
        </pc:cxnChg>
      </pc:sldChg>
      <pc:sldChg chg="modSp add mod ord">
        <pc:chgData name="Vito Baggiolini" userId="c27132c6-f306-405f-aa13-b2d9a1be6ccf" providerId="ADAL" clId="{086949EE-B1F7-4F8E-B91C-1D0C645A824D}" dt="2025-02-03T12:05:31.750" v="17311" actId="20577"/>
        <pc:sldMkLst>
          <pc:docMk/>
          <pc:sldMk cId="1242170050" sldId="374"/>
        </pc:sldMkLst>
        <pc:spChg chg="mod">
          <ac:chgData name="Vito Baggiolini" userId="c27132c6-f306-405f-aa13-b2d9a1be6ccf" providerId="ADAL" clId="{086949EE-B1F7-4F8E-B91C-1D0C645A824D}" dt="2025-02-03T10:37:43.540" v="14532" actId="20577"/>
          <ac:spMkLst>
            <pc:docMk/>
            <pc:sldMk cId="1242170050" sldId="374"/>
            <ac:spMk id="2" creationId="{E6149639-9D7E-BB3E-F772-EE688F828E53}"/>
          </ac:spMkLst>
        </pc:spChg>
        <pc:spChg chg="mod">
          <ac:chgData name="Vito Baggiolini" userId="c27132c6-f306-405f-aa13-b2d9a1be6ccf" providerId="ADAL" clId="{086949EE-B1F7-4F8E-B91C-1D0C645A824D}" dt="2025-02-03T12:05:31.750" v="17311" actId="20577"/>
          <ac:spMkLst>
            <pc:docMk/>
            <pc:sldMk cId="1242170050" sldId="374"/>
            <ac:spMk id="7" creationId="{2A0BD819-7D59-0E9A-A312-7E998DAC8718}"/>
          </ac:spMkLst>
        </pc:spChg>
      </pc:sldChg>
      <pc:sldChg chg="addSp delSp modSp new mod modClrScheme chgLayout">
        <pc:chgData name="Vito Baggiolini" userId="c27132c6-f306-405f-aa13-b2d9a1be6ccf" providerId="ADAL" clId="{086949EE-B1F7-4F8E-B91C-1D0C645A824D}" dt="2025-02-03T11:31:28.517" v="16688" actId="20577"/>
        <pc:sldMkLst>
          <pc:docMk/>
          <pc:sldMk cId="1574665664" sldId="375"/>
        </pc:sldMkLst>
        <pc:spChg chg="del mod ord">
          <ac:chgData name="Vito Baggiolini" userId="c27132c6-f306-405f-aa13-b2d9a1be6ccf" providerId="ADAL" clId="{086949EE-B1F7-4F8E-B91C-1D0C645A824D}" dt="2025-02-03T10:33:22.407" v="14298" actId="700"/>
          <ac:spMkLst>
            <pc:docMk/>
            <pc:sldMk cId="1574665664" sldId="375"/>
            <ac:spMk id="2" creationId="{2AAA6387-1F9D-24DB-CD6A-82C2DE711C4A}"/>
          </ac:spMkLst>
        </pc:spChg>
        <pc:spChg chg="del mod ord">
          <ac:chgData name="Vito Baggiolini" userId="c27132c6-f306-405f-aa13-b2d9a1be6ccf" providerId="ADAL" clId="{086949EE-B1F7-4F8E-B91C-1D0C645A824D}" dt="2025-02-03T10:33:22.407" v="14298" actId="700"/>
          <ac:spMkLst>
            <pc:docMk/>
            <pc:sldMk cId="1574665664" sldId="375"/>
            <ac:spMk id="3" creationId="{F38DF0F8-7818-0949-71A6-51E712150086}"/>
          </ac:spMkLst>
        </pc:spChg>
        <pc:spChg chg="add mod ord">
          <ac:chgData name="Vito Baggiolini" userId="c27132c6-f306-405f-aa13-b2d9a1be6ccf" providerId="ADAL" clId="{086949EE-B1F7-4F8E-B91C-1D0C645A824D}" dt="2025-02-03T10:43:58.954" v="14677" actId="20577"/>
          <ac:spMkLst>
            <pc:docMk/>
            <pc:sldMk cId="1574665664" sldId="375"/>
            <ac:spMk id="4" creationId="{A6C1B11E-50A5-636F-D214-A6CED15643EC}"/>
          </ac:spMkLst>
        </pc:spChg>
        <pc:spChg chg="add mod ord">
          <ac:chgData name="Vito Baggiolini" userId="c27132c6-f306-405f-aa13-b2d9a1be6ccf" providerId="ADAL" clId="{086949EE-B1F7-4F8E-B91C-1D0C645A824D}" dt="2025-02-03T11:31:28.517" v="16688" actId="20577"/>
          <ac:spMkLst>
            <pc:docMk/>
            <pc:sldMk cId="1574665664" sldId="375"/>
            <ac:spMk id="5" creationId="{2131A185-A5B0-8C70-49D0-457F97CA6A2B}"/>
          </ac:spMkLst>
        </pc:spChg>
      </pc:sldChg>
      <pc:sldChg chg="addSp modSp new mod modClrScheme chgLayout">
        <pc:chgData name="Vito Baggiolini" userId="c27132c6-f306-405f-aa13-b2d9a1be6ccf" providerId="ADAL" clId="{086949EE-B1F7-4F8E-B91C-1D0C645A824D}" dt="2025-02-03T10:45:31.106" v="14721" actId="20577"/>
        <pc:sldMkLst>
          <pc:docMk/>
          <pc:sldMk cId="3861262715" sldId="376"/>
        </pc:sldMkLst>
        <pc:spChg chg="add mod">
          <ac:chgData name="Vito Baggiolini" userId="c27132c6-f306-405f-aa13-b2d9a1be6ccf" providerId="ADAL" clId="{086949EE-B1F7-4F8E-B91C-1D0C645A824D}" dt="2025-02-03T10:45:31.106" v="14721" actId="20577"/>
          <ac:spMkLst>
            <pc:docMk/>
            <pc:sldMk cId="3861262715" sldId="376"/>
            <ac:spMk id="2" creationId="{4E6BEC9C-47DB-D634-154A-E571FC744D5B}"/>
          </ac:spMkLst>
        </pc:spChg>
        <pc:spChg chg="add mod">
          <ac:chgData name="Vito Baggiolini" userId="c27132c6-f306-405f-aa13-b2d9a1be6ccf" providerId="ADAL" clId="{086949EE-B1F7-4F8E-B91C-1D0C645A824D}" dt="2025-02-03T10:45:21.144" v="14689" actId="700"/>
          <ac:spMkLst>
            <pc:docMk/>
            <pc:sldMk cId="3861262715" sldId="376"/>
            <ac:spMk id="3" creationId="{78CAA24D-00AF-0A1F-5B49-B768BFAE39B9}"/>
          </ac:spMkLst>
        </pc:spChg>
      </pc:sldChg>
      <pc:sldChg chg="addSp delSp modSp new del mod">
        <pc:chgData name="Vito Baggiolini" userId="c27132c6-f306-405f-aa13-b2d9a1be6ccf" providerId="ADAL" clId="{086949EE-B1F7-4F8E-B91C-1D0C645A824D}" dt="2025-02-03T11:36:32.655" v="16963" actId="47"/>
        <pc:sldMkLst>
          <pc:docMk/>
          <pc:sldMk cId="1430380848" sldId="377"/>
        </pc:sldMkLst>
        <pc:spChg chg="add del mod">
          <ac:chgData name="Vito Baggiolini" userId="c27132c6-f306-405f-aa13-b2d9a1be6ccf" providerId="ADAL" clId="{086949EE-B1F7-4F8E-B91C-1D0C645A824D}" dt="2025-02-03T11:35:25.872" v="16773" actId="21"/>
          <ac:spMkLst>
            <pc:docMk/>
            <pc:sldMk cId="1430380848" sldId="377"/>
            <ac:spMk id="7" creationId="{9BBC190D-41A3-341B-9342-ACDB3670E6F3}"/>
          </ac:spMkLst>
        </pc:spChg>
      </pc:sldChg>
      <pc:sldMasterChg chg="modSldLayout">
        <pc:chgData name="Vito Baggiolini" userId="c27132c6-f306-405f-aa13-b2d9a1be6ccf" providerId="ADAL" clId="{086949EE-B1F7-4F8E-B91C-1D0C645A824D}" dt="2025-02-03T11:02:51.752" v="15113"/>
        <pc:sldMasterMkLst>
          <pc:docMk/>
          <pc:sldMasterMk cId="2460954070" sldId="2147483660"/>
        </pc:sldMasterMkLst>
        <pc:sldLayoutChg chg="modSp mod modAnim">
          <pc:chgData name="Vito Baggiolini" userId="c27132c6-f306-405f-aa13-b2d9a1be6ccf" providerId="ADAL" clId="{086949EE-B1F7-4F8E-B91C-1D0C645A824D}" dt="2025-02-03T11:02:51.752" v="15113"/>
          <pc:sldLayoutMkLst>
            <pc:docMk/>
            <pc:sldMasterMk cId="2460954070" sldId="2147483660"/>
            <pc:sldLayoutMk cId="949138452" sldId="2147483662"/>
          </pc:sldLayoutMkLst>
          <pc:spChg chg="mod">
            <ac:chgData name="Vito Baggiolini" userId="c27132c6-f306-405f-aa13-b2d9a1be6ccf" providerId="ADAL" clId="{086949EE-B1F7-4F8E-B91C-1D0C645A824D}" dt="2025-01-22T15:29:57.940" v="1" actId="14100"/>
            <ac:spMkLst>
              <pc:docMk/>
              <pc:sldMasterMk cId="2460954070" sldId="2147483660"/>
              <pc:sldLayoutMk cId="949138452" sldId="2147483662"/>
              <ac:spMk id="2" creationId="{00000000-0000-0000-0000-000000000000}"/>
            </ac:spMkLst>
          </pc:spChg>
          <pc:spChg chg="mod">
            <ac:chgData name="Vito Baggiolini" userId="c27132c6-f306-405f-aa13-b2d9a1be6ccf" providerId="ADAL" clId="{086949EE-B1F7-4F8E-B91C-1D0C645A824D}" dt="2025-01-22T15:30:01.593" v="2" actId="14100"/>
            <ac:spMkLst>
              <pc:docMk/>
              <pc:sldMasterMk cId="2460954070" sldId="2147483660"/>
              <pc:sldLayoutMk cId="949138452" sldId="2147483662"/>
              <ac:spMk id="3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8110D-8195-4747-A5CC-06649C44060F}" type="datetimeFigureOut">
              <a:rPr lang="en-150" smtClean="0"/>
              <a:t>03/02/2025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BC84F-AFC6-4205-940B-E0D3E1DC5ABD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11740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BC84F-AFC6-4205-940B-E0D3E1DC5ABD}" type="slidenum">
              <a:rPr lang="en-150" smtClean="0"/>
              <a:t>19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25893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153D1-CEF8-EC1C-75F4-BD819A3D1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1DF6C6-A324-0EB1-23EC-651D5947F3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8F56A2-E7BE-22F0-2198-6088AD9781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330FA5-5E83-9C17-0956-A9E4F84C77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BC84F-AFC6-4205-940B-E0D3E1DC5ABD}" type="slidenum">
              <a:rPr lang="en-150" smtClean="0"/>
              <a:t>20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757244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BC84F-AFC6-4205-940B-E0D3E1DC5ABD}" type="slidenum">
              <a:rPr lang="en-150" smtClean="0"/>
              <a:t>28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239109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2FCFDB-EB7B-4C12-A137-3E634620B5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6653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8BB3-EAC1-434E-B49D-EDFA6AD93D94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584C2-8660-4E13-8A83-1DF136FBF94B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43E7-B155-4661-A581-0270E6CCCE3A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5AACA-3841-4E64-8484-9E76CC21AD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FB7EBE-1848-4887-8A8A-64AC9DDF21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51CC3-A8F8-4752-B4E0-7C7564BAD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EB2-44A8-41A5-A8EB-3765F528D496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9DABF-AE1C-4DD3-9E2F-BD376C5FB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4BED9-2DFA-4897-B7FE-D3CD3A516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910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7F8F0-3F78-47EF-A20A-90CBB3AFB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805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12626-3A40-430E-A323-B6D805255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09"/>
            <a:ext cx="10515600" cy="49047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324FC-AEE4-4CAA-9A8F-8493D1EA2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66F9-DA76-4723-ACFF-C4B3DF801552}" type="datetime1">
              <a:rPr lang="en-US" smtClean="0"/>
              <a:t>2/3/2025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44927-2D48-405D-A209-39C1D24C0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883D0-5186-48D7-AAEE-5767110F2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9FED0-5024-4F07-A474-C628526C9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5AC53-D1A5-4C53-AFEE-EA9224B1B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A523C-AA5F-4CBA-976D-6302D3BFD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DF9EE-3CD3-49C5-AF45-1562558DC3E1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51614-47C8-4697-AB86-FAF694A09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2C420-A9E1-4224-9732-4A3AE9BA2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01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6EC1B-8CF3-4EE2-B978-735C959F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7F469-D0B4-4254-A979-75B85D509D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EBF672-F11E-4B79-8E12-A7824F91F6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37D41B-F693-4957-A953-629D8E99B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4447-2B24-4055-BEBD-672703CCD1A4}" type="datetime1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7C2E6F-90B3-4197-9391-8442B8C5A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A089A-4BC0-4CD3-B3A5-4CA19D52E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31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15FA1-F4A4-4F8C-9905-10EDCDF1F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52030-CF33-4D41-8D61-3F65773503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73D699-0380-441F-BE6B-248E9A5007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FBC934-22F3-4F3D-BFC5-883B56C72C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FB9A23-8939-4BF4-B4B8-49BEC95D75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082A57-022C-478D-B345-06963284E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2FD2-3CC8-4E86-9A73-DBF6ABABC291}" type="datetime1">
              <a:rPr lang="en-US" smtClean="0"/>
              <a:t>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DEA5BC-9FB6-4D8F-8C0D-5C05F802D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975713-7837-4D14-9343-B37F07336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72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D6B9E-0B7D-4DD7-B49E-3443EE7D3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669C4-389F-41D9-A239-B411849A6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CC5C-6D34-42E7-8363-50E4074A4819}" type="datetime1">
              <a:rPr lang="en-US" smtClean="0"/>
              <a:t>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5E28-7B1A-43D7-ADCE-05ABF0AAF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E929C-7156-4D32-A197-1A32D09EE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696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CF7A61-965D-4291-AAA8-1E2B5A07C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B0F-8994-45E1-906B-E4289EC900BE}" type="datetime1">
              <a:rPr lang="en-US" smtClean="0"/>
              <a:t>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658766-5806-4C98-BB41-0787C550B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35E189-FD00-4A6C-B67F-8D8CB304D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5236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8D663-5770-4683-8087-EB5E0C45E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89EFA-CCE3-4540-B842-485EF0467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2E301E-B257-4CD7-A79F-D4D086E6BB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6C7643-814D-47CB-8FFD-64A4A8712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8A2C-D0D5-4AC6-9642-FD423F15F8CA}" type="datetime1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2B01B-14D3-4D90-B187-A4AC61D30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08F752-C757-482A-B9B9-EC10EDCD6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099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2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7072"/>
            <a:ext cx="10515600" cy="48598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D8855-AB73-4721-B4A3-7D4285A65B54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BF02B-9762-4E25-84C9-3E15C07C0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59E5FC-A38A-4C59-B6E4-38DACFF86F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8B0FA-11BF-4F7F-BE25-AD1BC771C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1A24-EF9A-4A01-AD0A-B97FF6E61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D6520-7EEE-41B1-8CD9-44FA3E80D47A}" type="datetime1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A5F42F-1A8D-49AB-AC36-BDCF6C3E8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FCE8FC-40DC-4ECB-BF3E-8F9AA3B8F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247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CB406-F92C-4348-967A-EBD92DEDE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CD45BB-5563-4800-AC34-E12436A2D4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79C15-DA04-40C1-B544-9D921EBB4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A669-1BEB-42BB-A9CD-6B6079D02E85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6ECD54-7147-4419-9BD5-22F196042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A613B-1DAD-4393-B30D-92B5E1388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61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5F0ACC-ABCF-4D1B-8D8F-557AC57382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4E9BD0-8217-4128-B402-67676F054C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E056F-5484-4FE0-9EB0-F1B674EC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594A-11B9-4918-92CE-0FEDF8982A0C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A513A-C0A7-4D95-B91C-E26D1BE14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A3DF2-D29F-458A-82CC-EC493D29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88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1EF05-C423-435E-92F3-374172E8E7D3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BA88A-9E4E-4C8C-8FF5-21A3F9C4690B}" type="datetime1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4995A-6FE9-4DDA-83F1-90FE1CB2575D}" type="datetime1">
              <a:rPr lang="en-US" smtClean="0"/>
              <a:t>2/3/2025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D468-B6BF-4FFE-AF59-C1A80607C636}" type="datetime1">
              <a:rPr lang="en-US" smtClean="0"/>
              <a:t>2/3/2025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C8764-27E5-4C40-B0BC-460C0F8A5547}" type="datetime1">
              <a:rPr lang="en-US" smtClean="0"/>
              <a:t>2/3/2025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75CE-12A7-4A31-9453-3D3DD09460F9}" type="datetime1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E63B-648F-4BF4-BD20-D8F6C22CF226}" type="datetime1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D6CB01-B5E4-43D8-AD0C-F4F589CAE822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B6A6B1-16CE-421C-9E60-43F056F0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A0273-3CD2-4475-A718-720017446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CC9D4-D460-4860-856F-0A22412AA1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805C7-F14B-407C-BF56-E48B3AD2E8A2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D75EC-6B7D-4DA3-8EC6-49B406A8DC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41212-1167-4081-AC04-57DCD19E4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774CF-9470-4DF4-8B9F-7E00EFB2B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96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27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spark.apache.org/docs/latest/api/python/user_guide/pandas_on_spark/supported_pandas_api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39972/contributions/6159175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vbaggiol/acc-bpt-nx-api/-/tree/mast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14C815-13D7-CA28-58BB-9132D756D2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150" dirty="0"/>
              <a:t>Ideas for a NXCALS API based on Pandas-on-Spark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06A34E4-D00D-6415-C4A7-40DA079E40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150" dirty="0"/>
              <a:t>Vito Baggiolini, with work from Michi Hostettler </a:t>
            </a:r>
          </a:p>
          <a:p>
            <a:pPr algn="r"/>
            <a:r>
              <a:rPr lang="en-150" dirty="0"/>
              <a:t>and input from Guido , Riccardo, Foteini,  Alex, </a:t>
            </a:r>
          </a:p>
          <a:p>
            <a:pPr algn="r"/>
            <a:r>
              <a:rPr lang="en-150" dirty="0"/>
              <a:t>and the NXCALS team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F9690F-779D-1EA5-42F5-D8AB64AE5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D07A38-A1D6-D7F4-8C7F-5F368EFF7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962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5754884-29B5-453F-C41C-79CAE3A5B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89137" y="881050"/>
            <a:ext cx="14681137" cy="58945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308F15F-1B3E-CC80-B5F8-4FF3F475DD14}"/>
              </a:ext>
            </a:extLst>
          </p:cNvPr>
          <p:cNvGrpSpPr/>
          <p:nvPr/>
        </p:nvGrpSpPr>
        <p:grpSpPr>
          <a:xfrm>
            <a:off x="-304800" y="1651915"/>
            <a:ext cx="12496800" cy="3554169"/>
            <a:chOff x="-304800" y="2485986"/>
            <a:chExt cx="12496800" cy="355416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76DCF77-3722-9314-0DD4-9ECFB9802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45280" y="2485986"/>
              <a:ext cx="10446720" cy="34736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4AC0E10-7AEB-2503-6AC2-FD45D540D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04800" y="2553621"/>
              <a:ext cx="2755900" cy="3486534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4204684-4237-8C45-3FEC-5E2B2BA17CA3}"/>
              </a:ext>
            </a:extLst>
          </p:cNvPr>
          <p:cNvGrpSpPr>
            <a:grpSpLocks noChangeAspect="1"/>
          </p:cNvGrpSpPr>
          <p:nvPr/>
        </p:nvGrpSpPr>
        <p:grpSpPr>
          <a:xfrm>
            <a:off x="1745280" y="2855549"/>
            <a:ext cx="10307694" cy="6998043"/>
            <a:chOff x="688490" y="5076825"/>
            <a:chExt cx="8335881" cy="5659351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0F55A74-26C8-1B72-9691-455166D9E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1466"/>
            <a:stretch/>
          </p:blipFill>
          <p:spPr>
            <a:xfrm>
              <a:off x="6986021" y="5076825"/>
              <a:ext cx="2038350" cy="565935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D4BBFA2-D335-F508-ADAD-C33C194C26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8490" y="5076825"/>
              <a:ext cx="6381750" cy="5391150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3919DB4-8457-4FE7-655E-C150ACC93F72}"/>
              </a:ext>
            </a:extLst>
          </p:cNvPr>
          <p:cNvSpPr txBox="1"/>
          <p:nvPr/>
        </p:nvSpPr>
        <p:spPr>
          <a:xfrm>
            <a:off x="866273" y="72190"/>
            <a:ext cx="9604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3200" dirty="0"/>
              <a:t>Get values for device/properties in a p-o-s DataFrame</a:t>
            </a:r>
            <a:endParaRPr lang="en-15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D241B7-D42D-D8E6-F9B3-9C8909146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2ADDEE-5356-5D7B-7251-F6F8D9B30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C905533-2821-810F-8109-8A129CAE1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04" y="630968"/>
            <a:ext cx="10789733" cy="7266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E7FE15-0030-758E-2102-B4F531939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032" y="1357624"/>
            <a:ext cx="6819900" cy="2876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FA422E-625B-9C65-C6FF-15D41DC582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475" y="3096688"/>
            <a:ext cx="11951050" cy="36718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92EABA-7375-B6D0-0EA8-97962988B24A}"/>
              </a:ext>
            </a:extLst>
          </p:cNvPr>
          <p:cNvSpPr txBox="1"/>
          <p:nvPr/>
        </p:nvSpPr>
        <p:spPr>
          <a:xfrm>
            <a:off x="866273" y="72190"/>
            <a:ext cx="72481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3200" dirty="0"/>
              <a:t>Get Fundamentals in a p-o-s DataFrame</a:t>
            </a:r>
            <a:endParaRPr lang="en-15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1D99AB-4168-8524-4CA1-AF53F871B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10E072-3109-C5A2-9708-E573FC74B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6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699C5F-B3BE-12CC-B855-394D5A23D7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" r="46241"/>
          <a:stretch/>
        </p:blipFill>
        <p:spPr>
          <a:xfrm>
            <a:off x="371475" y="1207761"/>
            <a:ext cx="8391525" cy="517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08564A-C8D5-4922-5E3B-E98A628722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487" y="2752421"/>
            <a:ext cx="6643688" cy="33466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9173AC-71E0-1D17-4623-E4A096885B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830"/>
          <a:stretch/>
        </p:blipFill>
        <p:spPr>
          <a:xfrm>
            <a:off x="3528811" y="1799286"/>
            <a:ext cx="7206804" cy="5179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77D2B3-E06B-3A07-09AB-0EB0844BB5CC}"/>
              </a:ext>
            </a:extLst>
          </p:cNvPr>
          <p:cNvSpPr txBox="1"/>
          <p:nvPr/>
        </p:nvSpPr>
        <p:spPr>
          <a:xfrm>
            <a:off x="866273" y="72190"/>
            <a:ext cx="64089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3200" dirty="0"/>
              <a:t>Get LSA Trims in a p-o-s DataFrame</a:t>
            </a:r>
            <a:endParaRPr lang="en-15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A8A3A2-684C-26F7-D02F-9F984132F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AF0B6A-1740-2D03-8DD0-8C82CCD04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242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C3977C-5E4F-A6C8-3F50-DC4049984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7980" y="1107505"/>
            <a:ext cx="13248420" cy="6491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21908-2E2B-A041-E51E-37F2A75A0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47950"/>
            <a:ext cx="12115800" cy="1419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4529917-4D75-8277-DBA6-350E6BB9EC5E}"/>
              </a:ext>
            </a:extLst>
          </p:cNvPr>
          <p:cNvSpPr txBox="1"/>
          <p:nvPr/>
        </p:nvSpPr>
        <p:spPr>
          <a:xfrm>
            <a:off x="866273" y="72190"/>
            <a:ext cx="5403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3200" dirty="0"/>
              <a:t>Get Fills in a p-o-s DataFrame</a:t>
            </a:r>
            <a:endParaRPr lang="en-15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8C0BD7-792C-EF23-76D5-3EB75BFA4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693053-010E-3A21-610E-827CF026F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37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33617-2A30-FB34-607B-BBA1302CF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A3341D2-BD87-471D-AFEF-721EAD9100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30" y="664224"/>
            <a:ext cx="8157148" cy="6176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D86C33-9425-08B3-DBA9-C40A7BC9B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529" y="1397168"/>
            <a:ext cx="9332965" cy="54387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7251D0-F56F-195B-B699-FCE703A5EE3B}"/>
              </a:ext>
            </a:extLst>
          </p:cNvPr>
          <p:cNvSpPr txBox="1"/>
          <p:nvPr/>
        </p:nvSpPr>
        <p:spPr>
          <a:xfrm>
            <a:off x="866273" y="72190"/>
            <a:ext cx="5879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3200" dirty="0"/>
              <a:t>Get Modes in a p-o-s DataFrame</a:t>
            </a:r>
            <a:endParaRPr lang="en-15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A8D489-5F2D-FC0B-4721-B4E04CE22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0E37B-3604-41A6-E7A2-DA568D5A5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40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6F140-EC1F-C905-6C99-87DDB72605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49639-9D7E-BB3E-F772-EE688F828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150" dirty="0"/>
              <a:t>2.</a:t>
            </a:r>
            <a:r>
              <a:rPr lang="en-US" dirty="0"/>
              <a:t> </a:t>
            </a:r>
            <a:r>
              <a:rPr lang="en-150" sz="5400" dirty="0"/>
              <a:t>Get PSB intensities sent to ISO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A0BD819-7D59-0E9A-A312-7E998DAC87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G</a:t>
            </a:r>
            <a:r>
              <a:rPr lang="en-150" dirty="0">
                <a:solidFill>
                  <a:schemeClr val="tx1"/>
                </a:solidFill>
              </a:rPr>
              <a:t>et PSB intensities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Get Fundamentals and filter for ISO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Merge fundamentals with PSB intensities to keep only ISO values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A3DEE2-723B-2A44-5168-3978A682D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E1C954-7BE0-DE51-37C3-9F8AA9125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70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3C06CA7-1090-CB69-9FF8-947970D77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63" y="256381"/>
            <a:ext cx="11492964" cy="934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4370F9-543E-8AB1-F738-98EE04583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432" y="1433606"/>
            <a:ext cx="10449621" cy="7786299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8A9B646-200C-4E5C-9A0F-4010F3071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AD505-365D-A222-7F80-AB0CC9F81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8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D21CF-EBC5-B00C-1F20-67E9F9FA6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3D94F1-633C-6988-24E9-0FD2B72B8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" y="390213"/>
            <a:ext cx="11416792" cy="7688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CA0804-F84C-6715-6216-66390A50D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032" y="1357624"/>
            <a:ext cx="6819900" cy="2876550"/>
          </a:xfrm>
          <a:prstGeom prst="rect">
            <a:avLst/>
          </a:prstGeom>
        </p:spPr>
      </p:pic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CE012740-86BB-3BAB-D7FA-D29A9EA27E3E}"/>
              </a:ext>
            </a:extLst>
          </p:cNvPr>
          <p:cNvSpPr/>
          <p:nvPr/>
        </p:nvSpPr>
        <p:spPr>
          <a:xfrm>
            <a:off x="228600" y="1629923"/>
            <a:ext cx="4203700" cy="695151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sz="3200" dirty="0"/>
              <a:t>Already seen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6E300A-3EE2-9F85-D0F4-40E2569F0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237" y="2795899"/>
            <a:ext cx="11439525" cy="35147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A4CE76-1817-FC78-B82B-8A8682984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863673-8E12-05D8-4DD0-03027E6E3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71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73F76-3DC5-5B39-0CF4-A282156A1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28" y="2163306"/>
            <a:ext cx="5941896" cy="36907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56FC44-E56F-4833-BBAB-D74D8435E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508" y="2163306"/>
            <a:ext cx="5779687" cy="34729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AB25A2-04BD-E3EF-8DCA-EA27508419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728" y="1003913"/>
            <a:ext cx="11645250" cy="10209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487361-EA95-9B42-2460-E5077ACC3D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928" y="133349"/>
            <a:ext cx="11100886" cy="6381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1EAE6E-BD28-35AA-0703-4405BDF808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928" y="5992574"/>
            <a:ext cx="11324087" cy="61338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62B4C1-E02D-4128-EA28-F3FD8995E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A06558-8A27-CC29-13AA-E43E5B241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9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154A84D1-5C0B-A8B5-8FA9-77E525947990}"/>
              </a:ext>
            </a:extLst>
          </p:cNvPr>
          <p:cNvGrpSpPr/>
          <p:nvPr/>
        </p:nvGrpSpPr>
        <p:grpSpPr>
          <a:xfrm>
            <a:off x="5791879" y="1503689"/>
            <a:ext cx="9402503" cy="7463263"/>
            <a:chOff x="6108192" y="1521596"/>
            <a:chExt cx="9402503" cy="746326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850AF4E-D6F4-D641-87AA-3C320D3D2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8192" y="1978796"/>
              <a:ext cx="9402503" cy="7006063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0D23801B-E3C9-7ED2-DFCE-D1B68C96F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11059" y="1521596"/>
              <a:ext cx="1695450" cy="457200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8E118E0-8264-B00A-2A81-7F0E057BAF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67417"/>
            <a:ext cx="5779687" cy="3472996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7DA8999C-2EB4-B073-9639-EC211F515260}"/>
              </a:ext>
            </a:extLst>
          </p:cNvPr>
          <p:cNvGrpSpPr/>
          <p:nvPr/>
        </p:nvGrpSpPr>
        <p:grpSpPr>
          <a:xfrm>
            <a:off x="0" y="3157728"/>
            <a:ext cx="6108192" cy="5369103"/>
            <a:chOff x="0" y="2645664"/>
            <a:chExt cx="6108192" cy="5369103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B03127C-4BA8-15D1-25A8-D610C60843CC}"/>
                </a:ext>
              </a:extLst>
            </p:cNvPr>
            <p:cNvGrpSpPr/>
            <p:nvPr/>
          </p:nvGrpSpPr>
          <p:grpSpPr>
            <a:xfrm>
              <a:off x="0" y="2645664"/>
              <a:ext cx="2671191" cy="2658618"/>
              <a:chOff x="0" y="2645664"/>
              <a:chExt cx="2671191" cy="2658618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6253E05-0EED-18B9-28E9-E5AE65722C7D}"/>
                  </a:ext>
                </a:extLst>
              </p:cNvPr>
              <p:cNvSpPr/>
              <p:nvPr/>
            </p:nvSpPr>
            <p:spPr>
              <a:xfrm>
                <a:off x="0" y="2645664"/>
                <a:ext cx="2671191" cy="33451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D00AF6C-DAF6-35AC-BBAA-40BEA6EB48C5}"/>
                  </a:ext>
                </a:extLst>
              </p:cNvPr>
              <p:cNvSpPr/>
              <p:nvPr/>
            </p:nvSpPr>
            <p:spPr>
              <a:xfrm>
                <a:off x="0" y="3226689"/>
                <a:ext cx="2671191" cy="33451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386C291-AAC6-3674-ABB1-D9AA2793D769}"/>
                  </a:ext>
                </a:extLst>
              </p:cNvPr>
              <p:cNvSpPr/>
              <p:nvPr/>
            </p:nvSpPr>
            <p:spPr>
              <a:xfrm>
                <a:off x="0" y="3807714"/>
                <a:ext cx="2671191" cy="33451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A7CD998-F179-2036-F218-D14B1AEF7EB1}"/>
                  </a:ext>
                </a:extLst>
              </p:cNvPr>
              <p:cNvSpPr/>
              <p:nvPr/>
            </p:nvSpPr>
            <p:spPr>
              <a:xfrm>
                <a:off x="0" y="4388739"/>
                <a:ext cx="2671191" cy="33451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6CC1776-E9E3-27A2-8453-2AA6ABAE003E}"/>
                  </a:ext>
                </a:extLst>
              </p:cNvPr>
              <p:cNvSpPr/>
              <p:nvPr/>
            </p:nvSpPr>
            <p:spPr>
              <a:xfrm>
                <a:off x="0" y="4969764"/>
                <a:ext cx="2671191" cy="33451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42A74F9-FCF6-F352-74A7-F9CCB35EA67E}"/>
                </a:ext>
              </a:extLst>
            </p:cNvPr>
            <p:cNvGrpSpPr/>
            <p:nvPr/>
          </p:nvGrpSpPr>
          <p:grpSpPr>
            <a:xfrm>
              <a:off x="2671191" y="2779776"/>
              <a:ext cx="3437001" cy="4682793"/>
              <a:chOff x="2671191" y="2779776"/>
              <a:chExt cx="3437001" cy="4682793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29945C43-F59D-1E3A-A37D-DCB513D4B1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71191" y="2779776"/>
                <a:ext cx="3437001" cy="322846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02C7DDE2-033E-F151-D2D3-3FCFC9B0C9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71191" y="3429000"/>
                <a:ext cx="3424809" cy="959739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EFA0B675-06DC-D82C-1CEA-BB95D6B3D4C7}"/>
                  </a:ext>
                </a:extLst>
              </p:cNvPr>
              <p:cNvCxnSpPr>
                <a:cxnSpLocks/>
                <a:stCxn id="17" idx="3"/>
              </p:cNvCxnSpPr>
              <p:nvPr/>
            </p:nvCxnSpPr>
            <p:spPr>
              <a:xfrm>
                <a:off x="2671191" y="3974973"/>
                <a:ext cx="2851785" cy="2883027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9B440E0C-DB4B-4D68-D1F8-5566E911E8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3383" y="4551426"/>
                <a:ext cx="2380256" cy="2911143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71771B0-6C22-B661-02AC-23E04C8B8763}"/>
                </a:ext>
              </a:extLst>
            </p:cNvPr>
            <p:cNvCxnSpPr>
              <a:cxnSpLocks/>
            </p:cNvCxnSpPr>
            <p:nvPr/>
          </p:nvCxnSpPr>
          <p:spPr>
            <a:xfrm>
              <a:off x="2695575" y="5086782"/>
              <a:ext cx="1948434" cy="2927985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D2644756-0CCA-A9D3-DE9D-49D0C41DD5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480" y="273289"/>
            <a:ext cx="10673583" cy="106937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1D7868D-0B86-7531-F750-324B8BF5D7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016" y="1936143"/>
            <a:ext cx="1857375" cy="48577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A829A-45A3-94F8-85B1-DC96B6616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5583F-63EA-C497-CB7C-49A1E1007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3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DCA12-34D3-B4FB-CE5E-3861A1ABF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What is this API?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BD02B-CE5C-83EA-DC64-85340F468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17072"/>
            <a:ext cx="10784305" cy="5175802"/>
          </a:xfrm>
        </p:spPr>
        <p:txBody>
          <a:bodyPr>
            <a:normAutofit fontScale="92500" lnSpcReduction="10000"/>
          </a:bodyPr>
          <a:lstStyle/>
          <a:p>
            <a:r>
              <a:rPr lang="en-150" dirty="0"/>
              <a:t>Purpose:</a:t>
            </a:r>
          </a:p>
          <a:p>
            <a:pPr lvl="1"/>
            <a:r>
              <a:rPr lang="en-150" dirty="0"/>
              <a:t>Make it easier for people to use NXCALS</a:t>
            </a:r>
          </a:p>
          <a:p>
            <a:pPr lvl="1"/>
            <a:r>
              <a:rPr lang="en-150" dirty="0"/>
              <a:t>Enable the use of Pandas on the NXCALS cluster</a:t>
            </a:r>
          </a:p>
          <a:p>
            <a:pPr lvl="1"/>
            <a:r>
              <a:rPr lang="en-150" dirty="0"/>
              <a:t>Achieve better performance thanks to this</a:t>
            </a:r>
          </a:p>
          <a:p>
            <a:r>
              <a:rPr lang="en-150" dirty="0"/>
              <a:t>What is Pandas-on-Spark?</a:t>
            </a:r>
          </a:p>
          <a:p>
            <a:pPr lvl="1"/>
            <a:r>
              <a:rPr lang="en-150" dirty="0"/>
              <a:t>An implementation of the Pandas API on top of (</a:t>
            </a:r>
            <a:r>
              <a:rPr lang="en-150" dirty="0" err="1"/>
              <a:t>Py</a:t>
            </a:r>
            <a:r>
              <a:rPr lang="en-150" dirty="0"/>
              <a:t>)Spark</a:t>
            </a:r>
          </a:p>
          <a:p>
            <a:pPr lvl="1"/>
            <a:r>
              <a:rPr lang="en-150" dirty="0"/>
              <a:t>A tool to process data on the NXCALS cluster using the Pandas API</a:t>
            </a:r>
          </a:p>
          <a:p>
            <a:r>
              <a:rPr lang="en-150" dirty="0"/>
              <a:t>And this API?</a:t>
            </a:r>
          </a:p>
          <a:p>
            <a:pPr lvl="1"/>
            <a:r>
              <a:rPr lang="en-150" dirty="0"/>
              <a:t>Methods to load different kinds of data into Pandas-on-Spark </a:t>
            </a:r>
            <a:r>
              <a:rPr lang="en-150" dirty="0" err="1"/>
              <a:t>DataFrames</a:t>
            </a:r>
            <a:endParaRPr lang="en-150" dirty="0"/>
          </a:p>
          <a:p>
            <a:pPr lvl="1"/>
            <a:r>
              <a:rPr lang="en-150" dirty="0"/>
              <a:t>Built on a library that Michi Hostettler has developed, using PySpark</a:t>
            </a:r>
          </a:p>
          <a:p>
            <a:pPr lvl="1"/>
            <a:r>
              <a:rPr lang="en-150" dirty="0"/>
              <a:t>Used by ~15 people from OP and ABT in the Beam Performance Tracking (BPT) project</a:t>
            </a:r>
          </a:p>
          <a:p>
            <a:pPr lvl="1"/>
            <a:r>
              <a:rPr lang="en-150" dirty="0"/>
              <a:t>Adapted to use Pandas-on-Spark for this Proof-of-concept prototype</a:t>
            </a:r>
          </a:p>
          <a:p>
            <a:pPr lvl="1"/>
            <a:r>
              <a:rPr lang="en-150" dirty="0"/>
              <a:t>Extended to also provide “</a:t>
            </a:r>
            <a:r>
              <a:rPr lang="en-150" dirty="0" err="1"/>
              <a:t>beam_info</a:t>
            </a:r>
            <a:r>
              <a:rPr lang="en-150" dirty="0"/>
              <a:t>” to do cross-machine correlation</a:t>
            </a:r>
          </a:p>
          <a:p>
            <a:endParaRPr lang="en-150" dirty="0"/>
          </a:p>
          <a:p>
            <a:endParaRPr lang="en-15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29CE8E-5C0E-3B08-AA0D-28CBB37EA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6D4EB3-7126-AC12-873A-C04FA1ED2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64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23DC3-45C2-1217-0F85-38CB2FC07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B6BB7533-76FB-BCD9-BD5A-B62517E06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80" y="273289"/>
            <a:ext cx="10673583" cy="10693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9BADA5-FF19-699A-6958-09ACCF343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480" y="1656347"/>
            <a:ext cx="11821520" cy="673565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939F28E-B8A7-DB76-493A-1921F5E57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8FE6DA-1FE9-92E7-FD07-35C7A5122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571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67FB9-373E-EDC1-4074-456E2FD65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150" sz="5400" dirty="0"/>
              <a:t>3. PS intensity Statistics per USER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93680-D94A-D28A-8524-1E28757281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Get Intensities values and Selectors from PR.BCT/</a:t>
            </a:r>
            <a:r>
              <a:rPr lang="en-150" dirty="0" err="1">
                <a:solidFill>
                  <a:schemeClr val="tx1"/>
                </a:solidFill>
              </a:rPr>
              <a:t>HotspotIntensity</a:t>
            </a:r>
            <a:endParaRPr lang="en-15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Filter out CPS.USER.ZERO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Calculate transmission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Group by selectors and aggregate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69609A-6507-DB0A-764D-43E27D520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85A9EB-91B2-1213-818E-10E6AC26A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94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22446-9552-A95B-47A3-98AE06BAA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FC02D6-3B3B-4BA9-9132-D303F6EB0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8885" y="869412"/>
            <a:ext cx="14681137" cy="58945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6774460B-40A4-6CE3-56DC-1359668E7141}"/>
              </a:ext>
            </a:extLst>
          </p:cNvPr>
          <p:cNvGrpSpPr/>
          <p:nvPr/>
        </p:nvGrpSpPr>
        <p:grpSpPr>
          <a:xfrm>
            <a:off x="-203200" y="2485986"/>
            <a:ext cx="12496800" cy="3554169"/>
            <a:chOff x="-304800" y="2485986"/>
            <a:chExt cx="12496800" cy="355416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722FF32-E160-42C5-8B23-A4866BF58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45280" y="2485986"/>
              <a:ext cx="10446720" cy="34736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BF79BD0-2FB1-0ACF-DC17-BE58745827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04800" y="2553621"/>
              <a:ext cx="2755900" cy="3486534"/>
            </a:xfrm>
            <a:prstGeom prst="rect">
              <a:avLst/>
            </a:prstGeom>
          </p:spPr>
        </p:pic>
      </p:grp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6392001D-7FFB-9553-5623-D3BF30BBD5C1}"/>
              </a:ext>
            </a:extLst>
          </p:cNvPr>
          <p:cNvSpPr/>
          <p:nvPr/>
        </p:nvSpPr>
        <p:spPr>
          <a:xfrm>
            <a:off x="7581900" y="93755"/>
            <a:ext cx="4203700" cy="695151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sz="3200" dirty="0"/>
              <a:t>Already seen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969471-867D-E172-B3CC-13A0DB2E3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26C2FF-F2B3-BF7B-314E-1EE48F23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13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31105C1-83C0-68C3-5536-715518C31A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197"/>
          <a:stretch/>
        </p:blipFill>
        <p:spPr>
          <a:xfrm>
            <a:off x="-1" y="115887"/>
            <a:ext cx="10111645" cy="13573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323845-84E5-9ECF-42E3-F4C5A7D3D8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05" y="2414796"/>
            <a:ext cx="8313048" cy="392182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C597FDE-5979-8F04-A396-F28B0B832CAF}"/>
              </a:ext>
            </a:extLst>
          </p:cNvPr>
          <p:cNvGrpSpPr/>
          <p:nvPr/>
        </p:nvGrpSpPr>
        <p:grpSpPr>
          <a:xfrm>
            <a:off x="0" y="1590261"/>
            <a:ext cx="10110607" cy="4799000"/>
            <a:chOff x="0" y="1590261"/>
            <a:chExt cx="10110607" cy="479900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A23F098-8E8A-31C6-7718-DAE57A7CD216}"/>
                </a:ext>
              </a:extLst>
            </p:cNvPr>
            <p:cNvGrpSpPr/>
            <p:nvPr/>
          </p:nvGrpSpPr>
          <p:grpSpPr>
            <a:xfrm>
              <a:off x="0" y="1590261"/>
              <a:ext cx="10110607" cy="4774936"/>
              <a:chOff x="0" y="1590261"/>
              <a:chExt cx="10110607" cy="477493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4A8586D-4646-09D5-0A76-2371DFB9C8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1590261"/>
                <a:ext cx="9741707" cy="503582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3AC9618-1474-916C-9816-67C432F23C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605" y="2287664"/>
                <a:ext cx="9876002" cy="4077533"/>
              </a:xfrm>
              <a:prstGeom prst="rect">
                <a:avLst/>
              </a:prstGeom>
            </p:spPr>
          </p:pic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3391DF6-7573-2797-C037-F2F25F790534}"/>
                </a:ext>
              </a:extLst>
            </p:cNvPr>
            <p:cNvSpPr/>
            <p:nvPr/>
          </p:nvSpPr>
          <p:spPr>
            <a:xfrm>
              <a:off x="8699500" y="2208464"/>
              <a:ext cx="1411107" cy="418079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6AD281E-F527-FAA5-8F77-7C04AC7B3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0B5CE5-5DA0-7941-9C9B-5A194ABCC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8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BD6D3C-A3CA-C44B-4C99-D5EF525FC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74" y="225424"/>
            <a:ext cx="8432891" cy="993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D388AA-2ECE-4E3E-7DA7-D7DBC5E39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819" y="1658937"/>
            <a:ext cx="8432890" cy="485308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A9A541-331E-06C6-EBFB-5F9D31FD2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7ED1B-E1E8-1A1E-F21A-0407CE71A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782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55146D-D198-B178-6617-8B55F31D6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67" y="126516"/>
            <a:ext cx="6067114" cy="29468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C63B48-4FFE-EB3E-0F56-2373392A9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67" y="3050275"/>
            <a:ext cx="7540832" cy="75745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836F945-B613-C5E9-6BE1-A89AA39FF8BC}"/>
              </a:ext>
            </a:extLst>
          </p:cNvPr>
          <p:cNvGrpSpPr/>
          <p:nvPr/>
        </p:nvGrpSpPr>
        <p:grpSpPr>
          <a:xfrm>
            <a:off x="854242" y="1226034"/>
            <a:ext cx="11217108" cy="5505450"/>
            <a:chOff x="854242" y="1226034"/>
            <a:chExt cx="11217108" cy="55054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93CCDC1-7A81-9C35-4928-7CBEA9C42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51250" y="1226034"/>
              <a:ext cx="8420100" cy="550545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AC9FE87-28E1-6426-8AE2-BF4315A45195}"/>
                </a:ext>
              </a:extLst>
            </p:cNvPr>
            <p:cNvSpPr txBox="1"/>
            <p:nvPr/>
          </p:nvSpPr>
          <p:spPr>
            <a:xfrm>
              <a:off x="854242" y="4896853"/>
              <a:ext cx="253216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200" dirty="0"/>
                <a:t>A</a:t>
              </a:r>
              <a:r>
                <a:rPr lang="en-150" sz="3200" dirty="0" err="1"/>
                <a:t>ggregated</a:t>
              </a:r>
              <a:r>
                <a:rPr lang="en-150" sz="3200" dirty="0"/>
                <a:t> </a:t>
              </a:r>
            </a:p>
            <a:p>
              <a:r>
                <a:rPr lang="en-150" sz="3200" dirty="0"/>
                <a:t>over one year</a:t>
              </a:r>
              <a:endParaRPr lang="en-150" dirty="0"/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D1BABD9-9DB1-E84E-E09A-6453E97C5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5724E5-EB4C-1E35-8962-0487E771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5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C1B11E-50A5-636F-D214-A6CED1564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4. Approximative merging of </a:t>
            </a:r>
            <a:r>
              <a:rPr lang="en-150" dirty="0" err="1"/>
              <a:t>cyclestamp</a:t>
            </a:r>
            <a:r>
              <a:rPr lang="en-150" dirty="0"/>
              <a:t> with </a:t>
            </a:r>
            <a:r>
              <a:rPr lang="en-150" dirty="0" err="1"/>
              <a:t>acqStamp</a:t>
            </a:r>
            <a:endParaRPr lang="en-150" sz="54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31A185-A5B0-8C70-49D0-457F97CA6A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Artificially create two </a:t>
            </a:r>
            <a:r>
              <a:rPr lang="en-150" dirty="0" err="1">
                <a:solidFill>
                  <a:schemeClr val="tx1"/>
                </a:solidFill>
              </a:rPr>
              <a:t>DataFrames</a:t>
            </a:r>
            <a:r>
              <a:rPr lang="en-150" dirty="0">
                <a:solidFill>
                  <a:schemeClr val="tx1"/>
                </a:solidFill>
              </a:rPr>
              <a:t> (one with </a:t>
            </a:r>
            <a:r>
              <a:rPr lang="en-150" dirty="0" err="1">
                <a:solidFill>
                  <a:schemeClr val="tx1"/>
                </a:solidFill>
              </a:rPr>
              <a:t>cyclesamp</a:t>
            </a:r>
            <a:r>
              <a:rPr lang="en-150" dirty="0">
                <a:solidFill>
                  <a:schemeClr val="tx1"/>
                </a:solidFill>
              </a:rPr>
              <a:t>, one with </a:t>
            </a:r>
            <a:r>
              <a:rPr lang="en-150" dirty="0" err="1">
                <a:solidFill>
                  <a:schemeClr val="tx1"/>
                </a:solidFill>
              </a:rPr>
              <a:t>acqStamp</a:t>
            </a:r>
            <a:r>
              <a:rPr lang="en-150" dirty="0">
                <a:solidFill>
                  <a:schemeClr val="tx1"/>
                </a:solidFill>
              </a:rPr>
              <a:t>) by selecting column from PR.BCT/</a:t>
            </a:r>
            <a:r>
              <a:rPr lang="en-150" dirty="0" err="1">
                <a:solidFill>
                  <a:schemeClr val="tx1"/>
                </a:solidFill>
              </a:rPr>
              <a:t>HotspotIntensity</a:t>
            </a:r>
            <a:endParaRPr lang="en-15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Use </a:t>
            </a:r>
            <a:r>
              <a:rPr lang="en-150" dirty="0" err="1">
                <a:solidFill>
                  <a:schemeClr val="tx1"/>
                </a:solidFill>
              </a:rPr>
              <a:t>merge_asof</a:t>
            </a:r>
            <a:r>
              <a:rPr lang="en-150" dirty="0">
                <a:solidFill>
                  <a:schemeClr val="tx1"/>
                </a:solidFill>
              </a:rPr>
              <a:t>() to correlate the two </a:t>
            </a:r>
            <a:r>
              <a:rPr lang="en-150" dirty="0" err="1">
                <a:solidFill>
                  <a:schemeClr val="tx1"/>
                </a:solidFill>
              </a:rPr>
              <a:t>DataFrames</a:t>
            </a:r>
            <a:r>
              <a:rPr lang="en-150" dirty="0">
                <a:solidFill>
                  <a:schemeClr val="tx1"/>
                </a:solidFill>
              </a:rPr>
              <a:t> by </a:t>
            </a:r>
            <a:r>
              <a:rPr lang="en-150" dirty="0" err="1">
                <a:solidFill>
                  <a:schemeClr val="tx1"/>
                </a:solidFill>
              </a:rPr>
              <a:t>cyclestamp</a:t>
            </a:r>
            <a:r>
              <a:rPr lang="en-150" dirty="0">
                <a:solidFill>
                  <a:schemeClr val="tx1"/>
                </a:solidFill>
              </a:rPr>
              <a:t> with </a:t>
            </a:r>
            <a:r>
              <a:rPr lang="en-150" dirty="0" err="1">
                <a:solidFill>
                  <a:schemeClr val="tx1"/>
                </a:solidFill>
              </a:rPr>
              <a:t>acqStamp</a:t>
            </a:r>
            <a:endParaRPr lang="en-150" dirty="0">
              <a:solidFill>
                <a:schemeClr val="tx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6F1325-D69B-6C64-7BCF-3545FDD5F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123844-C541-0C59-4711-2DA1986D1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656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F6BAD-6906-C79D-3C62-1BDAA4232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E7A3DF-C4D4-02A7-44D1-CFB111470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8885" y="869412"/>
            <a:ext cx="14681137" cy="58945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8F8EF4D-3E85-76F8-8359-2E48BCFEB0A2}"/>
              </a:ext>
            </a:extLst>
          </p:cNvPr>
          <p:cNvGrpSpPr/>
          <p:nvPr/>
        </p:nvGrpSpPr>
        <p:grpSpPr>
          <a:xfrm>
            <a:off x="-203200" y="2485986"/>
            <a:ext cx="12496800" cy="3554169"/>
            <a:chOff x="-304800" y="2485986"/>
            <a:chExt cx="12496800" cy="355416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7C46652-6DB6-1CFE-587E-8689625EAB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45280" y="2485986"/>
              <a:ext cx="10446720" cy="34736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9C120F9-3F65-D7B0-3582-718425A82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04800" y="2553621"/>
              <a:ext cx="2755900" cy="3486534"/>
            </a:xfrm>
            <a:prstGeom prst="rect">
              <a:avLst/>
            </a:prstGeom>
          </p:spPr>
        </p:pic>
      </p:grp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18546D93-6F58-90E3-C032-89A7226AF4C5}"/>
              </a:ext>
            </a:extLst>
          </p:cNvPr>
          <p:cNvSpPr/>
          <p:nvPr/>
        </p:nvSpPr>
        <p:spPr>
          <a:xfrm>
            <a:off x="7581900" y="93755"/>
            <a:ext cx="4203700" cy="695151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sz="3200" dirty="0"/>
              <a:t>Already seen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F46EDA-DB78-E8CA-1EF3-800E01EAB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7CA838-B3F4-9BCD-F50F-6F64CB46E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087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9E1345B-7EEB-98BC-82A4-DE42D467CD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5822"/>
          <a:stretch/>
        </p:blipFill>
        <p:spPr>
          <a:xfrm>
            <a:off x="168188" y="135283"/>
            <a:ext cx="5676021" cy="19542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A70132-FD42-FDC4-C593-BCE6A2FD94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64896"/>
          <a:stretch/>
        </p:blipFill>
        <p:spPr>
          <a:xfrm>
            <a:off x="4440721" y="41689"/>
            <a:ext cx="2781713" cy="205767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E511DD4-B256-917D-5DFB-0404402056A6}"/>
              </a:ext>
            </a:extLst>
          </p:cNvPr>
          <p:cNvSpPr txBox="1"/>
          <p:nvPr/>
        </p:nvSpPr>
        <p:spPr>
          <a:xfrm>
            <a:off x="8461420" y="573814"/>
            <a:ext cx="33489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3200" dirty="0"/>
              <a:t>field </a:t>
            </a:r>
            <a:r>
              <a:rPr lang="en-150" sz="3200" dirty="0">
                <a:latin typeface="Aptos Mono" panose="020B0009020202020204" pitchFamily="49" charset="0"/>
              </a:rPr>
              <a:t>dcAftEje1</a:t>
            </a:r>
            <a:r>
              <a:rPr lang="en-150" sz="3200" dirty="0"/>
              <a:t> </a:t>
            </a:r>
            <a:br>
              <a:rPr lang="en-150" sz="3200" dirty="0"/>
            </a:br>
            <a:r>
              <a:rPr lang="en-150" sz="3200" dirty="0"/>
              <a:t>with time stamps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D4D17F2-4791-15C4-3604-7C028B92C286}"/>
              </a:ext>
            </a:extLst>
          </p:cNvPr>
          <p:cNvGrpSpPr/>
          <p:nvPr/>
        </p:nvGrpSpPr>
        <p:grpSpPr>
          <a:xfrm>
            <a:off x="168188" y="2182192"/>
            <a:ext cx="11088281" cy="1954281"/>
            <a:chOff x="168188" y="2842592"/>
            <a:chExt cx="11088281" cy="195428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765A8-53FD-67EA-DCE0-E714D7523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8188" y="2842592"/>
              <a:ext cx="7651837" cy="195428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BDDBC3B-D40A-8582-DCEA-BB01CC916F4F}"/>
                </a:ext>
              </a:extLst>
            </p:cNvPr>
            <p:cNvSpPr txBox="1"/>
            <p:nvPr/>
          </p:nvSpPr>
          <p:spPr>
            <a:xfrm>
              <a:off x="8253211" y="3013466"/>
              <a:ext cx="300325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150" sz="3200" dirty="0"/>
                <a:t>field with </a:t>
              </a:r>
              <a:br>
                <a:rPr lang="en-150" sz="3200" dirty="0"/>
              </a:br>
              <a:r>
                <a:rPr lang="en-150" sz="3200" dirty="0" err="1"/>
                <a:t>cyclestamp</a:t>
              </a:r>
              <a:r>
                <a:rPr lang="en-150" sz="3200" dirty="0"/>
                <a:t> and</a:t>
              </a:r>
            </a:p>
            <a:p>
              <a:r>
                <a:rPr lang="en-150" sz="3200" dirty="0" err="1"/>
                <a:t>date_time</a:t>
              </a:r>
              <a:endParaRPr lang="en-150" sz="32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332438B-2F3E-79AB-090D-1288EBC76662}"/>
              </a:ext>
            </a:extLst>
          </p:cNvPr>
          <p:cNvGrpSpPr/>
          <p:nvPr/>
        </p:nvGrpSpPr>
        <p:grpSpPr>
          <a:xfrm>
            <a:off x="168188" y="4180095"/>
            <a:ext cx="10853730" cy="2047875"/>
            <a:chOff x="168188" y="4840495"/>
            <a:chExt cx="10853730" cy="204787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FB4F22F-4A76-948B-6F0B-15A27D41D2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8188" y="4840495"/>
              <a:ext cx="7886700" cy="204787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FDB37CF-D76C-0EF3-D7DA-8BBC2CD1FA34}"/>
                </a:ext>
              </a:extLst>
            </p:cNvPr>
            <p:cNvSpPr txBox="1"/>
            <p:nvPr/>
          </p:nvSpPr>
          <p:spPr>
            <a:xfrm>
              <a:off x="8253211" y="5079602"/>
              <a:ext cx="276870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150" sz="3200" dirty="0"/>
                <a:t>field with </a:t>
              </a:r>
              <a:br>
                <a:rPr lang="en-150" sz="3200" dirty="0"/>
              </a:br>
              <a:r>
                <a:rPr lang="en-150" sz="3200" dirty="0" err="1"/>
                <a:t>acqStamp</a:t>
              </a:r>
              <a:r>
                <a:rPr lang="en-150" sz="3200" dirty="0"/>
                <a:t> and</a:t>
              </a:r>
            </a:p>
            <a:p>
              <a:r>
                <a:rPr lang="en-150" sz="3200" dirty="0" err="1"/>
                <a:t>date_time</a:t>
              </a:r>
              <a:endParaRPr lang="en-150" sz="320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1BF4983-120E-32BF-E3AC-7FB160D7AF8C}"/>
              </a:ext>
            </a:extLst>
          </p:cNvPr>
          <p:cNvSpPr txBox="1"/>
          <p:nvPr/>
        </p:nvSpPr>
        <p:spPr>
          <a:xfrm>
            <a:off x="7651462" y="6192950"/>
            <a:ext cx="4540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3200" dirty="0" err="1"/>
              <a:t>cyclestamp</a:t>
            </a:r>
            <a:r>
              <a:rPr lang="en-150" sz="3200" dirty="0"/>
              <a:t> &lt; </a:t>
            </a:r>
            <a:r>
              <a:rPr lang="en-150" sz="3200" dirty="0" err="1"/>
              <a:t>acqStamp</a:t>
            </a:r>
            <a:r>
              <a:rPr lang="en-150" sz="3200" dirty="0"/>
              <a:t>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1038026-E42B-1D63-B96C-7CBFA303ED19}"/>
              </a:ext>
            </a:extLst>
          </p:cNvPr>
          <p:cNvSpPr/>
          <p:nvPr/>
        </p:nvSpPr>
        <p:spPr>
          <a:xfrm>
            <a:off x="132093" y="144376"/>
            <a:ext cx="4272532" cy="19415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B3C48DA-0379-5AF1-40F0-D81D8CDCF877}"/>
              </a:ext>
            </a:extLst>
          </p:cNvPr>
          <p:cNvSpPr/>
          <p:nvPr/>
        </p:nvSpPr>
        <p:spPr>
          <a:xfrm>
            <a:off x="2887852" y="141643"/>
            <a:ext cx="4272532" cy="19415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4BD5555-9078-2A9A-ABE8-FC589D1F5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B67C49-9275-062E-D858-8EB24CCF0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1128E-AF4E-8F2D-6433-0B33B584D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1449E80-D25B-4A3C-89DB-230D3C6D4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88" y="2791792"/>
            <a:ext cx="7651837" cy="19542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8C6E12-0F4C-774D-5CD0-D068F25DD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88" y="4789695"/>
            <a:ext cx="7886700" cy="20478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3795E6-C029-1674-B8CE-11526453CC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4862" y="3327512"/>
            <a:ext cx="2359139" cy="4920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E064B6-021A-C243-20DE-6EF137837C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4862" y="5262054"/>
            <a:ext cx="2409602" cy="492013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EA923BE-BA20-EF14-F69C-49A7FEC6AAFC}"/>
              </a:ext>
            </a:extLst>
          </p:cNvPr>
          <p:cNvGrpSpPr/>
          <p:nvPr/>
        </p:nvGrpSpPr>
        <p:grpSpPr>
          <a:xfrm>
            <a:off x="309678" y="20429"/>
            <a:ext cx="10834573" cy="2616426"/>
            <a:chOff x="309678" y="20429"/>
            <a:chExt cx="10834573" cy="261642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DE8D0CA-9776-D21F-A11A-BD49D810FDF1}"/>
                </a:ext>
              </a:extLst>
            </p:cNvPr>
            <p:cNvGrpSpPr/>
            <p:nvPr/>
          </p:nvGrpSpPr>
          <p:grpSpPr>
            <a:xfrm>
              <a:off x="309678" y="444292"/>
              <a:ext cx="10834573" cy="2192563"/>
              <a:chOff x="309678" y="415717"/>
              <a:chExt cx="10834573" cy="2192563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2197DE78-74D9-5E53-101B-197A51008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l="-1" r="62768"/>
              <a:stretch/>
            </p:blipFill>
            <p:spPr>
              <a:xfrm>
                <a:off x="309678" y="415717"/>
                <a:ext cx="7270217" cy="689183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2503C7C1-E25C-F715-B6FA-E6367EBA14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l="37626" r="20618"/>
              <a:stretch/>
            </p:blipFill>
            <p:spPr>
              <a:xfrm>
                <a:off x="2990851" y="1167407"/>
                <a:ext cx="8153400" cy="689183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C825230-5B99-3BA0-1B4E-2E8019DDE3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l="79425" r="-439"/>
              <a:stretch/>
            </p:blipFill>
            <p:spPr>
              <a:xfrm>
                <a:off x="6486525" y="1919097"/>
                <a:ext cx="4103398" cy="689183"/>
              </a:xfrm>
              <a:prstGeom prst="rect">
                <a:avLst/>
              </a:prstGeom>
            </p:spPr>
          </p:pic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F986189-3AB7-052F-58AE-F60EA1327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9678" y="20429"/>
              <a:ext cx="4409921" cy="395287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8B14F9-7218-918F-4CDC-2A19F9088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046ABD-237E-F087-140B-9B543FD99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6B97C-BC24-1A48-13DA-DEAEDD061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150" dirty="0"/>
              <a:t>What is this API not?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278AB-3E05-0695-2E98-97D8457E0E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/>
              <a:t>It’s not (yet) a product: </a:t>
            </a:r>
          </a:p>
          <a:p>
            <a:pPr lvl="1"/>
            <a:r>
              <a:rPr lang="en-150" dirty="0"/>
              <a:t>The API (style, method names, arguments, etc) has to be reviewed with you as users</a:t>
            </a:r>
          </a:p>
          <a:p>
            <a:pPr lvl="1"/>
            <a:r>
              <a:rPr lang="en-150" dirty="0"/>
              <a:t>The implementation has to be reviewed by the team and adapted</a:t>
            </a:r>
          </a:p>
          <a:p>
            <a:pPr lvl="1"/>
            <a:r>
              <a:rPr lang="en-150" dirty="0"/>
              <a:t>It is not (yet) optimized for performance</a:t>
            </a:r>
          </a:p>
          <a:p>
            <a:endParaRPr lang="en-150" dirty="0"/>
          </a:p>
          <a:p>
            <a:r>
              <a:rPr lang="en-150" dirty="0"/>
              <a:t>It should not end up as YANAPI (“yet another NXCALS API”)</a:t>
            </a:r>
          </a:p>
          <a:p>
            <a:pPr lvl="1"/>
            <a:r>
              <a:rPr lang="en-150" dirty="0">
                <a:sym typeface="Wingdings" panose="05000000000000000000" pitchFamily="2" charset="2"/>
              </a:rPr>
              <a:t> </a:t>
            </a:r>
            <a:r>
              <a:rPr lang="en-150" dirty="0"/>
              <a:t>Integrate it into PyTimber as a Pandas-on-Spark Flavour?</a:t>
            </a:r>
          </a:p>
          <a:p>
            <a:pPr lvl="1"/>
            <a:endParaRPr lang="en-150" dirty="0"/>
          </a:p>
          <a:p>
            <a:endParaRPr lang="en-150" dirty="0"/>
          </a:p>
          <a:p>
            <a:endParaRPr lang="en-15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2FD897-9BFD-E4CE-021B-842AC3659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68F53A-016C-0B74-828E-FA36A3A41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079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736796-35D1-57D1-5078-1CD1D4985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B81EC91-23C8-A281-E2C3-2D58CA6D7DF1}"/>
              </a:ext>
            </a:extLst>
          </p:cNvPr>
          <p:cNvGrpSpPr/>
          <p:nvPr/>
        </p:nvGrpSpPr>
        <p:grpSpPr>
          <a:xfrm>
            <a:off x="309679" y="444292"/>
            <a:ext cx="10834572" cy="2192563"/>
            <a:chOff x="309679" y="415717"/>
            <a:chExt cx="10834572" cy="219256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5404111-07A6-1B3E-D4C3-0B28A6B88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-1" r="62892"/>
            <a:stretch/>
          </p:blipFill>
          <p:spPr>
            <a:xfrm>
              <a:off x="309679" y="415717"/>
              <a:ext cx="7246154" cy="689183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5999C96-94AB-6E1E-0B41-B92BFE6187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7626" r="20618"/>
            <a:stretch/>
          </p:blipFill>
          <p:spPr>
            <a:xfrm>
              <a:off x="2990851" y="1167407"/>
              <a:ext cx="8153400" cy="68918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4456927-6125-16D7-0AA3-179BB6FCD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79425" r="-439"/>
            <a:stretch/>
          </p:blipFill>
          <p:spPr>
            <a:xfrm>
              <a:off x="6486525" y="1919097"/>
              <a:ext cx="4103398" cy="689183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9FAF1291-8A60-5388-5AE1-E873F4C11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678" y="20429"/>
            <a:ext cx="4409921" cy="3952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516CCB-5DAE-CE11-1DB9-DB9429313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074" y="2775158"/>
            <a:ext cx="9866722" cy="427334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B55136-8D51-6998-F0FC-83F1FB4AC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913D0F-DAA9-5EBE-D264-E972B9255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292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97B63-6E85-3E85-D02B-C69477F7D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150" dirty="0"/>
              <a:t>5. Cross-accelerator correlation: intensities for MTE Beam instances</a:t>
            </a:r>
            <a:br>
              <a:rPr lang="en-150" dirty="0"/>
            </a:br>
            <a:endParaRPr lang="en-15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14AC3B-B608-7530-DFE8-7F394E838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Get “</a:t>
            </a:r>
            <a:r>
              <a:rPr lang="en-150" dirty="0" err="1">
                <a:solidFill>
                  <a:schemeClr val="tx1"/>
                </a:solidFill>
              </a:rPr>
              <a:t>beam_info</a:t>
            </a:r>
            <a:r>
              <a:rPr lang="en-150" dirty="0">
                <a:solidFill>
                  <a:schemeClr val="tx1"/>
                </a:solidFill>
              </a:rPr>
              <a:t>” data describing the BCD  and filter out MTE beams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Get Intensities for PSB, PS and SPS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Use “</a:t>
            </a:r>
            <a:r>
              <a:rPr lang="en-150" dirty="0" err="1">
                <a:solidFill>
                  <a:schemeClr val="tx1"/>
                </a:solidFill>
              </a:rPr>
              <a:t>beam_info</a:t>
            </a:r>
            <a:r>
              <a:rPr lang="en-150" dirty="0">
                <a:solidFill>
                  <a:schemeClr val="tx1"/>
                </a:solidFill>
              </a:rPr>
              <a:t>” data to filter out intensities for MTE beam instances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440504-5D57-BE7D-B996-D11551779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5941ED-E98E-1B55-35DB-548D1630B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495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55">
            <a:extLst>
              <a:ext uri="{FF2B5EF4-FFF2-40B4-BE49-F238E27FC236}">
                <a16:creationId xmlns:a16="http://schemas.microsoft.com/office/drawing/2014/main" id="{DFDC2A07-30DA-49A9-9CDF-515029536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150" dirty="0"/>
              <a:t>Cross-accelerator analysis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25CCB0E-EC4A-4A55-8084-6F8B8110A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/>
              <a:t>Example: BCD with two MTE beam instances</a:t>
            </a:r>
          </a:p>
          <a:p>
            <a:r>
              <a:rPr lang="en-150" dirty="0"/>
              <a:t>Need to extract data belonging to each beam instance in all machines</a:t>
            </a:r>
          </a:p>
          <a:p>
            <a:r>
              <a:rPr lang="en-150" dirty="0"/>
              <a:t>Obtain </a:t>
            </a:r>
            <a:r>
              <a:rPr lang="en-150" dirty="0" err="1"/>
              <a:t>cyclestamps</a:t>
            </a:r>
            <a:r>
              <a:rPr lang="en-150" dirty="0"/>
              <a:t>       belonging to the MTE beam in each machine</a:t>
            </a:r>
          </a:p>
          <a:p>
            <a:r>
              <a:rPr lang="en-150" dirty="0"/>
              <a:t>Each beam instance has a unique </a:t>
            </a:r>
            <a:r>
              <a:rPr lang="en-150" dirty="0" err="1"/>
              <a:t>BeamStamp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55A53-E521-46E1-A5FE-76853CD46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Injector MD Days - Vito Baggiolini BE-CSS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F1362-EB50-4B4E-A7D6-BCA08D8D0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6DA0C-551A-45C4-9D80-1E5AE4B52E1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9C0F29-7DDC-4D34-B9E5-7F901C344F34}"/>
              </a:ext>
            </a:extLst>
          </p:cNvPr>
          <p:cNvSpPr txBox="1"/>
          <p:nvPr/>
        </p:nvSpPr>
        <p:spPr>
          <a:xfrm>
            <a:off x="10903800" y="4346453"/>
            <a:ext cx="251148" cy="444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6E4B6C14-6874-422A-933A-63E68927A784}"/>
              </a:ext>
            </a:extLst>
          </p:cNvPr>
          <p:cNvGrpSpPr/>
          <p:nvPr/>
        </p:nvGrpSpPr>
        <p:grpSpPr>
          <a:xfrm>
            <a:off x="518779" y="3613279"/>
            <a:ext cx="14314739" cy="2646447"/>
            <a:chOff x="531152" y="1166278"/>
            <a:chExt cx="14314739" cy="264644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286EAE7-F060-45C7-9757-F3A5BFBBB751}"/>
                </a:ext>
              </a:extLst>
            </p:cNvPr>
            <p:cNvGrpSpPr/>
            <p:nvPr/>
          </p:nvGrpSpPr>
          <p:grpSpPr>
            <a:xfrm>
              <a:off x="675498" y="1166278"/>
              <a:ext cx="14170393" cy="2168870"/>
              <a:chOff x="675498" y="1166278"/>
              <a:chExt cx="14170393" cy="216887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417D7C5-5EC9-46FD-9666-5E2C703C9E3C}"/>
                  </a:ext>
                </a:extLst>
              </p:cNvPr>
              <p:cNvGrpSpPr/>
              <p:nvPr/>
            </p:nvGrpSpPr>
            <p:grpSpPr>
              <a:xfrm>
                <a:off x="675498" y="1168990"/>
                <a:ext cx="7618999" cy="2166157"/>
                <a:chOff x="247244" y="2649628"/>
                <a:chExt cx="5488122" cy="1288585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8B9A6765-6159-4CAE-AC96-04796B7C63E1}"/>
                    </a:ext>
                  </a:extLst>
                </p:cNvPr>
                <p:cNvGrpSpPr/>
                <p:nvPr/>
              </p:nvGrpSpPr>
              <p:grpSpPr>
                <a:xfrm>
                  <a:off x="1031234" y="2649628"/>
                  <a:ext cx="4704132" cy="360000"/>
                  <a:chOff x="1034096" y="2337593"/>
                  <a:chExt cx="4704132" cy="360000"/>
                </a:xfrm>
              </p:grpSpPr>
              <p:sp>
                <p:nvSpPr>
                  <p:cNvPr id="54" name="Shape 752">
                    <a:extLst>
                      <a:ext uri="{FF2B5EF4-FFF2-40B4-BE49-F238E27FC236}">
                        <a16:creationId xmlns:a16="http://schemas.microsoft.com/office/drawing/2014/main" id="{27E009BE-2FA1-4E65-86F1-54279CB0C74B}"/>
                      </a:ext>
                    </a:extLst>
                  </p:cNvPr>
                  <p:cNvSpPr/>
                  <p:nvPr/>
                </p:nvSpPr>
                <p:spPr>
                  <a:xfrm>
                    <a:off x="4170249" y="2337593"/>
                    <a:ext cx="1567979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38B6D8"/>
                      </a:gs>
                      <a:gs pos="100000">
                        <a:srgbClr val="91ECFF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45A9C4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B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753">
                    <a:extLst>
                      <a:ext uri="{FF2B5EF4-FFF2-40B4-BE49-F238E27FC236}">
                        <a16:creationId xmlns:a16="http://schemas.microsoft.com/office/drawing/2014/main" id="{D08C30F6-4011-47FB-B006-C66C3A7B4818}"/>
                      </a:ext>
                    </a:extLst>
                  </p:cNvPr>
                  <p:cNvSpPr/>
                  <p:nvPr/>
                </p:nvSpPr>
                <p:spPr>
                  <a:xfrm>
                    <a:off x="1034096" y="2337593"/>
                    <a:ext cx="3136153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A0C94A"/>
                      </a:gs>
                      <a:gs pos="100000">
                        <a:srgbClr val="DBFF9C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97B85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150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MTE</a:t>
                    </a:r>
                    <a:endParaRPr kumimoji="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6A529C4E-6BCB-4A6A-9D83-52E81FCBC646}"/>
                    </a:ext>
                  </a:extLst>
                </p:cNvPr>
                <p:cNvGrpSpPr/>
                <p:nvPr/>
              </p:nvGrpSpPr>
              <p:grpSpPr>
                <a:xfrm>
                  <a:off x="639240" y="3113918"/>
                  <a:ext cx="4704132" cy="360002"/>
                  <a:chOff x="639240" y="3113918"/>
                  <a:chExt cx="4704132" cy="360002"/>
                </a:xfrm>
              </p:grpSpPr>
              <p:sp>
                <p:nvSpPr>
                  <p:cNvPr id="47" name="Shape 751">
                    <a:extLst>
                      <a:ext uri="{FF2B5EF4-FFF2-40B4-BE49-F238E27FC236}">
                        <a16:creationId xmlns:a16="http://schemas.microsoft.com/office/drawing/2014/main" id="{69799893-4883-4FB0-BC26-A2B70196D751}"/>
                      </a:ext>
                    </a:extLst>
                  </p:cNvPr>
                  <p:cNvSpPr/>
                  <p:nvPr/>
                </p:nvSpPr>
                <p:spPr>
                  <a:xfrm>
                    <a:off x="639240" y="3113920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A0C94A"/>
                      </a:gs>
                      <a:gs pos="100000">
                        <a:srgbClr val="DBFF9C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97B85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150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MTE</a:t>
                    </a:r>
                    <a:r>
                      <a:rPr kumimoji="0" lang="en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 panose="020F0502020204030204"/>
                        <a:ea typeface="Calibri"/>
                        <a:cs typeface="Calibri"/>
                        <a:sym typeface="Calibri"/>
                      </a:rPr>
                      <a:t> </a:t>
                    </a:r>
                    <a:endParaRPr kumimoji="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8" name="Shape 755">
                    <a:extLst>
                      <a:ext uri="{FF2B5EF4-FFF2-40B4-BE49-F238E27FC236}">
                        <a16:creationId xmlns:a16="http://schemas.microsoft.com/office/drawing/2014/main" id="{64782892-E0BF-43FD-A758-6A837B0EDDFE}"/>
                      </a:ext>
                    </a:extLst>
                  </p:cNvPr>
                  <p:cNvSpPr/>
                  <p:nvPr/>
                </p:nvSpPr>
                <p:spPr>
                  <a:xfrm>
                    <a:off x="3775393" y="3113920"/>
                    <a:ext cx="1567979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38B6D8"/>
                      </a:gs>
                      <a:gs pos="100000">
                        <a:srgbClr val="91ECFF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45A9C4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B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756">
                    <a:extLst>
                      <a:ext uri="{FF2B5EF4-FFF2-40B4-BE49-F238E27FC236}">
                        <a16:creationId xmlns:a16="http://schemas.microsoft.com/office/drawing/2014/main" id="{F1018F33-4470-4EA6-9809-6E14F74F65B7}"/>
                      </a:ext>
                    </a:extLst>
                  </p:cNvPr>
                  <p:cNvSpPr/>
                  <p:nvPr/>
                </p:nvSpPr>
                <p:spPr>
                  <a:xfrm>
                    <a:off x="1423229" y="3113920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A0C94A"/>
                      </a:gs>
                      <a:gs pos="100000">
                        <a:srgbClr val="DBFF9C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97B85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150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MTE</a:t>
                    </a:r>
                    <a:endParaRPr kumimoji="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757">
                    <a:extLst>
                      <a:ext uri="{FF2B5EF4-FFF2-40B4-BE49-F238E27FC236}">
                        <a16:creationId xmlns:a16="http://schemas.microsoft.com/office/drawing/2014/main" id="{7C4CAA9A-C2A2-472C-A69A-CB2BD57AC5FD}"/>
                      </a:ext>
                    </a:extLst>
                  </p:cNvPr>
                  <p:cNvSpPr/>
                  <p:nvPr/>
                </p:nvSpPr>
                <p:spPr>
                  <a:xfrm>
                    <a:off x="2207219" y="3113920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7F5AAB"/>
                      </a:gs>
                      <a:gs pos="100000">
                        <a:srgbClr val="C7AEED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7C5F9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E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" name="Shape 757">
                    <a:extLst>
                      <a:ext uri="{FF2B5EF4-FFF2-40B4-BE49-F238E27FC236}">
                        <a16:creationId xmlns:a16="http://schemas.microsoft.com/office/drawing/2014/main" id="{B1D21C02-2C72-4F5C-8625-8583135D6E76}"/>
                      </a:ext>
                    </a:extLst>
                  </p:cNvPr>
                  <p:cNvSpPr/>
                  <p:nvPr/>
                </p:nvSpPr>
                <p:spPr>
                  <a:xfrm>
                    <a:off x="2991209" y="3113920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7F5AAB"/>
                      </a:gs>
                      <a:gs pos="100000">
                        <a:srgbClr val="C7AEED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7C5F9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E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" name="Shape 757">
                    <a:extLst>
                      <a:ext uri="{FF2B5EF4-FFF2-40B4-BE49-F238E27FC236}">
                        <a16:creationId xmlns:a16="http://schemas.microsoft.com/office/drawing/2014/main" id="{02745403-ADAF-49C8-9FFD-A69AF96AD84B}"/>
                      </a:ext>
                    </a:extLst>
                  </p:cNvPr>
                  <p:cNvSpPr/>
                  <p:nvPr/>
                </p:nvSpPr>
                <p:spPr>
                  <a:xfrm>
                    <a:off x="2210199" y="3113918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7F5AAB"/>
                      </a:gs>
                      <a:gs pos="100000">
                        <a:srgbClr val="C7AEED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7C5F9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E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" name="Shape 757">
                    <a:extLst>
                      <a:ext uri="{FF2B5EF4-FFF2-40B4-BE49-F238E27FC236}">
                        <a16:creationId xmlns:a16="http://schemas.microsoft.com/office/drawing/2014/main" id="{6E88F465-DDAA-461E-94F3-560C8B0E93B7}"/>
                      </a:ext>
                    </a:extLst>
                  </p:cNvPr>
                  <p:cNvSpPr/>
                  <p:nvPr/>
                </p:nvSpPr>
                <p:spPr>
                  <a:xfrm>
                    <a:off x="2994189" y="3113918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7F5AAB"/>
                      </a:gs>
                      <a:gs pos="100000">
                        <a:srgbClr val="C7AEED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7C5F9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E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2CEF81BF-C6CB-488C-9A5B-98F9575C0352}"/>
                    </a:ext>
                  </a:extLst>
                </p:cNvPr>
                <p:cNvGrpSpPr/>
                <p:nvPr/>
              </p:nvGrpSpPr>
              <p:grpSpPr>
                <a:xfrm>
                  <a:off x="247244" y="3578210"/>
                  <a:ext cx="4704133" cy="360003"/>
                  <a:chOff x="247245" y="3855473"/>
                  <a:chExt cx="4704133" cy="360003"/>
                </a:xfrm>
              </p:grpSpPr>
              <p:sp>
                <p:nvSpPr>
                  <p:cNvPr id="39" name="Shape 763">
                    <a:extLst>
                      <a:ext uri="{FF2B5EF4-FFF2-40B4-BE49-F238E27FC236}">
                        <a16:creationId xmlns:a16="http://schemas.microsoft.com/office/drawing/2014/main" id="{F51A8BFB-F2DF-4C4E-B9D4-6B0074043432}"/>
                      </a:ext>
                    </a:extLst>
                  </p:cNvPr>
                  <p:cNvSpPr/>
                  <p:nvPr/>
                </p:nvSpPr>
                <p:spPr>
                  <a:xfrm>
                    <a:off x="247245" y="3855475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A0C94A"/>
                      </a:gs>
                      <a:gs pos="100000">
                        <a:srgbClr val="DBFF9C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97B85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150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MTE</a:t>
                    </a:r>
                    <a:endParaRPr kumimoji="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0" name="Shape 764">
                    <a:extLst>
                      <a:ext uri="{FF2B5EF4-FFF2-40B4-BE49-F238E27FC236}">
                        <a16:creationId xmlns:a16="http://schemas.microsoft.com/office/drawing/2014/main" id="{4693851B-288C-428B-8EA2-853EB089DC40}"/>
                      </a:ext>
                    </a:extLst>
                  </p:cNvPr>
                  <p:cNvSpPr/>
                  <p:nvPr/>
                </p:nvSpPr>
                <p:spPr>
                  <a:xfrm>
                    <a:off x="3383398" y="3855475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38B6D8"/>
                      </a:gs>
                      <a:gs pos="100000">
                        <a:srgbClr val="91ECFF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45A9C4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B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1" name="Shape 765">
                    <a:extLst>
                      <a:ext uri="{FF2B5EF4-FFF2-40B4-BE49-F238E27FC236}">
                        <a16:creationId xmlns:a16="http://schemas.microsoft.com/office/drawing/2014/main" id="{9E35328D-ABFA-40E9-94B7-27730EFCF26C}"/>
                      </a:ext>
                    </a:extLst>
                  </p:cNvPr>
                  <p:cNvSpPr/>
                  <p:nvPr/>
                </p:nvSpPr>
                <p:spPr>
                  <a:xfrm>
                    <a:off x="1031235" y="3855475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A0C94A"/>
                      </a:gs>
                      <a:gs pos="100000">
                        <a:srgbClr val="DBFF9C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97B85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150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MTE</a:t>
                    </a:r>
                    <a:endParaRPr kumimoji="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2" name="Shape 766">
                    <a:extLst>
                      <a:ext uri="{FF2B5EF4-FFF2-40B4-BE49-F238E27FC236}">
                        <a16:creationId xmlns:a16="http://schemas.microsoft.com/office/drawing/2014/main" id="{CEAA0ECD-5700-4AEB-8C0D-78BE6691E159}"/>
                      </a:ext>
                    </a:extLst>
                  </p:cNvPr>
                  <p:cNvSpPr/>
                  <p:nvPr/>
                </p:nvSpPr>
                <p:spPr>
                  <a:xfrm>
                    <a:off x="1815224" y="3855475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7F5AAB"/>
                      </a:gs>
                      <a:gs pos="100000">
                        <a:srgbClr val="C7AEED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7C5F9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E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" name="Shape 772">
                    <a:extLst>
                      <a:ext uri="{FF2B5EF4-FFF2-40B4-BE49-F238E27FC236}">
                        <a16:creationId xmlns:a16="http://schemas.microsoft.com/office/drawing/2014/main" id="{D778913F-625D-4AEC-84DF-D73B85619807}"/>
                      </a:ext>
                    </a:extLst>
                  </p:cNvPr>
                  <p:cNvSpPr/>
                  <p:nvPr/>
                </p:nvSpPr>
                <p:spPr>
                  <a:xfrm>
                    <a:off x="4167388" y="3855475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D13F3B"/>
                      </a:gs>
                      <a:gs pos="100000">
                        <a:srgbClr val="FF9995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BD4B48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K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" name="Shape 766">
                    <a:extLst>
                      <a:ext uri="{FF2B5EF4-FFF2-40B4-BE49-F238E27FC236}">
                        <a16:creationId xmlns:a16="http://schemas.microsoft.com/office/drawing/2014/main" id="{ED0042A7-F92E-47C6-94DA-517954EDFFDC}"/>
                      </a:ext>
                    </a:extLst>
                  </p:cNvPr>
                  <p:cNvSpPr/>
                  <p:nvPr/>
                </p:nvSpPr>
                <p:spPr>
                  <a:xfrm>
                    <a:off x="2599408" y="3855476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7F5AAB"/>
                      </a:gs>
                      <a:gs pos="100000">
                        <a:srgbClr val="C7AEED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7C5F9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E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" name="Shape 766">
                    <a:extLst>
                      <a:ext uri="{FF2B5EF4-FFF2-40B4-BE49-F238E27FC236}">
                        <a16:creationId xmlns:a16="http://schemas.microsoft.com/office/drawing/2014/main" id="{BAD39439-8765-4F01-ACC3-C9DDA0A19D59}"/>
                      </a:ext>
                    </a:extLst>
                  </p:cNvPr>
                  <p:cNvSpPr/>
                  <p:nvPr/>
                </p:nvSpPr>
                <p:spPr>
                  <a:xfrm>
                    <a:off x="1818204" y="3855473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7F5AAB"/>
                      </a:gs>
                      <a:gs pos="100000">
                        <a:srgbClr val="C7AEED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7C5F9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E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" name="Shape 766">
                    <a:extLst>
                      <a:ext uri="{FF2B5EF4-FFF2-40B4-BE49-F238E27FC236}">
                        <a16:creationId xmlns:a16="http://schemas.microsoft.com/office/drawing/2014/main" id="{627DD5B5-EC66-4085-8AA6-A350A1927F58}"/>
                      </a:ext>
                    </a:extLst>
                  </p:cNvPr>
                  <p:cNvSpPr/>
                  <p:nvPr/>
                </p:nvSpPr>
                <p:spPr>
                  <a:xfrm>
                    <a:off x="2602388" y="3855474"/>
                    <a:ext cx="783990" cy="360000"/>
                  </a:xfrm>
                  <a:prstGeom prst="rect">
                    <a:avLst/>
                  </a:prstGeom>
                  <a:gradFill>
                    <a:gsLst>
                      <a:gs pos="0">
                        <a:srgbClr val="7F5AAB"/>
                      </a:gs>
                      <a:gs pos="100000">
                        <a:srgbClr val="C7AEED"/>
                      </a:gs>
                    </a:gsLst>
                    <a:lin ang="16200000" scaled="0"/>
                  </a:gradFill>
                  <a:ln w="9525" cap="flat" cmpd="sng">
                    <a:solidFill>
                      <a:srgbClr val="7C5F9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400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Calibri"/>
                        <a:sym typeface="Calibri"/>
                      </a:rPr>
                      <a:t>E</a:t>
                    </a:r>
                    <a:endParaRPr kumimoji="0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D2C7B27B-BCA2-4D52-8162-35FA20E43C41}"/>
                  </a:ext>
                </a:extLst>
              </p:cNvPr>
              <p:cNvGrpSpPr/>
              <p:nvPr/>
            </p:nvGrpSpPr>
            <p:grpSpPr>
              <a:xfrm>
                <a:off x="7226892" y="1166278"/>
                <a:ext cx="7618999" cy="2168870"/>
                <a:chOff x="7226892" y="1166278"/>
                <a:chExt cx="7618999" cy="2168870"/>
              </a:xfrm>
            </p:grpSpPr>
            <p:sp>
              <p:nvSpPr>
                <p:cNvPr id="34" name="Shape 752">
                  <a:extLst>
                    <a:ext uri="{FF2B5EF4-FFF2-40B4-BE49-F238E27FC236}">
                      <a16:creationId xmlns:a16="http://schemas.microsoft.com/office/drawing/2014/main" id="{D590EAA7-08BE-408C-8824-E19F28FFFA65}"/>
                    </a:ext>
                  </a:extLst>
                </p:cNvPr>
                <p:cNvSpPr/>
                <p:nvPr/>
              </p:nvSpPr>
              <p:spPr>
                <a:xfrm>
                  <a:off x="12669112" y="1168990"/>
                  <a:ext cx="2176779" cy="605174"/>
                </a:xfrm>
                <a:prstGeom prst="rect">
                  <a:avLst/>
                </a:prstGeom>
                <a:gradFill>
                  <a:gsLst>
                    <a:gs pos="0">
                      <a:srgbClr val="38B6D8"/>
                    </a:gs>
                    <a:gs pos="100000">
                      <a:srgbClr val="91ECFF"/>
                    </a:gs>
                  </a:gsLst>
                  <a:lin ang="16200000" scaled="0"/>
                </a:gradFill>
                <a:ln w="9525" cap="flat" cmpd="sng">
                  <a:solidFill>
                    <a:srgbClr val="45A9C4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rPr>
                    <a:t>B</a:t>
                  </a: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" name="Shape 753">
                  <a:extLst>
                    <a:ext uri="{FF2B5EF4-FFF2-40B4-BE49-F238E27FC236}">
                      <a16:creationId xmlns:a16="http://schemas.microsoft.com/office/drawing/2014/main" id="{7756E5BC-F921-497B-9A0D-45652ABFB7C3}"/>
                    </a:ext>
                  </a:extLst>
                </p:cNvPr>
                <p:cNvSpPr/>
                <p:nvPr/>
              </p:nvSpPr>
              <p:spPr>
                <a:xfrm>
                  <a:off x="8315282" y="1168990"/>
                  <a:ext cx="4353830" cy="605174"/>
                </a:xfrm>
                <a:prstGeom prst="rect">
                  <a:avLst/>
                </a:prstGeom>
                <a:gradFill>
                  <a:gsLst>
                    <a:gs pos="0">
                      <a:srgbClr val="A0C94A"/>
                    </a:gs>
                    <a:gs pos="100000">
                      <a:srgbClr val="DBFF9C"/>
                    </a:gs>
                  </a:gsLst>
                  <a:lin ang="16200000" scaled="0"/>
                </a:gradFill>
                <a:ln w="9525" cap="flat" cmpd="sng">
                  <a:solidFill>
                    <a:srgbClr val="97B85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MTE</a:t>
                  </a:r>
                  <a:endParaRPr kumimoji="0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Shape 751">
                  <a:extLst>
                    <a:ext uri="{FF2B5EF4-FFF2-40B4-BE49-F238E27FC236}">
                      <a16:creationId xmlns:a16="http://schemas.microsoft.com/office/drawing/2014/main" id="{8E93348D-6276-4DD4-8D35-E4DD79EB4DEA}"/>
                    </a:ext>
                  </a:extLst>
                </p:cNvPr>
                <p:cNvSpPr/>
                <p:nvPr/>
              </p:nvSpPr>
              <p:spPr>
                <a:xfrm>
                  <a:off x="7771089" y="1949482"/>
                  <a:ext cx="1088390" cy="605174"/>
                </a:xfrm>
                <a:prstGeom prst="rect">
                  <a:avLst/>
                </a:prstGeom>
                <a:gradFill>
                  <a:gsLst>
                    <a:gs pos="0">
                      <a:srgbClr val="A0C94A"/>
                    </a:gs>
                    <a:gs pos="100000">
                      <a:srgbClr val="DBFF9C"/>
                    </a:gs>
                  </a:gsLst>
                  <a:lin ang="16200000" scaled="0"/>
                </a:gradFill>
                <a:ln w="9525" cap="flat" cmpd="sng">
                  <a:solidFill>
                    <a:srgbClr val="97B85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rPr>
                    <a:t>MTE</a:t>
                  </a:r>
                  <a:endParaRPr kumimoji="0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" name="Shape 755">
                  <a:extLst>
                    <a:ext uri="{FF2B5EF4-FFF2-40B4-BE49-F238E27FC236}">
                      <a16:creationId xmlns:a16="http://schemas.microsoft.com/office/drawing/2014/main" id="{B6B9186B-1ABC-4BED-8BA1-27D9CF3A24F3}"/>
                    </a:ext>
                  </a:extLst>
                </p:cNvPr>
                <p:cNvSpPr/>
                <p:nvPr/>
              </p:nvSpPr>
              <p:spPr>
                <a:xfrm>
                  <a:off x="12124919" y="1949482"/>
                  <a:ext cx="2176779" cy="605174"/>
                </a:xfrm>
                <a:prstGeom prst="rect">
                  <a:avLst/>
                </a:prstGeom>
                <a:gradFill>
                  <a:gsLst>
                    <a:gs pos="0">
                      <a:srgbClr val="38B6D8"/>
                    </a:gs>
                    <a:gs pos="100000">
                      <a:srgbClr val="91ECFF"/>
                    </a:gs>
                  </a:gsLst>
                  <a:lin ang="16200000" scaled="0"/>
                </a:gradFill>
                <a:ln w="9525" cap="flat" cmpd="sng">
                  <a:solidFill>
                    <a:srgbClr val="45A9C4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rPr>
                    <a:t>B</a:t>
                  </a: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" name="Shape 756">
                  <a:extLst>
                    <a:ext uri="{FF2B5EF4-FFF2-40B4-BE49-F238E27FC236}">
                      <a16:creationId xmlns:a16="http://schemas.microsoft.com/office/drawing/2014/main" id="{487F0693-21CB-4282-B620-DDC6067EFA9D}"/>
                    </a:ext>
                  </a:extLst>
                </p:cNvPr>
                <p:cNvSpPr/>
                <p:nvPr/>
              </p:nvSpPr>
              <p:spPr>
                <a:xfrm>
                  <a:off x="8859478" y="1949482"/>
                  <a:ext cx="1088390" cy="605174"/>
                </a:xfrm>
                <a:prstGeom prst="rect">
                  <a:avLst/>
                </a:prstGeom>
                <a:gradFill>
                  <a:gsLst>
                    <a:gs pos="0">
                      <a:srgbClr val="A0C94A"/>
                    </a:gs>
                    <a:gs pos="100000">
                      <a:srgbClr val="DBFF9C"/>
                    </a:gs>
                  </a:gsLst>
                  <a:lin ang="16200000" scaled="0"/>
                </a:gradFill>
                <a:ln w="9525" cap="flat" cmpd="sng">
                  <a:solidFill>
                    <a:srgbClr val="97B85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rPr>
                    <a:t>MTE</a:t>
                  </a:r>
                  <a:endParaRPr kumimoji="0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" name="Shape 757">
                  <a:extLst>
                    <a:ext uri="{FF2B5EF4-FFF2-40B4-BE49-F238E27FC236}">
                      <a16:creationId xmlns:a16="http://schemas.microsoft.com/office/drawing/2014/main" id="{905614E2-78EC-4682-865E-F3B00CBA2E32}"/>
                    </a:ext>
                  </a:extLst>
                </p:cNvPr>
                <p:cNvSpPr/>
                <p:nvPr/>
              </p:nvSpPr>
              <p:spPr>
                <a:xfrm>
                  <a:off x="9947731" y="1949477"/>
                  <a:ext cx="1088390" cy="605174"/>
                </a:xfrm>
                <a:prstGeom prst="rect">
                  <a:avLst/>
                </a:prstGeom>
                <a:gradFill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 cap="flat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G</a:t>
                  </a:r>
                </a:p>
              </p:txBody>
            </p:sp>
            <p:sp>
              <p:nvSpPr>
                <p:cNvPr id="33" name="Shape 757">
                  <a:extLst>
                    <a:ext uri="{FF2B5EF4-FFF2-40B4-BE49-F238E27FC236}">
                      <a16:creationId xmlns:a16="http://schemas.microsoft.com/office/drawing/2014/main" id="{11149F42-5243-4591-9135-9D09192A2DB3}"/>
                    </a:ext>
                  </a:extLst>
                </p:cNvPr>
                <p:cNvSpPr/>
                <p:nvPr/>
              </p:nvSpPr>
              <p:spPr>
                <a:xfrm>
                  <a:off x="11036257" y="1949478"/>
                  <a:ext cx="1088390" cy="605174"/>
                </a:xfrm>
                <a:prstGeom prst="rect">
                  <a:avLst/>
                </a:prstGeom>
                <a:gradFill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 cap="flat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rPr>
                    <a:t>G</a:t>
                  </a:r>
                  <a:endParaRPr kumimoji="0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Shape 763">
                  <a:extLst>
                    <a:ext uri="{FF2B5EF4-FFF2-40B4-BE49-F238E27FC236}">
                      <a16:creationId xmlns:a16="http://schemas.microsoft.com/office/drawing/2014/main" id="{7286249F-C013-4801-AA15-4006467E806B}"/>
                    </a:ext>
                  </a:extLst>
                </p:cNvPr>
                <p:cNvSpPr/>
                <p:nvPr/>
              </p:nvSpPr>
              <p:spPr>
                <a:xfrm>
                  <a:off x="7226892" y="2729975"/>
                  <a:ext cx="1088390" cy="605173"/>
                </a:xfrm>
                <a:prstGeom prst="rect">
                  <a:avLst/>
                </a:prstGeom>
                <a:gradFill>
                  <a:gsLst>
                    <a:gs pos="0">
                      <a:srgbClr val="A0C94A"/>
                    </a:gs>
                    <a:gs pos="100000">
                      <a:srgbClr val="DBFF9C"/>
                    </a:gs>
                  </a:gsLst>
                  <a:lin ang="16200000" scaled="0"/>
                </a:gradFill>
                <a:ln w="9525" cap="flat" cmpd="sng">
                  <a:solidFill>
                    <a:srgbClr val="97B85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rPr>
                    <a:t>MTE</a:t>
                  </a:r>
                  <a:endParaRPr kumimoji="0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" name="Shape 764">
                  <a:extLst>
                    <a:ext uri="{FF2B5EF4-FFF2-40B4-BE49-F238E27FC236}">
                      <a16:creationId xmlns:a16="http://schemas.microsoft.com/office/drawing/2014/main" id="{90DFE72B-C511-4D37-9030-3CE8B02783CD}"/>
                    </a:ext>
                  </a:extLst>
                </p:cNvPr>
                <p:cNvSpPr/>
                <p:nvPr/>
              </p:nvSpPr>
              <p:spPr>
                <a:xfrm>
                  <a:off x="11580721" y="2729975"/>
                  <a:ext cx="1088390" cy="605173"/>
                </a:xfrm>
                <a:prstGeom prst="rect">
                  <a:avLst/>
                </a:prstGeom>
                <a:gradFill>
                  <a:gsLst>
                    <a:gs pos="0">
                      <a:srgbClr val="38B6D8"/>
                    </a:gs>
                    <a:gs pos="100000">
                      <a:srgbClr val="91ECFF"/>
                    </a:gs>
                  </a:gsLst>
                  <a:lin ang="16200000" scaled="0"/>
                </a:gradFill>
                <a:ln w="9525" cap="flat" cmpd="sng">
                  <a:solidFill>
                    <a:srgbClr val="45A9C4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rPr>
                    <a:t>B</a:t>
                  </a: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" name="Shape 765">
                  <a:extLst>
                    <a:ext uri="{FF2B5EF4-FFF2-40B4-BE49-F238E27FC236}">
                      <a16:creationId xmlns:a16="http://schemas.microsoft.com/office/drawing/2014/main" id="{DBE53A38-E8FD-4B08-A9C7-7562A4D71AAB}"/>
                    </a:ext>
                  </a:extLst>
                </p:cNvPr>
                <p:cNvSpPr/>
                <p:nvPr/>
              </p:nvSpPr>
              <p:spPr>
                <a:xfrm>
                  <a:off x="8315282" y="2729975"/>
                  <a:ext cx="1088390" cy="605173"/>
                </a:xfrm>
                <a:prstGeom prst="rect">
                  <a:avLst/>
                </a:prstGeom>
                <a:gradFill>
                  <a:gsLst>
                    <a:gs pos="0">
                      <a:srgbClr val="A0C94A"/>
                    </a:gs>
                    <a:gs pos="100000">
                      <a:srgbClr val="DBFF9C"/>
                    </a:gs>
                  </a:gsLst>
                  <a:lin ang="16200000" scaled="0"/>
                </a:gradFill>
                <a:ln w="9525" cap="flat" cmpd="sng">
                  <a:solidFill>
                    <a:srgbClr val="97B85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rPr>
                    <a:t>MTE</a:t>
                  </a:r>
                  <a:endParaRPr kumimoji="0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" name="Shape 766">
                  <a:extLst>
                    <a:ext uri="{FF2B5EF4-FFF2-40B4-BE49-F238E27FC236}">
                      <a16:creationId xmlns:a16="http://schemas.microsoft.com/office/drawing/2014/main" id="{8DEF4891-7AE9-4254-B932-208B312F90BB}"/>
                    </a:ext>
                  </a:extLst>
                </p:cNvPr>
                <p:cNvSpPr/>
                <p:nvPr/>
              </p:nvSpPr>
              <p:spPr>
                <a:xfrm>
                  <a:off x="9403671" y="2729975"/>
                  <a:ext cx="1088390" cy="605173"/>
                </a:xfrm>
                <a:prstGeom prst="rect">
                  <a:avLst/>
                </a:prstGeom>
                <a:gradFill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 cap="flat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G</a:t>
                  </a:r>
                </a:p>
              </p:txBody>
            </p:sp>
            <p:sp>
              <p:nvSpPr>
                <p:cNvPr id="27" name="Shape 772">
                  <a:extLst>
                    <a:ext uri="{FF2B5EF4-FFF2-40B4-BE49-F238E27FC236}">
                      <a16:creationId xmlns:a16="http://schemas.microsoft.com/office/drawing/2014/main" id="{B789CBFC-0C1F-4192-BB31-45714896CEBD}"/>
                    </a:ext>
                  </a:extLst>
                </p:cNvPr>
                <p:cNvSpPr/>
                <p:nvPr/>
              </p:nvSpPr>
              <p:spPr>
                <a:xfrm>
                  <a:off x="12669112" y="2729975"/>
                  <a:ext cx="1088390" cy="605173"/>
                </a:xfrm>
                <a:prstGeom prst="rect">
                  <a:avLst/>
                </a:prstGeom>
                <a:gradFill>
                  <a:gsLst>
                    <a:gs pos="0">
                      <a:srgbClr val="D13F3B"/>
                    </a:gs>
                    <a:gs pos="100000">
                      <a:srgbClr val="FF9995"/>
                    </a:gs>
                  </a:gsLst>
                  <a:lin ang="16200000" scaled="0"/>
                </a:gradFill>
                <a:ln w="9525" cap="flat" cmpd="sng">
                  <a:solidFill>
                    <a:srgbClr val="BD4B48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rPr>
                    <a:t>K</a:t>
                  </a: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Shape 766">
                  <a:extLst>
                    <a:ext uri="{FF2B5EF4-FFF2-40B4-BE49-F238E27FC236}">
                      <a16:creationId xmlns:a16="http://schemas.microsoft.com/office/drawing/2014/main" id="{FB73E206-115E-4DD7-8FDD-162985085084}"/>
                    </a:ext>
                  </a:extLst>
                </p:cNvPr>
                <p:cNvSpPr/>
                <p:nvPr/>
              </p:nvSpPr>
              <p:spPr>
                <a:xfrm>
                  <a:off x="10492062" y="2729969"/>
                  <a:ext cx="1088390" cy="605173"/>
                </a:xfrm>
                <a:prstGeom prst="rect">
                  <a:avLst/>
                </a:prstGeom>
                <a:gradFill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 cap="flat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Calibri"/>
                      <a:sym typeface="Calibri"/>
                    </a:rPr>
                    <a:t>G</a:t>
                  </a:r>
                  <a:endParaRPr kumimoji="0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06" name="Shape 753">
                  <a:extLst>
                    <a:ext uri="{FF2B5EF4-FFF2-40B4-BE49-F238E27FC236}">
                      <a16:creationId xmlns:a16="http://schemas.microsoft.com/office/drawing/2014/main" id="{08927448-5DA4-4C04-A796-062F36154E7E}"/>
                    </a:ext>
                  </a:extLst>
                </p:cNvPr>
                <p:cNvSpPr/>
                <p:nvPr/>
              </p:nvSpPr>
              <p:spPr>
                <a:xfrm>
                  <a:off x="8315283" y="1166278"/>
                  <a:ext cx="4353830" cy="605174"/>
                </a:xfrm>
                <a:prstGeom prst="rect">
                  <a:avLst/>
                </a:prstGeom>
                <a:gradFill>
                  <a:gsLst>
                    <a:gs pos="0">
                      <a:srgbClr val="A0C94A"/>
                    </a:gs>
                    <a:gs pos="100000">
                      <a:srgbClr val="DBFF9C"/>
                    </a:gs>
                  </a:gsLst>
                  <a:lin ang="16200000" scaled="0"/>
                </a:gradFill>
                <a:ln w="9525" cap="flat" cmpd="sng">
                  <a:solidFill>
                    <a:srgbClr val="97B85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MTE</a:t>
                  </a:r>
                  <a:endParaRPr kumimoji="0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Shape 751">
                  <a:extLst>
                    <a:ext uri="{FF2B5EF4-FFF2-40B4-BE49-F238E27FC236}">
                      <a16:creationId xmlns:a16="http://schemas.microsoft.com/office/drawing/2014/main" id="{03FED278-CBCA-4784-B0C1-AF2B1218BA84}"/>
                    </a:ext>
                  </a:extLst>
                </p:cNvPr>
                <p:cNvSpPr/>
                <p:nvPr/>
              </p:nvSpPr>
              <p:spPr>
                <a:xfrm>
                  <a:off x="7771090" y="1946770"/>
                  <a:ext cx="1088390" cy="605174"/>
                </a:xfrm>
                <a:prstGeom prst="rect">
                  <a:avLst/>
                </a:prstGeom>
                <a:gradFill>
                  <a:gsLst>
                    <a:gs pos="0">
                      <a:srgbClr val="A0C94A"/>
                    </a:gs>
                    <a:gs pos="100000">
                      <a:srgbClr val="DBFF9C"/>
                    </a:gs>
                  </a:gsLst>
                  <a:lin ang="16200000" scaled="0"/>
                </a:gradFill>
                <a:ln w="9525" cap="flat" cmpd="sng">
                  <a:solidFill>
                    <a:srgbClr val="97B85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Calibri"/>
                      <a:cs typeface="Calibri"/>
                      <a:sym typeface="Calibri"/>
                    </a:rPr>
                    <a:t>MTE</a:t>
                  </a:r>
                  <a:endParaRPr kumimoji="0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" name="Shape 756">
                  <a:extLst>
                    <a:ext uri="{FF2B5EF4-FFF2-40B4-BE49-F238E27FC236}">
                      <a16:creationId xmlns:a16="http://schemas.microsoft.com/office/drawing/2014/main" id="{7E46ECE3-B75B-4B26-BCB2-56A4BA0A4F7B}"/>
                    </a:ext>
                  </a:extLst>
                </p:cNvPr>
                <p:cNvSpPr/>
                <p:nvPr/>
              </p:nvSpPr>
              <p:spPr>
                <a:xfrm>
                  <a:off x="8859479" y="1946770"/>
                  <a:ext cx="1088390" cy="605174"/>
                </a:xfrm>
                <a:prstGeom prst="rect">
                  <a:avLst/>
                </a:prstGeom>
                <a:gradFill>
                  <a:gsLst>
                    <a:gs pos="0">
                      <a:srgbClr val="A0C94A"/>
                    </a:gs>
                    <a:gs pos="100000">
                      <a:srgbClr val="DBFF9C"/>
                    </a:gs>
                  </a:gsLst>
                  <a:lin ang="16200000" scaled="0"/>
                </a:gradFill>
                <a:ln w="9525" cap="flat" cmpd="sng">
                  <a:solidFill>
                    <a:srgbClr val="97B85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Calibri"/>
                      <a:cs typeface="Calibri"/>
                      <a:sym typeface="Calibri"/>
                    </a:rPr>
                    <a:t>MTE</a:t>
                  </a:r>
                  <a:endParaRPr kumimoji="0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" name="Shape 763">
                  <a:extLst>
                    <a:ext uri="{FF2B5EF4-FFF2-40B4-BE49-F238E27FC236}">
                      <a16:creationId xmlns:a16="http://schemas.microsoft.com/office/drawing/2014/main" id="{54675358-D68B-4C53-BCB7-7ABB0CEE07D6}"/>
                    </a:ext>
                  </a:extLst>
                </p:cNvPr>
                <p:cNvSpPr/>
                <p:nvPr/>
              </p:nvSpPr>
              <p:spPr>
                <a:xfrm>
                  <a:off x="7226893" y="2727263"/>
                  <a:ext cx="1088390" cy="605173"/>
                </a:xfrm>
                <a:prstGeom prst="rect">
                  <a:avLst/>
                </a:prstGeom>
                <a:gradFill>
                  <a:gsLst>
                    <a:gs pos="0">
                      <a:srgbClr val="A0C94A"/>
                    </a:gs>
                    <a:gs pos="100000">
                      <a:srgbClr val="DBFF9C"/>
                    </a:gs>
                  </a:gsLst>
                  <a:lin ang="16200000" scaled="0"/>
                </a:gradFill>
                <a:ln w="9525" cap="flat" cmpd="sng">
                  <a:solidFill>
                    <a:srgbClr val="97B85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Calibri"/>
                      <a:cs typeface="Calibri"/>
                      <a:sym typeface="Calibri"/>
                    </a:rPr>
                    <a:t>MTE</a:t>
                  </a:r>
                  <a:endParaRPr kumimoji="0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" name="Shape 765">
                  <a:extLst>
                    <a:ext uri="{FF2B5EF4-FFF2-40B4-BE49-F238E27FC236}">
                      <a16:creationId xmlns:a16="http://schemas.microsoft.com/office/drawing/2014/main" id="{F07230FE-1896-4058-878A-6D566F49516A}"/>
                    </a:ext>
                  </a:extLst>
                </p:cNvPr>
                <p:cNvSpPr/>
                <p:nvPr/>
              </p:nvSpPr>
              <p:spPr>
                <a:xfrm>
                  <a:off x="8315283" y="2727263"/>
                  <a:ext cx="1088390" cy="605173"/>
                </a:xfrm>
                <a:prstGeom prst="rect">
                  <a:avLst/>
                </a:prstGeom>
                <a:gradFill>
                  <a:gsLst>
                    <a:gs pos="0">
                      <a:srgbClr val="A0C94A"/>
                    </a:gs>
                    <a:gs pos="100000">
                      <a:srgbClr val="DBFF9C"/>
                    </a:gs>
                  </a:gsLst>
                  <a:lin ang="16200000" scaled="0"/>
                </a:gradFill>
                <a:ln w="9525" cap="flat" cmpd="sng">
                  <a:solidFill>
                    <a:srgbClr val="97B85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400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121900" tIns="60933" rIns="121900" bIns="60933" anchor="ctr" anchorCtr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150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Calibri"/>
                      <a:cs typeface="Calibri"/>
                      <a:sym typeface="Calibri"/>
                    </a:rPr>
                    <a:t>MTE</a:t>
                  </a:r>
                  <a:endParaRPr kumimoji="0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9A48B89-61EA-4630-B836-CED7E46B7B76}"/>
                </a:ext>
              </a:extLst>
            </p:cNvPr>
            <p:cNvCxnSpPr/>
            <p:nvPr/>
          </p:nvCxnSpPr>
          <p:spPr>
            <a:xfrm>
              <a:off x="531152" y="3586355"/>
              <a:ext cx="10369841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660E2BD-E7EC-4BA7-AA99-2DD1ADD93616}"/>
                </a:ext>
              </a:extLst>
            </p:cNvPr>
            <p:cNvCxnSpPr/>
            <p:nvPr/>
          </p:nvCxnSpPr>
          <p:spPr>
            <a:xfrm>
              <a:off x="675498" y="3359986"/>
              <a:ext cx="0" cy="452739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A51B1C-8DBC-4869-68EF-888B2890E605}"/>
              </a:ext>
            </a:extLst>
          </p:cNvPr>
          <p:cNvGrpSpPr/>
          <p:nvPr/>
        </p:nvGrpSpPr>
        <p:grpSpPr>
          <a:xfrm>
            <a:off x="436935" y="3626909"/>
            <a:ext cx="2071646" cy="1858022"/>
            <a:chOff x="436935" y="2696473"/>
            <a:chExt cx="2071646" cy="1858022"/>
          </a:xfrm>
        </p:grpSpPr>
        <p:sp>
          <p:nvSpPr>
            <p:cNvPr id="14" name="Flowchart: Alternate Process 13">
              <a:extLst>
                <a:ext uri="{FF2B5EF4-FFF2-40B4-BE49-F238E27FC236}">
                  <a16:creationId xmlns:a16="http://schemas.microsoft.com/office/drawing/2014/main" id="{EF1CA9EA-3283-80AC-D411-C7F546DD9C2B}"/>
                </a:ext>
              </a:extLst>
            </p:cNvPr>
            <p:cNvSpPr/>
            <p:nvPr/>
          </p:nvSpPr>
          <p:spPr>
            <a:xfrm>
              <a:off x="1525865" y="2696473"/>
              <a:ext cx="451300" cy="308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15" name="Flowchart: Alternate Process 14">
              <a:extLst>
                <a:ext uri="{FF2B5EF4-FFF2-40B4-BE49-F238E27FC236}">
                  <a16:creationId xmlns:a16="http://schemas.microsoft.com/office/drawing/2014/main" id="{9BE4DF4C-FEBC-E088-32F7-443C62B2F655}"/>
                </a:ext>
              </a:extLst>
            </p:cNvPr>
            <p:cNvSpPr/>
            <p:nvPr/>
          </p:nvSpPr>
          <p:spPr>
            <a:xfrm>
              <a:off x="981400" y="3466718"/>
              <a:ext cx="451300" cy="308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16" name="Flowchart: Alternate Process 15">
              <a:extLst>
                <a:ext uri="{FF2B5EF4-FFF2-40B4-BE49-F238E27FC236}">
                  <a16:creationId xmlns:a16="http://schemas.microsoft.com/office/drawing/2014/main" id="{E1D4D7C7-F999-2C1B-331F-2D5BFDF22CCD}"/>
                </a:ext>
              </a:extLst>
            </p:cNvPr>
            <p:cNvSpPr/>
            <p:nvPr/>
          </p:nvSpPr>
          <p:spPr>
            <a:xfrm>
              <a:off x="436935" y="4246488"/>
              <a:ext cx="451300" cy="308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17" name="Flowchart: Alternate Process 16">
              <a:extLst>
                <a:ext uri="{FF2B5EF4-FFF2-40B4-BE49-F238E27FC236}">
                  <a16:creationId xmlns:a16="http://schemas.microsoft.com/office/drawing/2014/main" id="{A5BF9E6B-798E-E352-8118-1E4829ECEC18}"/>
                </a:ext>
              </a:extLst>
            </p:cNvPr>
            <p:cNvSpPr/>
            <p:nvPr/>
          </p:nvSpPr>
          <p:spPr>
            <a:xfrm>
              <a:off x="2057281" y="3463335"/>
              <a:ext cx="451300" cy="308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18" name="Flowchart: Alternate Process 17">
              <a:extLst>
                <a:ext uri="{FF2B5EF4-FFF2-40B4-BE49-F238E27FC236}">
                  <a16:creationId xmlns:a16="http://schemas.microsoft.com/office/drawing/2014/main" id="{ADB4EEA5-192E-943B-D6CD-86B8B574F930}"/>
                </a:ext>
              </a:extLst>
            </p:cNvPr>
            <p:cNvSpPr/>
            <p:nvPr/>
          </p:nvSpPr>
          <p:spPr>
            <a:xfrm>
              <a:off x="1525324" y="4243828"/>
              <a:ext cx="451300" cy="308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3DD8090-53CF-C599-BDD0-CBBE4DFAD0E0}"/>
              </a:ext>
            </a:extLst>
          </p:cNvPr>
          <p:cNvGrpSpPr/>
          <p:nvPr/>
        </p:nvGrpSpPr>
        <p:grpSpPr>
          <a:xfrm>
            <a:off x="6999660" y="3617384"/>
            <a:ext cx="2071646" cy="1858022"/>
            <a:chOff x="436935" y="2696473"/>
            <a:chExt cx="2071646" cy="1858022"/>
          </a:xfrm>
        </p:grpSpPr>
        <p:sp>
          <p:nvSpPr>
            <p:cNvPr id="21" name="Flowchart: Alternate Process 20">
              <a:extLst>
                <a:ext uri="{FF2B5EF4-FFF2-40B4-BE49-F238E27FC236}">
                  <a16:creationId xmlns:a16="http://schemas.microsoft.com/office/drawing/2014/main" id="{BA9B1064-B6FE-1563-7531-F7A94EDD47FB}"/>
                </a:ext>
              </a:extLst>
            </p:cNvPr>
            <p:cNvSpPr/>
            <p:nvPr/>
          </p:nvSpPr>
          <p:spPr>
            <a:xfrm>
              <a:off x="1525865" y="2696473"/>
              <a:ext cx="451300" cy="308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22" name="Flowchart: Alternate Process 21">
              <a:extLst>
                <a:ext uri="{FF2B5EF4-FFF2-40B4-BE49-F238E27FC236}">
                  <a16:creationId xmlns:a16="http://schemas.microsoft.com/office/drawing/2014/main" id="{1477EA3C-E066-2EBC-5C1B-CC19FF73DA17}"/>
                </a:ext>
              </a:extLst>
            </p:cNvPr>
            <p:cNvSpPr/>
            <p:nvPr/>
          </p:nvSpPr>
          <p:spPr>
            <a:xfrm>
              <a:off x="981400" y="3466718"/>
              <a:ext cx="451300" cy="308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58" name="Flowchart: Alternate Process 57">
              <a:extLst>
                <a:ext uri="{FF2B5EF4-FFF2-40B4-BE49-F238E27FC236}">
                  <a16:creationId xmlns:a16="http://schemas.microsoft.com/office/drawing/2014/main" id="{8FE3018A-31F7-71A2-BC27-6BCD0EF7D840}"/>
                </a:ext>
              </a:extLst>
            </p:cNvPr>
            <p:cNvSpPr/>
            <p:nvPr/>
          </p:nvSpPr>
          <p:spPr>
            <a:xfrm>
              <a:off x="436935" y="4246488"/>
              <a:ext cx="451300" cy="308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59" name="Flowchart: Alternate Process 58">
              <a:extLst>
                <a:ext uri="{FF2B5EF4-FFF2-40B4-BE49-F238E27FC236}">
                  <a16:creationId xmlns:a16="http://schemas.microsoft.com/office/drawing/2014/main" id="{60DC3879-5F6E-B0AD-6C4F-0D6582ADBABD}"/>
                </a:ext>
              </a:extLst>
            </p:cNvPr>
            <p:cNvSpPr/>
            <p:nvPr/>
          </p:nvSpPr>
          <p:spPr>
            <a:xfrm>
              <a:off x="2057281" y="3463335"/>
              <a:ext cx="451300" cy="308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60" name="Flowchart: Alternate Process 59">
              <a:extLst>
                <a:ext uri="{FF2B5EF4-FFF2-40B4-BE49-F238E27FC236}">
                  <a16:creationId xmlns:a16="http://schemas.microsoft.com/office/drawing/2014/main" id="{784A47EA-AA9F-B26B-CC6A-760A1D356393}"/>
                </a:ext>
              </a:extLst>
            </p:cNvPr>
            <p:cNvSpPr/>
            <p:nvPr/>
          </p:nvSpPr>
          <p:spPr>
            <a:xfrm>
              <a:off x="1525324" y="4243828"/>
              <a:ext cx="451300" cy="308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A2F0B16-E713-21E9-6AD7-1075639BD6C8}"/>
              </a:ext>
            </a:extLst>
          </p:cNvPr>
          <p:cNvSpPr txBox="1"/>
          <p:nvPr/>
        </p:nvSpPr>
        <p:spPr>
          <a:xfrm>
            <a:off x="11023748" y="5900540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2400" dirty="0"/>
              <a:t>t</a:t>
            </a:r>
            <a:endParaRPr lang="en-150" dirty="0"/>
          </a:p>
        </p:txBody>
      </p:sp>
      <p:sp>
        <p:nvSpPr>
          <p:cNvPr id="66" name="Flowchart: Alternate Process 65">
            <a:extLst>
              <a:ext uri="{FF2B5EF4-FFF2-40B4-BE49-F238E27FC236}">
                <a16:creationId xmlns:a16="http://schemas.microsoft.com/office/drawing/2014/main" id="{67E53636-5838-B1FF-DBF8-9B3D706F9370}"/>
              </a:ext>
            </a:extLst>
          </p:cNvPr>
          <p:cNvSpPr/>
          <p:nvPr/>
        </p:nvSpPr>
        <p:spPr>
          <a:xfrm>
            <a:off x="448575" y="5498980"/>
            <a:ext cx="451300" cy="308007"/>
          </a:xfrm>
          <a:prstGeom prst="flowChartAlternateProcess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BS</a:t>
            </a:r>
          </a:p>
        </p:txBody>
      </p:sp>
      <p:sp>
        <p:nvSpPr>
          <p:cNvPr id="67" name="Flowchart: Alternate Process 66">
            <a:extLst>
              <a:ext uri="{FF2B5EF4-FFF2-40B4-BE49-F238E27FC236}">
                <a16:creationId xmlns:a16="http://schemas.microsoft.com/office/drawing/2014/main" id="{F0FF5D80-678D-EBB0-EF1B-F5CC1ACBAA4F}"/>
              </a:ext>
            </a:extLst>
          </p:cNvPr>
          <p:cNvSpPr/>
          <p:nvPr/>
        </p:nvSpPr>
        <p:spPr>
          <a:xfrm>
            <a:off x="7005963" y="5498980"/>
            <a:ext cx="451300" cy="308007"/>
          </a:xfrm>
          <a:prstGeom prst="flowChartAlternateProcess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BS</a:t>
            </a:r>
          </a:p>
        </p:txBody>
      </p:sp>
      <p:sp>
        <p:nvSpPr>
          <p:cNvPr id="68" name="Flowchart: Alternate Process 67">
            <a:extLst>
              <a:ext uri="{FF2B5EF4-FFF2-40B4-BE49-F238E27FC236}">
                <a16:creationId xmlns:a16="http://schemas.microsoft.com/office/drawing/2014/main" id="{79430095-63F0-8DA6-D037-FB368D530DC1}"/>
              </a:ext>
            </a:extLst>
          </p:cNvPr>
          <p:cNvSpPr/>
          <p:nvPr/>
        </p:nvSpPr>
        <p:spPr>
          <a:xfrm>
            <a:off x="4012387" y="2371613"/>
            <a:ext cx="451300" cy="308007"/>
          </a:xfrm>
          <a:prstGeom prst="flowChartAlternateProcess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CS</a:t>
            </a:r>
          </a:p>
        </p:txBody>
      </p:sp>
      <p:sp>
        <p:nvSpPr>
          <p:cNvPr id="70" name="Flowchart: Alternate Process 69">
            <a:extLst>
              <a:ext uri="{FF2B5EF4-FFF2-40B4-BE49-F238E27FC236}">
                <a16:creationId xmlns:a16="http://schemas.microsoft.com/office/drawing/2014/main" id="{9783E1A5-AA87-7A2D-2DE1-C7856803CCE4}"/>
              </a:ext>
            </a:extLst>
          </p:cNvPr>
          <p:cNvSpPr/>
          <p:nvPr/>
        </p:nvSpPr>
        <p:spPr>
          <a:xfrm>
            <a:off x="7851609" y="2911955"/>
            <a:ext cx="451300" cy="308007"/>
          </a:xfrm>
          <a:prstGeom prst="flowChartAlternateProcess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BS</a:t>
            </a:r>
          </a:p>
        </p:txBody>
      </p:sp>
    </p:spTree>
    <p:extLst>
      <p:ext uri="{BB962C8B-B14F-4D97-AF65-F5344CB8AC3E}">
        <p14:creationId xmlns:p14="http://schemas.microsoft.com/office/powerpoint/2010/main" val="202786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66" grpId="0" animBg="1"/>
      <p:bldP spid="67" grpId="0" animBg="1"/>
      <p:bldP spid="68" grpId="0" animBg="1"/>
      <p:bldP spid="7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14C0DF-25CF-1163-12B7-0453D85A10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4" y="136525"/>
            <a:ext cx="11679441" cy="5016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A8FE1D-CC4E-11D3-EEDA-3EA3A2AE6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1195" y="1071562"/>
            <a:ext cx="12123950" cy="50815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38E8E5-700B-15AA-53A4-13630E2EE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4" y="3031331"/>
            <a:ext cx="11195912" cy="795338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EA8179C-E97E-D655-6DC0-B5E4F5FD5D19}"/>
              </a:ext>
            </a:extLst>
          </p:cNvPr>
          <p:cNvGrpSpPr/>
          <p:nvPr/>
        </p:nvGrpSpPr>
        <p:grpSpPr>
          <a:xfrm>
            <a:off x="276070" y="1014545"/>
            <a:ext cx="5667531" cy="345023"/>
            <a:chOff x="276070" y="1014545"/>
            <a:chExt cx="5667531" cy="345023"/>
          </a:xfrm>
        </p:grpSpPr>
        <p:sp>
          <p:nvSpPr>
            <p:cNvPr id="7" name="Flowchart: Alternate Process 6">
              <a:extLst>
                <a:ext uri="{FF2B5EF4-FFF2-40B4-BE49-F238E27FC236}">
                  <a16:creationId xmlns:a16="http://schemas.microsoft.com/office/drawing/2014/main" id="{9BBC190D-41A3-341B-9342-ACDB3670E6F3}"/>
                </a:ext>
              </a:extLst>
            </p:cNvPr>
            <p:cNvSpPr/>
            <p:nvPr/>
          </p:nvSpPr>
          <p:spPr>
            <a:xfrm>
              <a:off x="5345389" y="1018561"/>
              <a:ext cx="598212" cy="341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8" name="Flowchart: Alternate Process 7">
              <a:extLst>
                <a:ext uri="{FF2B5EF4-FFF2-40B4-BE49-F238E27FC236}">
                  <a16:creationId xmlns:a16="http://schemas.microsoft.com/office/drawing/2014/main" id="{3BA61A3D-D5AD-D642-A346-0145D99B5215}"/>
                </a:ext>
              </a:extLst>
            </p:cNvPr>
            <p:cNvSpPr/>
            <p:nvPr/>
          </p:nvSpPr>
          <p:spPr>
            <a:xfrm>
              <a:off x="276070" y="1014545"/>
              <a:ext cx="598212" cy="341007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BS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02C4A-40B8-829B-5B3C-F3C014D0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F387D-A161-DB17-2214-831FC4A8C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9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64D5B6-65BD-F09A-95F8-5BE688BC3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" y="223837"/>
            <a:ext cx="11195912" cy="79533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DF2C022E-076E-839F-81F1-6D423950C27C}"/>
              </a:ext>
            </a:extLst>
          </p:cNvPr>
          <p:cNvGrpSpPr/>
          <p:nvPr/>
        </p:nvGrpSpPr>
        <p:grpSpPr>
          <a:xfrm>
            <a:off x="588546" y="1041633"/>
            <a:ext cx="10733169" cy="5816367"/>
            <a:chOff x="588546" y="1041633"/>
            <a:chExt cx="10733169" cy="581636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D92019E-5FA6-B4F8-0EA2-316EB7C1B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-2" r="30124"/>
            <a:stretch/>
          </p:blipFill>
          <p:spPr>
            <a:xfrm>
              <a:off x="588546" y="1041633"/>
              <a:ext cx="8519360" cy="581636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32B4465-080E-FCCF-4412-D9AD06104B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6355" r="-74"/>
            <a:stretch/>
          </p:blipFill>
          <p:spPr>
            <a:xfrm>
              <a:off x="2334126" y="1041633"/>
              <a:ext cx="8987589" cy="5816367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2B99E88-EA6B-BF43-442C-3C4BEE9F3603}"/>
              </a:ext>
            </a:extLst>
          </p:cNvPr>
          <p:cNvGrpSpPr/>
          <p:nvPr/>
        </p:nvGrpSpPr>
        <p:grpSpPr>
          <a:xfrm>
            <a:off x="395287" y="1387642"/>
            <a:ext cx="11195912" cy="5470358"/>
            <a:chOff x="395287" y="1387642"/>
            <a:chExt cx="11195912" cy="547035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41918DA-11F0-67BE-84CE-2C3A8D2491D1}"/>
                </a:ext>
              </a:extLst>
            </p:cNvPr>
            <p:cNvCxnSpPr/>
            <p:nvPr/>
          </p:nvCxnSpPr>
          <p:spPr>
            <a:xfrm>
              <a:off x="395287" y="3200400"/>
              <a:ext cx="11195912" cy="0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8DF37E7-F21B-650E-16F1-91D67825D798}"/>
                </a:ext>
              </a:extLst>
            </p:cNvPr>
            <p:cNvCxnSpPr/>
            <p:nvPr/>
          </p:nvCxnSpPr>
          <p:spPr>
            <a:xfrm>
              <a:off x="395287" y="5013158"/>
              <a:ext cx="11195912" cy="0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F38E97C-C89D-14F7-C3B7-C67583540381}"/>
                </a:ext>
              </a:extLst>
            </p:cNvPr>
            <p:cNvCxnSpPr>
              <a:cxnSpLocks/>
            </p:cNvCxnSpPr>
            <p:nvPr/>
          </p:nvCxnSpPr>
          <p:spPr>
            <a:xfrm>
              <a:off x="475497" y="6858000"/>
              <a:ext cx="11115702" cy="0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36289C9-20F5-B323-11A5-2098CE5DAD0A}"/>
                </a:ext>
              </a:extLst>
            </p:cNvPr>
            <p:cNvCxnSpPr/>
            <p:nvPr/>
          </p:nvCxnSpPr>
          <p:spPr>
            <a:xfrm>
              <a:off x="395287" y="1387642"/>
              <a:ext cx="11195912" cy="0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619F3A5-3491-0700-D59E-8684D3CBF0AE}"/>
              </a:ext>
            </a:extLst>
          </p:cNvPr>
          <p:cNvGrpSpPr/>
          <p:nvPr/>
        </p:nvGrpSpPr>
        <p:grpSpPr>
          <a:xfrm>
            <a:off x="709204" y="1014545"/>
            <a:ext cx="5932229" cy="345023"/>
            <a:chOff x="709204" y="1014545"/>
            <a:chExt cx="5932229" cy="345023"/>
          </a:xfrm>
        </p:grpSpPr>
        <p:sp>
          <p:nvSpPr>
            <p:cNvPr id="23" name="Flowchart: Alternate Process 22">
              <a:extLst>
                <a:ext uri="{FF2B5EF4-FFF2-40B4-BE49-F238E27FC236}">
                  <a16:creationId xmlns:a16="http://schemas.microsoft.com/office/drawing/2014/main" id="{A2D36228-FFB3-D2DA-526C-6CAF1EBDAA52}"/>
                </a:ext>
              </a:extLst>
            </p:cNvPr>
            <p:cNvSpPr/>
            <p:nvPr/>
          </p:nvSpPr>
          <p:spPr>
            <a:xfrm>
              <a:off x="6043221" y="1018561"/>
              <a:ext cx="598212" cy="341007"/>
            </a:xfrm>
            <a:prstGeom prst="flowChartAlternateProcess">
              <a:avLst/>
            </a:prstGeom>
            <a:solidFill>
              <a:srgbClr val="FF0000">
                <a:alpha val="50000"/>
              </a:srgbClr>
            </a:solidFill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24" name="Flowchart: Alternate Process 23">
              <a:extLst>
                <a:ext uri="{FF2B5EF4-FFF2-40B4-BE49-F238E27FC236}">
                  <a16:creationId xmlns:a16="http://schemas.microsoft.com/office/drawing/2014/main" id="{4E04E821-9DFA-98BA-24E5-9EB19A32C4F7}"/>
                </a:ext>
              </a:extLst>
            </p:cNvPr>
            <p:cNvSpPr/>
            <p:nvPr/>
          </p:nvSpPr>
          <p:spPr>
            <a:xfrm>
              <a:off x="709204" y="1014545"/>
              <a:ext cx="598212" cy="341007"/>
            </a:xfrm>
            <a:prstGeom prst="flowChartAlternateProcess">
              <a:avLst/>
            </a:prstGeom>
            <a:solidFill>
              <a:srgbClr val="FF0000">
                <a:alpha val="50000"/>
              </a:srgbClr>
            </a:solidFill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BS</a:t>
              </a: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2C7AE6-25B8-BEAF-499D-DC878C657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D5CC0B-7F90-F6F6-B0DE-99EA2C3D9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3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42A951-FA0A-5C6A-F0A3-9D62FF19D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74" y="295274"/>
            <a:ext cx="11751353" cy="4988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0E4DBD-C745-D493-4556-31BEDB6E3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368" y="908046"/>
            <a:ext cx="9846286" cy="588177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952B452-539E-5455-C514-45F1C681B204}"/>
              </a:ext>
            </a:extLst>
          </p:cNvPr>
          <p:cNvGrpSpPr/>
          <p:nvPr/>
        </p:nvGrpSpPr>
        <p:grpSpPr>
          <a:xfrm>
            <a:off x="395287" y="1255290"/>
            <a:ext cx="11195912" cy="5470358"/>
            <a:chOff x="395287" y="1387642"/>
            <a:chExt cx="11195912" cy="547035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95249F4-8BB6-A643-0A5D-95AE0EB8F351}"/>
                </a:ext>
              </a:extLst>
            </p:cNvPr>
            <p:cNvCxnSpPr/>
            <p:nvPr/>
          </p:nvCxnSpPr>
          <p:spPr>
            <a:xfrm>
              <a:off x="395287" y="3200400"/>
              <a:ext cx="11195912" cy="0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97C8D47-F7A0-06E0-29EC-03337BF44AFA}"/>
                </a:ext>
              </a:extLst>
            </p:cNvPr>
            <p:cNvCxnSpPr/>
            <p:nvPr/>
          </p:nvCxnSpPr>
          <p:spPr>
            <a:xfrm>
              <a:off x="395287" y="5013158"/>
              <a:ext cx="11195912" cy="0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A200CAE-DB85-F43A-CDE5-3B7A7213FF72}"/>
                </a:ext>
              </a:extLst>
            </p:cNvPr>
            <p:cNvCxnSpPr>
              <a:cxnSpLocks/>
            </p:cNvCxnSpPr>
            <p:nvPr/>
          </p:nvCxnSpPr>
          <p:spPr>
            <a:xfrm>
              <a:off x="475497" y="6858000"/>
              <a:ext cx="11115702" cy="0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D472462-7BC7-B94E-BC5D-68CE425F4D55}"/>
                </a:ext>
              </a:extLst>
            </p:cNvPr>
            <p:cNvCxnSpPr/>
            <p:nvPr/>
          </p:nvCxnSpPr>
          <p:spPr>
            <a:xfrm>
              <a:off x="395287" y="1387642"/>
              <a:ext cx="11195912" cy="0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28E101A8-0609-FC90-398A-560F36E95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50" y="3429000"/>
            <a:ext cx="11384721" cy="580524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EDCCB9D-68D3-A5B0-1908-63AC26B97C2C}"/>
              </a:ext>
            </a:extLst>
          </p:cNvPr>
          <p:cNvGrpSpPr/>
          <p:nvPr/>
        </p:nvGrpSpPr>
        <p:grpSpPr>
          <a:xfrm>
            <a:off x="973903" y="870161"/>
            <a:ext cx="2467122" cy="345023"/>
            <a:chOff x="973903" y="870161"/>
            <a:chExt cx="2467122" cy="345023"/>
          </a:xfrm>
        </p:grpSpPr>
        <p:sp>
          <p:nvSpPr>
            <p:cNvPr id="13" name="Flowchart: Alternate Process 12">
              <a:extLst>
                <a:ext uri="{FF2B5EF4-FFF2-40B4-BE49-F238E27FC236}">
                  <a16:creationId xmlns:a16="http://schemas.microsoft.com/office/drawing/2014/main" id="{338E4945-D77B-5BFF-27E1-719290FACBEC}"/>
                </a:ext>
              </a:extLst>
            </p:cNvPr>
            <p:cNvSpPr/>
            <p:nvPr/>
          </p:nvSpPr>
          <p:spPr>
            <a:xfrm>
              <a:off x="2842813" y="874177"/>
              <a:ext cx="598212" cy="341007"/>
            </a:xfrm>
            <a:prstGeom prst="flowChartAlternateProcess">
              <a:avLst/>
            </a:prstGeom>
            <a:solidFill>
              <a:srgbClr val="FF0000">
                <a:alpha val="5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CS</a:t>
              </a:r>
            </a:p>
          </p:txBody>
        </p:sp>
        <p:sp>
          <p:nvSpPr>
            <p:cNvPr id="14" name="Flowchart: Alternate Process 13">
              <a:extLst>
                <a:ext uri="{FF2B5EF4-FFF2-40B4-BE49-F238E27FC236}">
                  <a16:creationId xmlns:a16="http://schemas.microsoft.com/office/drawing/2014/main" id="{CA0BE063-9301-FAEC-765C-99B5074CD0B7}"/>
                </a:ext>
              </a:extLst>
            </p:cNvPr>
            <p:cNvSpPr/>
            <p:nvPr/>
          </p:nvSpPr>
          <p:spPr>
            <a:xfrm>
              <a:off x="973903" y="870161"/>
              <a:ext cx="598212" cy="341007"/>
            </a:xfrm>
            <a:prstGeom prst="flowChartAlternateProcess">
              <a:avLst/>
            </a:prstGeom>
            <a:solidFill>
              <a:srgbClr val="FF0000">
                <a:alpha val="5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150" dirty="0"/>
                <a:t>BS</a:t>
              </a: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81C1C31-8CD2-AE36-9EC4-464EF5738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F902E0-B937-7DAE-2ED4-ECCC84F93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0A199-80CB-E530-010D-8B373C115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26" y="141371"/>
            <a:ext cx="11384721" cy="5805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24E7CD-00C6-B761-8613-42634A077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65" y="2333625"/>
            <a:ext cx="11565710" cy="2623386"/>
          </a:xfrm>
          <a:prstGeom prst="rect">
            <a:avLst/>
          </a:prstGeom>
        </p:spPr>
      </p:pic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F0BD87DE-2AEA-EBC3-F0A4-024A8EB7E755}"/>
              </a:ext>
            </a:extLst>
          </p:cNvPr>
          <p:cNvSpPr/>
          <p:nvPr/>
        </p:nvSpPr>
        <p:spPr>
          <a:xfrm>
            <a:off x="721240" y="2951624"/>
            <a:ext cx="598212" cy="341007"/>
          </a:xfrm>
          <a:prstGeom prst="flowChartAlternateProcess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BS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C34C77-D809-16BD-2DA7-D697B38E8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6550F3-145A-319D-C858-0258EFD8B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2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BEC9C-47DB-D634-154A-E571FC744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[End of code examples]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CAA24D-00AF-0A1F-5B49-B768BFAE39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5625EA-6ACA-1832-697C-708021E04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97092E-4FF6-9DFE-980F-16F972C28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627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A0AB8-A6A9-2E95-7110-302970AD7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Timestamps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AC1F4-D97F-71DA-322C-8B1CFF8FE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150" dirty="0"/>
              <a:t>Problem: NXCALS works with UTC, while users think in local time</a:t>
            </a:r>
          </a:p>
          <a:p>
            <a:pPr lvl="1"/>
            <a:r>
              <a:rPr lang="en-150" dirty="0"/>
              <a:t>Both do so for a good reason</a:t>
            </a:r>
          </a:p>
          <a:p>
            <a:r>
              <a:rPr lang="en-150" dirty="0"/>
              <a:t>API accepts different formats for timestamps:</a:t>
            </a:r>
          </a:p>
          <a:p>
            <a:pPr lvl="1"/>
            <a:r>
              <a:rPr lang="en-150" dirty="0"/>
              <a:t>NXCALS String 				“2024-06-01 10:53:16.300”</a:t>
            </a:r>
          </a:p>
          <a:p>
            <a:pPr lvl="1"/>
            <a:r>
              <a:rPr lang="en-150" dirty="0"/>
              <a:t>ISO 8601 String				“2024-06-01</a:t>
            </a:r>
            <a:r>
              <a:rPr lang="en-150" dirty="0">
                <a:highlight>
                  <a:srgbClr val="FFFF00"/>
                </a:highlight>
              </a:rPr>
              <a:t>T</a:t>
            </a:r>
            <a:r>
              <a:rPr lang="en-150" dirty="0"/>
              <a:t>10:53:16.300“</a:t>
            </a:r>
          </a:p>
          <a:p>
            <a:pPr lvl="1"/>
            <a:r>
              <a:rPr lang="en-150" dirty="0"/>
              <a:t>ISO 8601 with UTC </a:t>
            </a:r>
            <a:r>
              <a:rPr lang="en-150" dirty="0" err="1"/>
              <a:t>TimeZone</a:t>
            </a:r>
            <a:r>
              <a:rPr lang="en-150" dirty="0"/>
              <a:t>		“2024-06-01T08:53:16.300</a:t>
            </a:r>
            <a:r>
              <a:rPr lang="en-150" dirty="0">
                <a:highlight>
                  <a:srgbClr val="FFFF00"/>
                </a:highlight>
              </a:rPr>
              <a:t>+00</a:t>
            </a:r>
            <a:r>
              <a:rPr lang="en-150" dirty="0"/>
              <a:t>”</a:t>
            </a:r>
          </a:p>
          <a:p>
            <a:pPr lvl="1"/>
            <a:r>
              <a:rPr lang="en-150" dirty="0"/>
              <a:t>NXCALS nanoseconds 			1717231996300000</a:t>
            </a:r>
          </a:p>
          <a:p>
            <a:pPr lvl="1"/>
            <a:r>
              <a:rPr lang="en-150" dirty="0"/>
              <a:t>Python milliseconds			1717231996.3</a:t>
            </a:r>
          </a:p>
          <a:p>
            <a:pPr lvl="1"/>
            <a:r>
              <a:rPr lang="en-150" dirty="0"/>
              <a:t>Python datetime object	</a:t>
            </a:r>
          </a:p>
          <a:p>
            <a:r>
              <a:rPr lang="en-150" dirty="0"/>
              <a:t>API accepts timestamps without a </a:t>
            </a:r>
            <a:r>
              <a:rPr lang="en-150" dirty="0" err="1"/>
              <a:t>TimeZone</a:t>
            </a:r>
            <a:r>
              <a:rPr lang="en-150" dirty="0"/>
              <a:t> as local time</a:t>
            </a:r>
          </a:p>
          <a:p>
            <a:r>
              <a:rPr lang="en-150" dirty="0"/>
              <a:t>API internally uses timestamps with </a:t>
            </a:r>
            <a:r>
              <a:rPr lang="en-150" dirty="0" err="1"/>
              <a:t>TimeZone</a:t>
            </a:r>
            <a:r>
              <a:rPr lang="en-150" dirty="0"/>
              <a:t> information</a:t>
            </a:r>
          </a:p>
          <a:p>
            <a:pPr lvl="1"/>
            <a:r>
              <a:rPr lang="en-150" dirty="0"/>
              <a:t>API immediately adds </a:t>
            </a:r>
            <a:r>
              <a:rPr lang="en-150" dirty="0" err="1"/>
              <a:t>TimeZone</a:t>
            </a:r>
            <a:r>
              <a:rPr lang="en-150" dirty="0"/>
              <a:t> information</a:t>
            </a:r>
          </a:p>
          <a:p>
            <a:pPr lvl="1"/>
            <a:r>
              <a:rPr lang="en-150" dirty="0"/>
              <a:t>Results have </a:t>
            </a:r>
            <a:r>
              <a:rPr lang="en-150" dirty="0" err="1"/>
              <a:t>TimeZone</a:t>
            </a:r>
            <a:r>
              <a:rPr lang="en-150" dirty="0"/>
              <a:t> </a:t>
            </a:r>
            <a:r>
              <a:rPr lang="en-150" dirty="0" err="1"/>
              <a:t>informat</a:t>
            </a:r>
            <a:r>
              <a:rPr lang="it-IT" dirty="0"/>
              <a:t>io</a:t>
            </a:r>
            <a:r>
              <a:rPr lang="en-150" dirty="0"/>
              <a:t>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E6982C-3852-D0D4-8761-B86D322F5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1C5D6-AEC2-DABB-5495-2CA101CF5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763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4CF21-F590-321E-7DEF-19A938E44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Caveats, open questions and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5EB1B-7C6D-3C5C-A09E-B6B2CDDE6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150" dirty="0"/>
              <a:t>Caveats</a:t>
            </a:r>
          </a:p>
          <a:p>
            <a:pPr lvl="1"/>
            <a:r>
              <a:rPr lang="en-150" dirty="0"/>
              <a:t>Pandas API implementation on PySpark is not </a:t>
            </a:r>
            <a:r>
              <a:rPr lang="en-150" dirty="0">
                <a:hlinkClick r:id="rId2"/>
              </a:rPr>
              <a:t>yet complete but growing</a:t>
            </a:r>
            <a:br>
              <a:rPr lang="en-150" dirty="0"/>
            </a:br>
            <a:r>
              <a:rPr lang="en-150" dirty="0"/>
              <a:t>(it is always possible to use PySpark for unsupported methods)</a:t>
            </a:r>
          </a:p>
          <a:p>
            <a:pPr lvl="1"/>
            <a:r>
              <a:rPr lang="en-150" dirty="0"/>
              <a:t>Performance benefit from keeping data on the cluster, but can’t do wonders</a:t>
            </a:r>
          </a:p>
          <a:p>
            <a:r>
              <a:rPr lang="en-150" dirty="0"/>
              <a:t>Open questions:</a:t>
            </a:r>
          </a:p>
          <a:p>
            <a:pPr lvl="1"/>
            <a:r>
              <a:rPr lang="en-150" dirty="0"/>
              <a:t>Review of API methods and implementation</a:t>
            </a:r>
          </a:p>
          <a:p>
            <a:pPr lvl="1"/>
            <a:r>
              <a:rPr lang="en-150" dirty="0"/>
              <a:t>How to avoid that this API becomes yet another NXCALS API?</a:t>
            </a:r>
          </a:p>
          <a:p>
            <a:pPr lvl="1"/>
            <a:r>
              <a:rPr lang="en-150" dirty="0">
                <a:sym typeface="Wingdings" panose="05000000000000000000" pitchFamily="2" charset="2"/>
              </a:rPr>
              <a:t> </a:t>
            </a:r>
            <a:r>
              <a:rPr lang="en-150" dirty="0"/>
              <a:t>Somehow integrate into PyTimber?</a:t>
            </a:r>
          </a:p>
          <a:p>
            <a:r>
              <a:rPr lang="en-150" dirty="0"/>
              <a:t>Next steps</a:t>
            </a:r>
          </a:p>
          <a:p>
            <a:pPr lvl="1"/>
            <a:r>
              <a:rPr lang="en-150" dirty="0"/>
              <a:t>We need to discuss the API and the open points with you</a:t>
            </a:r>
          </a:p>
          <a:p>
            <a:pPr lvl="1"/>
            <a:r>
              <a:rPr lang="en-150" dirty="0"/>
              <a:t>Eat our own dogfood by using this API in the BPT project</a:t>
            </a:r>
          </a:p>
          <a:p>
            <a:pPr lvl="1"/>
            <a:endParaRPr lang="en-150" dirty="0"/>
          </a:p>
          <a:p>
            <a:pPr marL="0" indent="0">
              <a:buNone/>
            </a:pPr>
            <a:endParaRPr lang="en-150" dirty="0"/>
          </a:p>
          <a:p>
            <a:pPr lvl="1"/>
            <a:endParaRPr lang="en-150" dirty="0"/>
          </a:p>
          <a:p>
            <a:endParaRPr lang="en-150" dirty="0"/>
          </a:p>
          <a:p>
            <a:endParaRPr lang="en-150" dirty="0"/>
          </a:p>
          <a:p>
            <a:endParaRPr lang="en-15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B90916-7214-7630-2E1A-2D35E350B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E3BBA7-1287-7E8C-5D62-61985BD63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09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6C878-A027-C472-A8F4-36DBF259B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Typical steps in using the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B0EA44-14B4-0C19-8601-7325BF436D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/>
              <a:t>Create a Spark session and use it to create an </a:t>
            </a:r>
            <a:r>
              <a:rPr lang="en-150" dirty="0" err="1"/>
              <a:t>NxcalsExtractor</a:t>
            </a:r>
            <a:r>
              <a:rPr lang="en-150" dirty="0"/>
              <a:t>:</a:t>
            </a:r>
          </a:p>
          <a:p>
            <a:endParaRPr lang="en-150" dirty="0"/>
          </a:p>
          <a:p>
            <a:pPr lvl="1"/>
            <a:endParaRPr lang="en-150" dirty="0"/>
          </a:p>
          <a:p>
            <a:r>
              <a:rPr lang="en-150" dirty="0"/>
              <a:t>Initialize a query object that defines the time frame</a:t>
            </a:r>
          </a:p>
          <a:p>
            <a:pPr marL="457200" lvl="1" indent="0">
              <a:buNone/>
            </a:pPr>
            <a:endParaRPr lang="en-150" dirty="0"/>
          </a:p>
          <a:p>
            <a:pPr lvl="1"/>
            <a:endParaRPr lang="en-150" dirty="0"/>
          </a:p>
          <a:p>
            <a:r>
              <a:rPr lang="en-150" dirty="0"/>
              <a:t>Load variables into a Spark-on-Pandas DataFrame</a:t>
            </a:r>
          </a:p>
          <a:p>
            <a:endParaRPr lang="en-150" dirty="0"/>
          </a:p>
          <a:p>
            <a:pPr>
              <a:spcBef>
                <a:spcPts val="2000"/>
              </a:spcBef>
            </a:pPr>
            <a:r>
              <a:rPr lang="en-150" dirty="0"/>
              <a:t>Use Pandas API to work with the data</a:t>
            </a:r>
          </a:p>
          <a:p>
            <a:pPr lvl="1"/>
            <a:endParaRPr lang="en-1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D3E1D0-CCCD-394B-C31D-9816CF410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12" y="1833562"/>
            <a:ext cx="11382375" cy="7905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0C269C-86B7-69BE-BC8C-B9F02AF88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86" y="3249683"/>
            <a:ext cx="11630025" cy="685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F39BBE-C94F-C47C-6E54-700EC24E8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087" y="4510087"/>
            <a:ext cx="11553825" cy="7143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3DC6AF-4A78-8AF2-81D6-2C8B65A0DC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0" y="5668176"/>
            <a:ext cx="12192000" cy="62902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2C2669-EFDD-C20A-E96C-9528421E6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04380-FEA4-D891-14ED-AE14E6C2D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5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A923C-6DB2-D466-6F62-EEACA6B9E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Other requirements we are aware of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0FF8F-2841-7F0D-8C9E-940BE2546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150" dirty="0"/>
              <a:t>Additional data par</a:t>
            </a:r>
            <a:r>
              <a:rPr lang="it-IT" dirty="0"/>
              <a:t>t</a:t>
            </a:r>
            <a:r>
              <a:rPr lang="en-150" dirty="0" err="1"/>
              <a:t>itionings</a:t>
            </a:r>
            <a:r>
              <a:rPr lang="en-150" dirty="0"/>
              <a:t> to increase loading speed</a:t>
            </a:r>
          </a:p>
          <a:p>
            <a:pPr lvl="1"/>
            <a:r>
              <a:rPr lang="en-150" dirty="0"/>
              <a:t>Additional partitioning by individual VARIABLES (class/property/field)?</a:t>
            </a:r>
          </a:p>
          <a:p>
            <a:pPr lvl="1"/>
            <a:r>
              <a:rPr lang="en-150" dirty="0"/>
              <a:t>LHC </a:t>
            </a:r>
            <a:r>
              <a:rPr lang="en-150" dirty="0" err="1"/>
              <a:t>LuminosityFollowUp</a:t>
            </a:r>
            <a:r>
              <a:rPr lang="en-150" dirty="0"/>
              <a:t> with data partitioned by </a:t>
            </a:r>
            <a:r>
              <a:rPr lang="en-150" dirty="0" err="1"/>
              <a:t>Fills&amp;Modes</a:t>
            </a:r>
            <a:endParaRPr lang="en-150" dirty="0"/>
          </a:p>
          <a:p>
            <a:r>
              <a:rPr lang="en-150" dirty="0"/>
              <a:t>Additional functionality</a:t>
            </a:r>
          </a:p>
          <a:p>
            <a:pPr lvl="1"/>
            <a:r>
              <a:rPr lang="en-150" dirty="0"/>
              <a:t>Store data in NXCALS cluster (PyTimber page-store)</a:t>
            </a:r>
          </a:p>
          <a:p>
            <a:pPr lvl="1"/>
            <a:r>
              <a:rPr lang="en-150" dirty="0"/>
              <a:t>Ingest data </a:t>
            </a:r>
          </a:p>
          <a:p>
            <a:pPr lvl="1"/>
            <a:r>
              <a:rPr lang="en-150" dirty="0"/>
              <a:t>Handle versioned data more easily</a:t>
            </a:r>
          </a:p>
          <a:p>
            <a:pPr lvl="1"/>
            <a:r>
              <a:rPr lang="it-IT" dirty="0"/>
              <a:t>O</a:t>
            </a:r>
            <a:r>
              <a:rPr lang="en-150" dirty="0"/>
              <a:t>n-demand logging</a:t>
            </a:r>
          </a:p>
          <a:p>
            <a:pPr lvl="1"/>
            <a:r>
              <a:rPr lang="en-150" dirty="0"/>
              <a:t>Loading data from local storage into a Spark session</a:t>
            </a:r>
          </a:p>
          <a:p>
            <a:r>
              <a:rPr lang="en-150" dirty="0"/>
              <a:t>All this has to be seen in a broader context than just NXCALS</a:t>
            </a:r>
          </a:p>
          <a:p>
            <a:r>
              <a:rPr lang="en-150" dirty="0"/>
              <a:t>It is being followed-up in the Data Processing Platform Project c.f. </a:t>
            </a:r>
            <a:r>
              <a:rPr lang="en-150" dirty="0">
                <a:hlinkClick r:id="rId2"/>
              </a:rPr>
              <a:t>Marcin’s </a:t>
            </a:r>
            <a:r>
              <a:rPr lang="en-GB" dirty="0">
                <a:hlinkClick r:id="rId2"/>
              </a:rPr>
              <a:t>JAP24 Presentation</a:t>
            </a:r>
            <a:endParaRPr lang="en-150" dirty="0"/>
          </a:p>
          <a:p>
            <a:endParaRPr lang="en-150" dirty="0"/>
          </a:p>
          <a:p>
            <a:endParaRPr lang="en-15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316E6A-7583-8B85-F62B-FBBBB32B4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13B08-7ED7-557A-6C61-D68DD6FB1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945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66791A-7CB6-5B73-78A3-C57828E8B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F8D15D-BECF-677F-E8F7-9FAE990DC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072"/>
            <a:ext cx="10693400" cy="4859891"/>
          </a:xfrm>
        </p:spPr>
        <p:txBody>
          <a:bodyPr/>
          <a:lstStyle/>
          <a:p>
            <a:r>
              <a:rPr lang="en-150" dirty="0"/>
              <a:t>API makes data analysis on the NXCALS cluster easier and faster</a:t>
            </a:r>
          </a:p>
          <a:p>
            <a:pPr lvl="1"/>
            <a:r>
              <a:rPr lang="en-150" dirty="0"/>
              <a:t>All data is presented as Pandas-on-Spark </a:t>
            </a:r>
            <a:r>
              <a:rPr lang="en-150" dirty="0" err="1"/>
              <a:t>DataFrames</a:t>
            </a:r>
            <a:endParaRPr lang="en-150" dirty="0"/>
          </a:p>
          <a:p>
            <a:pPr lvl="1"/>
            <a:r>
              <a:rPr lang="en-150" dirty="0"/>
              <a:t>VECTOR data is already converted to arrays in the cells</a:t>
            </a:r>
          </a:p>
          <a:p>
            <a:pPr lvl="1"/>
            <a:r>
              <a:rPr lang="en-150" dirty="0"/>
              <a:t>Data analysis is done using Pandas API </a:t>
            </a:r>
          </a:p>
          <a:p>
            <a:pPr lvl="1"/>
            <a:r>
              <a:rPr lang="en-150" dirty="0"/>
              <a:t>Data is processed on the NXCALS cluster, only result is extracted</a:t>
            </a:r>
          </a:p>
          <a:p>
            <a:r>
              <a:rPr lang="en-150" dirty="0"/>
              <a:t>Have a look yourself: </a:t>
            </a:r>
            <a:r>
              <a:rPr lang="it-IT" dirty="0" err="1">
                <a:hlinkClick r:id="rId2"/>
              </a:rPr>
              <a:t>acc</a:t>
            </a:r>
            <a:r>
              <a:rPr lang="it-IT" dirty="0">
                <a:hlinkClick r:id="rId2"/>
              </a:rPr>
              <a:t>-</a:t>
            </a:r>
            <a:r>
              <a:rPr lang="it-IT" dirty="0" err="1">
                <a:hlinkClick r:id="rId2"/>
              </a:rPr>
              <a:t>bpt</a:t>
            </a:r>
            <a:r>
              <a:rPr lang="it-IT" dirty="0">
                <a:hlinkClick r:id="rId2"/>
              </a:rPr>
              <a:t>-</a:t>
            </a:r>
            <a:r>
              <a:rPr lang="it-IT" dirty="0" err="1">
                <a:hlinkClick r:id="rId2"/>
              </a:rPr>
              <a:t>nx</a:t>
            </a:r>
            <a:r>
              <a:rPr lang="it-IT" dirty="0">
                <a:hlinkClick r:id="rId2"/>
              </a:rPr>
              <a:t>-api · </a:t>
            </a:r>
            <a:r>
              <a:rPr lang="it-IT" dirty="0" err="1">
                <a:hlinkClick r:id="rId2"/>
              </a:rPr>
              <a:t>GitLab</a:t>
            </a:r>
            <a:endParaRPr lang="en-150" dirty="0"/>
          </a:p>
          <a:p>
            <a:endParaRPr lang="en-150" dirty="0"/>
          </a:p>
          <a:p>
            <a:r>
              <a:rPr lang="en-150" dirty="0"/>
              <a:t>There are still several open points we need to discuss</a:t>
            </a:r>
          </a:p>
          <a:p>
            <a:r>
              <a:rPr lang="en-150" dirty="0"/>
              <a:t>Other requirements are followed up in the DPP project</a:t>
            </a:r>
          </a:p>
          <a:p>
            <a:endParaRPr lang="en-15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AE5DC9-5AE0-0489-8315-1217DD28B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A90CD0-B194-71C8-3A0B-72657DF30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30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FC88A-EB94-3222-2C7B-768A03394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2890"/>
          </a:xfrm>
        </p:spPr>
        <p:txBody>
          <a:bodyPr/>
          <a:lstStyle/>
          <a:p>
            <a:r>
              <a:rPr lang="en-150" dirty="0"/>
              <a:t>How does the Data look like?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F7FDD-9145-5D30-5CBA-A23151DD5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626"/>
            <a:ext cx="10515600" cy="2197100"/>
          </a:xfrm>
        </p:spPr>
        <p:txBody>
          <a:bodyPr>
            <a:normAutofit/>
          </a:bodyPr>
          <a:lstStyle/>
          <a:p>
            <a:r>
              <a:rPr lang="en-150" dirty="0"/>
              <a:t>All d</a:t>
            </a:r>
            <a:r>
              <a:rPr lang="en-GB" dirty="0" err="1"/>
              <a:t>ata</a:t>
            </a:r>
            <a:r>
              <a:rPr lang="en-GB" dirty="0"/>
              <a:t> is c</a:t>
            </a:r>
            <a:r>
              <a:rPr lang="en-150" dirty="0" err="1"/>
              <a:t>ontained</a:t>
            </a:r>
            <a:r>
              <a:rPr lang="en-150" dirty="0"/>
              <a:t> in P</a:t>
            </a:r>
            <a:r>
              <a:rPr lang="en-GB" dirty="0" err="1"/>
              <a:t>andas</a:t>
            </a:r>
            <a:r>
              <a:rPr lang="en-GB" dirty="0"/>
              <a:t>-on-</a:t>
            </a:r>
            <a:r>
              <a:rPr lang="en-150" dirty="0"/>
              <a:t>S</a:t>
            </a:r>
            <a:r>
              <a:rPr lang="en-GB" dirty="0"/>
              <a:t>park </a:t>
            </a:r>
            <a:r>
              <a:rPr lang="en-GB" dirty="0" err="1"/>
              <a:t>DataFrames</a:t>
            </a:r>
            <a:endParaRPr lang="en-150" dirty="0"/>
          </a:p>
          <a:p>
            <a:r>
              <a:rPr lang="en-GB" dirty="0"/>
              <a:t>DataFrame </a:t>
            </a:r>
            <a:r>
              <a:rPr lang="en-150" dirty="0"/>
              <a:t>c</a:t>
            </a:r>
            <a:r>
              <a:rPr lang="en-GB" dirty="0" err="1"/>
              <a:t>olumns</a:t>
            </a:r>
            <a:r>
              <a:rPr lang="en-GB" dirty="0"/>
              <a:t> represent named values (e.g. Variables)</a:t>
            </a:r>
          </a:p>
          <a:p>
            <a:r>
              <a:rPr lang="en-GB" dirty="0"/>
              <a:t>Rows represent time (e.g. one row per cycle) </a:t>
            </a:r>
          </a:p>
          <a:p>
            <a:r>
              <a:rPr lang="en-GB" dirty="0"/>
              <a:t>NXCALS arrays and matrices are converted to arrays in the cells</a:t>
            </a:r>
            <a:endParaRPr lang="en-150" dirty="0"/>
          </a:p>
          <a:p>
            <a:endParaRPr lang="en-150" dirty="0"/>
          </a:p>
          <a:p>
            <a:pPr lvl="1"/>
            <a:endParaRPr lang="en-GB" dirty="0"/>
          </a:p>
          <a:p>
            <a:endParaRPr lang="en-1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EF8DD1-FB23-5FF1-46A5-94D64CB6C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3514726"/>
            <a:ext cx="12192000" cy="331543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DECD30-5D74-B99B-EBC7-DF7D269D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0B66AD-5EB0-3E6F-84EA-21081E15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99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77751-5252-03F4-9F5E-2E6A8F0D7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Code examples: API + Pandas-on-Spark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DF13A1-2F32-8D41-0404-EAF64E64EF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150" dirty="0"/>
              <a:t>Overview of the new API calls</a:t>
            </a:r>
          </a:p>
          <a:p>
            <a:pPr marL="514350" indent="-514350">
              <a:buFont typeface="+mj-lt"/>
              <a:buAutoNum type="arabicPeriod"/>
            </a:pPr>
            <a:r>
              <a:rPr lang="en-150" dirty="0"/>
              <a:t>Get PSB intensities sent to ISO</a:t>
            </a:r>
          </a:p>
          <a:p>
            <a:pPr marL="514350" indent="-514350">
              <a:buFont typeface="+mj-lt"/>
              <a:buAutoNum type="arabicPeriod"/>
            </a:pPr>
            <a:r>
              <a:rPr lang="en-150" dirty="0"/>
              <a:t>Aggregate PS intensity statistics per USER </a:t>
            </a:r>
          </a:p>
          <a:p>
            <a:pPr marL="514350" indent="-514350">
              <a:buFont typeface="+mj-lt"/>
              <a:buAutoNum type="arabicPeriod"/>
            </a:pPr>
            <a:r>
              <a:rPr lang="en-150" dirty="0"/>
              <a:t>“Approximative” merging of </a:t>
            </a:r>
            <a:r>
              <a:rPr lang="en-150" dirty="0" err="1"/>
              <a:t>cyclestamp</a:t>
            </a:r>
            <a:r>
              <a:rPr lang="en-150" dirty="0"/>
              <a:t> with </a:t>
            </a:r>
            <a:r>
              <a:rPr lang="en-150" dirty="0" err="1"/>
              <a:t>acqStamp</a:t>
            </a:r>
            <a:endParaRPr lang="en-150" dirty="0"/>
          </a:p>
          <a:p>
            <a:pPr marL="514350" indent="-514350">
              <a:buFont typeface="+mj-lt"/>
              <a:buAutoNum type="arabicPeriod"/>
            </a:pPr>
            <a:r>
              <a:rPr lang="en-150" dirty="0"/>
              <a:t>Cross-accelerator correlation: intensities for MTE Beam instances</a:t>
            </a:r>
          </a:p>
          <a:p>
            <a:pPr marL="514350" indent="-514350">
              <a:buFont typeface="+mj-lt"/>
              <a:buAutoNum type="arabicPeriod"/>
            </a:pPr>
            <a:endParaRPr lang="en-150" dirty="0"/>
          </a:p>
          <a:p>
            <a:pPr marL="0" indent="0">
              <a:buNone/>
            </a:pPr>
            <a:r>
              <a:rPr lang="en-150" dirty="0"/>
              <a:t>Disclaimer: I’m not a Pandas expert at all (but ChatGPT is)</a:t>
            </a:r>
          </a:p>
          <a:p>
            <a:endParaRPr lang="en-15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C74BB9-F35F-628A-C60F-88743D842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0A38D-1B4E-39C8-2FB4-B1CEF6B6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78210-3246-38DE-77E9-6775C2AE2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719262"/>
          </a:xfrm>
        </p:spPr>
        <p:txBody>
          <a:bodyPr>
            <a:normAutofit/>
          </a:bodyPr>
          <a:lstStyle/>
          <a:p>
            <a:r>
              <a:rPr lang="en-US" dirty="0"/>
              <a:t>1</a:t>
            </a:r>
            <a:r>
              <a:rPr lang="en-150" dirty="0"/>
              <a:t>.</a:t>
            </a:r>
            <a:r>
              <a:rPr lang="en-US" dirty="0"/>
              <a:t> </a:t>
            </a:r>
            <a:r>
              <a:rPr lang="en-150" sz="5400" dirty="0"/>
              <a:t>Overview of the API calls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D03DC55-65F1-B234-E746-84BFB9E4E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633537"/>
            <a:ext cx="10515600" cy="24561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G</a:t>
            </a:r>
            <a:r>
              <a:rPr lang="en-150" dirty="0">
                <a:solidFill>
                  <a:schemeClr val="tx1"/>
                </a:solidFill>
              </a:rPr>
              <a:t>et values for Variables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G</a:t>
            </a:r>
            <a:r>
              <a:rPr lang="en-150" dirty="0">
                <a:solidFill>
                  <a:schemeClr val="tx1"/>
                </a:solidFill>
              </a:rPr>
              <a:t>et values for Device/Properties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Get Fundamentals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Get LSA Trims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>
                <a:solidFill>
                  <a:schemeClr val="tx1"/>
                </a:solidFill>
              </a:rPr>
              <a:t>Get LHC Fills and Modes</a:t>
            </a:r>
          </a:p>
          <a:p>
            <a:endParaRPr lang="en-150" dirty="0"/>
          </a:p>
          <a:p>
            <a:endParaRPr lang="en-15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5B123B-52C6-B0ED-671A-CE303E092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51C2FC-F669-6EC2-735C-9547EF660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9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FAD3422-C8A8-9672-8E0A-B21AC73B7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05374"/>
            <a:ext cx="9970168" cy="21706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22CE1E-AA01-DA6C-0798-955A2358A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0160" y="2794589"/>
            <a:ext cx="12581939" cy="405453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C9B72F-79CE-29EE-0CA7-A8F2536FB4EE}"/>
              </a:ext>
            </a:extLst>
          </p:cNvPr>
          <p:cNvSpPr/>
          <p:nvPr/>
        </p:nvSpPr>
        <p:spPr>
          <a:xfrm>
            <a:off x="4668255" y="3488962"/>
            <a:ext cx="4359512" cy="32492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CD017A-2595-9BE4-AD2E-58906B289DB8}"/>
              </a:ext>
            </a:extLst>
          </p:cNvPr>
          <p:cNvSpPr txBox="1"/>
          <p:nvPr/>
        </p:nvSpPr>
        <p:spPr>
          <a:xfrm>
            <a:off x="866273" y="72190"/>
            <a:ext cx="96500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3200" dirty="0"/>
              <a:t>Get values for NXCALS variables in a p-o-s DataFrame</a:t>
            </a:r>
            <a:endParaRPr lang="en-15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2A067E-15E2-E323-92F9-C4F7067CC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2DE829-BC58-25F4-FB55-74A616D0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8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1A4CBD-433C-F738-B5D1-DF2599D8ED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032"/>
          <a:stretch/>
        </p:blipFill>
        <p:spPr>
          <a:xfrm>
            <a:off x="0" y="108285"/>
            <a:ext cx="12173405" cy="14919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4E9A10-41FA-69F1-6CD5-D289FD0407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72" y="2105526"/>
            <a:ext cx="11449512" cy="452387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628123-6E3B-9A1D-1E97-6BD58FC19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 Days - Vito Baggiolini BE-CSS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C78E41-EBF1-2F11-F5DE-D538F7C87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1048</TotalTime>
  <Words>1451</Words>
  <Application>Microsoft Office PowerPoint</Application>
  <PresentationFormat>Widescreen</PresentationFormat>
  <Paragraphs>291</Paragraphs>
  <Slides>41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Aptos</vt:lpstr>
      <vt:lpstr>Aptos Display</vt:lpstr>
      <vt:lpstr>Aptos Mono</vt:lpstr>
      <vt:lpstr>Arial</vt:lpstr>
      <vt:lpstr>Calibri</vt:lpstr>
      <vt:lpstr>Calibri Light</vt:lpstr>
      <vt:lpstr>Wingdings</vt:lpstr>
      <vt:lpstr>office theme</vt:lpstr>
      <vt:lpstr>1_Office Theme</vt:lpstr>
      <vt:lpstr>Ideas for a NXCALS API based on Pandas-on-Spark</vt:lpstr>
      <vt:lpstr>What is this API?</vt:lpstr>
      <vt:lpstr>What is this API not?</vt:lpstr>
      <vt:lpstr>Typical steps in using the API</vt:lpstr>
      <vt:lpstr>How does the Data look like?</vt:lpstr>
      <vt:lpstr>Code examples: API + Pandas-on-Spark</vt:lpstr>
      <vt:lpstr>1. Overview of the API calls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 Get PSB intensities sent to ISO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PS intensity Statistics per USER</vt:lpstr>
      <vt:lpstr>PowerPoint Presentation</vt:lpstr>
      <vt:lpstr>PowerPoint Presentation</vt:lpstr>
      <vt:lpstr>PowerPoint Presentation</vt:lpstr>
      <vt:lpstr>PowerPoint Presentation</vt:lpstr>
      <vt:lpstr>4. Approximative merging of cyclestamp with acqStamp</vt:lpstr>
      <vt:lpstr>PowerPoint Presentation</vt:lpstr>
      <vt:lpstr>PowerPoint Presentation</vt:lpstr>
      <vt:lpstr>PowerPoint Presentation</vt:lpstr>
      <vt:lpstr>PowerPoint Presentation</vt:lpstr>
      <vt:lpstr>5. Cross-accelerator correlation: intensities for MTE Beam instances </vt:lpstr>
      <vt:lpstr>Cross-accelerator analysis</vt:lpstr>
      <vt:lpstr>PowerPoint Presentation</vt:lpstr>
      <vt:lpstr>PowerPoint Presentation</vt:lpstr>
      <vt:lpstr>PowerPoint Presentation</vt:lpstr>
      <vt:lpstr>PowerPoint Presentation</vt:lpstr>
      <vt:lpstr>[End of code examples]</vt:lpstr>
      <vt:lpstr>Timestamps</vt:lpstr>
      <vt:lpstr>Caveats, open questions and next steps</vt:lpstr>
      <vt:lpstr>Other requirements we are aware of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Vito Baggiolini</cp:lastModifiedBy>
  <cp:revision>406</cp:revision>
  <dcterms:created xsi:type="dcterms:W3CDTF">2025-01-21T11:07:36Z</dcterms:created>
  <dcterms:modified xsi:type="dcterms:W3CDTF">2025-02-03T12:25:19Z</dcterms:modified>
</cp:coreProperties>
</file>