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5" r:id="rId3"/>
    <p:sldMasterId id="2147483678" r:id="rId4"/>
    <p:sldMasterId id="2147483681" r:id="rId5"/>
    <p:sldMasterId id="2147483683" r:id="rId6"/>
    <p:sldMasterId id="2147483685" r:id="rId7"/>
    <p:sldMasterId id="2147483686" r:id="rId8"/>
    <p:sldMasterId id="2147483687" r:id="rId9"/>
    <p:sldMasterId id="2147483688" r:id="rId10"/>
    <p:sldMasterId id="2147483689" r:id="rId11"/>
  </p:sldMasterIdLst>
  <p:notesMasterIdLst>
    <p:notesMasterId r:id="rId23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DA2407-8451-443E-9713-0A779E5DE807}" v="532" dt="2025-02-05T10:36:56.985"/>
    <p1510:client id="{997F22F4-98FB-44E4-A0B6-CB0153A8DA23}" v="49" dt="2025-02-05T12:56:57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Huhn" userId="S8uMKo5eyPjtO4HZSGvyd5RKJuKxdbazwUMjZ3/3+QY=" providerId="None" clId="Web-{997F22F4-98FB-44E4-A0B6-CB0153A8DA23}"/>
    <pc:docChg chg="modSld">
      <pc:chgData name="Francisco Huhn" userId="S8uMKo5eyPjtO4HZSGvyd5RKJuKxdbazwUMjZ3/3+QY=" providerId="None" clId="Web-{997F22F4-98FB-44E4-A0B6-CB0153A8DA23}" dt="2025-02-05T12:56:57.838" v="48" actId="20577"/>
      <pc:docMkLst>
        <pc:docMk/>
      </pc:docMkLst>
      <pc:sldChg chg="modSp modAnim">
        <pc:chgData name="Francisco Huhn" userId="S8uMKo5eyPjtO4HZSGvyd5RKJuKxdbazwUMjZ3/3+QY=" providerId="None" clId="Web-{997F22F4-98FB-44E4-A0B6-CB0153A8DA23}" dt="2025-02-05T12:56:57.838" v="48" actId="20577"/>
        <pc:sldMkLst>
          <pc:docMk/>
          <pc:sldMk cId="0" sldId="257"/>
        </pc:sldMkLst>
        <pc:spChg chg="mod">
          <ac:chgData name="Francisco Huhn" userId="S8uMKo5eyPjtO4HZSGvyd5RKJuKxdbazwUMjZ3/3+QY=" providerId="None" clId="Web-{997F22F4-98FB-44E4-A0B6-CB0153A8DA23}" dt="2025-02-05T12:56:57.838" v="48" actId="20577"/>
          <ac:spMkLst>
            <pc:docMk/>
            <pc:sldMk cId="0" sldId="257"/>
            <ac:spMk id="215" creationId="{00000000-0000-0000-0000-000000000000}"/>
          </ac:spMkLst>
        </pc:spChg>
      </pc:sldChg>
      <pc:sldChg chg="modSp addAnim delAnim modAnim">
        <pc:chgData name="Francisco Huhn" userId="S8uMKo5eyPjtO4HZSGvyd5RKJuKxdbazwUMjZ3/3+QY=" providerId="None" clId="Web-{997F22F4-98FB-44E4-A0B6-CB0153A8DA23}" dt="2025-02-05T12:41:40.584" v="21" actId="20577"/>
        <pc:sldMkLst>
          <pc:docMk/>
          <pc:sldMk cId="0" sldId="259"/>
        </pc:sldMkLst>
        <pc:spChg chg="mod">
          <ac:chgData name="Francisco Huhn" userId="S8uMKo5eyPjtO4HZSGvyd5RKJuKxdbazwUMjZ3/3+QY=" providerId="None" clId="Web-{997F22F4-98FB-44E4-A0B6-CB0153A8DA23}" dt="2025-02-05T12:41:40.584" v="21" actId="20577"/>
          <ac:spMkLst>
            <pc:docMk/>
            <pc:sldMk cId="0" sldId="259"/>
            <ac:spMk id="229" creationId="{00000000-0000-0000-0000-000000000000}"/>
          </ac:spMkLst>
        </pc:spChg>
      </pc:sldChg>
      <pc:sldChg chg="modSp modAnim">
        <pc:chgData name="Francisco Huhn" userId="S8uMKo5eyPjtO4HZSGvyd5RKJuKxdbazwUMjZ3/3+QY=" providerId="None" clId="Web-{997F22F4-98FB-44E4-A0B6-CB0153A8DA23}" dt="2025-02-05T12:54:47.460" v="44" actId="20577"/>
        <pc:sldMkLst>
          <pc:docMk/>
          <pc:sldMk cId="0" sldId="260"/>
        </pc:sldMkLst>
        <pc:spChg chg="mod">
          <ac:chgData name="Francisco Huhn" userId="S8uMKo5eyPjtO4HZSGvyd5RKJuKxdbazwUMjZ3/3+QY=" providerId="None" clId="Web-{997F22F4-98FB-44E4-A0B6-CB0153A8DA23}" dt="2025-02-05T12:54:47.460" v="44" actId="20577"/>
          <ac:spMkLst>
            <pc:docMk/>
            <pc:sldMk cId="0" sldId="260"/>
            <ac:spMk id="234" creationId="{00000000-0000-0000-0000-000000000000}"/>
          </ac:spMkLst>
        </pc:spChg>
      </pc:sldChg>
    </pc:docChg>
  </pc:docChgLst>
  <pc:docChgLst>
    <pc:chgData name="Francisco Huhn" userId="S8uMKo5eyPjtO4HZSGvyd5RKJuKxdbazwUMjZ3/3+QY=" providerId="None" clId="Web-{5EDA2407-8451-443E-9713-0A779E5DE807}"/>
    <pc:docChg chg="modSld delMainMaster">
      <pc:chgData name="Francisco Huhn" userId="S8uMKo5eyPjtO4HZSGvyd5RKJuKxdbazwUMjZ3/3+QY=" providerId="None" clId="Web-{5EDA2407-8451-443E-9713-0A779E5DE807}" dt="2025-02-05T10:36:56.985" v="517"/>
      <pc:docMkLst>
        <pc:docMk/>
      </pc:docMkLst>
      <pc:sldChg chg="modSp">
        <pc:chgData name="Francisco Huhn" userId="S8uMKo5eyPjtO4HZSGvyd5RKJuKxdbazwUMjZ3/3+QY=" providerId="None" clId="Web-{5EDA2407-8451-443E-9713-0A779E5DE807}" dt="2025-02-05T10:01:58.661" v="389" actId="14100"/>
        <pc:sldMkLst>
          <pc:docMk/>
          <pc:sldMk cId="0" sldId="256"/>
        </pc:sldMkLst>
        <pc:spChg chg="mod">
          <ac:chgData name="Francisco Huhn" userId="S8uMKo5eyPjtO4HZSGvyd5RKJuKxdbazwUMjZ3/3+QY=" providerId="None" clId="Web-{5EDA2407-8451-443E-9713-0A779E5DE807}" dt="2025-02-05T10:01:58.661" v="389" actId="14100"/>
          <ac:spMkLst>
            <pc:docMk/>
            <pc:sldMk cId="0" sldId="256"/>
            <ac:spMk id="212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10:01:14.238" v="381" actId="20577"/>
          <ac:spMkLst>
            <pc:docMk/>
            <pc:sldMk cId="0" sldId="256"/>
            <ac:spMk id="213" creationId="{00000000-0000-0000-0000-000000000000}"/>
          </ac:spMkLst>
        </pc:spChg>
      </pc:sldChg>
      <pc:sldChg chg="modSp modAnim">
        <pc:chgData name="Francisco Huhn" userId="S8uMKo5eyPjtO4HZSGvyd5RKJuKxdbazwUMjZ3/3+QY=" providerId="None" clId="Web-{5EDA2407-8451-443E-9713-0A779E5DE807}" dt="2025-02-05T10:22:08.282" v="507"/>
        <pc:sldMkLst>
          <pc:docMk/>
          <pc:sldMk cId="0" sldId="257"/>
        </pc:sldMkLst>
        <pc:spChg chg="mod">
          <ac:chgData name="Francisco Huhn" userId="S8uMKo5eyPjtO4HZSGvyd5RKJuKxdbazwUMjZ3/3+QY=" providerId="None" clId="Web-{5EDA2407-8451-443E-9713-0A779E5DE807}" dt="2025-02-05T10:21:16.358" v="506" actId="20577"/>
          <ac:spMkLst>
            <pc:docMk/>
            <pc:sldMk cId="0" sldId="257"/>
            <ac:spMk id="215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09:48:50.134" v="30" actId="20577"/>
          <ac:spMkLst>
            <pc:docMk/>
            <pc:sldMk cId="0" sldId="257"/>
            <ac:spMk id="219" creationId="{00000000-0000-0000-0000-000000000000}"/>
          </ac:spMkLst>
        </pc:spChg>
      </pc:sldChg>
      <pc:sldChg chg="modAnim">
        <pc:chgData name="Francisco Huhn" userId="S8uMKo5eyPjtO4HZSGvyd5RKJuKxdbazwUMjZ3/3+QY=" providerId="None" clId="Web-{5EDA2407-8451-443E-9713-0A779E5DE807}" dt="2025-02-05T10:22:48.736" v="509"/>
        <pc:sldMkLst>
          <pc:docMk/>
          <pc:sldMk cId="0" sldId="258"/>
        </pc:sldMkLst>
      </pc:sldChg>
      <pc:sldChg chg="modAnim">
        <pc:chgData name="Francisco Huhn" userId="S8uMKo5eyPjtO4HZSGvyd5RKJuKxdbazwUMjZ3/3+QY=" providerId="None" clId="Web-{5EDA2407-8451-443E-9713-0A779E5DE807}" dt="2025-02-05T10:24:30.052" v="510"/>
        <pc:sldMkLst>
          <pc:docMk/>
          <pc:sldMk cId="0" sldId="259"/>
        </pc:sldMkLst>
      </pc:sldChg>
      <pc:sldChg chg="addSp delSp modSp addAnim delAnim modAnim">
        <pc:chgData name="Francisco Huhn" userId="S8uMKo5eyPjtO4HZSGvyd5RKJuKxdbazwUMjZ3/3+QY=" providerId="None" clId="Web-{5EDA2407-8451-443E-9713-0A779E5DE807}" dt="2025-02-05T10:34:12.870" v="513"/>
        <pc:sldMkLst>
          <pc:docMk/>
          <pc:sldMk cId="0" sldId="261"/>
        </pc:sldMkLst>
        <pc:spChg chg="mod">
          <ac:chgData name="Francisco Huhn" userId="S8uMKo5eyPjtO4HZSGvyd5RKJuKxdbazwUMjZ3/3+QY=" providerId="None" clId="Web-{5EDA2407-8451-443E-9713-0A779E5DE807}" dt="2025-02-05T10:16:09.285" v="484" actId="20577"/>
          <ac:spMkLst>
            <pc:docMk/>
            <pc:sldMk cId="0" sldId="261"/>
            <ac:spMk id="261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09:49:36.573" v="36" actId="20577"/>
          <ac:spMkLst>
            <pc:docMk/>
            <pc:sldMk cId="0" sldId="261"/>
            <ac:spMk id="269" creationId="{00000000-0000-0000-0000-000000000000}"/>
          </ac:spMkLst>
        </pc:spChg>
        <pc:picChg chg="mod modCrop">
          <ac:chgData name="Francisco Huhn" userId="S8uMKo5eyPjtO4HZSGvyd5RKJuKxdbazwUMjZ3/3+QY=" providerId="None" clId="Web-{5EDA2407-8451-443E-9713-0A779E5DE807}" dt="2025-02-05T10:13:44.670" v="402" actId="1076"/>
          <ac:picMkLst>
            <pc:docMk/>
            <pc:sldMk cId="0" sldId="261"/>
            <ac:picMk id="267" creationId="{00000000-0000-0000-0000-000000000000}"/>
          </ac:picMkLst>
        </pc:picChg>
        <pc:picChg chg="add del">
          <ac:chgData name="Francisco Huhn" userId="S8uMKo5eyPjtO4HZSGvyd5RKJuKxdbazwUMjZ3/3+QY=" providerId="None" clId="Web-{5EDA2407-8451-443E-9713-0A779E5DE807}" dt="2025-02-05T10:14:16.875" v="410"/>
          <ac:picMkLst>
            <pc:docMk/>
            <pc:sldMk cId="0" sldId="261"/>
            <ac:picMk id="268" creationId="{00000000-0000-0000-0000-000000000000}"/>
          </ac:picMkLst>
        </pc:picChg>
      </pc:sldChg>
      <pc:sldChg chg="modSp addAnim modAnim">
        <pc:chgData name="Francisco Huhn" userId="S8uMKo5eyPjtO4HZSGvyd5RKJuKxdbazwUMjZ3/3+QY=" providerId="None" clId="Web-{5EDA2407-8451-443E-9713-0A779E5DE807}" dt="2025-02-05T10:36:56.985" v="517"/>
        <pc:sldMkLst>
          <pc:docMk/>
          <pc:sldMk cId="0" sldId="264"/>
        </pc:sldMkLst>
        <pc:spChg chg="mod">
          <ac:chgData name="Francisco Huhn" userId="S8uMKo5eyPjtO4HZSGvyd5RKJuKxdbazwUMjZ3/3+QY=" providerId="None" clId="Web-{5EDA2407-8451-443E-9713-0A779E5DE807}" dt="2025-02-05T09:52:50.861" v="141" actId="20577"/>
          <ac:spMkLst>
            <pc:docMk/>
            <pc:sldMk cId="0" sldId="264"/>
            <ac:spMk id="278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09:53:00.267" v="144" actId="20577"/>
          <ac:spMkLst>
            <pc:docMk/>
            <pc:sldMk cId="0" sldId="264"/>
            <ac:spMk id="279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10:03:24.649" v="395" actId="20577"/>
          <ac:spMkLst>
            <pc:docMk/>
            <pc:sldMk cId="0" sldId="264"/>
            <ac:spMk id="280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09:52:46.033" v="139" actId="20577"/>
          <ac:spMkLst>
            <pc:docMk/>
            <pc:sldMk cId="0" sldId="264"/>
            <ac:spMk id="281" creationId="{00000000-0000-0000-0000-000000000000}"/>
          </ac:spMkLst>
        </pc:spChg>
        <pc:spChg chg="mod">
          <ac:chgData name="Francisco Huhn" userId="S8uMKo5eyPjtO4HZSGvyd5RKJuKxdbazwUMjZ3/3+QY=" providerId="None" clId="Web-{5EDA2407-8451-443E-9713-0A779E5DE807}" dt="2025-02-05T09:55:36.085" v="281" actId="20577"/>
          <ac:spMkLst>
            <pc:docMk/>
            <pc:sldMk cId="0" sldId="264"/>
            <ac:spMk id="282" creationId="{00000000-0000-0000-0000-000000000000}"/>
          </ac:spMkLst>
        </pc:spChg>
      </pc:sld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53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53"/>
            <pc:sldLayoutMk cId="0" sldId="2147483654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58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58"/>
            <pc:sldLayoutMk cId="0" sldId="2147483659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60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60"/>
            <pc:sldLayoutMk cId="0" sldId="2147483661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62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62"/>
            <pc:sldLayoutMk cId="0" sldId="2147483663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64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64"/>
            <pc:sldLayoutMk cId="0" sldId="2147483665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66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66"/>
            <pc:sldLayoutMk cId="0" sldId="2147483667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68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68"/>
            <pc:sldLayoutMk cId="0" sldId="2147483669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70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70"/>
            <pc:sldLayoutMk cId="0" sldId="2147483671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72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72"/>
            <pc:sldLayoutMk cId="0" sldId="2147483673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74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74"/>
            <pc:sldLayoutMk cId="0" sldId="2147483675"/>
          </pc:sldLayoutMkLst>
        </pc:sldLayoutChg>
      </pc:sldMasterChg>
      <pc:sldMasterChg chg="del delSldLayout">
        <pc:chgData name="Francisco Huhn" userId="S8uMKo5eyPjtO4HZSGvyd5RKJuKxdbazwUMjZ3/3+QY=" providerId="None" clId="Web-{5EDA2407-8451-443E-9713-0A779E5DE807}" dt="2025-02-05T09:47:37.881" v="1"/>
        <pc:sldMasterMkLst>
          <pc:docMk/>
          <pc:sldMasterMk cId="0" sldId="2147483676"/>
        </pc:sldMasterMkLst>
        <pc:sldLayoutChg chg="del">
          <pc:chgData name="Francisco Huhn" userId="S8uMKo5eyPjtO4HZSGvyd5RKJuKxdbazwUMjZ3/3+QY=" providerId="None" clId="Web-{5EDA2407-8451-443E-9713-0A779E5DE807}" dt="2025-02-05T09:47:37.881" v="1"/>
          <pc:sldLayoutMkLst>
            <pc:docMk/>
            <pc:sldMasterMk cId="0" sldId="2147483676"/>
            <pc:sldLayoutMk cId="0" sldId="21474836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</a:rPr>
              <a:t>Click to move the slide</a:t>
            </a: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GB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the notes format</a:t>
            </a:r>
          </a:p>
        </p:txBody>
      </p:sp>
      <p:sp>
        <p:nvSpPr>
          <p:cNvPr id="20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&lt;header&gt;</a:t>
            </a:r>
          </a:p>
        </p:txBody>
      </p:sp>
      <p:sp>
        <p:nvSpPr>
          <p:cNvPr id="209" name="PlaceHolder 4"/>
          <p:cNvSpPr>
            <a:spLocks noGrp="1"/>
          </p:cNvSpPr>
          <p:nvPr>
            <p:ph type="dt" idx="58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210" name="PlaceHolder 5"/>
          <p:cNvSpPr>
            <a:spLocks noGrp="1"/>
          </p:cNvSpPr>
          <p:nvPr>
            <p:ph type="ftr" idx="59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211" name="PlaceHolder 6"/>
          <p:cNvSpPr>
            <a:spLocks noGrp="1"/>
          </p:cNvSpPr>
          <p:nvPr>
            <p:ph type="sldNum" idx="60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30BF71F2-9006-4C39-903D-DBC2D1E1AF8C}" type="slidenum">
              <a:rPr lang="en-GB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GB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ln w="0">
            <a:noFill/>
          </a:ln>
        </p:spPr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1219320" y="3300480"/>
            <a:ext cx="9753120" cy="27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sldNum" idx="80"/>
          </p:nvPr>
        </p:nvSpPr>
        <p:spPr>
          <a:xfrm>
            <a:off x="6905520" y="6513480"/>
            <a:ext cx="5283000" cy="344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0B7E630-A879-4580-B5AE-E6D86956B4FA}" type="slidenum">
              <a:rPr lang="en-GB" sz="1200" b="0" u="none" strike="noStrike">
                <a:solidFill>
                  <a:srgbClr val="000000"/>
                </a:solidFill>
                <a:uFillTx/>
                <a:latin typeface="Times New Roman"/>
              </a:rPr>
              <a:t>2</a:t>
            </a:fld>
            <a:endParaRPr lang="en-GB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ln w="0">
            <a:noFill/>
          </a:ln>
        </p:spPr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1219320" y="3300480"/>
            <a:ext cx="9753120" cy="27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sldNum" idx="81"/>
          </p:nvPr>
        </p:nvSpPr>
        <p:spPr>
          <a:xfrm>
            <a:off x="6905520" y="6513480"/>
            <a:ext cx="5283000" cy="344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582CD4E-1CB4-4AB6-946F-F177737EA2A9}" type="slidenum">
              <a:rPr lang="en-GB" sz="1200" b="0" u="none" strike="noStrike">
                <a:solidFill>
                  <a:srgbClr val="000000"/>
                </a:solidFill>
                <a:uFillTx/>
                <a:latin typeface="Times New Roman"/>
              </a:rPr>
              <a:t>3</a:t>
            </a:fld>
            <a:endParaRPr lang="en-GB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8480" y="857160"/>
            <a:ext cx="4114440" cy="2314080"/>
          </a:xfrm>
          <a:prstGeom prst="rect">
            <a:avLst/>
          </a:prstGeom>
          <a:ln w="0">
            <a:noFill/>
          </a:ln>
        </p:spPr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1219320" y="3300480"/>
            <a:ext cx="9753120" cy="27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sldNum" idx="82"/>
          </p:nvPr>
        </p:nvSpPr>
        <p:spPr>
          <a:xfrm>
            <a:off x="6905520" y="6513480"/>
            <a:ext cx="5283000" cy="344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D0FB06E-1502-4DB3-86FE-6A7BD03DE4C5}" type="slidenum">
              <a:rPr lang="en-GB" sz="1200" b="0" u="none" strike="noStrike">
                <a:solidFill>
                  <a:srgbClr val="000000"/>
                </a:solidFill>
                <a:uFillTx/>
                <a:latin typeface="Times New Roman"/>
              </a:rPr>
              <a:t>7</a:t>
            </a:fld>
            <a:endParaRPr lang="en-GB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8480" y="857160"/>
            <a:ext cx="4114440" cy="2314080"/>
          </a:xfrm>
          <a:prstGeom prst="rect">
            <a:avLst/>
          </a:prstGeom>
          <a:ln w="0">
            <a:noFill/>
          </a:ln>
        </p:spPr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1219320" y="3300480"/>
            <a:ext cx="9753120" cy="27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sldNum" idx="83"/>
          </p:nvPr>
        </p:nvSpPr>
        <p:spPr>
          <a:xfrm>
            <a:off x="6905520" y="6513480"/>
            <a:ext cx="5283000" cy="344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16AE9B0-3F28-47E7-974A-35D099F0428F}" type="slidenum">
              <a:rPr lang="en-GB" sz="1200" b="0" u="none" strike="noStrike">
                <a:solidFill>
                  <a:srgbClr val="000000"/>
                </a:solidFill>
                <a:uFillTx/>
                <a:latin typeface="Times New Roman"/>
              </a:rPr>
              <a:t>8</a:t>
            </a:fld>
            <a:endParaRPr lang="en-GB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BBD50-EFF4-7691-AC6B-F105C5D09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4F1EAE-AD95-F2FD-BE3B-85A61D27D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F02CA-4D40-3F6D-B9FE-38A76123C1B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2056C-0A49-48CC-7BE5-82C9ECC4434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724DB-0CA0-59A4-25AE-8BB878992B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fld id="{C9B67D6C-35AF-4C3A-8ADE-9CFA21E1A261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2233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87CD7-C10F-930A-B90E-0A4E60CEFB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47CDA6-5ED2-DF5F-21DB-E7E31C0B54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8FDDE-E1A2-E9EF-0FF3-3E685DD0B68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F16F5-CBC2-BD8B-765D-270997270FA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07E7F-341C-64E5-AA58-D087C08885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fld id="{E23A6862-4059-4D35-BFB5-C3A7F1A94379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4990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BDB73-EF2D-10DF-E8FD-51FF2EDED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CA703C-6285-F74D-A1F5-26BAA09E4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856A0-7BBE-8D8C-E9D2-243E3BA7A9E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F25B6-337E-8C69-B942-D68E4E06EBD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fld id="{638BBAA5-2802-40DE-A7C4-FC9FA1E21C1F}" type="slidenum">
              <a:rPr lang="en-US" sz="850" b="1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65BE9-C581-F9B1-1927-CF0482652096}"/>
              </a:ext>
            </a:extLst>
          </p:cNvPr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4304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9741-87A6-36AB-DFDA-7E290B24C1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D6DD6-D398-A2F2-E2CB-C050DC37F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16C06-FBF5-2527-01D6-1F5E69B2864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2DD12-FAC8-4737-A56D-7A5207752FA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C812C-4C9B-A502-DF5B-C2AE064DA19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indent="0" algn="r">
              <a:lnSpc>
                <a:spcPct val="100000"/>
              </a:lnSpc>
              <a:buNone/>
            </a:pPr>
            <a:fld id="{043C39C9-36BE-4B3B-BEB8-525AE3EF05A1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0647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7"/>
          </p:nvPr>
        </p:nvSpPr>
        <p:spPr/>
        <p:txBody>
          <a:bodyPr/>
          <a:lstStyle/>
          <a:p>
            <a:fld id="{8CE808C7-8CFA-4BEE-A37B-40792F56997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5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23889C7-1E33-4E46-9FB1-54CE10F86E4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9352D64-CF8E-4CCC-AD84-340B59CEEBB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FED74C9-DA7F-497F-A5AB-FA6659DF104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D950B46-6DDB-4F2E-A201-0E59D0E0765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2"/>
          </p:nvPr>
        </p:nvSpPr>
        <p:spPr/>
        <p:txBody>
          <a:bodyPr/>
          <a:lstStyle/>
          <a:p>
            <a:fld id="{5A67C3C0-41C4-48E1-B47D-A281A65F7CA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4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pic>
        <p:nvPicPr>
          <p:cNvPr id="2" name="Graphic 4"/>
          <p:cNvPicPr/>
          <p:nvPr/>
        </p:nvPicPr>
        <p:blipFill>
          <a:blip r:embed="rId4"/>
          <a:stretch/>
        </p:blipFill>
        <p:spPr>
          <a:xfrm>
            <a:off x="4742640" y="2075400"/>
            <a:ext cx="2706480" cy="270648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92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93" name="PlaceHolder 1"/>
          <p:cNvSpPr>
            <a:spLocks noGrp="1"/>
          </p:cNvSpPr>
          <p:nvPr>
            <p:ph type="body"/>
          </p:nvPr>
        </p:nvSpPr>
        <p:spPr>
          <a:xfrm>
            <a:off x="0" y="-29880"/>
            <a:ext cx="12191760" cy="623052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Drag and drop picture</a:t>
            </a:r>
            <a:endParaRPr lang="en-US" sz="18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8075520" y="-48960"/>
            <a:ext cx="4115880" cy="6249240"/>
          </a:xfrm>
          <a:prstGeom prst="rect">
            <a:avLst/>
          </a:prstGeom>
          <a:solidFill>
            <a:srgbClr val="0033A0">
              <a:alpha val="80000"/>
            </a:srgbClr>
          </a:solidFill>
          <a:ln w="0">
            <a:noFill/>
          </a:ln>
        </p:spPr>
        <p:txBody>
          <a:bodyPr lIns="180000" tIns="180000" rIns="180000" bIns="18000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8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Second level</a:t>
            </a:r>
            <a:endParaRPr lang="en-US" sz="21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Third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dt" idx="52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ftr" idx="53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sldNum" idx="54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43C39C9-36BE-4B3B-BEB8-525AE3EF05A1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8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99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7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6172200" y="1592280"/>
            <a:ext cx="561132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7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dt" idx="55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ftr" idx="56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sldNum" idx="57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2B99A83-E94D-4BA5-9293-70B58F4BDBAA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6" name="Picture 17"/>
          <p:cNvPicPr/>
          <p:nvPr/>
        </p:nvPicPr>
        <p:blipFill>
          <a:blip r:embed="rId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61636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400" b="1" u="none" strike="noStrike">
                <a:solidFill>
                  <a:srgbClr val="61C4D3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4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07880" y="2427120"/>
            <a:ext cx="5616360" cy="377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24000" indent="-3240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7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body"/>
          </p:nvPr>
        </p:nvSpPr>
        <p:spPr>
          <a:xfrm>
            <a:off x="6172200" y="1604880"/>
            <a:ext cx="5616360" cy="65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1" u="none" strike="noStrike">
                <a:solidFill>
                  <a:srgbClr val="61C4D3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4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6172200" y="2427120"/>
            <a:ext cx="5611320" cy="377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24000" indent="-3240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7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12" name="PlaceHolder 6"/>
          <p:cNvSpPr>
            <a:spLocks noGrp="1"/>
          </p:cNvSpPr>
          <p:nvPr>
            <p:ph type="dt" idx="1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" name="PlaceHolder 7"/>
          <p:cNvSpPr>
            <a:spLocks noGrp="1"/>
          </p:cNvSpPr>
          <p:nvPr>
            <p:ph type="ftr" idx="2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8"/>
          <p:cNvSpPr>
            <a:spLocks noGrp="1"/>
          </p:cNvSpPr>
          <p:nvPr>
            <p:ph type="sldNum" idx="3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D9E6242-1C8A-4D7B-9E38-C8597674CDFB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28" name="Picture 17"/>
          <p:cNvPicPr/>
          <p:nvPr/>
        </p:nvPicPr>
        <p:blipFill>
          <a:blip r:embed="rId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07880" y="159876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7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dt" idx="7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ftr" idx="8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sldNum" idx="9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D2D3440-4CB8-422C-941D-CAC6AE50014E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6167520" y="1592280"/>
            <a:ext cx="561636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Drag and drop picture</a:t>
            </a:r>
            <a:endParaRPr lang="en-US" sz="18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6167520" y="3969720"/>
            <a:ext cx="5616360" cy="2231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Drag and drop picture</a:t>
            </a:r>
            <a:endParaRPr lang="en-US" sz="18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7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48" name="Picture 17"/>
          <p:cNvPicPr/>
          <p:nvPr/>
        </p:nvPicPr>
        <p:blipFill>
          <a:blip r:embed="rId4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49" name="TextBox 3"/>
          <p:cNvSpPr/>
          <p:nvPr/>
        </p:nvSpPr>
        <p:spPr>
          <a:xfrm>
            <a:off x="407880" y="6196320"/>
            <a:ext cx="11375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CH" sz="18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home.cern</a:t>
            </a:r>
            <a:endParaRPr lang="en-GB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50" name="Picture 1"/>
          <p:cNvPicPr/>
          <p:nvPr/>
        </p:nvPicPr>
        <p:blipFill>
          <a:blip r:embed="rId5"/>
          <a:stretch/>
        </p:blipFill>
        <p:spPr>
          <a:xfrm>
            <a:off x="5558760" y="4869720"/>
            <a:ext cx="1074240" cy="1074240"/>
          </a:xfrm>
          <a:prstGeom prst="rect">
            <a:avLst/>
          </a:prstGeom>
          <a:ln w="0">
            <a:noFill/>
          </a:ln>
        </p:spPr>
      </p:pic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u="none" strike="noStrike">
                <a:solidFill>
                  <a:srgbClr val="171717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u="none" strike="noStrike">
                <a:solidFill>
                  <a:srgbClr val="171717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171717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rgbClr val="1C446A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56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50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br>
              <a:rPr sz="5000"/>
            </a:br>
            <a:endParaRPr lang="en-US" sz="50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158" name="Graphic 1"/>
          <p:cNvPicPr/>
          <p:nvPr/>
        </p:nvPicPr>
        <p:blipFill>
          <a:blip r:embed="rId4"/>
          <a:stretch/>
        </p:blipFill>
        <p:spPr>
          <a:xfrm>
            <a:off x="5052240" y="714600"/>
            <a:ext cx="2058840" cy="2058840"/>
          </a:xfrm>
          <a:prstGeom prst="rect">
            <a:avLst/>
          </a:prstGeom>
          <a:ln w="0">
            <a:noFill/>
          </a:ln>
        </p:spPr>
      </p:pic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u="none" strike="noStrike">
                <a:solidFill>
                  <a:srgbClr val="171717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u="none" strike="noStrike">
                <a:solidFill>
                  <a:srgbClr val="171717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171717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rgbClr val="1C446A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1C446A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63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64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100" b="1" u="none" strike="noStrike">
                <a:solidFill>
                  <a:srgbClr val="2F2F2F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800" b="0" u="none" strike="noStrike">
                <a:solidFill>
                  <a:srgbClr val="2F2F2F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700" b="0" u="none" strike="noStrike">
                <a:solidFill>
                  <a:srgbClr val="2F2F2F"/>
                </a:solidFill>
                <a:uFillTx/>
                <a:latin typeface="Arial"/>
                <a:ea typeface="Arial"/>
              </a:rPr>
              <a:t>Third level</a:t>
            </a:r>
            <a:endParaRPr lang="en-US" sz="17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1600" b="0" u="none" strike="noStrike">
                <a:solidFill>
                  <a:srgbClr val="2F2F2F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dt" idx="40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ftr" idx="41"/>
          </p:nvPr>
        </p:nvSpPr>
        <p:spPr>
          <a:xfrm>
            <a:off x="395352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sldNum" idx="42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D192616-8668-4B01-A7DB-F5CD054A31C0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70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71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Click to edit Master text styles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Second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Third level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Fourth level</a:t>
            </a:r>
            <a:endParaRPr lang="en-US" sz="1600" b="0" u="none" strike="noStrike">
              <a:solidFill>
                <a:srgbClr val="1C446A"/>
              </a:solidFill>
              <a:uFillTx/>
              <a:latin typeface="Arial"/>
            </a:endParaRPr>
          </a:p>
          <a:p>
            <a:pPr marL="2160000" lvl="4" indent="0">
              <a:lnSpc>
                <a:spcPct val="90000"/>
              </a:lnSpc>
              <a:spcBef>
                <a:spcPts val="283"/>
              </a:spcBef>
              <a:buNone/>
            </a:pPr>
            <a:r>
              <a:rPr lang="en-US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 </a:t>
            </a:r>
            <a:endParaRPr lang="en-US" sz="2100" b="0" u="none" strike="noStrike">
              <a:solidFill>
                <a:srgbClr val="1C446A"/>
              </a:solidFill>
              <a:uFillTx/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dt" idx="43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ftr" idx="44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5" name="PlaceHolder 5"/>
          <p:cNvSpPr>
            <a:spLocks noGrp="1"/>
          </p:cNvSpPr>
          <p:nvPr>
            <p:ph type="sldNum" idx="45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9B67D6C-35AF-4C3A-8ADE-9CFA21E1A261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6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77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dt" idx="46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ftr" idx="47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sldNum" idx="48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23A6862-4059-4D35-BFB5-C3A7F1A94379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407880" y="1440000"/>
            <a:ext cx="11375640" cy="4760640"/>
          </a:xfrm>
          <a:prstGeom prst="rect">
            <a:avLst/>
          </a:prstGeom>
          <a:pattFill prst="openDmnd">
            <a:fgClr>
              <a:srgbClr val="BEBECB"/>
            </a:fgClr>
            <a:bgClr>
              <a:srgbClr val="FFFFFF"/>
            </a:bgClr>
          </a:patt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432000" indent="-324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Drag and drop picture</a:t>
            </a:r>
            <a:endParaRPr lang="en-US" sz="18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Straight Connector 13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0033A0"/>
            </a:solidFill>
            <a:miter/>
          </a:ln>
        </p:spPr>
      </p:cxnSp>
      <p:pic>
        <p:nvPicPr>
          <p:cNvPr id="184" name="Picture 17"/>
          <p:cNvPicPr/>
          <p:nvPr/>
        </p:nvPicPr>
        <p:blipFill>
          <a:blip r:embed="rId3"/>
          <a:stretch/>
        </p:blipFill>
        <p:spPr>
          <a:xfrm>
            <a:off x="407880" y="6364440"/>
            <a:ext cx="495000" cy="393480"/>
          </a:xfrm>
          <a:prstGeom prst="rect">
            <a:avLst/>
          </a:prstGeom>
          <a:ln w="0">
            <a:noFill/>
          </a:ln>
        </p:spPr>
      </p:pic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Click to edit Master title style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dt" idx="49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FFFFFF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de-CH" sz="85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&lt;date/time&gt;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sldNum" idx="50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FFFFFF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38BBAA5-2802-40DE-A7C4-FC9FA1E21C1F}" type="slidenum">
              <a:rPr lang="en-US" sz="850" b="1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‹#›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ftr" idx="51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FFFFFF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FFFFFF"/>
                </a:solidFill>
                <a:uFillTx/>
                <a:latin typeface="Arial"/>
                <a:ea typeface="Arial"/>
              </a:rPr>
              <a:t>&lt;footer&gt;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cxnSp>
        <p:nvCxnSpPr>
          <p:cNvPr id="189" name="Straight Connector 18"/>
          <p:cNvCxnSpPr/>
          <p:nvPr/>
        </p:nvCxnSpPr>
        <p:spPr>
          <a:xfrm>
            <a:off x="407880" y="6266520"/>
            <a:ext cx="11376360" cy="36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pic>
        <p:nvPicPr>
          <p:cNvPr id="190" name="Picture 12"/>
          <p:cNvPicPr/>
          <p:nvPr/>
        </p:nvPicPr>
        <p:blipFill>
          <a:blip r:embed="rId4"/>
          <a:stretch/>
        </p:blipFill>
        <p:spPr>
          <a:xfrm>
            <a:off x="407880" y="6364800"/>
            <a:ext cx="495000" cy="39348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601.06650" TargetMode="External"/><Relationship Id="rId3" Type="http://schemas.microsoft.com/office/2007/relationships/media" Target="../media/media2.mp4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7.png"/><Relationship Id="rId4" Type="http://schemas.openxmlformats.org/officeDocument/2006/relationships/video" Target="../media/media2.mp4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s://cds.cern.ch/record/2843059m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07880" y="3842132"/>
            <a:ext cx="11375640" cy="173966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5000" b="1" dirty="0">
                <a:solidFill>
                  <a:srgbClr val="0033A0"/>
                </a:solidFill>
                <a:latin typeface="Arial"/>
                <a:ea typeface="Arial"/>
              </a:rPr>
              <a:t>Injector Controller Studies</a:t>
            </a:r>
            <a:br>
              <a:rPr lang="en-US" sz="5000" b="1" dirty="0">
                <a:solidFill>
                  <a:srgbClr val="0033A0"/>
                </a:solidFill>
                <a:latin typeface="Arial"/>
                <a:ea typeface="Arial"/>
              </a:rPr>
            </a:br>
            <a:r>
              <a:rPr lang="en-US" sz="4000" b="1" dirty="0">
                <a:solidFill>
                  <a:srgbClr val="0033A0"/>
                </a:solidFill>
                <a:latin typeface="Arial"/>
                <a:ea typeface="Arial"/>
              </a:rPr>
              <a:t>Continual</a:t>
            </a:r>
            <a:r>
              <a:rPr lang="en-US" sz="4000" b="1" u="none" strike="noStrike" dirty="0">
                <a:solidFill>
                  <a:srgbClr val="0033A0"/>
                </a:solidFill>
                <a:uFillTx/>
                <a:latin typeface="Arial"/>
                <a:ea typeface="Arial"/>
              </a:rPr>
              <a:t> </a:t>
            </a:r>
            <a:r>
              <a:rPr lang="en-US" sz="4000" b="1" u="none" strike="noStrike" err="1">
                <a:solidFill>
                  <a:srgbClr val="0033A0"/>
                </a:solidFill>
                <a:uFillTx/>
                <a:latin typeface="Arial"/>
                <a:ea typeface="Arial"/>
              </a:rPr>
              <a:t>optimisation</a:t>
            </a:r>
            <a:r>
              <a:rPr lang="en-US" sz="4000" b="1" u="none" strike="noStrike" dirty="0">
                <a:solidFill>
                  <a:srgbClr val="0033A0"/>
                </a:solidFill>
                <a:uFillTx/>
                <a:latin typeface="Arial"/>
                <a:ea typeface="Arial"/>
              </a:rPr>
              <a:t> of injection in the </a:t>
            </a:r>
            <a:r>
              <a:rPr lang="en-US" sz="4000" b="1" dirty="0">
                <a:solidFill>
                  <a:srgbClr val="0033A0"/>
                </a:solidFill>
                <a:latin typeface="Arial"/>
                <a:ea typeface="Arial"/>
              </a:rPr>
              <a:t>PSB</a:t>
            </a:r>
            <a:endParaRPr lang="en-US" sz="4800" b="1" u="none" strike="noStrike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407880" y="5957415"/>
            <a:ext cx="11375640" cy="3082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spcBef>
                <a:spcPts val="1001"/>
              </a:spcBef>
              <a:tabLst>
                <a:tab pos="0" algn="l"/>
              </a:tabLst>
            </a:pPr>
            <a:r>
              <a:rPr lang="en-US" sz="1800" b="1" dirty="0">
                <a:solidFill>
                  <a:srgbClr val="2F2F2F"/>
                </a:solidFill>
                <a:latin typeface="Arial"/>
                <a:cs typeface="Arial"/>
              </a:rPr>
              <a:t>F. Huhn, C. Bracco, F. M. </a:t>
            </a:r>
            <a:r>
              <a:rPr lang="en-US" sz="1800" b="1" dirty="0" err="1">
                <a:solidFill>
                  <a:srgbClr val="2F2F2F"/>
                </a:solidFill>
                <a:latin typeface="Arial"/>
                <a:cs typeface="Arial"/>
              </a:rPr>
              <a:t>Velotti</a:t>
            </a:r>
            <a:r>
              <a:rPr lang="en-US" sz="1800" b="1" dirty="0">
                <a:solidFill>
                  <a:srgbClr val="2F2F2F"/>
                </a:solidFill>
                <a:latin typeface="Arial"/>
                <a:cs typeface="Arial"/>
              </a:rPr>
              <a:t>                                                                                                          2025/02/05</a:t>
            </a:r>
            <a:endParaRPr lang="en-GB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Results – multiple parameters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286" name="Content Placeholder 7" descr="A screenshot of a computer screen&#10;&#10;Description automatically generated"/>
          <p:cNvPicPr/>
          <p:nvPr/>
        </p:nvPicPr>
        <p:blipFill>
          <a:blip r:embed="rId2"/>
          <a:stretch/>
        </p:blipFill>
        <p:spPr>
          <a:xfrm>
            <a:off x="406440" y="2181960"/>
            <a:ext cx="5486040" cy="3085920"/>
          </a:xfrm>
          <a:prstGeom prst="rect">
            <a:avLst/>
          </a:prstGeom>
          <a:ln w="0">
            <a:noFill/>
          </a:ln>
        </p:spPr>
      </p:pic>
      <p:pic>
        <p:nvPicPr>
          <p:cNvPr id="287" name="Content Placeholder 8" descr="A graph with different colored lines&#10;&#10;Description automatically generated"/>
          <p:cNvPicPr/>
          <p:nvPr/>
        </p:nvPicPr>
        <p:blipFill>
          <a:blip r:embed="rId3"/>
          <a:stretch/>
        </p:blipFill>
        <p:spPr>
          <a:xfrm>
            <a:off x="6292080" y="2181960"/>
            <a:ext cx="5486040" cy="3085920"/>
          </a:xfrm>
          <a:prstGeom prst="rect">
            <a:avLst/>
          </a:prstGeom>
          <a:ln w="0">
            <a:noFill/>
          </a:ln>
        </p:spPr>
      </p:pic>
      <p:sp>
        <p:nvSpPr>
          <p:cNvPr id="288" name="PlaceHolder 2"/>
          <p:cNvSpPr>
            <a:spLocks noGrp="1"/>
          </p:cNvSpPr>
          <p:nvPr>
            <p:ph type="dt" idx="77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93B10AE-5FF8-4802-B926-1E1000ACB772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ftr" idx="78"/>
          </p:nvPr>
        </p:nvSpPr>
        <p:spPr>
          <a:xfrm>
            <a:off x="4259160" y="6378480"/>
            <a:ext cx="428472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00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Presenter | Presentation Title</a:t>
            </a:r>
            <a:endParaRPr lang="en-GB" sz="10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sldNum" idx="79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A8B1795-0403-4CD3-A375-287A0A0D99B4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11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Common problem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407880" y="159876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,Sans-Serif"/>
              <a:buChar char="•"/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Minimise some quantity </a:t>
            </a:r>
            <a:r>
              <a:rPr lang="en-GB" sz="21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f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dependent on:</a:t>
            </a:r>
            <a:endParaRPr lang="en-US" sz="2100" b="1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,Sans-Serif"/>
              <a:buChar char="•"/>
            </a:pPr>
            <a:r>
              <a:rPr lang="en-GB" sz="18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p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parameters, i.e. things we can change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optimiser 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DejaVu Sans"/>
                <a:ea typeface="DejaVu Sans"/>
              </a:rPr>
              <a:t>⇨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 </a:t>
            </a:r>
            <a:r>
              <a:rPr lang="en-GB" sz="2100" b="1" u="none" strike="noStrike" dirty="0" err="1">
                <a:solidFill>
                  <a:srgbClr val="171717"/>
                </a:solidFill>
                <a:uFillTx/>
                <a:latin typeface="Arial"/>
                <a:ea typeface="Arial"/>
              </a:rPr>
              <a:t>p</a:t>
            </a:r>
            <a:r>
              <a:rPr lang="en-GB" sz="1400" b="0" u="none" strike="noStrike" baseline="-25000" dirty="0" err="1">
                <a:solidFill>
                  <a:srgbClr val="171717"/>
                </a:solidFill>
                <a:uFillTx/>
                <a:latin typeface="Arial"/>
                <a:ea typeface="Arial"/>
              </a:rPr>
              <a:t>opt</a:t>
            </a:r>
            <a:endParaRPr lang="en-US" sz="1400" b="1" u="none" strike="noStrike" dirty="0" err="1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s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state variables, i.e. things we can't change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990600" lvl="2" indent="-32385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e.g.: machine drifts, stray fields</a:t>
            </a:r>
            <a:endParaRPr lang="en-US" sz="17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Classical optimisers only handle </a:t>
            </a:r>
            <a:r>
              <a:rPr lang="en-GB" sz="21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s </a:t>
            </a: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</a:rPr>
              <a:t>= {} 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or </a:t>
            </a:r>
            <a:r>
              <a:rPr lang="en-GB" sz="2100" b="1" dirty="0">
                <a:solidFill>
                  <a:srgbClr val="171717"/>
                </a:solidFill>
                <a:latin typeface="Arial"/>
                <a:ea typeface="Arial"/>
              </a:rPr>
              <a:t>s</a:t>
            </a:r>
            <a:r>
              <a:rPr lang="en-GB" sz="2100" baseline="-25000" dirty="0">
                <a:solidFill>
                  <a:srgbClr val="171717"/>
                </a:solidFill>
                <a:latin typeface="Arial"/>
                <a:ea typeface="Arial"/>
              </a:rPr>
              <a:t>0</a:t>
            </a:r>
            <a:r>
              <a:rPr lang="en-GB" sz="2100" b="1" dirty="0">
                <a:solidFill>
                  <a:srgbClr val="171717"/>
                </a:solidFill>
                <a:latin typeface="Arial"/>
                <a:ea typeface="Arial"/>
              </a:rPr>
              <a:t>     </a:t>
            </a:r>
            <a:endParaRPr lang="en-US" sz="2100" b="1" baseline="30000">
              <a:solidFill>
                <a:srgbClr val="171717"/>
              </a:solidFill>
              <a:latin typeface="DejaVu Sans"/>
              <a:ea typeface="Arial"/>
            </a:endParaRPr>
          </a:p>
          <a:p>
            <a:pPr marL="0" indent="0">
              <a:lnSpc>
                <a:spcPct val="100000"/>
              </a:lnSpc>
              <a:spcBef>
                <a:spcPts val="1001"/>
              </a:spcBef>
              <a:buClr>
                <a:srgbClr val="171717"/>
              </a:buClr>
              <a:buNone/>
              <a:tabLst>
                <a:tab pos="0" algn="l"/>
              </a:tabLst>
            </a:pPr>
            <a:r>
              <a:rPr lang="en-GB" sz="2100" b="1" dirty="0">
                <a:solidFill>
                  <a:srgbClr val="171717"/>
                </a:solidFill>
                <a:latin typeface="Arial"/>
                <a:ea typeface="Arial"/>
              </a:rPr>
              <a:t>     </a:t>
            </a:r>
            <a:r>
              <a:rPr lang="en-GB" sz="21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⇒ Time-varying Bayesian optimisation</a:t>
            </a:r>
            <a:r>
              <a:rPr lang="en-GB" sz="2100" b="1" baseline="30000" dirty="0">
                <a:solidFill>
                  <a:srgbClr val="171717"/>
                </a:solidFill>
                <a:latin typeface="Arial"/>
                <a:ea typeface="Arial"/>
              </a:rPr>
              <a:t>[1]</a:t>
            </a:r>
            <a:endParaRPr lang="en-US" sz="2100" b="1" u="none" strike="noStrike" baseline="30000" dirty="0">
              <a:solidFill>
                <a:srgbClr val="171717"/>
              </a:solidFill>
              <a:uFillTx/>
              <a:latin typeface="DejaVu Sans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dt" idx="61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BDB7663-BE72-40E6-A30F-15EF72EB0F1F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sldNum" idx="62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F35ECC6-216E-42D9-984C-EE1BD1140A29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2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18" name="Picture 1"/>
          <p:cNvPicPr/>
          <p:nvPr/>
        </p:nvPicPr>
        <p:blipFill>
          <a:blip r:embed="rId7"/>
          <a:srcRect l="-1893" t="-14061" r="-2837" b="-14571"/>
          <a:stretch/>
        </p:blipFill>
        <p:spPr>
          <a:xfrm>
            <a:off x="1628280" y="3608640"/>
            <a:ext cx="3159360" cy="588960"/>
          </a:xfrm>
          <a:prstGeom prst="rect">
            <a:avLst/>
          </a:prstGeom>
          <a:ln w="0">
            <a:solidFill>
              <a:srgbClr val="4472C4"/>
            </a:solidFill>
          </a:ln>
        </p:spPr>
      </p:pic>
      <p:sp>
        <p:nvSpPr>
          <p:cNvPr id="219" name="TextBox 218"/>
          <p:cNvSpPr txBox="1"/>
          <p:nvPr/>
        </p:nvSpPr>
        <p:spPr>
          <a:xfrm>
            <a:off x="237600" y="5987160"/>
            <a:ext cx="5961240" cy="449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107950" algn="ctr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</a:pPr>
            <a:r>
              <a:rPr lang="en-GB" sz="1400" b="1" u="none" strike="noStrike" dirty="0">
                <a:solidFill>
                  <a:srgbClr val="000000"/>
                </a:solidFill>
                <a:uFillTx/>
                <a:latin typeface="Arial"/>
                <a:ea typeface="Noto Sans CJK SC"/>
              </a:rPr>
              <a:t>[1] </a:t>
            </a:r>
            <a:r>
              <a:rPr lang="en-GB" sz="1400" u="none" strike="noStrike" err="1">
                <a:solidFill>
                  <a:srgbClr val="000000"/>
                </a:solidFill>
                <a:uFillTx/>
                <a:latin typeface="Arial"/>
              </a:rPr>
              <a:t>Bogunovic</a:t>
            </a:r>
            <a:r>
              <a:rPr lang="en-GB" sz="1400" u="none" strike="noStrike" dirty="0">
                <a:solidFill>
                  <a:srgbClr val="000000"/>
                </a:solidFill>
                <a:uFillTx/>
                <a:latin typeface="Arial"/>
              </a:rPr>
              <a:t> et al, 2016 -- </a:t>
            </a:r>
            <a:r>
              <a:rPr lang="en-GB" sz="1400" u="none" strike="noStrike" dirty="0">
                <a:solidFill>
                  <a:srgbClr val="000000"/>
                </a:solidFill>
                <a:uFillTx/>
                <a:latin typeface="Arial"/>
                <a:hlinkClick r:id="rId8"/>
              </a:rPr>
              <a:t>https://arxiv.org/abs/1601.06650</a:t>
            </a:r>
            <a:endParaRPr lang="en-GB" sz="140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20" name="Picture 219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024240" y="478440"/>
            <a:ext cx="5883120" cy="2941560"/>
          </a:xfrm>
          <a:prstGeom prst="rect">
            <a:avLst/>
          </a:prstGeom>
          <a:ln w="0">
            <a:noFill/>
          </a:ln>
        </p:spPr>
      </p:pic>
      <p:pic>
        <p:nvPicPr>
          <p:cNvPr id="221" name="Picture 220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096240" y="3275640"/>
            <a:ext cx="5783760" cy="2892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500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2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2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Gaussian process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3080"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3080"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Probabilistic model: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,Sans-Serif"/>
              <a:buChar char="•"/>
              <a:tabLst>
                <a:tab pos="0" algn="l"/>
              </a:tabLst>
            </a:pPr>
            <a:r>
              <a:rPr lang="en-GB" sz="21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For any </a:t>
            </a:r>
            <a:r>
              <a:rPr lang="en-GB" sz="2100" b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x</a:t>
            </a:r>
            <a:r>
              <a:rPr lang="en-GB" sz="21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, we have a mean estimate </a:t>
            </a:r>
            <a:r>
              <a:rPr lang="en-GB" sz="2100" b="0" i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µ</a:t>
            </a:r>
            <a:r>
              <a:rPr lang="en-GB" sz="21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, and uncertainty </a:t>
            </a:r>
            <a:r>
              <a:rPr lang="en-GB" sz="2100" b="0" i="1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σ</a:t>
            </a:r>
            <a:r>
              <a:rPr lang="en-GB" sz="2100" b="0" u="none" strike="noStrike">
                <a:solidFill>
                  <a:srgbClr val="171717"/>
                </a:solidFill>
                <a:uFillTx/>
                <a:latin typeface="Arial"/>
                <a:ea typeface="Arial"/>
              </a:rPr>
              <a:t>.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dt" idx="63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1AACBC8-40AD-47C0-8B37-7A631B7F57A1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sldNum" idx="64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07974DA-670C-4514-8C1D-9931BCD8D87A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3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26" name="Picture 4"/>
          <p:cNvPicPr/>
          <p:nvPr/>
        </p:nvPicPr>
        <p:blipFill>
          <a:blip r:embed="rId3"/>
          <a:stretch/>
        </p:blipFill>
        <p:spPr>
          <a:xfrm>
            <a:off x="900000" y="2880720"/>
            <a:ext cx="4571640" cy="323280"/>
          </a:xfrm>
          <a:prstGeom prst="rect">
            <a:avLst/>
          </a:prstGeom>
          <a:ln w="0">
            <a:noFill/>
          </a:ln>
        </p:spPr>
      </p:pic>
      <p:pic>
        <p:nvPicPr>
          <p:cNvPr id="227" name="Content Placeholder 6" descr="A screenshot of a graph&#10;&#10;Description automatically generated"/>
          <p:cNvPicPr/>
          <p:nvPr/>
        </p:nvPicPr>
        <p:blipFill>
          <a:blip r:embed="rId4"/>
          <a:srcRect t="49678"/>
          <a:stretch/>
        </p:blipFill>
        <p:spPr>
          <a:xfrm>
            <a:off x="6067440" y="2185200"/>
            <a:ext cx="5745600" cy="2890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Bayesian optimisation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1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Procedure</a:t>
            </a:r>
            <a:endParaRPr lang="en-US" sz="2100" b="1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781050" lvl="1" indent="-4572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OpenSymbol"/>
              <a:buAutoNum type="arabicPeriod"/>
              <a:tabLst>
                <a:tab pos="0" algn="l"/>
              </a:tabLst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Pick next point to observe: </a:t>
            </a:r>
            <a:r>
              <a:rPr lang="en-GB" sz="18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x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781050" lvl="1" indent="-4572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OpenSymbol"/>
              <a:buAutoNum type="arabicPeriod"/>
              <a:tabLst>
                <a:tab pos="0" algn="l"/>
              </a:tabLst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Get observation: </a:t>
            </a:r>
            <a:r>
              <a:rPr lang="en-GB" sz="18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y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781050" lvl="1" indent="-4572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OpenSymbol"/>
              <a:buAutoNum type="arabicPeriod"/>
              <a:tabLst>
                <a:tab pos="0" algn="l"/>
              </a:tabLst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Update posterior: </a:t>
            </a:r>
            <a:r>
              <a:rPr lang="en-GB" sz="18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µ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</a:t>
            </a:r>
            <a:r>
              <a:rPr lang="en-GB" sz="18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σ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100" b="1" dirty="0">
                <a:solidFill>
                  <a:srgbClr val="171717"/>
                </a:solidFill>
                <a:latin typeface="Arial"/>
              </a:rPr>
              <a:t>Picking next point</a:t>
            </a:r>
            <a:endParaRPr lang="en-US" dirty="0"/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Acquisition function: combine </a:t>
            </a:r>
            <a:r>
              <a:rPr lang="en-GB" sz="18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µ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 (exploitation) and </a:t>
            </a:r>
            <a:r>
              <a:rPr lang="en-GB" sz="17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σ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 (exploration)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990600" lvl="2" indent="-32385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e.g. LCB(</a:t>
            </a:r>
            <a:r>
              <a:rPr lang="en-GB" sz="17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x</a:t>
            </a: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) = </a:t>
            </a:r>
            <a:r>
              <a:rPr lang="en-GB" sz="17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µ</a:t>
            </a: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(</a:t>
            </a:r>
            <a:r>
              <a:rPr lang="en-GB" sz="17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x</a:t>
            </a: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) - </a:t>
            </a:r>
            <a:r>
              <a:rPr lang="en-GB" sz="17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β</a:t>
            </a:r>
            <a:r>
              <a:rPr lang="en-GB" sz="17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 </a:t>
            </a:r>
            <a:r>
              <a:rPr lang="en-GB" sz="16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σ</a:t>
            </a:r>
            <a:r>
              <a:rPr lang="en-GB" sz="16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(</a:t>
            </a:r>
            <a:r>
              <a:rPr lang="en-GB" sz="16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x</a:t>
            </a:r>
            <a:r>
              <a:rPr lang="en-GB" sz="16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)</a:t>
            </a:r>
            <a:endParaRPr lang="en-US" sz="16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Minimum of acquisition function = next point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dt" idx="65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DD91EF7-12FB-457E-B81A-DA2A1BAD804C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sldNum" idx="66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F8E257A-2AF1-436A-9F0B-1F9C40EEC651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4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32" name="Content Placeholder 10" descr="A screenshot of a graph&#10;&#10;Description automatically generated"/>
          <p:cNvPicPr/>
          <p:nvPr/>
        </p:nvPicPr>
        <p:blipFill>
          <a:blip r:embed="rId2"/>
          <a:stretch/>
        </p:blipFill>
        <p:spPr>
          <a:xfrm>
            <a:off x="6587280" y="753120"/>
            <a:ext cx="5190840" cy="5190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500"/>
                                        <p:tgtEl>
                                          <p:spTgt spid="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Time-varying Bayesian optimisation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In addition to the parameters </a:t>
            </a:r>
            <a:r>
              <a:rPr lang="en-GB" sz="2100" b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p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we add time, </a:t>
            </a:r>
            <a:r>
              <a:rPr lang="en-GB" sz="21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t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as a variable of the GP.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t 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is a proxy for the </a:t>
            </a:r>
            <a:r>
              <a:rPr lang="en-GB" sz="1800" b="0" u="none" strike="noStrike" dirty="0" err="1">
                <a:solidFill>
                  <a:srgbClr val="171717"/>
                </a:solidFill>
                <a:uFillTx/>
                <a:latin typeface="Arial"/>
                <a:ea typeface="Arial"/>
              </a:rPr>
              <a:t>state </a:t>
            </a:r>
            <a:r>
              <a:rPr lang="en-GB" sz="1800" b="1" u="none" strike="noStrike" dirty="0" err="1">
                <a:solidFill>
                  <a:srgbClr val="171717"/>
                </a:solidFill>
                <a:uFillTx/>
                <a:latin typeface="Arial"/>
                <a:ea typeface="Arial"/>
              </a:rPr>
              <a:t>s</a:t>
            </a: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.</a:t>
            </a:r>
            <a:endParaRPr lang="en-US" sz="1800" b="0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</a:rPr>
              <a:t>Choose next point with </a:t>
            </a:r>
            <a:r>
              <a:rPr lang="en-GB" sz="2100" b="0" i="1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t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 </a:t>
            </a: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</a:rPr>
              <a:t>fixed to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 the next time (e.g. cycle timestamp).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Avoiding large changes in parameters:</a:t>
            </a: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dirty="0">
                <a:solidFill>
                  <a:srgbClr val="171717"/>
                </a:solidFill>
                <a:latin typeface="Arial"/>
              </a:rPr>
              <a:t>Proximal biasing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b="0" u="sng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Proximal constraining</a:t>
            </a:r>
            <a:endParaRPr lang="en-US" sz="1800" b="0" u="sng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dt" idx="67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579ACCE-9348-48FA-94DE-B63951951856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sldNum" idx="68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AC2963C-7159-460C-9199-6CD7EED5083F}" type="slidenum"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37" name="Picture 29"/>
          <p:cNvPicPr/>
          <p:nvPr/>
        </p:nvPicPr>
        <p:blipFill>
          <a:blip r:embed="rId2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38" name="Picture 30"/>
          <p:cNvPicPr/>
          <p:nvPr/>
        </p:nvPicPr>
        <p:blipFill>
          <a:blip r:embed="rId3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31" descr="A graph of a graph&#10;&#10;Description automatically generated"/>
          <p:cNvPicPr/>
          <p:nvPr/>
        </p:nvPicPr>
        <p:blipFill>
          <a:blip r:embed="rId4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0" name="Picture 32"/>
          <p:cNvPicPr/>
          <p:nvPr/>
        </p:nvPicPr>
        <p:blipFill>
          <a:blip r:embed="rId5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1" name="Picture 33" descr="A graph of a rainbow colored rectangular object&#10;&#10;Description automatically generated"/>
          <p:cNvPicPr/>
          <p:nvPr/>
        </p:nvPicPr>
        <p:blipFill>
          <a:blip r:embed="rId6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2" name="Picture 34"/>
          <p:cNvPicPr/>
          <p:nvPr/>
        </p:nvPicPr>
        <p:blipFill>
          <a:blip r:embed="rId7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3" name="Picture 35"/>
          <p:cNvPicPr/>
          <p:nvPr/>
        </p:nvPicPr>
        <p:blipFill>
          <a:blip r:embed="rId8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4" name="Picture 36" descr="A graph showing a rainbow colored curve&#10;&#10;Description automatically generated"/>
          <p:cNvPicPr/>
          <p:nvPr/>
        </p:nvPicPr>
        <p:blipFill>
          <a:blip r:embed="rId9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5" name="Picture 37" descr="A graph showing a rainbow colored curve&#10;&#10;Description automatically generated"/>
          <p:cNvPicPr/>
          <p:nvPr/>
        </p:nvPicPr>
        <p:blipFill>
          <a:blip r:embed="rId10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pic>
        <p:nvPicPr>
          <p:cNvPr id="246" name="Picture 38"/>
          <p:cNvPicPr/>
          <p:nvPr/>
        </p:nvPicPr>
        <p:blipFill>
          <a:blip r:embed="rId11"/>
          <a:stretch/>
        </p:blipFill>
        <p:spPr>
          <a:xfrm>
            <a:off x="7477200" y="1428840"/>
            <a:ext cx="2647440" cy="2647440"/>
          </a:xfrm>
          <a:prstGeom prst="rect">
            <a:avLst/>
          </a:prstGeom>
          <a:ln w="0">
            <a:noFill/>
          </a:ln>
        </p:spPr>
      </p:pic>
      <p:grpSp>
        <p:nvGrpSpPr>
          <p:cNvPr id="247" name="Group 5"/>
          <p:cNvGrpSpPr/>
          <p:nvPr/>
        </p:nvGrpSpPr>
        <p:grpSpPr>
          <a:xfrm>
            <a:off x="9206640" y="4467960"/>
            <a:ext cx="2580840" cy="1241280"/>
            <a:chOff x="9206640" y="4467960"/>
            <a:chExt cx="2580840" cy="1241280"/>
          </a:xfrm>
        </p:grpSpPr>
        <p:pic>
          <p:nvPicPr>
            <p:cNvPr id="248" name="Content Placeholder 10" descr="A screenshot of a graph&#10;&#10;Description automatically generated"/>
            <p:cNvPicPr/>
            <p:nvPr/>
          </p:nvPicPr>
          <p:blipFill>
            <a:blip r:embed="rId12"/>
            <a:srcRect l="50459" t="73944" r="-184" b="2385"/>
            <a:stretch/>
          </p:blipFill>
          <p:spPr>
            <a:xfrm>
              <a:off x="9206640" y="4467960"/>
              <a:ext cx="2580840" cy="122832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249" name="Straight Arrow Connector 17"/>
            <p:cNvCxnSpPr/>
            <p:nvPr/>
          </p:nvCxnSpPr>
          <p:spPr>
            <a:xfrm flipH="1">
              <a:off x="10448640" y="4981320"/>
              <a:ext cx="10080" cy="728280"/>
            </a:xfrm>
            <a:prstGeom prst="straightConnector1">
              <a:avLst/>
            </a:prstGeom>
            <a:ln w="28440">
              <a:solidFill>
                <a:srgbClr val="C00000"/>
              </a:solidFill>
              <a:prstDash val="dash"/>
              <a:miter/>
            </a:ln>
          </p:spPr>
        </p:cxnSp>
      </p:grpSp>
      <p:grpSp>
        <p:nvGrpSpPr>
          <p:cNvPr id="250" name="Group 7"/>
          <p:cNvGrpSpPr/>
          <p:nvPr/>
        </p:nvGrpSpPr>
        <p:grpSpPr>
          <a:xfrm>
            <a:off x="9060480" y="4273560"/>
            <a:ext cx="2783160" cy="1927800"/>
            <a:chOff x="9060480" y="4273560"/>
            <a:chExt cx="2783160" cy="1927800"/>
          </a:xfrm>
        </p:grpSpPr>
        <p:sp>
          <p:nvSpPr>
            <p:cNvPr id="251" name="Rectangle 18"/>
            <p:cNvSpPr/>
            <p:nvPr/>
          </p:nvSpPr>
          <p:spPr>
            <a:xfrm>
              <a:off x="9060480" y="4274640"/>
              <a:ext cx="1059120" cy="178380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FFFFFF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2" name="Rectangle 19"/>
            <p:cNvSpPr/>
            <p:nvPr/>
          </p:nvSpPr>
          <p:spPr>
            <a:xfrm>
              <a:off x="10784520" y="4417560"/>
              <a:ext cx="1059120" cy="178380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FFFFFF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3" name="TextBox 20"/>
            <p:cNvSpPr/>
            <p:nvPr/>
          </p:nvSpPr>
          <p:spPr>
            <a:xfrm>
              <a:off x="9927360" y="4273560"/>
              <a:ext cx="1056960" cy="251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numCol="1" spcCol="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1050" b="1" u="none" strike="noStrike">
                  <a:solidFill>
                    <a:srgbClr val="0033A0"/>
                  </a:solidFill>
                  <a:uFillTx/>
                  <a:latin typeface="Arial"/>
                  <a:ea typeface="Arial"/>
                </a:rPr>
                <a:t>constraining</a:t>
              </a:r>
              <a:endParaRPr lang="en-GB" sz="105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pic>
        <p:nvPicPr>
          <p:cNvPr id="254" name="Content Placeholder 10" descr="A screenshot of a graph&#10;&#10;Description automatically generated"/>
          <p:cNvPicPr/>
          <p:nvPr/>
        </p:nvPicPr>
        <p:blipFill>
          <a:blip r:embed="rId12"/>
          <a:srcRect l="50459" t="73944" r="-184" b="2385"/>
          <a:stretch/>
        </p:blipFill>
        <p:spPr>
          <a:xfrm>
            <a:off x="5968080" y="4458600"/>
            <a:ext cx="2580840" cy="1228320"/>
          </a:xfrm>
          <a:prstGeom prst="rect">
            <a:avLst/>
          </a:prstGeom>
          <a:ln w="0">
            <a:noFill/>
          </a:ln>
        </p:spPr>
      </p:pic>
      <p:grpSp>
        <p:nvGrpSpPr>
          <p:cNvPr id="255" name="Group 3"/>
          <p:cNvGrpSpPr/>
          <p:nvPr/>
        </p:nvGrpSpPr>
        <p:grpSpPr>
          <a:xfrm>
            <a:off x="6542640" y="4264200"/>
            <a:ext cx="1311840" cy="870120"/>
            <a:chOff x="6542640" y="4264200"/>
            <a:chExt cx="1311840" cy="870120"/>
          </a:xfrm>
        </p:grpSpPr>
        <p:sp>
          <p:nvSpPr>
            <p:cNvPr id="256" name="Arrow: Up 23"/>
            <p:cNvSpPr/>
            <p:nvPr/>
          </p:nvSpPr>
          <p:spPr>
            <a:xfrm>
              <a:off x="6542640" y="4762800"/>
              <a:ext cx="92520" cy="37152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33A0"/>
            </a:solidFill>
            <a:ln w="12600">
              <a:solidFill>
                <a:srgbClr val="00164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FFFFFF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7" name="Arrow: Up 24"/>
            <p:cNvSpPr/>
            <p:nvPr/>
          </p:nvSpPr>
          <p:spPr>
            <a:xfrm>
              <a:off x="7761960" y="4762800"/>
              <a:ext cx="92520" cy="37152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33A0"/>
            </a:solidFill>
            <a:ln w="12600">
              <a:solidFill>
                <a:srgbClr val="00164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GB" sz="1800" b="0" u="none" strike="noStrike">
                <a:solidFill>
                  <a:srgbClr val="FFFFFF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8" name="TextBox 25"/>
            <p:cNvSpPr/>
            <p:nvPr/>
          </p:nvSpPr>
          <p:spPr>
            <a:xfrm>
              <a:off x="6736320" y="4264200"/>
              <a:ext cx="933120" cy="251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numCol="1" spcCol="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1050" b="1" u="none" strike="noStrike">
                  <a:solidFill>
                    <a:srgbClr val="0033A0"/>
                  </a:solidFill>
                  <a:uFillTx/>
                  <a:latin typeface="Arial"/>
                  <a:ea typeface="Arial"/>
                </a:rPr>
                <a:t>biasing</a:t>
              </a:r>
              <a:endParaRPr lang="en-GB" sz="1050" b="0" u="none" strike="noStrik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cxnSp>
        <p:nvCxnSpPr>
          <p:cNvPr id="259" name="Straight Arrow Connector 26"/>
          <p:cNvCxnSpPr/>
          <p:nvPr/>
        </p:nvCxnSpPr>
        <p:spPr>
          <a:xfrm flipH="1">
            <a:off x="7200720" y="4971960"/>
            <a:ext cx="9720" cy="727920"/>
          </a:xfrm>
          <a:prstGeom prst="straightConnector1">
            <a:avLst/>
          </a:prstGeom>
          <a:ln w="28440">
            <a:solidFill>
              <a:srgbClr val="C00000"/>
            </a:solidFill>
            <a:prstDash val="dash"/>
            <a:miter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5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5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0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6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4" dur="500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PSB Transverse Painting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407880" y="1592280"/>
            <a:ext cx="5616360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LN4 injects H</a:t>
            </a:r>
            <a:r>
              <a:rPr lang="en-GB" sz="2100" b="0" u="none" strike="noStrike" baseline="30000" dirty="0">
                <a:solidFill>
                  <a:srgbClr val="171717"/>
                </a:solidFill>
                <a:uFillTx/>
                <a:latin typeface="Arial"/>
                <a:ea typeface="Arial"/>
              </a:rPr>
              <a:t>-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which pass through </a:t>
            </a: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</a:rPr>
              <a:t>a stripping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 foil, resulting in H</a:t>
            </a:r>
            <a:r>
              <a:rPr lang="en-GB" sz="2100" b="0" u="none" strike="noStrike" baseline="30000" dirty="0">
                <a:solidFill>
                  <a:srgbClr val="171717"/>
                </a:solidFill>
                <a:uFillTx/>
                <a:latin typeface="Arial"/>
                <a:ea typeface="Arial"/>
              </a:rPr>
              <a:t>+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H</a:t>
            </a:r>
            <a:r>
              <a:rPr lang="en-GB" sz="2100" b="0" u="none" strike="noStrike" baseline="30000" dirty="0">
                <a:solidFill>
                  <a:srgbClr val="171717"/>
                </a:solidFill>
                <a:uFillTx/>
                <a:latin typeface="Arial"/>
                <a:ea typeface="Arial"/>
              </a:rPr>
              <a:t>0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, H</a:t>
            </a:r>
            <a:r>
              <a:rPr lang="en-GB" sz="2100" b="0" u="none" strike="noStrike" baseline="30000" dirty="0">
                <a:solidFill>
                  <a:srgbClr val="171717"/>
                </a:solidFill>
                <a:uFillTx/>
                <a:latin typeface="Arial"/>
                <a:ea typeface="Arial"/>
              </a:rPr>
              <a:t>-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.</a:t>
            </a:r>
            <a:endParaRPr lang="en-US" sz="2100" b="1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10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Space-charge losses</a:t>
            </a:r>
            <a:endParaRPr lang="en-US" sz="2100" b="1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marL="666115" lvl="1" indent="-342900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Font typeface="Arial"/>
              <a:buChar char="•"/>
            </a:pPr>
            <a:r>
              <a:rPr lang="en-GB" sz="18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</a:rPr>
              <a:t>Minimise by sweeping the injected beam horizontally (painting) with the KSW.</a:t>
            </a:r>
            <a:endParaRPr lang="en-US" sz="1800" b="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</a:rPr>
              <a:t>Match injection location with closed orbit (orthogonal steering vs KSW bump)</a:t>
            </a:r>
            <a:endParaRPr lang="en-GB" sz="2100" dirty="0">
              <a:solidFill>
                <a:srgbClr val="171717"/>
              </a:solidFill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dt" idx="69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82A0BFD-647B-4BCA-82D3-914D96D8D127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 type="sldNum" idx="70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7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64" name="Picture 8" descr="A diagram of a beam&#10;&#10;Description automatically generated"/>
          <p:cNvPicPr/>
          <p:nvPr/>
        </p:nvPicPr>
        <p:blipFill>
          <a:blip r:embed="rId2"/>
          <a:srcRect l="51296"/>
          <a:stretch/>
        </p:blipFill>
        <p:spPr>
          <a:xfrm>
            <a:off x="9000000" y="2637360"/>
            <a:ext cx="2615400" cy="1583280"/>
          </a:xfrm>
          <a:prstGeom prst="rect">
            <a:avLst/>
          </a:prstGeom>
          <a:ln w="0">
            <a:noFill/>
          </a:ln>
        </p:spPr>
      </p:pic>
      <p:pic>
        <p:nvPicPr>
          <p:cNvPr id="265" name="Picture 7" descr="A diagram of a beam&#10;&#10;Description automatically generated"/>
          <p:cNvPicPr/>
          <p:nvPr/>
        </p:nvPicPr>
        <p:blipFill>
          <a:blip r:embed="rId3"/>
          <a:stretch/>
        </p:blipFill>
        <p:spPr>
          <a:xfrm>
            <a:off x="6244560" y="956880"/>
            <a:ext cx="2926800" cy="1514880"/>
          </a:xfrm>
          <a:prstGeom prst="rect">
            <a:avLst/>
          </a:prstGeom>
          <a:ln w="0">
            <a:noFill/>
          </a:ln>
        </p:spPr>
      </p:pic>
      <p:pic>
        <p:nvPicPr>
          <p:cNvPr id="266" name="Picture 15" descr="A screen shot of a graph&#10;&#10;Description automatically generated"/>
          <p:cNvPicPr/>
          <p:nvPr/>
        </p:nvPicPr>
        <p:blipFill>
          <a:blip r:embed="rId4"/>
          <a:stretch/>
        </p:blipFill>
        <p:spPr>
          <a:xfrm>
            <a:off x="9529200" y="925560"/>
            <a:ext cx="1961280" cy="1586880"/>
          </a:xfrm>
          <a:prstGeom prst="rect">
            <a:avLst/>
          </a:prstGeom>
          <a:ln w="0">
            <a:noFill/>
          </a:ln>
        </p:spPr>
      </p:pic>
      <p:pic>
        <p:nvPicPr>
          <p:cNvPr id="267" name="Picture 266"/>
          <p:cNvPicPr/>
          <p:nvPr/>
        </p:nvPicPr>
        <p:blipFill>
          <a:blip r:embed="rId5"/>
          <a:srcRect t="1668" r="49180" b="526"/>
          <a:stretch/>
        </p:blipFill>
        <p:spPr>
          <a:xfrm>
            <a:off x="6458775" y="2637360"/>
            <a:ext cx="1818350" cy="1811560"/>
          </a:xfrm>
          <a:prstGeom prst="rect">
            <a:avLst/>
          </a:prstGeom>
          <a:ln w="0">
            <a:noFill/>
          </a:ln>
        </p:spPr>
      </p:pic>
      <p:pic>
        <p:nvPicPr>
          <p:cNvPr id="268" name="Picture 14" descr="A graph with lines and numbers&#10;&#10;Description automatically generated"/>
          <p:cNvPicPr/>
          <p:nvPr/>
        </p:nvPicPr>
        <p:blipFill>
          <a:blip r:embed="rId6"/>
          <a:stretch/>
        </p:blipFill>
        <p:spPr>
          <a:xfrm>
            <a:off x="6244560" y="4349880"/>
            <a:ext cx="5333760" cy="1904760"/>
          </a:xfrm>
          <a:prstGeom prst="rect">
            <a:avLst/>
          </a:prstGeom>
          <a:ln w="0">
            <a:noFill/>
          </a:ln>
        </p:spPr>
      </p:pic>
      <p:sp>
        <p:nvSpPr>
          <p:cNvPr id="269" name="TextBox 268"/>
          <p:cNvSpPr txBox="1"/>
          <p:nvPr/>
        </p:nvSpPr>
        <p:spPr>
          <a:xfrm>
            <a:off x="6768000" y="594720"/>
            <a:ext cx="4860000" cy="29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en-GB" sz="1400" b="1" u="none" strike="noStrike" dirty="0">
                <a:solidFill>
                  <a:srgbClr val="000000"/>
                </a:solidFill>
                <a:uFillTx/>
                <a:latin typeface="Arial"/>
              </a:rPr>
              <a:t>[2] </a:t>
            </a:r>
            <a:r>
              <a:rPr lang="en-GB" sz="1400" u="none" strike="noStrike" dirty="0">
                <a:solidFill>
                  <a:srgbClr val="000000"/>
                </a:solidFill>
                <a:uFillTx/>
                <a:latin typeface="Arial"/>
              </a:rPr>
              <a:t>Renner, 2022  </a:t>
            </a:r>
            <a:r>
              <a:rPr lang="en-GB" sz="1400" u="none" strike="noStrike" dirty="0">
                <a:solidFill>
                  <a:srgbClr val="000000"/>
                </a:solidFill>
                <a:uFillTx/>
                <a:latin typeface="Arial"/>
                <a:hlinkClick r:id="rId7"/>
              </a:rPr>
              <a:t>https://cds.cern.ch/record/2843059m</a:t>
            </a:r>
            <a:endParaRPr lang="en-GB" sz="140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500"/>
                                        <p:tgtEl>
                                          <p:spTgt spid="2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Results – drift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dt" idx="71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FC239C5-153D-4582-A7BF-516F7EB18DE2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sldNum" idx="72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8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73" name="Content Placeholder 15"/>
          <p:cNvPicPr/>
          <p:nvPr/>
        </p:nvPicPr>
        <p:blipFill>
          <a:blip r:embed="rId3"/>
          <a:stretch/>
        </p:blipFill>
        <p:spPr>
          <a:xfrm>
            <a:off x="795240" y="1581840"/>
            <a:ext cx="10591560" cy="3971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60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Results – jumps</a:t>
            </a:r>
            <a:endParaRPr lang="en-US" sz="3600" b="0" u="none" strike="noStrike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dt" idx="73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3A5FEE3-A495-4456-98F5-1E06D6AF795B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sldNum" idx="74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8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77" name="Content Placeholder 15"/>
          <p:cNvPicPr/>
          <p:nvPr/>
        </p:nvPicPr>
        <p:blipFill>
          <a:blip r:embed="rId3"/>
          <a:stretch/>
        </p:blipFill>
        <p:spPr>
          <a:xfrm>
            <a:off x="795240" y="1581840"/>
            <a:ext cx="10591560" cy="3971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/>
    </mc:Choice>
    <mc:Fallback xmlns="" xmlns:p15="http://schemas.microsoft.com/office/powerpoint/2012/main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07880" y="365040"/>
            <a:ext cx="11380320" cy="108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GB" sz="3600" b="1" dirty="0">
                <a:solidFill>
                  <a:srgbClr val="0033A0"/>
                </a:solidFill>
                <a:latin typeface="Arial"/>
                <a:ea typeface="Arial"/>
              </a:rPr>
              <a:t>Conclusion &amp; </a:t>
            </a:r>
            <a:r>
              <a:rPr lang="en-GB" sz="3600" b="1" u="none" strike="noStrike" dirty="0">
                <a:solidFill>
                  <a:srgbClr val="0033A0"/>
                </a:solidFill>
                <a:uFillTx/>
                <a:latin typeface="Arial"/>
                <a:ea typeface="Arial"/>
              </a:rPr>
              <a:t>Future</a:t>
            </a:r>
            <a:endParaRPr lang="en-US" sz="3600" b="0" u="none" strike="noStrike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407880" y="1592280"/>
            <a:ext cx="5616360" cy="66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1" dirty="0">
                <a:solidFill>
                  <a:srgbClr val="61C4D3"/>
                </a:solidFill>
                <a:latin typeface="Arial"/>
              </a:rPr>
              <a:t>Conclusion</a:t>
            </a:r>
            <a:endParaRPr lang="en-US" dirty="0"/>
          </a:p>
        </p:txBody>
      </p:sp>
      <p:sp>
        <p:nvSpPr>
          <p:cNvPr id="280" name="PlaceHolder 3"/>
          <p:cNvSpPr>
            <a:spLocks noGrp="1"/>
          </p:cNvSpPr>
          <p:nvPr>
            <p:ph/>
          </p:nvPr>
        </p:nvSpPr>
        <p:spPr>
          <a:xfrm>
            <a:off x="407880" y="2427120"/>
            <a:ext cx="5616360" cy="377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</a:rPr>
              <a:t>TVBO successfully optimises objective vs slow and fast time-variations in state</a:t>
            </a:r>
            <a:endParaRPr lang="en-GB" sz="2100" u="none" strike="noStrike" dirty="0">
              <a:solidFill>
                <a:srgbClr val="171717"/>
              </a:solidFill>
              <a:uFillTx/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lang="en-US" sz="2100" b="1" u="none" strike="noStrike">
              <a:solidFill>
                <a:srgbClr val="171717"/>
              </a:solidFill>
              <a:uFillTx/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</a:rPr>
              <a:t>UCAP device and acc-geoff4ucap agent developed</a:t>
            </a: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endParaRPr lang="en-GB" sz="2100" dirty="0">
              <a:solidFill>
                <a:srgbClr val="171717"/>
              </a:solidFill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</a:rPr>
              <a:t>TVBO available as another optimiser that can be readily used by others</a:t>
            </a: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endParaRPr lang="en-GB" sz="2100" dirty="0">
              <a:solidFill>
                <a:srgbClr val="171717"/>
              </a:solidFill>
              <a:latin typeface="Arial"/>
            </a:endParaRPr>
          </a:p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"/>
              <a:buChar char="•"/>
            </a:pPr>
            <a:endParaRPr lang="en-GB" sz="2100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/>
          </p:nvPr>
        </p:nvSpPr>
        <p:spPr>
          <a:xfrm>
            <a:off x="6172200" y="1604880"/>
            <a:ext cx="5616360" cy="655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1" dirty="0">
                <a:solidFill>
                  <a:srgbClr val="61C4D3"/>
                </a:solidFill>
                <a:latin typeface="Arial"/>
              </a:rPr>
              <a:t>Future</a:t>
            </a:r>
            <a:endParaRPr lang="en-US" dirty="0"/>
          </a:p>
        </p:txBody>
      </p:sp>
      <p:sp>
        <p:nvSpPr>
          <p:cNvPr id="282" name="PlaceHolder 5"/>
          <p:cNvSpPr>
            <a:spLocks noGrp="1"/>
          </p:cNvSpPr>
          <p:nvPr>
            <p:ph/>
          </p:nvPr>
        </p:nvSpPr>
        <p:spPr>
          <a:xfrm>
            <a:off x="6172200" y="2427120"/>
            <a:ext cx="5611320" cy="377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342900" indent="-342900">
              <a:spcBef>
                <a:spcPts val="1001"/>
              </a:spcBef>
              <a:buClr>
                <a:srgbClr val="171717"/>
              </a:buClr>
              <a:buFont typeface="Arial,Sans-Serif"/>
              <a:buChar char="•"/>
            </a:pPr>
            <a:r>
              <a:rPr lang="en-GB" sz="2100" dirty="0">
                <a:solidFill>
                  <a:srgbClr val="171717"/>
                </a:solidFill>
                <a:latin typeface="Arial"/>
                <a:cs typeface="Arial"/>
              </a:rPr>
              <a:t>TVBO running continually via acc-geoff4ucap</a:t>
            </a:r>
            <a:endParaRPr lang="en-GB" sz="2100" u="none" strike="noStrike" dirty="0">
              <a:solidFill>
                <a:srgbClr val="171717"/>
              </a:solidFill>
              <a:uFillTx/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Font typeface="Arial"/>
              <a:buChar char="•"/>
            </a:pPr>
            <a:endParaRPr lang="en-US" sz="2100" u="none" strike="noStrike" dirty="0">
              <a:solidFill>
                <a:srgbClr val="171717"/>
              </a:solidFill>
              <a:uFillTx/>
              <a:latin typeface="Arial"/>
              <a:cs typeface="Arial"/>
            </a:endParaRPr>
          </a:p>
          <a:p>
            <a:pPr marL="342900" indent="-342900">
              <a:spcBef>
                <a:spcPts val="1001"/>
              </a:spcBef>
              <a:buFont typeface="Arial,Sans-Serif"/>
              <a:buChar char="•"/>
              <a:tabLst>
                <a:tab pos="0" algn="l"/>
              </a:tabLst>
            </a:pP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  <a:cs typeface="Arial"/>
              </a:rPr>
              <a:t>Fully configurable and supervised by OP</a:t>
            </a:r>
            <a:r>
              <a:rPr lang="en-GB" sz="2100" b="0" u="none" strike="noStrike" dirty="0">
                <a:solidFill>
                  <a:srgbClr val="171717"/>
                </a:solidFill>
                <a:uFillTx/>
                <a:latin typeface="Arial"/>
                <a:ea typeface="Arial"/>
                <a:cs typeface="Arial"/>
              </a:rPr>
              <a:t>/</a:t>
            </a: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  <a:cs typeface="Arial"/>
              </a:rPr>
              <a:t>experts, </a:t>
            </a:r>
            <a:r>
              <a:rPr lang="en-GB" sz="2100" dirty="0">
                <a:solidFill>
                  <a:srgbClr val="171717"/>
                </a:solidFill>
                <a:latin typeface="Arial"/>
                <a:cs typeface="Arial"/>
              </a:rPr>
              <a:t>e</a:t>
            </a:r>
            <a:r>
              <a:rPr lang="en-GB" sz="2100" dirty="0">
                <a:solidFill>
                  <a:srgbClr val="171717"/>
                </a:solidFill>
                <a:latin typeface="Arial"/>
                <a:ea typeface="Arial"/>
                <a:cs typeface="Arial"/>
              </a:rPr>
              <a:t>.g. via LSA settings</a:t>
            </a:r>
            <a:endParaRPr lang="en-GB" sz="2100" u="none" strike="noStrike" dirty="0">
              <a:solidFill>
                <a:srgbClr val="171717"/>
              </a:solidFill>
              <a:uFillTx/>
              <a:latin typeface="Arial"/>
              <a:cs typeface="Arial"/>
            </a:endParaRP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Font typeface="Arial,Sans-Serif"/>
              <a:buChar char="•"/>
              <a:tabLst>
                <a:tab pos="0" algn="l"/>
              </a:tabLst>
            </a:pPr>
            <a:endParaRPr lang="en-GB" sz="2100" u="none" strike="noStrike" dirty="0">
              <a:solidFill>
                <a:srgbClr val="171717"/>
              </a:solidFill>
              <a:uFillTx/>
              <a:latin typeface="Arial"/>
              <a:cs typeface="Arial"/>
            </a:endParaRPr>
          </a:p>
          <a:p>
            <a:pPr marL="342900" indent="-342900">
              <a:spcBef>
                <a:spcPts val="1001"/>
              </a:spcBef>
              <a:buFont typeface="Arial,Sans-Serif"/>
              <a:buChar char="•"/>
              <a:tabLst>
                <a:tab pos="0" algn="l"/>
              </a:tabLst>
            </a:pPr>
            <a:r>
              <a:rPr lang="en-GB" sz="2100" dirty="0">
                <a:solidFill>
                  <a:srgbClr val="171717"/>
                </a:solidFill>
                <a:latin typeface="Arial"/>
                <a:cs typeface="Arial"/>
              </a:rPr>
              <a:t>Test acc-geoff4ucap on long MD (days, perhaps weeks)</a:t>
            </a:r>
          </a:p>
          <a:p>
            <a:pPr marL="342900" indent="-342900">
              <a:spcBef>
                <a:spcPts val="1001"/>
              </a:spcBef>
              <a:buFont typeface="Arial,Sans-Serif"/>
              <a:buChar char="•"/>
              <a:tabLst>
                <a:tab pos="0" algn="l"/>
              </a:tabLst>
            </a:pPr>
            <a:endParaRPr lang="en-GB" sz="2100" dirty="0">
              <a:solidFill>
                <a:srgbClr val="171717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Clr>
                <a:srgbClr val="171717"/>
              </a:buClr>
              <a:buFont typeface="Arial"/>
              <a:buChar char="•"/>
              <a:tabLst>
                <a:tab pos="0" algn="l"/>
              </a:tabLst>
            </a:pPr>
            <a:endParaRPr lang="en-GB" sz="2100" u="none" strike="noStrike" dirty="0">
              <a:solidFill>
                <a:srgbClr val="171717"/>
              </a:solidFill>
              <a:uFillTx/>
              <a:latin typeface="Arial"/>
            </a:endParaRPr>
          </a:p>
        </p:txBody>
      </p:sp>
      <p:sp>
        <p:nvSpPr>
          <p:cNvPr id="283" name="PlaceHolder 6"/>
          <p:cNvSpPr>
            <a:spLocks noGrp="1"/>
          </p:cNvSpPr>
          <p:nvPr>
            <p:ph type="dt" idx="75"/>
          </p:nvPr>
        </p:nvSpPr>
        <p:spPr>
          <a:xfrm>
            <a:off x="9120240" y="6378480"/>
            <a:ext cx="16203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915DB4D-817E-4DA9-8F39-0AA76BC686D7}" type="datetime1">
              <a:rPr lang="de-CH" sz="850" b="0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05.02.2025</a:t>
            </a:fld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4" name="PlaceHolder 7"/>
          <p:cNvSpPr>
            <a:spLocks noGrp="1"/>
          </p:cNvSpPr>
          <p:nvPr>
            <p:ph type="sldNum" idx="76"/>
          </p:nvPr>
        </p:nvSpPr>
        <p:spPr>
          <a:xfrm>
            <a:off x="11107440" y="637848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50" b="1" u="none" strike="noStrike">
                <a:solidFill>
                  <a:srgbClr val="0033A0"/>
                </a:solidFill>
                <a:uFillTx/>
                <a:latin typeface="Arial"/>
                <a:ea typeface="Arial"/>
              </a:rPr>
              <a:t>9</a:t>
            </a:r>
            <a:endParaRPr lang="en-GB" sz="85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0" build="p"/>
    </p:bldLst>
  </p:timing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Application>Microsoft Office PowerPoint</Application>
  <PresentationFormat>Widescreen</PresentationFormat>
  <Slides>11</Slides>
  <Notes>4</Notes>
  <HiddenSlides>0</HiddenSlide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Office</vt:lpstr>
      <vt:lpstr>Injector Controller Studies Continual optimisation of injection in the PSB</vt:lpstr>
      <vt:lpstr>Common problem</vt:lpstr>
      <vt:lpstr>Gaussian process</vt:lpstr>
      <vt:lpstr>Bayesian optimisation</vt:lpstr>
      <vt:lpstr>Time-varying Bayesian optimisation</vt:lpstr>
      <vt:lpstr>PSB Transverse Painting</vt:lpstr>
      <vt:lpstr>Results – drift</vt:lpstr>
      <vt:lpstr>Results – jumps</vt:lpstr>
      <vt:lpstr>Conclusion &amp; Future</vt:lpstr>
      <vt:lpstr>PowerPoint Presentation</vt:lpstr>
      <vt:lpstr>Results – multiple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Ewa Lopienska</dc:creator>
  <dc:description/>
  <cp:lastModifiedBy/>
  <cp:revision>2115</cp:revision>
  <dcterms:created xsi:type="dcterms:W3CDTF">2023-04-24T08:58:39Z</dcterms:created>
  <dcterms:modified xsi:type="dcterms:W3CDTF">2025-02-05T12:56:58Z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4</vt:r8>
  </property>
  <property fmtid="{D5CDD505-2E9C-101B-9397-08002B2CF9AE}" pid="3" name="PresentationFormat">
    <vt:lpwstr>Widescreen</vt:lpwstr>
  </property>
  <property fmtid="{D5CDD505-2E9C-101B-9397-08002B2CF9AE}" pid="4" name="Slides">
    <vt:r8>11</vt:r8>
  </property>
</Properties>
</file>