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7"/>
  </p:notesMasterIdLst>
  <p:sldIdLst>
    <p:sldId id="256" r:id="rId5"/>
    <p:sldId id="260" r:id="rId6"/>
    <p:sldId id="261" r:id="rId7"/>
    <p:sldId id="262" r:id="rId8"/>
    <p:sldId id="259" r:id="rId9"/>
    <p:sldId id="265" r:id="rId10"/>
    <p:sldId id="266" r:id="rId11"/>
    <p:sldId id="263" r:id="rId12"/>
    <p:sldId id="264" r:id="rId13"/>
    <p:sldId id="289" r:id="rId14"/>
    <p:sldId id="288" r:id="rId15"/>
    <p:sldId id="287" r:id="rId1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758EEB0-7D57-431C-951E-629EEC66270F}" v="42" dt="2025-02-05T12:42:44.4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31" autoAdjust="0"/>
  </p:normalViewPr>
  <p:slideViewPr>
    <p:cSldViewPr snapToGrid="0" snapToObjects="1">
      <p:cViewPr varScale="1">
        <p:scale>
          <a:sx n="77" d="100"/>
          <a:sy n="77" d="100"/>
        </p:scale>
        <p:origin x="980" y="48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Yann Dutheil" userId="mBdS/0tyhnyM+xlvsdjwRrzuuljG5gMxK4Z5bkCpSYk=" providerId="None" clId="Web-{617D47D8-30F1-4E6B-9293-8DB8714B173A}"/>
    <pc:docChg chg="addSld modSld">
      <pc:chgData name="Yann Dutheil" userId="mBdS/0tyhnyM+xlvsdjwRrzuuljG5gMxK4Z5bkCpSYk=" providerId="None" clId="Web-{617D47D8-30F1-4E6B-9293-8DB8714B173A}" dt="2024-09-09T11:49:42.860" v="1"/>
      <pc:docMkLst>
        <pc:docMk/>
      </pc:docMkLst>
      <pc:sldChg chg="modSp new mod modClrScheme chgLayout">
        <pc:chgData name="Yann Dutheil" userId="mBdS/0tyhnyM+xlvsdjwRrzuuljG5gMxK4Z5bkCpSYk=" providerId="None" clId="Web-{617D47D8-30F1-4E6B-9293-8DB8714B173A}" dt="2024-09-09T11:49:42.860" v="1"/>
        <pc:sldMkLst>
          <pc:docMk/>
          <pc:sldMk cId="2382793901" sldId="258"/>
        </pc:sldMkLst>
      </pc:sldChg>
    </pc:docChg>
  </pc:docChgLst>
  <pc:docChgLst>
    <pc:chgData name="Matthias Remta" userId="9852fe638a6ce37d" providerId="LiveId" clId="{5758EEB0-7D57-431C-951E-629EEC66270F}"/>
    <pc:docChg chg="undo custSel addSld delSld modSld sldOrd modMainMaster">
      <pc:chgData name="Matthias Remta" userId="9852fe638a6ce37d" providerId="LiveId" clId="{5758EEB0-7D57-431C-951E-629EEC66270F}" dt="2025-02-05T12:45:01.806" v="2191" actId="20577"/>
      <pc:docMkLst>
        <pc:docMk/>
      </pc:docMkLst>
      <pc:sldChg chg="del">
        <pc:chgData name="Matthias Remta" userId="9852fe638a6ce37d" providerId="LiveId" clId="{5758EEB0-7D57-431C-951E-629EEC66270F}" dt="2025-01-23T13:44:20.739" v="48" actId="2696"/>
        <pc:sldMkLst>
          <pc:docMk/>
          <pc:sldMk cId="2382793901" sldId="258"/>
        </pc:sldMkLst>
      </pc:sldChg>
      <pc:sldChg chg="addSp delSp modSp new mod ord">
        <pc:chgData name="Matthias Remta" userId="9852fe638a6ce37d" providerId="LiveId" clId="{5758EEB0-7D57-431C-951E-629EEC66270F}" dt="2025-02-05T09:36:30.590" v="1832" actId="20577"/>
        <pc:sldMkLst>
          <pc:docMk/>
          <pc:sldMk cId="865328968" sldId="259"/>
        </pc:sldMkLst>
        <pc:spChg chg="mod">
          <ac:chgData name="Matthias Remta" userId="9852fe638a6ce37d" providerId="LiveId" clId="{5758EEB0-7D57-431C-951E-629EEC66270F}" dt="2025-02-05T09:31:41.468" v="1784" actId="20577"/>
          <ac:spMkLst>
            <pc:docMk/>
            <pc:sldMk cId="865328968" sldId="259"/>
            <ac:spMk id="2" creationId="{23323080-4E05-12F5-CD71-E1CB61EACBCB}"/>
          </ac:spMkLst>
        </pc:spChg>
        <pc:spChg chg="add del mod">
          <ac:chgData name="Matthias Remta" userId="9852fe638a6ce37d" providerId="LiveId" clId="{5758EEB0-7D57-431C-951E-629EEC66270F}" dt="2025-02-04T08:02:55.709" v="1391" actId="22"/>
          <ac:spMkLst>
            <pc:docMk/>
            <pc:sldMk cId="865328968" sldId="259"/>
            <ac:spMk id="8" creationId="{6E52B1EA-36F5-469B-DC97-437E0259EE98}"/>
          </ac:spMkLst>
        </pc:spChg>
        <pc:spChg chg="add mod">
          <ac:chgData name="Matthias Remta" userId="9852fe638a6ce37d" providerId="LiveId" clId="{5758EEB0-7D57-431C-951E-629EEC66270F}" dt="2025-02-05T09:36:30.590" v="1832" actId="20577"/>
          <ac:spMkLst>
            <pc:docMk/>
            <pc:sldMk cId="865328968" sldId="259"/>
            <ac:spMk id="13" creationId="{DE27D281-F282-2B8F-8860-A4A78874A22F}"/>
          </ac:spMkLst>
        </pc:spChg>
        <pc:picChg chg="add del mod">
          <ac:chgData name="Matthias Remta" userId="9852fe638a6ce37d" providerId="LiveId" clId="{5758EEB0-7D57-431C-951E-629EEC66270F}" dt="2025-02-04T08:02:54.509" v="1390" actId="478"/>
          <ac:picMkLst>
            <pc:docMk/>
            <pc:sldMk cId="865328968" sldId="259"/>
            <ac:picMk id="7" creationId="{67127880-9511-BBCF-E272-C8D317034B76}"/>
          </ac:picMkLst>
        </pc:picChg>
        <pc:picChg chg="add mod">
          <ac:chgData name="Matthias Remta" userId="9852fe638a6ce37d" providerId="LiveId" clId="{5758EEB0-7D57-431C-951E-629EEC66270F}" dt="2025-02-05T09:30:44.737" v="1740" actId="1076"/>
          <ac:picMkLst>
            <pc:docMk/>
            <pc:sldMk cId="865328968" sldId="259"/>
            <ac:picMk id="7" creationId="{D48B4ADD-0EB7-5F89-F583-20DDE4988CB0}"/>
          </ac:picMkLst>
        </pc:picChg>
        <pc:picChg chg="add mod">
          <ac:chgData name="Matthias Remta" userId="9852fe638a6ce37d" providerId="LiveId" clId="{5758EEB0-7D57-431C-951E-629EEC66270F}" dt="2025-02-05T09:30:52.157" v="1742" actId="1076"/>
          <ac:picMkLst>
            <pc:docMk/>
            <pc:sldMk cId="865328968" sldId="259"/>
            <ac:picMk id="9" creationId="{C1B18609-0D7B-BC84-A278-A8F6322A40B1}"/>
          </ac:picMkLst>
        </pc:picChg>
        <pc:picChg chg="add mod ord">
          <ac:chgData name="Matthias Remta" userId="9852fe638a6ce37d" providerId="LiveId" clId="{5758EEB0-7D57-431C-951E-629EEC66270F}" dt="2025-02-05T09:31:05.355" v="1744" actId="1076"/>
          <ac:picMkLst>
            <pc:docMk/>
            <pc:sldMk cId="865328968" sldId="259"/>
            <ac:picMk id="10" creationId="{A57A1213-5D72-02F5-5F00-35689BDE5758}"/>
          </ac:picMkLst>
        </pc:picChg>
        <pc:picChg chg="add mod">
          <ac:chgData name="Matthias Remta" userId="9852fe638a6ce37d" providerId="LiveId" clId="{5758EEB0-7D57-431C-951E-629EEC66270F}" dt="2025-02-05T09:30:36.516" v="1738" actId="1076"/>
          <ac:picMkLst>
            <pc:docMk/>
            <pc:sldMk cId="865328968" sldId="259"/>
            <ac:picMk id="12" creationId="{B13A60A2-1954-2794-6217-2772A33A0C0E}"/>
          </ac:picMkLst>
        </pc:picChg>
      </pc:sldChg>
      <pc:sldChg chg="new del">
        <pc:chgData name="Matthias Remta" userId="9852fe638a6ce37d" providerId="LiveId" clId="{5758EEB0-7D57-431C-951E-629EEC66270F}" dt="2025-01-23T13:44:08.746" v="46" actId="2696"/>
        <pc:sldMkLst>
          <pc:docMk/>
          <pc:sldMk cId="1598272250" sldId="259"/>
        </pc:sldMkLst>
      </pc:sldChg>
      <pc:sldChg chg="new del">
        <pc:chgData name="Matthias Remta" userId="9852fe638a6ce37d" providerId="LiveId" clId="{5758EEB0-7D57-431C-951E-629EEC66270F}" dt="2025-01-23T13:42:18.024" v="21" actId="2696"/>
        <pc:sldMkLst>
          <pc:docMk/>
          <pc:sldMk cId="2510391305" sldId="259"/>
        </pc:sldMkLst>
      </pc:sldChg>
      <pc:sldChg chg="addSp modSp new mod ord">
        <pc:chgData name="Matthias Remta" userId="9852fe638a6ce37d" providerId="LiveId" clId="{5758EEB0-7D57-431C-951E-629EEC66270F}" dt="2025-02-05T12:43:27.231" v="2177" actId="20577"/>
        <pc:sldMkLst>
          <pc:docMk/>
          <pc:sldMk cId="246069448" sldId="260"/>
        </pc:sldMkLst>
        <pc:spChg chg="mod">
          <ac:chgData name="Matthias Remta" userId="9852fe638a6ce37d" providerId="LiveId" clId="{5758EEB0-7D57-431C-951E-629EEC66270F}" dt="2025-01-23T13:48:01.911" v="102" actId="20577"/>
          <ac:spMkLst>
            <pc:docMk/>
            <pc:sldMk cId="246069448" sldId="260"/>
            <ac:spMk id="2" creationId="{9C632605-230C-0B48-D6B9-F002C6B25604}"/>
          </ac:spMkLst>
        </pc:spChg>
        <pc:spChg chg="mod">
          <ac:chgData name="Matthias Remta" userId="9852fe638a6ce37d" providerId="LiveId" clId="{5758EEB0-7D57-431C-951E-629EEC66270F}" dt="2025-01-23T13:48:17.622" v="103" actId="1076"/>
          <ac:spMkLst>
            <pc:docMk/>
            <pc:sldMk cId="246069448" sldId="260"/>
            <ac:spMk id="3" creationId="{B7EFF478-99B1-CDC2-272B-C2D192A29258}"/>
          </ac:spMkLst>
        </pc:spChg>
        <pc:spChg chg="add mod">
          <ac:chgData name="Matthias Remta" userId="9852fe638a6ce37d" providerId="LiveId" clId="{5758EEB0-7D57-431C-951E-629EEC66270F}" dt="2025-02-05T12:43:27.231" v="2177" actId="20577"/>
          <ac:spMkLst>
            <pc:docMk/>
            <pc:sldMk cId="246069448" sldId="260"/>
            <ac:spMk id="4" creationId="{A40D53BC-B600-58DF-A6ED-89EEE6B2C5C2}"/>
          </ac:spMkLst>
        </pc:spChg>
      </pc:sldChg>
      <pc:sldChg chg="modSp new mod ord">
        <pc:chgData name="Matthias Remta" userId="9852fe638a6ce37d" providerId="LiveId" clId="{5758EEB0-7D57-431C-951E-629EEC66270F}" dt="2025-02-05T09:26:29.680" v="1705"/>
        <pc:sldMkLst>
          <pc:docMk/>
          <pc:sldMk cId="1600015857" sldId="261"/>
        </pc:sldMkLst>
        <pc:spChg chg="mod">
          <ac:chgData name="Matthias Remta" userId="9852fe638a6ce37d" providerId="LiveId" clId="{5758EEB0-7D57-431C-951E-629EEC66270F}" dt="2025-01-24T11:20:14.779" v="775" actId="20577"/>
          <ac:spMkLst>
            <pc:docMk/>
            <pc:sldMk cId="1600015857" sldId="261"/>
            <ac:spMk id="2" creationId="{7D3117BB-03FF-742E-E46F-625D85464E37}"/>
          </ac:spMkLst>
        </pc:spChg>
        <pc:spChg chg="mod">
          <ac:chgData name="Matthias Remta" userId="9852fe638a6ce37d" providerId="LiveId" clId="{5758EEB0-7D57-431C-951E-629EEC66270F}" dt="2025-02-05T09:16:54.190" v="1703" actId="20577"/>
          <ac:spMkLst>
            <pc:docMk/>
            <pc:sldMk cId="1600015857" sldId="261"/>
            <ac:spMk id="3" creationId="{34443632-9884-A265-843B-9E2C3E48FAD1}"/>
          </ac:spMkLst>
        </pc:spChg>
      </pc:sldChg>
      <pc:sldChg chg="new del">
        <pc:chgData name="Matthias Remta" userId="9852fe638a6ce37d" providerId="LiveId" clId="{5758EEB0-7D57-431C-951E-629EEC66270F}" dt="2025-01-24T11:08:03.998" v="106" actId="2696"/>
        <pc:sldMkLst>
          <pc:docMk/>
          <pc:sldMk cId="2956868237" sldId="261"/>
        </pc:sldMkLst>
      </pc:sldChg>
      <pc:sldChg chg="modSp new del mod ord">
        <pc:chgData name="Matthias Remta" userId="9852fe638a6ce37d" providerId="LiveId" clId="{5758EEB0-7D57-431C-951E-629EEC66270F}" dt="2025-01-24T11:09:08.512" v="131" actId="2696"/>
        <pc:sldMkLst>
          <pc:docMk/>
          <pc:sldMk cId="228425184" sldId="262"/>
        </pc:sldMkLst>
      </pc:sldChg>
      <pc:sldChg chg="addSp delSp modSp new mod">
        <pc:chgData name="Matthias Remta" userId="9852fe638a6ce37d" providerId="LiveId" clId="{5758EEB0-7D57-431C-951E-629EEC66270F}" dt="2025-02-04T16:35:37.591" v="1519" actId="14100"/>
        <pc:sldMkLst>
          <pc:docMk/>
          <pc:sldMk cId="448146143" sldId="262"/>
        </pc:sldMkLst>
        <pc:spChg chg="mod">
          <ac:chgData name="Matthias Remta" userId="9852fe638a6ce37d" providerId="LiveId" clId="{5758EEB0-7D57-431C-951E-629EEC66270F}" dt="2025-01-24T13:16:15.427" v="1326" actId="255"/>
          <ac:spMkLst>
            <pc:docMk/>
            <pc:sldMk cId="448146143" sldId="262"/>
            <ac:spMk id="3" creationId="{CDE2A3E2-0EF1-8E70-8AFE-C91D0A8239E1}"/>
          </ac:spMkLst>
        </pc:spChg>
        <pc:spChg chg="mod">
          <ac:chgData name="Matthias Remta" userId="9852fe638a6ce37d" providerId="LiveId" clId="{5758EEB0-7D57-431C-951E-629EEC66270F}" dt="2025-02-04T16:34:39.556" v="1496" actId="14100"/>
          <ac:spMkLst>
            <pc:docMk/>
            <pc:sldMk cId="448146143" sldId="262"/>
            <ac:spMk id="4" creationId="{3F4532F8-F62B-414C-8B88-3E7481287E9A}"/>
          </ac:spMkLst>
        </pc:spChg>
        <pc:spChg chg="add mod">
          <ac:chgData name="Matthias Remta" userId="9852fe638a6ce37d" providerId="LiveId" clId="{5758EEB0-7D57-431C-951E-629EEC66270F}" dt="2025-01-24T13:15:17.565" v="1286" actId="255"/>
          <ac:spMkLst>
            <pc:docMk/>
            <pc:sldMk cId="448146143" sldId="262"/>
            <ac:spMk id="12" creationId="{F8268BBC-2F96-5515-C369-DF01AEDA8C34}"/>
          </ac:spMkLst>
        </pc:spChg>
        <pc:picChg chg="add mod">
          <ac:chgData name="Matthias Remta" userId="9852fe638a6ce37d" providerId="LiveId" clId="{5758EEB0-7D57-431C-951E-629EEC66270F}" dt="2025-02-04T16:35:37.591" v="1519" actId="14100"/>
          <ac:picMkLst>
            <pc:docMk/>
            <pc:sldMk cId="448146143" sldId="262"/>
            <ac:picMk id="8" creationId="{8A6826F1-CDCD-75C1-1731-FA941927D0CB}"/>
          </ac:picMkLst>
        </pc:picChg>
        <pc:picChg chg="add mod">
          <ac:chgData name="Matthias Remta" userId="9852fe638a6ce37d" providerId="LiveId" clId="{5758EEB0-7D57-431C-951E-629EEC66270F}" dt="2025-02-04T16:34:58.859" v="1505" actId="14100"/>
          <ac:picMkLst>
            <pc:docMk/>
            <pc:sldMk cId="448146143" sldId="262"/>
            <ac:picMk id="13" creationId="{825D6CD5-2968-16D8-6BAF-31BC06932012}"/>
          </ac:picMkLst>
        </pc:picChg>
        <pc:picChg chg="add mod">
          <ac:chgData name="Matthias Remta" userId="9852fe638a6ce37d" providerId="LiveId" clId="{5758EEB0-7D57-431C-951E-629EEC66270F}" dt="2025-02-04T16:34:53.613" v="1502" actId="14100"/>
          <ac:picMkLst>
            <pc:docMk/>
            <pc:sldMk cId="448146143" sldId="262"/>
            <ac:picMk id="17" creationId="{52BDBD60-A3C6-D871-6C05-62722A926CA7}"/>
          </ac:picMkLst>
        </pc:picChg>
        <pc:picChg chg="add mod">
          <ac:chgData name="Matthias Remta" userId="9852fe638a6ce37d" providerId="LiveId" clId="{5758EEB0-7D57-431C-951E-629EEC66270F}" dt="2025-02-04T16:35:22.483" v="1512" actId="1076"/>
          <ac:picMkLst>
            <pc:docMk/>
            <pc:sldMk cId="448146143" sldId="262"/>
            <ac:picMk id="19" creationId="{7AE8EE1E-6A72-0BC6-12F8-73E007CA6836}"/>
          </ac:picMkLst>
        </pc:picChg>
      </pc:sldChg>
      <pc:sldChg chg="addSp delSp modSp new mod">
        <pc:chgData name="Matthias Remta" userId="9852fe638a6ce37d" providerId="LiveId" clId="{5758EEB0-7D57-431C-951E-629EEC66270F}" dt="2025-02-04T16:37:50.927" v="1525" actId="1076"/>
        <pc:sldMkLst>
          <pc:docMk/>
          <pc:sldMk cId="3747343729" sldId="263"/>
        </pc:sldMkLst>
        <pc:spChg chg="mod">
          <ac:chgData name="Matthias Remta" userId="9852fe638a6ce37d" providerId="LiveId" clId="{5758EEB0-7D57-431C-951E-629EEC66270F}" dt="2025-01-24T11:14:41.010" v="530" actId="20577"/>
          <ac:spMkLst>
            <pc:docMk/>
            <pc:sldMk cId="3747343729" sldId="263"/>
            <ac:spMk id="2" creationId="{7D2E7A90-AAF0-F7A5-27C6-87715EAA5F55}"/>
          </ac:spMkLst>
        </pc:spChg>
        <pc:spChg chg="mod">
          <ac:chgData name="Matthias Remta" userId="9852fe638a6ce37d" providerId="LiveId" clId="{5758EEB0-7D57-431C-951E-629EEC66270F}" dt="2025-01-24T11:17:17.426" v="709" actId="20577"/>
          <ac:spMkLst>
            <pc:docMk/>
            <pc:sldMk cId="3747343729" sldId="263"/>
            <ac:spMk id="3" creationId="{73885931-628C-784B-586D-0BEDFD4506AB}"/>
          </ac:spMkLst>
        </pc:spChg>
        <pc:picChg chg="add del mod">
          <ac:chgData name="Matthias Remta" userId="9852fe638a6ce37d" providerId="LiveId" clId="{5758EEB0-7D57-431C-951E-629EEC66270F}" dt="2025-02-04T16:37:36.213" v="1520" actId="478"/>
          <ac:picMkLst>
            <pc:docMk/>
            <pc:sldMk cId="3747343729" sldId="263"/>
            <ac:picMk id="8" creationId="{F38C58D9-43DC-45B2-06BB-7389CFB16DCA}"/>
          </ac:picMkLst>
        </pc:picChg>
        <pc:picChg chg="add mod">
          <ac:chgData name="Matthias Remta" userId="9852fe638a6ce37d" providerId="LiveId" clId="{5758EEB0-7D57-431C-951E-629EEC66270F}" dt="2025-02-04T16:37:50.927" v="1525" actId="1076"/>
          <ac:picMkLst>
            <pc:docMk/>
            <pc:sldMk cId="3747343729" sldId="263"/>
            <ac:picMk id="9" creationId="{E15BBA4A-0A32-6EDB-3BDD-A7ECB013DCA0}"/>
          </ac:picMkLst>
        </pc:picChg>
      </pc:sldChg>
      <pc:sldChg chg="addSp delSp modSp new mod ord modAnim">
        <pc:chgData name="Matthias Remta" userId="9852fe638a6ce37d" providerId="LiveId" clId="{5758EEB0-7D57-431C-951E-629EEC66270F}" dt="2025-02-04T17:24:55.115" v="1691" actId="171"/>
        <pc:sldMkLst>
          <pc:docMk/>
          <pc:sldMk cId="1686447744" sldId="264"/>
        </pc:sldMkLst>
        <pc:spChg chg="mod">
          <ac:chgData name="Matthias Remta" userId="9852fe638a6ce37d" providerId="LiveId" clId="{5758EEB0-7D57-431C-951E-629EEC66270F}" dt="2025-01-24T11:18:16.049" v="769" actId="20577"/>
          <ac:spMkLst>
            <pc:docMk/>
            <pc:sldMk cId="1686447744" sldId="264"/>
            <ac:spMk id="2" creationId="{601CE82B-3CD9-5B68-5BB4-7315620B250D}"/>
          </ac:spMkLst>
        </pc:spChg>
        <pc:spChg chg="del">
          <ac:chgData name="Matthias Remta" userId="9852fe638a6ce37d" providerId="LiveId" clId="{5758EEB0-7D57-431C-951E-629EEC66270F}" dt="2025-02-04T17:07:14.659" v="1526" actId="22"/>
          <ac:spMkLst>
            <pc:docMk/>
            <pc:sldMk cId="1686447744" sldId="264"/>
            <ac:spMk id="3" creationId="{124074A2-BC59-BC65-F27C-24F59FA1FB38}"/>
          </ac:spMkLst>
        </pc:spChg>
        <pc:spChg chg="add del mod">
          <ac:chgData name="Matthias Remta" userId="9852fe638a6ce37d" providerId="LiveId" clId="{5758EEB0-7D57-431C-951E-629EEC66270F}" dt="2025-02-04T17:13:45.087" v="1574"/>
          <ac:spMkLst>
            <pc:docMk/>
            <pc:sldMk cId="1686447744" sldId="264"/>
            <ac:spMk id="13" creationId="{4882ED22-F486-AB25-7F7D-AEBD95425769}"/>
          </ac:spMkLst>
        </pc:spChg>
        <pc:spChg chg="add mod ord">
          <ac:chgData name="Matthias Remta" userId="9852fe638a6ce37d" providerId="LiveId" clId="{5758EEB0-7D57-431C-951E-629EEC66270F}" dt="2025-02-04T17:24:38.024" v="1690" actId="167"/>
          <ac:spMkLst>
            <pc:docMk/>
            <pc:sldMk cId="1686447744" sldId="264"/>
            <ac:spMk id="14" creationId="{16FE1FC8-59F3-D042-0D3D-B5355E0E7C85}"/>
          </ac:spMkLst>
        </pc:spChg>
        <pc:spChg chg="add mod">
          <ac:chgData name="Matthias Remta" userId="9852fe638a6ce37d" providerId="LiveId" clId="{5758EEB0-7D57-431C-951E-629EEC66270F}" dt="2025-02-04T17:17:38.826" v="1645" actId="14100"/>
          <ac:spMkLst>
            <pc:docMk/>
            <pc:sldMk cId="1686447744" sldId="264"/>
            <ac:spMk id="15" creationId="{F649E18B-54E1-4093-3BEF-EA2C4ED852B9}"/>
          </ac:spMkLst>
        </pc:spChg>
        <pc:spChg chg="add mod">
          <ac:chgData name="Matthias Remta" userId="9852fe638a6ce37d" providerId="LiveId" clId="{5758EEB0-7D57-431C-951E-629EEC66270F}" dt="2025-02-04T17:17:33.376" v="1643" actId="14100"/>
          <ac:spMkLst>
            <pc:docMk/>
            <pc:sldMk cId="1686447744" sldId="264"/>
            <ac:spMk id="16" creationId="{8A01C2C6-0A44-8DAB-4F84-9CE06FF14E78}"/>
          </ac:spMkLst>
        </pc:spChg>
        <pc:spChg chg="add mod">
          <ac:chgData name="Matthias Remta" userId="9852fe638a6ce37d" providerId="LiveId" clId="{5758EEB0-7D57-431C-951E-629EEC66270F}" dt="2025-02-04T17:17:25.794" v="1641" actId="20577"/>
          <ac:spMkLst>
            <pc:docMk/>
            <pc:sldMk cId="1686447744" sldId="264"/>
            <ac:spMk id="17" creationId="{813DD97F-86E0-7C12-C676-7957E02D42FE}"/>
          </ac:spMkLst>
        </pc:spChg>
        <pc:picChg chg="add mod ord">
          <ac:chgData name="Matthias Remta" userId="9852fe638a6ce37d" providerId="LiveId" clId="{5758EEB0-7D57-431C-951E-629EEC66270F}" dt="2025-02-04T17:24:38.024" v="1690" actId="167"/>
          <ac:picMkLst>
            <pc:docMk/>
            <pc:sldMk cId="1686447744" sldId="264"/>
            <ac:picMk id="8" creationId="{23D9059D-C058-E0B0-4B28-404946B8633C}"/>
          </ac:picMkLst>
        </pc:picChg>
        <pc:picChg chg="add mod ord">
          <ac:chgData name="Matthias Remta" userId="9852fe638a6ce37d" providerId="LiveId" clId="{5758EEB0-7D57-431C-951E-629EEC66270F}" dt="2025-02-04T17:23:31.298" v="1685" actId="167"/>
          <ac:picMkLst>
            <pc:docMk/>
            <pc:sldMk cId="1686447744" sldId="264"/>
            <ac:picMk id="10" creationId="{E8A619DF-D6C9-A817-734A-373C0D1A3F31}"/>
          </ac:picMkLst>
        </pc:picChg>
        <pc:picChg chg="add mod ord">
          <ac:chgData name="Matthias Remta" userId="9852fe638a6ce37d" providerId="LiveId" clId="{5758EEB0-7D57-431C-951E-629EEC66270F}" dt="2025-02-04T17:24:55.115" v="1691" actId="171"/>
          <ac:picMkLst>
            <pc:docMk/>
            <pc:sldMk cId="1686447744" sldId="264"/>
            <ac:picMk id="12" creationId="{0D1250A1-BD93-68A1-C1ED-8CB5553F90E8}"/>
          </ac:picMkLst>
        </pc:picChg>
      </pc:sldChg>
      <pc:sldChg chg="modSp add mod">
        <pc:chgData name="Matthias Remta" userId="9852fe638a6ce37d" providerId="LiveId" clId="{5758EEB0-7D57-431C-951E-629EEC66270F}" dt="2025-02-04T08:08:11.351" v="1426" actId="20577"/>
        <pc:sldMkLst>
          <pc:docMk/>
          <pc:sldMk cId="1119656208" sldId="265"/>
        </pc:sldMkLst>
        <pc:spChg chg="mod">
          <ac:chgData name="Matthias Remta" userId="9852fe638a6ce37d" providerId="LiveId" clId="{5758EEB0-7D57-431C-951E-629EEC66270F}" dt="2025-01-24T11:20:27.192" v="783" actId="20577"/>
          <ac:spMkLst>
            <pc:docMk/>
            <pc:sldMk cId="1119656208" sldId="265"/>
            <ac:spMk id="2" creationId="{3A05D484-AFE1-ED99-B02A-4011B86C4EF7}"/>
          </ac:spMkLst>
        </pc:spChg>
        <pc:spChg chg="mod">
          <ac:chgData name="Matthias Remta" userId="9852fe638a6ce37d" providerId="LiveId" clId="{5758EEB0-7D57-431C-951E-629EEC66270F}" dt="2025-02-04T08:08:11.351" v="1426" actId="20577"/>
          <ac:spMkLst>
            <pc:docMk/>
            <pc:sldMk cId="1119656208" sldId="265"/>
            <ac:spMk id="3" creationId="{2FE831AD-4AD4-B21F-CD95-5F74437BAB14}"/>
          </ac:spMkLst>
        </pc:spChg>
      </pc:sldChg>
      <pc:sldChg chg="addSp delSp modSp new mod modAnim">
        <pc:chgData name="Matthias Remta" userId="9852fe638a6ce37d" providerId="LiveId" clId="{5758EEB0-7D57-431C-951E-629EEC66270F}" dt="2025-02-05T12:45:01.806" v="2191" actId="20577"/>
        <pc:sldMkLst>
          <pc:docMk/>
          <pc:sldMk cId="2151431065" sldId="266"/>
        </pc:sldMkLst>
        <pc:spChg chg="mod">
          <ac:chgData name="Matthias Remta" userId="9852fe638a6ce37d" providerId="LiveId" clId="{5758EEB0-7D57-431C-951E-629EEC66270F}" dt="2025-02-05T12:45:01.806" v="2191" actId="20577"/>
          <ac:spMkLst>
            <pc:docMk/>
            <pc:sldMk cId="2151431065" sldId="266"/>
            <ac:spMk id="2" creationId="{DF8DCB1F-7498-FDAE-6365-D29BF00FC4D6}"/>
          </ac:spMkLst>
        </pc:spChg>
        <pc:spChg chg="del">
          <ac:chgData name="Matthias Remta" userId="9852fe638a6ce37d" providerId="LiveId" clId="{5758EEB0-7D57-431C-951E-629EEC66270F}" dt="2025-02-04T08:17:58.364" v="1428" actId="22"/>
          <ac:spMkLst>
            <pc:docMk/>
            <pc:sldMk cId="2151431065" sldId="266"/>
            <ac:spMk id="3" creationId="{8F4B57CE-BC27-69D9-B346-D482F95EA3E7}"/>
          </ac:spMkLst>
        </pc:spChg>
        <pc:spChg chg="add del mod">
          <ac:chgData name="Matthias Remta" userId="9852fe638a6ce37d" providerId="LiveId" clId="{5758EEB0-7D57-431C-951E-629EEC66270F}" dt="2025-02-04T15:41:55.579" v="1465" actId="478"/>
          <ac:spMkLst>
            <pc:docMk/>
            <pc:sldMk cId="2151431065" sldId="266"/>
            <ac:spMk id="15" creationId="{5DA98EEE-D5F4-5C45-409A-0EC8FEE10ED5}"/>
          </ac:spMkLst>
        </pc:spChg>
        <pc:spChg chg="add mod">
          <ac:chgData name="Matthias Remta" userId="9852fe638a6ce37d" providerId="LiveId" clId="{5758EEB0-7D57-431C-951E-629EEC66270F}" dt="2025-02-04T15:43:15.755" v="1484" actId="1076"/>
          <ac:spMkLst>
            <pc:docMk/>
            <pc:sldMk cId="2151431065" sldId="266"/>
            <ac:spMk id="18" creationId="{386D7528-3F14-501D-9934-A57A68C44A45}"/>
          </ac:spMkLst>
        </pc:spChg>
        <pc:picChg chg="add mod ord">
          <ac:chgData name="Matthias Remta" userId="9852fe638a6ce37d" providerId="LiveId" clId="{5758EEB0-7D57-431C-951E-629EEC66270F}" dt="2025-02-04T08:18:04.638" v="1431" actId="1076"/>
          <ac:picMkLst>
            <pc:docMk/>
            <pc:sldMk cId="2151431065" sldId="266"/>
            <ac:picMk id="8" creationId="{C3F9C2EE-66A6-A768-3769-838141C7662A}"/>
          </ac:picMkLst>
        </pc:picChg>
        <pc:picChg chg="add mod">
          <ac:chgData name="Matthias Remta" userId="9852fe638a6ce37d" providerId="LiveId" clId="{5758EEB0-7D57-431C-951E-629EEC66270F}" dt="2025-02-04T08:18:41.072" v="1444" actId="1076"/>
          <ac:picMkLst>
            <pc:docMk/>
            <pc:sldMk cId="2151431065" sldId="266"/>
            <ac:picMk id="10" creationId="{E86DB9C4-41DA-690A-828F-76D7A9B1CA47}"/>
          </ac:picMkLst>
        </pc:picChg>
        <pc:picChg chg="add del mod">
          <ac:chgData name="Matthias Remta" userId="9852fe638a6ce37d" providerId="LiveId" clId="{5758EEB0-7D57-431C-951E-629EEC66270F}" dt="2025-02-04T15:35:07.755" v="1457" actId="478"/>
          <ac:picMkLst>
            <pc:docMk/>
            <pc:sldMk cId="2151431065" sldId="266"/>
            <ac:picMk id="12" creationId="{0AD54BB7-8E21-AD66-93FA-475B144B2B43}"/>
          </ac:picMkLst>
        </pc:picChg>
        <pc:picChg chg="add mod">
          <ac:chgData name="Matthias Remta" userId="9852fe638a6ce37d" providerId="LiveId" clId="{5758EEB0-7D57-431C-951E-629EEC66270F}" dt="2025-02-04T15:35:41.039" v="1461" actId="14100"/>
          <ac:picMkLst>
            <pc:docMk/>
            <pc:sldMk cId="2151431065" sldId="266"/>
            <ac:picMk id="14" creationId="{8B6A3BD1-F943-9C04-DEF4-251CA3C98E7C}"/>
          </ac:picMkLst>
        </pc:picChg>
        <pc:cxnChg chg="add del mod">
          <ac:chgData name="Matthias Remta" userId="9852fe638a6ce37d" providerId="LiveId" clId="{5758EEB0-7D57-431C-951E-629EEC66270F}" dt="2025-02-04T15:42:35.484" v="1472" actId="478"/>
          <ac:cxnSpMkLst>
            <pc:docMk/>
            <pc:sldMk cId="2151431065" sldId="266"/>
            <ac:cxnSpMk id="17" creationId="{562F1F49-9A4D-BB33-8C8E-2884A15423D1}"/>
          </ac:cxnSpMkLst>
        </pc:cxnChg>
      </pc:sldChg>
      <pc:sldChg chg="addSp delSp modSp new mod delAnim modAnim">
        <pc:chgData name="Matthias Remta" userId="9852fe638a6ce37d" providerId="LiveId" clId="{5758EEB0-7D57-431C-951E-629EEC66270F}" dt="2025-02-05T09:51:11.722" v="2118" actId="15"/>
        <pc:sldMkLst>
          <pc:docMk/>
          <pc:sldMk cId="3230519937" sldId="288"/>
        </pc:sldMkLst>
        <pc:spChg chg="mod">
          <ac:chgData name="Matthias Remta" userId="9852fe638a6ce37d" providerId="LiveId" clId="{5758EEB0-7D57-431C-951E-629EEC66270F}" dt="2025-02-05T09:43:04.927" v="1851" actId="20577"/>
          <ac:spMkLst>
            <pc:docMk/>
            <pc:sldMk cId="3230519937" sldId="288"/>
            <ac:spMk id="2" creationId="{B582128C-4FBF-DF5C-8028-818830F42F5C}"/>
          </ac:spMkLst>
        </pc:spChg>
        <pc:spChg chg="mod">
          <ac:chgData name="Matthias Remta" userId="9852fe638a6ce37d" providerId="LiveId" clId="{5758EEB0-7D57-431C-951E-629EEC66270F}" dt="2025-02-05T09:51:11.722" v="2118" actId="15"/>
          <ac:spMkLst>
            <pc:docMk/>
            <pc:sldMk cId="3230519937" sldId="288"/>
            <ac:spMk id="3" creationId="{7FE82CF5-FB3E-8165-BCA4-57E38C62CF0A}"/>
          </ac:spMkLst>
        </pc:spChg>
        <pc:spChg chg="add del mod">
          <ac:chgData name="Matthias Remta" userId="9852fe638a6ce37d" providerId="LiveId" clId="{5758EEB0-7D57-431C-951E-629EEC66270F}" dt="2025-02-05T09:49:07.777" v="2006" actId="478"/>
          <ac:spMkLst>
            <pc:docMk/>
            <pc:sldMk cId="3230519937" sldId="288"/>
            <ac:spMk id="7" creationId="{019C9D5C-9BBC-E32C-6D33-0A408DD9EBCA}"/>
          </ac:spMkLst>
        </pc:spChg>
      </pc:sldChg>
      <pc:sldMasterChg chg="modSp mod modSldLayout">
        <pc:chgData name="Matthias Remta" userId="9852fe638a6ce37d" providerId="LiveId" clId="{5758EEB0-7D57-431C-951E-629EEC66270F}" dt="2025-01-24T11:09:54.398" v="148" actId="20577"/>
        <pc:sldMasterMkLst>
          <pc:docMk/>
          <pc:sldMasterMk cId="0" sldId="2147483660"/>
        </pc:sldMasterMkLst>
        <pc:spChg chg="mod">
          <ac:chgData name="Matthias Remta" userId="9852fe638a6ce37d" providerId="LiveId" clId="{5758EEB0-7D57-431C-951E-629EEC66270F}" dt="2025-01-23T13:43:32.936" v="43" actId="20577"/>
          <ac:spMkLst>
            <pc:docMk/>
            <pc:sldMasterMk cId="0" sldId="2147483660"/>
            <ac:spMk id="2" creationId="{00000000-0000-0000-0000-000000000000}"/>
          </ac:spMkLst>
        </pc:spChg>
        <pc:spChg chg="mod">
          <ac:chgData name="Matthias Remta" userId="9852fe638a6ce37d" providerId="LiveId" clId="{5758EEB0-7D57-431C-951E-629EEC66270F}" dt="2025-01-23T13:41:32.781" v="19" actId="20577"/>
          <ac:spMkLst>
            <pc:docMk/>
            <pc:sldMasterMk cId="0" sldId="2147483660"/>
            <ac:spMk id="3" creationId="{00000000-0000-0000-0000-000000000000}"/>
          </ac:spMkLst>
        </pc:spChg>
        <pc:sldLayoutChg chg="modSp mod">
          <pc:chgData name="Matthias Remta" userId="9852fe638a6ce37d" providerId="LiveId" clId="{5758EEB0-7D57-431C-951E-629EEC66270F}" dt="2025-01-24T11:09:54.398" v="148" actId="20577"/>
          <pc:sldLayoutMkLst>
            <pc:docMk/>
            <pc:sldMasterMk cId="0" sldId="2147483660"/>
            <pc:sldLayoutMk cId="0" sldId="2147483664"/>
          </pc:sldLayoutMkLst>
          <pc:spChg chg="mod">
            <ac:chgData name="Matthias Remta" userId="9852fe638a6ce37d" providerId="LiveId" clId="{5758EEB0-7D57-431C-951E-629EEC66270F}" dt="2025-01-24T11:09:43.995" v="141" actId="20577"/>
            <ac:spMkLst>
              <pc:docMk/>
              <pc:sldMasterMk cId="0" sldId="2147483660"/>
              <pc:sldLayoutMk cId="0" sldId="2147483664"/>
              <ac:spMk id="5" creationId="{7C4AF352-E474-B4BC-8245-326D7BBB7265}"/>
            </ac:spMkLst>
          </pc:spChg>
          <pc:spChg chg="mod">
            <ac:chgData name="Matthias Remta" userId="9852fe638a6ce37d" providerId="LiveId" clId="{5758EEB0-7D57-431C-951E-629EEC66270F}" dt="2025-01-24T11:09:54.398" v="148" actId="20577"/>
            <ac:spMkLst>
              <pc:docMk/>
              <pc:sldMasterMk cId="0" sldId="2147483660"/>
              <pc:sldLayoutMk cId="0" sldId="2147483664"/>
              <ac:spMk id="6" creationId="{0D4706AC-26A3-09B8-A503-93C3F6863515}"/>
            </ac:spMkLst>
          </pc:spChg>
        </pc:sldLayoutChg>
        <pc:sldLayoutChg chg="modSp mod">
          <pc:chgData name="Matthias Remta" userId="9852fe638a6ce37d" providerId="LiveId" clId="{5758EEB0-7D57-431C-951E-629EEC66270F}" dt="2025-01-23T13:43:58.963" v="45" actId="20577"/>
          <pc:sldLayoutMkLst>
            <pc:docMk/>
            <pc:sldMasterMk cId="0" sldId="2147483660"/>
            <pc:sldLayoutMk cId="4284305885" sldId="2147483684"/>
          </pc:sldLayoutMkLst>
          <pc:spChg chg="mod">
            <ac:chgData name="Matthias Remta" userId="9852fe638a6ce37d" providerId="LiveId" clId="{5758EEB0-7D57-431C-951E-629EEC66270F}" dt="2025-01-23T13:43:17.406" v="35" actId="20577"/>
            <ac:spMkLst>
              <pc:docMk/>
              <pc:sldMasterMk cId="0" sldId="2147483660"/>
              <pc:sldLayoutMk cId="4284305885" sldId="2147483684"/>
              <ac:spMk id="4" creationId="{9CA7DB3D-BD46-7D7E-9D54-2F99A811DFA4}"/>
            </ac:spMkLst>
          </pc:spChg>
          <pc:spChg chg="mod">
            <ac:chgData name="Matthias Remta" userId="9852fe638a6ce37d" providerId="LiveId" clId="{5758EEB0-7D57-431C-951E-629EEC66270F}" dt="2025-01-23T13:43:58.963" v="45" actId="20577"/>
            <ac:spMkLst>
              <pc:docMk/>
              <pc:sldMasterMk cId="0" sldId="2147483660"/>
              <pc:sldLayoutMk cId="4284305885" sldId="2147483684"/>
              <ac:spMk id="5" creationId="{70AC6D95-49FB-B603-9408-22144C92F929}"/>
            </ac:spMkLst>
          </pc:spChg>
        </pc:sldLayoutChg>
      </pc:sldMasterChg>
    </pc:docChg>
  </pc:docChgLst>
  <pc:docChgLst>
    <pc:chgData name="Matthias Remta" userId="9852fe638a6ce37d" providerId="Windows Live" clId="Web-{788F4262-0B27-EB11-7096-EA3EC880A40D}"/>
    <pc:docChg chg="addSld delSld">
      <pc:chgData name="Matthias Remta" userId="9852fe638a6ce37d" providerId="Windows Live" clId="Web-{788F4262-0B27-EB11-7096-EA3EC880A40D}" dt="2025-01-23T11:05:58.066" v="2"/>
      <pc:docMkLst>
        <pc:docMk/>
      </pc:docMkLst>
      <pc:sldChg chg="del">
        <pc:chgData name="Matthias Remta" userId="9852fe638a6ce37d" providerId="Windows Live" clId="Web-{788F4262-0B27-EB11-7096-EA3EC880A40D}" dt="2025-01-23T11:05:43.300" v="0"/>
        <pc:sldMkLst>
          <pc:docMk/>
          <pc:sldMk cId="1691049004" sldId="257"/>
        </pc:sldMkLst>
      </pc:sldChg>
      <pc:sldChg chg="new del">
        <pc:chgData name="Matthias Remta" userId="9852fe638a6ce37d" providerId="Windows Live" clId="Web-{788F4262-0B27-EB11-7096-EA3EC880A40D}" dt="2025-01-23T11:05:58.066" v="2"/>
        <pc:sldMkLst>
          <pc:docMk/>
          <pc:sldMk cId="3991435281" sldId="2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05/02/2025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CDAFFE-2823-41FB-D232-646A9CC217B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14/11/2023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469553-F194-ABB6-159F-3630402DF9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Dutheil - Booster </a:t>
            </a:r>
            <a:r>
              <a:rPr lang="en-US" dirty="0" err="1"/>
              <a:t>inj</a:t>
            </a:r>
            <a:r>
              <a:rPr lang="en-US" dirty="0"/>
              <a:t>/</a:t>
            </a:r>
            <a:r>
              <a:rPr lang="en-US" dirty="0" err="1"/>
              <a:t>ext</a:t>
            </a:r>
            <a:r>
              <a:rPr lang="en-US" dirty="0"/>
              <a:t> - FCCIS Rome 2023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8FEA4D-6488-D9EC-EEC4-3EAC00CF77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B26735FC-C64A-310D-025C-D3C00542F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14/11/2023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2BDA850D-C94F-EC1B-D416-2B17FC0C29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Dutheil - Booster </a:t>
            </a:r>
            <a:r>
              <a:rPr lang="en-US" dirty="0" err="1"/>
              <a:t>inj</a:t>
            </a:r>
            <a:r>
              <a:rPr lang="en-US" dirty="0"/>
              <a:t>/</a:t>
            </a:r>
            <a:r>
              <a:rPr lang="en-US" dirty="0" err="1"/>
              <a:t>ext</a:t>
            </a:r>
            <a:r>
              <a:rPr lang="en-US" dirty="0"/>
              <a:t> - FCCIS Rome 2023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4472156-24BA-7F59-06F0-62775BBA4F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4" name="Date Placeholder 1">
            <a:extLst>
              <a:ext uri="{FF2B5EF4-FFF2-40B4-BE49-F238E27FC236}">
                <a16:creationId xmlns:a16="http://schemas.microsoft.com/office/drawing/2014/main" id="{9CA7DB3D-BD46-7D7E-9D54-2F99A811DF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05/02/2025</a:t>
            </a:r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70AC6D95-49FB-B603-9408-22144C92F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Remta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7ADBFD62-BFFE-6634-0944-95BF8366C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5" name="Date Placeholder 1">
            <a:extLst>
              <a:ext uri="{FF2B5EF4-FFF2-40B4-BE49-F238E27FC236}">
                <a16:creationId xmlns:a16="http://schemas.microsoft.com/office/drawing/2014/main" id="{7C4AF352-E474-B4BC-8245-326D7BBB726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05/02/2025</a:t>
            </a:r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0D4706AC-26A3-09B8-A503-93C3F68635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Remta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8CB2BA70-DF2A-74A8-E530-5C715868A4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955342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05/02/2025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5006" y="4969079"/>
            <a:ext cx="401335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Remta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‹Nr.›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0AA9445-99AC-3804-8E6C-03F95ABFE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Conclusion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B4FA9B5-793C-6404-45AE-26D7EC9542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Super-resolution </a:t>
            </a:r>
            <a:r>
              <a:rPr lang="de-AT" dirty="0" err="1"/>
              <a:t>of</a:t>
            </a:r>
            <a:r>
              <a:rPr lang="de-AT" dirty="0"/>
              <a:t> beam </a:t>
            </a:r>
            <a:r>
              <a:rPr lang="de-AT" dirty="0" err="1"/>
              <a:t>tails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</a:t>
            </a:r>
            <a:r>
              <a:rPr lang="de-AT" dirty="0" err="1"/>
              <a:t>hindered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uncertainty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fitting</a:t>
            </a:r>
            <a:r>
              <a:rPr lang="de-AT" dirty="0"/>
              <a:t> </a:t>
            </a:r>
            <a:r>
              <a:rPr lang="de-AT" dirty="0" err="1"/>
              <a:t>method</a:t>
            </a:r>
            <a:r>
              <a:rPr lang="de-AT" dirty="0"/>
              <a:t> (</a:t>
            </a:r>
            <a:r>
              <a:rPr lang="de-AT" dirty="0" err="1"/>
              <a:t>spacing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wires</a:t>
            </a:r>
            <a:r>
              <a:rPr lang="de-AT" dirty="0"/>
              <a:t>)</a:t>
            </a:r>
          </a:p>
          <a:p>
            <a:endParaRPr lang="de-AT" dirty="0"/>
          </a:p>
          <a:p>
            <a:r>
              <a:rPr lang="de-AT" dirty="0"/>
              <a:t>Confidence bands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used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sanity</a:t>
            </a:r>
            <a:r>
              <a:rPr lang="de-AT" dirty="0"/>
              <a:t> check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tail</a:t>
            </a:r>
            <a:r>
              <a:rPr lang="de-AT" dirty="0"/>
              <a:t> </a:t>
            </a:r>
            <a:r>
              <a:rPr lang="de-AT" dirty="0" err="1"/>
              <a:t>measurements</a:t>
            </a:r>
            <a:r>
              <a:rPr lang="de-AT" dirty="0"/>
              <a:t> (such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/>
              <a:t> WS)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395496A-DE46-6986-C1A5-E38B92F1197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05/02/2025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497565-39FF-7DEF-34B3-8552BA2DA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Remta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DD1525C-B970-AB84-1AA7-497C0CF0AF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2612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82128C-4FBF-DF5C-8028-818830F42F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2025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FE82CF5-FB3E-8165-BCA4-57E38C62C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Study manipulations of beam tails/distributions for fixed target experiments</a:t>
            </a:r>
          </a:p>
          <a:p>
            <a:pPr lvl="1"/>
            <a:r>
              <a:rPr lang="en-US" dirty="0"/>
              <a:t>Focus: </a:t>
            </a:r>
            <a:r>
              <a:rPr lang="en-US" dirty="0" err="1"/>
              <a:t>nTof</a:t>
            </a:r>
            <a:r>
              <a:rPr lang="en-US" dirty="0"/>
              <a:t>, North Area</a:t>
            </a:r>
          </a:p>
          <a:p>
            <a:pPr lvl="1"/>
            <a:r>
              <a:rPr lang="en-US" dirty="0"/>
              <a:t>Benchmark simulations against beam profile measurements</a:t>
            </a:r>
          </a:p>
          <a:p>
            <a:r>
              <a:rPr lang="en-US" dirty="0"/>
              <a:t>MDs in PS, SPS</a:t>
            </a:r>
          </a:p>
          <a:p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98F5BF-F58A-977E-B556-81DE5A2FE9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05/02/2025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1F29C52-1237-EA24-B807-107D2C96BB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Remta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94AD83F-24F2-D08D-8DDC-45B74C519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05199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6524C-6556-8F50-FFF9-DF654FC3AD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229610"/>
            <a:ext cx="8226854" cy="343512"/>
          </a:xfrm>
        </p:spPr>
        <p:txBody>
          <a:bodyPr vert="horz" lIns="45720" tIns="45720" rIns="45720" bIns="45720" anchor="ctr">
            <a:noAutofit/>
          </a:bodyPr>
          <a:lstStyle/>
          <a:p>
            <a:r>
              <a:rPr lang="en-US" sz="2000" dirty="0"/>
              <a:t>Questions, Comments, Suggestions?</a:t>
            </a:r>
          </a:p>
        </p:txBody>
      </p:sp>
    </p:spTree>
    <p:extLst>
      <p:ext uri="{BB962C8B-B14F-4D97-AF65-F5344CB8AC3E}">
        <p14:creationId xmlns:p14="http://schemas.microsoft.com/office/powerpoint/2010/main" val="26232384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C632605-230C-0B48-D6B9-F002C6B25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WS and SEM-</a:t>
            </a:r>
            <a:r>
              <a:rPr lang="de-AT" dirty="0" err="1"/>
              <a:t>grid</a:t>
            </a:r>
            <a:r>
              <a:rPr lang="de-AT" dirty="0"/>
              <a:t> </a:t>
            </a:r>
            <a:r>
              <a:rPr lang="de-AT" dirty="0" err="1"/>
              <a:t>study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beamtails</a:t>
            </a:r>
            <a:endParaRPr lang="de-AT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7EFF478-99B1-CDC2-272B-C2D192A2925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768112"/>
            <a:ext cx="2743200" cy="314740"/>
          </a:xfrm>
        </p:spPr>
        <p:txBody>
          <a:bodyPr/>
          <a:lstStyle/>
          <a:p>
            <a:r>
              <a:rPr lang="de-AT" dirty="0"/>
              <a:t>M. Remta</a:t>
            </a:r>
          </a:p>
        </p:txBody>
      </p:sp>
      <p:sp>
        <p:nvSpPr>
          <p:cNvPr id="4" name="Textplatzhalter 2">
            <a:extLst>
              <a:ext uri="{FF2B5EF4-FFF2-40B4-BE49-F238E27FC236}">
                <a16:creationId xmlns:a16="http://schemas.microsoft.com/office/drawing/2014/main" id="{A40D53BC-B600-58DF-A6ED-89EEE6B2C5C2}"/>
              </a:ext>
            </a:extLst>
          </p:cNvPr>
          <p:cNvSpPr txBox="1">
            <a:spLocks/>
          </p:cNvSpPr>
          <p:nvPr/>
        </p:nvSpPr>
        <p:spPr>
          <a:xfrm>
            <a:off x="457200" y="3870671"/>
            <a:ext cx="7797942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dirty="0"/>
              <a:t>Many </a:t>
            </a:r>
            <a:r>
              <a:rPr lang="de-AT" dirty="0" err="1"/>
              <a:t>thanks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OP-Team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support! </a:t>
            </a:r>
          </a:p>
        </p:txBody>
      </p:sp>
    </p:spTree>
    <p:extLst>
      <p:ext uri="{BB962C8B-B14F-4D97-AF65-F5344CB8AC3E}">
        <p14:creationId xmlns:p14="http://schemas.microsoft.com/office/powerpoint/2010/main" val="246069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3117BB-03FF-742E-E46F-625D85464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Goals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4443632-9884-A265-843B-9E2C3E48FA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Compare</a:t>
            </a:r>
            <a:r>
              <a:rPr lang="de-AT" dirty="0"/>
              <a:t> </a:t>
            </a:r>
            <a:r>
              <a:rPr lang="de-AT" dirty="0" err="1"/>
              <a:t>measurements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beamtails</a:t>
            </a:r>
            <a:r>
              <a:rPr lang="de-AT" dirty="0"/>
              <a:t> </a:t>
            </a:r>
            <a:r>
              <a:rPr lang="de-AT" dirty="0" err="1"/>
              <a:t>between</a:t>
            </a:r>
            <a:r>
              <a:rPr lang="de-AT" dirty="0"/>
              <a:t> SEM-Grids and </a:t>
            </a:r>
            <a:r>
              <a:rPr lang="de-AT" dirty="0" err="1"/>
              <a:t>Wirescanners</a:t>
            </a:r>
            <a:r>
              <a:rPr lang="de-AT" dirty="0"/>
              <a:t>.</a:t>
            </a:r>
          </a:p>
          <a:p>
            <a:r>
              <a:rPr lang="de-AT" dirty="0" err="1"/>
              <a:t>Explore</a:t>
            </a:r>
            <a:r>
              <a:rPr lang="de-AT" dirty="0"/>
              <a:t> super-resolution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tails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increasing</a:t>
            </a:r>
            <a:r>
              <a:rPr lang="de-AT" dirty="0"/>
              <a:t> </a:t>
            </a:r>
            <a:r>
              <a:rPr lang="de-AT" dirty="0" err="1"/>
              <a:t>gains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grids</a:t>
            </a:r>
            <a:r>
              <a:rPr lang="de-AT" dirty="0"/>
              <a:t>.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F247D76-C8C0-34C6-09A1-2118ED5B5C5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05/02/2025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DAA6BBE-D6FE-A735-6B2E-E9A5E40532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Remta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969F7BA-A623-C89B-B343-D6B36E5275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015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DE2A3E2-0EF1-8E70-8AFE-C91D0A8239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750932"/>
            <a:ext cx="3657600" cy="3712007"/>
          </a:xfrm>
        </p:spPr>
        <p:txBody>
          <a:bodyPr>
            <a:normAutofit/>
          </a:bodyPr>
          <a:lstStyle/>
          <a:p>
            <a:r>
              <a:rPr lang="de-AT" sz="2000" dirty="0" err="1"/>
              <a:t>Wirescanner</a:t>
            </a:r>
            <a:endParaRPr lang="de-AT" sz="2000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3F4532F8-F62B-414C-8B88-3E7481287E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65006" y="750932"/>
            <a:ext cx="4859334" cy="3712007"/>
          </a:xfrm>
        </p:spPr>
        <p:txBody>
          <a:bodyPr>
            <a:normAutofit/>
          </a:bodyPr>
          <a:lstStyle/>
          <a:p>
            <a:r>
              <a:rPr lang="de-AT" sz="2000" dirty="0" err="1"/>
              <a:t>Secondary</a:t>
            </a:r>
            <a:r>
              <a:rPr lang="de-AT" sz="2000" dirty="0"/>
              <a:t>-Emission-Grids (SEM)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8E91899-23A9-5B2A-8621-E22FF6A008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05/02/2025</a:t>
            </a:r>
            <a:endParaRPr lang="en-US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5BEB56-63A2-4630-C2AA-2C2A4F692D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Remta</a:t>
            </a:r>
            <a:endParaRPr lang="en-US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B8C4F91-F80A-D755-F867-6DD69FE4B3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Titel 1">
            <a:extLst>
              <a:ext uri="{FF2B5EF4-FFF2-40B4-BE49-F238E27FC236}">
                <a16:creationId xmlns:a16="http://schemas.microsoft.com/office/drawing/2014/main" id="{F8268BBC-2F96-5515-C369-DF01AEDA8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/>
          <a:p>
            <a:r>
              <a:rPr lang="de-AT" sz="2800" dirty="0" err="1"/>
              <a:t>Introduction</a:t>
            </a:r>
            <a:endParaRPr lang="de-AT" sz="2800" dirty="0"/>
          </a:p>
        </p:txBody>
      </p:sp>
      <p:pic>
        <p:nvPicPr>
          <p:cNvPr id="13" name="Inhaltsplatzhalter 4">
            <a:extLst>
              <a:ext uri="{FF2B5EF4-FFF2-40B4-BE49-F238E27FC236}">
                <a16:creationId xmlns:a16="http://schemas.microsoft.com/office/drawing/2014/main" id="{825D6CD5-2968-16D8-6BAF-31BC06932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64" y="2967969"/>
            <a:ext cx="3266376" cy="1704621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52BDBD60-A3C6-D871-6C05-62722A926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361" y="1207874"/>
            <a:ext cx="3195879" cy="1760095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7AE8EE1E-6A72-0BC6-12F8-73E007CA68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878" y="1247413"/>
            <a:ext cx="2435246" cy="1856236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8A6826F1-CDCD-75C1-1731-FA941927D0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61343" y="3139408"/>
            <a:ext cx="2432781" cy="169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46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323080-4E05-12F5-CD71-E1CB61EAC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WS vs SEM: q-Gaussian fit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61529DD-1A18-5319-E7D7-682A4C97109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05/02/2025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4D4032-24E7-08F0-86E3-D93A90645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Remta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6062A3C-B40E-E5C8-1C6C-BC0ED389FD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" name="Inhaltsplatzhalter 9">
            <a:extLst>
              <a:ext uri="{FF2B5EF4-FFF2-40B4-BE49-F238E27FC236}">
                <a16:creationId xmlns:a16="http://schemas.microsoft.com/office/drawing/2014/main" id="{A57A1213-5D72-02F5-5F00-35689BDE575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65354" y="511368"/>
            <a:ext cx="4546496" cy="2384526"/>
          </a:xfr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D48B4ADD-0EB7-5F89-F583-20DDE4988C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1" y="3154958"/>
            <a:ext cx="2471025" cy="1295992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C1B18609-0D7B-BC84-A278-A8F6322A4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5114" y="3154958"/>
            <a:ext cx="2471025" cy="129599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13A60A2-1954-2794-6217-2772A33A0C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775" y="3154958"/>
            <a:ext cx="2471025" cy="1295992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DE27D281-F282-2B8F-8860-A4A78874A22F}"/>
              </a:ext>
            </a:extLst>
          </p:cNvPr>
          <p:cNvSpPr txBox="1"/>
          <p:nvPr/>
        </p:nvSpPr>
        <p:spPr>
          <a:xfrm>
            <a:off x="457201" y="4527527"/>
            <a:ext cx="8229599" cy="644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425"/>
              </a:lnSpc>
            </a:pPr>
            <a:r>
              <a:rPr lang="de-AT" sz="2000" dirty="0"/>
              <a:t>    BTM.BSFHV01	      BTM.BSFHV02	        BTM.BSFHV03</a:t>
            </a:r>
          </a:p>
          <a:p>
            <a:pPr>
              <a:lnSpc>
                <a:spcPts val="1425"/>
              </a:lnSpc>
            </a:pPr>
            <a:endParaRPr lang="de-AT" sz="2000" dirty="0"/>
          </a:p>
          <a:p>
            <a:pPr>
              <a:lnSpc>
                <a:spcPts val="1425"/>
              </a:lnSpc>
            </a:pPr>
            <a:endParaRPr lang="de-AT" sz="2000" dirty="0"/>
          </a:p>
        </p:txBody>
      </p:sp>
    </p:spTree>
    <p:extLst>
      <p:ext uri="{BB962C8B-B14F-4D97-AF65-F5344CB8AC3E}">
        <p14:creationId xmlns:p14="http://schemas.microsoft.com/office/powerpoint/2010/main" val="865328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FC299C-67EF-987C-CCD0-5EAEB0312C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A05D484-AFE1-ED99-B02A-4011B86C4E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Methods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FE831AD-4AD4-B21F-CD95-5F74437BAB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/>
              <a:t>Baseline: </a:t>
            </a:r>
            <a:r>
              <a:rPr lang="de-AT" dirty="0" err="1"/>
              <a:t>Wirescanner</a:t>
            </a:r>
            <a:r>
              <a:rPr lang="de-AT" dirty="0"/>
              <a:t> </a:t>
            </a:r>
            <a:r>
              <a:rPr lang="de-AT" dirty="0" err="1"/>
              <a:t>measurements</a:t>
            </a:r>
            <a:endParaRPr lang="de-AT" dirty="0"/>
          </a:p>
          <a:p>
            <a:r>
              <a:rPr lang="de-AT" dirty="0" err="1"/>
              <a:t>Two</a:t>
            </a:r>
            <a:r>
              <a:rPr lang="de-AT" dirty="0"/>
              <a:t> </a:t>
            </a:r>
            <a:r>
              <a:rPr lang="de-AT" dirty="0" err="1"/>
              <a:t>consecutive</a:t>
            </a:r>
            <a:r>
              <a:rPr lang="de-AT" dirty="0"/>
              <a:t> SEM-</a:t>
            </a:r>
            <a:r>
              <a:rPr lang="de-AT" dirty="0" err="1"/>
              <a:t>grid</a:t>
            </a:r>
            <a:r>
              <a:rPr lang="de-AT" dirty="0"/>
              <a:t> </a:t>
            </a:r>
            <a:r>
              <a:rPr lang="de-AT" dirty="0" err="1"/>
              <a:t>measurements</a:t>
            </a:r>
            <a:r>
              <a:rPr lang="de-AT" dirty="0"/>
              <a:t>:</a:t>
            </a:r>
          </a:p>
          <a:p>
            <a:pPr marL="611187" lvl="1" indent="-342900">
              <a:buFont typeface="+mj-lt"/>
              <a:buAutoNum type="arabicPeriod"/>
            </a:pPr>
            <a:r>
              <a:rPr lang="de-AT" dirty="0" err="1"/>
              <a:t>Highest</a:t>
            </a:r>
            <a:r>
              <a:rPr lang="de-AT" dirty="0"/>
              <a:t> possible </a:t>
            </a:r>
            <a:r>
              <a:rPr lang="de-AT" dirty="0" err="1"/>
              <a:t>gain</a:t>
            </a:r>
            <a:r>
              <a:rPr lang="de-AT" dirty="0"/>
              <a:t> </a:t>
            </a:r>
            <a:r>
              <a:rPr lang="de-AT" dirty="0" err="1"/>
              <a:t>without</a:t>
            </a:r>
            <a:r>
              <a:rPr lang="de-AT" dirty="0"/>
              <a:t> </a:t>
            </a:r>
            <a:r>
              <a:rPr lang="de-AT" dirty="0" err="1"/>
              <a:t>oversaturation</a:t>
            </a:r>
            <a:r>
              <a:rPr lang="de-AT" dirty="0"/>
              <a:t>.</a:t>
            </a:r>
          </a:p>
          <a:p>
            <a:pPr marL="611187" lvl="1" indent="-342900">
              <a:buFont typeface="+mj-lt"/>
              <a:buAutoNum type="arabicPeriod"/>
            </a:pPr>
            <a:r>
              <a:rPr lang="de-AT" dirty="0" err="1"/>
              <a:t>Increase</a:t>
            </a:r>
            <a:r>
              <a:rPr lang="de-AT" dirty="0"/>
              <a:t> </a:t>
            </a:r>
            <a:r>
              <a:rPr lang="de-AT" dirty="0" err="1"/>
              <a:t>gain</a:t>
            </a:r>
            <a:r>
              <a:rPr lang="de-AT" dirty="0"/>
              <a:t> </a:t>
            </a:r>
            <a:r>
              <a:rPr lang="de-AT" dirty="0" err="1"/>
              <a:t>by</a:t>
            </a:r>
            <a:r>
              <a:rPr lang="de-AT" dirty="0"/>
              <a:t> </a:t>
            </a:r>
            <a:r>
              <a:rPr lang="de-AT" dirty="0" err="1"/>
              <a:t>one</a:t>
            </a:r>
            <a:r>
              <a:rPr lang="de-AT" dirty="0"/>
              <a:t> </a:t>
            </a:r>
            <a:r>
              <a:rPr lang="de-AT" dirty="0" err="1"/>
              <a:t>step</a:t>
            </a:r>
            <a:r>
              <a:rPr lang="de-AT" dirty="0"/>
              <a:t>, </a:t>
            </a:r>
            <a:r>
              <a:rPr lang="de-AT" dirty="0" err="1"/>
              <a:t>oversaturating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grid</a:t>
            </a:r>
            <a:r>
              <a:rPr lang="de-AT" dirty="0"/>
              <a:t> at </a:t>
            </a:r>
            <a:r>
              <a:rPr lang="de-AT" dirty="0" err="1"/>
              <a:t>the</a:t>
            </a:r>
            <a:r>
              <a:rPr lang="de-AT" dirty="0"/>
              <a:t> beam </a:t>
            </a:r>
            <a:r>
              <a:rPr lang="de-AT" dirty="0" err="1"/>
              <a:t>core</a:t>
            </a:r>
            <a:r>
              <a:rPr lang="de-AT" dirty="0"/>
              <a:t>.</a:t>
            </a:r>
          </a:p>
          <a:p>
            <a:pPr marL="611187" lvl="1" indent="-342900">
              <a:buFont typeface="+mj-lt"/>
              <a:buAutoNum type="arabicPeriod"/>
            </a:pPr>
            <a:r>
              <a:rPr lang="de-AT" dirty="0"/>
              <a:t>Fit </a:t>
            </a:r>
            <a:r>
              <a:rPr lang="de-AT" dirty="0" err="1"/>
              <a:t>measurements</a:t>
            </a:r>
            <a:r>
              <a:rPr lang="de-AT" dirty="0"/>
              <a:t> </a:t>
            </a:r>
            <a:r>
              <a:rPr lang="de-AT" dirty="0" err="1"/>
              <a:t>together</a:t>
            </a:r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BBF7A19-6DA7-8BCA-2B3E-0E8F99D9BC0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05/02/2025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D9A824-0237-7255-1D36-647AFA1AEE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Remta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35E05F2-B3A3-66CD-56A4-76256259A4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6562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8DCB1F-7498-FDAE-6365-D29BF00FC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Fitting method</a:t>
            </a:r>
            <a:endParaRPr lang="de-AT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C3F9C2EE-66A6-A768-3769-838141C766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8138" y="1388594"/>
            <a:ext cx="3226289" cy="2366311"/>
          </a:xfrm>
        </p:spPr>
      </p:pic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8903A64-3C49-B7A1-925C-0ED3902D5FD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05/02/2025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1D5BB6-3DD6-5130-C770-4A0B791C77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Remta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F8F050-2627-4764-4B18-A56B9ADAB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E86DB9C4-41DA-690A-828F-76D7A9B1C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9087" y="1388593"/>
            <a:ext cx="3226289" cy="2366311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8B6A3BD1-F943-9C04-DEF4-251CA3C98E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137" y="1388593"/>
            <a:ext cx="3226291" cy="2366312"/>
          </a:xfrm>
          <a:prstGeom prst="rect">
            <a:avLst/>
          </a:prstGeom>
        </p:spPr>
      </p:pic>
      <p:sp>
        <p:nvSpPr>
          <p:cNvPr id="18" name="Pfeil: nach rechts 17">
            <a:extLst>
              <a:ext uri="{FF2B5EF4-FFF2-40B4-BE49-F238E27FC236}">
                <a16:creationId xmlns:a16="http://schemas.microsoft.com/office/drawing/2014/main" id="{386D7528-3F14-501D-9934-A57A68C44A45}"/>
              </a:ext>
            </a:extLst>
          </p:cNvPr>
          <p:cNvSpPr/>
          <p:nvPr/>
        </p:nvSpPr>
        <p:spPr>
          <a:xfrm flipH="1">
            <a:off x="4137610" y="2433822"/>
            <a:ext cx="430797" cy="27585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5143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2E7A90-AAF0-F7A5-27C6-87715EAA5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Uncertainty</a:t>
            </a:r>
            <a:r>
              <a:rPr lang="de-AT" dirty="0"/>
              <a:t> in </a:t>
            </a:r>
            <a:r>
              <a:rPr lang="de-AT" dirty="0" err="1"/>
              <a:t>grid</a:t>
            </a:r>
            <a:r>
              <a:rPr lang="de-AT" dirty="0"/>
              <a:t> </a:t>
            </a:r>
            <a:r>
              <a:rPr lang="de-AT" dirty="0" err="1"/>
              <a:t>measurements</a:t>
            </a:r>
            <a:endParaRPr lang="de-AT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3885931-628C-784B-586D-0BEDFD450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/>
              <a:t>Spacing</a:t>
            </a:r>
            <a:r>
              <a:rPr lang="de-AT" dirty="0"/>
              <a:t> </a:t>
            </a:r>
            <a:r>
              <a:rPr lang="de-AT" dirty="0" err="1"/>
              <a:t>between</a:t>
            </a:r>
            <a:r>
              <a:rPr lang="de-AT" dirty="0"/>
              <a:t> </a:t>
            </a:r>
            <a:r>
              <a:rPr lang="de-AT" dirty="0" err="1"/>
              <a:t>wires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0.5 mm (</a:t>
            </a:r>
            <a:r>
              <a:rPr lang="de-AT" dirty="0" err="1"/>
              <a:t>central</a:t>
            </a:r>
            <a:r>
              <a:rPr lang="de-AT" dirty="0"/>
              <a:t> </a:t>
            </a:r>
            <a:r>
              <a:rPr lang="de-AT" dirty="0" err="1"/>
              <a:t>grid</a:t>
            </a:r>
            <a:r>
              <a:rPr lang="de-AT" dirty="0"/>
              <a:t>) </a:t>
            </a:r>
            <a:r>
              <a:rPr lang="de-AT" dirty="0" err="1"/>
              <a:t>or</a:t>
            </a:r>
            <a:r>
              <a:rPr lang="de-AT" dirty="0"/>
              <a:t> 1 mm (</a:t>
            </a:r>
            <a:r>
              <a:rPr lang="de-AT" dirty="0" err="1"/>
              <a:t>other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73583F-282A-E853-0376-B1465D15E6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05/02/2025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0E56921-108F-48AF-6C89-C93FBA4AD8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Remta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8BA7222-170B-6E8E-436D-F041E7120A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E15BBA4A-0A32-6EDB-3BDD-A7ECB013DC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425" y="1158535"/>
            <a:ext cx="5783150" cy="3573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73437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feld 13">
            <a:extLst>
              <a:ext uri="{FF2B5EF4-FFF2-40B4-BE49-F238E27FC236}">
                <a16:creationId xmlns:a16="http://schemas.microsoft.com/office/drawing/2014/main" id="{16FE1FC8-59F3-D042-0D3D-B5355E0E7C85}"/>
              </a:ext>
            </a:extLst>
          </p:cNvPr>
          <p:cNvSpPr txBox="1"/>
          <p:nvPr/>
        </p:nvSpPr>
        <p:spPr>
          <a:xfrm>
            <a:off x="459754" y="873008"/>
            <a:ext cx="1292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1</a:t>
            </a:r>
            <a:r>
              <a:rPr lang="en-US" dirty="0"/>
              <a:t>  = 1.323</a:t>
            </a:r>
            <a:endParaRPr lang="de-AT" dirty="0"/>
          </a:p>
        </p:txBody>
      </p:sp>
      <p:pic>
        <p:nvPicPr>
          <p:cNvPr id="8" name="Inhaltsplatzhalter 7">
            <a:extLst>
              <a:ext uri="{FF2B5EF4-FFF2-40B4-BE49-F238E27FC236}">
                <a16:creationId xmlns:a16="http://schemas.microsoft.com/office/drawing/2014/main" id="{23D9059D-C058-E0B0-4B28-404946B863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5817" y="732016"/>
            <a:ext cx="6231555" cy="3894138"/>
          </a:xfr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0D1250A1-BD93-68A1-C1ED-8CB5553F90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815" y="732016"/>
            <a:ext cx="6231557" cy="3894138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E8A619DF-D6C9-A817-734A-373C0D1A3F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817" y="732016"/>
            <a:ext cx="6231555" cy="389413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601CE82B-3CD9-5B68-5BB4-7315620B2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Confidence band </a:t>
            </a:r>
            <a:r>
              <a:rPr lang="de-AT" dirty="0" err="1"/>
              <a:t>for</a:t>
            </a:r>
            <a:r>
              <a:rPr lang="de-AT" dirty="0"/>
              <a:t> q-</a:t>
            </a:r>
            <a:r>
              <a:rPr lang="de-AT" dirty="0" err="1"/>
              <a:t>Gaussian</a:t>
            </a:r>
            <a:r>
              <a:rPr lang="de-AT" dirty="0"/>
              <a:t> fit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2E057B5-65D1-4817-E06A-CCCDCC77073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05/02/2025</a:t>
            </a:r>
            <a:endParaRPr lang="en-US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5811B4D-B1BA-289C-F281-5FED779C4F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Remta</a:t>
            </a:r>
            <a:endParaRPr lang="en-US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58495F-CA9A-F921-016D-0B165F962E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649E18B-54E1-4093-3BEF-EA2C4ED852B9}"/>
              </a:ext>
            </a:extLst>
          </p:cNvPr>
          <p:cNvSpPr txBox="1"/>
          <p:nvPr/>
        </p:nvSpPr>
        <p:spPr>
          <a:xfrm>
            <a:off x="459754" y="1327156"/>
            <a:ext cx="12924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2</a:t>
            </a:r>
            <a:r>
              <a:rPr lang="en-US" dirty="0"/>
              <a:t>  = 1.219</a:t>
            </a:r>
            <a:endParaRPr lang="de-AT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8A01C2C6-0A44-8DAB-4F84-9CE06FF14E78}"/>
              </a:ext>
            </a:extLst>
          </p:cNvPr>
          <p:cNvSpPr txBox="1"/>
          <p:nvPr/>
        </p:nvSpPr>
        <p:spPr>
          <a:xfrm>
            <a:off x="459752" y="1781304"/>
            <a:ext cx="1292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3</a:t>
            </a:r>
            <a:r>
              <a:rPr lang="en-US" dirty="0"/>
              <a:t>  = 1.101</a:t>
            </a:r>
            <a:endParaRPr lang="de-AT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813DD97F-86E0-7C12-C676-7957E02D42FE}"/>
              </a:ext>
            </a:extLst>
          </p:cNvPr>
          <p:cNvSpPr txBox="1"/>
          <p:nvPr/>
        </p:nvSpPr>
        <p:spPr>
          <a:xfrm>
            <a:off x="459753" y="2235452"/>
            <a:ext cx="1336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q</a:t>
            </a:r>
            <a:r>
              <a:rPr lang="en-US" baseline="-25000" dirty="0" err="1"/>
              <a:t>ws</a:t>
            </a:r>
            <a:r>
              <a:rPr lang="en-US" dirty="0"/>
              <a:t> = 1.145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6447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0</TotalTime>
  <Words>238</Words>
  <Application>Microsoft Office PowerPoint</Application>
  <PresentationFormat>Bildschirmpräsentation (16:9)</PresentationFormat>
  <Paragraphs>64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6" baseType="lpstr">
      <vt:lpstr>Arial</vt:lpstr>
      <vt:lpstr>Calibri</vt:lpstr>
      <vt:lpstr>Optima</vt:lpstr>
      <vt:lpstr>CERNCorporate16-9</vt:lpstr>
      <vt:lpstr>PowerPoint-Präsentation</vt:lpstr>
      <vt:lpstr>WS and SEM-grid study of beamtails</vt:lpstr>
      <vt:lpstr>Goals</vt:lpstr>
      <vt:lpstr>Introduction</vt:lpstr>
      <vt:lpstr>WS vs SEM: q-Gaussian fit</vt:lpstr>
      <vt:lpstr>Methods</vt:lpstr>
      <vt:lpstr>Fitting method</vt:lpstr>
      <vt:lpstr>Uncertainty in grid measurements</vt:lpstr>
      <vt:lpstr>Confidence band for q-Gaussian fit</vt:lpstr>
      <vt:lpstr>Conclusion</vt:lpstr>
      <vt:lpstr>Plans for 2025</vt:lpstr>
      <vt:lpstr>Questions, Comments, Suggestions?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Matthias Remta</cp:lastModifiedBy>
  <cp:revision>154</cp:revision>
  <dcterms:created xsi:type="dcterms:W3CDTF">2012-11-30T11:04:26Z</dcterms:created>
  <dcterms:modified xsi:type="dcterms:W3CDTF">2025-02-05T14:57:32Z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