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8" r:id="rId3"/>
    <p:sldId id="290" r:id="rId4"/>
    <p:sldId id="293" r:id="rId5"/>
    <p:sldId id="291" r:id="rId6"/>
    <p:sldId id="292" r:id="rId7"/>
    <p:sldId id="270" r:id="rId8"/>
    <p:sldId id="280" r:id="rId9"/>
    <p:sldId id="274" r:id="rId10"/>
    <p:sldId id="269" r:id="rId11"/>
    <p:sldId id="281" r:id="rId12"/>
    <p:sldId id="285" r:id="rId13"/>
    <p:sldId id="265" r:id="rId14"/>
    <p:sldId id="287" r:id="rId15"/>
    <p:sldId id="286" r:id="rId16"/>
    <p:sldId id="288" r:id="rId17"/>
    <p:sldId id="289" r:id="rId18"/>
    <p:sldId id="284" r:id="rId19"/>
    <p:sldId id="267" r:id="rId20"/>
    <p:sldId id="282" r:id="rId21"/>
    <p:sldId id="283" r:id="rId22"/>
    <p:sldId id="279" r:id="rId23"/>
    <p:sldId id="268" r:id="rId24"/>
    <p:sldId id="271" r:id="rId25"/>
    <p:sldId id="272" r:id="rId26"/>
    <p:sldId id="294" r:id="rId27"/>
    <p:sldId id="266" r:id="rId28"/>
    <p:sldId id="296" r:id="rId29"/>
    <p:sldId id="295" r:id="rId30"/>
    <p:sldId id="259" r:id="rId31"/>
    <p:sldId id="263" r:id="rId32"/>
    <p:sldId id="264" r:id="rId33"/>
    <p:sldId id="273" r:id="rId34"/>
    <p:sldId id="297" r:id="rId35"/>
    <p:sldId id="298" r:id="rId36"/>
    <p:sldId id="276" r:id="rId37"/>
    <p:sldId id="260" r:id="rId38"/>
    <p:sldId id="299" r:id="rId39"/>
    <p:sldId id="300" r:id="rId40"/>
    <p:sldId id="301" r:id="rId41"/>
    <p:sldId id="30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AF0"/>
    <a:srgbClr val="FFFFFF"/>
    <a:srgbClr val="F19A35"/>
    <a:srgbClr val="1F3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56" d="100"/>
          <a:sy n="56" d="100"/>
        </p:scale>
        <p:origin x="4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0:12.461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245 119 7146,'21'-80'3463,"-19"58"121,-7 14-2004,1 4-847,2 3-607,0 1-1,0-1 0,0 0 0,-1 1 1,1-1-1,0 1 0,0 0 1,-1-1-1,1 1 0,0 0 1,-1 0-1,1 1 0,0-1 0,0 1 1,-1-1-1,1 1 0,0-1 1,0 1-1,0 0 0,0 0 1,0 0-1,0 1 0,0-1 1,-2 2-1,-22 25-40,15-16-68,-1 0 10,0 1-1,1 1 1,1 0 0,0 0 0,0 1 0,-10 25-1,12-20-5,-42 121 72,44-118-87,1-1-1,0 1 0,2 0 0,0 34 0,3-42-4,-1 4-15,1-1 0,2 1 0,5 34-1,-5-48 3,-1 1 0,1-1 0,0 1-1,0-1 1,1 0 0,0 0 0,0 0-1,0 0 1,0-1 0,1 1 0,0-1 0,0 0-1,0 0 1,0 0 0,0 0 0,1-1-1,5 4 1,3-1-7,0 0 0,0-1 0,0 0 0,1-1 0,0 0 0,-1-1 0,1-1 0,0 0 0,0-1 0,1-1-1,-1 0 1,0-1 0,0 0 0,22-6 0,-18 3 41,0-1 0,0-1 0,-1 0 0,0-2 0,0 0 0,0-1 0,-1 0 0,0-2 0,-1 0 0,22-20 0,-32 26-11,0-1-1,0 0 1,0 0-1,0 0 1,-1 0-1,0-1 1,-1 0-1,1 0 1,-1 0-1,-1 0 1,1 0-1,-1-1 1,2-13-1,-4 17-2,0 0 1,0 0-1,0 0 0,0 0 0,-1 1 0,1-1 1,-1 0-1,0 0 0,0 1 0,-1-1 1,1 0-1,-1 1 0,1-1 0,-1 1 0,0 0 1,-1-1-1,1 1 0,0 0 0,-1 1 0,0-1 1,0 0-1,1 1 0,-2-1 0,1 1 1,0 0-1,0 0 0,-1 0 0,1 0 0,-5-1 1,0 0-3,-1 1 0,1 0 0,-1 0 0,0 0 0,1 1 1,-1 0-1,0 1 0,0 0 0,0 0 0,0 1 0,1 1 1,-1-1-1,0 1 0,1 1 0,0-1 0,-1 1 0,1 1 1,0 0-1,0 0 0,1 0 0,-13 10 0,-2 4-24,1 0-1,0 1 0,2 0 1,0 2-1,-26 38 1,32-40 28,1 0 0,0 1 0,2 0 0,1 0 0,0 2 0,1-1 0,1 1 0,-7 41 0,13-54-12,0 0 1,1 1 0,0-1 0,1 0 0,-1 1 0,2-1 0,-1 0 0,1 0 0,1 0 0,5 14 0,-5-16-14,1-1 0,0 1 0,0-1 0,0 0 1,1-1-1,0 1 0,0-1 0,1 0 0,-1 0 1,1-1-1,0 1 0,0-1 0,0-1 1,1 1-1,7 2 0,-2-1-3,0-1-1,0-1 1,1 0 0,0-1-1,-1 0 1,1-1 0,0 0 0,0-1-1,0 0 1,0-1 0,-1-1-1,1 0 1,17-6 0,-12 3 38,-1-1 0,1-1 1,-1-1-1,-1 0 0,0-1 1,0-1-1,0 0 0,25-24 1,-37 31-6,0-2 0,1 1 1,-2 0-1,1-1 1,0 0-1,-1 1 1,0-1-1,3-7 0,-6 11-3,1-1 0,-1 0 0,1 1-1,-1-1 1,0 0 0,0 1 0,0-1-1,0 0 1,0 0 0,0 1 0,0-1-1,0 0 1,-1 1 0,1-1 0,-1 0-1,1 1 1,-1-1 0,0 1 0,0-1-1,1 1 1,-1-1 0,0 1 0,0-1-1,0 1 1,-1 0 0,1 0 0,0-1-1,0 1 1,-1 0 0,1 0 0,-3-1-1,-1-2 21,0 1-1,-1 0 0,1 0 1,0 0-1,-1 1 0,0 0 1,0 0-1,1 0 0,-1 1 1,0 0-1,0 0 0,0 0 1,0 1-1,-1 0 0,1 0 1,0 1-1,0-1 0,0 1 1,0 1-1,-6 1 0,3 1 13,1 0 0,-1 0-1,1 1 1,0 0 0,0 1-1,0-1 1,1 2 0,-1-1-1,2 1 1,-1 0 0,1 0-1,-7 11 1,3-3-53,1 1 0,0 1-1,2 0 1,0 0 0,0 1 0,2 0-1,0 0 1,1 0 0,1 0 0,-2 24 0,4-25-3,0 0 1,2 0 0,0 0 0,0 0 0,2-1 0,0 1 0,1-1 0,0 1 0,1-1-1,1 0 1,13 24 0,-14-32-14,0-1-1,1 0 1,0 0 0,0 0-1,0-1 1,1 0-1,-1 0 1,2-1 0,-1 1-1,0-2 1,1 1-1,0-1 1,0 0 0,0-1-1,1 0 1,-1 0-1,1-1 1,0 0 0,-1-1-1,1 1 1,0-2-1,0 1 1,0-1 0,17-3-1,-10 1 30,-1-1-1,0 0 1,0-1-1,0-1 0,-1 0 1,1-1-1,-1-1 1,0 0-1,-1-1 1,0 0-1,0-1 1,-1-1-1,18-16 0,-26 21 14,-1 1-1,0 0 0,0-1 0,-1 1 1,1-1-1,-1 0 0,0 0 0,0 0 0,0 0 1,-1 0-1,0 0 0,0 0 0,0-1 0,-1 1 1,1 0-1,-1-1 0,-1 1 0,1 0 0,-2-8 1,1 10-4,1 0 0,-1 1 1,0-1-1,0 0 0,0 0 1,0 0-1,0 1 0,-1-1 1,1 1-1,-1-1 0,0 1 1,0 0-1,0-1 0,0 1 1,0 0-1,0 0 0,0 0 1,-1 1-1,1-1 0,-1 1 1,0-1-1,1 1 0,-1 0 1,0 0-1,1 0 0,-1 0 1,0 0-1,0 1 0,0-1 1,0 1-1,0 0 0,0 0 1,0 0-1,0 0 0,-3 1 1,3 0-19,-1 0 1,0 0 0,1 1-1,-1-1 1,1 1 0,-1 0-1,1 0 1,0 0 0,0 0-1,0 1 1,0-1 0,0 1-1,0-1 1,1 1 0,-4 4-1,-31 52-133,36-58 136,-14 28-25,1 1-1,1 0 1,2 1 0,-12 49-1,19-60 31,0 0 1,2 1-1,0 0 0,1 0 0,1-1 1,1 1-1,1 0 0,6 27 0,-6-39-16,0-1 1,1 1-1,1-1 0,-1 0 0,1 0 0,1 0 1,-1 0-1,2-1 0,-1 0 0,1 0 1,0 0-1,0 0 0,0-1 0,1 0 0,0-1 1,0 0-1,1 0 0,8 5 0,-9-7-6,0 0 0,0-1 1,0 0-1,0 0 0,0 0 0,1-1 0,-1 0 0,0 0 0,1-1 0,-1 0 0,1 0 1,-1-1-1,0 0 0,1 0 0,-1-1 0,0 0 0,0 0 0,0-1 0,0 1 0,0-2 1,-1 1-1,10-7 0,-6 3 38,0-2 0,-1 1 0,1-1 0,-2 0 0,1-1 0,-1 0 0,-1 0 0,0-1 0,0 0 0,-1 0 0,0-1 0,-1 0 1,-1 1-1,7-26 0,-9 27 2,0 0 0,0 0 0,-1 0 0,-1 0 0,1-1 1,-1 1-1,-1 0 0,0 0 0,-1-1 0,0 1 1,0 0-1,-1 0 0,0 1 0,-1-1 0,0 1 0,-1-1 1,0 1-1,-11-16 0,15 23-14,-1 1 0,1-1 0,0 1 0,0 0 1,0 0-1,-1-1 0,1 1 0,0 0 0,-1 0 0,1 0 1,-1 0-1,0 1 0,1-1 0,-1 0 0,0 1 0,1-1 0,-1 1 1,0-1-1,1 1 0,-1 0 0,0 0 0,0 0 0,0 0 1,1 0-1,-1 0 0,0 1 0,0-1 0,1 0 0,-1 1 0,0-1 1,1 1-1,-1 0 0,0 0 0,1-1 0,-1 1 0,1 0 0,-1 0 1,1 1-1,0-1 0,0 0 0,-2 2 0,-4 4-17,-1 1-1,2 1 0,-1-1 0,2 1 1,-10 17-1,-1 8-7,2 1 0,2 0 1,1 1-1,1 0 0,3 1 0,0 0 0,3 0 1,1 1-1,1-1 0,3 1 0,7 59 1,-6-78 11,2 0 1,0-1 0,1 0 0,1 1 0,1-2 0,0 1 0,16 25 0,-20-37-13,1 0 1,0-1 0,1 0 0,-1 0 0,1 0-1,0 0 1,0-1 0,1 0 0,-1 0 0,10 5-1,-10-7-4,0 0-1,-1-1 0,1 1 1,0-1-1,0 0 0,0-1 0,0 1 1,0-1-1,0 0 0,0 0 1,0 0-1,0-1 0,0 0 1,-1 0-1,11-3 0,-5-1 15,1 0 0,-1-1 0,0 0 0,0 0 0,-1-1 0,0-1 0,0 1-1,-1-2 1,0 1 0,0-1 0,-1 0 0,0 0 0,10-19 0,-1-1 45,-1-1-1,-1-1 1,14-47-1,-24 66-22,17-62 52,-20 67-51,0 0 0,0 0 0,0 0 0,-1-1 0,0 1 0,-1 0 0,1 0 0,-3-9 0,3 15-10,-1 0 1,1 0-1,0-1 0,-1 1 1,1 0-1,-1 0 0,1 0 1,-1 0-1,1 0 0,-1 0 1,0 0-1,0 0 0,1 0 1,-1 0-1,0 1 0,0-1 0,0 0 1,0 0-1,0 1 0,0-1 1,0 1-1,0-1 0,0 1 1,0-1-1,-2 0 0,1 1 3,-1 0 0,1 0 0,-1 0 0,1 0 0,0 1 0,-1-1 0,1 1 0,0-1 0,-1 1 0,1 0 0,-4 2 0,-4 2 9,1 1 1,0 0-1,1 0 1,-15 14 0,6-3-2,2 2 1,0 0 0,1 1 0,1 1 0,1 0-1,0 0 1,2 1 0,-8 24 0,1 5 3,2 2 1,-13 78 0,26-117-20,0 0 1,1 1-1,0-1 0,1 0 1,1 1-1,2 16 1,-2-27-5,0 0 1,0 1-1,0-1 1,0 0 0,1 0-1,0 0 1,0 0 0,0 0-1,0-1 1,0 1 0,1 0-1,0-1 1,0 0 0,0 0-1,0 0 1,0 0-1,0 0 1,1-1 0,-1 1-1,1-1 1,0 0 0,0 0-1,0 0 1,5 1 0,-2-2-24,1 0 1,-1 0 0,0 0-1,0-1 1,1-1 0,-1 1-1,0-1 1,1 0 0,-1-1-1,0 0 1,0 0 0,0 0-1,10-6 1,40-27-1345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28.6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5 29086,'4'0'-8,"-7"-2"8,3 1 0,-1 1 32,-1 0-672,1-1-504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3:47.5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0 10082,'0'0'7674,"-2"0"-7866,0 0-536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30.38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48 0 6937,'-47'61'4770,"47"-65"-4178,2 4-232,-2-2-16,0 0 16,0 0-8,0 1-48,0-1 24,0 0 88,0 0 16,0 0-64,0 0-72,0 0-560,0 0-384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23.93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26 1767 6945,'-23'57'2494,"20"-53"1143,4-12-2751,1 3-896,-1 1 0,1 0 0,0 0 0,1 0 0,-1 0 0,5-6 0,25-26 66,39-34-1,-47 45-42,-1 0 1,-1-1-1,26-40 1,-29 37 1,1 2 0,1 1 0,40-38 1,108-106 376,-71 66-214,-70 74-162,37-54 0,-52 66-13,16-25 5,-16 24 0,29-35-1,-4 13-2,52-74 0,-3-17 18,-73 115-18,0 0 0,1 1 0,32-27 0,12-13-1,79-76-3,13-15 92,-137 133-6,-8 8-50,0 0 1,-1 0-1,9-11 1,-13 15-5,-1 1 0,1-1 0,0 0 1,0 1-1,0-1 0,-1 0 0,1 1 1,-1-1-1,0 0 0,1 0 0,-1 1 1,0-1-1,0 0 0,0 0 0,0 0 0,0 1 1,-1-1-1,1 0 0,0 0 0,-1 1 1,1-1-1,-2-2 0,1 0 241,0-1-1,0 1 1,1-1 0,-1 1-1,1-1 1,0 0-1,1-8 1,0-3 224,-1 16-511,1 2-19,1-1 31,-1 1-1,1 0 1,-1 0 0,0 0-1,0 1 1,0-1 0,1 4-1,13 24-3,3-5 6,-10-15 0,-1 0 0,0 1 0,-1 0 1,0 0-1,8 19 0,7 32 7,-12-34-9,1-1 1,1 0-1,19 33 0,48 66-23,143 246-85,-51-97 112,-72-123 2,-45-54 17,-32-57 2,30 44 1,-47-80-22,0 0 0,-1 0 0,1 1 0,-1-1 0,-1 1 0,1 0 0,-1-1 0,0 1 0,0 0 0,-1 0 0,2 8 0,-3-11-210,1 0 0,0 0 0,0 0 0,0 0 0,0 0 1,1 0-1,-1 0 0,1 0 0,3 4 0,-7-9-1160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26.4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23 129 4921,'-18'-2'6660,"13"-2"-5765,12-1-416,6-3-460,-10 5 2,-1 1-19,0 1 1,0 0-1,0 0 1,0 0-1,0 0 0,0 1 1,0-1-1,0 0 1,3 1-1,12-5 4,-9 3 38,10-4-133,-17 6 106,-1 0 0,0 0 0,1 0 0,-1-1 0,0 1 0,1 0 0,-1 0 0,0 0 0,1-1 0,-1 1 0,0 0 0,0 0 0,1 0 0,-1-1 0,0 1 0,0 0 0,1-1 0,-1 1 0,0 0 0,0-1 0,0 1 0,0 0 0,0-1 0,1 1 0,-1 0 0,0-1 0,0 1 0,0 0 0,0-1 0,0 1 0,0-1 0,1 6-10,0 0 0,1 0 1,0 0-1,0 0 0,0-1 0,1 1 0,-1-1 0,1 1 0,6 5 0,-5-5 1,0 0-1,-1 1 0,1-1 0,-1 0 0,0 1 1,-1 0-1,1 0 0,2 10 0,27 84 136,-31-99-140,0 0 1,0 1-1,0-1 1,1 0-1,-1 0 1,0 0 0,0 0-1,1 0 1,-1 0-1,0 0 1,1-1-1,-1 1 1,1 0-1,-1-1 1,1 1-1,0-1 1,-1 1-1,1-1 1,-1 0-1,1 0 1,0 0-1,-1 0 1,1 0-1,0 0 1,1 0-1,1 0 4,-1 0-1,0-1 0,0 1 1,0 0-1,0-1 0,0 0 1,0 0-1,0 0 0,0 0 1,0 0-1,0-1 0,0 1 1,3-3-1,4-7 32,0 0 1,-1-1-1,11-17 0,-12 16-9,20-23 1,-17 23-12,16-26 1,-21 24-14,4-6 8,3 4-8,-9 11-3,1-1 1,0 1-1,1 0 1,10-9-1,-4 4-3,-11 10 0,0-1 1,1 1-1,-1-1 1,1 1-1,0 0 1,-1 0-1,1 0 1,0 0-1,0 0 1,-1 0-1,1 0 1,0 0-1,0 1 1,0-1-1,3 0 1,6-2-25,-10 3 29,-1 0 0,1-1-1,-1 1 1,0 0 0,1 0-1,-1-1 1,1 1 0,-1 0-1,1 0 1,-1 0 0,1 0 0,-1 0-1,1 0 1,-1 0 0,1 0-1,-1 0 1,1 0 0,-1 0 0,1 0-1,-1 0 1,1 0 0,-1 0-1,1 0 1,-1 1 0,1-1 0,-1 0-1,1 0 1,-1 0 0,1 1-1,-1-1 1,0 0 0,1 1-1,-1-1 1,0 0 0,1 1 0,-1-1-1,0 1 1,1-1 0,-1 1-1,0-1 1,0 0 0,1 1 0,-1-1-1,0 1 1,0-1 0,0 1-1,0 0 1,3 6 3,0 1 0,0-1 0,0 0 1,1 0-1,0 0 0,0-1 0,1 0 0,8 9 0,-6-6 0,1 0-1,-1 1 0,-1-1 1,10 19-1,-5-5 8,-4-7-3,1-1 0,0 0 0,15 19-1,-20-30-5,0 0 0,1-1-1,0 1 1,0-1-1,0 1 1,0-1 0,0 0-1,1-1 1,-1 1-1,1-1 1,0 0-1,0 0 1,-1 0 0,1-1-1,7 2 1,-10-3 0,0 0 1,0 0 0,-1-1 0,1 1-1,0 0 1,0-1 0,0 1-1,0-1 1,-1 0 0,1 1 0,0-1-1,-1 0 1,1 0 0,0 0-1,2-2 1,8-5 29,-3 3-15,1 0-1,-1-1 0,0-1 0,0 1 0,-1-1 0,0-1 0,0 0 0,9-11 0,3-8 7,22-40 0,-33 53-17,21-53 52,-24 51-54,-3 12 36,3 16 3,2 8-30,2 1 3,-3-5 3,0 0-1,-2 1 0,8 28 0,-13-42-16,4 14 32,0-1 0,1 1-1,9 19 1,-14-35-34,1-1 1,0 1-1,-1 0 1,1 0-1,0 0 0,0-1 1,0 1-1,0 0 1,-1-1-1,1 1 0,0 0 1,0-1-1,0 1 1,0-1-1,0 0 0,1 1 1,-1-1-1,0 0 1,0 0-1,0 0 0,0 1 1,0-1-1,0 0 1,0 0-1,0-1 0,0 1 1,1 0-1,-1 0 1,0 0-1,0-1 0,0 1 1,0-1-1,0 1 1,0-1-1,1 0 0,4-2 10,1 0-1,-1-1 0,0 0 1,6-5-1,7-8 24,30-33 1,13-14-16,-55 59-20,0-1-1,1 1 0,-1 0 0,1 0 0,0 1 1,0 0-1,14-4 0,-22 7-10,0 1 0,1 0 1,-1 0-1,1-1 0,-1 1 0,0 0 1,1 0-1,-1 0 0,0 0 0,1-1 1,-1 1-1,1 0 0,-1 0 0,1 0 0,-1 0 1,0 0-1,1 0 0,-1 0 0,1 0 1,-1 0-1,1 0 0,-1 0 0,0 1 1,1-1-1,-1 0 0,1 0 0,-1 0 0,0 0 1,1 1-1,-1-1 0,0 0 0,1 0 1,-1 1-1,0-1 0,1 0 0,-1 1 1,0-1-1,0 0 0,1 1 0,-2 0-550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27.27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14 7058,'60'-2'3538,"-59"2"-3507,-1 0 0,0 0 0,0 0 0,0 0 0,0 0 0,0 0 0,1 0 1,-1 0-1,0 0 0,0 0 0,0 0 0,0 0 0,0 0 0,1 0 0,-1 0 1,0 0-1,0 0 0,0 0 0,0 0 0,0 0 0,1 0 0,-1 0 0,0 0 1,0-1-1,0 1 0,0 0 0,0 0 0,0 0 0,1 0 0,-1 0 0,0 0 1,0 0-1,0-1 0,0 1 0,0 0 0,0 0 0,0 0 0,0 0 0,0 0 0,0-1 1,0 1-1,0 0 0,0 0 0,0 0 0,0 0 0,0 0 0,0-1 0,0 1 1,0 0-1,0 0 0,0 0 0,0 0 0,0-1 0,0 1 0,0 0 0,0 0 1,0 0-1,0-7 1063,2 13-509,51 78 105,-11-12-371,-30-56-295,-5-10 27,-1 2-1,-1-1 1,1 1-1,-1 0 1,0 0-1,-1 0 0,0 1 1,3 10-1,-5 3 148,-3-19-192,1-1 0,0 1 0,0 0 0,1 0 0,-1 0 0,0-1 0,1 1 0,0 0 0,1 3 0,36 74 31,-28-68-106,-10-11-481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35.48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51 351 8226,'-39'-17'2959,"38"17"-2770,0-1 0,1 1 0,-1 0 0,0-1 0,1 1 0,-1 0 0,1-1 0,-1 1 0,0-1 0,1 1 0,-1-1 0,1 1 0,0-1 0,-1 0 0,1 1 0,-1-1 0,1 0 0,0 1 0,-1-1 0,1 0 0,0 1 0,0-1 0,0 0 0,0 1 0,-1-1 0,1 0 0,0 0 0,0 1 0,1-2 0,7-23 351,-6 19-406,32-68 542,-27 47 212,-6 17-634,-1 10-253,0 0 1,0-1 0,0 1-1,0 0 1,0 0 0,0 0-1,0 0 1,0 0 0,0 0-1,0-1 1,0 1 0,0 0-1,0 0 1,1 0 0,-1 0-1,0 0 1,0 0 0,0 0-1,0 0 1,0-1 0,0 1-1,0 0 1,0 0 0,0 0-1,0 0 1,1 0 0,-1 0-1,0 0 1,0 0-1,0 0 1,0 0 0,0 0-1,0 0 1,0 0 0,1 0-1,-1 0 1,0 0 0,0 0-1,0 0 1,0 0 0,0 0-1,0 0 1,1 0 0,-1 0-1,0 0 1,0 0 0,0 0-1,0 0 1,0 0 0,0 0-1,1 0 1,-1 0 0,0 0-1,0 0 1,0 0 0,0 0-1,0 0 1,0 1-1,1-1 2,14 54 5,-9-30 4,0 0 1,4 43-1,-5-17 0,3 0 0,3 0-1,31 92 1,-38-131-11,0 0-1,2-1 1,-1 0 0,1 0 0,0 0-1,1-1 1,0 0 0,10 10 0,-16-18-2,0 0 0,1 0 1,-1-1-1,0 1 0,0 0 1,1-1-1,-1 1 1,0 0-1,1-1 0,-1 0 1,1 1-1,-1-1 1,0 0-1,1 0 0,-1 0 1,1 0-1,-1 0 1,1 0-1,-1 0 0,1 0 1,-1 0-1,0-1 0,1 1 1,-1-1-1,0 1 1,1-1-1,-1 0 0,2 0 1,4-3 17,-1-1 0,1 1 0,11-12 0,-11 9-2,1-1-2,1 0-1,-2-1 1,1-1 0,-1 1 0,-1-1-1,0 0 1,0-1 0,-1 1 0,0-1-1,-1 0 1,0-1 0,-1 1 0,4-22-1,-3-1 16,-1 0 0,-2-1 0,-4-49-1,2 53-19,6-45-1,-3 56 11,0 0-1,-2 0 1,0 0-1,-1 0 1,-5-32-1,3 41 23,2 0 0,0 0 0,0-19 0,2 29-42,-1 1 1,1-1-1,0 1 0,0-1 0,0 1 0,0 0 0,-1 0 1,1-1-1,0 1 0,0 0 0,0 0 0,0 0 0,0 0 0,0 0 1,2 0-1,0 0-2,199-19-19,-189 17-13,0 1 0,0 0 0,0 1 0,0 1 0,0 0 0,24 5 0,-22-1-824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36.72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67 419 8362,'-59'41'2748,"52"-35"-609,11-16-253,13-53-941,-12 47-648,0-1 1,-1 1 0,2-19-1,0-58 2100,-5 112-2388,2 0 1,0 0-1,8 27 0,-1-6-19,6 43-16,30 120 12,-44-194 14,1-1 1,0 1-1,0 0 1,1-1-1,1 0 1,-1 0-1,1 0 1,0-1-1,7 8 1,-11-14-1,-1-1 0,1 1 0,-1-1 1,0 0-1,1 1 0,-1-1 0,1 1 0,-1-1 0,1 0 1,0 1-1,-1-1 0,1 0 0,-1 0 0,1 1 1,0-1-1,-1 0 0,1 0 0,-1 0 0,1 0 0,0 0 1,-1 0-1,1 0 0,0 0 0,-1 0 0,1 0 1,-1 0-1,1 0 0,0-1 0,-1 1 0,2-1 0,14-14 44,-8 6-18,-1 1-11,-1 1 1,0-1 0,0 0 0,-1 0 0,0-1 0,0 0 0,-1 0 0,-1 0 0,1 0 0,-1 0 0,3-17 0,0-12 65,2-65 0,-6 69-25,-2 13 42,-1-1 1,-1 1-1,-1 0 1,-8-32-1,5 28 64,1-1 1,-2-37-1,5 42-57,0 1 1,-2 0 0,0 0-1,-13-34 1,17 54-104,0 0 0,0-1-1,-1 1 1,1 0 0,0 0 0,0-1-1,0 1 1,0 0 0,0 0 0,0-1 0,0 1-1,0 0 1,0 0 0,0-1 0,0 1 0,0 0-1,0 0 1,0-1 0,0 1 0,0 0 0,0 0-1,0-1 1,0 1 0,0 0 0,0 0 0,0-1-1,0 1 1,0 0 0,1 0 0,-1-1-1,0 1 1,0 0 0,0 0 0,0 0 0,1 0-1,-1-1 1,0 1 0,0 0 0,1 0 0,14 1-224,-1 0 271,-9 0-52,14 0-12,-1 0 1,1 0-1,31-5 0,45-4-16,40-6 5,-126 12-69,1 1 0,0 1 0,-1-1 0,1 2 0,11 1 0,6 7-1433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38.24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351 1648 8194,'-2'-33'6714,"-8"-30"-6532,9 60-159,0-1-1,0 1 1,0 0-1,-1-1 1,1 1 0,-1 0-1,0 0 1,0 0-1,0 0 1,0 0 0,-1 1-1,-2-3 1,-8-10 108,0-2-30,-1 1 0,-1 1-1,0 0 1,-1 1 0,-21-15-1,-13-9 62,-72-71 1,120 106-163,0 1 0,0-1 1,1 0-1,-1 0 1,0 1-1,1-1 1,0 0-1,0 0 1,0-1-1,0 1 1,0 0-1,0 0 0,1 0 1,0 0-1,0-1 1,0 1-1,0 0 1,0 0-1,0-1 1,1 1-1,0 0 1,-1 0-1,1 0 0,0 0 1,1 0-1,2-6 1,-1 2-8,1 0 0,0 1 0,1-1 0,-1 1 0,1 0-1,0 0 1,1 0 0,-1 1 0,1-1 0,8-4 0,150-96-94,-151 95 99,0-1-1,0 0 1,-1-1 0,-1 0-1,0-1 1,13-22 0,-14 16 11,-8 17-5,-1 0 0,0 0 0,1 1 0,-1-1 0,1 0 0,0 1 0,0-1 0,0 1 0,0 0 0,3-3 0,-2 3 2,-1-1-1,1 1 0,-1-1 1,1 0-1,-1 0 1,0 1-1,0-1 0,0-1 1,-1 1-1,1 0 1,-1 0-1,1-1 0,0-3 1,0-5 17,0 0 1,1-19-1,-1 4 43,-2 23-21,0 0-1,0 0 1,-1 0-1,1 0 0,-1 1 1,0-1-1,0 0 1,-1 0-1,1 1 1,-1-1-1,0 1 1,-2-5-1,-9-19 196,0-3 1,-1 1 1,-2 0 0,-25-34 0,29 48-175,0 0 1,-1 1 0,-1 1-1,-19-16 1,14 14-49,15 10-28,0-1 0,0 1 0,0 0 0,0-1 0,1 0 0,0 0 0,0 0 0,1 0 0,0 0 0,0 0 0,0-1 1,1 1-1,-1-1 0,2 0 0,-1 1 0,1-1 0,0 1 0,0-1 0,1 0 0,1-7 0,-1 12 1,0 0 0,-1 1 0,1-1-1,0 1 1,0-1 0,0 1 0,0-1 0,0 1 0,0 0 0,0-1 0,1 1 0,-1 0-1,0 0 1,1 0 0,2-1 0,29-15-74,-5 3 43,-3-4 35,-1-1 0,-1-2-1,24-25 1,-33 37 15,-14 9-10,1 0 1,0 0 0,-1 0 0,1 0-1,-1 0 1,1 0 0,-1 0 0,1-1-1,-1 1 1,1 0 0,-1-1-1,0 1 1,1 0 0,-1 0 0,1-1-1,-1 1 1,0-1 0,1 1 0,-1 0-1,0-1 1,1 1 0,-1-1 0,0 1-1,1-1 1,-1 1 0,0-1-1,0 1 1,0-1 0,0 1 0,0-1-1,1 1 1,-1-1 0,0 1 0,0-1-1,0 1 1,0-1 0,0 0 0,-1 1-1,1-1 1,0 1 0,0-1-1,0 1 1,0-1 0,-1 1 0,1-1-1,0 1 1,0-1 0,-1 1 0,1-1-1,-13-27-938,13 26-248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39.18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17 166 8010,'-15'-43'2564,"14"41"-2490,1 1-1,0-1 1,0 1-1,0-1 1,0 0-1,0 1 1,0-1 0,0 1-1,1-1 1,-1 1-1,1-1 1,-1 1-1,1-1 1,-1 1-1,1-1 1,0 1-1,0-1 1,-1 1 0,1 0-1,0 0 1,0-1-1,0 1 1,1 0-1,0-1 1,30-20 307,-29 21-307,9-6 18,8-4 6,0 1 1,0 0-1,23-6 1,-38 14-93,1 0 0,-1 1 0,1 0 1,-1 0-1,1 0 0,0 1 0,-1 0 0,1 0 1,0 0-1,-1 1 0,1 0 0,-1 0 0,1 0 1,-1 1-1,1 0 0,-1 0 0,8 4 1,-7-3 42,0 1 1,-1-1-1,0 1 1,0 0-1,0 1 1,0-1-1,0 1 1,-1 0-1,0 0 1,0 1-1,0-1 1,-1 1-1,0 0 1,0 0 0,0 0-1,-1 0 1,0 0-1,0 0 1,0 1-1,1 12 1,-2 11 339,-1 0 0,-1 0 0,-1 1 0,-2-1 0,-1-1 0,-2 1 1,0-1-1,-18 44 0,17-59-232,0-1 0,0 0 1,-1-1-1,-1 0 0,0 0 1,0-1-1,-1 0 0,-1-1 0,0 0 1,0-1-1,-1 0 0,0-1 1,-1-1-1,1 0 0,-23 8 0,31-13-121,-1 0 0,0-1 0,1 0 0,-11 1-1,14-2-31,0 0-1,1 0 0,-1 0 1,0 0-1,0-1 1,1 1-1,-1 0 0,0-1 1,1 0-1,-1 1 0,0-1 1,1 0-1,-1 0 0,1 1 1,-1-1-1,1-1 0,-1 1 1,-1-2-1,2 1-14,0 0 0,0 0 0,1 1-1,-1-1 1,1 0 0,-1 0 0,1 0 0,0 0 0,-1 0-1,1 0 1,0 0 0,0 0 0,1 0 0,-1 0 0,0 0-1,1 0 1,-1 0 0,1 0 0,0 0 0,0-2 0,20-40-127,-20 41 133,10-14-17,-1 0 0,2 1-1,1 0 1,0 1 0,0 0 0,25-20 0,100-66-41,-90 71 33,0 2 0,2 3-1,1 1 1,62-19-1,-7 17-210,-73 19-24,8 1 195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0:19.08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1681 6033,'8'33'1291,"-1"-4"-384,-4-27 1281,-2-14 2219,-1 5-2878,0-11 772,0 17-2292,0 1-1,0 0 0,0-1 0,0 1 0,0-1 0,0 1 0,0 0 1,0-1-1,0 1 0,0-1 0,-1 1 0,1 0 0,0-1 0,0 1 1,0 0-1,-1-1 0,1 1 0,0 0 0,0-1 0,-1 1 0,1 0 1,0 0-1,0-1 0,-1 1 0,1 0 0,0 0 0,-1 0 1,1-1-1,-1 1 0,1 0 0,0 0 0,-1 0 0,1 0 0,-1 2-20,1 0 0,-1 0-1,1 0 1,0 0 0,0 0-1,0 0 1,0 0 0,0 0-1,0 1 1,1-1-1,0 2 1,-1-3 7,11 28-52,21 26-5,-30-54 59,-1 1-1,0-1 1,1 1 0,-1-1-1,1 1 1,0-1-1,-1 0 1,1 0 0,0 0-1,0 0 1,0 0-1,-1 0 1,1 0 0,0-1-1,0 1 1,0-1-1,0 0 1,0 1-1,0-1 1,0 0 0,1 0-1,-1 0 1,0 0-1,4-1 1,-1-1 1,1 0 1,0 0-1,-1 0 0,1-1 1,8-5-1,-11 6 4,18-12 13,-1-1 0,-1 0 0,0-2 1,-1 0-1,0-1 0,-2-1 0,0 0 0,14-24 0,-4 1 25,-2 0-1,-3-2 0,21-55 0,-33 74 11,0-1 0,-2 0-1,7-41 1,-13 59-9,0 1 1,0 0-1,-1-1 0,0 1 1,0 0-1,-1-1 1,0 1-1,0 0 1,-1-1-1,0 1 1,0 0-1,0 0 0,-1 0 1,0 1-1,0-1 1,-1 1-1,-8-12 1,9 15-18,1 0 0,0 1 0,-1 0 1,0-1-1,0 1 0,0 0 0,0 0 1,0 0-1,0 1 0,0-1 0,0 1 1,-1 0-1,1 0 0,0 0 0,-1 0 1,1 1-1,-1-1 0,-6 1 0,6 0-9,-1 1-1,1 0 0,0 0 0,-1 0 1,1 1-1,0 0 0,0 0 0,0 0 1,0 0-1,0 0 0,0 1 0,1 0 1,-4 3-1,-1 1-14,2 0-1,-1 1 1,1-1-1,0 1 1,0 1-1,1-1 1,0 1 0,1 0-1,0 0 1,0 0-1,1 1 1,-4 18-1,6-18-9,1 1-1,0-1 0,0 1 0,1 0 0,0-1 1,1 1-1,0-1 0,1 0 0,0 0 0,1 0 1,-1 0-1,8 12 0,-9-18 4,1 1 1,0 0-1,0-1 1,0 0-1,0 0 1,1 0-1,0 0 1,-1 0-1,2-1 1,-1 1-1,0-1 1,1 0-1,-1 0 1,1-1-1,0 0 1,-1 0-1,1 0 1,1 0-1,-1-1 1,0 1-1,0-1 1,0-1-1,1 1 1,-1-1-1,9 0 1,0-3 8,0 0 0,0-1 0,-1 0 0,1-2 1,-1 1-1,0-1 0,-1-1 0,0 0 0,0-1 0,17-15 0,9-9 41,55-62 0,16-36 26,-93 108 8,-2 0-1,0-1 1,-1 0 0,13-35-1,-24 54 18,0-1 0,-1 0-1,1-1 1,-1 1-1,0 0 1,0 0 0,0 0-1,-1-1 1,0 1-1,0 0 1,0-1 0,-1 1-1,0 0 1,0-1-1,0 1 1,0 0 0,-1 0-1,0 0 1,0 0-1,0 1 1,-1-1 0,1 0-1,-1 1 1,0 0-1,-1-1 1,-5-5 0,-1 0 75,-1 1 1,1 0 0,-1 1-1,-1 0 1,-16-8 0,22 13-172,0 0 1,0 0-1,-1 1 1,1 0-1,-1 0 1,1 1-1,-1 0 1,0 0-1,0 0 1,1 1-1,-1 0 1,-12 1 0,17 0-16,-1 0 1,0 0 0,1 0 0,-1 0 0,1 0 0,-1 0 0,1 1 0,-1-1 0,1 1 0,0-1 0,0 1 0,0 0 0,0 0 0,0 0 0,0 0 0,-1 4 0,-1-1-24,1 1 0,0 0 0,0 0 1,1 1-1,0-1 0,-3 10 0,2 5-32,0-1 0,1 1 0,1 24-1,0-37 56,1 0-1,0 1 1,1-1-1,0 0 1,0 0-1,1 0 1,0 0-1,0 0 1,7 15-1,-7-21 9,-1 0-1,1 0 1,-1 0-1,1 0 1,0 0-1,0 0 1,0-1-1,0 1 1,0-1-1,0 1 1,0-1 0,0 0-1,1 0 1,2 1-1,-1 0-4,1-1-1,-1-1 0,1 1 1,0-1-1,-1 1 1,1-1-1,0-1 1,0 1-1,7-2 1,10-3-10,0-1 0,-1-1 0,0-1 0,0 0 0,0-2 0,-1-1 0,-1 0 0,0-1 0,-1-1 0,0-1 1,17-18-1,-12 9 9,-1 0 0,-1-2 1,-1-1-1,-1 0 0,-2-2 1,0 0-1,15-37 0,-27 51 34,1 1 1,-2-1-1,4-18 0,-7 27 3,0 0 0,0 0 1,-1 1-1,0-1 1,0 0-1,0 0 1,0 0-1,-1 1 1,0-1-1,0 0 1,0 0-1,-1 1 1,-2-7-1,-2 2 49,0-1 1,0 1-1,-1 0 0,0 0 0,-1 1 0,0 0 0,0 0 0,0 1 0,-1 0 1,-13-7-1,18 11-92,0 1-1,0-1 1,-1 1 0,1 0 0,-1 1 0,0-1 0,0 1-1,1 0 1,-1 0 0,0 0 0,0 1 0,0 0 0,0 0-1,0 0 1,0 1 0,0-1 0,0 1 0,1 0 0,-1 1-1,0-1 1,0 1 0,1 0 0,-1 0 0,1 0-1,-6 4 1,6-2-9,0 0-1,1 0 0,-1 0 1,1 1-1,0-1 1,1 1-1,-1-1 0,1 1 1,-1 0-1,1 0 1,1 0-1,-1 0 0,1 0 1,0 1-1,-1 7 0,1 1-12,0 0 0,0 0-1,1 1 1,4 24-1,-3-32 31,1 0-1,-1 0 0,1 0 1,1-1-1,-1 1 0,1-1 1,0 1-1,1-1 0,-1 0 1,1 0-1,0-1 0,1 1 1,-1-1-1,7 6 0,-6-8 1,-1 0 0,1 1 0,0-2 0,0 1 0,0-1-1,0 1 1,0-1 0,1-1 0,-1 1 0,1-1 0,-1 0 0,1 0 0,0 0-1,-1-1 1,1 0 0,-1 0 0,1-1 0,6-1 0,-2 0-13,0-1 1,-1 0 0,0 0-1,1-1 1,-1 0 0,0-1 0,-1 0-1,1-1 1,-1 0 0,0 0-1,-1 0 1,1-1 0,10-14-1,3-5-36,-1-1-1,29-54 0,-43 71 102,0-1 1,-1 0 0,0-1-1,-1 1 1,0-1-1,-1 0 1,0 0-1,-1 0 1,2-20 0,-4 26 52,-1-1 1,1 1 0,-1-1 0,-1 1 0,1 0 0,-1-1-1,0 1 1,0 0 0,-1 0 0,1 0 0,-1 0 0,-1 1-1,1-1 1,-1 1 0,0 0 0,0 0 0,-1 0 0,1 1 0,-11-8-1,3 2-31,-2 1-1,1 1 1,-1 0 0,-29-11-1,36 16-92,-1 1 0,0-1-1,0 1 1,0 1 0,0-1 0,-1 1-1,1 1 1,0 0 0,-1 0 0,1 0 0,-9 3-1,13-2 10,0 1 0,1-1-1,-1 1 1,0 0-1,1 0 1,0 1-1,-1-1 1,1 1 0,0-1-1,0 1 1,1 0-1,-1 0 1,0 0 0,-3 7-1,2-3-4,0 0-1,1 0 1,0 0 0,0 0 0,0 0-1,-2 14 1,3-12 9,1 0 0,1 0 0,-1 0 0,1 0-1,1 0 1,0 0 0,0 0 0,0 0 0,1 0 0,1 0 0,-1 0 0,2-1 0,-1 0 0,1 1 0,0-1-1,1 0 1,0-1 0,0 1 0,0-1 0,8 7 0,-8-8 5,2-1-1,-1 0 1,1 0 0,0 0 0,0-1-1,0 0 1,0-1 0,1 1-1,-1-1 1,1-1 0,0 1 0,0-2-1,0 1 1,0-1 0,1 0-1,-1 0 1,0-1 0,0 0 0,0-1-1,1 0 1,-1 0 0,11-4-1,-4 0-32,-1 0 0,1-1 0,-1-1 0,0 0 0,-1-1 0,0-1 0,0 0 0,20-20 0,-15 12 7,0-1-1,-2-1 1,-1 0-1,26-41 1,-37 52 61,1 0-1,-2 0 1,1-1 0,-1 1-1,0-1 1,-1 0 0,0 0 0,2-13-1,-4 16 33,0 1-1,0-1 1,-1 1 0,1 0-1,-1-1 1,0 1 0,-1 0-1,1 0 1,-1 0-1,0 0 1,0 0 0,-1 0-1,1 0 1,-1 1 0,-4-7-1,-8-6 135,0 1-1,-1 1 1,0 0-1,-2 1 0,1 1 1,-1 0-1,-1 2 1,-1 0-1,-22-9 1,37 18-180,-1-1 0,0 2 0,0-1 1,0 1-1,0 0 0,0 0 0,0 0 0,0 1 1,0 0-1,-9 1 0,13 0-13,-1-1 0,1 1-1,0-1 1,0 1 0,0 0 0,0 0-1,0 0 1,0 0 0,0 0 0,0 1-1,0-1 1,0 1 0,0-1 0,1 1-1,-1-1 1,1 1 0,-1 0 0,1 0-1,0 0 1,0 0 0,-1 0 0,1 0-1,1 0 1,-1 0 0,0 0 0,0 1-1,1-1 1,0 0 0,-1 5 0,0 1-35,1 1 0,0 0 1,1 0-1,0-1 1,0 1-1,1 0 1,0-1-1,0 1 1,6 12-1,9 8-399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57.24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75 359 7138,'-59'106'3603,"47"-85"452,11-24-2417,1 3-1549,-1 0-1,1-1 1,0 1-1,0-1 0,-1 1 1,1 0-1,0-1 1,0 1-1,0-1 1,0 1-1,-1-1 0,1 1 1,0-1-1,0 1 1,0-1-1,0 1 1,0-1-1,0 1 0,0-1 1,0 1-1,1-1 1,-1 1-1,0-1 0,0 1 1,1-1-1,33-126 546,-16 67-239,-9 23 66,6-52 0,-10 52-124,14-53 0,-17 84-287,4-10 215,-6 16-263,0 0 0,0-1 1,0 1-1,0 0 0,0 0 0,1 0 1,-1-1-1,0 1 0,0 0 1,0 0-1,0-1 0,0 1 0,0 0 1,0 0-1,0-1 0,0 1 0,0 0 1,0 0-1,0-1 0,0 1 0,0 0 1,0 0-1,-1-1 0,1 1 0,0 0 1,0 0-1,0 0 0,0-1 0,0 1 1,0 0-1,-1 0 0,1 0 0,0-1 1,0 1-1,0 0 0,0 0 0,-1 0 1,1 0-1,0 0 0,0-1 1,0 1-1,-1 0 0,1 19-238,8 80 63,-1 21 74,10 111-38,-12-191 135,2-1 1,1 0 0,2 0-1,2-1 1,1 0 0,19 36-1,-31-72-2,0 0-1,0 0 1,0 0-1,1 0 1,-1 0-1,0 0 1,1 0-1,0-1 1,-1 1-1,1-1 1,0 1-1,-1-1 1,1 1-1,0-1 1,0 0-1,4 2 1,-4-3 1,0 0 0,-1 0 0,1 0 0,0-1 0,0 1 0,-1 0 0,1-1 0,-1 0 0,1 1 0,0-1 0,-1 0 0,1 1 0,-1-1 0,1 0 0,-1 0 0,0 0 0,1 0 0,-1-1 0,0 1 0,0 0 0,0-1 0,0 1 0,0 0 0,0-1 0,1-1-1,10-17 20,-2 0 0,1-1 0,-2 0-1,-1 0 1,-1-1 0,9-45 0,15-43 62,-31 109-78,26-82 87,-24 75-58,0-1-1,-1 0 0,0 0 0,-1 1 0,0-1 1,0 0-1,-3-14 0,-9-32 241,-10-61 123,22 104-352,-2 1-1,1-1 1,-2 1-1,0 0 1,0 0-1,-5-12 0,3 19-94,12 5-218,-3-1 264,17 2-17,-1-1 0,1-1 0,-1-1 0,1 0 0,32-8 0,-11 3-5,0 2 0,0 1-1,0 3 1,69 8 0,-109-8-32,1 0 0,-1 1 0,0 0 0,0-1 0,1 1 0,-1 0 0,0 0 0,3 2 0,13 11-1124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57.6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11610,'26'135'5538,"-28"-139"-4986,10 4-432,0 0-152,20-2 32,52-9 16,-40 1 8,0 6 8,-12-3-8,-9 7 32,-19-4-728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58.50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113 6 9306,'0'0'134,"0"1"1,0-1-1,0 0 0,0 0 1,-1 0-1,1 0 0,0 1 0,0-1 1,0 0-1,0 0 0,0 0 1,0 0-1,0 1 0,0-1 1,-1 0-1,1 0 0,0 0 1,0 0-1,0 0 0,0 1 0,-1-1 1,1 0-1,0 0 0,0 0 1,0 0-1,0 0 0,-1 0 1,1 0-1,0 0 0,0 0 1,0 0-1,-1 0 0,1 0 0,0 0 1,0 0-1,0 0 0,-1 0 1,1 0-1,0 0 0,0 0 1,0 0-1,0 0 0,-1 0 1,1 0-1,0 0 0,0-1 0,0 1 1,0 0-1,-1 0 0,-12-6 1897,9 3-1124,4 3-818,0 8-102,0 156 51,-1-118 36,9 322 949,-10-305-757,0-53-221,1 1 0,0 0 1,1 0-1,0 0 0,1 0 0,1 0 1,4 19-1,-6-30-43,0 0 1,0 1 0,0-1-1,0 0 1,0 0 0,0 1-1,0-1 1,0 0 0,0 0-1,0 0 1,0 1 0,1-1-1,-1 0 1,0 0-1,0 0 1,0 1 0,0-1-1,1 0 1,-1 0 0,0 0-1,0 0 1,0 0 0,1 0-1,-1 1 1,0-1 0,0 0-1,0 0 1,1 0-1,-1 0 1,0 0 0,0 0-1,1 0 1,-1 0 0,1 0 25,-1-1 1,0 1-1,1 0 0,-1-1 1,0 1-1,1 0 1,-1-1-1,0 1 1,0-1-1,0 1 1,1-1-1,-1 1 0,0-1 1,0 1-1,0 0 1,0-1-1,0 1 1,0-1-1,0 1 1,0-1-1,0 1 1,0-2-1,5-121 328,-1 72-325,-3 0-1,-1-1 1,-8-51 0,1 65 71,-1 0 1,-2 1-1,-1 1 0,-30-64 1,38 93-57,0 0 1,0 0-1,0 0 1,1 0-1,0-1 1,1 1 0,-1-1-1,1-7 1,-6 10-18,3 3-80,5 0-170,31 3 109,-5-1 61,45-6-1,134-5-39,-76 7 46,-128 4-81,-2 0 55,1-1 0,0 1 0,-1 0 0,1 0 0,0 0 0,-1 0 1,1 0-1,0 0 0,-1 0 0,1 0 0,0 0 0,-1 0 0,1 0 0,0 1 0,-1-1 0,1 0 0,0 0 0,-1 1 0,1-1 0,-1 0 0,1 1 0,0 0 0,-2 7-1925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58.77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38 10898,'2'-2'3969,"-2"0"-3049,6 2-832,-6-2-88,2 0-72,28-1 48,54-7 16,-48 3 8,4 1 8,-6 2 16,-4 4-8,-9 0 24,-2 2 32,-9 6 2097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59.05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 69 12411,'-6'0'4769,"3"0"-3425,3-2-720,0 0-520,0 0-120,3 2-232,28 0 168,56 2 32,-49-8 32,-2 1 16,0-3 8,-1-11 16,-13 15 32,1-11-80,-13 7-832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00.17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65 720 9258,'-49'42'3515,"48"-42"-3358,0 1 0,0 0 0,0-1-1,0 1 1,0 0 0,0 0 0,0-1-1,1 1 1,-1 0 0,0 0 0,0 0-1,1 0 1,-1 0 0,0 0 0,1 1-1,-1-1 1,1 0 0,0 0 0,-1 2-1,1-3-62,0 0 0,0 1-1,0-1 1,0 0 0,0 0 0,0 0-1,1 0 1,-1 0 0,0 0-1,0 0 1,0 0 0,0 0-1,0 0 1,0 0 0,1 0 0,-1 0-1,0 0 1,0 0 0,0 0-1,0 0 1,0 0 0,0 0 0,1 0-1,-1 0 1,0 0 0,0 0-1,0 0 1,0 0 0,0 0 0,1 0-1,-1 0 1,0 0 0,0 0-1,0 0 1,0 0 0,0 0-1,0 0 1,0 0 0,1-1 0,-1 1-1,0 0 1,0 0 0,0 0-1,0 0 1,0 0 0,0 0 0,0 0-1,0-1 1,0 1 0,0 0-1,0 0 1,0 0 0,0 0-1,0-3 40,1 1 0,-1 0-1,0 0 1,1-1-1,-1 1 1,1 0-1,0 0 1,0 0-1,1-2 1,6-16 115,-4 6-138,5-11 106,-2-1 0,7-37 0,-7 17 0,-1 16 42,-1 0 0,-2 0 0,-2 0 1,-2-47-1,0 57-128,1-1 0,0 1 1,5-26-1,-2 25-39,-2 0-1,-1-37 1,0 56-80,-2-9 61,1 0-1,1 1 1,0-1-1,0 0 1,1 1 0,2-13-1,-3 22-60,0 0 0,0 0-1,-1-1 1,1 1 0,0 0 0,-1 0-1,1 0 1,-1-1 0,1 1 0,-1 0-1,1 0 1,-1 0 0,0 0 0,0 0-1,1 0 1,-1 0 0,0 0 0,-1 0-1,2-1 105,1-4-324,4 15 6,5 23 164,20 86-30,-16-66 61,1-1 0,3-1 0,33 64 0,-22-44 41,7 12 19,-34-79-47,0 0-1,0 0 0,0-1 1,0 1-1,0-1 0,1 1 1,-1-1-1,1 0 0,2 2 1,-3-3-2,-2-1-3,0 0 0,0 0 0,0 0 0,0 1 0,0-1 0,1 0 0,-1 0 0,0 0 0,0 0 1,0 0-1,0 0 0,1 0 0,-1 0 0,0 0 0,0 0 0,0 1 0,1-1 0,-1 0 0,0 0 0,0 0 0,0 0 0,1 0 0,-1-1 0,0 1 0,0 0 1,0 0-1,1 0 0,-1 0 0,0 0 0,0 0 0,0 0 0,0 0 0,1 0 0,-1 0 0,0 0 0,0-1 0,0 1 0,0 0 0,0 0 0,1 0 0,3-11 28,0 2 2,6-17-4,4-7-3,-2 1 1,13-61-1,-17 57 19,-3-1 0,0-1 0,-2-47 0,1-75 109,2 115-177,-6 41 23,1 0 0,0 0-1,0 1 1,0-1 0,1 0-1,-1 1 1,1 0 0,0-1-1,3-4 1,-4 7-20,2 14-262,24 62 199,-15-42 62,9 36-1,52 258 40,-47-189 36,-18-87-23,2-1 0,18 54 1,-22-89-45,4 22-674,-8-29-566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09.0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18 0 5825,'-12'5'6417,"6"-2"-4393,15 3-1337,6 1-647,0 0 0,1-1 0,22 5 0,-25-8-19,1-1 0,-1 0 0,1-1 0,-1-1 0,19-1 0,1 0 26,18 0 78,32 0 273,30 4-117,-63-3-251,0 3 0,57 9-1,40 4-22,-52-8-6,25 0-1,-22-2 0,-11-2 24,103-8 1,7-1 5,-109 6-26,87 5 25,-145-4-20,44-3 0,19 1-3,106 2 191,-63-13 841,-72 2-896,-53 7-93,1 0 0,0 0 0,0 1 1,0 1-1,-1 0 0,20 2 0,-16-1 138,-15-1-196,0 0 0,-1 0-1,1 0 1,0 0 0,0 0-1,0 0 1,0 0 0,-1 0 0,1-1-1,0 1 1,0 0 0,0 0-1,0 0 1,0 0 0,0 0-1,-1-1 1,1 1 0,0 0-1,0 0 1,0 0 0,0-1 0,0 1-1,0 0 1,0 0 0,0 0-1,0 0 1,0-1 0,0 1-1,0 0 1,0 0 0,0 0 0,0-1-1,0 1 1,0 0 0,0 0-1,0 0 1,0-1 0,0 1-1,0 0 1,1 0 0,-1 0-1,0 0 1,0-1 0,0 1 0,0 0-1,0 0 1,0 0 0,1 0-1,-1 0 1,0 0 0,0-1-1,0 1 1,0 0 0,1 0-1,-1 0 1,0 0 0,0 0 0,0 0-1,0 0 1,1 0 0,-1 0-1,0 0 1,0 0 0,0 0-1,1 0 1,-1 0 0,-2-2-395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09.9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440 111 7506,'55'-40'2731,"-54"39"-2678,0 0 0,-1 1 0,1-1 0,-1 0 0,1 1 0,-1-1 0,1 0 0,-1 1 0,1-1 0,-1 0 0,0 0 0,1 0 0,-1 0 0,0 1 0,0-1 0,1 0 0,-1 0 0,0 0 0,0 0 0,0 0 0,0 0 0,0 1 0,0-1 0,0 0 0,-1 0 0,1 0 0,0 0 1,0 0-1,-1 1 0,1-1 0,-1 0 0,1 0 0,0 0 0,-1 1 0,1-1 0,-1 0 0,0 1 0,1-1 0,-1 0 0,0 1 0,-1-2 0,-2-4 182,3 4-194,0 0-1,0 0 1,0 1 0,-1-1 0,1 0 0,0 0-1,-1 1 1,1-1 0,-1 1 0,0-1 0,1 1 0,-1 0-1,0-1 1,0 1 0,0 0 0,0 0 0,0 0 0,0 1-1,0-1 1,0 0 0,0 1 0,0 0 0,0-1-1,-1 1 1,-3 0 0,-1 0 53,-1 0 0,1 0-1,0 0 1,-1 1 0,1 0 0,-13 5-1,-3 1-59,0 2 0,1 0-1,0 2 1,0 0 0,2 1-1,-1 2 1,1 0 0,1 1-1,1 0 1,0 2 0,1 0-1,1 1 1,1 1 0,0 0 0,-15 28-1,22-33-37,0 1 0,1 0 0,1 0 0,0 1 0,1 0 0,1 0 0,1 0 0,0 0-1,1 1 1,0-1 0,2 1 0,0-1 0,0 1 0,2-1 0,5 25 0,-6-36 4,1 0 0,0 0 0,0 0 0,0 0 1,1-1-1,0 1 0,0-1 0,0 1 0,0-1 0,1 0 0,0 0 0,5 4 1,-2-3 6,1 1 0,-1-1 0,2-1 0,-1 0 1,0 0-1,15 5 0,-2-4 19,0 0 0,1-1 1,0-1-1,-1-1 0,31-1 0,-1-3 28,-1-2-1,94-20 0,-119 16-18,-1-1-1,-1-1 1,1-1-1,-1-1 1,-1 0-1,0-2 1,-1-1-1,33-30 1,-49 40 46,1 0 0,-1 0 0,-1-1 0,1 1 0,-1-1 0,1 0 0,-2-1 0,1 1 0,-1-1 0,0 0 0,3-9 0,-5 11 2,0 0 0,0-1 0,0 1 0,-1-1-1,0 0 1,0 1 0,0-1 0,0 1 0,-1-1 0,0 1 0,-1-1-1,1 1 1,-1 0 0,0 0 0,-4-8 0,0 0 16,-1 1 0,-1 0 0,0 0 0,0 0 1,-1 1-1,-1 1 0,0 0 0,0 0 0,-1 1 0,0 0 1,-1 0-1,0 2 0,0-1 0,-1 2 0,0-1 0,-23-6 1,2 2 134,-1 2 0,-1 1 1,-67-5-1,100 13-337,0 0-1,0 0 1,0 0 0,0 0 0,0 0-1,0 1 1,0-1 0,0 1-1,1 0 1,-1 0 0,0 0-1,0 0 1,1 0 0,-1 1 0,0 0-1,1-1 1,-1 1 0,1 0-1,0 0 1,0 0 0,0 0-1,0 0 1,-3 4 0,-2 9-1642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0.4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8858,'12'16'5498,"39"56"-5367,19 45 276,-50-80-360,27 35 1,-32-50 5,1 0 0,2-1 0,0-1 0,1-1 0,42 33 0,-59-51-518,-3-1-187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0.87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707 5 9050,'-3'-1'731,"-1"0"1,1 0 0,0 1-1,0-1 1,-1 1-1,1 0 1,-6 0-1,-21 8 755,19-3-1755,0 0 0,-17 12 0,20-12 805,-10 7-268,1 2 0,0 0 0,1 0 0,-20 25 0,21-23-20,0 0 1,-1-1-1,-21 15 1,-62 34 418,55-37-497,0 2-1,2 2 1,-56 53-1,34-24-1225,55-52-320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1:24.843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56 172 7650,'-1'0'570,"-18"1"5442,9 3-4261,9-1-1774,-1 0 0,1 0 1,0 0-1,0 1 0,0-1 1,0 0-1,1 0 1,-1 1-1,1 3 0,-1-3 182,-3 14-146,1-9-6,0 1 0,2 0 0,-1 0 1,1 0-1,0 12 0,1-19-8,0-1-1,1 0 1,-1 0 0,1 0-1,0 0 1,-1 1-1,1-1 1,0 0-1,0-1 1,0 1-1,0 0 1,1 0-1,-1 0 1,0-1-1,1 1 1,0 0-1,-1-1 1,4 3-1,-2-2-9,1 0-1,0 0 1,0 0-1,0-1 1,0 0-1,0 1 1,0-1-1,9 1 1,4-2-28,1 1 1,-1-2 0,28-4 0,-44 5 38,21-3 20,-1 0 1,0-2-1,0 0 0,0-1 0,-1-1 0,0-1 0,-1-1 0,1-1 0,-2-1 1,34-24-1,-48 31-6,0-1-1,0 0 1,0 0 0,0 0 0,-1-1 0,0 1-1,0-1 1,0 0 0,-1 0 0,0 0 0,2-7-1,-2 2 8,0 0 0,0 0-1,-1 0 1,0 0-1,-1-18 1,0 27-10,-1 0 0,1 1 0,0-1 1,0 0-1,-1 0 0,1 0 0,-1 1 0,1-1 0,-1 0 0,0 1 0,0-1 0,1 0 1,-1 1-1,0-1 0,-1 1 0,1 0 0,0-1 0,0 1 0,-1 0 0,1-1 1,0 1-1,-1 0 0,1 0 0,-1 0 0,0 0 0,1 1 0,-1-1 0,0 0 0,1 1 1,-1-1-1,0 1 0,0 0 0,1-1 0,-1 1 0,0 0 0,0 0 0,0 0 0,1 0 1,-1 1-1,0-1 0,-2 1 0,-5 1 64,1 0 0,-1 0 0,1 1 0,0 0 1,-15 8-1,17-7-76,1-1 1,0 1-1,0 0 1,1 0 0,-1 1-1,1-1 1,0 1-1,0 0 1,1 0 0,-1 1-1,1-1 1,0 1-1,0-1 1,-3 12 0,3-8-1,1 0 1,0 1 0,0 0 0,1-1-1,0 1 1,1-1 0,1 20 0,0-23-1,0 0 0,0-1 0,0 1 1,0-1-1,1 0 0,0 1 0,0-1 1,1 0-1,-1 0 0,1-1 0,0 1 1,1 0-1,-1-1 0,1 0 0,5 5 1,-4-4-11,1-1-1,0 0 1,0 0 0,1-1 0,-1 0 0,1 0-1,0 0 1,0-1 0,0 0 0,10 1 0,6 0-15,1-2 0,0 0 0,0-2 0,-1-1 0,1 0 0,23-7 1,-11-1 42,-1-2 1,-1-1 0,0-1 0,-1-2 0,0-2 0,37-26 0,-34 18 18,-1 0 1,39-38-1,-71 60-28,0 0-1,0-1 0,-1 1 0,1 0 1,-1-1-1,0 1 0,0-1 0,0 0 1,-1 0-1,1 0 0,-1 1 0,-1-1 1,1 0-1,-1-1 0,1 1 0,-1 0 1,-1-5-1,1 8 1,-1 1 0,1 0 1,-1-1-1,1 1 0,-1 0 0,1-1 1,-1 1-1,0 0 0,1 0 0,-1 0 1,0 0-1,0 0 0,0 0 0,0 0 1,0 0-1,0 0 0,0 0 0,0 0 1,0 1-1,-1-1 0,1 0 0,0 1 1,0-1-1,-1 1 0,-1-1 0,-44-6 22,-6 5-53,52 2 21,-1 0 0,1 0 0,0 0 0,-1 0 0,1 0 0,0 1 1,-1-1-1,1 0 0,0 1 0,0-1 0,-1 1 0,1-1 0,0 1 0,0-1 0,0 1 0,0 0 0,0 0 0,0 0 0,0 0 0,0-1 0,0 1 0,0 0 0,-1 2 0,-4 4-12,-6 4-1,0 0 1,1 0-1,0 1 1,1 0-1,0 1 1,1 0-1,1 1 0,-12 24 1,17-33 14,1 1 0,0-1 1,0 1-1,1 0 0,-1-1 0,1 1 1,0 0-1,1 0 0,-1 0 1,1 0-1,0 0 0,1-1 0,0 1 1,-1 0-1,2 0 0,-1 0 0,1-1 1,0 1-1,0-1 0,0 1 0,1-1 1,0 0-1,0 0 0,0 0 0,1 0 1,6 7-1,-3-6-11,1 0 1,-1 0-1,1-1 0,0 0 1,0 0-1,0-1 0,1 0 1,-1 0-1,10 2 1,14 2-36,39 6 1,-50-11 39,-8-2 3,0 0 0,0-1 0,0 0 0,0-1 0,0-1 0,0 0 0,0-1 0,-1 0 0,1-1 0,-1-1 0,0 0 1,0 0-1,-1-1 0,17-11 0,5-6 21,0-1 1,-2-2-1,38-39 1,-61 56-14,0-1 0,-1 1 0,0-1 0,-1 0 1,0-1-1,0 0 0,-1 0 0,5-14 0,-10 23-3,1 1 0,-1 0 0,0 0-1,0 0 1,1 0 0,-1 0-1,0 0 1,0-1 0,0 1 0,0 0-1,0 0 1,0 0 0,-1 0 0,1-1-1,0 1 1,0 0 0,-1 0-1,1 0 1,-1 0 0,1 0 0,-1 0-1,0 0 1,1 0 0,-1 0 0,0 0-1,1 0 1,-1 1 0,0-1-1,0 0 1,0 0 0,0 1 0,-1-2-1,-1 1-6,0 0-1,0 0 0,0 0 0,0 0 0,0 0 1,0 1-1,0-1 0,0 1 0,-1 0 0,1 0 1,0 0-1,0 1 0,-5 0 0,0 1 1,0 0 0,0 0 0,0 0-1,1 1 1,-1 0 0,1 1 0,0 0-1,0 0 1,0 0 0,0 1 0,1 0-1,0 0 1,0 1 0,-8 8 0,8-5 4,0 1 1,0 0-1,1 0 1,0 0-1,0 0 1,1 1-1,1-1 1,0 1-1,0 0 1,1 0-1,1 1 1,0-1 0,0 0-1,1 0 1,0 1-1,3 14 1,-3-23-2,1 0 0,0 0 0,0 0 0,0 0 0,0 0 0,0 0 0,0 0 0,1-1 0,-1 1 0,1 0 0,0-1 0,0 0 0,0 1 0,0-1 0,4 3 0,-1-1-7,1 0 0,-1-1 0,1 0 0,0 0 1,0 0-1,0-1 0,6 2 0,10 1-19,-1-1 1,0 0-1,32-1 0,-1-2 23,0-3 0,0-2-1,0-3 1,69-17 0,-105 19 8,-1 0 1,1-1 0,-1-1-1,-1 0 1,1-1-1,-1-1 1,0 0 0,-1-1-1,14-13 1,9-12 50,51-66 0,-86 99-53,0 0 1,0 0 0,0 0 0,-1 1 0,1-1-1,-1 0 1,1 0 0,-1 0 0,0 0 0,0 0 0,0 0-1,0 0 1,0 0 0,0 0 0,0 0 0,-1 0-1,1 0 1,-1 0 0,0 1 0,1-1 0,-1 0 0,0 0-1,0 0 1,0 1 0,0-1 0,0 0 0,0 1-1,-1-1 1,1 1 0,0 0 0,-1-1 0,1 1 0,-1 0-1,0 0 1,1 0 0,-1 0 0,0 0 0,0 0-1,1 0 1,-1 1 0,0-1 0,0 1 0,0-1 0,0 1-1,0 0 1,0 0 0,0 0 0,0 0 0,0 0-1,0 0 1,0 0 0,1 1 0,-1-1 0,0 1-1,0 0 1,0-1 0,-3 3 0,-43 27 13,44-26-14,0 0 0,0 0 1,1 0-1,0 1 1,0 0-1,0-1 0,0 1 1,1 0-1,0 0 1,0 1-1,0-1 1,0 0-1,1 1 0,0-1 1,0 1-1,0 10 1,-1 4-2,1-16-1,0 0-1,0 1 1,1-1 0,0 0 0,0 0 0,0 0 0,0 0 0,1 0-1,0 0 1,-1 0 0,1 0 0,1 0 0,-1 0 0,0 0 0,1 0-1,0 0 1,0-1 0,3 5 0,-2-5-3,1 1 1,0 0-1,0-1 0,0 0 1,0 0-1,0 0 0,1 0 1,-1-1-1,1 0 0,0 0 1,0 0-1,8 2 1,2-1-2,0-1 0,0-1 0,0 0 0,0 0 1,0-2-1,0 0 0,-1-1 0,29-6 1,59-20 1,176-72 0,-266 92 10,0 0 1,0-1-1,-1 0 0,0 0 0,0-1 0,-1-1 0,0 0 0,-1 0 1,0-1-1,13-25 0,-21 36-5,0 1 1,-1-1-1,1 0 1,-1 0-1,0 0 0,1 0 1,-1 0-1,0 0 1,0 0-1,0 0 0,1-1 1,-1 1-1,0 0 1,0 0-1,0 0 0,-1 0 1,1 0-1,0 0 1,0 0-1,-1 0 0,1 0 1,0 0-1,-1 0 1,1 0-1,-1 0 0,1 0 1,-1 0-1,0 1 1,1-1-1,-1 0 0,0 0 1,1 1-1,-1-1 1,0 0-1,0 1 0,0-1 1,0 0-1,0 1 0,0-1 1,-1 0-1,-2 0 6,0-1 0,0 0-1,0 1 1,-1 0 0,1 0-1,0 0 1,0 1 0,0-1 0,-1 1-1,1 0 1,-6 1 0,10-1-8,-7 0 2,1 0 1,0 1 0,-1 0-1,1 1 1,0-1 0,0 1-1,0 1 1,0-1 0,0 1-1,0 0 1,1 0 0,-1 0-1,1 1 1,0 0 0,0 0-1,0 1 1,-6 7 0,6-4 5,0 0 0,1 1 0,-1-1 1,2 1-1,-1 0 0,1 1 0,1-1 0,0 0 1,0 1-1,1 0 0,0-1 0,0 1 1,1 0-1,0-1 0,1 1 0,0 0 0,1-1 1,0 1-1,0-1 0,1 0 0,0 0 0,1 0 1,0 0-1,0 0 0,1-1 0,0 1 1,0-2-1,1 1 0,0 0 0,1-1 0,-1 0 1,1-1-1,1 1 0,-1-1 0,1-1 1,16 10-1,21 3 80,0-2-1,2-1 1,-1-3 0,2-2 0,63 6 0,-63-13 1905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1.9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72 391 8802,'-64'36'2815,"64"-37"-2790,0 1-1,0 0 1,0 0-1,1 0 1,-1-1-1,0 1 1,0 0 0,0 0-1,0 0 1,0-1-1,0 1 1,0 0-1,0 0 1,0-1-1,0 1 1,0 0 0,0 0-1,0 0 1,0-1-1,0 1 1,0 0-1,0 0 1,0 0-1,-1-1 1,1 1 0,0 0-1,0 0 1,0 0-1,0-1 1,0 1-1,0 0 1,-1 0-1,1 0 1,0 0 0,0 0-1,0-1 1,-1 1-1,1 0 1,0 0-1,0 0 1,0 0-1,0 0 1,-1 0 0,1 0-1,0 0 1,0 0-1,-1 0 1,1 0-1,0 0 1,0 0 0,0 0-1,-1 0 1,1 0-1,0 0 1,0 0-1,-1 0 1,1 0-1,0 0 1,0 0 0,0 0-1,-1 0 1,1 0-1,0 1 1,8-20 269,162-264 1065,-150 249-367,-20 34-983,0 0-1,0 0 1,0 0-1,0 1 1,0-1 0,0 0-1,0 0 1,-1 0 0,1 0-1,0 0 1,0 0-1,0 0 1,0 0 0,0 0-1,0 1 1,0-1-1,0 0 1,-1 0 0,1 0-1,0 0 1,0 0 0,0 0-1,0 0 1,0 0-1,0 0 1,0 0 0,-1 0-1,1 0 1,0 0-1,0 0 1,0 0 0,0 0-1,0 0 1,0 0-1,-1 0 1,1 0 0,0 0-1,0 0 1,0 0 0,0 0-1,0 0 1,0-1-1,0 1 1,0 0 0,-1 0-1,1 0 1,0 0-1,0 0 1,0 0 0,0 0-1,0 0 1,0 0-1,0-1 1,0 1 0,0 0-1,0 0 1,0 0 0,0 0-1,-8 23-8,2 1 0,1 0 0,-3 40 0,7-55 0,-4 58 31,6 125 1,0-166-29,1 0 0,2 0 1,0 0-1,2 0 0,1-1 0,14 38 1,-19-60-4,-1 0 1,1 0 0,0 0 0,0 0 0,0 0 0,0 0 0,0 0 0,1 0 0,-1-1 0,1 0 0,0 1-1,-1-1 1,7 4 0,-6-5 4,-1 0 0,1-1 0,0 1 0,-1 0 0,1-1 0,0 0-1,0 1 1,-1-1 0,1 0 0,0 0 0,0-1 0,-1 1 0,1 0 0,0-1-1,-1 0 1,1 0 0,0 0 0,3-2 0,2-1 8,0 0 0,-1-1 0,0 0 1,0 0-1,0-1 0,-1 0 0,1 0 0,-1-1 0,-1 1 0,0-1 1,0-1-1,0 1 0,6-13 0,1-6 20,-2-1 1,14-50-1,18-96 72,-40 154 57,-1 0 0,-1-1 1,-1 1-1,0-1 0,-6-26 0,0-2 628,6 41-700,-1 1 0,1 0-1,-2 0 1,1 0 0,-1 0-1,1 0 1,-2 0 0,-3-5 0,-12-24 213,19 35-302,0 0-1,0 0 0,0-1 0,-1 1 1,1 0-1,0 0 0,0-1 1,0 1-1,0 0 0,0 0 1,-1 0-1,1-1 0,0 1 1,0 0-1,0 0 0,0-1 0,0 1 1,0 0-1,0 0 0,0-1 1,0 1-1,0 0 0,0-1 1,0 1-1,0 0 0,0 0 0,0-1 1,0 1-1,0 0 0,0 0 1,1-1-1,-1 1 0,0 0 1,0 0-1,0 0 0,0-1 1,1 1-1,10 5-64,11 7 68,-13-8-4,0 0 0,0-1 0,1 0 0,-1-1 0,1 0 0,0 0 0,0-1 0,0 0 0,0-1 0,0 0 0,15-2 0,6-5-7,41-16 0,9-2-28,-28 14-112,1 2 0,0 2 0,1 2 0,98 6 0,-110 5-2085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3.15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45 56 10266,'-39'13'3238,"38"-13"-3184,1 0 0,0 0 0,0 0 0,0 0 0,-1 0 0,1 0 0,0 0 0,0 0 0,0 0 0,-1 0 0,1 0 0,0 0 0,0 1 0,0-1 0,-1 0 0,1 0 0,0 0 0,0 0 0,0 0 0,0 0 0,-1 1 0,1-1-1,0 0 1,0 0 0,0 0 0,0 0 0,0 1 0,0-1 0,0 0 0,-1 0 0,1 0 0,0 0 0,0 1 0,0-1 0,0 0 0,0 0 0,0 0 0,0 1 0,0-1 0,0 0 0,0 1 0,0-1-43,0 0 0,0 0 1,0 0-1,1 0 0,-1 0 0,0 0 1,0 0-1,0 0 0,0 0 0,0 0 1,0 0-1,0 0 0,1 0 1,-1 0-1,0 0 0,0 0 0,0 0 1,0 0-1,0 0 0,0 0 0,0 0 1,0 0-1,1-1 0,-1 1 0,0 0 1,0 0-1,0 0 0,0 0 0,0 0 1,0 0-1,0 0 0,0 0 0,0 0 1,0 0-1,0 0 0,0-1 1,0 1-1,1 0 0,-1 0 0,0 0 1,0 0-1,0 0 0,0 0 0,0 0 1,0 0-1,0-1 0,0 1 0,0 0 1,0 0-1,0 0 0,0 0 0,0 0 1,0 0-1,-1-1 0,3 0 22,-1 1-1,0-1 0,1 0 1,-1 0-1,1 1 0,-1-1 1,0 1-1,1-1 0,-1 1 1,1-1-1,0 1 0,2 0 1,6-2 42,7-3-5,12-2 95,35-4 0,354-12 105,-253 15-255,-21 1-6,-117 6-9,334 9 8,139 23 70,-459-29-68,52 3 8,102 1 184,-2 7 954,-185-13-1097,1 0 0,-1 0 0,0-1 0,14-3 0,21-1 494,-41 5-554,-1 0-1,1 0 1,-1 0-1,1 0 1,-1 1 0,1-1-1,-1 0 1,1 1-1,-1-1 1,2 2-1,-4 1-1030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4.39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 1140 6377,'-73'40'3025,"65"-37"1399,5-7-1786,8-12-1100,-4 13-1580,20-33 411,-7 16-261,-7 11-45,-1-1 0,1 1 1,-2-1-1,0 0 1,0 0-1,0-1 1,4-18-1,13-57 807,-4 0 0,10-115 0,-13 61-754,2-62 317,-17 196-366,0 0-1,1-1 0,0 1 0,0 0 1,2-7-1,36 66-794,-21-32 720,-4-5 5,-1 1 0,0 0 0,-2 1 0,12 21 0,66 168 28,-64-145-19,24 81 20,8 19 26,-9-44 14,-48-117-63,0-1 0,0 0 1,0 1-1,0-1 1,0 0-1,0 1 1,0-1-1,0 0 0,0 1 1,1-1-1,-1 0 1,0 1-1,0-1 0,0 0 1,0 1-1,1-1 1,-1 0-1,0 1 0,0-1 1,1 0-1,-1 0 1,0 1-1,1-1 0,-1 0 1,0 0-1,0 0 1,1 1-1,-1-1 0,1 0 1,-1 0-1,1 0 1,4-11 290,-2 1-268,3-7 0,4-11 4,-1 0 0,-1-1 0,4-32-1,32-222 84,0-4-72,-15-3 55,-20 240-44,-6 37-36,-1 7-159,1-4 458,-3 9-383,0 1-1,0 0 1,0 0 0,0-1 0,-1 1 0,1 0-1,0 0 1,0-1 0,0 1 0,0 0 0,0 0 0,-1-1-1,1 1 1,0 0 0,0 0 0,0 0 0,-1 0-1,1-1 1,0 1 0,0 0 0,-1 0 0,1 0-1,0 0 1,0 0 0,-1 0 0,1 0 0,0 0 0,0 0-1,-1 0 1,1-1 0,0 1 0,0 0 0,-1 0-1,1 1 1,0-1 0,0 0 0,-1 0 0,-1 0-2078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5.3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397 12 9426,'0'0'224,"-1"-1"0,0 0 0,1 0 0,-1 0-1,0 0 1,0 1 0,0-1 0,1 0 0,-1 1 0,0-1 0,0 0 0,0 1 0,0-1-1,0 1 1,0 0 0,0-1 0,0 1 0,0 0 0,0 0 0,-1-1 0,1 1-1,0 0 1,0 0 0,-1 0 0,0 2-198,0-1-1,0 1 0,0-1 1,1 1-1,-1 0 1,0 0-1,1 0 1,-1 0-1,1 0 0,-1 2 1,-15 19 80,-4 2-76,4-5 24,0 1-1,-24 42 0,-24 47 156,-28 52-8,76-129-172,2 1 1,-21 69 0,32-86-28,0 1-1,1 0 1,1 0 0,1 0-1,1 0 1,0 0 0,2 0-1,5 31 1,-5-40 0,0 0 0,1 0 0,0 0-1,0 0 1,1 0 0,0-1 0,1 1 0,-1-1 0,2-1 0,-1 1 0,1-1 0,0 1-1,1-2 1,0 1 0,0-1 0,0 0 0,1 0 0,9 5 0,-6-7 7,-1-1 0,1 0 0,0 0 0,0-1 0,0 0 1,15 0-1,-5 0-147,7-1-352,-7-5 332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6.1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137 110 7842,'1'-6'643,"-1"0"1,2 0 0,-1 0-1,1 0 1,0 1-1,3-9 1,-3 10-392,0 0-1,0 0 1,-1 0 0,0 0-1,0 0 1,0-1 0,0 1 0,-1 0-1,1 0 1,-1-1 0,-1-7-1,-4 10 2651,4 2-2895,0-1-1,0 1 0,1 0 1,-1 0-1,0 0 1,0 0-1,1 0 1,-1 0-1,0 0 1,0 0-1,1 0 0,-1 1 1,0-1-1,0 0 1,1 0-1,-1 1 1,0-1-1,1 0 1,-1 1-1,0-1 1,1 1-1,-1-1 0,1 1 1,-1-1-1,1 1 1,-1-1-1,1 1 1,-1-1-1,0 2 1,-18 99 27,12-72-6,-15 59 69,9-43 3,-12 81-1,25-125-91,0 0-1,-1 0 0,1-1 0,0 1 0,0 0 1,0 0-1,0 0 0,0-1 0,0 1 0,0 0 0,1 0 1,-1 0-1,0-1 0,0 1 0,1 0 0,-1 0 1,0-1-1,1 1 0,-1 0 0,0-1 0,1 1 1,-1 0-1,1-1 0,0 1 0,-1-1 0,1 1 1,-1-1-1,1 1 0,0-1 0,-1 1 0,1-1 1,0 1-1,-1-1 0,1 0 0,0 0 0,0 1 1,0-1-1,-1 0 0,1 0 0,0 0 0,0 0 0,0 0 1,-1 0-1,1 0 0,0 0 0,0 0 0,0 0 1,1-1-1,5 0 6,1-1 1,0-1-1,-1 1 0,9-5 1,-10 4 4,19-7 10,3-2-7,51-16 1,-71 26-26,0 0 0,0 1 0,0 0 1,0 0-1,0 1 0,0 0 0,0 0 0,0 1 1,0 0-1,0 0 0,13 5 0,-17-5 3,-1 1 0,1 0-1,-1 0 1,1 0 0,-1 0 0,0 0-1,0 1 1,0 0 0,0-1 0,-1 1-1,1 0 1,-1 1 0,0-1 0,0 0-1,0 1 1,0-1 0,0 1 0,-1-1-1,1 1 1,-1 0 0,0-1 0,0 1-1,0 4 1,0 0 5,-1-1 0,1 1-1,-1-1 1,-1 1 0,1-1-1,-1 1 1,-1-1 0,1 1 0,-1-1-1,-1 0 1,-3 9 0,4-12 0,-5 10 60,1 1 1,-7 21-1,11-27 15,-2-1 0,1 0 0,-1 0 0,-1 0 0,1 0 0,-1 0 0,0-1 0,-1 0 0,0 0 0,0-1 0,-1 1 0,1-2-1,-1 1 1,-1-1 0,-10 7 0,8-6-17,1-1 0,0-1-1,-1 0 1,0 0-1,0-1 1,0 0 0,0 0-1,-1-1 1,1-1-1,-1 0 1,1 0 0,-1-1-1,-12-2 1,17 1-100,1 0 0,-1-1 0,0 0 0,1 0 0,-1 0 0,1-1 0,0 1 0,0-1 0,0-1 0,0 1 0,0-1 0,1 0 0,-1 0 0,-6-8 0,6 5-194,-1 0 0,2 0 1,-1-1-1,1 1 0,0-1 1,1 0-1,0 0 0,0 0 0,-3-15 1,2-25 1740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6.35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0 154 10170,'48'-106'3713,"-46"102"-2945,-1-2-104,7 6-112,-8-2-48,0 0-119,0 0-33,30-5-56,58-6-48,-45 9-104,1 0-56,4 0-64,-3 4-8,-14 6-16,-3 1 0,-9 9-376,-17-1-568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6.85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181 2 6881,'102'4'3332,"-84"-5"-790,-16-1-681,-11-1-610,4 4-1186,2 0-49,1-1-1,-1 1 1,1 0-1,-1-1 0,1 1 1,-1 0-1,1 1 1,0-1-1,0 0 0,0 1 1,0-1-1,0 1 1,0 0-1,-3 3 0,-14 14 170,2 1 0,-29 43 0,-30 64 765,58-90-786,2 1-1,-22 70 1,32-85-156,1 0-1,1 1 0,1-1 1,1 1-1,1 0 0,2 26 1,0-43-10,-1 0 1,1 0 0,1 0 0,0 0 0,0-1 0,0 1 0,1 0 0,0-1 0,0 1 0,0-1-1,7 8 1,-7-10 3,-1-1-1,1-1 0,0 1 0,0 0 1,1-1-1,-1 0 0,1 1 0,-1-1 1,1-1-1,-1 1 0,1 0 0,0-1 1,0 0-1,0 0 0,0 0 1,0 0-1,0-1 0,0 0 0,0 0 1,5 0-1,0-1 7,1 0 0,-1-1 0,0-1 0,0 1 1,0-2-1,0 1 0,-1-1 0,1 0 0,12-9 0,0-2 1,0 0-1,22-23 1,-29 25-4,-1 0 1,0-1-1,-1 0 0,-1-1 1,0-1-1,13-26 1,-19 32 16,-1-1 1,0 0-1,0 0 1,-1-1-1,-1 1 1,0-1-1,-1 0 1,0 1-1,-1-1 1,0 0-1,-3-19 1,0 10 118,-2 0 0,-1 1 0,0 0 0,-2 0 0,0 1 0,-1 0 0,-1 0 0,-1 1 0,0 0 0,-1 1 0,-1 0 0,-22-20 0,31 33-146,-1 0 0,0 0 0,0 0 0,0 1-1,-1 0 1,-7-4 0,11 7-38,1-1 1,-1 0-1,0 1 0,0-1 1,0 1-1,0-1 0,1 1 1,-1 0-1,0 0 0,0 0 1,0 0-1,0 0 0,0 0 1,1 1-1,-1-1 0,0 1 1,0-1-1,0 1 0,1-1 1,-1 1-1,0 0 0,1 0 1,-1 0-1,-2 2 0,-9 14-1418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7.45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121 81 8154,'28'70'3355,"-28"-69"-3169,1 0 1,-1 0-1,1 1 0,-1-1 1,1 0-1,-1 0 0,1 0 1,0 0-1,-1 0 0,1-1 1,0 1-1,0 0 0,0 0 1,1 1-1,5-4 96,-6 2-125,0 0 130,4 0 126,9 0-384,0 0 1,-1 0-1,1-2 0,0 0 0,-1 0 0,1-1 1,25-10-1,-35 12 18,-1-1 0,1 1 1,-1-1-1,1 0 1,-1 0-1,0 0 0,1-1 1,-1 1-1,-1-1 1,1 1-1,0-1 0,0 0 1,-1 0-1,0 0 1,0-1-1,0 1 0,0 0 1,0-1-1,0 0 1,-1 1-1,0-1 0,0 0 1,1-3-1,-2 4-5,0 1 0,0 0 0,0 0 0,-1 0 0,1 0 0,-1 0 0,1 0 0,-1 0 0,1 0 0,-1 1 0,0-1 0,0 0 0,0 0-1,0 0 1,0 1 0,-1-1 0,1 1 0,0-1 0,-1 1 0,1-1 0,-3 0 0,0-2-22,-1 0 0,0 0-1,0 1 1,0 0 0,-10-6 0,10 8-16,0 0 0,0 0 0,0 0 0,0 1 0,0-1 0,0 1 0,0 0 0,0 1 0,0-1 0,0 1 0,0 0 0,0 0 0,1 1-1,-1-1 1,-8 5 0,-3 2 17,1 0-1,-29 21 0,30-18-6,0-1-1,1 2 1,0 0 0,1 0 0,0 2-1,1-1 1,1 1 0,-12 21 0,17-27-16,1 0 1,1 1-1,0-1 0,0 1 1,0 0-1,1 0 1,1 0-1,-1 0 1,1 0-1,1 0 1,0 0-1,0 0 1,1 0-1,0 0 0,0 0 1,1 0-1,5 15 1,-6-21-2,1 1 1,0 0-1,0-1 1,0 1-1,0-1 1,0 0-1,1 0 0,-1 0 1,1 0-1,0 0 1,0-1-1,0 1 1,0-1-1,5 3 0,-2-2 4,0 0-1,0 0 1,0-1-1,0 0 1,0-1-1,1 1 1,-1-1-1,8 0 0,1 0 10,0-1 0,0-1-1,0 0 1,-1-1 0,1-1 0,23-7-1,-9-2-72,0 0 0,-1-2 0,0-1-1,37-28 1,-48 30 466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8.12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36 122 9986,'11'-99'3138,"-10"77"-1928,-3 25-843,1-2 514,3 68-504,0-43-133,-2 1 0,-7 53 1,-1-22 192,-23 194 704,29-216-1082,2 0 0,1 0 0,1-1 0,15 69 0,-16-102-50,-1 1 1,0-1-1,1 0 0,0 0 0,-1 0 1,1 0-1,0 0 0,0 0 0,0-1 0,1 1 1,-1 0-1,0 0 0,1-1 0,-1 1 0,1-1 1,-1 1-1,1-1 0,0 0 0,3 2 0,18-38 541,-9 18-531,9-11 33,27-45-1,39-81 359,46-73 535,-60 104-782,-75 122-184,0 1 0,0 0 0,1-1 0,-1 1 1,0 0-1,0-1 0,0 1 0,1-1 0,-1 1 0,0 0 0,0-1 0,0 1 0,0-1 0,0 1 0,0 0 0,0-1 0,0 1 1,0-1-1,0 1 0,0 0 0,0-1 0,0 1 0,0-1 0,0 1 0,-1 0 0,1-1 0,0 1 0,0-1 0,0 1 0,-1 0 1,1-1-1,0 1 0,0 0 0,-1-1 0,1 1 0,0 0 0,0 0 0,-1-1 0,1 1 0,0 0 0,-1 0 0,1 0 0,-1-1 1,1 1-1,-1 0 0,0-1-162,-1 0-1103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4:18.79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77 8530,'7'-46'2696,"-7"32"-1378,-2 11 29,-3-4-231,5 7-1101,0 0 1,0 0-1,0 0 0,1 1 0,-1-1 0,0 0 0,0 0 1,0 0-1,1 0 0,-1 0 0,0 0 0,0 0 0,0 0 1,0 0-1,1 0 0,-1 0 0,0 0 0,0 0 1,0 0-1,0 0 0,1 0 0,-1 0 0,0 0 0,0-1 1,0 1-1,0 0 0,1 0 0,-1 0 0,0 0 0,0 0 1,0 0-1,0 0 0,0-1 0,0 1 0,1 0 0,-1 0 1,0 0-1,0 0 0,0 0 0,0-1 0,0 1 1,0 0-1,0 0 0,0 0 0,0 0 0,0-1 0,0 1 1,0 0-1,0 0 0,0 0 0,0-1 0,0 1 0,0 0 1,0 0-1,0 0 0,0 0 0,0-1 0,0 1 0,0 0 1,0 0-1,0 0 0,0 0 0,0-1 0,0 1 1,-1 0-1,23 9 75,-12-4-51,0 0-1,-1 1 0,1-1 0,-1 2 1,0-1-1,-1 2 0,0-1 0,0 1 1,0 0-1,-1 0 0,11 19 0,-1 5 310,-1 1 0,-2 1 0,-2 1 0,-1 0 0,-1 0 0,-2 1 0,6 71 0,-11-38 95,-3 0 1,-3 0-1,-15 87 0,10-116-8,-2 0 0,-18 48 0,3-15 171,22-63-548,-1 1 0,0-2-1,0 1 1,-1 0 0,-1-1 0,-8 12-1,12-19-116,0 0-1,0 0 0,0 0 0,-1-1 1,1 1-1,0 0 0,-1-1 0,1 0 1,-1 1-1,0-1 0,1 0 0,-1 0 1,0-1-1,0 1 0,1 0 0,-1-1 1,0 0-1,0 0 0,-4 0 0,-7-3-1523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08.34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53 644 5417,'-21'99'2109,"21"-98"-1985,0 0-1,0-1 1,0 1 0,0 0 0,0-1 0,-1 1 0,1 0 0,0 0 0,0-1 0,-1 1 0,1 0-1,0-1 1,-1 1 0,1-1 0,-1 1 0,1 0 0,-1-1 0,1 1 0,-1-1 0,1 1 0,-1-1 0,1 1-1,-1-1 1,0 0 0,1 1 0,-1-1 0,0 0 0,1 1 0,-1-1 0,0 0 0,1 0 0,-1 0-1,0 0 1,0 0 0,1 0 0,-1 0 0,0 0 0,0 0 0,1 0 0,-1 0 0,0 0 0,1 0-1,-1 0 1,-1-1 0,-4 0 369,5 1-347,1 0-133,0 0-1,0-1 1,0 1-1,0 0 0,0 0 1,0 0-1,0-1 1,0 1-1,0 0 0,0 0 1,0 0-1,0-1 1,0 1-1,0 0 1,0 0-1,0-1 0,0 1 1,0 0-1,0 0 1,0 0-1,0-1 1,0 1-1,0 0 0,0 0 1,1 0-1,-1 0 1,0-1-1,0 1 1,0 0-1,0 0 0,0 0 1,1 0-1,-1 0 1,0-1-1,0 1 0,0 0 1,0 0-1,1 0 1,-1 0-1,0 0 1,0 0-1,0 0 0,1 0 1,-1 0-1,0 0 1,0 0-1,1 0 1,-1 0-1,0 0 0,0 0 1,0 0-1,1 0 1,-1 0-1,30-22 137,201-218 1048,-169 185-993,3 2 0,105-66-1,-160 113-198,25-19 116,-1-2 1,-1-1-1,-1-2 0,43-51 1,-21 27 539,-50 46-752,-5 5-615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03.21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43 506 9938,'-37'119'3517,"31"-94"-1801,10-32-1320,-3 5-161,3-8 10,1-8-74,0 0 0,2 1-1,0-1 1,1 1 0,11-16 0,42-54 803,30-46 598,-81 114-1356,0 0 0,-1 0 0,-1-1 0,-1 1 0,7-36 0,-8 25-5,-3 12 148,10-35 0,-13 51-270,1 0-1,0 0 0,-1-1 0,1 1 0,-1 0 1,0-1-1,0 1 0,0 0 0,0-1 0,0 1 1,0-1-1,-2-2 0,2 0 191,0 5-266,0 0 1,0 1-1,0-1 0,-1 0 0,1 0 1,0 0-1,0 0 0,0 1 0,0-1 1,0 0-1,0 0 0,0 0 1,0 0-1,0 0 0,0 0 0,0 1 1,0-1-1,-1 0 0,1 0 1,0 0-1,0 0 0,0 0 0,0 0 1,0 0-1,0 0 0,-1 1 0,1-1 1,0 0-1,0 0 0,0 0 1,0 0-1,-1 0 0,1 0 0,0 0 1,0 0-1,0 0 0,0 0 0,0 0 1,-1 0-1,1 0 0,0 0 1,0 0-1,0 0 0,0 0 0,-1 0 1,1 0-1,0-1 0,0 1 1,0 0-1,0 0 0,0 0 0,0 0 1,-1 0-1,1 0 0,0 0 0,0 0 1,0-1-1,0 1 0,0 0 1,0 0-1,0 0 0,0 0 0,-1 0 1,1-1-1,0 1 0,0 0 1,0 0-1,26 325-36,-22-215 74,20 121 1,-20-212-46,0 1 0,2-1-1,0 0 1,1 0 0,0-1 0,2 0 0,20 32 0,-28-48-5,0-1 0,0 1 0,0-1 0,0 0 0,0 1 0,0-1 0,0 0 0,1 0 0,-1 0 0,0 0 0,1 0 1,-1 0-1,1 0 0,-1 0 0,1-1 0,2 2 0,-3-2-1,1 0 1,-1 0-1,0 0 1,0 0-1,1 0 1,-1 0-1,0-1 0,0 1 1,0 0-1,1-1 1,-1 1-1,0-1 1,0 1-1,0-1 0,0 0 1,0 1-1,2-3 1,3-3 0,0-1 0,0 0-1,-1 0 1,0 0 0,5-12 0,-2 6 2,16-30 13,-3-1 0,-1 0 0,-3-2 0,-1 0 0,-3-1 0,13-78 0,-23 105-9,-1 0 0,-1 0 1,-1-1-1,-1 1 0,-1 0 0,-4-20 0,-35-116 92,39 147-89,0 4 13,-9-26 6,11 30-11,0 0-1,-1 0 0,1 0 1,-1 0-1,1 0 0,-1 0 1,1 0-1,-1 0 0,0 0 1,0 0-1,1 0 0,-1 1 1,0-1-1,0 0 0,0 1 0,0-1 1,0 0-1,0 1 0,0-1 1,0 1-1,0-1 0,-1 1 1,53-6-57,161 15-10,-102-3 26,-83-5-73,81 7 279,-93-6-409,0 0 1,-1 2-1,1 0 0,-1 0 1,16 8-1,-5-1-1526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04.2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99 151 11819,'-53'107'4236,"51"-105"-4035,1 1-1,-1 0 0,1-1 0,-1 0 0,0 1 0,0-1 1,0 0-1,0 0 0,-3 2 0,5-4-97,-1 1 0,0-1-1,0 0 1,1 1 0,-1-1-1,0 0 1,0 0 0,0 0 0,1 0-1,-1 1 1,0-1 0,0 0-1,0-1 1,0 1 0,-1 0 0,-9 1 3316,12-2-3355,1 0 0,-1 1 0,0-1 1,1 1-1,-1-1 0,1 1 0,-1 0 1,0 0-1,1-1 0,-1 1 1,1 0-1,1 1 0,7-2 7,4-1-50,75-3 110,-51 3-46,63-11 0,16-2-12,22 10-7,90-5 74,-83 5 32,-146 5-162,0 0 1,1 0-1,-1 0 0,0 0 1,0 0-1,0 0 1,0 0-1,0 0 1,0 0-1,0 0 0,0 0 1,0 0-1,0 0 1,1 0-1,-1 0 1,0 0-1,0 0 0,0 0 1,0 0-1,0 0 1,0 0-1,0 0 1,0 0-1,0 0 1,0 0-1,1 0 0,-1 0 1,0 0-1,0 0 1,0 0-1,0-1 1,0 1-1,0 0 0,0 0 1,0 0-1,0 0 1,0 0-1,0 0 1,0 0-1,0 0 0,0 0 1,0 0-1,1 0 1,-1 0-1,0-1 1,0 1-1,0 0 1,0 0-1,0 0 0,0 0 1,0 0-1,0 0 1,0 0-1,0 0 1,0 0-1,0-1 0,0 1 1,-1 0-1,1 0 1,0 0-1,0 0 1,0 0-1,0 0 0,0 0 1,0 0-1,0 0 1,0 0-1,0-1 1,-10-6 410,-24-14-302,3 4-113,-5-2 5,1-1 1,-41-32 0,66 44 8,-8-8-28,-29-19 1,42 32 68,0 0 1,0 0 0,-1 0-1,1 1 1,-1 0 0,0 0-1,1 0 1,-1 1 0,0 0-1,-11-1 1,1 4 315,32 4-393,134 36 22,-111-29 7,-21-7-12,-1 0 0,-1 1 0,26 15-1,-35-17-5,0-1-1,1 2 0,-2-1 0,1 1 0,-1 0 1,0 0-1,0 1 0,0 0 0,6 11 0,-10-14 4,0 0 0,0 0 0,0 0 0,-1 0 0,1 0-1,-1 0 1,0 0 0,0 1 0,-1-1 0,1 1-1,-1-1 1,0 0 0,0 1 0,-1-1 0,1 0 0,-1 1-1,0-1 1,0 0 0,-1 1 0,1-1 0,-3 6 0,-4 3 28,0 0 1,-1-1 0,0 0-1,-21 20 1,4-3 104,15-16-66,-34 36 306,41-45-331,0 0 0,-1 0-1,1-1 1,-1 0-1,0 0 1,0 0-1,0-1 1,0 0-1,-9 3 1,-15 8-1509,27-11-494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05.47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2 846 9858,'-1'51'4838,"1"-51"-4720,0 0 0,0 1-1,0-1 1,0 0 0,1 0-1,-1 0 1,0 0-1,0 0 1,0 0 0,1 0-1,-1 0 1,0 1 0,0-1-1,1 0 1,-1 0 0,0 0-1,0 0 1,1 0-1,-1 0 1,0 0 0,0 0-1,0 0 1,1-1 0,-1 1-1,0 0 1,0 0-1,0 0 1,1 0 0,-1 0-1,0 0 1,0 0 0,0 0-1,1-1 1,-1 1-1,0 0 1,0 0 0,0 0-1,0 0 1,0-1 0,1 1-1,-1 0 1,0 0-1,0 0 1,0-1 0,0 1-1,0 0 1,0-1 0,12-12 462,8-16-196,21-45 0,-37 67-337,1-2 3,-1-1-1,0 0 1,-1-1 0,0 1-1,-1 0 1,0-1 0,1-13-1,1-6 41,22-89 211,-4 18 105,-14 69-54,-1-1 1,-1 0-1,1-48 0,-1 29 221,-4 43-415,-1-1-1,0 0 1,-1 0 0,0-17 0,0 28-135,-1-1 0,1 0 0,0 0-1,0 0 1,0 0 0,0 1 0,0-1 0,0 0 0,0 0 0,0 0 0,-1 0 0,1 0 0,0 0 0,0 1-1,0-1 1,0 0 0,0 0 0,-1 0 0,1 0 0,0 0 0,0 0 0,0 0 0,0 0 0,-1 0 0,1 0 0,0 0-1,0 0 1,0 0 0,-1 0 0,1 0 0,0 0 0,0 0 0,0 0 0,0 0 0,-1 0 0,1 0 0,0 0-1,0 0 1,0 0 0,0 0 0,-1 0 0,1-1 0,0 1 0,0 0 0,0 0 0,0 0 0,0 0 0,0 0-1,-1 0 1,1-1 0,0 1 0,0 0 0,0 0 0,0 0 0,0 0 0,0-1 0,0 1 0,0 0 0,0 0 0,0 0-1,0 0-22,1 4 3,1 1 0,0-1-1,0 0 1,0 1 0,5 5-1,9 13 2,-6-10 0,-1 2 0,0-1 0,0 1 0,11 30 0,4 22 12,55 143 31,-57-160-29,2-1 0,30 47-1,-45-83 10,22 24-1,-27-33-5,0 0-1,0 1 0,1-1 0,0-1 0,0 1 0,0-1 0,10 5 0,-14-12 154,1-4-150,0 0 0,0 1 0,7-14-1,15-17 0,-9 15-9,0-1 0,13-30 1,-7 4 0,-7 16-1,1 1 0,22-36 0,69-112 11,-88 150-25,1-4 15,28-75 0,-42 100-15,0 0 0,1 0 0,0 0 0,0 1 0,1 0 0,0 0 0,8-8 0,-5 6 0,-1-7-1402,-12 28-308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37.21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3 28230,'0'0'-79,"-7"-2"-911,3 2-3127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41.82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87 0 21919,'-87'6700'0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5:45.97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24066,'87'6322'0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1.81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 53 6937,'-7'8'8094,"6"-6"-7810,0-1 1,0 0 0,0 1 0,0-1-1,-1 0 1,1 0 0,0 1 0,-1-1-1,1 0 1,0 0 0,-1-1 0,1 1 0,-1 0-1,1 0 1,-1-1 0,0 1 0,-1 0-1,-1-1 992,9 1-753,2 1-498,0-1 0,0 1 0,0 1 0,10 4-1,51 35 108,-62-40-119,0 1-1,0-1 0,0 0 1,0-1-1,0 1 0,0-1 0,1 0 1,-1-1-1,0 1 0,0-1 1,1-1-1,7 0 0,8 0 10,81 2 28,110 17 0,-167-14-41,50-2-1,-36-1 7,44-2 16,23 2 1,-94 0-31,56-6 0,-2 1 14,39-1 10,37 1-4,-133 7-17,-24-1-3,0-1-1,0-1 1,1 1 0,-1-1-1,0 0 1,0 0 0,1-1-1,8-2 1,-7 1 8,0 0 1,1 1-1,-1 0 1,1 1-1,-1-1 1,1 1-1,16 3 1,-16-2 1,0 0 1,1-1-1,-1 0 1,13-2-1,-20 1 1,8-26-1902,41-102-7616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1.91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 1 22445,'-4'11'-1985,"-1"21"4890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3.12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25 813 9322,'-17'-1'7937,"10"-3"-4428,7 1-3425,0 0 0,0 0 0,0 1-1,1-1 1,-1 0 0,1 1-1,0-1 1,-1 0 0,3-4 0,1-3 31,3-12-10,4-12 154,11-54 1,11-133 511,-30 194-699,1 2 71,0 1 1,1 0-1,12-33 0,-7 34 4,-8 18-115,1-1 1,-1 1 0,0-1-1,0 0 1,2-11 0,1-3-5,-5 19-29,0 0 1,0 1 0,1-1-1,-1 0 1,0 1 0,1-1-1,-1 0 1,1 1 0,-1-1-1,1 1 1,-1-1-1,1 1 1,-1-1 0,1 1-1,-1-1 1,1 1 0,0 0-1,-1-1 1,1 1 0,0 0-1,-1-1 1,1 1 0,0 0-1,0 0 1,0 0 0,0 0-26,11 17-306,67 87 332,-75-97-2,0-1 0,-1 1 0,1 0 0,-1 0 0,-1 0 0,4 15 0,3 6-8,35 116-15,-33-100 42,28 70-1,-10-41 16,-2-33 25,-26-35-44,-6-9 64,4 3 8,0 0 0,1 0 0,-1 0-1,0 0 1,0 0 0,1 0 0,-1-1 0,1 1 0,-1 0 0,1 0 0,0-1 0,-1 1 0,1 0-1,0-3 1,1-7-10,1 0-1,0 0 0,1 1 0,0-1 0,0 0 1,10-17-1,-8 17-64,0 1-1,-1-1 1,-1 0-1,0 0 1,0 0 0,2-19-1,12-202 210,-14 122-9,-4 72-128,8-56-1,-5 74-61,-1-31-1,-1 36-19,0 15 5,0 0-1,0-1 1,0 1 0,0 0-1,0 0 1,0 0 0,0 0 0,0-1-1,0 1 1,0 0 0,0 0-1,0 0 1,1 0 0,-1 0-1,0-1 1,0 1 0,0 0 0,0 0-1,0 0 1,1 0 0,-1 0-1,0 0 1,0 0 0,0-1-1,0 1 1,1 0 0,-1 0 0,0 0-1,0 0 1,0 0 0,1 0-1,-1 0 1,0 0 0,0 0-1,0 0 1,1 0 0,-1 0-1,0 0 1,0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4.4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19 0 9578,'-5'0'6202,"-8"1"-1084,26 6-4778,10 15-97,-22-22-241,55 54 209,-43-43-124,1 0 1,27 16-1,1 2-32,233 177 525,-235-178-333,133 80 199,-85-56-238,-67-36-96,0 1 0,-1 0 0,-1 2 0,0 0 0,25 36 0,-23-29-103,3 7 20,7 8 4,-3-12-16,-23-25-7,1 1 1,-1 0-1,0 0 1,8 9-1,4 6-693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09.1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43 870 8026,'-36'83'2634,"29"-67"-502,15-22-1139,6-7-1026,155-144 537,-114 101-213,121-94 0,-63 74-40,-23 16 471,131-114 0,-136 92-356,-37 34-294,1 2 0,76-53 1,-120 97-203,-10 7-460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5.49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21 325 9578,'-9'-2'5839,"4"-5"-4297,2-19-2067,3 21 867,-2-14-251,1 11-37,1 0 0,0 1 0,0-1 1,1 0-1,-1 1 0,2-1 0,-1 1 1,1-1-1,5-11 0,7-30 640,-10 33-266,0 0 0,2 0 0,0 1 0,11-23 0,-14 28-317,-3 9-107,0 0 0,0 1 1,0-1-1,0 0 0,0 0 1,0 0-1,1 1 0,-1-1 1,0 0-1,0 0 0,1 1 1,-1-1-1,0 0 0,1 0 1,-1 1-1,1-1 0,-1 0 1,1 1-1,-1-1 0,1 1 1,-1-1-1,1 1 0,1-2 1,-2 2 8,20 53 191,-13-36-184,3 8 17,-1 0 1,-1 1-1,5 28 0,-4-2 36,18 61 0,-22-98-61,0 0-1,2 0 0,-1 0 1,2 0-1,0-1 0,1-1 1,0 1-1,15 15 1,-22-27-9,0 1 0,0-1 0,0 0 1,0 0-1,1-1 0,-1 1 0,1 0 1,-1-1-1,1 0 0,0 1 0,0-1 1,-1 0-1,1 0 0,0-1 0,0 1 1,4 0-1,-5-1 1,1-1 0,-1 1 0,1-1 0,-1 1 1,0-1-1,1 0 0,-1 0 0,0 0 0,0 0 0,1 0 1,-1-1-1,0 1 0,0 0 0,-1-1 0,1 0 0,0 1 0,0-1 1,-1 0-1,1 0 0,-1 0 0,3-4 0,8-12 21,-1-1-1,0 0 0,-1 0 1,-1-1-1,-1-1 0,-1 1 1,-1-1-1,-1 0 0,0-1 1,-2 0-1,1-32 0,-4 12-4,-1 14 11,2-29 0,0 51-23,-1 0 1,0 0 0,-1 0 0,1 0 0,-1 1-1,0-1 1,-1 0 0,0 0 0,-3-7 0,5 13-1,0-1 0,0 1 0,-1 0 0,1 0 0,0-1 0,0 1 0,0 0 1,0-1-1,0 1 0,0 0 0,0-1 0,-1 1 0,1 0 0,0-1 0,0 1 0,0 0 1,0-1-1,0 1 0,1 0 0,-1-1 0,0 1 0,0 0 0,0 0 0,0-1 0,0 1 1,0 0-1,0-1 0,1 1 0,-1 0 0,0-1 0,0 1 0,0 0 0,1 0 0,-1 0 1,0-1-1,0 1 0,1 0 0,-1 0 0,0 0 0,0-1 0,1 1 0,-1 0 0,0 0 1,1 0-1,-1 0 0,0 0 0,1 0 0,-1 0 0,0 0 0,1-1 0,-1 1 1,0 0-1,1 1 0,30 2 467,-14 0-503,13 1 98,1-1-1,36-2 0,39-6-414,-91 5-1252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7.4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55 1149 8194,'-46'6'2518,"46"-6"-2492,0 0 1,0 0 0,-1 0 0,1 0 0,0 0 0,0 1 0,0-1 0,0 0-1,-1 0 1,1 0 0,0 0 0,0 0 0,0 0 0,-1 0 0,1 0-1,0 0 1,0 0 0,0 0 0,-1 0 0,1 0 0,0 0 0,0 0-1,0 0 1,-1 0 0,1 0 0,0 0 0,0 0 0,0 0 0,-1 0-1,1 0 1,0 0 0,0 0 0,0-1 0,0 1 0,-1 0 0,1 0 0,0 0-1,0 0 1,0 0 0,0-1 0,0 1 0,0 0 0,-1 0 0,1 0-1,0 0 1,0-1 0,0 1 0,0 0 0,0 0 0,0 0 0,0-1-1,0 1 1,0 0 0,0 0 0,0-1 563,1-16 2528,1 6-3028,0 1 0,0-1 0,0-20 1,2-27-24,-4 55-64,3-20 75,-1 1-1,-2-39 1,-1 47-55,1 0 1,1 0-1,3-21 1,-1 21-9,-2-1 0,0-27 1,6 3 149,-4 36-171,1 2 1,0-1-1,0 0 0,0 1 0,0-1 0,0 1 0,8-1 1,10-2-3,1 1 0,25 1 0,-41 2 6,0 0 0,0 1 0,-1-1 0,1 2 1,-1-1-1,1 1 0,-1 0 0,11 4 0,13 5 4,-9-7 13,0 0 1,1-1-1,31-1 0,-49-2-10,1-1 0,-1 1-1,0-1 1,1-1 0,-1 1 0,0 0-1,0-1 1,0 0 0,0 0-1,0 0 1,0-1 0,-1 1 0,1-1-1,-1 0 1,0 0 0,0 0-1,5-7 1,0 1 4,-1-1 0,0 0-1,-1-1 1,0 1 0,5-15 0,-6 9-2,0 0 0,-1-1 0,-1 1 0,1-18 0,-3 17-5,2-1 0,8-28 0,-7 33 3,-1 0-1,0 0 1,0-1 0,-1 1-1,-1-1 1,0 1 0,-1-1-1,-1 0 1,-3-21 0,2 25-5,0 1 0,1-1 0,0 0 0,1 1 0,0-1 1,1 0-1,0 1 0,3-14 0,5 9-3,-8 14 1,0-1 0,-1 1 0,1-1 0,0 0 1,-1 1-1,1-1 0,-1 0 0,1 0 0,-1 0 0,0 1 0,1-1 0,-1 0 0,0 0 1,1 0-1,-1 0 0,0 0 0,0 1 0,0-1 0,0 0 0,0-1 0,1 1-1,-1 1 0,1-1 0,0 1 0,-1-1 0,1 1-1,-1-1 1,1 1 0,0 0 0,-1 0 0,1-1 0,0 1 0,-1 0-1,1 0 1,0 0 0,0-1 0,-1 1 0,1 0 0,0 0 0,-1 0-1,1 0 1,0 0 0,0 1 0,-1-1 0,2 0 0,21 3-52,-14-2 49,-1 1 1,0 0-1,1 0 0,-1 1 0,13 6 1,0 0 0,1-1 3,-1 0-1,0 2 1,-1 1-1,0 0 1,-1 1-1,0 1 1,-1 1-1,24 24 1,-20-20-39,-16-14 33,-1 0 0,0 1 0,0 0-1,0 0 1,4 5 0,4 6 8,-11-13 4,0-1-1,0 1 1,0-1 0,0 1-1,0 0 1,0 0 0,1 5 0,1 0-5,-3-9 6,-1 1-1,0 0 1,0 0-1,0 0 1,0 0-1,0 0 1,0 0-1,0 0 1,0 0-1,0 0 1,0 0-1,0 0 1,0 0-1,0 0 1,0 0-1,0 0 1,0 0-1,0 0 1,0 0-1,1-1 1,-1 1-1,0 0 1,0 0-1,0 0 1,0 0-1,0 0 1,0 0-1,0 0 1,0 0-1,0 0 1,0 0-1,0 0 1,0 0-1,1 0 1,-1 0-1,0 0 1,0 1-1,0-1 1,0 0-1,0 0 1,0 0-1,0 0 1,0 0-1,0 0 1,0 0-1,0 0 1,0 0-1,0 0 1,0 0-1,0 0 1,1 0-1,-1-1 10,0 0 0,1 0 0,-1 0 0,0 0 1,1 1-1,-1-1 0,1 0 0,0 0 0,-1 0 0,1 0 0,0 1 0,-1-1 0,1 0 1,0 1-1,0-1 0,1 0 0,11-12 111,-7 2-88,1 0-1,0 1 0,11-13 0,-13 17-13,0-1 0,0 1 0,-1-1-1,1-1 1,-1 1 0,-1 0-1,0-1 1,0 0 0,2-8-1,3-9 114,31-89 202,-34 102-324,1-1 0,0 1 0,1 1 0,0-1 0,1 1 1,15-16-1,-20 25-296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28.4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83 130 7506,'-62'-46'3155,"58"42"-945,12 5-1355,6 2-519,-13-2-316,-1-1 1,0 0-1,0 0 1,0 0-1,1 0 1,-1 0-1,0 0 1,0 0-1,1 0 1,-1 0-1,0 0 1,0 0-1,1 0 1,-1 0-1,0 0 1,0 0-1,0 0 1,1 0-1,-1-1 1,0 1 0,0 0-1,0 0 1,1 0-1,-1 0 1,0 0-1,0 0 1,0-1-1,1 1 1,-1 0-1,0 0 1,0 0-1,0 0 1,0-1-1,0 1 1,0 0-1,1 0 1,-1 0-1,0-1 1,4-2 367,15-4-101,39-8 1,-31 10-179,-16 2-36,0 0 1,1 1-1,16 0 0,-2 0 63,-22 1-105,0 1-1,0 0 0,-1 0 0,1 1 0,0-1 0,0 1 0,0 0 1,0 0-1,-1 0 0,1 1 0,0-1 0,-1 1 0,1 0 0,-1 0 1,0 0-1,1 0 0,-1 0 0,0 1 0,0 0 0,-1 0 0,1-1 1,3 7-1,2 1 59,-2 1 0,1 0 0,-1 0 0,-1 1-1,7 18 1,-10-20-37,0 0 0,0-1 0,-1 1 0,0 0 0,-1 0-1,0 0 1,-1 0 0,-1 11 0,-1 9 51,1-6 32,-1-1 0,-1 0 0,0 0 0,-14 35 0,2-18 338,-33 61-1,41-88-343,0-1-1,-1 0 1,-1 0-1,-21 20 1,28-29-110,-4 5 31,-1-1 0,0 0-1,0-1 1,0 0 0,-1 0 0,-18 8 0,-9 6 35,29-15-52,0-1 0,-1 0-1,0 0 1,0-1 0,0 0 0,-9 2 0,16-4-29,0-1-1,1 0 1,-1 1 0,0-1-1,0 0 1,0 0 0,0 0-1,0 0 1,0 0 0,0 0-1,0 0 1,0 0 0,0 0 0,0 0-1,0 0 1,0-1 0,0 1-1,0 0 1,0-1 0,0 1-1,0 0 1,0-1 0,1 0-1,-1 1 1,0-1 0,0 1 0,1-1-1,-1 0 1,0 1 0,1-1-1,-1 0 1,0 0 0,1 0-1,-1 0 1,1 1 0,-1-1-1,1 0 1,0 0 0,0 0-1,-1-1 1,1-1 0,0 0 0,0 0 0,0 0 0,0 0-1,0 0 1,1 1 0,0-1 0,-1 0 0,1 0 0,0 0 0,0 1-1,3-6 1,6-4-3,0-1 0,0 1 0,1 1 0,1 0 1,0 1-1,1 0 0,17-11 0,1-1-2,-27 18 1,15-9-7,-1-1 0,31-33 0,1-8-2,106-90-1,71-27 26,-185 146-9,1 1 0,1 2 0,87-33 0,-127 55-40,16-8-495,-22 10-690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48.56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73 14 8786,'-7'-8'7110,"3"3"-3838,4 12-1948,31 146-1292,-27-133-25,0 0 0,-2-1-1,0 1 1,-1 0 0,-3 26-1,1 205 341,4-56 3,-2-96-151,0-48 29,-8 77-1,-15 112 309,7-40-380,11-138-134,-6 25 16,5-54-15,2 0 1,1 39-1,4-45-15,-1-11-4,0 0 0,-1-1-1,-1 1 1,-3 17 0,2-18 1,1 0 0,0 0 1,1 0-1,3 22 1,-2-25 0,-2-8-2,1-1 1,0 0-1,-1 0 0,1 1 1,-1-1-1,0 0 0,0 0 1,0 0-1,0 0 0,-1 0 1,1 0-1,-1 0 0,-3 3 1,3-3 10,1-1 1,-1 1 0,1-1-1,-1 1 1,1-1 0,0 1-1,0 0 1,0 0 0,0-1-1,1 1 1,-1 0 0,1 0-1,-1 3 1,2-4 7,-1 18 116,0-19-129,0-1-1,0 1 1,0-1 0,0 1 0,0 0 0,0-1-1,0 1 1,0-1 0,0 1 0,0-1 0,0 1 0,0-1-1,-1 1 1,1-1 0,0 1 0,0-1 0,-1 0-1,1 1 1,0-1 0,0 1 0,-1-1 0,1 0-1,-1 1 1,1-1 0,0 1 0,-1-1 0,1 0-1,-1 0 1,0 1 0,1-1 163,6 1-217,27 4 53,-17-2-2,0-1 1,0-1-1,20 0 0,85 5 13,-97-6-16,1-1 0,-1 0 1,44-10-1,-38 5-1,36-2-1,86 6 8,84-6-5,-2-3-3,-5 1 5,27 11-2,-3 0-3,-193-5-1,81-8 7,-128 11-5,1 0 0,-1 1 0,25 3 0,21 0 8,282-10-2,-221 4 6,132 7-7,-77-3 0,-138 3-6,-29-3 1,0 0 1,0 0-1,0-1 0,0 0 1,1 0-1,10-3 0,-19 3-2,0 1-1,0-1 0,1 0 0,-1 0 0,0 0 1,0 0-1,0 0 0,0 0 0,0 0 0,1 0 0,-1 0 1,0 0-1,0 0 0,0 0 0,0 0 0,1 0 1,-1 0-1,0 0 0,0 0 0,0 0 0,0 0 1,0-1-1,1 1 0,-1 0 0,0 0 0,0 0 0,0 0 1,0 0-1,0 0 0,0 0 0,0 0 0,1 0 1,-1-1-1,0 1 0,0 0 0,0 0 0,0 0 1,0 0-1,0 0 0,0-1 0,0 1 0,0 0 0,0 0 1,0 0-1,0 0 0,0 0 0,0-1 0,0 1 1,0 0-1,0 0 0,0 0 0,0 0 0,0-1 1,0 1-1,0 0 0,0 0 0,0 0 0,0 0 0,0 0 1,0-1-1,-1 1 0,1-1-28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49.6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96 8778,'22'-78'3201,"-18"67"-1924,-2 5 5164,-2 19-5740,7 10-704,2 10 15,-1 0-1,6 51 1,-10-55 26,2-1 1,11 30-1,-8-28-4,-1 0 8,-5-19-36,0 0-1,0 0 1,1 0 0,0-1 0,1 1 0,8 11 0,-8-13 2,1 0-1,-1 0 1,-1 1 0,0 0 0,0 0 0,-1 0 0,4 19-1,-6-24 2,0 0 1,0 0-1,1 0 0,-1 0 0,1 0 0,0-1 0,1 1 0,2 3 0,-5-8-22,0 0 1,-1 0-1,1 0 1,0 0-1,0 0 1,0 0-1,-1 0 1,1-1-1,0 1 1,0 0-1,-1 0 1,1 0-1,0 0 1,0 0-1,-1 0 1,1 0-1,0 0 1,0 0-1,-1 1 0,1-1 1,0 0-1,0 0 1,0 0-1,-1 0 1,1 0-1,0 0 1,0 0-1,-1 0 1,1 1-1,0-1 1,0 0-1,0 0 1,0 0-1,-1 0 1,1 1-1,0-1 1,0 0-1,0 0 1,0 0-1,0 1 1,0-1-1,-1 0 1,1 0-1,0 1 1,0-1-1,0 0 1,0 0-1,0 1 1,0-1-1,0 0 1,0 0-1,0 1 0,0-1 1,0 0-1,0 0 1,0 1-1,1-1 1,-1 0-1,0 0 1,0 0-1,0 1 1,0-1-1,0 0 1,1 1-1,-4-2-1471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0.1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651 78 7906,'64'-70'2891,"-56"62"-1362,-7 10-808,-2-1-617,1-1 0,0 1 1,-1 0-1,1-1 0,-1 1 0,1-1 0,-1 1 0,1-1 0,-1 1 0,0-1 0,1 0 0,-1 1 0,0-1 0,1 0 0,-1 1 0,0-1 0,1 0 0,-2 0 1,1 1-47,0-1 1,0 1-1,1-1 0,-1 1 1,0 0-1,0-1 1,0 1-1,1 0 1,-1-1-1,0 1 1,0 0-1,1 0 1,-1 0-1,1 0 1,-1-1-1,1 1 1,-1 0-1,1 0 1,-1 1-1,-1 2 125,-21 30 382,-85 79 548,72-74-656,-131 138 945,144-152-1288,-28 38 0,-16 18-20,38-51-50,-2-2 0,-1-1-1,-47 31 1,68-51-25,10-6-17,0 0 0,0 0 0,0 0 0,0-1-1,0 1 1,0 0 0,-1-1 0,1 1-1,0-1 1,0 1 0,-1-1 0,1 0-1,0 1 1,0-1 0,-1 0 0,1 0-1,0 0 1,-1 0 0,-1 0 0,-7 3-1043,8-3-420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0.71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102 49 9394,'-7'-43'3110,"6"38"-228,1 6-1501,3 16-1309,3 18-227,-2-12 164,0-1 37,0 1-1,-2 1 1,0 26 0,-7 9 594,-22 107 0,13-96-217,3-13-64,-6 43 102,13-60-377,-2 0 0,-11 42 0,16-79-105,2-2-2,-1-1 0,-1 1 0,1-1 0,0 1-1,0-1 1,0 1 0,0-1 0,0 1 0,0-1-1,0 1 1,-1-1 0,1 1 0,0-1 0,0 1 0,-1-1-1,1 0 1,0 1 0,-1-1 0,1 1 0,-1-1 0,1 0-1,0 1 1,-1-1 0,1 0 0,-1 0 0,1 1-1,-1-1 1,1 0 0,-1 0 0,1 0 0,-1 1 0,0-1-1,-6 0-1349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1.3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51 6865,'79'-44'3185,"-78"43"-2983,0 1 0,1-1-1,-1 0 1,0 1 0,0-1-1,1 1 1,-1-1 0,0 1-1,1 0 1,-1 0 0,0-1-1,1 1 1,-1 0 0,0 0-1,1 0 1,1 1 0,-3-1-184,0 0 0,0-1-1,0 1 1,0 0 0,-1 0 0,1 0 0,0 0 0,0 0 0,0 0 0,0 0 0,0 0-1,-1 0 1,1 0 0,0 0 0,0 0 0,0 0 0,0 0 0,0 0 0,0 0-1,-1 0 1,1 0 0,0 0 0,0 0 0,0 0 0,0 0 0,0 0 0,-1 0-1,1 0 1,0 1 0,0-1 0,0 0 0,0 0 0,0 0 0,0 0 0,0 0-1,0 0 1,-1 0 0,1 0 0,0 1 0,0-1 0,0 0 0,0 0 0,0 0 0,0 0-1,0 0 1,0 0 0,0 1 0,0-1 0,0 0 0,0 0 0,0 0 0,0 0-1,0 0 1,0 1 0,0-1 0,0 0 0,0 0 0,0 0 0,0 0 0,0 0-1,0 0 1,0 1 0,0-1 0,0 0 0,1 0 0,-1 0 0,0 0 0,0 0-1,0 0-11,-1 1 0,1-1 0,0 0-1,-1 0 1,1 0 0,0 0 0,-1 0-1,1 0 1,0 1 0,-1-1-1,1 0 1,0 0 0,0 0 0,-1 1-1,1-1 1,0 0 0,0 0-1,-1 1 1,1-1 0,0 0 0,0 1-1,0-1 1,-1 0 0,1 1-1,0-1 1,0 0 0,0 1 0,0-1-1,0 0 1,0 1 0,0-1-1,0 0 1,0 1 0,0-1 0,0 0-1,0 1 1,2 22-22,0-10 39,4 55 85,-6-63-62,0 1-1,0 0 1,0-1-1,-1 1 1,0 0 0,0-1-1,0 1 1,-1-1-1,0 0 1,0 1-1,-4 6 1,3-6 40,0 1-1,1 0 1,-1 0-1,0 7 1,-6 13 151,7-21-187,0 0 1,0 0 0,1 0 0,-1 0 0,0 12 0,9 23 87,-7-40-133,0 0-1,0 1 1,0-1 0,0 0-1,0 1 1,0-1 0,-1 0-1,1 0 1,0 1 0,-1-1-1,1 0 1,-1 0-1,1 0 1,-1 1 0,0-1-1,1 0 1,-1 0 0,0 0-1,0 0 1,0 1-1,-5 4-22,2 2-318,-9-6-410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1.81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52 101 7570,'-4'-47'3054,"4"46"-2946,0 1 1,0-1-1,0 1 1,0-1-1,0 1 1,0-1-1,0 1 1,0-1 0,0 1-1,0-1 1,0 0-1,0 1 1,0-1-1,0 1 1,1-1-1,-1 1 1,0-1 0,0 1-1,0 0 1,1-1-1,-1 1 1,0-1-1,1 0 1,-4 2 420,3-1-455,-1 0-74,1-1 0,0 1 1,0-1-1,0 1 0,0-1 1,0 1-1,0-1 0,0 1 0,0 0 1,0-1-1,1 1 0,-1-1 1,0 1-1,0 0 0,0-1 1,0 1-1,1-1 0,-1 1 1,0 0-1,0-1 0,1 1 1,-1 0-1,0-1 0,1 1 0,-1 0 1,0-1-1,1 1 0,-1 0 1,0 0-1,1-1 0,0 1 1,15-7-15,1 1 0,23-5 0,-28 8 6,-9 3 0,0-1 0,0 0 0,0 1 0,0-1 0,0 1 0,0 0 0,1 0 0,-1 1 0,0-1 0,0 0 0,0 1 0,0 0 0,0 0 0,0 0 0,-1 0 0,1 0 0,0 0 0,0 1 0,-1-1 0,4 4 0,3 0 6,39 27-2,-47-31 7,1 0 1,-1 1 0,0-1 0,0 0 0,0 0 0,0 1 0,-1-1 0,1 0 0,0 1 0,0-1 0,-1 1 0,1-1-1,-1 1 1,1-1 0,-1 1 0,0-1 0,1 4 0,1 7 42,0-2 112,-1 1 0,0 0 0,0 0 1,-1-1-1,0 1 0,-1 0 0,-3 14 1,3-19 4,0-2 0,0 0 0,0 0-1,0 0 1,-1 0 0,0 0 0,1 0-1,-5 5 1,3-4 133,0 0-1,1 0 1,-1 1-1,-2 10 0,-4 19 742,-7-4-8,7-3-304,8-23-589,0 0 0,0 0 0,-1 0 0,0 0 0,1 0 0,-2-1 0,1 1 0,-1-1 0,1 1 0,-1-1 0,0 0 0,-1 0 0,-4 4 0,5-4-52,0-1 0,-1 0 0,0-1 0,0 1 0,1 0 0,-1-1 0,-1 0 0,1 0 0,0 0 0,0-1 0,-1 0 0,1 1 0,-1-1 0,1-1 0,-9 1 0,8-1-90,-27 1 240,30-1-252,1 0-1,0 1 0,-1-1 1,1 0-1,0 0 1,-1 1-1,1-1 0,0 1 1,0-1-1,-1 1 1,1 0-1,0-1 0,0 1 1,0 0-1,0 0 0,0 0 1,0 0-1,0-1 1,0 2-1,-1 1 0,1-3-46,1 0-1,0 1 1,-1-1-1,1 0 0,0 1 1,-1-1-1,1 0 1,0 1-1,-1-1 0,1 0 1,-1 0-1,1 0 1,0 0-1,-1 1 0,1-1 1,-1 0-1,1 0 0,-1 0 1,1 0-1,0 0 1,-1 0-1,1 0 0,-1 0 1,1 0-1,-1 0 1,1 0-1,-1 0 0,1-1 1,0 1-1,-1 0 1,1 0-1,-1 0 0,1 0 1,0-1-1,-1 1 1,-23-8 1141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2.76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0 450 8018,'0'0'4587,"22"1"-1313,-17-2-3013,9-8 709,10-20-348,27-37-321,-48 62-269,-1-1 0,1 0 0,-1 0 0,0 1 0,0-1 0,0-1 0,0 1 0,0-6 0,2-7 99,1 4 7,-1-1 1,-1 1-1,-1-1 1,2-24-1,5-66 194,-9 105-389,1 2-63,48 106-36,-46-98 155,0 0 1,0 0-1,-1 0 1,0 0 0,0 16-1,5 18 42,-7-42-37,2 5 6,0 0 1,0 0 0,0 0 0,1 0-1,0-1 1,0 1 0,1-1 0,0 0-1,4 6 1,-7-14 27,-1 0 0,1 0 1,-1 0-1,1 0 0,0 0 0,0 0 0,0 0 0,0 0 1,2-3-1,-1 1-32,60-115 106,-52 96-77,16-46 0,-21 51-23,1 0 1,13-24-1,-7 15-16,1-3 49,-8 23-215,-3 11-245,11 85 234,20 211 115,-23-178 174,-10-106-464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09.8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67 1042 8042,'-57'36'2552,"48"-31"333,13-9-2232,19-14-697,138-114 598,34-28 115,-61 59 73,183-178 1,-254 214-701,113-106 8,-144 142-30,2 2 1,1 2 0,59-34-1,-77 49 1,-14 8-21,-9 5-49,-6 5-249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5.7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 73 7130,'-13'-1'4120,"11"-2"-1696,18-5-1082,32-5-1576,-14 5 498,-16 4-70,1 0 0,35-2-1,-39 5-165,1 1 81,0-1 1,1 0-1,-1-1 1,20-6-1,-32 7-79,0 0-1,0 0 1,1 0-1,-1 1 1,0 0-1,0-1 0,1 1 1,-1 1-1,0-1 1,0 1-1,1 0 1,-1-1-1,6 4 1,1-1-11,-5-2-10,1-1 1,-1 1-1,0-1 0,1 0 0,-1-1 0,0 1 1,1-1-1,-1 0 0,0-1 0,9-3 0,-8 3 7,0 0-1,0 0 1,0 1 0,0 0-1,0 0 1,0 0-1,13 2 1,25 8-8,-38-7-8,0 0 0,0 0 0,0-1 0,0 0 0,13-1 0,20 1 0,-26 0 14,0 0 0,1-2 0,-1 1 0,22-5 0,-34 4 10,16-1 34,55 5 378,-55-2-195,1 0 1,-1-1-1,28-3 0,-9 3-187,-20 0-37,-16 0 7,6 1-3,6 1-16,0 1 0,0 1 0,20 9 0,-19-8-5,5-1 10,-10-4-4,-8 0 65,26 11-4604,-5 0 5139,1-1 0,35 10 0,-18-4 172,-33-13-1044,0 0 1,0 0-1,-1-1 0,2 1 0,-1-2 0,0 1 0,12 1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5.9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8138,'122'31'3344,"-118"-26"-1935,-8-5-841,8 2 328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1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4905,'4'9'2649,"5"-2"-265,27 34-1144,-18-21-455,3 2-89,-10 5-176,5-4-112,-3 4-176,-11-25-72,-2 0-104,3 1-120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26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6577,'49'56'2985,"-33"-44"-1129,-11-8-1215,8 12-73,7 0-272,-24-14-112,4 9-120,0-8-40,-2-3-232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45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9202,'45'119'3553,"-38"-107"-2545,-10-1-432,3 3-80,7 1-240,-11-6-120,-1 0-480,10-2-264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61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9634,'54'158'3585,"-65"-149"-2721,6 2-464,1 0-248,4-2-104,2 0-504,3-2-224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75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8946,'29'178'3529,"-31"-145"-2433,2-1-400,-5-5-96,-2 2-296,10-2-128,-1-6-408,0-6-312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6.9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8706,'54'120'3641,"-66"-98"-1737,3-6-1520,9-2-120,-4-5-264,4 2-304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7.0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9362,'25'114'3593,"-30"-84"-2601,1-10-432,-3 7-96,7-7-232,-4-2-128,4 0-472,0-9-240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6:59.80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25 32 7154,'-6'-6'4518,"4"4"-4273,1 1 0,-1 0 0,1 0 0,0 0 0,-1-1 0,1 1 0,0-1 0,0 1 0,0-1 0,0 0 0,0 1 0,0-1 0,0 0 0,0-3 0,16 8 62,-1 0-171,-1 0 0,0 1 0,13 6 0,18 7 184,-42-17-297,-1 0-1,1 1 0,-1-1 1,1 0-1,-1 0 0,1 0 1,-1 0-1,1 0 1,-1 0-1,1-1 0,-1 1 1,1 0-1,-1-1 1,1 1-1,-1-1 0,1 0 1,-1 1-1,0-1 0,2-1 1,-1 1-1,0 0 0,-1 0-1,1 0 1,0 0 0,0 0 0,0 0 0,0 1 0,0-1 0,0 1 0,0 0 0,0-1-1,0 1 1,0 0 0,1 0 0,-1 0 0,0 1 0,2-1 0,-2 1-14,13 2 222,-1 1-1,17 7 0,-31-11-65,7 0-115,8 4-13,0-1 0,-1 2 0,0 0-1,28 14 1,-39-17-31,0-1 3,-1 0 0,0 0 0,0 1-1,0-1 1,0 1 0,0 0 0,0 0 0,0-1-1,2 4 1,-4-4 1,1-1 0,-1 0 0,0 0 0,0 0 0,1 1 0,-1-1 0,0 0-1,0 0 1,1 1 0,-1-1 0,0 0 0,0 0 0,0 1 0,0-1 0,1 0 0,-1 1-1,0-1 1,0 0 0,0 1 0,0-1 0,0 0 0,0 1 0,0-1 0,0 0 0,0 1 0,0-1-1,0 0 1,0 1 0,0-1 0,0 0 0,0 0 0,0 1 0,-1-1 0,1 0 0,0 1 0,0-1-1,0 1 1,1-1 0,0 1-1,-1-1 0,1 1 1,0 0-1,0 0 0,0-1 1,-1 1-1,1 0 0,0 0 1,-1 0-1,1 0 0,0 0 1,-1 0-1,1 0 1,0 2-1,1 0-12,15 28 37,-10-17-19,2-1 1,11 15 0,-13-20 2,0-1 0,1 0 0,-1 0 1,1 0-1,16 8 0,-12-6-9,-17-4 30,-1-1 0,6-3-11,0 0 0,0 0 0,0 0-1,0 0 1,0 1 0,0-1 0,0 0 0,0 0 0,1 0 0,-1 0 0,0 0 0,0 0 0,1 0 0,-1-1-1,1 1 1,-1 0 0,1 0 0,0 2 0,11 16-46,16 28 36,-19-31-17,-8-12 1,1-1 1,0 0-1,0 0 0,-1 0 0,2 0 0,2 3 0,-1-2 2,-1 1-1,0 0 1,0 0-1,0 0 1,0 0-1,-1 0 1,3 6-1,10 21 10,17 33-4,-2-11 0,-28-51-8,1 0 0,-1-1 0,1 0 0,0 1 0,0-1 0,0 0 0,4 2 0,2 1 0,11 14 0,29 27 0,-42-40 1,4 2-2,3-4 9,24 9 0,-17-6 1,39 18 0,-10 1-3,-46-24-1,0 0 0,-1-1-1,1 1 1,0-1 0,0 1 0,1-1-1,-1-1 1,0 1 0,5 0-1,-3-1 7,-1 1 0,1 0-1,-1 0 1,0 0-1,1 1 1,6 2 0,47 20 13,-55-23-15,1 1 0,-1-1 0,1 0 0,0 0 0,-1 0 0,1-1 1,0 1-1,0-1 0,0-1 0,-1 1 0,8-2 0,13 1 39,-14 3-29,0 0 1,21 7-1,9 3 28,-41-11-42,1-1-1,-1 0 1,1 0-1,-1 0 1,1 1-1,0-1 0,-1 0 1,1 0-1,-1 0 1,1 0-1,-1 0 1,1 0-1,0 0 1,-1 0-1,1 0 0,-1 0 1,1-1-1,-1 1 1,1 0-1,-1 0 1,1 0-1,-1-1 1,1 1-1,-1 0 0,1-1 1,-1 1-1,1 0 1,-1-1-1,0 1 1,1-1-1,-1 1 1,1 0-1,-1-1 0,0 1 1,1-2-1,7 3 59,44 8-32,-30-4-9,1-2-1,39 2 1,-53-5-20,-8 0-1,1 1 0,0-1 0,-1 0 1,1 0-1,0 0 0,0 0 0,-1 0 1,1 0-1,0-1 0,-1 1 0,1-1 0,0 1 1,-1-1-1,1 1 0,1-2 0,-2 1 5,0 0 0,0 0 0,0 1 0,0-1-1,0 0 1,1 1 0,-1-1 0,0 1 0,0-1-1,0 1 1,0-1 0,1 1 0,-1 0-1,0 0 1,0 0 0,1-1 0,0 2 0,25-3 83,-25 2-81,38-7 114,-7 3-75,31 0 44,-37 5-52,-20 0-25,0 0 1,0-1 0,0-1-1,0 1 1,14-4 0,-1 2 56,-18 2-48,1 0 0,-1 0 0,1 0 1,-1 0-1,1-1 0,-1 1 1,0-1-1,1 1 0,-1-1 1,0 0-1,1 0 0,-1 0 1,3-2-1,-5 2 162,4 0-172,0 0-1,0 1 0,0-1 0,0 1 0,0 0 1,7 1-1,-8-1-2,65-5 502,-61 5-471,-1-1-1,1 1 1,0-2-1,8-1 1,31-7-7,7 4-14,-49 5-16,1 1 1,-1-1 0,0-1 0,1 1 0,-1-1 0,4-2 0,-7 4-2,0-1 1,1 0 0,-1 1 0,0-1 0,1 1 0,-1-1-1,1 1 1,-1 0 0,0-1 0,1 1 0,-1 0 0,1 0-1,-1 0 1,1 0 0,-1 0 0,1 0 0,-1 1 0,1-1 0,-1 0-1,3 2 1,-2-1-47,-2-1 37,0 0-1,0 0 1,1 0 0,-1 0-1,0 1 1,0-1 0,0 0-1,1 0 1,-1 0 0,0 0-1,0 0 1,1 0 0,-1 0-1,0 0 1,0 1 0,1-1-1,-1 0 1,0 0 0,0 0-1,1 0 1,-1 0-1,0 0 1,0 0 0,1 0-1,-1-1 1,0 1 0,0 0-1,1 0 1,-1 0 0,0 0-1,0 0 1,0 0 0,1 0-1,-1 0 1,0-1 0,0 1-1,0 0 1,1 0 0,-1 0-1,0-1 1,0 1-1,0 0 1,0 0 0,0 0-1,1-1 1,-1 1 0,0 0-1,0 0 1,0-1 0,0 1-1,0 0 1,0 0 0,0 0-1,0-1 1,0 1 0,0 0-1,0 0 1,0-1 0,0 1-1,0 0 1,0 0-1,0-1 1,0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10.58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25 1100 6529,'-25'33'2818,"25"-33"-2788,0 0 0,0 1-1,0-1 1,0 0 0,0 0 0,0 0 0,0 0 0,0 0 0,0 1-1,1-1 1,-1 0 0,0 0 0,0 0 0,0 0 0,0 0 0,0 1 0,0-1-1,0 0 1,0 0 0,1 0 0,-1 0 0,0 0 0,0 0 0,0 0-1,0 0 1,0 0 0,1 0 0,-1 0 0,0 0 0,0 1 0,0-1 0,0 0-1,1 0 1,-1 0 0,0 0 0,0 0 0,0 0 0,0-1 0,0 1-1,1 0 1,-1 0 0,0 0 0,0 0 0,0 0 0,0 0 0,1 0 0,-1 0-1,0 0 1,0 0 0,0 0 0,0 0 0,0-1 0,0 1 0,0 0-1,1 0 1,25-13 728,321-228 1608,-269 176-1648,95-103 1,49-42-70,-116 127-543,-40 33 73,-2-2-1,90-96 0,-129 120-95,-15 19-169,-1-2-1,0 1 1,0-1-1,11-20 1,-19 27-520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7:02.0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37 495 8890,'-22'47'3081,"22"-46"-3021,0-1 0,0 1 0,0-1 0,0 1 0,-1-1 0,1 1 0,0-1 1,0 0-1,0 1 0,-1-1 0,1 1 0,0-1 0,0 0 0,-1 1 0,1-1 0,0 0 1,-1 1-1,1-1 0,-1 0 0,1 0 0,0 1 0,-1-1 0,1 0 0,-1 0 1,1 0-1,0 1 0,-1-1 0,1 0 0,-1 0 0,-4 0 6598,10 0-6362,56 9-42,-37-6-199,-1 0 1,1-1-1,23-2 0,24 2 91,-47-1-71,33-2 0,-26-4 6,7 0 16,-38 5-72,1 0 1,-1 0-1,1-1 1,-1 1 0,0 0-1,1 0 1,-1 0-1,1 0 1,-1-1 0,1 1-1,-1 0 1,0-1-1,1 1 1,-1 0-1,0 0 1,1-1 0,-1 1-1,0-1 1,0 1-1,1 0 1,-1-1 0,0 1-1,0-1 1,1 1-1,-1 0 1,0-1-1,0 1 1,0-1 0,0 1-1,0-1 1,0 1-1,0-1 1,1-27 147,0-4-167,2 7-2,0 8 1,-2-1-1,0-30 1,-1 41-1,0 0 0,0 1-1,1-1 1,2-7 0,-1 8-2,-1-1 1,0 1-1,-1-1 0,1-7 1,-6-20 4,-1-14-6,6 45-1,0 1-1,1-1 1,-1 1 0,0-1-1,1 1 1,0-1-1,-1 1 1,1-1-1,0 1 1,0-1-1,0 1 1,1 0 0,-1 0-1,0-1 1,3-1-1,0 0 1,0 0 0,-1-1 0,1 0 0,-1 0 0,0 0 0,0 0 0,-1 0 0,0 0 0,1-1 0,-2 1 0,1-1 0,-1 0 0,0 1 0,0-1 0,0-11 0,-1 16 1,0-1-1,0 1 0,0-1 1,0 1-1,1-1 1,-1 1-1,0-1 0,1 1 1,-1-1-1,1 1 1,-1-1-1,1 1 0,0-1 1,-1 1-1,1 0 1,0-1-1,0 1 0,0 0 1,0 0-1,0 0 1,0 0-1,0 0 0,1 0 1,-1 0-1,0 0 1,1 0-1,-1 0 1,0 1-1,1-1 0,-1 1 1,1-1-1,-1 1 1,1 0-1,2-1 0,14-6 8,-17 7-9,0-1 1,0 1 0,0-1 0,0 0 0,0 1-1,0-1 1,0 0 0,0 0 0,-1 0 0,1 1-1,0-1 1,-1 0 0,1 0 0,0 0 0,-1 0-1,1 0 1,-1 0 0,0 0 0,1 0 0,-1-1 0,0 1-1,0 0 1,0 0 0,1 0 0,-1 0 0,0 0-1,-1 0 1,1-1 0,0 1 0,0 0 0,-1-1-1,1-5 2,27 16 46,-6 6-32,26 27-5,-43-38-4,0 0-1,-1 1 0,0-1 1,0 1-1,0 0 1,-1-1-1,1 1 1,-1 1-1,0-1 0,-1 0 1,1 0-1,-1 1 1,0-1-1,0 9 0,1 0 4,2 9 10,-2-1 0,-1 2 0,-1-1 0,-1 0 1,-1 0-1,-1-1 0,-1 1 0,0 0 0,-13 31 1,12-38 31,0 0 0,1 0 0,-3 26 0,7-41-50,-1 4 31,0 0-1,0 1 1,-1-1 0,0 0 0,0 0-1,0 0 1,-1 0 0,1 0 0,-5 5-1,5-5 17,2-4-47,0-1 0,0 0 0,0 0 0,0 1 0,0-1 1,0 0-1,0 1 0,0-1 0,0 0 0,-1 1 1,1-1-1,0 0 0,0 0 0,0 1 0,0-1 0,-1 0 1,1 0-1,0 1 0,0-1 0,0 0 0,-1 0 0,1 0 1,0 1-1,0-1 0,-1 0 0,1 0 0,0 0 0,-1 0 1,1 0-1,0 0 0,-1 0 0,1 1 0,0-1 1,0 0-1,-1 0 0,1 0 0,0 0 0,-1 0 0,1 0 1,0 0-1,-1-1 0,1 1 0,0 0 0,-1 0 0,40-4 206,-32 3-204,0 0-1,1 1 1,-1-1-1,0 1 1,1 1-1,-1-1 1,0 1-1,8 3 1,-4-4 0,0 1 1,-1-1 0,1-1 0,0 0-1,0 0 1,-1-1 0,1-1-1,19-6 1,-13 4 4,-14 4-95,16-6 300,-19 6-253,0 1 0,1 0 0,-1 0 1,1 0-1,-1 0 0,0-1 1,1 1-1,-1 0 0,0-1 0,0 1 1,1 0-1,-1 0 0,0-1 0,1 1 1,-1 0-1,0-1 0,0 1 1,0-1-1,0 1 0,1 0 0,-1-1 1,0 1-1,0-1 0,0 1 0,0 0 1,0-1-1,0 1 0,0-1 1,0 1-1,0 0 0,0-1 0,0 1 1,0-1-1,0 1 0,0 0 0,-1-1 1,1 1-1,0-1 0,0 1 1,0 0-1,-1-1 0,-6-6-2794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7:02.67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14 8738,'14'-5'1294,"9"-3"-508,-23 8-649,1 0 0,-1 0 1,0 0-1,0-1 1,1 1-1,-1 0 1,0 0-1,1 0 0,-1 0 1,0 0-1,1 0 1,-1 0-1,0 0 1,0 0-1,1 0 1,-1 0-1,0 0 0,1 1 1,-1-1-1,0 0 1,0 0-1,1 0 1,-1 0-1,0 0 0,0 1 1,1-1-1,-1 0 1,0 0-1,0 0 1,1 1-1,-1-1 1,0 0-1,0 0 0,0 1 1,0-1-1,1 0 1,-1 0-1,0 1 1,0-1-1,0 0 0,0 0 1,0 1-1,0-1 1,0 0-1,0 1 1,-1 121 1146,-1-101-1069,-1 1 0,-1-1 1,-8 27-1,6-27-135,-4 30 0,8-37-1257,4-23 225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7:03.1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21 142 8802,'7'-94'3135,"-9"64"-550,2 30-2511,0 0 0,0-1 0,-1 1 0,1-1 0,0 1 0,0 0 0,0-1 0,0 1 0,0 0 0,0-1 0,0 1 0,0-1 0,0 1 1,0 0-1,0-1 0,1 1 0,-1-1 0,0 1 0,0 0 0,0-1 0,0 1 0,1 0 0,-1-1 0,0 1 0,0 0 0,0 0 0,1-1 0,-1 1 1,1-1-1,1 0-3,1 0 1,-1 0 0,1 0-1,-1 0 1,1 1 0,-1-1-1,1 1 1,0 0 0,-1-1-1,1 1 1,0 0 0,0 0-1,2 1 1,7-1 91,41 1 155,-49-1-289,-1 1 0,0-1 0,0 0 0,0 1 1,1 0-1,-1-1 0,0 1 0,0 0 0,0 1 0,0-1 1,0 1-1,-1-1 0,1 1 0,0 0 0,-1 0 0,1 0 0,-1 0 1,0 0-1,1 1 0,-1-1 0,0 1 0,-1-1 0,4 5 0,-1 3 48,0 0 0,-1 0-1,1 0 1,-2 0 0,3 15-1,-1-4 176,-3-15-137,0 0-1,1 0 1,-2 1 0,1-1-1,-1 0 1,0 1 0,0-1-1,-1 0 1,0 1 0,0-1-1,0 0 1,-1 0 0,0 0 0,0 0-1,-4 7 1,1-3 93,0 0 0,-1-1-1,0 1 1,0-1 0,-1 0 0,0-1 0,-1 0-1,0 0 1,-12 9 0,14-12-107,-1 0 1,0-1-1,-1 0 1,1 0-1,-1 0 1,0-1-1,0 0 0,0-1 1,0 0-1,-1 0 1,1-1-1,-16 1 1,23-1-192,0-1 0,0 0 1,0 0-1,0-1 1,0 1-1,0 0 0,0 0 1,0 0-1,0-1 0,0 1 1,0 0-1,1-1 1,-1 1-1,0 0 0,0-1 1,0 0-1,1 1 1,-1-1-1,-1 0 0,0-2-1847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17:03.9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0 343 9914,'72'19'3227,"-49"-9"74,-23-10-3240,1 0 1,-1 1-1,0-1 1,0 0-1,1 0 1,-1 0-1,0 0 1,0 1-1,1-1 1,-1 0-1,0 0 1,1 0-1,-1 0 1,0 0-1,0 0 1,1 0-1,-1 0 1,0 0-1,1 0 1,-1 0-1,0 0 1,1 0-1,-1 0 1,0 0-1,0-1 1,1 1-1,-1 0 1,0 0-1,0 0 1,1 0-1,-1 0 1,0-1-1,0 1 1,1 0-1,-1 0 1,0 0-1,0-1 1,0 1-1,1 0 1,-1 0-1,0-1 1,0 1-1,0-1 1,6-4-86,12-12 309,0-1 0,-1 0 0,24-36-1,-40 52-268,6-7 58,-1 0 1,-1-1-1,0 0 0,0 0 1,-1 0-1,0 0 0,-1-1 0,0 0 1,-1 1-1,2-23 0,2-5 211,-5 33-241,-1 1 1,0-1 0,0 1 0,0-1 0,-1 0 0,1 1-1,-2-6 1,-1-6 85,3 11 336,2 14-311,6 26-36,-3 1 118,-2-1 0,-1 62 0,1 0 261,0-25-235,-2-76-258,0 1-1,0-1 1,0 1-1,0 0 1,1-1-1,-1 1 1,3-4-1,8-18-4,-1 2-1,-5 11-1,-1 0-1,0 0 0,0-1 0,-1 0 1,3-21-1,-4 21-12,0 0-1,7-17 1,2-8-18,-7 21 20,-1 5 10,-1-1 0,0 1 1,0-15-1,-2 19 5,1-20-6,-2 28 5,0-1 0,0 0-1,0 1 1,0-1-1,0 1 1,0-1 0,0 1-1,0-1 1,0 0-1,0 1 1,0-1-1,0 1 1,-1-1 0,1 1-1,0-1 1,0 1-1,-1-1 1,1 1-1,0-1 1,-1 1 0,1-1-1,0 1 1,-1 0-1,1-1 1,-1 1 0,1 0-1,-1-1 1,1 1-1,-1 0 1,1-1-1,-1 1 1,1 0 0,-1 0-1,0 0 1,1 0 23,3 24 28,2-3-39,20 95 130,-23-101-56,-1 0-1,0 0 1,-1 22 0,-1-19 41,1 0 1,3 20-1,4 4 233,14 51-1,-18-68-247,-3-23-126,-1 0 0,1 0 0,0 0 0,0 0 1,1 0-1,-1-1 0,0 1 0,1 0 0,-1 0 1,1 0-1,-1 0 0,1-1 0,0 1 0,0 0 1,0-1-1,1 3 0,0-4-1082,-1-1-1065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421 196 7146,'36'-132'3463,"-33"96"121,-12 23-2004,3 6-847,2 6-607,1 1-1,-1-2 0,1 0 0,-2 2 1,1-1-1,1 1 0,-1 0 1,-1-2-1,2 2 0,-1 0 1,-1 0-1,2 2 0,-1-2 0,1 1 1,-2-1-1,1 2 0,1-2 1,-1 2-1,1-1 0,0 1 1,-1 0-1,1 1 0,-1-2 1,-3 4-1,-37 41-40,25-26-68,-2 0 10,1 1-1,1 2 1,2 0 0,0 0 0,-1 2 0,-16 41-1,20-33-5,-72 199 72,76-194-87,2-2-1,-1 2 0,4-1 0,0 57 0,5-69-4,-2 6-15,2-1 0,3 1 0,9 56-1,-8-78 3,-2 0 0,1 0 0,0 0-1,1 0 1,1-1 0,0 0 0,0 0-1,0 1 1,1-3 0,1 2 0,-1-1 0,1 0-1,0-1 1,0 1 0,0-1 0,1-1-1,10 7 1,4-2-7,0 0 0,1-2 0,-1 0 0,2-1 0,0-1 0,-2-1 0,2-2 0,0 1 0,0-3 0,2-1-1,-2 0 1,0-1 0,0-1 0,38-10 0,-31 6 41,0-2 0,0-2 0,-2 0 0,0-3 0,0 0 0,0-2 0,-1 0 0,-1-3 0,-1 0 0,37-33 0,-54 43-11,0-2-1,-1 0 1,1 0-1,-1 0 1,-1 0-1,0-1 1,-2-1-1,2 1 1,-2-1-1,-1 1 1,1-1-1,-2-1 1,4-22-1,-7 29-2,0-1 1,0 1-1,0-1 0,0 0 0,-2 3 0,2-3 1,-1 0-1,-1 1 0,0 1 0,-1-2 1,1 1-1,-1 1 0,1-2 0,-1 2 0,-1 0 1,-1-1-1,2 1 0,-1 0 0,-1 2 0,0-2 1,0 0-1,1 1 0,-3-1 0,2 2 1,0 0-1,0 0 0,-2-1 0,2 1 0,-9-2 1,0 0-3,-1 2 0,1 0 0,-1-1 0,-1 1 0,3 1 1,-3 1-1,1 1 0,-1 0 0,1 0 0,-1 1 0,3 3 1,-3-3-1,1 3 0,1 1 0,0-2 0,-1 2 0,1 1 1,0 1-1,1-1 0,1 1 0,-23 16 0,-2 7-24,1-1-1,0 3 0,3-1 1,0 3-1,-44 63 1,55-65 28,1-1 0,1 2 0,2 0 0,3 0 0,-1 3 0,3-2 0,1 3 0,-12 66 0,22-88-12,0 0 1,2 1 0,0-1 0,2 0 0,-2 1 0,3-1 0,-1 0 0,2 0 0,1 0 0,8 22 0,-7-25-14,0-2 0,1 1 0,0-1 0,0 0 1,2-2-1,-1 2 0,1-2 0,1 1 0,-1-1 1,1-2-1,0 3 0,1-3 0,-1-1 1,2 2-1,12 3 0,-3-2-3,-1-2-1,1-1 1,1 0 0,0-1-1,-1-1 1,1-1 0,1-1 0,-1-1-1,0 0 1,1-1 0,-3-3-1,2 1 1,30-10 0,-21 5 38,-2-2 0,2-2 1,-2-1-1,-1 0 0,-1-2 1,0-1-1,1-1 0,42-39 1,-63 51-6,0-3 0,2 2 1,-4-1-1,2-1 1,-1-1-1,0 3 1,-1-2-1,5-12 0,-10 18-3,2-1 0,-2 0 0,1 1-1,-1-1 1,0-1 0,0 3 0,0-2-1,0-1 1,0 1 0,0 1 0,0-1-1,0 0 1,-1 1 0,1-1 0,-2 0-1,2 1 1,-2-1 0,1 1 0,-1-1-1,2 1 1,-2-1 0,0 1 0,1-1-1,-1 1 1,-1 0 0,1 1 0,0-2-1,0 1 1,-1 0 0,1 1 0,-5-3-1,-1-2 21,-1 1-1,-1 0 0,1 0 1,1 0-1,-2 2 0,-1-1 1,1 1-1,1 0 0,-1 1 1,0 1-1,-1-1 0,1 0 1,0 2-1,-2 0 0,2 0 1,-1 2-1,1-2 0,0 2 1,-1 1-1,-9 2 0,4 1 13,3 1 0,-3 0-1,2 1 1,1 0 0,-1 2-1,0-2 1,2 4 0,-2-3-1,4 3 1,-2-1 0,2 1-1,-12 18 1,4-6-53,3 3 0,-1 1-1,4 0 1,0 0 0,0 1 0,4 1-1,-1-1 1,2 1 0,2 0 0,-3 39 0,6-41-3,0 0 1,4 0 0,0 0 0,-1 0 0,5-2 0,-1 2 0,2-2 0,-1 2 0,3-2-1,1 1 1,23 39 0,-25-53-14,1-2-1,1 1 1,1-1 0,-1 1-1,0-2 1,2 0-1,-1-1 1,2 0 0,-1 0-1,0-2 1,2 1-1,0-1 1,0-1 0,-1-1-1,3 0 1,-3 0-1,3-1 1,-1-1 0,-1-2-1,2 3 1,-1-4-1,0 1 1,1-1 0,28-5-1,-16 2 30,-2-2-1,-1 0 1,1-1-1,0-2 0,-2-1 1,2-1-1,-2-1 1,0-1-1,-2-1 1,0 0-1,1-2 1,-3-1-1,32-27 0,-45 35 14,-2 1-1,0 1 0,0-3 0,-1 3 1,1-2-1,-2-1 0,1 1 0,-1 0 0,0 0 1,-1-1-1,0 1 0,0 0 0,-1-2 0,-1 2 1,2 0-1,-2-2 0,-2 2 0,2-1 0,-3-12 1,1 16-4,2 0 0,-2 2 1,1-2-1,-1 0 0,0 0 1,1 0-1,-1 2 0,-2-2 1,3 2-1,-3-2 0,1 1 1,-1 1-1,1-2 0,0 2 1,-1 0-1,1-1 0,-1 1 1,-1 1-1,2-1 0,-3 1 1,1-1-1,2 1 0,-2 1 1,0-1-1,1 1 0,-1-1 1,0 0-1,0 2 0,0-1 1,-1 1-1,1 0 0,0 0 1,0 0-1,0 0 0,-5 1 1,4 1-19,0 0 1,-1-1 0,2 2-1,-2-1 1,1 1 0,0 1-1,0-1 1,1 0 0,0 1-1,0 0 1,0 0 0,0 1-1,0-2 1,1 2 0,-6 6-1,-54 87-133,63-97 136,-25 47-25,2 1-1,2 1 1,3 1 0,-21 80-1,33-98 31,0 0 1,4 2-1,0-1 0,1 1 0,2-2 1,2 1-1,1 1 0,11 44 0,-11-65-16,1 0 1,1 0-1,2 0 0,-2-1 0,2 0 0,1 0 1,-1 0-1,3-1 0,-1-1 0,1 1 1,1-1-1,-1 1 0,0-2 0,2 0 0,0-2 1,0 0-1,2 0 0,13 9 0,-15-12-6,0 0 0,0-2 1,0 0-1,0 0 0,0 1 0,2-3 0,-2 1 0,0 0 0,2-2 0,-2 0 0,2 0 1,-2-2-1,0 0 0,1 1 0,0-3 0,-1 1 0,0 0 0,0-2 0,0 2 0,0-4 1,-2 2-1,17-11 0,-9 4 38,-1-3 0,-2 2 0,2-2 0,-3 1 0,1-3 0,-1 1 0,-2-1 0,0-1 0,0 0 0,-1 0 0,-1-2 0,-2 0 1,-1 2-1,12-43 0,-15 45 2,-1 0 0,0-1 0,-1 1 0,-2-1 0,2-1 1,-2 2-1,-2-1 0,0 1 0,-1-2 0,0 1 1,-1 1-1,-1-1 0,0 2 0,-2-1 0,0 1 0,-1-1 1,-1 1-1,-18-26 0,25 38-14,-2 1 0,3-1 0,-1 1 0,0 0 1,0 1-1,-1-3 0,1 3 0,1-1 0,-3 0 0,2 1 1,-1-1-1,0 2 0,1-2 0,-2 1 0,1 1 0,1-2 0,-1 2 1,-1-1-1,3 1 0,-3 0 0,1 0 0,-1 0 0,1 0 1,1 0-1,-1 0 0,-1 1 0,1-1 0,1 0 0,-1 2 0,-1-2 1,3 1-1,-3 1 0,1 0 0,1-2 0,-1 1 0,1 1 0,-1 0 1,1 1-1,0-1 0,0-1 0,-3 4 0,-7 7-17,-2 1-1,4 2 0,-2-2 0,4 2 1,-18 27-1,-2 14-7,4 2 0,4 0 1,1 1-1,2 0 0,5 2 0,0 0 0,5 0 1,2 1-1,1-1 0,6 2 0,12 96 1,-11-128 11,4 1 1,0-3 0,1 1 0,3 1 0,1-3 0,0 2 0,27 40 0,-34-60-13,2 0 1,0-2 0,2 1 0,-2-1 0,1 0-1,1 0 1,-1-1 0,3-1 0,-3 1 0,18 8-1,-17-12-4,-1 0-1,-1-1 0,2 1 1,-1-1-1,1 0 0,-1-2 0,1 1 1,-1-1-1,1 0 0,0 0 1,-1 0-1,1-1 0,-1-1 1,-1 0-1,19-4 0,-9-2 15,2-1 0,-2-1 0,0 1 0,1-1 0,-3-2 0,0-1 0,1 2-1,-2-4 1,-1 2 0,1-2 0,-2 0 0,0 0 0,17-31 0,-1-2 45,-3-1-1,-1-2 1,25-77-1,-43 108-22,30-102 52,-34 111-51,0-1 0,0 1 0,-1-1 0,-1-1 0,0 1 0,-1 1 0,1-1 0,-6-14 0,6 24-10,-1 1 1,1-1-1,0-1 0,-2 1 1,2 1-1,-2-1 0,2 0 1,-1 1-1,1-1 0,-2 0 1,0 1-1,0-1 0,2 0 1,-1 1-1,-1 1 0,0-2 0,1 1 1,-1-1-1,0 2 0,0-2 1,1 2-1,-1-1 0,0 1 1,1-2-1,-5 0 0,3 2 3,-2 0 0,1 0 0,-1 0 0,2 0 0,-1 2 0,-1-2 0,2 2 0,-1-2 0,-1 1 0,2 1 0,-8 3 0,-6 3 9,2 2 1,-1 0-1,3 0 1,-27 23 0,11-5-2,3 3 1,1 0 0,1 2 0,1 1 0,3 1-1,-1 0 1,4 1 0,-14 39 0,2 9 3,3 4 1,-22 127 0,45-192-20,-1 0 1,2 2-1,1-2 0,1 0 1,1 2-1,5 26 1,-5-45-5,1 1 1,0 1-1,-1-1 1,1-1 0,2 1-1,-1-1 1,0 1 0,1-1-1,-1-1 1,1 2 0,1 0-1,0-3 1,0 1 0,0 0-1,0 0 1,1 0-1,-1 0 1,2-2 0,-2 2-1,2-1 1,0-1 0,-1 0-1,1 1 1,9 0 0,-4-2-24,1 0 1,-1-1 0,0 1-1,0-2 1,2-2 0,-2 2-1,0-1 1,2-1 0,-2-1-1,0 0 1,0-1 0,0 1-1,17-10 1,69-45-1345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5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2765 6033,'14'54'1291,"-2"-6"-384,-7-45 1281,-3-23 2219,-2 9-2878,0-19 772,0 29-2292,0 1-1,0 0 0,0-2 0,0 2 0,0-2 0,0 2 0,0 0 1,0-1-1,0 1 0,0-2 0,-2 2 0,2 0 0,0-2 0,0 2 1,0 0-1,-2-1 0,2 1 0,0 0 0,0-2 0,-2 2 0,2 0 1,0 0-1,0-1 0,-1 1 0,1 0 0,0 0 0,-2 0 1,2-2-1,-2 2 0,2 0 0,0 0 0,-1 0 0,1 0 0,-2 3-20,2 0 0,-2 1-1,2-1 1,0 0 0,0 1-1,0-1 1,0 0 0,0 1-1,0 0 1,2 0-1,0 2 1,-2-4 7,18 46-52,37 42-5,-51-88 59,-2 1-1,-1-1 1,3 1 0,-3-1-1,3 1 1,-1-1-1,-1-1 1,1 1 0,1 0-1,-1-1 1,1 1-1,-3-1 1,3 1 0,-1-2-1,1 2 1,-1-2-1,1 0 1,-1 1-1,0-1 1,1 0 0,1 0-1,-2 0 1,1 0-1,6-1 1,-1-3 1,1 1 1,0 0-1,-1 0 0,1-2 1,14-8-1,-19 9 4,32-19 13,-3-1 0,-2-1 0,1-3 1,-2 0-1,0-2 0,-4-1 0,1 0 0,23-40 0,-6 2 25,-4 0-1,-5-4 0,36-89 0,-56 120 11,-1 0 0,-3-1-1,12-67 1,-22 96-9,0 3 1,-1-1-1,-1-1 0,0 2 1,0-1-1,-1-1 1,-1 2-1,0-1 1,-1-1-1,-1 1 1,1 1-1,-1-1 0,-1 1 1,0 1-1,0-2 1,-2 3-1,-13-21 1,14 25-18,3 0 0,0 2 0,-3 0 1,1-2-1,0 1 0,0 1 0,0 0 1,0-1-1,-1 3 0,1-3 0,0 3 1,-2-1-1,2 1 0,0-1 0,-2 0 1,2 2-1,-2-1 0,-10 1 0,10 0-9,-1 1-1,1 1 0,0 0 0,-2-1 1,2 2-1,0 1 0,1-1 0,-1 0 1,0 1-1,0-1 0,0 2 0,2 0 1,-7 5-1,-2 1-14,4 1-1,-2 1 1,2-2-1,-1 3 1,1 0-1,1 0 1,1 0 0,1 1-1,0 0 1,0 0-1,2 1 1,-7 30-1,10-29-9,2 1-1,0-2 0,0 2 0,2 0 0,0-1 1,1 1-1,1-2 0,1 1 0,0-1 0,2 1 1,-2-1-1,14 20 0,-16-29 4,2 1 1,1 0-1,-1-1 1,0 0-1,0-1 1,2 1-1,0-1 1,-2 1-1,4-2 1,-3 1-1,1-1 1,2 0-1,-2 0 1,1-1-1,1-1 1,-2 0-1,1 0 1,3 1-1,-3-3 1,1 3-1,-1-3 1,1-1-1,1 2 1,-1-2-1,15 0 1,0-5 8,0 0 0,0-1 0,-2-1 0,2-3 1,-1 2-1,-1-2 0,-2-2 0,1 1 0,0-2 0,28-25 0,17-15 41,93-101 0,28-60 26,-159 178 8,-4-1-1,0 0 1,-2-1 0,23-58-1,-42 90 18,1-3 0,-3 1-1,3-2 1,-2 2-1,-1 0 1,1 0 0,0-1-1,-2 0 1,0 0-1,0 1 1,0-2 0,-2 2-1,0 0 1,1-2-1,-1 2 1,0 0 0,-1-1-1,-1 1 1,1 0-1,-1 1 1,-1-1 0,2 0-1,-2 1 1,0 1-1,-2-3 1,-9-7 0,-1 0 75,-2 1 1,2 0 0,-2 2-1,-1 0 1,-29-14 0,39 22-172,0 0 1,0 0-1,-2 2 1,1 0-1,-1 0 1,2 1-1,-2 0 1,0 1-1,0-1 1,2 2-1,-2 0 1,-21 2 0,30-1-16,-3 1 1,1 0 0,2-1 0,-2 1 0,1 0 0,-1-1 0,2 2 0,-2-1 0,1 1 0,1-1 0,-1 1 0,1 1 0,-1-1 0,1 0 0,-1 0 0,-1 7 0,-2-1-24,2 0 0,0 1 0,0 0 1,2 2-1,-1-2 0,-4 16 0,2 8-32,1-1 0,2 2 0,1 39-1,0-61 56,2 0-1,0 2 1,2-2-1,0 0 1,0 1-1,1-1 1,0 0-1,1 0 1,11 25-1,-11-35 9,-3 0-1,3 1 1,-2-1-1,1 0 1,0 1-1,1-1 1,-1-1-1,1 1 1,-1-2-1,1 3 1,-1-3 0,1 1-1,1 0 1,3 1-1,-1 0-4,2-1-1,-2-2 0,1 2 1,1-2-1,-2 1 1,1-1-1,1-1 1,-1 1-1,13-4 1,17-4-10,-1-2 0,-1-1 0,1-2 0,-1-1 0,0-2 0,-2-2 0,-1 0 0,-1-2 0,-1-1 0,0-2 1,29-30-1,-20 15 9,-3 0 0,-1-3 1,-1-2-1,-3 1 0,-3-5 1,1 1-1,25-61 0,-47 84 34,2 2 1,-3-2-1,7-30 0,-12 45 3,-1 0 0,1 0 1,-2 1-1,0-1 1,0 0-1,0-1 1,0 1-1,-2 2 1,1-3-1,-1 1 1,0 0-1,-1 1 1,-4-11-1,-3 3 49,-1-1 1,1 1-1,-2 0 0,0 1 0,-2 0 0,1 1 0,-1 0 0,0 2 0,-1-1 1,-23-11-1,31 18-92,0 2-1,0-2 1,-1 2 0,1-1 0,-2 3 0,1-3 0,-1 3-1,2-1 1,-1 0 0,-1 1 0,1 1 0,-1 0 0,0 0-1,1 0 1,-1 1 0,1-1 0,-1 2 0,2 0 0,-1 1-1,-1-1 1,0 1 0,3 0 0,-3 1 0,2-1-1,-10 7 1,10-4-9,0 1-1,2-1 0,-2 1 1,2 1-1,0-1 1,1 1-1,-1-1 0,2 1 1,-2 0-1,1 0 1,3 1-1,-3-1 0,2 0 1,1 2-1,-3 11 0,3 2-12,-1 0 0,0 0-1,2 2 1,7 39-1,-5-52 31,1-1-1,-1 1 0,1-1 1,2-1-1,-1 2 0,1-2 1,0 1-1,2-1 0,-2 0 1,2 0-1,0-2 0,2 2 1,-3-2-1,13 10 0,-10-13 1,-2 0 0,1 2 0,1-4 0,-1 2 0,1-2-1,0 2 1,-1-2 0,3-1 0,-3 1 0,2-1 0,-1-1 0,1 1 0,1 0-1,-3-2 1,2 0 0,-1 0 0,1-2 0,11-1 0,-4 0-13,0-2 1,-1 0 0,-1 0-1,2-2 1,-1 1 0,-1-3 0,-1 1-1,1-2 1,-1 0 0,0 1-1,-2-1 1,2-2 0,17-22-1,5-9-36,-2-2-1,50-88 0,-74 117 102,1-2 1,-3-1 0,1 0-1,-2 1 1,-1-2-1,0 0 1,-1 0-1,-2 1 1,4-34 0,-7 43 52,-2-1 1,2 1 0,-1-2 0,-3 2 0,2 0 0,-1-1-1,0 1 1,-1 0 0,-1 0 0,2 0 0,-3 1 0,0 0-1,0 0 1,0 0 0,-1 1 0,0 0 0,-2 0 0,2 1 0,-18-13-1,4 4-31,-3 1-1,2 2 1,-2 0 0,-50-19-1,62 28-92,-2 0 0,0-1-1,1 2 1,-1 1 0,0-1 0,-1 1-1,1 2 1,0 0 0,-1 0 0,1 0 0,-15 5-1,22-3 10,0 1 0,2-1-1,-2 1 1,0 1-1,2-1 1,0 2-1,-2-2 1,2 2 0,0-2-1,0 2 1,1 0-1,-1 0 1,0 0 0,-5 11-1,3-4-4,0-1-1,2 1 1,0 0 0,0-1 0,-1 1-1,-2 22 1,4-19 9,3 0 0,1 0 0,-2-1 0,2 1-1,2 0 1,-1 0 0,1 0 0,0-1 0,1 1 0,2 0 0,-1 0 0,3-2 0,-2 0 0,2 2 0,0-2-1,1 0 1,1-1 0,-1 1 0,1-2 0,13 12 0,-13-13 5,3-1-1,-2-1 1,2 0 0,0 0 0,0-1-1,0-1 1,0-1 0,2 2-1,-2-2 1,2-2 0,-1 2 0,1-3-1,0 1 1,0-1 0,1-1-1,-1 1 1,-1-2 0,1 0 0,0-2-1,1 1 1,-1-1 0,19-6-1,-8 0-32,-1-1 0,2-1 0,-2-1 0,0-1 0,-1-1 0,-1-2 0,0 1 0,35-34 0,-26 20 7,0-2-1,-4-1 1,-1 0-1,44-68 1,-63 86 61,2 0-1,-4 0 1,2-2 0,-2 2-1,0-2 1,-2 0 0,1 0 0,3-21-1,-7 26 33,0 2-1,0-2 1,-2 2 0,2 0-1,-2-2 1,1 2 0,-3-1-1,2 1 1,-1 0-1,0 0 1,-1-1 0,-1 1-1,2 0 1,-3 1 0,-6-11-1,-13-10 135,-1 2-1,-2 1 1,1 1-1,-4 1 0,2 1 1,-2 1-1,-2 3 1,-1 0-1,-38-15 1,63 29-180,-1 0 0,0 2 0,0-1 1,-1 1-1,1 0 0,0 1 0,-1-1 0,1 2 1,0 0-1,-16 2 0,23-1-13,-3-1 0,3 2-1,0-2 1,-1 2 0,1-1 0,-1 1-1,1 0 1,-1-1 0,1 1 0,-1 1-1,1-1 1,0 1 0,-1-1 0,2 1-1,-1-1 1,1 1 0,-1 0 0,1 0-1,0 1 1,1-1 0,-3 0 0,3 1-1,1-1 1,-2 0 0,0 1 0,0 0-1,2 0 1,0-1 0,-1 9 0,-1 1-35,2 2 0,0-1 1,2 1-1,-1-2 1,1 2-1,2 0 1,-1-2-1,0 2 1,11 19-1,15 14-399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6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95 283 7650,'-1'0'570,"-32"2"5442,16 4-4261,15-1-1774,-1 0 0,1 0 1,0 0-1,1 2 0,-1-3 1,0 1-1,2 0 1,-2 2-1,2 4 0,-1-4 182,-6 23-146,2-16-6,0 3 0,3-1 0,-2 1 1,3-1-1,-1 20 0,2-31-8,0-1-1,2-1 1,-2 0 0,1 1-1,1-1 1,-2 2-1,2-2 1,0 0-1,-1-1 1,1 1-1,0 1 1,1-1-1,-1 0 1,0-1-1,1 1 1,0 0-1,-1-1 1,7 5-1,-4-4-9,2 0-1,0 0 1,0 1-1,-1-3 1,1 1-1,0 1 1,0-1-1,15 1 1,7-3-28,2 2 1,-1-4 0,47-6 0,-76 8 38,37-5 20,-2 0 1,0-3-1,0 0 0,0-2 0,-1-2 0,-1-1 0,-1-2 0,1-1 0,-3-2 1,58-40-1,-82 52-6,0-3-1,0 1 1,0 0 0,-1 0 0,0-2 0,-1 2-1,0-2 1,0 0 0,-1 0 0,-1 0 0,4-11-1,-4 3 8,1 0 0,-1-1-1,-1 1 1,0 0-1,-2-29 1,0 43-10,-2 1 0,2 1 0,0-1 1,0 0-1,-2-1 0,2 1 0,-2 2 0,2-3 0,-1 1 0,-1 1 0,0-1 0,2 0 1,-1 1-1,-1-1 0,-2 1 0,3 1 0,-1-3 0,0 3 0,-1-1 0,1-1 1,0 1-1,-1 0 0,1 1 0,-1-1 0,-1 0 0,3 2 0,-3-1 0,1-1 0,1 2 1,-1-2-1,-1 2 0,1 0 0,1-1 0,-1 1 0,-1 0 0,1 0 0,-1 0 0,3 0 1,-3 1-1,1-1 0,-4 2 0,-9 1 64,3 1 0,-3-1 0,3 2 0,-1 0 1,-26 13-1,30-11-76,1-3 1,1 3-1,-1 0 1,2-1 0,-1 2-1,1-1 1,0 1-1,0 0 1,2 1 0,-2 1-1,2-2 1,0 2-1,0-2 1,-6 20 0,6-13-1,2-1 1,-1 3 0,1-1 0,1-1-1,1 2 1,1-3 0,1 34 0,1-38-1,0 0 0,-1-2 0,1 2 1,0-2-1,1 0 0,1 2 0,-1-1 1,2-1-1,-1 0 0,1-1 0,0 1 1,2 0-1,-2-1 0,2-1 0,8 9 1,-6-7-11,1-1-1,1-1 1,-1 1 0,2-2 0,-2 0 0,2 0-1,0 0 1,0-2 0,0 0 0,17 2 0,11 0-15,1-3 0,0-1 0,0-2 0,-1-2 0,1-1 0,40-11 1,-19-1 42,-2-4 1,-2-1 0,0-2 0,-1-4 0,0-2 0,63-44 0,-58 31 18,-2-1 1,67-62-1,-122 98-28,0 0-1,0-1 0,-1 2 0,1-1 1,-2-1-1,1 1 0,-1-1 0,0 0 1,-1 0-1,2-1 0,-3 3 0,-1-2 1,2-1-1,-2-1 0,2 2 0,-2 0 1,-2-8-1,2 12 1,-2 3 0,2-1 1,-1-1-1,1 1 0,-2 0 0,2-1 1,-2 1-1,0 1 0,2-1 0,-1 1 1,-1-1-1,0 0 0,1 1 0,-1-1 1,0 0-1,0 1 0,1-1 0,-1 0 1,0 2-1,-1-1 0,1-1 0,0 2 1,1-2-1,-3 2 0,-1-1 0,-76-11 22,-10 9-53,90 3 21,-3 0 0,3 0 0,-1 0 0,-2 0 0,3 0 0,-1 2 1,-1-2-1,1 0 0,0 1 0,0-1 0,-1 2 0,1-2 0,1 2 0,-1-2 0,0 1 0,0 1 0,1 0 0,-1-1 0,0 1 0,1-2 0,-1 1 0,0 1 0,-1 3 0,-8 7-12,-9 6-1,-1 0 1,2 0-1,0 2 1,2-1-1,0 3 1,2-1-1,1 2 0,-20 40 1,28-55 14,3 2 0,0-2 1,-1 2-1,2 0 0,-1-2 0,1 2 1,1 0-1,1 0 0,-2-1 1,2 1-1,0 0 0,2-2 0,-1 2 1,-1 0-1,4 0 0,-3 0 0,3-2 1,-1 2-1,1-2 0,-1 2 0,2-2 1,0 1-1,1-1 0,-1 0 0,2 0 1,10 12-1,-5-10-11,2 0 1,-2 0-1,1-2 0,1 0 1,0 0-1,0-1 0,1-1 1,-1 1-1,17 3 1,24 3-36,66 10 1,-85-18 39,-13-3 3,-1-1 0,0-1 0,1 0 0,-1-1 0,0-3 0,1 1 0,-1-2 0,-1 0 0,1-1 0,-2-3 0,1 1 1,0 0-1,-2-2 0,29-18 0,8-10 21,1-1 1,-4-4-1,65-64 1,-104 92-14,0-1 0,-2 1 0,0-1 0,-2-1 1,1-1-1,-1 0 0,-2 0 0,10-23 0,-18 37-3,1 3 0,-1-1 0,0 0-1,0 1 1,2-1 0,-2 0-1,0 1 1,0-2 0,0 1 0,0 0-1,0 1 1,0-1 0,-2 0 0,2-1-1,0 1 1,0 1 0,-1-1-1,1 0 1,-2 1 0,2-1 0,-2 1-1,0-1 1,2 0 0,-1 1 0,-1-1-1,2 0 1,-2 2 0,1-1-1,-1-1 1,0 0 0,0 2 0,-1-3-1,-2 1-6,0 1-1,0-1 0,-1 0 0,1 1 0,0-1 1,0 2-1,0-1 0,0 1 0,-2 0 0,2 0 1,0 0-1,-1 1 0,-7 1 0,-1 1 1,0 0 0,0 1 0,1-1-1,1 2 1,-2 0 0,2 1 0,0 1-1,0 0 1,0-1 0,0 2 0,2 1-1,-1-1 1,1 2 0,-14 13 0,14-8 4,-1 1 1,1 0-1,1 1 1,1-1-1,-1 1 1,2 1-1,2-2 1,0 2-1,0 1 1,2-1-1,1 1 1,0 0 0,0-1-1,2 0 1,0 1-1,6 24 1,-6-38-2,1 0 0,1 0 0,0 0 0,-1 0 0,1 0 0,0 0 0,0 0 0,1-2 0,-1 2 0,1 0 0,1-2 0,-1 0 0,0 2 0,1-1 0,6 4 0,-1-2-7,1 1 0,-1-2 0,1 0 0,0 0 1,1 0-1,-1-2 0,10 4 0,18 1-19,-2-2 1,0 1-1,55-2 0,-1-3 23,-1-6 0,0-2-1,0-6 1,119-27 0,-181 31 8,-1-1 1,2-1 0,-3-1-1,-1-1 1,2-1-1,-2-2 1,0 1 0,-1-3-1,23-21 1,16-19 50,87-109 0,-147 162-53,-1 1 1,1 0 0,0-1 0,-2 3 0,2-2-1,-2-1 1,1 1 0,-1 0 0,0-1 0,0 1 0,0 0-1,0-1 1,0 1 0,0 0 0,0 0 0,-1-1-1,1 1 1,-2 0 0,0 1 0,2-1 0,-2 0 0,1-1-1,-1 1 1,0 1 0,1-1 0,-1 0 0,0 1-1,-1-1 1,1 1 0,0 0 0,-1-1 0,1 2 0,-1-1-1,-1 0 1,3 1 0,-3-1 0,1 0 0,-1 1-1,3-1 1,-3 2 0,1-2 0,-1 2 0,1-1 0,-1 1-1,1 0 1,-1 0 0,1 0 0,0 0 0,-1 0-1,1 0 1,-1 0 0,3 1 0,-3-1 0,1 2-1,-1 0 1,1-2 0,-6 5 0,-73 44 13,75-42-14,0-1 0,0 1 1,2-1-1,0 3 1,0-1-1,0-2 0,0 3 1,1-1-1,1 0 1,-1 2-1,1-2 1,-1 0-1,3 2 0,-1-2 1,0 2-1,1 17 1,-3 6-2,2-27-1,1 1-1,-1 1 1,2-2 0,0 1 0,0 0 0,0-1 0,0 1 0,2-1-1,-1 1 1,-1 0 0,2-1 0,2 1 0,-3-1 0,1 1 0,1-1-1,1 1 1,-1-2 0,6 8 0,-4-8-3,2 2 1,0-1-1,0-1 0,-1 0 1,1 0-1,0 0 0,2 0 1,-2-2-1,1 0 0,1 1 1,-1-1-1,15 4 1,2-2-2,1-2 0,0-1 0,0-1 0,-1 1 1,1-4-1,0 1 0,-2-3 0,50-9 1,101-33 1,302-119 0,-456 152 10,-1 0 1,1-2-1,-2 1 0,0-1 0,-1-2 0,0-1 0,-1 0 0,-2 0 1,1-2-1,21-41 0,-35 60-5,0 1 1,-2-2-1,2 0 1,-2 1-1,0-1 0,1 1 1,-1-1-1,0 0 1,0 1-1,0-1 0,2-1 1,-2 1-1,0 0 1,0 1-1,0-1 0,-2 0 1,2 1-1,0-1 1,0 0-1,-1 1 0,1-1 1,0 1-1,-2-1 1,2 0-1,-2 1 0,2-1 1,-2 0-1,1 2 1,1-1-1,-2-1 0,0 0 1,2 2-1,-1-1 1,-1-1-1,0 2 0,0-2 1,1 1-1,-1 1 0,0-2 1,-1 1-1,-4-1 6,0-1 0,0-1-1,0 3 1,-1-1 0,1 0-1,0 1 1,0 1 0,0-2 0,-1 2-1,1 0 1,-10 2 0,17-2-8,-12 0 2,1 0 1,1 1 0,-2 1-1,2 1 1,-1-1 0,1 1-1,0 2 1,0-2 0,-1 2-1,1 0 1,1 0 0,-1 0-1,2 2 1,-1-1 0,0 1-1,1 1 1,-11 12 0,10-7 5,1 0 0,1 2 0,-2-2 1,4 2-1,-2 0 0,2 1 0,2-1 0,-1 0 1,1 1-1,1 1 0,0-2 0,1 1 1,1 0-1,0-1 0,1 2 0,1-1 0,2-1 1,-1 1-1,0-1 0,3 0 0,-1 0 0,2 0 1,-1-1-1,1 1 0,2-2 0,-1 2 1,1-3-1,1 1 0,1 0 0,1-1 0,-2-1 1,2-1-1,2 2 0,-2-3 0,1 0 1,29 15-1,35 6 80,0-4-1,4-1 1,-2-5 0,3-4 0,109 10 0,-109-21 1905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90 1060 5417,'-36'162'2109,"36"-160"-1985,0 0-1,0-2 1,0 1 0,0 1 0,0-2 0,-2 2 0,2-1 0,0 1 0,0-2 0,-1 2 0,1-1-1,0-1 1,-2 2 0,2-2 0,-2 1 0,2 1 0,-1-2 0,1 2 0,-2-2 0,2 1 0,-2-1 0,2 2-1,-2-2 1,1 0 0,1 2 0,-2-2 0,0 0 0,2 1 0,-1-1 0,-1 0 0,2 0 0,-2 0-1,0 0 1,1 0 0,1 0 0,-2 0 0,0 0 0,1 0 0,1 0 0,-2 0 0,0 0 0,2 0-1,-2 0 1,-1-1 0,-7-1 369,8 2-347,2 0-133,0 0-1,0-2 1,0 2-1,0 0 0,0 0 1,0 0-1,0-1 1,0 1-1,0 0 0,0 0 1,0 0-1,0-2 1,0 2-1,0 0 1,0 0-1,0-2 0,0 2 1,0 0-1,0 0 1,0 0-1,0-1 1,0 1-1,0 0 0,0 0 1,2 0-1,-2 0 1,0-2-1,0 2 1,0 0-1,0 0 0,0 0 1,1 0-1,-1 0 1,0-1-1,0 1 0,0 0 1,0 0-1,2 0 1,-2 0-1,0 0 1,0 0-1,0 0 0,2 0 1,-2 0-1,0 0 1,0 0-1,2 0 1,-2 0-1,0 0 0,0 0 1,0 0-1,1 0 1,-1 0-1,52-37 137,344-357 1048,-289 303-993,4 4 0,181-109-1,-275 186-198,43-31 116,-1-3 1,-3-2-1,-1-4 0,74-83 1,-36 44 539,-87 76-752,-7 8-615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74 1431 8026,'-62'137'2634,"50"-111"-502,26-36-1139,10-11-1026,266-237 537,-196 166-213,208-155 0,-108 122-40,-39 26 471,224-187 0,-233 151-356,-64 56-294,2 3 0,131-87 1,-206 160-203,-18 11-460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114 1714 8042,'-98'59'2552,"83"-51"333,22-14-2232,32-24-697,238-187 598,57-46 115,-104 96 73,314-292 1,-435 352-701,193-174 8,-247 233-30,3 4 1,2 3 0,101-56-1,-131 80 1,-25 14-21,-16 8-49,-9 8-249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11.26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38 956 8194,'-26'22'1822,"15"-13"-505,28-22-454,42-23 13,-3 2-410,-15 0 205,-1-2 1,54-64 0,-41 43-40,200-181 1002,25-27-1186,-139 111-411,-135 149-82,-3 4 14,-1 0-1,1 0 0,0 0 1,-1 0-1,1 0 0,0 0 1,0 1-1,0-1 1,0 0-1,-1 0 0,1 1 1,0-1-1,0 0 0,0 1 1,1-1-1,-1 1 0,0-1 1,0 1-1,1-1 0,1 6-886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9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43 1809 6529,'-43'54'2818,"43"-54"-2788,0 0 0,0 2-1,0-2 1,0 0 0,0 0 0,0 0 0,0 0 0,0 0 0,0 2-1,2-2 1,-2 0 0,0 0 0,0 0 0,0 0 0,0 0 0,0 1 0,0-1-1,0 0 1,0 0 0,1 0 0,-1 0 0,0 0 0,0 0 0,0 0-1,0 0 1,0 0 0,2 0 0,-2 0 0,0 0 0,0 2 0,0-2 0,0 0-1,2 0 1,-2 0 0,0 0 0,0 0 0,0 0 0,0-2 0,0 2-1,2 0 1,-2 0 0,0 0 0,0 0 0,0 0 0,0 0 0,1 0 0,-1 0-1,0 0 1,0 0 0,0 0 0,0 0 0,0-1 0,0 1 0,0 0-1,2 0 1,43-22 728,550-374 1608,-461 289-1648,163-170 1,84-68-70,-199 208-543,-69 55 73,-3-3-1,154-159 0,-221 198-95,-25 31-169,-3-3-1,0 2 1,1-2-1,18-33 1,-32 44-520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9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65 1573 8194,'-45'36'1822,"26"-21"-505,48-37-454,72-37 13,-4 3-410,-27 0 205,-1-3 1,92-105 0,-70 70-40,343-298 1002,43-44-1186,-238 183-411,-232 245-82,-6 6 14,-1 0-1,2 1 0,0-1 1,-2 0-1,2 1 0,-1-1 1,1 2-1,0-1 1,-1-1-1,-1 0 0,2 2 1,0-1-1,0-1 0,-1 2 1,3-2-1,-2 2 0,-1-1 1,1 1-1,1-2 0,3 10-886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1:53:43.39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77 1205 6905,'-63'60'2580,"63"-60"-2529,0 0 0,0 0 0,0 1 0,0-1 0,0 0 0,0 0 0,0 0 0,0 0 0,0 0 0,0 2 0,-2-2 0,2 0 0,0 0 0,0 0 0,0 0 0,0 0 0,0 1 0,0-1 0,-2 0 0,2 0 0,0 0 0,0 0 0,0 0 0,0 0 0,-1 0 0,1 0 0,0 0 0,0 0 0,0 0 0,0 0 0,-2 0 0,2 0 0,0 0 0,0 0 0,0 0 0,0 0 0,-2 0 0,2 0 0,0 0 0,0 0 0,0 0 0,0 0 0,-2 0 0,2 0 0,0 0 0,0 0 0,0-1 1,0 1-1,0 0 0,-1 0 0,1 0 0,0 0 0,0 0 0,0 0 0,0-2 0,0 2 0,0 0 0,0 0 0,0 0 0,-2 0 0,2-1 0,0 1 0,0 0 0,0-2 55,0 0 0,2 1 0,-2 1 1,0-2-1,0 0 0,0 1 0,1 1 1,-1-2-1,0 0 0,2 1 0,-2 1 0,0-2 1,2 0-1,-2 2 0,2-1 0,-1 1 1,1-4-1,84-71 458,-35 27-149,69-46-1,100-59 637,-70 53-277,263-232-1,18-75 249,-410 388-1175,-20 7-861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0.53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3 128 7890,'0'0'5826,"-3"-17"2086,4 11-7414,0 6-502,1-1 1,0 0-1,0 1 0,-1-1 0,1 1 1,0 0-1,0-1 0,0 1 1,0 0-1,2 0 0,16 0 4,262-28 0,-59 9 0,184-9-7,-207 25 5,57-2 11,-98 1-14,50-3 10,-146 6 4,-47 2 3,0-1 1,0-1-1,25-4 0,-37 5-316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2.61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48 64 5097,'-9'-10'4663,"-3"-7"-2282,-11-13 3264,23 30-5642,0 0-1,0 0 0,0 0 1,0 0-1,-1 0 0,1 0 1,0 0-1,0 0 0,0 0 1,0 0-1,0 0 0,-1 0 1,1 0-1,0 0 0,0-1 1,0 1-1,0 0 0,0 0 1,0 0-1,-1 0 0,1 0 1,0 0-1,0 0 0,0-1 1,0 1-1,0 0 0,0 0 1,0 0-1,0 0 0,0-1 1,0 1-1,0 0 0,0 0 1,0 0-1,0 0 0,0-1 1,0 1-1,0 0 0,0 0 1,0 0-1,0 0 0,0 0 0,0-1 1,0 1-1,0 0 0,0 0 1,0 0-1,0 0 0,0 0 1,0-1-1,0 1 0,1 0 1,-1 0-1,0 0 0,0 0 1,0 0-1,0 0 0,0 0 1,1-1-1,10 2-147,-10-1 143,1 1-2,1 0 1,-1-1 0,0 1 0,0 0 0,0 0 0,1 0 0,-1 0 0,0 0-1,0 0 1,-1 1 0,4 2 0,54 52-26,-19-14 15,22 18-4,3-2 0,86 60 0,1-5 32,-122-88-21,-2 2-1,47 56 1,45 60-8,-96-117 57,2-1 0,1-2 0,37 26 0,-62-48-53,8 9-987,-9-4-1035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4.39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91 1423 7922,'-39'0'2820,"38"0"-2674,0 0-1,0 0 0,0 0 0,0 0 1,0 0-1,0 0 0,0 0 1,0-1-1,0 1 0,0 0 0,0-1 1,0 1-1,0 0 0,1-1 1,-1 1-1,0-1 0,0 0 0,0 1 1,1-1-1,-1 0 0,0 1 1,1-1-1,-1 0 0,1 0 0,-1 1 1,0-1-1,1 0 0,-1-1 1,0-2 32,0 1 1,1-1 0,-1 0 0,1 1 0,0-1-1,0-4 1,0-5-260,-12-147 355,0 38-230,12 116-36,0 0 1,0 1-1,0-1 1,0 0 0,1 0-1,0 0 1,2-6 0,2-25-847,8 37 634,5 0 180,1 0-1,0 2 1,0 0-1,20 5 1,-8 1 38,0-1 0,1-2 0,0-1 0,48-1 0,-46-1-3,-30-1-9,1 0-1,-1-1 0,0 0 1,0 1-1,1-1 1,-1-1-1,0 1 1,0-1-1,1 1 0,-1-1 1,0-1-1,0 1 1,5-3-1,10-5-15,-17 8 13,1 1 1,-1-1 0,0 0-1,0-1 1,0 1 0,1 0-1,-1-1 1,-1 1-1,1-1 1,0 1 0,0-1-1,0 0 1,-1 0 0,1 0-1,1-3 1,15-24 60,-14 25-23,-1 0 0,0 0 0,-1 0 1,1 0-1,-1-1 0,1 1 0,-1-1 0,-1 0 1,1 0-1,-1 0 0,1 1 0,-2-1 0,1 0 1,0-1-1,-1 1 0,0-7 0,-5-24 122,1-47-1,4 46-140,-8-43 1,4 52-15,-1 6-1,1-1 0,2 1 1,0-1-1,1 0 0,4-35 1,-2 53-4,1 1-1,-1 0 1,1 0 0,0-1 0,4-6 0,-4 7-2,0 0-1,0 0 0,0 0 1,0 0-1,-1 0 1,2-5-1,-3 8-8,1-1 1,-1 0 0,1 1-1,-1-1 1,1 1-1,0-1 1,0 1 0,0-1-1,0 1 1,0-1-1,0 1 1,0 0 0,0 0-1,1 0 1,-1-1-1,0 1 1,1 0 0,-1 1-1,1-1 1,2-1-1,36-10-655,-32 11 427,-3 1 199,1 0 1,-1 1-1,0 0 0,0 0 1,0 1-1,0 0 1,0-1-1,0 2 1,0-1-1,-1 0 1,8 6-1,2 0 27,49 24 30,-35-17-49,0-1 0,50 16 0,-72-29 13,-1 0 0,0-1 0,0 1 0,0-1 0,1 0 0,-1-1 0,0 1 0,0-1 0,0 0 0,0-1 0,0 1 0,0-1 0,0 0 0,0 0 0,0 0 0,-1-1 0,1 1 0,-1-1 0,8-7 0,-6 5 24,0 0-1,0-1 1,-1 0-1,0 0 0,0 0 1,0-1-1,-1 1 0,1-1 1,-2 0-1,1-1 0,-1 1 1,3-11-1,10-72 101,-13 62-79,2 1 0,1-1 0,10-27 0,-10 37-20,-4 12-5,0-1 1,0 0-1,1 1 1,0-1 0,0 1-1,1 0 1,0 0-1,0 0 1,0 0 0,8-7-1,-7 8-169,-2-2-216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6.04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99 460 8282,'-77'5'2687,"76"-5"-2573,1 0-1,-1 0 0,0 1 1,1-1-1,-1 0 1,0 0-1,1 0 1,-1 0-1,0 0 1,0 0-1,1 0 1,-1 0-1,0 0 1,1-1-1,-1 1 1,0 0-1,1 0 1,-1 0-1,0-1 1,1 1-1,-1-1 1,1 1-1,-1 0 1,1-1-1,-1 1 1,0-1-1,1 1 1,0-1-1,-1 1 1,1-1-1,-1 1 1,1-1-1,0 0 1,-1 1-1,1-1 1,0 0-1,-1 0 1,1-2 14,1 0-1,-1 0 1,1 1-1,0-1 1,-1 0 0,1 0-1,3-4 1,0-4-250,1-3 167,24-82 311,-6 6 157,47-122 0,-70 211-510,0 1 1,0 0-1,0 0 1,0 0-1,0 0 1,0 0-1,0-1 1,0 1-1,0 0 1,0 0-1,0 0 1,0 0 0,0 0-1,0 0 1,1 0-1,-1-1 1,0 1-1,0 0 1,0 0-1,0 0 1,0 0-1,0 0 1,0 0-1,1 0 1,-1 0-1,0 0 1,0 0-1,0 0 1,0 0-1,0 0 1,0 0-1,1 0 1,-1 0-1,0 0 1,0 0-1,0 0 1,0 0 0,0 0-1,1 0 1,-1 0-1,0 0 1,0 0-1,7 7-41,7 20-296,-6-12 167,18 35 9,24 62 0,0 2 138,-28-70 13,175 333 78,-154-305-151,-41-68-646,-5-6-397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6.44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360 119 9082,'39'-101'3285,"-31"83"-442,-13 23-2103,1-1-416,-33 69 294,-12 18-118,-70 84 341,-44 77-923,146-221-1161,5-3-2414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7.0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13 7314,'1'-13'7351,"1"16"-4827,5 28-3312,-5-18 1244,1 1-459,1 2 14,-1 1 0,-1 0 0,0 28 0,-2-22 21,-1-11-6,1 2 1,1-1 0,-1-1 0,2 1-1,0 0 1,7 24 0,-6-30-500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8.2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78 287 7034,'-62'4'2844,"62"-4"-2732,-1 0 0,1 0 0,0 0 0,-1 1 0,1-1 0,-1 0 1,1 0-1,-1 0 0,1 0 0,-1 0 0,1 0 0,-1 0 0,1 0 0,-1 0 0,1 0 0,-1-1 0,1 1 0,0 0 0,-1 0 0,1 0 0,-1 0 0,1-1 0,-1 1 0,1 0 1,0 0-1,-1-1 0,1 1 0,0 0 0,-1-1 0,1 1 0,0 0 0,-1-1 0,1 1 0,0-1 0,0 1 0,-1 0 0,1-1 0,0 1 0,0-1 0,0 1 0,0-1 0,0 1 1,0-1-1,0 0 0,9-25 171,-7 22-198,24-45 151,-24 43-147,0 0 0,1-1 0,-2 1 0,1 0-1,-1-1 1,0 1 0,0-1 0,-1 1 0,0-1 0,0 1 0,-2-10 0,2 10-56,-1 1 0,1-1 0,0 1 0,0 0 0,0-1 0,1 1 0,0-1 0,0 1-1,0 0 1,3-7 0,4-17 44,-7 17-42,-1 12-36,0-1 0,0 1 0,0 0 0,0-1 0,0 1-1,0 0 1,0-1 0,1 1 0,-1 0 0,0-1 0,0 1-1,0 0 1,0-1 0,0 1 0,0 0 0,1 0 0,-1-1 0,0 1-1,0 0 1,0-1 0,1 1 0,-1 0 0,0 0 0,0 0-1,1-1 1,-1 1 0,0 0 0,1 0 0,0 0 0,6 6-409,9 24-183,-13-24 746,162 359-261,-155-346 131,1 0-1,1-1 0,17 20 1,-19-26 0,1 5-499,-8-14-232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23:23:11.95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45 733 6905,'-37'36'2580,"37"-36"-2529,0 0 0,0 0 0,0 1 0,0-1 0,0 0 0,0 0 0,0 0 0,0 0 0,0 0 0,0 1 0,-1-1 0,1 0 0,0 0 0,0 0 0,0 0 0,0 0 0,0 1 0,0-1 0,-1 0 0,1 0 0,0 0 0,0 0 0,0 0 0,0 0 0,-1 0 0,1 0 0,0 0 0,0 0 0,0 0 0,0 0 0,-1 0 0,1 0 0,0 0 0,0 0 0,0 0 0,0 0 0,-1 0 0,1 0 0,0 0 0,0 0 0,0 0 0,0 0 0,-1 0 0,1 0 0,0 0 0,0 0 0,0-1 1,0 1-1,0 0 0,-1 0 0,1 0 0,0 0 0,0 0 0,0 0 0,0-1 0,0 1 0,0 0 0,0 0 0,0 0 0,-1 0 0,1-1 0,0 1 0,0 0 0,0-1 55,0 0 0,1 0 0,-1 1 1,0-1-1,0 0 0,0 0 0,1 1 1,-1-1-1,0 0 0,1 0 0,-1 1 0,0-1 1,1 0-1,-1 1 0,1-1 0,0 1 1,0-2-1,49-44 458,-20 17-149,40-28-1,58-36 637,-41 32-277,154-141-1,10-45 249,-239 235-1175,-11 5-861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8.6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274 96 8658,'25'-85'2894,"-20"74"-966,-5 12-1873,0-1 1,0 1-1,0-1 1,0 0-1,0 1 1,-1-1-1,1 0 1,0 1-1,0-1 1,0 1-1,0-1 1,-1 0 0,1 1-1,0-1 1,0 0-1,-1 0 1,1 1-1,0-1 1,-1 0-1,1 0 1,0 1-1,-1-1 1,0 0-1,-2 4 294,-33 63 249,25-45-174,-26 41 1,-144 216 1718,169-251-2950,6-12-505,-6-1-2525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8:59.17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33 6849,'95'3'3352,"-81"-3"1753,-28 4-3093,4 11-1985,0-1 0,1 2 0,-9 17 0,16-27-21,-2 2-7,0 0 0,1 1 1,0 0-1,1 0 1,-1 0-1,2 0 0,-1 0 1,1 0-1,1 0 1,0 0-1,0 1 0,2 13 1,-1-21-22,-1 0 0,1 0 1,0 0-1,-1 0 0,1 0 0,0-1 1,0 1-1,0 0 0,1 0 0,-1-1 1,0 1-1,0-1 0,1 1 0,-1-1 1,1 1-1,0-1 0,-1 0 1,1 0-1,0 0 0,0 0 0,0 0 1,0 0-1,-1 0 0,1-1 0,0 1 1,0-1-1,1 1 0,-1-1 1,0 0-1,3 0 0,2 1-94,0-1 0,-1-1 1,1 1-1,0-1 0,0-1 0,0 1 0,12-5 0,-7 1-29,0-1 0,0-1 0,0 1 0,-1-2 0,0 0 0,0 0 0,16-17 0,-21 19 148,0-1 0,0 0-1,-1 0 1,0 0 0,0-1 0,-1 0-1,0 0 1,0 0 0,-1 0 0,0-1 0,0 1-1,2-17 1,-5 22 114,1 0 0,-1 1 0,0-1 0,0 1 0,-1-1 0,1 0 0,-1 1 0,1-1-1,-1 1 1,0-1 0,0 1 0,0-1 0,0 1 0,0 0 0,0-1 0,-1 1 0,-1-2 0,0 0 242,0 1 0,-1 0 0,1 1 0,-1-1 0,1 0 0,-1 1 0,0 0 1,0 0-1,-6-2 0,-3 0 222,0 0 1,0 1 0,0 1 0,-1 0-1,-25 0 1,3 4-1189,-2 11-1306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3T04:09:00.4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12 422 7562,'-3'-11'586,"1"9"-448,1-1-1,0 1 0,0-1 0,0 0 0,1 0 0,-1 1 0,0-1 1,1 0-1,0 0 0,0 0 0,0 1 0,0-1 0,0 0 0,1 0 0,-1 0 1,1 1-1,0-1 0,0 0 0,0 0 0,0 1 0,0-1 0,0 1 1,3-5-1,4-1 33,0-1 0,1 1 1,-1 0-1,1 1 0,1 0 1,-1 1-1,1 0 0,1 0 1,-1 1-1,18-6 1,-26 11-188,0 0 1,0 0-1,0-1 1,0 2 0,0-1-1,0 0 1,1 0 0,-1 1-1,0-1 1,0 1 0,0 0-1,0-1 1,0 1 0,0 0-1,0 0 1,-1 0 0,1 1-1,0-1 1,0 0 0,-1 1-1,1-1 1,-1 1 0,1-1-1,-1 1 1,0 0 0,0-1-1,0 1 1,0 0 0,0 0-1,0 0 1,1 3 0,2 4 9,-1 1 1,-1-1-1,1 1 1,-1 0-1,0 14 1,1 21 220,-3 0 0,-1 0-1,-2 0 1,-11 50 0,8-63 128,-2-1 0,-1 0 0,-2 0-1,-1-1 1,-1-1 0,-27 44 0,39-71-271,0 0 1,0 0-1,-1 0 0,1 0 1,-1-1-1,1 1 0,-1 0 1,1-1-1,-1 0 0,0 1 1,0-1-1,0 0 0,0 0 1,0 0-1,0 0 0,0 0 1,0 0-1,-4 0 0,5-1-36,1 0-1,-1 0 0,0 0 0,0 0 0,1 0 0,-1-1 0,0 1 0,0 0 1,1 0-1,-1-1 0,0 1 0,1 0 0,-1-1 0,0 1 0,1-1 0,-1 1 1,1 0-1,-1-1 0,1 0 0,-1 1 0,0-2 0,0 0-32,0 1-1,0-1 0,1 0 0,-1 0 1,0 0-1,1 0 0,-1 0 1,1 0-1,0 0 0,0 0 1,0-3-1,1-11-97,0 1 1,1 0 0,1 0-1,0 0 1,1 0-1,10-24 1,46-82-72,-55 112 147,26-46-9,3 1 0,76-90-1,103-78 25,-75 76-215,-128 135-681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65DBB-5E68-46B8-8F87-DE3DB12B6973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CC91C-A5E0-46F5-A920-74B0B4F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02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ACC91C-A5E0-46F5-A920-74B0B4F11E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71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ACC91C-A5E0-46F5-A920-74B0B4F11E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66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05F53-48D2-0CAA-7820-39E2C0DA03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6AB7F-AEBA-00BE-D985-FA191D7BED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75CC4-A11F-E133-CBFC-FDA374FD5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C51EB-2C25-DC7D-BB7F-9FB0957EE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9A0BF-F4C1-7964-EDB5-7FA56AC74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2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95E2E-C99D-EFA1-54D1-33C0302D9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B55C9B-FB7C-0C92-0011-6143A60E52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A21FE-2FE0-6B09-282E-3715D57C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1F309-B80B-8DF9-7449-29C65E4A2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976C3-237F-94B7-9324-DB3FD1924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4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0CDFBE-3217-D646-E5A2-7C03CF088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D0F38-5192-D299-B0BF-AC4F8FDAB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EB708-F1BC-49E1-4827-811435C9E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0EE8C-4B3A-B31C-E925-FCF33696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6634F-0E2B-B6D4-79D7-FE183C37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7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F0E7-CA65-D9A6-FE10-D1F28E2BD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4A519-128A-D92C-CF3A-E64C4EEE8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83702-81B0-0566-6B2D-9F31BDA9B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30DF6-0590-E2EB-32E7-BDF27E3F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43D27-FA0B-9104-1DF9-9B61B871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6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4AFAD-7B9F-6401-DBBE-03B8675BC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62142-84AE-2743-80C6-640B55C2E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B3B1C-A80A-6996-7364-C0C9F196E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E41E3-A99F-A751-4D07-945809121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C465D-0A2E-78E4-9B48-682D5E33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7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70D00-1A23-37A9-5568-84F3136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5CFC8-E2D1-7E5D-139F-2A4BA7B08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1179D-EF8C-CE68-500A-23513DEDF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BED19-DABB-D22C-4633-F83F54DB7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CE6BB-9FDC-F6CF-92CD-0766DB2C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1B71B-FDD1-D8B0-5FB8-A9221526F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0D634-8520-AAB8-6FEA-4AEB1B0F4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F489C-D64A-ECE8-A411-2DD1A0D9D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7DFC9-30DF-25DC-CC31-E7EA77F04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928D86-1253-6691-178E-9EAF732160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3D735D-74D6-9DDE-7D19-9A6F8B258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C2BBFC-CC1C-8674-9569-23701F864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19FF32-F7E2-92B6-C413-D08AB5410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3C6EE4-9287-3020-91F1-67AA15133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4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D106-8471-4418-75D7-B399495C9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5ED9F8-E0B8-BA9B-D4CC-E78924F71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52817-E55F-DCE1-3AC0-9730E22A1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119A12-7062-35D3-D9EF-9D9405509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2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9D55A-F99E-218B-92A0-70E38C1EC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A96AA-2F06-B28B-40E1-19EFE7BF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E021F-C9E0-AA6A-71EA-8E8339644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6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360FD-71D7-B127-63B3-BBF2B55BE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D9EE9-3D3C-43C8-1150-A86FFA75A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9D4CE2-2929-DCB4-21DD-9C3E0507C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26501-989E-6FD8-2431-C8E1DEA0D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B9934-06F6-2363-2D6F-89CDBE25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9A28EF-3771-72F0-9184-E346F6E4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3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A8D99-78EB-3A74-5C50-C75C005C0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8C00AA-C092-7D9B-E27D-968B5474B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20903-A59C-2C81-5D3D-F51EDFCD9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2E24F-6714-A052-93D9-2F6CE0141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F3D6A1-FB30-BD5B-FFFE-E233363CD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4E4B2-9579-2714-E4C1-9A9757EF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1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248014-3D71-6C04-B647-5F5F9C0E6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F1C62-0DA9-613A-1211-1B00FC390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D8A43-9C70-0022-7CB6-1CA5093A34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50DE7B-1F08-4461-AA7C-F835675956F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8AD0F-2BDE-461F-ACBF-F181C24838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E38E2-F13B-CAD6-99EF-2AF7E3C891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8AA271-971A-453E-9DBA-DF4C47A8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6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hyperlink" Target="https://home.cer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402.13318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9.png"/><Relationship Id="rId7" Type="http://schemas.openxmlformats.org/officeDocument/2006/relationships/hyperlink" Target="https://arxiv.org/pdf/2105.0614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hyperlink" Target="https://indico.cern.ch/event/1488822/timetable/#all.detailed" TargetMode="External"/><Relationship Id="rId4" Type="http://schemas.openxmlformats.org/officeDocument/2006/relationships/image" Target="../media/image100.png"/><Relationship Id="rId9" Type="http://schemas.openxmlformats.org/officeDocument/2006/relationships/hyperlink" Target="https://indico.cern.ch/event/1358966/contributions/5806509/attachments/2811543/4907430/FPF_charm_icecube_uploaded.pd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58966/contributions/5806509/attachments/2811543/4907430/FPF_charm_icecube_uploaded.pdf" TargetMode="External"/><Relationship Id="rId3" Type="http://schemas.openxmlformats.org/officeDocument/2006/relationships/image" Target="../media/image100.png"/><Relationship Id="rId7" Type="http://schemas.openxmlformats.org/officeDocument/2006/relationships/image" Target="../media/image10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105.06148" TargetMode="Externa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2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hyperlink" Target="https://arxiv.org/pdf/2403.12520" TargetMode="External"/><Relationship Id="rId5" Type="http://schemas.openxmlformats.org/officeDocument/2006/relationships/image" Target="../media/image103.png"/><Relationship Id="rId10" Type="http://schemas.openxmlformats.org/officeDocument/2006/relationships/hyperlink" Target="https://arxiv.org/pdf/2412.03186" TargetMode="External"/><Relationship Id="rId4" Type="http://schemas.openxmlformats.org/officeDocument/2006/relationships/image" Target="../media/image109.png"/><Relationship Id="rId9" Type="http://schemas.openxmlformats.org/officeDocument/2006/relationships/hyperlink" Target="https://arxiv.org/pdf/2309.08604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6.xml"/><Relationship Id="rId13" Type="http://schemas.openxmlformats.org/officeDocument/2006/relationships/image" Target="../media/image190.png"/><Relationship Id="rId18" Type="http://schemas.openxmlformats.org/officeDocument/2006/relationships/customXml" Target="../ink/ink81.xml"/><Relationship Id="rId3" Type="http://schemas.openxmlformats.org/officeDocument/2006/relationships/image" Target="../media/image19.png"/><Relationship Id="rId21" Type="http://schemas.openxmlformats.org/officeDocument/2006/relationships/image" Target="../media/image230.png"/><Relationship Id="rId7" Type="http://schemas.openxmlformats.org/officeDocument/2006/relationships/image" Target="../media/image166.png"/><Relationship Id="rId12" Type="http://schemas.openxmlformats.org/officeDocument/2006/relationships/customXml" Target="../ink/ink78.xml"/><Relationship Id="rId17" Type="http://schemas.openxmlformats.org/officeDocument/2006/relationships/image" Target="../media/image210.png"/><Relationship Id="rId2" Type="http://schemas.openxmlformats.org/officeDocument/2006/relationships/image" Target="../media/image105.jpeg"/><Relationship Id="rId16" Type="http://schemas.openxmlformats.org/officeDocument/2006/relationships/customXml" Target="../ink/ink80.xml"/><Relationship Id="rId20" Type="http://schemas.openxmlformats.org/officeDocument/2006/relationships/customXml" Target="../ink/ink8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5.xml"/><Relationship Id="rId11" Type="http://schemas.openxmlformats.org/officeDocument/2006/relationships/image" Target="../media/image180.png"/><Relationship Id="rId24" Type="http://schemas.openxmlformats.org/officeDocument/2006/relationships/image" Target="../media/image117.png"/><Relationship Id="rId5" Type="http://schemas.openxmlformats.org/officeDocument/2006/relationships/image" Target="../media/image155.png"/><Relationship Id="rId15" Type="http://schemas.openxmlformats.org/officeDocument/2006/relationships/image" Target="../media/image200.png"/><Relationship Id="rId23" Type="http://schemas.openxmlformats.org/officeDocument/2006/relationships/image" Target="../media/image106.jpeg"/><Relationship Id="rId10" Type="http://schemas.openxmlformats.org/officeDocument/2006/relationships/customXml" Target="../ink/ink77.xml"/><Relationship Id="rId19" Type="http://schemas.openxmlformats.org/officeDocument/2006/relationships/image" Target="../media/image220.png"/><Relationship Id="rId4" Type="http://schemas.openxmlformats.org/officeDocument/2006/relationships/customXml" Target="../ink/ink74.xml"/><Relationship Id="rId9" Type="http://schemas.openxmlformats.org/officeDocument/2006/relationships/image" Target="../media/image174.png"/><Relationship Id="rId14" Type="http://schemas.openxmlformats.org/officeDocument/2006/relationships/customXml" Target="../ink/ink79.xml"/><Relationship Id="rId22" Type="http://schemas.openxmlformats.org/officeDocument/2006/relationships/image" Target="../media/image1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309.09581" TargetMode="External"/><Relationship Id="rId5" Type="http://schemas.openxmlformats.org/officeDocument/2006/relationships/image" Target="../media/image110.png"/><Relationship Id="rId4" Type="http://schemas.openxmlformats.org/officeDocument/2006/relationships/image" Target="../media/image1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11.11346" TargetMode="Externa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88822/contributions/6480043/" TargetMode="External"/><Relationship Id="rId4" Type="http://schemas.openxmlformats.org/officeDocument/2006/relationships/image" Target="../media/image1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85.xml"/><Relationship Id="rId13" Type="http://schemas.openxmlformats.org/officeDocument/2006/relationships/image" Target="../media/image133.png"/><Relationship Id="rId18" Type="http://schemas.openxmlformats.org/officeDocument/2006/relationships/customXml" Target="../ink/ink90.xml"/><Relationship Id="rId26" Type="http://schemas.openxmlformats.org/officeDocument/2006/relationships/image" Target="../media/image124.png"/><Relationship Id="rId3" Type="http://schemas.openxmlformats.org/officeDocument/2006/relationships/hyperlink" Target="https://arxiv.org/pdf/2301.05252" TargetMode="External"/><Relationship Id="rId21" Type="http://schemas.openxmlformats.org/officeDocument/2006/relationships/image" Target="../media/image137.png"/><Relationship Id="rId7" Type="http://schemas.openxmlformats.org/officeDocument/2006/relationships/image" Target="../media/image130.png"/><Relationship Id="rId12" Type="http://schemas.openxmlformats.org/officeDocument/2006/relationships/customXml" Target="../ink/ink87.xml"/><Relationship Id="rId17" Type="http://schemas.openxmlformats.org/officeDocument/2006/relationships/image" Target="../media/image135.png"/><Relationship Id="rId25" Type="http://schemas.openxmlformats.org/officeDocument/2006/relationships/image" Target="../media/image122.png"/><Relationship Id="rId2" Type="http://schemas.openxmlformats.org/officeDocument/2006/relationships/image" Target="../media/image119.png"/><Relationship Id="rId16" Type="http://schemas.openxmlformats.org/officeDocument/2006/relationships/customXml" Target="../ink/ink89.xml"/><Relationship Id="rId20" Type="http://schemas.openxmlformats.org/officeDocument/2006/relationships/customXml" Target="../ink/ink9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4.xml"/><Relationship Id="rId11" Type="http://schemas.openxmlformats.org/officeDocument/2006/relationships/image" Target="../media/image132.png"/><Relationship Id="rId24" Type="http://schemas.openxmlformats.org/officeDocument/2006/relationships/image" Target="../media/image121.png"/><Relationship Id="rId5" Type="http://schemas.openxmlformats.org/officeDocument/2006/relationships/image" Target="../media/image129.png"/><Relationship Id="rId15" Type="http://schemas.openxmlformats.org/officeDocument/2006/relationships/image" Target="../media/image134.png"/><Relationship Id="rId23" Type="http://schemas.openxmlformats.org/officeDocument/2006/relationships/image" Target="../media/image138.png"/><Relationship Id="rId10" Type="http://schemas.openxmlformats.org/officeDocument/2006/relationships/customXml" Target="../ink/ink86.xml"/><Relationship Id="rId19" Type="http://schemas.openxmlformats.org/officeDocument/2006/relationships/image" Target="../media/image136.png"/><Relationship Id="rId4" Type="http://schemas.openxmlformats.org/officeDocument/2006/relationships/customXml" Target="../ink/ink83.xml"/><Relationship Id="rId9" Type="http://schemas.openxmlformats.org/officeDocument/2006/relationships/image" Target="../media/image131.png"/><Relationship Id="rId14" Type="http://schemas.openxmlformats.org/officeDocument/2006/relationships/customXml" Target="../ink/ink88.xml"/><Relationship Id="rId22" Type="http://schemas.openxmlformats.org/officeDocument/2006/relationships/customXml" Target="../ink/ink9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10.1036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png"/><Relationship Id="rId4" Type="http://schemas.openxmlformats.org/officeDocument/2006/relationships/image" Target="../media/image14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88822/contributions/6480010/" TargetMode="External"/><Relationship Id="rId5" Type="http://schemas.openxmlformats.org/officeDocument/2006/relationships/image" Target="../media/image152.png"/><Relationship Id="rId4" Type="http://schemas.openxmlformats.org/officeDocument/2006/relationships/hyperlink" Target="https://arxiv.org/abs/2409.0216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7" Type="http://schemas.openxmlformats.org/officeDocument/2006/relationships/hyperlink" Target="https://arxiv.org/pdf/2108.06748" TargetMode="External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9.02163" TargetMode="External"/><Relationship Id="rId5" Type="http://schemas.openxmlformats.org/officeDocument/2006/relationships/image" Target="../media/image156.png"/><Relationship Id="rId4" Type="http://schemas.openxmlformats.org/officeDocument/2006/relationships/image" Target="../media/image1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1.jpeg"/><Relationship Id="rId4" Type="http://schemas.openxmlformats.org/officeDocument/2006/relationships/image" Target="../media/image16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90.png"/><Relationship Id="rId18" Type="http://schemas.openxmlformats.org/officeDocument/2006/relationships/customXml" Target="../ink/ink8.xml"/><Relationship Id="rId26" Type="http://schemas.openxmlformats.org/officeDocument/2006/relationships/image" Target="../media/image27.png"/><Relationship Id="rId3" Type="http://schemas.openxmlformats.org/officeDocument/2006/relationships/image" Target="../media/image19.png"/><Relationship Id="rId21" Type="http://schemas.openxmlformats.org/officeDocument/2006/relationships/image" Target="../media/image230.png"/><Relationship Id="rId7" Type="http://schemas.openxmlformats.org/officeDocument/2006/relationships/image" Target="../media/image166.png"/><Relationship Id="rId12" Type="http://schemas.openxmlformats.org/officeDocument/2006/relationships/customXml" Target="../ink/ink5.xml"/><Relationship Id="rId17" Type="http://schemas.openxmlformats.org/officeDocument/2006/relationships/image" Target="../media/image210.png"/><Relationship Id="rId25" Type="http://schemas.openxmlformats.org/officeDocument/2006/relationships/image" Target="../media/image26.png"/><Relationship Id="rId2" Type="http://schemas.openxmlformats.org/officeDocument/2006/relationships/image" Target="../media/image17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80.png"/><Relationship Id="rId24" Type="http://schemas.openxmlformats.org/officeDocument/2006/relationships/image" Target="../media/image25.png"/><Relationship Id="rId32" Type="http://schemas.openxmlformats.org/officeDocument/2006/relationships/image" Target="../media/image32.png"/><Relationship Id="rId5" Type="http://schemas.openxmlformats.org/officeDocument/2006/relationships/image" Target="../media/image155.png"/><Relationship Id="rId15" Type="http://schemas.openxmlformats.org/officeDocument/2006/relationships/image" Target="../media/image200.png"/><Relationship Id="rId23" Type="http://schemas.openxmlformats.org/officeDocument/2006/relationships/image" Target="../media/image24.png"/><Relationship Id="rId28" Type="http://schemas.openxmlformats.org/officeDocument/2006/relationships/hyperlink" Target="https://arxiv.org/pdf/2503.19775" TargetMode="External"/><Relationship Id="rId10" Type="http://schemas.openxmlformats.org/officeDocument/2006/relationships/customXml" Target="../ink/ink4.xml"/><Relationship Id="rId19" Type="http://schemas.openxmlformats.org/officeDocument/2006/relationships/image" Target="../media/image220.png"/><Relationship Id="rId31" Type="http://schemas.openxmlformats.org/officeDocument/2006/relationships/image" Target="../media/image31.png"/><Relationship Id="rId4" Type="http://schemas.openxmlformats.org/officeDocument/2006/relationships/customXml" Target="../ink/ink1.xml"/><Relationship Id="rId9" Type="http://schemas.openxmlformats.org/officeDocument/2006/relationships/image" Target="../media/image174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20.png"/><Relationship Id="rId30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91.png"/><Relationship Id="rId21" Type="http://schemas.openxmlformats.org/officeDocument/2006/relationships/customXml" Target="../ink/ink19.xml"/><Relationship Id="rId42" Type="http://schemas.openxmlformats.org/officeDocument/2006/relationships/image" Target="../media/image54.png"/><Relationship Id="rId47" Type="http://schemas.openxmlformats.org/officeDocument/2006/relationships/customXml" Target="../ink/ink32.xml"/><Relationship Id="rId63" Type="http://schemas.openxmlformats.org/officeDocument/2006/relationships/customXml" Target="../ink/ink40.xml"/><Relationship Id="rId68" Type="http://schemas.openxmlformats.org/officeDocument/2006/relationships/image" Target="../media/image67.png"/><Relationship Id="rId84" Type="http://schemas.openxmlformats.org/officeDocument/2006/relationships/customXml" Target="../ink/ink51.xml"/><Relationship Id="rId89" Type="http://schemas.openxmlformats.org/officeDocument/2006/relationships/image" Target="../media/image77.png"/><Relationship Id="rId112" Type="http://schemas.openxmlformats.org/officeDocument/2006/relationships/customXml" Target="../ink/ink65.xml"/><Relationship Id="rId16" Type="http://schemas.openxmlformats.org/officeDocument/2006/relationships/image" Target="../media/image41.png"/><Relationship Id="rId107" Type="http://schemas.openxmlformats.org/officeDocument/2006/relationships/image" Target="../media/image86.png"/><Relationship Id="rId11" Type="http://schemas.openxmlformats.org/officeDocument/2006/relationships/customXml" Target="../ink/ink14.xml"/><Relationship Id="rId32" Type="http://schemas.openxmlformats.org/officeDocument/2006/relationships/image" Target="../media/image49.png"/><Relationship Id="rId37" Type="http://schemas.openxmlformats.org/officeDocument/2006/relationships/customXml" Target="../ink/ink27.xml"/><Relationship Id="rId53" Type="http://schemas.openxmlformats.org/officeDocument/2006/relationships/customXml" Target="../ink/ink35.xml"/><Relationship Id="rId58" Type="http://schemas.openxmlformats.org/officeDocument/2006/relationships/image" Target="../media/image62.png"/><Relationship Id="rId74" Type="http://schemas.openxmlformats.org/officeDocument/2006/relationships/customXml" Target="../ink/ink46.xml"/><Relationship Id="rId79" Type="http://schemas.openxmlformats.org/officeDocument/2006/relationships/image" Target="../media/image72.png"/><Relationship Id="rId102" Type="http://schemas.openxmlformats.org/officeDocument/2006/relationships/customXml" Target="../ink/ink60.xml"/><Relationship Id="rId123" Type="http://schemas.openxmlformats.org/officeDocument/2006/relationships/image" Target="../media/image94.png"/><Relationship Id="rId128" Type="http://schemas.openxmlformats.org/officeDocument/2006/relationships/customXml" Target="../ink/ink73.xml"/><Relationship Id="rId5" Type="http://schemas.openxmlformats.org/officeDocument/2006/relationships/customXml" Target="../ink/ink11.xml"/><Relationship Id="rId90" Type="http://schemas.openxmlformats.org/officeDocument/2006/relationships/customXml" Target="../ink/ink54.xml"/><Relationship Id="rId95" Type="http://schemas.openxmlformats.org/officeDocument/2006/relationships/image" Target="../media/image80.png"/><Relationship Id="rId22" Type="http://schemas.openxmlformats.org/officeDocument/2006/relationships/image" Target="../media/image44.png"/><Relationship Id="rId27" Type="http://schemas.openxmlformats.org/officeDocument/2006/relationships/customXml" Target="../ink/ink22.xml"/><Relationship Id="rId43" Type="http://schemas.openxmlformats.org/officeDocument/2006/relationships/customXml" Target="../ink/ink30.xml"/><Relationship Id="rId48" Type="http://schemas.openxmlformats.org/officeDocument/2006/relationships/image" Target="../media/image57.png"/><Relationship Id="rId64" Type="http://schemas.openxmlformats.org/officeDocument/2006/relationships/image" Target="../media/image65.png"/><Relationship Id="rId69" Type="http://schemas.openxmlformats.org/officeDocument/2006/relationships/customXml" Target="../ink/ink43.xml"/><Relationship Id="rId113" Type="http://schemas.openxmlformats.org/officeDocument/2006/relationships/image" Target="../media/image89.png"/><Relationship Id="rId118" Type="http://schemas.openxmlformats.org/officeDocument/2006/relationships/customXml" Target="../ink/ink68.xml"/><Relationship Id="rId80" Type="http://schemas.openxmlformats.org/officeDocument/2006/relationships/customXml" Target="../ink/ink49.xml"/><Relationship Id="rId85" Type="http://schemas.openxmlformats.org/officeDocument/2006/relationships/image" Target="../media/image75.png"/><Relationship Id="rId12" Type="http://schemas.openxmlformats.org/officeDocument/2006/relationships/image" Target="../media/image39.png"/><Relationship Id="rId17" Type="http://schemas.openxmlformats.org/officeDocument/2006/relationships/customXml" Target="../ink/ink17.xml"/><Relationship Id="rId33" Type="http://schemas.openxmlformats.org/officeDocument/2006/relationships/customXml" Target="../ink/ink25.xml"/><Relationship Id="rId38" Type="http://schemas.openxmlformats.org/officeDocument/2006/relationships/image" Target="../media/image52.png"/><Relationship Id="rId59" Type="http://schemas.openxmlformats.org/officeDocument/2006/relationships/customXml" Target="../ink/ink38.xml"/><Relationship Id="rId103" Type="http://schemas.openxmlformats.org/officeDocument/2006/relationships/image" Target="../media/image84.png"/><Relationship Id="rId108" Type="http://schemas.openxmlformats.org/officeDocument/2006/relationships/customXml" Target="../ink/ink63.xml"/><Relationship Id="rId124" Type="http://schemas.openxmlformats.org/officeDocument/2006/relationships/customXml" Target="../ink/ink71.xml"/><Relationship Id="rId129" Type="http://schemas.openxmlformats.org/officeDocument/2006/relationships/image" Target="../media/image97.png"/><Relationship Id="rId54" Type="http://schemas.openxmlformats.org/officeDocument/2006/relationships/image" Target="../media/image60.png"/><Relationship Id="rId70" Type="http://schemas.openxmlformats.org/officeDocument/2006/relationships/customXml" Target="../ink/ink44.xml"/><Relationship Id="rId75" Type="http://schemas.openxmlformats.org/officeDocument/2006/relationships/image" Target="../media/image70.png"/><Relationship Id="rId91" Type="http://schemas.openxmlformats.org/officeDocument/2006/relationships/image" Target="../media/image78.png"/><Relationship Id="rId96" Type="http://schemas.openxmlformats.org/officeDocument/2006/relationships/customXml" Target="../ink/ink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23" Type="http://schemas.openxmlformats.org/officeDocument/2006/relationships/customXml" Target="../ink/ink20.xml"/><Relationship Id="rId28" Type="http://schemas.openxmlformats.org/officeDocument/2006/relationships/image" Target="../media/image47.png"/><Relationship Id="rId49" Type="http://schemas.openxmlformats.org/officeDocument/2006/relationships/customXml" Target="../ink/ink33.xml"/><Relationship Id="rId114" Type="http://schemas.openxmlformats.org/officeDocument/2006/relationships/customXml" Target="../ink/ink66.xml"/><Relationship Id="rId119" Type="http://schemas.openxmlformats.org/officeDocument/2006/relationships/image" Target="../media/image92.png"/><Relationship Id="rId44" Type="http://schemas.openxmlformats.org/officeDocument/2006/relationships/image" Target="../media/image55.png"/><Relationship Id="rId60" Type="http://schemas.openxmlformats.org/officeDocument/2006/relationships/image" Target="../media/image63.png"/><Relationship Id="rId65" Type="http://schemas.openxmlformats.org/officeDocument/2006/relationships/customXml" Target="../ink/ink41.xml"/><Relationship Id="rId81" Type="http://schemas.openxmlformats.org/officeDocument/2006/relationships/image" Target="../media/image73.png"/><Relationship Id="rId86" Type="http://schemas.openxmlformats.org/officeDocument/2006/relationships/customXml" Target="../ink/ink52.xml"/><Relationship Id="rId13" Type="http://schemas.openxmlformats.org/officeDocument/2006/relationships/customXml" Target="../ink/ink15.xml"/><Relationship Id="rId18" Type="http://schemas.openxmlformats.org/officeDocument/2006/relationships/image" Target="../media/image42.png"/><Relationship Id="rId39" Type="http://schemas.openxmlformats.org/officeDocument/2006/relationships/customXml" Target="../ink/ink28.xml"/><Relationship Id="rId109" Type="http://schemas.openxmlformats.org/officeDocument/2006/relationships/image" Target="../media/image87.png"/><Relationship Id="rId34" Type="http://schemas.openxmlformats.org/officeDocument/2006/relationships/image" Target="../media/image50.png"/><Relationship Id="rId50" Type="http://schemas.openxmlformats.org/officeDocument/2006/relationships/image" Target="../media/image58.png"/><Relationship Id="rId55" Type="http://schemas.openxmlformats.org/officeDocument/2006/relationships/customXml" Target="../ink/ink36.xml"/><Relationship Id="rId76" Type="http://schemas.openxmlformats.org/officeDocument/2006/relationships/customXml" Target="../ink/ink47.xml"/><Relationship Id="rId97" Type="http://schemas.openxmlformats.org/officeDocument/2006/relationships/image" Target="../media/image81.png"/><Relationship Id="rId104" Type="http://schemas.openxmlformats.org/officeDocument/2006/relationships/customXml" Target="../ink/ink61.xml"/><Relationship Id="rId120" Type="http://schemas.openxmlformats.org/officeDocument/2006/relationships/customXml" Target="../ink/ink69.xml"/><Relationship Id="rId125" Type="http://schemas.openxmlformats.org/officeDocument/2006/relationships/image" Target="../media/image95.png"/><Relationship Id="rId7" Type="http://schemas.openxmlformats.org/officeDocument/2006/relationships/customXml" Target="../ink/ink12.xml"/><Relationship Id="rId71" Type="http://schemas.openxmlformats.org/officeDocument/2006/relationships/image" Target="../media/image68.png"/><Relationship Id="rId92" Type="http://schemas.openxmlformats.org/officeDocument/2006/relationships/customXml" Target="../ink/ink55.xml"/><Relationship Id="rId2" Type="http://schemas.openxmlformats.org/officeDocument/2006/relationships/image" Target="../media/image33.png"/><Relationship Id="rId29" Type="http://schemas.openxmlformats.org/officeDocument/2006/relationships/customXml" Target="../ink/ink23.xml"/><Relationship Id="rId24" Type="http://schemas.openxmlformats.org/officeDocument/2006/relationships/image" Target="../media/image45.png"/><Relationship Id="rId40" Type="http://schemas.openxmlformats.org/officeDocument/2006/relationships/image" Target="../media/image53.png"/><Relationship Id="rId45" Type="http://schemas.openxmlformats.org/officeDocument/2006/relationships/customXml" Target="../ink/ink31.xml"/><Relationship Id="rId66" Type="http://schemas.openxmlformats.org/officeDocument/2006/relationships/image" Target="../media/image66.png"/><Relationship Id="rId87" Type="http://schemas.openxmlformats.org/officeDocument/2006/relationships/image" Target="../media/image76.png"/><Relationship Id="rId110" Type="http://schemas.openxmlformats.org/officeDocument/2006/relationships/customXml" Target="../ink/ink64.xml"/><Relationship Id="rId115" Type="http://schemas.openxmlformats.org/officeDocument/2006/relationships/image" Target="../media/image90.png"/><Relationship Id="rId61" Type="http://schemas.openxmlformats.org/officeDocument/2006/relationships/customXml" Target="../ink/ink39.xml"/><Relationship Id="rId82" Type="http://schemas.openxmlformats.org/officeDocument/2006/relationships/customXml" Target="../ink/ink50.xml"/><Relationship Id="rId19" Type="http://schemas.openxmlformats.org/officeDocument/2006/relationships/customXml" Target="../ink/ink18.xml"/><Relationship Id="rId14" Type="http://schemas.openxmlformats.org/officeDocument/2006/relationships/image" Target="../media/image40.png"/><Relationship Id="rId30" Type="http://schemas.openxmlformats.org/officeDocument/2006/relationships/image" Target="../media/image48.png"/><Relationship Id="rId35" Type="http://schemas.openxmlformats.org/officeDocument/2006/relationships/customXml" Target="../ink/ink26.xml"/><Relationship Id="rId56" Type="http://schemas.openxmlformats.org/officeDocument/2006/relationships/image" Target="../media/image61.png"/><Relationship Id="rId77" Type="http://schemas.openxmlformats.org/officeDocument/2006/relationships/image" Target="../media/image71.png"/><Relationship Id="rId100" Type="http://schemas.openxmlformats.org/officeDocument/2006/relationships/customXml" Target="../ink/ink59.xml"/><Relationship Id="rId105" Type="http://schemas.openxmlformats.org/officeDocument/2006/relationships/image" Target="../media/image85.png"/><Relationship Id="rId126" Type="http://schemas.openxmlformats.org/officeDocument/2006/relationships/customXml" Target="../ink/ink72.xml"/><Relationship Id="rId8" Type="http://schemas.openxmlformats.org/officeDocument/2006/relationships/image" Target="../media/image37.png"/><Relationship Id="rId51" Type="http://schemas.openxmlformats.org/officeDocument/2006/relationships/customXml" Target="../ink/ink34.xml"/><Relationship Id="rId72" Type="http://schemas.openxmlformats.org/officeDocument/2006/relationships/customXml" Target="../ink/ink45.xml"/><Relationship Id="rId93" Type="http://schemas.openxmlformats.org/officeDocument/2006/relationships/image" Target="../media/image79.png"/><Relationship Id="rId98" Type="http://schemas.openxmlformats.org/officeDocument/2006/relationships/customXml" Target="../ink/ink58.xml"/><Relationship Id="rId121" Type="http://schemas.openxmlformats.org/officeDocument/2006/relationships/image" Target="../media/image93.png"/><Relationship Id="rId3" Type="http://schemas.openxmlformats.org/officeDocument/2006/relationships/image" Target="../media/image23.png"/><Relationship Id="rId25" Type="http://schemas.openxmlformats.org/officeDocument/2006/relationships/customXml" Target="../ink/ink21.xml"/><Relationship Id="rId46" Type="http://schemas.openxmlformats.org/officeDocument/2006/relationships/image" Target="../media/image56.png"/><Relationship Id="rId67" Type="http://schemas.openxmlformats.org/officeDocument/2006/relationships/customXml" Target="../ink/ink42.xml"/><Relationship Id="rId116" Type="http://schemas.openxmlformats.org/officeDocument/2006/relationships/customXml" Target="../ink/ink67.xml"/><Relationship Id="rId20" Type="http://schemas.openxmlformats.org/officeDocument/2006/relationships/image" Target="../media/image43.png"/><Relationship Id="rId41" Type="http://schemas.openxmlformats.org/officeDocument/2006/relationships/customXml" Target="../ink/ink29.xml"/><Relationship Id="rId62" Type="http://schemas.openxmlformats.org/officeDocument/2006/relationships/image" Target="../media/image64.png"/><Relationship Id="rId83" Type="http://schemas.openxmlformats.org/officeDocument/2006/relationships/image" Target="../media/image74.png"/><Relationship Id="rId88" Type="http://schemas.openxmlformats.org/officeDocument/2006/relationships/customXml" Target="../ink/ink53.xml"/><Relationship Id="rId111" Type="http://schemas.openxmlformats.org/officeDocument/2006/relationships/image" Target="../media/image88.png"/><Relationship Id="rId15" Type="http://schemas.openxmlformats.org/officeDocument/2006/relationships/customXml" Target="../ink/ink16.xml"/><Relationship Id="rId36" Type="http://schemas.openxmlformats.org/officeDocument/2006/relationships/image" Target="../media/image51.png"/><Relationship Id="rId57" Type="http://schemas.openxmlformats.org/officeDocument/2006/relationships/customXml" Target="../ink/ink37.xml"/><Relationship Id="rId106" Type="http://schemas.openxmlformats.org/officeDocument/2006/relationships/customXml" Target="../ink/ink62.xml"/><Relationship Id="rId127" Type="http://schemas.openxmlformats.org/officeDocument/2006/relationships/image" Target="../media/image96.png"/><Relationship Id="rId10" Type="http://schemas.openxmlformats.org/officeDocument/2006/relationships/image" Target="../media/image38.png"/><Relationship Id="rId31" Type="http://schemas.openxmlformats.org/officeDocument/2006/relationships/customXml" Target="../ink/ink24.xml"/><Relationship Id="rId52" Type="http://schemas.openxmlformats.org/officeDocument/2006/relationships/image" Target="../media/image59.png"/><Relationship Id="rId73" Type="http://schemas.openxmlformats.org/officeDocument/2006/relationships/image" Target="../media/image69.png"/><Relationship Id="rId78" Type="http://schemas.openxmlformats.org/officeDocument/2006/relationships/customXml" Target="../ink/ink48.xml"/><Relationship Id="rId94" Type="http://schemas.openxmlformats.org/officeDocument/2006/relationships/customXml" Target="../ink/ink56.xml"/><Relationship Id="rId99" Type="http://schemas.openxmlformats.org/officeDocument/2006/relationships/image" Target="../media/image82.png"/><Relationship Id="rId101" Type="http://schemas.openxmlformats.org/officeDocument/2006/relationships/image" Target="../media/image83.png"/><Relationship Id="rId122" Type="http://schemas.openxmlformats.org/officeDocument/2006/relationships/customXml" Target="../ink/ink70.xml"/><Relationship Id="rId4" Type="http://schemas.openxmlformats.org/officeDocument/2006/relationships/image" Target="../media/image28.png"/><Relationship Id="rId9" Type="http://schemas.openxmlformats.org/officeDocument/2006/relationships/customXml" Target="../ink/ink13.xml"/><Relationship Id="rId26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B6A9B146-6EBF-4460-BCE2-6D47988CF598}"/>
              </a:ext>
            </a:extLst>
          </p:cNvPr>
          <p:cNvSpPr txBox="1"/>
          <p:nvPr/>
        </p:nvSpPr>
        <p:spPr>
          <a:xfrm>
            <a:off x="1332857" y="5144916"/>
            <a:ext cx="881452" cy="194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Theory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A65D78-CD68-1534-2DD6-972DAEF362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150" y="440340"/>
            <a:ext cx="118237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Broad Physics Opportunities and Discovery Potential in the Forward Region at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CB8408-44AB-1F1B-6726-59FF5E5CE7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070" y="2896689"/>
            <a:ext cx="7828244" cy="1924707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Max Fieg (UC Irvine </a:t>
            </a:r>
            <a:r>
              <a:rPr lang="en-US" dirty="0">
                <a:sym typeface="Wingdings" panose="05000000000000000000" pitchFamily="2" charset="2"/>
              </a:rPr>
              <a:t> FNAL)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In collaboration with many great people: </a:t>
            </a:r>
          </a:p>
          <a:p>
            <a:pPr algn="l"/>
            <a:r>
              <a:rPr lang="en-US" sz="1050" dirty="0">
                <a:sym typeface="Wingdings" panose="05000000000000000000" pitchFamily="2" charset="2"/>
              </a:rPr>
              <a:t>Jonathan Feng, Felix Kling, Juan Rojo, Roshan Mammen Abraham, Juan M. Cruz-Martinez, Tommaso Giani, Peter Krack, Toni Mäkelä, </a:t>
            </a:r>
            <a:r>
              <a:rPr lang="en-US" sz="1050" dirty="0" err="1">
                <a:sym typeface="Wingdings" panose="05000000000000000000" pitchFamily="2" charset="2"/>
              </a:rPr>
              <a:t>Tanjona</a:t>
            </a:r>
            <a:r>
              <a:rPr lang="en-US" sz="1050" dirty="0">
                <a:sym typeface="Wingdings" panose="05000000000000000000" pitchFamily="2" charset="2"/>
              </a:rPr>
              <a:t> </a:t>
            </a:r>
            <a:r>
              <a:rPr lang="en-US" sz="1050" dirty="0" err="1">
                <a:sym typeface="Wingdings" panose="05000000000000000000" pitchFamily="2" charset="2"/>
              </a:rPr>
              <a:t>Rabemananjara</a:t>
            </a:r>
            <a:r>
              <a:rPr lang="en-US" sz="1050" dirty="0">
                <a:sym typeface="Wingdings" panose="05000000000000000000" pitchFamily="2" charset="2"/>
              </a:rPr>
              <a:t>, Holger Schulz, Torbjorn Sjostrand, Keith Dienes, Brooks Thomas, Fei Huang, Seung Lee, FASER</a:t>
            </a:r>
          </a:p>
          <a:p>
            <a:pPr algn="l"/>
            <a:r>
              <a:rPr lang="en-US" dirty="0"/>
              <a:t>Mitchell Conference on Collider, Dark Matter, and Neutrino Physics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12C7A-AE00-4C4F-5A2A-8BD4D6D62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3900" y="86233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CB6D04"/>
                </a:solidFill>
                <a:effectLst/>
                <a:latin typeface="Liberation Sans"/>
              </a:rPr>
              <a:t>Broad Physics Opportunities and Discovery Potential in the Forward Region at the LHC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7" descr="CERN">
            <a:hlinkClick r:id="rId2"/>
            <a:extLst>
              <a:ext uri="{FF2B5EF4-FFF2-40B4-BE49-F238E27FC236}">
                <a16:creationId xmlns:a16="http://schemas.microsoft.com/office/drawing/2014/main" id="{E59D48CB-DCFF-EC12-49B8-A7D97D2C92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838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8" descr="Share widget icon">
            <a:extLst>
              <a:ext uri="{FF2B5EF4-FFF2-40B4-BE49-F238E27FC236}">
                <a16:creationId xmlns:a16="http://schemas.microsoft.com/office/drawing/2014/main" id="{BFF3F6A1-0E73-F443-297D-05683C7551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333375" y="2746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1" name="Picture 21" descr="Marks and Support Graphics // Brand // UC Irvine">
            <a:extLst>
              <a:ext uri="{FF2B5EF4-FFF2-40B4-BE49-F238E27FC236}">
                <a16:creationId xmlns:a16="http://schemas.microsoft.com/office/drawing/2014/main" id="{7318654E-4DA2-A81E-5615-B5362C0D5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5466289"/>
            <a:ext cx="2569312" cy="139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5" name="Picture 25" descr="FASER: ForwArd Search ExpeRiment at the LHC - CERN Document Server">
            <a:extLst>
              <a:ext uri="{FF2B5EF4-FFF2-40B4-BE49-F238E27FC236}">
                <a16:creationId xmlns:a16="http://schemas.microsoft.com/office/drawing/2014/main" id="{905A09DC-007E-120B-0C1C-6A5829F94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844" y="5814251"/>
            <a:ext cx="3078298" cy="102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7" name="Picture 27" descr="Cosmic rays maintain their mystery">
            <a:extLst>
              <a:ext uri="{FF2B5EF4-FFF2-40B4-BE49-F238E27FC236}">
                <a16:creationId xmlns:a16="http://schemas.microsoft.com/office/drawing/2014/main" id="{74A38B62-C94F-B19D-40FC-B11316063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682" y="4955071"/>
            <a:ext cx="1502167" cy="80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1" name="Picture 31" descr="Why two Higgs are better than one | University of Oxford Department of  Physics">
            <a:extLst>
              <a:ext uri="{FF2B5EF4-FFF2-40B4-BE49-F238E27FC236}">
                <a16:creationId xmlns:a16="http://schemas.microsoft.com/office/drawing/2014/main" id="{60BA1FE0-9B03-EFFE-64BB-632E90662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901" y="5027054"/>
            <a:ext cx="98698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3" name="Picture 33" descr="pmass">
            <a:extLst>
              <a:ext uri="{FF2B5EF4-FFF2-40B4-BE49-F238E27FC236}">
                <a16:creationId xmlns:a16="http://schemas.microsoft.com/office/drawing/2014/main" id="{5A95CE73-E0DE-83B2-C25E-648CD5631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483" y="5920716"/>
            <a:ext cx="780202" cy="78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7" name="Picture 37" descr="The IceCube Neutrino Detector at the South Pole Hits Paydirt - IEEE Spectrum">
            <a:extLst>
              <a:ext uri="{FF2B5EF4-FFF2-40B4-BE49-F238E27FC236}">
                <a16:creationId xmlns:a16="http://schemas.microsoft.com/office/drawing/2014/main" id="{DA41CA1C-33F2-4FB2-E9DC-1659F32ED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683" y="5936665"/>
            <a:ext cx="1502167" cy="90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1" name="Picture 41" descr="FASER catches first candidate collider neutrinos | CERN">
            <a:extLst>
              <a:ext uri="{FF2B5EF4-FFF2-40B4-BE49-F238E27FC236}">
                <a16:creationId xmlns:a16="http://schemas.microsoft.com/office/drawing/2014/main" id="{3C4BEEFB-8609-7CE4-D418-2BE3A66548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63" b="47697"/>
          <a:stretch/>
        </p:blipFill>
        <p:spPr bwMode="auto">
          <a:xfrm>
            <a:off x="10505682" y="3984593"/>
            <a:ext cx="1502167" cy="6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3" name="Picture 43" descr="Professor Tim M.P. Tait – Department of ...">
            <a:extLst>
              <a:ext uri="{FF2B5EF4-FFF2-40B4-BE49-F238E27FC236}">
                <a16:creationId xmlns:a16="http://schemas.microsoft.com/office/drawing/2014/main" id="{9233EE2B-1B16-BDC5-7E8D-82D050937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420" y="5550416"/>
            <a:ext cx="1839736" cy="117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819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60C19-0210-7CA9-19FE-9C343D470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196BF-7526-33EF-C284-C1C8535C4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FASER Experiment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5C7BCD-A76B-2CF4-75B9-AFA10EB1A3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299993"/>
                <a:ext cx="5152038" cy="516938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Installed long the atlas collision axis </a:t>
                </a:r>
              </a:p>
              <a:p>
                <a:pPr lvl="1"/>
                <a:r>
                  <a:rPr lang="en-US" dirty="0"/>
                  <a:t>Includes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emulsion experiment, decay volume, tracking system with spectrometer and calorimeter</a:t>
                </a:r>
              </a:p>
              <a:p>
                <a:r>
                  <a:rPr lang="en-US" dirty="0"/>
                  <a:t>Upcoming Run 4 upgrades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Proposed Forward Physics Facility includes FASER upgrades + other experiments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5C7BCD-A76B-2CF4-75B9-AFA10EB1A3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299993"/>
                <a:ext cx="5152038" cy="5169387"/>
              </a:xfrm>
              <a:blipFill>
                <a:blip r:embed="rId2"/>
                <a:stretch>
                  <a:fillRect l="-2130" t="-2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3717D69E-A30F-CEAA-5418-D51195486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31" y="521916"/>
            <a:ext cx="5543152" cy="281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SER2 | University of Oxford Department of Physics">
            <a:extLst>
              <a:ext uri="{FF2B5EF4-FFF2-40B4-BE49-F238E27FC236}">
                <a16:creationId xmlns:a16="http://schemas.microsoft.com/office/drawing/2014/main" id="{87C2ECA0-990D-F7A3-9065-D3E610F7F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095" y="4333570"/>
            <a:ext cx="6270265" cy="21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PF">
            <a:extLst>
              <a:ext uri="{FF2B5EF4-FFF2-40B4-BE49-F238E27FC236}">
                <a16:creationId xmlns:a16="http://schemas.microsoft.com/office/drawing/2014/main" id="{D0CCB339-5325-6C95-D3BF-1E8DEE9C9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735" y="4333570"/>
            <a:ext cx="2254785" cy="62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102A57-3B0F-A123-6EC9-C25E04B6E5F8}"/>
              </a:ext>
            </a:extLst>
          </p:cNvPr>
          <p:cNvCxnSpPr/>
          <p:nvPr/>
        </p:nvCxnSpPr>
        <p:spPr>
          <a:xfrm>
            <a:off x="407624" y="4076241"/>
            <a:ext cx="5155894" cy="0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34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A61F7-38BA-1F97-2A47-AE28F9F6F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961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What can we do within the SM in the forward direction?</a:t>
            </a:r>
          </a:p>
        </p:txBody>
      </p:sp>
    </p:spTree>
    <p:extLst>
      <p:ext uri="{BB962C8B-B14F-4D97-AF65-F5344CB8AC3E}">
        <p14:creationId xmlns:p14="http://schemas.microsoft.com/office/powerpoint/2010/main" val="2629246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A98DB-4684-7D98-EDEC-84BB9C44E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7EFAA-B899-D891-9631-266B1EA3E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Forward hadron fluxes are messy and important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28863-EB02-06B7-50A0-78B4501E2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288974"/>
            <a:ext cx="11612880" cy="518040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Neutrino fluxes at LHC to reconstruct forward hadron flux!</a:t>
            </a:r>
          </a:p>
          <a:p>
            <a:pPr marL="0" indent="0">
              <a:buNone/>
            </a:pPr>
            <a:r>
              <a:rPr lang="en-US" dirty="0"/>
              <a:t>Simulation: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C82C40-C19F-4B94-188B-2E0D2116B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" y="2414006"/>
            <a:ext cx="11832616" cy="31491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DD3A3B-3C21-A0BA-512B-C58FE6F882EA}"/>
              </a:ext>
            </a:extLst>
          </p:cNvPr>
          <p:cNvSpPr txBox="1"/>
          <p:nvPr/>
        </p:nvSpPr>
        <p:spPr>
          <a:xfrm>
            <a:off x="9810041" y="6318881"/>
            <a:ext cx="219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FASER (2402.13318)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53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971D9-DF3E-86DF-2FD4-7A7F8AB63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CABCD-23C6-7AA0-F708-236388FC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Forward hadron fluxes are messy and important!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6823E-19A7-D0E2-B90B-C670592C3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250856"/>
            <a:ext cx="11612880" cy="521852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current forward data is not well-described by event generators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79FDF9-F76F-A177-9725-617E086F4A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20" r="53683"/>
          <a:stretch/>
        </p:blipFill>
        <p:spPr>
          <a:xfrm>
            <a:off x="24421" y="2090318"/>
            <a:ext cx="4254125" cy="4150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E07AA5-93FA-07D4-AF70-8BCDE1709CE6}"/>
              </a:ext>
            </a:extLst>
          </p:cNvPr>
          <p:cNvSpPr txBox="1"/>
          <p:nvPr/>
        </p:nvSpPr>
        <p:spPr>
          <a:xfrm>
            <a:off x="1110701" y="4583016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 Predictions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65E0587-9B79-0945-D252-55CD2BE07DF2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2155923" y="3803956"/>
            <a:ext cx="599774" cy="7790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3B2865-9B6F-E851-3810-417E04A4A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952" y="1599182"/>
            <a:ext cx="4805255" cy="279489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939FEF-1B0B-E6BA-1594-9041C53B6490}"/>
              </a:ext>
            </a:extLst>
          </p:cNvPr>
          <p:cNvCxnSpPr>
            <a:cxnSpLocks/>
          </p:cNvCxnSpPr>
          <p:nvPr/>
        </p:nvCxnSpPr>
        <p:spPr>
          <a:xfrm>
            <a:off x="4221249" y="4767682"/>
            <a:ext cx="2347597" cy="7783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D6987CD-3ADD-A8C6-FBA8-F582EB77DF71}"/>
                  </a:ext>
                </a:extLst>
              </p:cNvPr>
              <p:cNvSpPr txBox="1"/>
              <p:nvPr/>
            </p:nvSpPr>
            <p:spPr>
              <a:xfrm>
                <a:off x="4419929" y="2145859"/>
                <a:ext cx="2221406" cy="1222642"/>
              </a:xfrm>
              <a:prstGeom prst="rect">
                <a:avLst/>
              </a:prstGeom>
              <a:solidFill>
                <a:schemeClr val="bg1">
                  <a:alpha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“muon puzzle”: </a:t>
                </a:r>
              </a:p>
              <a:p>
                <a:r>
                  <a:rPr lang="en-US" dirty="0"/>
                  <a:t>too many CR produced muons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D6987CD-3ADD-A8C6-FBA8-F582EB77D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929" y="2145859"/>
                <a:ext cx="2221406" cy="1222642"/>
              </a:xfrm>
              <a:prstGeom prst="rect">
                <a:avLst/>
              </a:prstGeom>
              <a:blipFill>
                <a:blip r:embed="rId5"/>
                <a:stretch>
                  <a:fillRect l="-2198" t="-1990" r="-2747" b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ED4445C-4043-4A28-9056-F1A98BF75E78}"/>
                  </a:ext>
                </a:extLst>
              </p:cNvPr>
              <p:cNvSpPr txBox="1"/>
              <p:nvPr/>
            </p:nvSpPr>
            <p:spPr>
              <a:xfrm>
                <a:off x="4378182" y="5642656"/>
                <a:ext cx="2652901" cy="1200329"/>
              </a:xfrm>
              <a:prstGeom prst="rect">
                <a:avLst/>
              </a:prstGeom>
              <a:solidFill>
                <a:schemeClr val="bg1">
                  <a:alpha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Propmt neutrino background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extragalactic neutrino observations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ED4445C-4043-4A28-9056-F1A98BF75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182" y="5642656"/>
                <a:ext cx="2652901" cy="1200329"/>
              </a:xfrm>
              <a:prstGeom prst="rect">
                <a:avLst/>
              </a:prstGeom>
              <a:blipFill>
                <a:blip r:embed="rId6"/>
                <a:stretch>
                  <a:fillRect l="-1839"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4852870D-2B58-AA2C-4BB3-A95D01E06A1E}"/>
              </a:ext>
            </a:extLst>
          </p:cNvPr>
          <p:cNvSpPr txBox="1"/>
          <p:nvPr/>
        </p:nvSpPr>
        <p:spPr>
          <a:xfrm>
            <a:off x="9926449" y="4275239"/>
            <a:ext cx="2320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7"/>
              </a:rPr>
              <a:t>Albrecht et al. (2105.06148)</a:t>
            </a:r>
            <a:endParaRPr lang="en-US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6CD2F2C-8FA7-8657-F0E4-0FF40EA3E4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3975" y="4767682"/>
            <a:ext cx="4805255" cy="160004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3EFA82-48BB-7FC5-B866-5AEE0A883794}"/>
              </a:ext>
            </a:extLst>
          </p:cNvPr>
          <p:cNvCxnSpPr>
            <a:cxnSpLocks/>
          </p:cNvCxnSpPr>
          <p:nvPr/>
        </p:nvCxnSpPr>
        <p:spPr>
          <a:xfrm flipV="1">
            <a:off x="4221249" y="3213837"/>
            <a:ext cx="2278703" cy="13809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C851119-976D-DE27-D487-E16C6537F643}"/>
              </a:ext>
            </a:extLst>
          </p:cNvPr>
          <p:cNvSpPr txBox="1"/>
          <p:nvPr/>
        </p:nvSpPr>
        <p:spPr>
          <a:xfrm>
            <a:off x="10295807" y="6173265"/>
            <a:ext cx="1773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9"/>
              </a:rPr>
              <a:t>Slide from Lu </a:t>
            </a:r>
            <a:r>
              <a:rPr lang="en-US" dirty="0" err="1">
                <a:hlinkClick r:id="rId9"/>
              </a:rPr>
              <a:t>Lu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6CACA8-FB06-D87C-B438-EBA41151E6CE}"/>
              </a:ext>
            </a:extLst>
          </p:cNvPr>
          <p:cNvSpPr txBox="1"/>
          <p:nvPr/>
        </p:nvSpPr>
        <p:spPr>
          <a:xfrm>
            <a:off x="6346122" y="6503408"/>
            <a:ext cx="5678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10"/>
              </a:rPr>
              <a:t>See Pedro, Vedran, Matheus and Bhupal talks from this morning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4245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D2A80-02F0-B581-7E90-38C2C8DAF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54975-C0F5-88B2-C36E-72FD5356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Forward hadron fluxes are messy and important!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E92D0-59F4-D910-E681-4DDCFB179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250856"/>
            <a:ext cx="11612880" cy="521852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current forward data is not well-described by event generators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CC40D0-5077-21D7-4F58-C0B8864133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020" r="53683"/>
          <a:stretch/>
        </p:blipFill>
        <p:spPr>
          <a:xfrm>
            <a:off x="24421" y="2090318"/>
            <a:ext cx="4254125" cy="4150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E90F76-DD55-E794-E7DA-E1EC41F3FDA0}"/>
              </a:ext>
            </a:extLst>
          </p:cNvPr>
          <p:cNvSpPr txBox="1"/>
          <p:nvPr/>
        </p:nvSpPr>
        <p:spPr>
          <a:xfrm>
            <a:off x="1110701" y="4583016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 Predictions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7EBAB12-D278-3BB4-7C9E-FC6367E10F37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2155923" y="3803956"/>
            <a:ext cx="599774" cy="7790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27C55A90-B83D-09EF-818F-4386A9ED6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52" y="1599182"/>
            <a:ext cx="4805255" cy="279489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2C805E0-6E60-CEE9-81C0-BC2F15DE197C}"/>
              </a:ext>
            </a:extLst>
          </p:cNvPr>
          <p:cNvCxnSpPr>
            <a:cxnSpLocks/>
          </p:cNvCxnSpPr>
          <p:nvPr/>
        </p:nvCxnSpPr>
        <p:spPr>
          <a:xfrm>
            <a:off x="4221249" y="4767682"/>
            <a:ext cx="2347597" cy="7783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00486C-765D-D2B3-4CA7-2054F02C555D}"/>
                  </a:ext>
                </a:extLst>
              </p:cNvPr>
              <p:cNvSpPr txBox="1"/>
              <p:nvPr/>
            </p:nvSpPr>
            <p:spPr>
              <a:xfrm>
                <a:off x="4419929" y="2145859"/>
                <a:ext cx="2221406" cy="1222642"/>
              </a:xfrm>
              <a:prstGeom prst="rect">
                <a:avLst/>
              </a:prstGeom>
              <a:solidFill>
                <a:schemeClr val="bg1">
                  <a:alpha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“muon puzzle”: </a:t>
                </a:r>
              </a:p>
              <a:p>
                <a:r>
                  <a:rPr lang="en-US" dirty="0"/>
                  <a:t>too many CR produced muons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00486C-765D-D2B3-4CA7-2054F02C55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929" y="2145859"/>
                <a:ext cx="2221406" cy="1222642"/>
              </a:xfrm>
              <a:prstGeom prst="rect">
                <a:avLst/>
              </a:prstGeom>
              <a:blipFill>
                <a:blip r:embed="rId4"/>
                <a:stretch>
                  <a:fillRect l="-2198" t="-1990" r="-2747" b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2357CD-D7A3-6370-CE9A-5D0C7B74C59F}"/>
                  </a:ext>
                </a:extLst>
              </p:cNvPr>
              <p:cNvSpPr txBox="1"/>
              <p:nvPr/>
            </p:nvSpPr>
            <p:spPr>
              <a:xfrm>
                <a:off x="4378182" y="5642656"/>
                <a:ext cx="2652901" cy="1200329"/>
              </a:xfrm>
              <a:prstGeom prst="rect">
                <a:avLst/>
              </a:prstGeom>
              <a:solidFill>
                <a:schemeClr val="bg1">
                  <a:alpha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Propmt neutrino background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extragalactic neutrino observations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2357CD-D7A3-6370-CE9A-5D0C7B74C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182" y="5642656"/>
                <a:ext cx="2652901" cy="1200329"/>
              </a:xfrm>
              <a:prstGeom prst="rect">
                <a:avLst/>
              </a:prstGeom>
              <a:blipFill>
                <a:blip r:embed="rId5"/>
                <a:stretch>
                  <a:fillRect l="-1839"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5D02167C-771C-546A-AD45-0D235DD71864}"/>
              </a:ext>
            </a:extLst>
          </p:cNvPr>
          <p:cNvSpPr txBox="1"/>
          <p:nvPr/>
        </p:nvSpPr>
        <p:spPr>
          <a:xfrm>
            <a:off x="9871365" y="4177673"/>
            <a:ext cx="2320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6"/>
              </a:rPr>
              <a:t>Albrecht et al. (2105.06148)</a:t>
            </a:r>
            <a:endParaRPr lang="en-US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09800FE-8EAB-B440-44B4-A4A1C4693D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3975" y="4767682"/>
            <a:ext cx="4805255" cy="160004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368707-6A0C-9F1B-73ED-82C8E1C4DD80}"/>
              </a:ext>
            </a:extLst>
          </p:cNvPr>
          <p:cNvCxnSpPr>
            <a:cxnSpLocks/>
          </p:cNvCxnSpPr>
          <p:nvPr/>
        </p:nvCxnSpPr>
        <p:spPr>
          <a:xfrm flipV="1">
            <a:off x="4221249" y="3213837"/>
            <a:ext cx="2278703" cy="13809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F02BDBE-EDA9-7D2D-0EB0-EF19FC5CA539}"/>
              </a:ext>
            </a:extLst>
          </p:cNvPr>
          <p:cNvSpPr txBox="1"/>
          <p:nvPr/>
        </p:nvSpPr>
        <p:spPr>
          <a:xfrm>
            <a:off x="10418181" y="6515983"/>
            <a:ext cx="1773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8"/>
              </a:rPr>
              <a:t>Slide from Lu </a:t>
            </a:r>
            <a:r>
              <a:rPr lang="en-US" dirty="0" err="1">
                <a:hlinkClick r:id="rId8"/>
              </a:rPr>
              <a:t>Lu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CA624E-1570-F045-68B3-23B9C0B6D03A}"/>
              </a:ext>
            </a:extLst>
          </p:cNvPr>
          <p:cNvSpPr/>
          <p:nvPr/>
        </p:nvSpPr>
        <p:spPr>
          <a:xfrm>
            <a:off x="492770" y="503659"/>
            <a:ext cx="11287750" cy="6012324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b="1" dirty="0">
                <a:solidFill>
                  <a:schemeClr val="tx1"/>
                </a:solidFill>
              </a:rPr>
              <a:t>Need data to improve modelling of non-perturbative QCD!</a:t>
            </a:r>
          </a:p>
        </p:txBody>
      </p:sp>
    </p:spTree>
    <p:extLst>
      <p:ext uri="{BB962C8B-B14F-4D97-AF65-F5344CB8AC3E}">
        <p14:creationId xmlns:p14="http://schemas.microsoft.com/office/powerpoint/2010/main" val="1268406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99E50-54C1-BBEA-421E-9BBB330B0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FCB67-7297-A8FA-2105-EBB931AB3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1" y="228600"/>
            <a:ext cx="11898217" cy="1279208"/>
          </a:xfrm>
        </p:spPr>
        <p:txBody>
          <a:bodyPr>
            <a:normAutofit/>
          </a:bodyPr>
          <a:lstStyle/>
          <a:p>
            <a:r>
              <a:rPr lang="en-US" sz="3200" dirty="0"/>
              <a:t>Along with </a:t>
            </a:r>
            <a:r>
              <a:rPr lang="en-US" sz="3200" dirty="0" err="1"/>
              <a:t>LHCf</a:t>
            </a:r>
            <a:r>
              <a:rPr lang="en-US" sz="3200" dirty="0"/>
              <a:t>, FASER provides crucial data to reduce flux uncertainties!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BC4A25-7C63-EDB9-DD6D-F29C01DE0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61" y="2162277"/>
            <a:ext cx="4379699" cy="3188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50E722-A70A-5518-0EA0-0811D9B8AF9A}"/>
              </a:ext>
            </a:extLst>
          </p:cNvPr>
          <p:cNvSpPr txBox="1"/>
          <p:nvPr/>
        </p:nvSpPr>
        <p:spPr>
          <a:xfrm>
            <a:off x="1817397" y="1700612"/>
            <a:ext cx="287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After tuning to </a:t>
            </a:r>
            <a:r>
              <a:rPr lang="en-US" sz="2400" dirty="0" err="1"/>
              <a:t>LHCf</a:t>
            </a:r>
            <a:endParaRPr lang="en-US" sz="2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C817CB-30C5-A707-9E6B-81640E8249AC}"/>
              </a:ext>
            </a:extLst>
          </p:cNvPr>
          <p:cNvCxnSpPr>
            <a:cxnSpLocks/>
          </p:cNvCxnSpPr>
          <p:nvPr/>
        </p:nvCxnSpPr>
        <p:spPr>
          <a:xfrm flipH="1">
            <a:off x="3591499" y="2302250"/>
            <a:ext cx="429658" cy="5621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6451A21-195F-6D2A-5CF6-CDCFFDE872F6}"/>
              </a:ext>
            </a:extLst>
          </p:cNvPr>
          <p:cNvCxnSpPr/>
          <p:nvPr/>
        </p:nvCxnSpPr>
        <p:spPr>
          <a:xfrm>
            <a:off x="4917193" y="1183886"/>
            <a:ext cx="0" cy="50897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FF1909E-870F-68BB-ADF5-575F512DE004}"/>
                  </a:ext>
                </a:extLst>
              </p:cNvPr>
              <p:cNvSpPr txBox="1"/>
              <p:nvPr/>
            </p:nvSpPr>
            <p:spPr>
              <a:xfrm>
                <a:off x="337143" y="5311000"/>
                <a:ext cx="431897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LHCf measures neutral particle spectra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FF1909E-870F-68BB-ADF5-575F512DE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43" y="5311000"/>
                <a:ext cx="4318975" cy="830997"/>
              </a:xfrm>
              <a:prstGeom prst="rect">
                <a:avLst/>
              </a:prstGeom>
              <a:blipFill>
                <a:blip r:embed="rId4"/>
                <a:stretch>
                  <a:fillRect l="-2116" t="-5839" r="-2821" b="-16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882C6FBA-5A42-E19B-951A-C8F71E192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1229" y="2224052"/>
            <a:ext cx="4042808" cy="26053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167C6B-B3BA-F4A6-3BF1-69948FDC44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8072" y="2176192"/>
            <a:ext cx="3000323" cy="274932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F0F3D4A-C503-47A7-094C-D194AFF7B9BF}"/>
              </a:ext>
            </a:extLst>
          </p:cNvPr>
          <p:cNvSpPr txBox="1"/>
          <p:nvPr/>
        </p:nvSpPr>
        <p:spPr>
          <a:xfrm>
            <a:off x="0" y="1499084"/>
            <a:ext cx="6097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u="sng" dirty="0" err="1"/>
              <a:t>LHCf</a:t>
            </a:r>
            <a:endParaRPr lang="en-US" sz="28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592366-B48A-679B-A505-2AA0BFECA950}"/>
                  </a:ext>
                </a:extLst>
              </p:cNvPr>
              <p:cNvSpPr txBox="1"/>
              <p:nvPr/>
            </p:nvSpPr>
            <p:spPr>
              <a:xfrm>
                <a:off x="5310700" y="1505364"/>
                <a:ext cx="609783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u="sng" dirty="0"/>
                  <a:t>FASER(</a:t>
                </a:r>
                <a14:m>
                  <m:oMath xmlns:m="http://schemas.openxmlformats.org/officeDocument/2006/math">
                    <m:r>
                      <a:rPr lang="en-US" sz="2800" b="1" i="1" u="sng" smtClean="0">
                        <a:latin typeface="Cambria Math" panose="02040503050406030204" pitchFamily="18" charset="0"/>
                      </a:rPr>
                      <m:t>𝝂</m:t>
                    </m:r>
                    <m:r>
                      <a:rPr lang="en-US" sz="2800" b="1" i="1" u="sng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b="1" u="sng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592366-B48A-679B-A505-2AA0BFECA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0700" y="1505364"/>
                <a:ext cx="6097836" cy="523220"/>
              </a:xfrm>
              <a:prstGeom prst="rect">
                <a:avLst/>
              </a:prstGeom>
              <a:blipFill>
                <a:blip r:embed="rId7"/>
                <a:stretch>
                  <a:fillRect l="-2000" t="-12791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96FB77-ACC2-695F-C7ED-A7767E50ACEC}"/>
                  </a:ext>
                </a:extLst>
              </p:cNvPr>
              <p:cNvSpPr txBox="1"/>
              <p:nvPr/>
            </p:nvSpPr>
            <p:spPr>
              <a:xfrm>
                <a:off x="5239878" y="5352636"/>
                <a:ext cx="6848517" cy="466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FASER(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reconstructs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spectra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96FB77-ACC2-695F-C7ED-A7767E50A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878" y="5352636"/>
                <a:ext cx="6848517" cy="466281"/>
              </a:xfrm>
              <a:prstGeom prst="rect">
                <a:avLst/>
              </a:prstGeom>
              <a:blipFill>
                <a:blip r:embed="rId8"/>
                <a:stretch>
                  <a:fillRect l="-1425" t="-7792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8ACE17C-55A1-DAB5-E577-93365307EDD3}"/>
              </a:ext>
            </a:extLst>
          </p:cNvPr>
          <p:cNvSpPr txBox="1"/>
          <p:nvPr/>
        </p:nvSpPr>
        <p:spPr>
          <a:xfrm>
            <a:off x="1111753" y="3728782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9"/>
              </a:rPr>
              <a:t>MF et al. </a:t>
            </a:r>
          </a:p>
          <a:p>
            <a:r>
              <a:rPr lang="en-US" sz="1600" dirty="0">
                <a:hlinkClick r:id="rId9"/>
              </a:rPr>
              <a:t>(2309.08604)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5F6539-D755-74BA-EFCB-92DA5BB5FE9F}"/>
              </a:ext>
            </a:extLst>
          </p:cNvPr>
          <p:cNvSpPr txBox="1"/>
          <p:nvPr/>
        </p:nvSpPr>
        <p:spPr>
          <a:xfrm>
            <a:off x="7002633" y="4886375"/>
            <a:ext cx="219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10"/>
              </a:rPr>
              <a:t>FASER (2412.03186)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940C0F-27DA-D901-ABF0-95131AD2229E}"/>
              </a:ext>
            </a:extLst>
          </p:cNvPr>
          <p:cNvSpPr txBox="1"/>
          <p:nvPr/>
        </p:nvSpPr>
        <p:spPr>
          <a:xfrm>
            <a:off x="10001785" y="4925516"/>
            <a:ext cx="219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11"/>
              </a:rPr>
              <a:t>FASER (2403.12520)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9F90D6-89F1-833F-E062-CBEFE84187AB}"/>
              </a:ext>
            </a:extLst>
          </p:cNvPr>
          <p:cNvSpPr txBox="1"/>
          <p:nvPr/>
        </p:nvSpPr>
        <p:spPr>
          <a:xfrm>
            <a:off x="5174407" y="6086024"/>
            <a:ext cx="6979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Charm production most important for neutrino telescopes, Run 4 proposal to improve these measurements, “</a:t>
            </a:r>
            <a:r>
              <a:rPr lang="en-US" sz="2000" i="1" dirty="0"/>
              <a:t>FORTVNE”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875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31,600+ Green Check Mark Stock Photos, Pictures &amp; Royalty ...">
            <a:extLst>
              <a:ext uri="{FF2B5EF4-FFF2-40B4-BE49-F238E27FC236}">
                <a16:creationId xmlns:a16="http://schemas.microsoft.com/office/drawing/2014/main" id="{4B5917D0-B026-F0C1-08EF-FF9DC377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554" y="4785564"/>
            <a:ext cx="2081040" cy="208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5A163D-79AE-A56A-E37C-DD7A21B6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Non-perturbative QCD on both sides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05E841E-D442-3235-4DB3-30E9F95E1DDD}"/>
              </a:ext>
            </a:extLst>
          </p:cNvPr>
          <p:cNvGrpSpPr/>
          <p:nvPr/>
        </p:nvGrpSpPr>
        <p:grpSpPr>
          <a:xfrm>
            <a:off x="1850835" y="2349733"/>
            <a:ext cx="7815755" cy="2421074"/>
            <a:chOff x="2689304" y="3715824"/>
            <a:chExt cx="4553573" cy="147160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F6BB05-693D-E981-E35B-48C994B88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3764" y="3819947"/>
              <a:ext cx="2519113" cy="1333192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75B9E31-9904-E834-0460-A498FAC8B430}"/>
                </a:ext>
              </a:extLst>
            </p:cNvPr>
            <p:cNvGrpSpPr/>
            <p:nvPr/>
          </p:nvGrpSpPr>
          <p:grpSpPr>
            <a:xfrm>
              <a:off x="3175614" y="3744421"/>
              <a:ext cx="1817763" cy="1443007"/>
              <a:chOff x="6971940" y="3960360"/>
              <a:chExt cx="1523606" cy="11980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852C6452-2920-A137-C504-CD535474726F}"/>
                      </a:ext>
                    </a:extLst>
                  </p14:cNvPr>
                  <p14:cNvContentPartPr/>
                  <p14:nvPr/>
                </p14:nvContentPartPr>
                <p14:xfrm>
                  <a:off x="7071300" y="3960360"/>
                  <a:ext cx="331920" cy="727920"/>
                </p14:xfrm>
              </p:contentPart>
            </mc:Choice>
            <mc:Fallback xmlns=""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A0639EEE-2FE8-F935-9490-E569D690C210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066170" y="3955278"/>
                    <a:ext cx="342179" cy="73808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F68CB88F-257F-9D65-0824-05DF2E7E3028}"/>
                      </a:ext>
                    </a:extLst>
                  </p14:cNvPr>
                  <p14:cNvContentPartPr/>
                  <p14:nvPr/>
                </p14:nvContentPartPr>
                <p14:xfrm>
                  <a:off x="6971940" y="4611600"/>
                  <a:ext cx="451800" cy="546840"/>
                </p14:xfrm>
              </p:contentPart>
            </mc:Choice>
            <mc:Fallback xmlns="">
              <p:pic>
                <p:nvPicPr>
                  <p:cNvPr id="13" name="Ink 12">
                    <a:extLst>
                      <a:ext uri="{FF2B5EF4-FFF2-40B4-BE49-F238E27FC236}">
                        <a16:creationId xmlns:a16="http://schemas.microsoft.com/office/drawing/2014/main" id="{44731CAA-E86B-155F-DFF7-DE4A050FB756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6966809" y="4606517"/>
                    <a:ext cx="462061" cy="55700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1D4F03D2-A7FD-25F9-BF48-1620ADD0678F}"/>
                      </a:ext>
                    </a:extLst>
                  </p14:cNvPr>
                  <p14:cNvContentPartPr/>
                  <p14:nvPr/>
                </p14:nvContentPartPr>
                <p14:xfrm>
                  <a:off x="7345605" y="4542765"/>
                  <a:ext cx="880200" cy="14832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91C57637-F626-5191-EC7B-3BDF8B41162B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7340475" y="4537681"/>
                    <a:ext cx="890459" cy="158487"/>
                  </a:xfrm>
                  <a:prstGeom prst="rect">
                    <a:avLst/>
                  </a:prstGeom>
                </p:spPr>
              </p:pic>
            </mc:Fallback>
          </mc:AlternateContent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0609619D-06EB-FF6A-6C9F-D629941C0A9F}"/>
                  </a:ext>
                </a:extLst>
              </p:cNvPr>
              <p:cNvSpPr/>
              <p:nvPr/>
            </p:nvSpPr>
            <p:spPr>
              <a:xfrm rot="5400000" flipH="1">
                <a:off x="7915993" y="4338313"/>
                <a:ext cx="546841" cy="612265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B4F62DE-7F49-D97E-FBBF-B50BD0BD8988}"/>
                  </a:ext>
                </a:extLst>
              </p:cNvPr>
              <p:cNvGrpSpPr/>
              <p:nvPr/>
            </p:nvGrpSpPr>
            <p:grpSpPr>
              <a:xfrm>
                <a:off x="7923000" y="4365933"/>
                <a:ext cx="540000" cy="534240"/>
                <a:chOff x="7923000" y="4365933"/>
                <a:chExt cx="540000" cy="53424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0">
                  <p14:nvContentPartPr>
                    <p14:cNvPr id="29" name="Ink 28">
                      <a:extLst>
                        <a:ext uri="{FF2B5EF4-FFF2-40B4-BE49-F238E27FC236}">
                          <a16:creationId xmlns:a16="http://schemas.microsoft.com/office/drawing/2014/main" id="{09096E3A-A48D-CB47-202E-2074900E755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39920" y="4365933"/>
                    <a:ext cx="254160" cy="227520"/>
                  </p14:xfrm>
                </p:contentPart>
              </mc:Choice>
              <mc:Fallback xmlns="">
                <p:pic>
                  <p:nvPicPr>
                    <p:cNvPr id="23" name="Ink 22">
                      <a:extLst>
                        <a:ext uri="{FF2B5EF4-FFF2-40B4-BE49-F238E27FC236}">
                          <a16:creationId xmlns:a16="http://schemas.microsoft.com/office/drawing/2014/main" id="{BBD27CF8-B906-E431-A6B6-4B45BA143BC5}"/>
                        </a:ext>
                      </a:extLst>
                    </p:cNvPr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7934795" y="4360850"/>
                      <a:ext cx="264411" cy="23768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">
                  <p14:nvContentPartPr>
                    <p14:cNvPr id="30" name="Ink 29">
                      <a:extLst>
                        <a:ext uri="{FF2B5EF4-FFF2-40B4-BE49-F238E27FC236}">
                          <a16:creationId xmlns:a16="http://schemas.microsoft.com/office/drawing/2014/main" id="{5F0A3A57-420E-59EF-1EE3-3D90E7D84FA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23000" y="4407693"/>
                    <a:ext cx="349920" cy="289800"/>
                  </p14:xfrm>
                </p:contentPart>
              </mc:Choice>
              <mc:Fallback xmlns="">
                <p:pic>
                  <p:nvPicPr>
                    <p:cNvPr id="24" name="Ink 23">
                      <a:extLst>
                        <a:ext uri="{FF2B5EF4-FFF2-40B4-BE49-F238E27FC236}">
                          <a16:creationId xmlns:a16="http://schemas.microsoft.com/office/drawing/2014/main" id="{8F12D439-FD51-F132-81AF-AA15B3AB86FA}"/>
                        </a:ext>
                      </a:extLst>
                    </p:cNvPr>
                    <p:cNvPicPr/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7917867" y="4402614"/>
                      <a:ext cx="360185" cy="29995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4">
                  <p14:nvContentPartPr>
                    <p14:cNvPr id="31" name="Ink 30">
                      <a:extLst>
                        <a:ext uri="{FF2B5EF4-FFF2-40B4-BE49-F238E27FC236}">
                          <a16:creationId xmlns:a16="http://schemas.microsoft.com/office/drawing/2014/main" id="{32D7D02E-2008-5E44-0700-23AC5A3C143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56840" y="4460253"/>
                    <a:ext cx="389160" cy="324000"/>
                  </p14:xfrm>
                </p:contentPart>
              </mc:Choice>
              <mc:Fallback xmlns="">
                <p:pic>
                  <p:nvPicPr>
                    <p:cNvPr id="25" name="Ink 24">
                      <a:extLst>
                        <a:ext uri="{FF2B5EF4-FFF2-40B4-BE49-F238E27FC236}">
                          <a16:creationId xmlns:a16="http://schemas.microsoft.com/office/drawing/2014/main" id="{E52BAF75-C97D-7860-D951-956B17EBDA91}"/>
                        </a:ext>
                      </a:extLst>
                    </p:cNvPr>
                    <p:cNvPicPr/>
                    <p:nvPr/>
                  </p:nvPicPr>
                  <p:blipFill>
                    <a:blip r:embed="rId15"/>
                    <a:stretch>
                      <a:fillRect/>
                    </a:stretch>
                  </p:blipFill>
                  <p:spPr>
                    <a:xfrm>
                      <a:off x="7951708" y="4455167"/>
                      <a:ext cx="399425" cy="33417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6">
                  <p14:nvContentPartPr>
                    <p14:cNvPr id="32" name="Ink 31">
                      <a:extLst>
                        <a:ext uri="{FF2B5EF4-FFF2-40B4-BE49-F238E27FC236}">
                          <a16:creationId xmlns:a16="http://schemas.microsoft.com/office/drawing/2014/main" id="{0E1FA8DE-F49D-A1A3-DDE4-936246B5299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015880" y="4520733"/>
                    <a:ext cx="400320" cy="339840"/>
                  </p14:xfrm>
                </p:contentPart>
              </mc:Choice>
              <mc:Fallback xmlns="">
                <p:pic>
                  <p:nvPicPr>
                    <p:cNvPr id="26" name="Ink 25">
                      <a:extLst>
                        <a:ext uri="{FF2B5EF4-FFF2-40B4-BE49-F238E27FC236}">
                          <a16:creationId xmlns:a16="http://schemas.microsoft.com/office/drawing/2014/main" id="{5333FD6C-0D4F-07D5-5B1E-3F41EE493FED}"/>
                        </a:ext>
                      </a:extLst>
                    </p:cNvPr>
                    <p:cNvPicPr/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8010752" y="4515652"/>
                      <a:ext cx="410577" cy="35000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8">
                  <p14:nvContentPartPr>
                    <p14:cNvPr id="33" name="Ink 32">
                      <a:extLst>
                        <a:ext uri="{FF2B5EF4-FFF2-40B4-BE49-F238E27FC236}">
                          <a16:creationId xmlns:a16="http://schemas.microsoft.com/office/drawing/2014/main" id="{A43EAADD-E968-F855-680C-C21ADAB1B87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12720" y="4579053"/>
                    <a:ext cx="318960" cy="295200"/>
                  </p14:xfrm>
                </p:contentPart>
              </mc:Choice>
              <mc:Fallback xmlns="">
                <p:pic>
                  <p:nvPicPr>
                    <p:cNvPr id="27" name="Ink 26">
                      <a:extLst>
                        <a:ext uri="{FF2B5EF4-FFF2-40B4-BE49-F238E27FC236}">
                          <a16:creationId xmlns:a16="http://schemas.microsoft.com/office/drawing/2014/main" id="{E099BE56-D808-7DAD-0E3C-790CCCE767F9}"/>
                        </a:ext>
                      </a:extLst>
                    </p:cNvPr>
                    <p:cNvPicPr/>
                    <p:nvPr/>
                  </p:nvPicPr>
                  <p:blipFill>
                    <a:blip r:embed="rId19"/>
                    <a:stretch>
                      <a:fillRect/>
                    </a:stretch>
                  </p:blipFill>
                  <p:spPr>
                    <a:xfrm>
                      <a:off x="8107590" y="4573974"/>
                      <a:ext cx="329220" cy="30535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">
                  <p14:nvContentPartPr>
                    <p14:cNvPr id="34" name="Ink 33">
                      <a:extLst>
                        <a:ext uri="{FF2B5EF4-FFF2-40B4-BE49-F238E27FC236}">
                          <a16:creationId xmlns:a16="http://schemas.microsoft.com/office/drawing/2014/main" id="{645C2BB9-698B-7C0D-A1BC-8CC3F98FC98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98040" y="4669413"/>
                    <a:ext cx="264960" cy="230760"/>
                  </p14:xfrm>
                </p:contentPart>
              </mc:Choice>
              <mc:Fallback xmlns="">
                <p:pic>
                  <p:nvPicPr>
                    <p:cNvPr id="28" name="Ink 27">
                      <a:extLst>
                        <a:ext uri="{FF2B5EF4-FFF2-40B4-BE49-F238E27FC236}">
                          <a16:creationId xmlns:a16="http://schemas.microsoft.com/office/drawing/2014/main" id="{EA0FA774-2CB2-B538-8BEA-7F5AD2857A41}"/>
                        </a:ext>
                      </a:extLst>
                    </p:cNvPr>
                    <p:cNvPicPr/>
                    <p:nvPr/>
                  </p:nvPicPr>
                  <p:blipFill>
                    <a:blip r:embed="rId21"/>
                    <a:stretch>
                      <a:fillRect/>
                    </a:stretch>
                  </p:blipFill>
                  <p:spPr>
                    <a:xfrm>
                      <a:off x="8192910" y="4664331"/>
                      <a:ext cx="275220" cy="240923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1C12B9-FD31-DFBB-18F3-1DB787877F38}"/>
                </a:ext>
              </a:extLst>
            </p:cNvPr>
            <p:cNvSpPr txBox="1"/>
            <p:nvPr/>
          </p:nvSpPr>
          <p:spPr>
            <a:xfrm>
              <a:off x="3250977" y="3715824"/>
              <a:ext cx="1197279" cy="22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3120721-80BA-A59F-6B7F-6D494482C69B}"/>
                </a:ext>
              </a:extLst>
            </p:cNvPr>
            <p:cNvSpPr txBox="1"/>
            <p:nvPr/>
          </p:nvSpPr>
          <p:spPr>
            <a:xfrm>
              <a:off x="3312416" y="4911540"/>
              <a:ext cx="1197279" cy="224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D7741AA-8A41-858E-1976-B7F6F073BBED}"/>
                </a:ext>
              </a:extLst>
            </p:cNvPr>
            <p:cNvSpPr txBox="1"/>
            <p:nvPr/>
          </p:nvSpPr>
          <p:spPr>
            <a:xfrm>
              <a:off x="2689304" y="4350543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92A98D3-50C7-7D8B-1CC7-8E4E80A60BAA}"/>
                </a:ext>
              </a:extLst>
            </p:cNvPr>
            <p:cNvSpPr txBox="1"/>
            <p:nvPr/>
          </p:nvSpPr>
          <p:spPr>
            <a:xfrm>
              <a:off x="5528024" y="381345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A2202B5-6B8C-63B9-09F3-4B006B0C4192}"/>
                  </a:ext>
                </a:extLst>
              </p:cNvPr>
              <p:cNvSpPr txBox="1"/>
              <p:nvPr/>
            </p:nvSpPr>
            <p:spPr>
              <a:xfrm>
                <a:off x="1906716" y="5290720"/>
                <a:ext cx="3119508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Hadron production</a:t>
                </a:r>
              </a:p>
              <a:p>
                <a:endParaRPr lang="en-US" sz="28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800" dirty="0"/>
                  <a:t>signal 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A2202B5-6B8C-63B9-09F3-4B006B0C4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716" y="5290720"/>
                <a:ext cx="3119508" cy="1384995"/>
              </a:xfrm>
              <a:prstGeom prst="rect">
                <a:avLst/>
              </a:prstGeom>
              <a:blipFill>
                <a:blip r:embed="rId22"/>
                <a:stretch>
                  <a:fillRect l="-4102" t="-4846" r="-2539" b="-11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C9222B-D860-7BF0-E545-2D69DDD57712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3466470" y="4294104"/>
            <a:ext cx="1100755" cy="9966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BF67264-A16C-C7C1-AFCB-5D8097320692}"/>
              </a:ext>
            </a:extLst>
          </p:cNvPr>
          <p:cNvGrpSpPr/>
          <p:nvPr/>
        </p:nvGrpSpPr>
        <p:grpSpPr>
          <a:xfrm>
            <a:off x="7165778" y="4962430"/>
            <a:ext cx="4837549" cy="1713284"/>
            <a:chOff x="7165778" y="4962430"/>
            <a:chExt cx="4837549" cy="1713284"/>
          </a:xfrm>
        </p:grpSpPr>
        <p:pic>
          <p:nvPicPr>
            <p:cNvPr id="4102" name="Picture 6" descr="Hammer Images - Free Download on Freepik">
              <a:extLst>
                <a:ext uri="{FF2B5EF4-FFF2-40B4-BE49-F238E27FC236}">
                  <a16:creationId xmlns:a16="http://schemas.microsoft.com/office/drawing/2014/main" id="{39409086-80E9-6377-865B-75A3B36CA3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5284" y="4962430"/>
              <a:ext cx="1718043" cy="1713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8A2286A9-F510-BD45-E6BE-A77D1419EB00}"/>
                    </a:ext>
                  </a:extLst>
                </p:cNvPr>
                <p:cNvSpPr txBox="1"/>
                <p:nvPr/>
              </p:nvSpPr>
              <p:spPr>
                <a:xfrm>
                  <a:off x="7165778" y="5290719"/>
                  <a:ext cx="2976050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/>
                    <a:t>TeV DIS laboratory</a:t>
                  </a:r>
                </a:p>
                <a:p>
                  <a:endParaRPr lang="en-US" sz="2800" dirty="0"/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a14:m>
                  <a:r>
                    <a:rPr lang="en-US" sz="2800" dirty="0"/>
                    <a:t>tool</a:t>
                  </a: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8A2286A9-F510-BD45-E6BE-A77D1419EB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5778" y="5290719"/>
                  <a:ext cx="2976050" cy="1384995"/>
                </a:xfrm>
                <a:prstGeom prst="rect">
                  <a:avLst/>
                </a:prstGeom>
                <a:blipFill>
                  <a:blip r:embed="rId24"/>
                  <a:stretch>
                    <a:fillRect l="-4090" t="-4846" r="-3067" b="-114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2433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3A05B32-9DEE-A49B-90CE-D78930A15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8022" y="1027906"/>
            <a:ext cx="3582423" cy="342642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3335494-C272-D90B-E5EC-323C66D964EA}"/>
              </a:ext>
            </a:extLst>
          </p:cNvPr>
          <p:cNvGrpSpPr/>
          <p:nvPr/>
        </p:nvGrpSpPr>
        <p:grpSpPr>
          <a:xfrm>
            <a:off x="8240617" y="4623883"/>
            <a:ext cx="3911612" cy="2200829"/>
            <a:chOff x="5889843" y="4869456"/>
            <a:chExt cx="3276814" cy="198854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2140EE-5D50-2F40-C350-42F252AE5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9843" y="4869456"/>
              <a:ext cx="3276814" cy="17086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455C225-23F8-1B37-A446-44A4CE15F260}"/>
                    </a:ext>
                  </a:extLst>
                </p:cNvPr>
                <p:cNvSpPr txBox="1"/>
                <p:nvPr/>
              </p:nvSpPr>
              <p:spPr>
                <a:xfrm>
                  <a:off x="7528250" y="6488668"/>
                  <a:ext cx="11042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455C225-23F8-1B37-A446-44A4CE15F2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28250" y="6488668"/>
                  <a:ext cx="1104277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4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416907-4D3E-C9A5-8D6A-2C1329C31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neutrinos to crack open the inside of the proton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E58E-4683-055C-98E7-1C93AA80F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25" y="1891725"/>
            <a:ext cx="5147164" cy="4795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By carefully reconstructing DIS variables…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690D37-0671-5339-70B0-8E94B430B722}"/>
              </a:ext>
            </a:extLst>
          </p:cNvPr>
          <p:cNvGrpSpPr/>
          <p:nvPr/>
        </p:nvGrpSpPr>
        <p:grpSpPr>
          <a:xfrm>
            <a:off x="1136868" y="2619260"/>
            <a:ext cx="3110184" cy="1619480"/>
            <a:chOff x="3338111" y="2027104"/>
            <a:chExt cx="5456777" cy="29304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4B722B1-C0CB-D344-09D4-5A5935687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4009"/>
            <a:stretch/>
          </p:blipFill>
          <p:spPr>
            <a:xfrm>
              <a:off x="3397111" y="2027104"/>
              <a:ext cx="5397777" cy="292597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410E7D8-4447-D640-2A78-EFF8518E0394}"/>
                </a:ext>
              </a:extLst>
            </p:cNvPr>
            <p:cNvSpPr/>
            <p:nvPr/>
          </p:nvSpPr>
          <p:spPr>
            <a:xfrm>
              <a:off x="3338111" y="4693186"/>
              <a:ext cx="1465243" cy="2644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168AFD-17D2-515F-054C-7EB4F05FC622}"/>
              </a:ext>
            </a:extLst>
          </p:cNvPr>
          <p:cNvCxnSpPr>
            <a:cxnSpLocks/>
          </p:cNvCxnSpPr>
          <p:nvPr/>
        </p:nvCxnSpPr>
        <p:spPr>
          <a:xfrm>
            <a:off x="5478589" y="3145999"/>
            <a:ext cx="276202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37F8088-FB85-5A89-923F-5B11C0AC3755}"/>
              </a:ext>
            </a:extLst>
          </p:cNvPr>
          <p:cNvSpPr txBox="1"/>
          <p:nvPr/>
        </p:nvSpPr>
        <p:spPr>
          <a:xfrm>
            <a:off x="7372779" y="6459824"/>
            <a:ext cx="4252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>
                <a:hlinkClick r:id="rId6"/>
              </a:rPr>
              <a:t>Cruz-Martinez, MF et al. (2309.09581)</a:t>
            </a:r>
            <a:endParaRPr lang="en-US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BCF1D2-F4A3-6B74-9E00-D7E2623B7467}"/>
              </a:ext>
            </a:extLst>
          </p:cNvPr>
          <p:cNvCxnSpPr>
            <a:cxnSpLocks/>
          </p:cNvCxnSpPr>
          <p:nvPr/>
        </p:nvCxnSpPr>
        <p:spPr>
          <a:xfrm>
            <a:off x="5706737" y="5942191"/>
            <a:ext cx="253388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3A40CB7-7097-187E-C2A8-129620C016A6}"/>
              </a:ext>
            </a:extLst>
          </p:cNvPr>
          <p:cNvSpPr txBox="1"/>
          <p:nvPr/>
        </p:nvSpPr>
        <p:spPr>
          <a:xfrm>
            <a:off x="351367" y="4349875"/>
            <a:ext cx="6097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/>
              <a:t>we can fit the underlying PDF!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0D0CF8-C56D-9948-6D19-A98860E8B882}"/>
              </a:ext>
            </a:extLst>
          </p:cNvPr>
          <p:cNvSpPr txBox="1"/>
          <p:nvPr/>
        </p:nvSpPr>
        <p:spPr>
          <a:xfrm>
            <a:off x="351367" y="5362587"/>
            <a:ext cx="52452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/>
              <a:t>Reduce theory uncertainties for Drell-Yan production of, e.g. heavy bosons at the LHC!</a:t>
            </a:r>
          </a:p>
        </p:txBody>
      </p:sp>
    </p:spTree>
    <p:extLst>
      <p:ext uri="{BB962C8B-B14F-4D97-AF65-F5344CB8AC3E}">
        <p14:creationId xmlns:p14="http://schemas.microsoft.com/office/powerpoint/2010/main" val="309190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B8BF8-D16B-5641-350F-69FF2ED1E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DBFDB-5703-E4B0-1133-B7F59E49A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014" y="163148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Let’s look at some of the recent BSM searches, and some ideas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AD0CE-D6B0-1626-5D8E-CDF5E7140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956" y="3084722"/>
            <a:ext cx="4576087" cy="3485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3EA208-ACB7-D29D-DBDE-9032CBED4CB5}"/>
              </a:ext>
            </a:extLst>
          </p:cNvPr>
          <p:cNvSpPr txBox="1"/>
          <p:nvPr/>
        </p:nvSpPr>
        <p:spPr>
          <a:xfrm>
            <a:off x="8384043" y="5923963"/>
            <a:ext cx="298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Roshan Mammen Abraham</a:t>
            </a:r>
          </a:p>
        </p:txBody>
      </p:sp>
    </p:spTree>
    <p:extLst>
      <p:ext uri="{BB962C8B-B14F-4D97-AF65-F5344CB8AC3E}">
        <p14:creationId xmlns:p14="http://schemas.microsoft.com/office/powerpoint/2010/main" val="2107071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83A62-AEDA-852D-04C7-9186F7FDC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D90B0-898C-CDC5-CDE1-200C18A0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Dark photon, and dark photon-like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CC9388-AA40-F7F0-1FC8-07434456C4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322024"/>
                <a:ext cx="6441012" cy="5307376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Kinetically mixed dark photon,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Visible decays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In upcoming analyses, will probe 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masses and FASER will be sensitive to other final states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Also searched for Gauged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U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Motivated by conserved quantum numbers, similar final states as vanilla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Other vector models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b="0" dirty="0"/>
                  <a:t>DM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𝜒𝜒</m:t>
                    </m:r>
                  </m:oMath>
                </a14:m>
                <a:r>
                  <a:rPr lang="en-US" dirty="0"/>
                  <a:t> can be probed directly through scattering in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and calorimeter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CC9388-AA40-F7F0-1FC8-07434456C4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322024"/>
                <a:ext cx="6441012" cy="5307376"/>
              </a:xfrm>
              <a:blipFill>
                <a:blip r:embed="rId2"/>
                <a:stretch>
                  <a:fillRect l="-1515" t="-2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B8E73E7-F459-0904-9396-C9B30259CEDB}"/>
              </a:ext>
            </a:extLst>
          </p:cNvPr>
          <p:cNvGrpSpPr/>
          <p:nvPr/>
        </p:nvGrpSpPr>
        <p:grpSpPr>
          <a:xfrm>
            <a:off x="6761769" y="1693592"/>
            <a:ext cx="5430232" cy="4066727"/>
            <a:chOff x="7343903" y="1111201"/>
            <a:chExt cx="4931760" cy="36677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8C2DB69-0617-D616-1ED5-47EF68DDE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43903" y="1111201"/>
              <a:ext cx="4680457" cy="3667764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37123FD-0E37-E181-5B1F-11103B6B5B02}"/>
                </a:ext>
              </a:extLst>
            </p:cNvPr>
            <p:cNvSpPr/>
            <p:nvPr/>
          </p:nvSpPr>
          <p:spPr>
            <a:xfrm>
              <a:off x="10267721" y="1685581"/>
              <a:ext cx="1035585" cy="3745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D5F2143-7EF4-3428-8691-A12130AC0A47}"/>
                    </a:ext>
                  </a:extLst>
                </p:cNvPr>
                <p:cNvSpPr txBox="1"/>
                <p:nvPr/>
              </p:nvSpPr>
              <p:spPr>
                <a:xfrm>
                  <a:off x="11191713" y="1685581"/>
                  <a:ext cx="1083950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≪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Run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3</m:t>
                        </m:r>
                      </m:oMath>
                    </m:oMathPara>
                  </a14:m>
                  <a:endParaRPr lang="en-US" b="0" i="0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Lumi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D5F2143-7EF4-3428-8691-A12130AC0A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91713" y="1685581"/>
                  <a:ext cx="1083950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450912-6249-25D0-A727-41E037FB18A0}"/>
              </a:ext>
            </a:extLst>
          </p:cNvPr>
          <p:cNvCxnSpPr>
            <a:cxnSpLocks/>
          </p:cNvCxnSpPr>
          <p:nvPr/>
        </p:nvCxnSpPr>
        <p:spPr>
          <a:xfrm>
            <a:off x="5617029" y="1545866"/>
            <a:ext cx="1144740" cy="3380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3BEE8A1-7814-86AD-F2B4-FDE6E3BBDD8E}"/>
              </a:ext>
            </a:extLst>
          </p:cNvPr>
          <p:cNvSpPr txBox="1"/>
          <p:nvPr/>
        </p:nvSpPr>
        <p:spPr>
          <a:xfrm>
            <a:off x="7251801" y="6167735"/>
            <a:ext cx="4940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Let’s look at a model of inelastic DM</a:t>
            </a:r>
          </a:p>
        </p:txBody>
      </p:sp>
    </p:spTree>
    <p:extLst>
      <p:ext uri="{BB962C8B-B14F-4D97-AF65-F5344CB8AC3E}">
        <p14:creationId xmlns:p14="http://schemas.microsoft.com/office/powerpoint/2010/main" val="168884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96D28-0769-33A2-6C56-F7F134EB6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59F6C-0ECD-A5D6-32F3-9C9DF77AF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What more can we do with the LHC?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E162AFA-F58C-67FF-875C-BF524F787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651" y="1120140"/>
            <a:ext cx="4565709" cy="256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6D47C3E-0054-82BC-469A-0F345F7D4C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480" y="1394461"/>
                <a:ext cx="5955030" cy="52349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Only a small fraction of collisions,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&lt;10%</m:t>
                    </m:r>
                  </m:oMath>
                </a14:m>
                <a:r>
                  <a:rPr lang="en-US" b="0" dirty="0"/>
                  <a:t> of total </a:t>
                </a:r>
                <a:r>
                  <a:rPr lang="en-US" b="0" dirty="0" err="1"/>
                  <a:t>lumi</a:t>
                </a:r>
                <a:endParaRPr lang="en-US" b="0" dirty="0"/>
              </a:p>
              <a:p>
                <a:r>
                  <a:rPr lang="en-US" dirty="0"/>
                  <a:t>LHC has collected the same fraction of data as an 8-year-old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More luminosity, upgrades, new analysis strategies all lead to a higher probability of discovery. New measurements will also be important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In recent years, forward physics has become a burgeoning field, why?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6D47C3E-0054-82BC-469A-0F345F7D4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" y="1394461"/>
                <a:ext cx="5955030" cy="5234940"/>
              </a:xfrm>
              <a:prstGeom prst="rect">
                <a:avLst/>
              </a:prstGeom>
              <a:blipFill>
                <a:blip r:embed="rId3"/>
                <a:stretch>
                  <a:fillRect l="-2152" t="-2678" r="-1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Large Hadron Collider makes first proton collisions in two years | Large  Hadron Collider | The Guardian">
            <a:extLst>
              <a:ext uri="{FF2B5EF4-FFF2-40B4-BE49-F238E27FC236}">
                <a16:creationId xmlns:a16="http://schemas.microsoft.com/office/drawing/2014/main" id="{2B90189D-DF96-D8A7-9477-05465EBC0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395" y="3863023"/>
            <a:ext cx="4429125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0616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29B1766-4E48-BB24-6647-A3E590D9CFAE}"/>
              </a:ext>
            </a:extLst>
          </p:cNvPr>
          <p:cNvGrpSpPr/>
          <p:nvPr/>
        </p:nvGrpSpPr>
        <p:grpSpPr>
          <a:xfrm>
            <a:off x="5522437" y="177636"/>
            <a:ext cx="5229108" cy="4008571"/>
            <a:chOff x="5574535" y="1027906"/>
            <a:chExt cx="5914456" cy="48021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0B3B613-D698-517F-17DE-2A22B0B63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961" t="6022" r="50488" b="12968"/>
            <a:stretch/>
          </p:blipFill>
          <p:spPr>
            <a:xfrm>
              <a:off x="5860973" y="1027906"/>
              <a:ext cx="5628018" cy="452459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36C397E-6741-ADF8-232D-9600F0B611AA}"/>
                </a:ext>
              </a:extLst>
            </p:cNvPr>
            <p:cNvSpPr/>
            <p:nvPr/>
          </p:nvSpPr>
          <p:spPr>
            <a:xfrm>
              <a:off x="5574535" y="4792337"/>
              <a:ext cx="2126255" cy="10377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B884F04-C55F-4474-C85C-806D085E0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Inelastic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D3538-AFD8-2583-8DCA-05D167330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636" y="1282698"/>
            <a:ext cx="4908791" cy="432792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Cambria Math" panose="02040503050406030204" pitchFamily="18" charset="0"/>
              </a:rPr>
              <a:t>General class of models where DM only interacts with SM via an off-diagonal interaction with an excited state</a:t>
            </a:r>
            <a:endParaRPr lang="en-US" sz="2000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US" sz="2400" dirty="0">
              <a:latin typeface="Cambria Math" panose="02040503050406030204" pitchFamily="18" charset="0"/>
            </a:endParaRPr>
          </a:p>
          <a:p>
            <a:r>
              <a:rPr lang="en-US" sz="2400" dirty="0" err="1">
                <a:latin typeface="Cambria Math" panose="02040503050406030204" pitchFamily="18" charset="0"/>
              </a:rPr>
              <a:t>iDM</a:t>
            </a:r>
            <a:r>
              <a:rPr lang="en-US" sz="2400" dirty="0">
                <a:latin typeface="Cambria Math" panose="02040503050406030204" pitchFamily="18" charset="0"/>
              </a:rPr>
              <a:t> well-motivated for collider searches due to suppressed I.D., D.D.</a:t>
            </a:r>
          </a:p>
          <a:p>
            <a:endParaRPr lang="en-US" sz="2400" dirty="0">
              <a:latin typeface="Cambria Math" panose="02040503050406030204" pitchFamily="18" charset="0"/>
            </a:endParaRPr>
          </a:p>
          <a:p>
            <a:r>
              <a:rPr lang="en-US" sz="2400" dirty="0">
                <a:latin typeface="Cambria Math" panose="02040503050406030204" pitchFamily="18" charset="0"/>
              </a:rPr>
              <a:t>Secondary production for FASER from shield/target, probe smaller lifetimes </a:t>
            </a:r>
            <a:r>
              <a:rPr lang="en-US" sz="1300" dirty="0">
                <a:latin typeface="Cambria Math" panose="02040503050406030204" pitchFamily="18" charset="0"/>
                <a:hlinkClick r:id="rId3"/>
              </a:rPr>
              <a:t>Kling Trojanowski (1911.11346)</a:t>
            </a:r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D9F9E5-03CA-D157-B55D-E7BBDBD0FF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3455" r="83061"/>
          <a:stretch/>
        </p:blipFill>
        <p:spPr>
          <a:xfrm>
            <a:off x="11038326" y="1320761"/>
            <a:ext cx="1007808" cy="7453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9793BB-6AC2-500C-E611-B15002AB7295}"/>
              </a:ext>
            </a:extLst>
          </p:cNvPr>
          <p:cNvSpPr txBox="1"/>
          <p:nvPr/>
        </p:nvSpPr>
        <p:spPr>
          <a:xfrm>
            <a:off x="264637" y="5610617"/>
            <a:ext cx="4770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Let’s look at a particular realization </a:t>
            </a:r>
            <a:r>
              <a:rPr lang="en-US" sz="2000" i="1" dirty="0" err="1"/>
              <a:t>iDM</a:t>
            </a:r>
            <a:r>
              <a:rPr lang="en-US" sz="2000" i="1" dirty="0"/>
              <a:t> that we studied to see one of FASER’s unique capabilities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78E9C7-53AB-7269-F022-3EA396907A58}"/>
              </a:ext>
            </a:extLst>
          </p:cNvPr>
          <p:cNvGrpSpPr/>
          <p:nvPr/>
        </p:nvGrpSpPr>
        <p:grpSpPr>
          <a:xfrm>
            <a:off x="5522437" y="4231477"/>
            <a:ext cx="6220858" cy="2394803"/>
            <a:chOff x="4527156" y="3848082"/>
            <a:chExt cx="7664844" cy="299100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C0ABBC5-F049-B668-1923-A286078FF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7156" y="3848082"/>
              <a:ext cx="7664844" cy="299100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2102D48-E13A-7049-2D8D-7DE9A0296EEC}"/>
                </a:ext>
              </a:extLst>
            </p:cNvPr>
            <p:cNvSpPr/>
            <p:nvPr/>
          </p:nvSpPr>
          <p:spPr>
            <a:xfrm>
              <a:off x="10355855" y="6290631"/>
              <a:ext cx="1690279" cy="54845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C3B411E-1BB7-1DEC-7B61-BA4016F78471}"/>
              </a:ext>
            </a:extLst>
          </p:cNvPr>
          <p:cNvSpPr txBox="1"/>
          <p:nvPr/>
        </p:nvSpPr>
        <p:spPr>
          <a:xfrm>
            <a:off x="10938986" y="2692253"/>
            <a:ext cx="13370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5"/>
              </a:rPr>
              <a:t>See </a:t>
            </a:r>
            <a:r>
              <a:rPr lang="en-US" sz="1400" dirty="0" err="1">
                <a:hlinkClick r:id="rId5"/>
              </a:rPr>
              <a:t>Christopher’s,Bhupal’s</a:t>
            </a:r>
            <a:r>
              <a:rPr lang="en-US" sz="1400" dirty="0">
                <a:hlinkClick r:id="rId5"/>
              </a:rPr>
              <a:t> talks on </a:t>
            </a:r>
            <a:r>
              <a:rPr lang="en-US" sz="1400" dirty="0" err="1">
                <a:hlinkClick r:id="rId5"/>
              </a:rPr>
              <a:t>iDM</a:t>
            </a:r>
            <a:r>
              <a:rPr lang="en-US" sz="1400" dirty="0">
                <a:hlinkClick r:id="rId5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661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3795A-EF61-F14E-9A5B-8DEA6C8FF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6C2D8-B9EF-B0C1-CF10-14F0B238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Inelastic Dark Matter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F07CA0-8809-4BA3-336D-5F794F800C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2779" y="1531345"/>
                <a:ext cx="6521067" cy="54864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Magnetic (</a:t>
                </a:r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</a:rPr>
                  <a:t>electric</a:t>
                </a:r>
                <a:r>
                  <a:rPr lang="en-US" dirty="0"/>
                  <a:t>) Dipole </a:t>
                </a:r>
                <a:r>
                  <a:rPr lang="en-US" dirty="0" err="1"/>
                  <a:t>iDM</a:t>
                </a:r>
                <a:r>
                  <a:rPr lang="en-US" dirty="0"/>
                  <a:t>: simple model with 3 parameters,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⊃1/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Two ways to get an LLP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Small couplings (tried and true)</a:t>
                </a:r>
                <a:endParaRPr lang="en-US" b="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Small mass splitting,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For second option, very small photon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except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for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huge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boosts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Falls below threshold at most high intensity experiments, unless is large</a:t>
                </a:r>
              </a:p>
              <a:p>
                <a:pPr marL="0" indent="0">
                  <a:buNone/>
                </a:pPr>
                <a:r>
                  <a:rPr lang="en-US" dirty="0"/>
                  <a:t>Complementarity with </a:t>
                </a:r>
                <a:r>
                  <a:rPr lang="en-US" dirty="0" err="1"/>
                  <a:t>SHiP’s</a:t>
                </a:r>
                <a:r>
                  <a:rPr lang="en-US" dirty="0"/>
                  <a:t> more intense but less beam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F07CA0-8809-4BA3-336D-5F794F800C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2779" y="1531345"/>
                <a:ext cx="6521067" cy="5486400"/>
              </a:xfrm>
              <a:blipFill>
                <a:blip r:embed="rId2"/>
                <a:stretch>
                  <a:fillRect l="-1028" t="-1889" r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0472ACE-82E5-AF82-6258-70F3460654FA}"/>
              </a:ext>
            </a:extLst>
          </p:cNvPr>
          <p:cNvSpPr txBox="1"/>
          <p:nvPr/>
        </p:nvSpPr>
        <p:spPr>
          <a:xfrm>
            <a:off x="10675550" y="6455934"/>
            <a:ext cx="1375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2301.05252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6E3FC4F-DE3A-281E-B0FD-482827A199A4}"/>
              </a:ext>
            </a:extLst>
          </p:cNvPr>
          <p:cNvGrpSpPr/>
          <p:nvPr/>
        </p:nvGrpSpPr>
        <p:grpSpPr>
          <a:xfrm>
            <a:off x="5491200" y="2002242"/>
            <a:ext cx="1209600" cy="844920"/>
            <a:chOff x="5752219" y="1860775"/>
            <a:chExt cx="1209600" cy="84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18E1B12F-FA03-3E8E-EF49-B3B115677235}"/>
                    </a:ext>
                  </a:extLst>
                </p14:cNvPr>
                <p14:cNvContentPartPr/>
                <p14:nvPr/>
              </p14:nvContentPartPr>
              <p14:xfrm>
                <a:off x="5752219" y="2373415"/>
                <a:ext cx="697320" cy="460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18E1B12F-FA03-3E8E-EF49-B3B11567723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46099" y="2367295"/>
                  <a:ext cx="70956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C9DEC55-B97D-A744-E75F-1618CF30AF55}"/>
                    </a:ext>
                  </a:extLst>
                </p14:cNvPr>
                <p14:cNvContentPartPr/>
                <p14:nvPr/>
              </p14:nvContentPartPr>
              <p14:xfrm>
                <a:off x="6451339" y="2388175"/>
                <a:ext cx="352440" cy="3175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C9DEC55-B97D-A744-E75F-1618CF30AF5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45219" y="2382055"/>
                  <a:ext cx="364680" cy="32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A94339F-C039-2EB9-F051-A405BBCF044E}"/>
                    </a:ext>
                  </a:extLst>
                </p14:cNvPr>
                <p14:cNvContentPartPr/>
                <p14:nvPr/>
              </p14:nvContentPartPr>
              <p14:xfrm>
                <a:off x="6434419" y="1860775"/>
                <a:ext cx="417960" cy="5126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A94339F-C039-2EB9-F051-A405BBCF044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428299" y="1854655"/>
                  <a:ext cx="430200" cy="52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A95CDA1B-B084-8FAE-A068-7E3C9E703FD3}"/>
                    </a:ext>
                  </a:extLst>
                </p14:cNvPr>
                <p14:cNvContentPartPr/>
                <p14:nvPr/>
              </p14:nvContentPartPr>
              <p14:xfrm>
                <a:off x="5841499" y="1982455"/>
                <a:ext cx="202320" cy="296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A95CDA1B-B084-8FAE-A068-7E3C9E703FD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835379" y="1976335"/>
                  <a:ext cx="214560" cy="30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976D6AA-2B85-2319-A548-FC47F12E51C5}"/>
                    </a:ext>
                  </a:extLst>
                </p14:cNvPr>
                <p14:cNvContentPartPr/>
                <p14:nvPr/>
              </p14:nvContentPartPr>
              <p14:xfrm>
                <a:off x="5898739" y="2020975"/>
                <a:ext cx="146520" cy="23724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976D6AA-2B85-2319-A548-FC47F12E51C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892619" y="2014855"/>
                  <a:ext cx="15876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CBEC4138-DF1E-01D8-736F-E8DF367E159A}"/>
                    </a:ext>
                  </a:extLst>
                </p14:cNvPr>
                <p14:cNvContentPartPr/>
                <p14:nvPr/>
              </p14:nvContentPartPr>
              <p14:xfrm>
                <a:off x="6088819" y="2183695"/>
                <a:ext cx="15480" cy="1080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CBEC4138-DF1E-01D8-736F-E8DF367E159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082699" y="2177575"/>
                  <a:ext cx="27720" cy="12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E787B145-2110-3981-A677-6BC5B22BCFD4}"/>
                    </a:ext>
                  </a:extLst>
                </p14:cNvPr>
                <p14:cNvContentPartPr/>
                <p14:nvPr/>
              </p14:nvContentPartPr>
              <p14:xfrm>
                <a:off x="6672379" y="2308615"/>
                <a:ext cx="125280" cy="1926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E787B145-2110-3981-A677-6BC5B22BCFD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666259" y="2302495"/>
                  <a:ext cx="13752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4093B1E-B70F-9842-0496-2A33DC1C2C42}"/>
                    </a:ext>
                  </a:extLst>
                </p14:cNvPr>
                <p14:cNvContentPartPr/>
                <p14:nvPr/>
              </p14:nvContentPartPr>
              <p14:xfrm>
                <a:off x="6719539" y="2326975"/>
                <a:ext cx="109800" cy="1810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4093B1E-B70F-9842-0496-2A33DC1C2C4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713419" y="2320855"/>
                  <a:ext cx="122040" cy="19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B15DDA7-8A35-074D-ECF1-50CF95410053}"/>
                    </a:ext>
                  </a:extLst>
                </p14:cNvPr>
                <p14:cNvContentPartPr/>
                <p14:nvPr/>
              </p14:nvContentPartPr>
              <p14:xfrm>
                <a:off x="6850219" y="2448655"/>
                <a:ext cx="111600" cy="105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B15DDA7-8A35-074D-ECF1-50CF95410053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844099" y="2442535"/>
                  <a:ext cx="123840" cy="117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0F084D4D-62AA-41A3-5F2C-9155F4BB8E70}"/>
                  </a:ext>
                </a:extLst>
              </p14:cNvPr>
              <p14:cNvContentPartPr/>
              <p14:nvPr/>
            </p14:nvContentPartPr>
            <p14:xfrm>
              <a:off x="6096000" y="1927002"/>
              <a:ext cx="238320" cy="3337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0F084D4D-62AA-41A3-5F2C-9155F4BB8E70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089880" y="1920882"/>
                <a:ext cx="250560" cy="345960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B7A78BB3-644E-C06F-571A-89E6ACB41DE6}"/>
              </a:ext>
            </a:extLst>
          </p:cNvPr>
          <p:cNvGrpSpPr/>
          <p:nvPr/>
        </p:nvGrpSpPr>
        <p:grpSpPr>
          <a:xfrm>
            <a:off x="7211874" y="567455"/>
            <a:ext cx="4788146" cy="6193011"/>
            <a:chOff x="7211874" y="567455"/>
            <a:chExt cx="4788146" cy="61930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43CFEC-F337-78A7-2728-C4B270A2E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211874" y="567455"/>
              <a:ext cx="4788146" cy="314976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5B8F416-34ED-C440-700D-5A187DAFF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256093" y="3610704"/>
              <a:ext cx="4743927" cy="3149762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CF77AE9-F3DB-4869-B9A5-B39CC9EA82B7}"/>
                </a:ext>
              </a:extLst>
            </p:cNvPr>
            <p:cNvSpPr/>
            <p:nvPr/>
          </p:nvSpPr>
          <p:spPr>
            <a:xfrm>
              <a:off x="10543142" y="760164"/>
              <a:ext cx="1277957" cy="25338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15DD7FE-C5DA-7A31-6482-49619C52D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0675171" y="3752269"/>
              <a:ext cx="1310754" cy="28653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FA09BB2-B9C0-B4D9-5703-9907F493E954}"/>
              </a:ext>
            </a:extLst>
          </p:cNvPr>
          <p:cNvSpPr txBox="1"/>
          <p:nvPr/>
        </p:nvSpPr>
        <p:spPr>
          <a:xfrm>
            <a:off x="9684757" y="2433162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 splitting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4D5494-7987-765E-37D3-7CE27D305334}"/>
              </a:ext>
            </a:extLst>
          </p:cNvPr>
          <p:cNvSpPr txBox="1"/>
          <p:nvPr/>
        </p:nvSpPr>
        <p:spPr>
          <a:xfrm>
            <a:off x="10122907" y="5214970"/>
            <a:ext cx="165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Larger splitting</a:t>
            </a:r>
          </a:p>
        </p:txBody>
      </p:sp>
    </p:spTree>
    <p:extLst>
      <p:ext uri="{BB962C8B-B14F-4D97-AF65-F5344CB8AC3E}">
        <p14:creationId xmlns:p14="http://schemas.microsoft.com/office/powerpoint/2010/main" val="182692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6E320-72DE-8C9F-6B16-DD15A30A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51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What about new scalars?</a:t>
            </a:r>
          </a:p>
        </p:txBody>
      </p:sp>
    </p:spTree>
    <p:extLst>
      <p:ext uri="{BB962C8B-B14F-4D97-AF65-F5344CB8AC3E}">
        <p14:creationId xmlns:p14="http://schemas.microsoft.com/office/powerpoint/2010/main" val="1136074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B46950-5849-CED0-862D-704058BB3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FA960-7AA7-C1B9-4DD5-DC60D00A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Faser search for ALPs of all shapes and sizes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8F16DC-FA31-C2D4-9DD6-F859AA8ECF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610" y="1392248"/>
                <a:ext cx="6866998" cy="47466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First trackless FASER search,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only. Searched for a number of ALP models</a:t>
                </a:r>
                <a:endParaRPr lang="en-US" b="0" dirty="0"/>
              </a:p>
              <a:p>
                <a:r>
                  <a:rPr lang="en-US" b="0" dirty="0"/>
                  <a:t>ALP-gluon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acc>
                      <m:accPr>
                        <m:chr m:val="̃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motivated by strong CP</a:t>
                </a:r>
              </a:p>
              <a:p>
                <a:r>
                  <a:rPr lang="en-US" dirty="0"/>
                  <a:t>ALP-W, best FASER sensitivity </a:t>
                </a:r>
                <a:r>
                  <a:rPr lang="en-US" dirty="0">
                    <a:sym typeface="Wingdings" panose="05000000000000000000" pitchFamily="2" charset="2"/>
                  </a:rPr>
                  <a:t> 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ALP-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8F16DC-FA31-C2D4-9DD6-F859AA8ECF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610" y="1392248"/>
                <a:ext cx="6866998" cy="4746625"/>
              </a:xfrm>
              <a:blipFill>
                <a:blip r:embed="rId2"/>
                <a:stretch>
                  <a:fillRect l="-1775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0AA021A-32DF-4CFF-483F-A3B28FC3D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4" y="4126837"/>
            <a:ext cx="12057591" cy="2677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0B2DEA-AA05-3196-E9AD-F3A238CC7D1B}"/>
                  </a:ext>
                </a:extLst>
              </p:cNvPr>
              <p:cNvSpPr txBox="1"/>
              <p:nvPr/>
            </p:nvSpPr>
            <p:spPr>
              <a:xfrm>
                <a:off x="6954213" y="1392248"/>
                <a:ext cx="5299113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Also searched for: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Up-</a:t>
                </a:r>
                <a:r>
                  <a:rPr lang="en-US" sz="2800" dirty="0" err="1"/>
                  <a:t>philic</a:t>
                </a:r>
                <a:r>
                  <a:rPr lang="en-US" sz="2800" dirty="0"/>
                  <a:t> scalars avoid flavor constraints (e.g. B decays)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Fermiophobic 2HDM</a:t>
                </a:r>
                <a:endParaRPr lang="en-US" sz="2800" b="0" i="0" dirty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U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  <a:r>
                  <a:rPr lang="en-US" sz="2800" i="1" dirty="0"/>
                  <a:t>vector</a:t>
                </a:r>
                <a:r>
                  <a:rPr lang="en-US" sz="2800" dirty="0"/>
                  <a:t>, decays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/>
                  <a:t> for sufficient masses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0B2DEA-AA05-3196-E9AD-F3A238CC7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213" y="1392248"/>
                <a:ext cx="5299113" cy="2677656"/>
              </a:xfrm>
              <a:prstGeom prst="rect">
                <a:avLst/>
              </a:prstGeom>
              <a:blipFill>
                <a:blip r:embed="rId4"/>
                <a:stretch>
                  <a:fillRect l="-2417" t="-2273" b="-5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E1B97D0-CC77-FB80-979E-94DDFAABA701}"/>
              </a:ext>
            </a:extLst>
          </p:cNvPr>
          <p:cNvCxnSpPr/>
          <p:nvPr/>
        </p:nvCxnSpPr>
        <p:spPr>
          <a:xfrm>
            <a:off x="6819441" y="1586429"/>
            <a:ext cx="0" cy="2974554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323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5A33A-BDDC-6139-47FF-307417894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080DD-2FBB-913D-354B-636876D22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Some of the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F8BE2-CB5B-C85C-AB5C-B0D822416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5614820"/>
            <a:ext cx="11612880" cy="11495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else can we look for with photon signatures?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77BA0D-ABE6-F855-832A-B3AB254E3D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3"/>
          <a:stretch/>
        </p:blipFill>
        <p:spPr>
          <a:xfrm>
            <a:off x="-1" y="1123086"/>
            <a:ext cx="6072392" cy="44917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110063-CA2B-D33D-485E-6C77D8EFC7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277"/>
          <a:stretch/>
        </p:blipFill>
        <p:spPr>
          <a:xfrm>
            <a:off x="6083878" y="1243179"/>
            <a:ext cx="6108122" cy="43716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BFD4BF-E0E2-FB49-0A41-9841118BAA11}"/>
              </a:ext>
            </a:extLst>
          </p:cNvPr>
          <p:cNvSpPr txBox="1"/>
          <p:nvPr/>
        </p:nvSpPr>
        <p:spPr>
          <a:xfrm>
            <a:off x="6225541" y="6179582"/>
            <a:ext cx="5966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4"/>
              </a:rPr>
              <a:t>Shining Light on the Dark Sector: Search for Axion-like Particles and Other New Physics in Photonic Final States with FASER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30933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4B8C5-6112-966A-E900-E4EF747C0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E012D-AB55-291E-3456-64DFF69C8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The LHC as a TeV Muon Beam Dump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905CC7-092B-C670-9D48-163073F404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266940"/>
                <a:ext cx="5394409" cy="52217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intense TeV muon beam is currently treated as background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But one physicist’s trash can be another’s treasure</a:t>
                </a:r>
              </a:p>
              <a:p>
                <a:r>
                  <a:rPr lang="en-US" sz="2400" dirty="0"/>
                  <a:t>Could there be BSM hiding in the discarded muon events?</a:t>
                </a:r>
              </a:p>
              <a:p>
                <a:r>
                  <a:rPr lang="en-US" sz="2400" dirty="0"/>
                  <a:t>Could the muon beam be used as a BSM production mechanism?</a:t>
                </a:r>
              </a:p>
              <a:p>
                <a:r>
                  <a:rPr lang="en-US" sz="2400" dirty="0"/>
                  <a:t>Connections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/>
                  <a:t>?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905CC7-092B-C670-9D48-163073F404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266940"/>
                <a:ext cx="5394409" cy="5221728"/>
              </a:xfrm>
              <a:blipFill>
                <a:blip r:embed="rId2"/>
                <a:stretch>
                  <a:fillRect l="-1810" t="-1519" r="-2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DED50458-CFDE-8569-AD07-0D3921868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953" y="1549335"/>
            <a:ext cx="5394408" cy="449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07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0522C-164B-10E0-6C90-456A64D23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Muonphilic</a:t>
            </a:r>
            <a:r>
              <a:rPr lang="en-US" dirty="0"/>
              <a:t> Scalar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645F6-BEB4-F626-3C8B-C0E52F5B4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14EBDF-1AE4-78EA-2EC8-B92740CD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26" b="4803"/>
          <a:stretch/>
        </p:blipFill>
        <p:spPr>
          <a:xfrm>
            <a:off x="701754" y="3091550"/>
            <a:ext cx="11295268" cy="3401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EE79BA-767C-C68A-C28F-D5931DFF02B0}"/>
                  </a:ext>
                </a:extLst>
              </p:cNvPr>
              <p:cNvSpPr txBox="1"/>
              <p:nvPr/>
            </p:nvSpPr>
            <p:spPr>
              <a:xfrm>
                <a:off x="4741817" y="1920240"/>
                <a:ext cx="4032386" cy="66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𝑆</m:t>
                    </m:r>
                    <m:acc>
                      <m:accPr>
                        <m:chr m:val="̅"/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acc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EE79BA-767C-C68A-C28F-D5931DFF0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817" y="1920240"/>
                <a:ext cx="4032386" cy="66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0936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2EB3A-D013-3637-0EB2-976DD2C06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EE064-CB4C-E3FC-16FB-FA86FC948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 err="1"/>
              <a:t>Muonphilic</a:t>
            </a:r>
            <a:r>
              <a:rPr lang="en-US" dirty="0"/>
              <a:t> Scalars at FASER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B1F879-7826-8155-8F37-FFF11312A6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299992"/>
                <a:ext cx="5234242" cy="51914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FASER sensitive to </a:t>
                </a:r>
                <a:r>
                  <a:rPr lang="en-US" dirty="0" err="1"/>
                  <a:t>muonphlic</a:t>
                </a:r>
                <a:r>
                  <a:rPr lang="en-US" dirty="0"/>
                  <a:t> scalars</a:t>
                </a:r>
              </a:p>
              <a:p>
                <a:r>
                  <a:rPr lang="en-US" dirty="0"/>
                  <a:t>Including those that can explain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Novel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b="0" dirty="0">
                    <a:solidFill>
                      <a:srgbClr val="5BCAF0"/>
                    </a:solidFill>
                  </a:rPr>
                  <a:t>(teal)</a:t>
                </a:r>
                <a:r>
                  <a:rPr lang="en-US" b="0" dirty="0"/>
                  <a:t> probes shorter lifetimes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b="0" dirty="0"/>
                  <a:t>FASER 2 can completely cover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b="0" dirty="0"/>
                  <a:t> couplings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B1F879-7826-8155-8F37-FFF11312A6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299992"/>
                <a:ext cx="5234242" cy="5191422"/>
              </a:xfrm>
              <a:blipFill>
                <a:blip r:embed="rId2"/>
                <a:stretch>
                  <a:fillRect l="-2448" t="-1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2EE932D-2B65-510A-6843-6199D0007D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602"/>
          <a:stretch/>
        </p:blipFill>
        <p:spPr>
          <a:xfrm>
            <a:off x="5645722" y="1497430"/>
            <a:ext cx="6378638" cy="47965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6F57EE-E88F-FAF0-C8B4-5CD8A689E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993" y="5360570"/>
            <a:ext cx="4503303" cy="13568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C312F5-286E-A430-51C4-023BE03E9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7891" y="6364181"/>
            <a:ext cx="2944623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6937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F112D0-EF56-46EF-6EA5-E6C07CC7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4005"/>
            <a:ext cx="10515600" cy="215600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Still more to do at the LHC, but for now let’s look very far forward in time (2070s)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Discussions on the next collider: FCC, MuCol?</a:t>
            </a:r>
          </a:p>
        </p:txBody>
      </p:sp>
    </p:spTree>
    <p:extLst>
      <p:ext uri="{BB962C8B-B14F-4D97-AF65-F5344CB8AC3E}">
        <p14:creationId xmlns:p14="http://schemas.microsoft.com/office/powerpoint/2010/main" val="97225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88A31-4195-D762-9806-105C3C22A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241D7-7715-52DF-7204-884966EAB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3C661-C185-860A-3531-38F613CF3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B8B5A4A-285D-136F-D8FF-C125CCF6B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95" y="486800"/>
            <a:ext cx="8655210" cy="58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27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E627F-70CB-6C7C-E1D0-F40C8C06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DA3CD-D9C3-1BF0-3414-87DDB1266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12" y="-149702"/>
            <a:ext cx="11577551" cy="1325563"/>
          </a:xfrm>
        </p:spPr>
        <p:txBody>
          <a:bodyPr/>
          <a:lstStyle/>
          <a:p>
            <a:r>
              <a:rPr lang="en-US" dirty="0"/>
              <a:t>Forward </a:t>
            </a:r>
            <a:r>
              <a:rPr lang="en-US" dirty="0" err="1"/>
              <a:t>Physics:A</a:t>
            </a:r>
            <a:r>
              <a:rPr lang="en-US" dirty="0"/>
              <a:t> new way to observe collisions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2140BEB-3473-3929-0C62-E9442B2B8BEA}"/>
              </a:ext>
            </a:extLst>
          </p:cNvPr>
          <p:cNvGrpSpPr/>
          <p:nvPr/>
        </p:nvGrpSpPr>
        <p:grpSpPr>
          <a:xfrm>
            <a:off x="182880" y="808355"/>
            <a:ext cx="7932755" cy="3978508"/>
            <a:chOff x="2240280" y="1185545"/>
            <a:chExt cx="7932755" cy="39785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31518F4-901F-2158-8110-73D10E045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0280" y="1185545"/>
              <a:ext cx="7932755" cy="3978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FCD72C3-C016-F1B4-4EEB-324D690B3B8B}"/>
                    </a:ext>
                  </a:extLst>
                </p:cNvPr>
                <p:cNvSpPr txBox="1"/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FCD72C3-C016-F1B4-4EEB-324D690B3B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8F81C90-1A11-0C14-D175-5ADCC15F7216}"/>
                    </a:ext>
                  </a:extLst>
                </p:cNvPr>
                <p:cNvSpPr txBox="1"/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a14:m>
                  <a:r>
                    <a:rPr lang="en-US" dirty="0"/>
                    <a:t>,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8F81C90-1A11-0C14-D175-5ADCC15F72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817" r="-12676" b="-184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0F1A488-78B3-6011-FBDF-A36B5AD0616C}"/>
              </a:ext>
            </a:extLst>
          </p:cNvPr>
          <p:cNvSpPr txBox="1"/>
          <p:nvPr/>
        </p:nvSpPr>
        <p:spPr>
          <a:xfrm>
            <a:off x="8292489" y="852646"/>
            <a:ext cx="3744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Central experiments miss most of the soft collisions at the LHC </a:t>
            </a:r>
          </a:p>
          <a:p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D0D889-84DE-B810-E022-C7C35968B371}"/>
              </a:ext>
            </a:extLst>
          </p:cNvPr>
          <p:cNvSpPr txBox="1"/>
          <p:nvPr/>
        </p:nvSpPr>
        <p:spPr>
          <a:xfrm>
            <a:off x="8446770" y="5341381"/>
            <a:ext cx="340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BEC80A-34F4-7031-1320-BCDA27485C28}"/>
              </a:ext>
            </a:extLst>
          </p:cNvPr>
          <p:cNvSpPr txBox="1"/>
          <p:nvPr/>
        </p:nvSpPr>
        <p:spPr>
          <a:xfrm>
            <a:off x="8343818" y="5007630"/>
            <a:ext cx="3744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2400" dirty="0"/>
            </a:br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9BD0C7-0AA1-DC03-FAD4-EA73742B3EA3}"/>
              </a:ext>
            </a:extLst>
          </p:cNvPr>
          <p:cNvSpPr/>
          <p:nvPr/>
        </p:nvSpPr>
        <p:spPr>
          <a:xfrm>
            <a:off x="352540" y="2644049"/>
            <a:ext cx="1972019" cy="192247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4E7DF-25B7-09C5-6DC1-64279F0CA70B}"/>
              </a:ext>
            </a:extLst>
          </p:cNvPr>
          <p:cNvSpPr/>
          <p:nvPr/>
        </p:nvSpPr>
        <p:spPr>
          <a:xfrm>
            <a:off x="6371800" y="2657837"/>
            <a:ext cx="1771304" cy="192247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25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4FF1C-12E3-993D-7702-417C61C29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58B89-0297-F6CA-4C0F-DF16DC69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50954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Forward Physics Facility at the 100 TeV FCC-pp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4D7407-51A3-5AEC-C34E-2FA1DC85F0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75364" y="1722754"/>
                <a:ext cx="3948996" cy="474662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~10M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0" dirty="0"/>
                  <a:t>+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from Pb-Pb collisions, polarized PDFs, 100 GeV dark Higgs 10 TeV-scale quirks…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4D7407-51A3-5AEC-C34E-2FA1DC85F0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75364" y="1722754"/>
                <a:ext cx="3948996" cy="4746625"/>
              </a:xfrm>
              <a:blipFill>
                <a:blip r:embed="rId2"/>
                <a:stretch>
                  <a:fillRect l="-3241" t="-2699" b="-1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CCE7E26-B0C1-F907-F6BC-D84B03BFF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89" y="1986654"/>
            <a:ext cx="8010619" cy="32463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D6A2D-41BE-7CE7-0AB5-106FCACBB0E1}"/>
              </a:ext>
            </a:extLst>
          </p:cNvPr>
          <p:cNvSpPr txBox="1"/>
          <p:nvPr/>
        </p:nvSpPr>
        <p:spPr>
          <a:xfrm>
            <a:off x="8580019" y="6422380"/>
            <a:ext cx="344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hlinkClick r:id="rId4"/>
              </a:rPr>
              <a:t>Abraham, MF. et al. (2409.02163)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D73785-ADA3-1F3F-7330-DD62B98A1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0019" y="2388911"/>
            <a:ext cx="2462697" cy="20801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A1DB7A-E4B4-B5FF-4BE6-0E42DDA86E33}"/>
              </a:ext>
            </a:extLst>
          </p:cNvPr>
          <p:cNvSpPr txBox="1"/>
          <p:nvPr/>
        </p:nvSpPr>
        <p:spPr>
          <a:xfrm>
            <a:off x="594911" y="5767510"/>
            <a:ext cx="598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Neutrinos at MuCol considered, see </a:t>
            </a:r>
            <a:r>
              <a:rPr lang="en-US" dirty="0">
                <a:hlinkClick r:id="rId6"/>
              </a:rPr>
              <a:t>Zhen Liu’s talk</a:t>
            </a:r>
            <a:r>
              <a:rPr lang="en-US" dirty="0"/>
              <a:t> from this morning </a:t>
            </a:r>
          </a:p>
        </p:txBody>
      </p:sp>
    </p:spTree>
    <p:extLst>
      <p:ext uri="{BB962C8B-B14F-4D97-AF65-F5344CB8AC3E}">
        <p14:creationId xmlns:p14="http://schemas.microsoft.com/office/powerpoint/2010/main" val="517088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88926-6BA2-F67D-529F-8FEDADB1D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49968-4B29-DE3F-0920-71FBC0978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>
            <a:normAutofit/>
          </a:bodyPr>
          <a:lstStyle/>
          <a:p>
            <a:r>
              <a:rPr lang="en-US" dirty="0"/>
              <a:t>Quirks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340467-C57D-26CB-F2C4-24EF7AD65F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371601"/>
                <a:ext cx="6707777" cy="2839782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Found in models of neutral naturalness, quirks have a flipped hierarchy from quarks, new non-abelian “</a:t>
                </a:r>
                <a:r>
                  <a:rPr lang="en-US" dirty="0" err="1"/>
                  <a:t>infracolor</a:t>
                </a:r>
                <a:r>
                  <a:rPr lang="en-US" dirty="0"/>
                  <a:t>” charge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Leads to macroscopic color string that cannot break. So when quirks are pair produced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 then prefer to go in the forward direction</a:t>
                </a:r>
              </a:p>
              <a:p>
                <a:pPr marL="0" indent="0">
                  <a:buNone/>
                </a:pPr>
                <a:r>
                  <a:rPr lang="en-US" dirty="0"/>
                  <a:t>Sensitive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dirty="0"/>
                  <a:t> at FASER, 14 TeV for FPF@FCC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340467-C57D-26CB-F2C4-24EF7AD65F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371601"/>
                <a:ext cx="6707777" cy="2839782"/>
              </a:xfrm>
              <a:blipFill>
                <a:blip r:embed="rId2"/>
                <a:stretch>
                  <a:fillRect l="-1455" t="-3863" r="-364" b="-1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B68C76F-797E-9AE1-129E-CA7392B00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29" y="4394867"/>
            <a:ext cx="6598677" cy="2463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CEA4B9-BA5D-CD03-E0D3-A1D768B79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030" y="3168975"/>
            <a:ext cx="3587490" cy="28397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25275D-42CF-FB53-9E21-69967D357E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6282" y="378424"/>
            <a:ext cx="3499012" cy="27774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8F90FC-BADC-6F9A-51A4-F11AC21354FE}"/>
              </a:ext>
            </a:extLst>
          </p:cNvPr>
          <p:cNvSpPr txBox="1"/>
          <p:nvPr/>
        </p:nvSpPr>
        <p:spPr>
          <a:xfrm>
            <a:off x="8580019" y="6110244"/>
            <a:ext cx="344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hlinkClick r:id="rId6"/>
              </a:rPr>
              <a:t>Abraham, MF. et al. (2409.02163)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3D5D5-317E-5600-052F-925C4A0B094F}"/>
              </a:ext>
            </a:extLst>
          </p:cNvPr>
          <p:cNvSpPr txBox="1"/>
          <p:nvPr/>
        </p:nvSpPr>
        <p:spPr>
          <a:xfrm>
            <a:off x="9627325" y="6444734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7"/>
              </a:rPr>
              <a:t>Li et al. (2108.06748)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917AEC-6DA7-73CD-B5F5-836ABC458213}"/>
              </a:ext>
            </a:extLst>
          </p:cNvPr>
          <p:cNvSpPr txBox="1"/>
          <p:nvPr/>
        </p:nvSpPr>
        <p:spPr>
          <a:xfrm>
            <a:off x="7404965" y="246009"/>
            <a:ext cx="1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FASER(2)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2ADDC6-F64F-72A0-DAD7-C6D03B36AA20}"/>
              </a:ext>
            </a:extLst>
          </p:cNvPr>
          <p:cNvSpPr txBox="1"/>
          <p:nvPr/>
        </p:nvSpPr>
        <p:spPr>
          <a:xfrm>
            <a:off x="7404965" y="3121069"/>
            <a:ext cx="14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FPF@FCC</a:t>
            </a:r>
          </a:p>
        </p:txBody>
      </p:sp>
    </p:spTree>
    <p:extLst>
      <p:ext uri="{BB962C8B-B14F-4D97-AF65-F5344CB8AC3E}">
        <p14:creationId xmlns:p14="http://schemas.microsoft.com/office/powerpoint/2010/main" val="11354570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326E1-F679-89A3-5001-B2F145ED3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C2F04-AC06-BA52-016C-5D026DAEA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01018-3AD8-163F-C3EF-86B38B91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377108"/>
            <a:ext cx="5148367" cy="53431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With TeV particles and large fluxes, the forward region is where the intensity frontier meets the energy frontier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FASER has directly observed neutrinos at the LHC, and searched for BSM. It has only just begun, Run 4 upgrades and FPF will greatly increase the forward program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Measurements have wide reaching implications for physics, QCD, neutrino &amp; CR telescopes, dark matter, and EW boson production at ATLAS/CMS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9E16AE-54D4-068B-9823-B11496503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135" y="4190139"/>
            <a:ext cx="2672788" cy="25884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F02FE1-E264-E809-459A-9769E7C37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343" y="4199643"/>
            <a:ext cx="3019358" cy="2657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0B02AD-AC91-3696-28B4-5CF39A4C84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210" y="228600"/>
            <a:ext cx="4763535" cy="2025540"/>
          </a:xfrm>
          <a:prstGeom prst="rect">
            <a:avLst/>
          </a:prstGeom>
        </p:spPr>
      </p:pic>
      <p:pic>
        <p:nvPicPr>
          <p:cNvPr id="8196" name="Picture 4" descr="Something to look forward to">
            <a:extLst>
              <a:ext uri="{FF2B5EF4-FFF2-40B4-BE49-F238E27FC236}">
                <a16:creationId xmlns:a16="http://schemas.microsoft.com/office/drawing/2014/main" id="{2CA686E3-9405-46FD-3F47-3BF15A64B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912" y="2440021"/>
            <a:ext cx="4256001" cy="167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1200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0DE56-4C73-C599-FF06-6A928CF6A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9DB2E-91BD-F386-F874-F463D2B1F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35897-0F26-E8D4-B8D5-A2483389E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6581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3A48A-1DAF-6628-FB98-738DDAE28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3CECE-5EB1-A93C-F33C-8212D4C9C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r>
              <a:rPr lang="en-US" dirty="0"/>
              <a:t>Back 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F3C60-EE5B-D8F0-A3C3-60EA9A037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79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CE504-8547-DDD2-EDFF-4E42B21CF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C4FB4-A9AF-998D-7FE0-368357C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DBE758-1C04-45DA-300C-C3049FC9C9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4688" y="1263543"/>
            <a:ext cx="9242623" cy="5365857"/>
          </a:xfrm>
        </p:spPr>
      </p:pic>
    </p:spTree>
    <p:extLst>
      <p:ext uri="{BB962C8B-B14F-4D97-AF65-F5344CB8AC3E}">
        <p14:creationId xmlns:p14="http://schemas.microsoft.com/office/powerpoint/2010/main" val="12935733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F7B60-7ADE-5169-A70E-41ABFB306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181F5-8000-FD3C-3835-4988B5350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9E5FD-E641-CAAA-052C-23394EF58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D25BF-BFE1-D4D3-4EC2-D2D288826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180" y="2457400"/>
            <a:ext cx="6591639" cy="19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203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D0E5A-0D7B-121C-9ED3-90BB00225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DCF45-1E45-A687-7CCE-5D05D090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1B9EA-B95D-444C-DCE7-076E6020A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DFDDC-E57E-1A9E-9283-896BEE1C4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209" y="1507808"/>
            <a:ext cx="5285152" cy="49615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33A6E0-3809-9384-5724-C5B6BFF89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39" y="1742348"/>
            <a:ext cx="6454677" cy="472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84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BAB5D-9F97-7C23-B23F-661B60743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6178A-D966-E29F-14E9-534CF28A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1BD99-1C7C-0C36-3A2F-F6F929DF0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109EDB-C7E4-E79F-BFEC-2ECCFF4FC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200" y="1507808"/>
            <a:ext cx="5930381" cy="474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7941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DB8B9-0969-8600-C6EA-0A4004392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E3AAA-1D01-1B22-54DE-0674604FA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26710-3465-929C-878E-D49740E7F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630CA7-EA35-C851-443F-54849E089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354" y="878116"/>
            <a:ext cx="8933527" cy="559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1D31B-4C91-975D-1C7D-3B5C5E83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6EC40-C797-4D2D-766B-2129AC4AA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12" y="-149702"/>
            <a:ext cx="11577551" cy="1325563"/>
          </a:xfrm>
        </p:spPr>
        <p:txBody>
          <a:bodyPr/>
          <a:lstStyle/>
          <a:p>
            <a:r>
              <a:rPr lang="en-US" dirty="0"/>
              <a:t>Forward </a:t>
            </a:r>
            <a:r>
              <a:rPr lang="en-US" dirty="0" err="1"/>
              <a:t>Physics:A</a:t>
            </a:r>
            <a:r>
              <a:rPr lang="en-US" dirty="0"/>
              <a:t> new way to observe collisions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ED1F00B-573F-74F2-1516-5752D0800F3C}"/>
              </a:ext>
            </a:extLst>
          </p:cNvPr>
          <p:cNvGrpSpPr/>
          <p:nvPr/>
        </p:nvGrpSpPr>
        <p:grpSpPr>
          <a:xfrm>
            <a:off x="182880" y="808355"/>
            <a:ext cx="7932755" cy="3978508"/>
            <a:chOff x="2240280" y="1185545"/>
            <a:chExt cx="7932755" cy="39785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D0B30BF-251C-B4CF-E31D-44419B5A1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0280" y="1185545"/>
              <a:ext cx="7932755" cy="3978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974DB22-96D6-F62F-FB0D-289812C16F68}"/>
                    </a:ext>
                  </a:extLst>
                </p:cNvPr>
                <p:cNvSpPr txBox="1"/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974DB22-96D6-F62F-FB0D-289812C16F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F4F7C492-F24A-ECAF-1F58-4ABCDEB41679}"/>
                    </a:ext>
                  </a:extLst>
                </p:cNvPr>
                <p:cNvSpPr txBox="1"/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a14:m>
                  <a:r>
                    <a:rPr lang="en-US" dirty="0"/>
                    <a:t>,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F4F7C492-F24A-ECAF-1F58-4ABCDEB416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817" r="-12676" b="-184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8856D59-5674-5B96-C8CB-5ED38E56D940}"/>
              </a:ext>
            </a:extLst>
          </p:cNvPr>
          <p:cNvSpPr txBox="1"/>
          <p:nvPr/>
        </p:nvSpPr>
        <p:spPr>
          <a:xfrm>
            <a:off x="8292489" y="852646"/>
            <a:ext cx="3744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Central experiments miss most of the soft collisions at the LHC </a:t>
            </a:r>
          </a:p>
          <a:p>
            <a:endParaRPr lang="en-US" sz="2400" dirty="0"/>
          </a:p>
          <a:p>
            <a:r>
              <a:rPr lang="en-US" sz="2400" dirty="0"/>
              <a:t>Today the forward direction is instrumented by the FASER and SND experiments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91FA8D-8BDC-6BFD-6D7D-F8A7460827B3}"/>
              </a:ext>
            </a:extLst>
          </p:cNvPr>
          <p:cNvSpPr txBox="1"/>
          <p:nvPr/>
        </p:nvSpPr>
        <p:spPr>
          <a:xfrm>
            <a:off x="8446770" y="5341381"/>
            <a:ext cx="340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654F77-BB48-ECB5-8CDF-C90A2B9D4A66}"/>
              </a:ext>
            </a:extLst>
          </p:cNvPr>
          <p:cNvSpPr txBox="1"/>
          <p:nvPr/>
        </p:nvSpPr>
        <p:spPr>
          <a:xfrm>
            <a:off x="8343818" y="5007630"/>
            <a:ext cx="3744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21608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7ED77-7373-66F9-8907-EB6C9BA03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CE23A-9A1F-15A5-2E4D-CF8E50ED7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28600"/>
            <a:ext cx="11612880" cy="12792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0EC54-C9BB-5AD1-C134-AE8783B6C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1722754"/>
            <a:ext cx="11612880" cy="4746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0CAB9A-8C2F-DF5C-64B5-F6FAC68B1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343" y="263331"/>
            <a:ext cx="5428931" cy="636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632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25D68-4AFE-41FD-1030-A251B843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EF472-FF30-8042-119F-088959845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BDD55C-C242-4B75-C31A-27EDC523B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940" y="851415"/>
            <a:ext cx="7191529" cy="554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6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DB53B-C9F5-B95E-F780-3D5A21C43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92F57-D79A-21B9-5B2B-85CA5BA0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12" y="-149702"/>
            <a:ext cx="11577551" cy="1325563"/>
          </a:xfrm>
        </p:spPr>
        <p:txBody>
          <a:bodyPr/>
          <a:lstStyle/>
          <a:p>
            <a:r>
              <a:rPr lang="en-US" dirty="0"/>
              <a:t>Forward </a:t>
            </a:r>
            <a:r>
              <a:rPr lang="en-US" dirty="0" err="1"/>
              <a:t>Physics:A</a:t>
            </a:r>
            <a:r>
              <a:rPr lang="en-US" dirty="0"/>
              <a:t> new way to observe collisions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0ABF66B-0A07-57A4-F946-4A25181B02CC}"/>
              </a:ext>
            </a:extLst>
          </p:cNvPr>
          <p:cNvGrpSpPr/>
          <p:nvPr/>
        </p:nvGrpSpPr>
        <p:grpSpPr>
          <a:xfrm>
            <a:off x="182880" y="808355"/>
            <a:ext cx="7932755" cy="3978508"/>
            <a:chOff x="2240280" y="1185545"/>
            <a:chExt cx="7932755" cy="39785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F90AA5A-A053-C0A8-6A7A-4AA3F6EC7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0280" y="1185545"/>
              <a:ext cx="7932755" cy="3978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F5868E9-B429-A60D-4670-5B5EB3CC410C}"/>
                    </a:ext>
                  </a:extLst>
                </p:cNvPr>
                <p:cNvSpPr txBox="1"/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F5868E9-B429-A60D-4670-5B5EB3CC41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BE7F3F8-B2FB-36CA-B3C1-BA1B6D5C5CDE}"/>
                    </a:ext>
                  </a:extLst>
                </p:cNvPr>
                <p:cNvSpPr txBox="1"/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a14:m>
                  <a:r>
                    <a:rPr lang="en-US" dirty="0"/>
                    <a:t>,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BE7F3F8-B2FB-36CA-B3C1-BA1B6D5C5C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817" r="-12676" b="-184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67AF2FF-1368-DFFE-C748-9F18AC119688}"/>
              </a:ext>
            </a:extLst>
          </p:cNvPr>
          <p:cNvSpPr txBox="1"/>
          <p:nvPr/>
        </p:nvSpPr>
        <p:spPr>
          <a:xfrm>
            <a:off x="8292489" y="852646"/>
            <a:ext cx="3744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Central experiments miss most of the soft collisions at the LHC </a:t>
            </a:r>
          </a:p>
          <a:p>
            <a:endParaRPr lang="en-US" sz="2400" dirty="0"/>
          </a:p>
          <a:p>
            <a:r>
              <a:rPr lang="en-US" sz="2400" dirty="0"/>
              <a:t>Today the forward direction is instrumented by the FASER and SND experiments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A8545-A89C-5A1C-5B52-68107A9449B1}"/>
              </a:ext>
            </a:extLst>
          </p:cNvPr>
          <p:cNvSpPr txBox="1"/>
          <p:nvPr/>
        </p:nvSpPr>
        <p:spPr>
          <a:xfrm>
            <a:off x="182880" y="4972050"/>
            <a:ext cx="386601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“ These </a:t>
            </a:r>
            <a:r>
              <a:rPr lang="en-US" b="1" u="sng" dirty="0"/>
              <a:t>sources</a:t>
            </a:r>
            <a:r>
              <a:rPr lang="en-US" dirty="0"/>
              <a:t> are complicated… Unless you have many ways to </a:t>
            </a:r>
            <a:r>
              <a:rPr lang="en-US" b="1" i="1" dirty="0"/>
              <a:t>look</a:t>
            </a:r>
            <a:r>
              <a:rPr lang="en-US" dirty="0"/>
              <a:t> at them, you’re not going to figure them out.”</a:t>
            </a:r>
          </a:p>
          <a:p>
            <a:r>
              <a:rPr lang="en-US" i="1" dirty="0"/>
              <a:t>-</a:t>
            </a:r>
            <a:r>
              <a:rPr lang="en-US" dirty="0"/>
              <a:t>Francis </a:t>
            </a:r>
            <a:r>
              <a:rPr lang="en-US" dirty="0" err="1"/>
              <a:t>Halzen</a:t>
            </a:r>
            <a:r>
              <a:rPr lang="en-US" dirty="0"/>
              <a:t> on </a:t>
            </a:r>
            <a:r>
              <a:rPr lang="en-US" dirty="0" err="1"/>
              <a:t>Multimessenger</a:t>
            </a:r>
            <a:r>
              <a:rPr lang="en-US" dirty="0"/>
              <a:t> Astronomy, Scientific American</a:t>
            </a:r>
            <a:endParaRPr lang="en-US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244D80-0C47-7394-F6BD-A897DE40EA03}"/>
              </a:ext>
            </a:extLst>
          </p:cNvPr>
          <p:cNvSpPr txBox="1"/>
          <p:nvPr/>
        </p:nvSpPr>
        <p:spPr>
          <a:xfrm>
            <a:off x="4263349" y="4972050"/>
            <a:ext cx="386601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“ These </a:t>
            </a:r>
            <a:r>
              <a:rPr lang="en-US" b="1" u="sng" dirty="0">
                <a:solidFill>
                  <a:srgbClr val="FF0000"/>
                </a:solidFill>
              </a:rPr>
              <a:t>collisions</a:t>
            </a:r>
            <a:r>
              <a:rPr lang="en-US" dirty="0"/>
              <a:t> are complicated… Unless you have many ways to </a:t>
            </a:r>
            <a:r>
              <a:rPr lang="en-US" b="1" i="1" dirty="0"/>
              <a:t>look</a:t>
            </a:r>
            <a:r>
              <a:rPr lang="en-US" dirty="0"/>
              <a:t> at them, you’re not going to figure them out.”</a:t>
            </a:r>
          </a:p>
          <a:p>
            <a:endParaRPr lang="en-US" dirty="0"/>
          </a:p>
          <a:p>
            <a:r>
              <a:rPr lang="en-US" dirty="0" err="1"/>
              <a:t>Multimessenger</a:t>
            </a:r>
            <a:r>
              <a:rPr lang="en-US" i="1" dirty="0"/>
              <a:t> Collider Physics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EE3766-94CA-20A5-525A-31FD5174E967}"/>
              </a:ext>
            </a:extLst>
          </p:cNvPr>
          <p:cNvSpPr txBox="1"/>
          <p:nvPr/>
        </p:nvSpPr>
        <p:spPr>
          <a:xfrm>
            <a:off x="8446770" y="5341381"/>
            <a:ext cx="340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14CE15-B310-D37E-07EB-ACE6E6AFBCD8}"/>
              </a:ext>
            </a:extLst>
          </p:cNvPr>
          <p:cNvSpPr txBox="1"/>
          <p:nvPr/>
        </p:nvSpPr>
        <p:spPr>
          <a:xfrm>
            <a:off x="8343818" y="5007630"/>
            <a:ext cx="3744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623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C0823-FD7C-7DCA-2710-A1D3C1AB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3E4E2-014E-F00A-7BE7-D6A15810D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12" y="-149702"/>
            <a:ext cx="11577551" cy="1325563"/>
          </a:xfrm>
        </p:spPr>
        <p:txBody>
          <a:bodyPr/>
          <a:lstStyle/>
          <a:p>
            <a:r>
              <a:rPr lang="en-US" dirty="0"/>
              <a:t>Forward </a:t>
            </a:r>
            <a:r>
              <a:rPr lang="en-US" dirty="0" err="1"/>
              <a:t>Physics:A</a:t>
            </a:r>
            <a:r>
              <a:rPr lang="en-US" dirty="0"/>
              <a:t> new way to observe collisions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2E22E1E-77DB-1EDF-3F17-6DF67689EB3A}"/>
              </a:ext>
            </a:extLst>
          </p:cNvPr>
          <p:cNvGrpSpPr/>
          <p:nvPr/>
        </p:nvGrpSpPr>
        <p:grpSpPr>
          <a:xfrm>
            <a:off x="182880" y="808355"/>
            <a:ext cx="7932755" cy="3978508"/>
            <a:chOff x="2240280" y="1185545"/>
            <a:chExt cx="7932755" cy="39785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E23B654-F45B-CA2A-204C-FF83BF4FF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0280" y="1185545"/>
              <a:ext cx="7932755" cy="3978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B47BEFA-2DF0-2445-CE61-2C2390BA06C5}"/>
                    </a:ext>
                  </a:extLst>
                </p:cNvPr>
                <p:cNvSpPr txBox="1"/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B47BEFA-2DF0-2445-CE61-2C2390BA06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3480" y="3429000"/>
                  <a:ext cx="429733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E9FC585-4402-407F-6854-07ACA717934F}"/>
                    </a:ext>
                  </a:extLst>
                </p:cNvPr>
                <p:cNvSpPr txBox="1"/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a14:m>
                  <a:r>
                    <a:rPr lang="en-US" dirty="0"/>
                    <a:t>,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E9FC585-4402-407F-6854-07ACA71793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5048" y="4590395"/>
                  <a:ext cx="429733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817" r="-12676" b="-184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C2FFAF1-328B-D5AA-6697-728541971A04}"/>
              </a:ext>
            </a:extLst>
          </p:cNvPr>
          <p:cNvSpPr txBox="1"/>
          <p:nvPr/>
        </p:nvSpPr>
        <p:spPr>
          <a:xfrm>
            <a:off x="8292489" y="852646"/>
            <a:ext cx="3744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Central experiments miss most of the soft collisions at the LHC </a:t>
            </a:r>
          </a:p>
          <a:p>
            <a:endParaRPr lang="en-US" sz="2400" dirty="0"/>
          </a:p>
          <a:p>
            <a:r>
              <a:rPr lang="en-US" sz="2400" dirty="0"/>
              <a:t>Today the forward direction is instrumented by the FASER and SND experiments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9BFF5A-DF95-5205-0A61-ADC71853B338}"/>
              </a:ext>
            </a:extLst>
          </p:cNvPr>
          <p:cNvSpPr txBox="1"/>
          <p:nvPr/>
        </p:nvSpPr>
        <p:spPr>
          <a:xfrm>
            <a:off x="182880" y="4972050"/>
            <a:ext cx="386601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“ These </a:t>
            </a:r>
            <a:r>
              <a:rPr lang="en-US" b="1" u="sng" dirty="0"/>
              <a:t>sources</a:t>
            </a:r>
            <a:r>
              <a:rPr lang="en-US" dirty="0"/>
              <a:t> are complicated… Unless you have many ways to </a:t>
            </a:r>
            <a:r>
              <a:rPr lang="en-US" b="1" i="1" dirty="0"/>
              <a:t>look</a:t>
            </a:r>
            <a:r>
              <a:rPr lang="en-US" dirty="0"/>
              <a:t> at them, you’re not going to figure them out.”</a:t>
            </a:r>
          </a:p>
          <a:p>
            <a:r>
              <a:rPr lang="en-US" i="1" dirty="0"/>
              <a:t>-</a:t>
            </a:r>
            <a:r>
              <a:rPr lang="en-US" dirty="0"/>
              <a:t>Francis </a:t>
            </a:r>
            <a:r>
              <a:rPr lang="en-US" dirty="0" err="1"/>
              <a:t>Halzen</a:t>
            </a:r>
            <a:r>
              <a:rPr lang="en-US" dirty="0"/>
              <a:t> on </a:t>
            </a:r>
            <a:r>
              <a:rPr lang="en-US" dirty="0" err="1"/>
              <a:t>Multimessenger</a:t>
            </a:r>
            <a:r>
              <a:rPr lang="en-US" dirty="0"/>
              <a:t> Astronomy, Scientific American</a:t>
            </a:r>
            <a:endParaRPr lang="en-US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2BEAEE-1CB6-C244-8EE2-0E6E3613F057}"/>
              </a:ext>
            </a:extLst>
          </p:cNvPr>
          <p:cNvSpPr txBox="1"/>
          <p:nvPr/>
        </p:nvSpPr>
        <p:spPr>
          <a:xfrm>
            <a:off x="4263349" y="4972050"/>
            <a:ext cx="386601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“ These </a:t>
            </a:r>
            <a:r>
              <a:rPr lang="en-US" b="1" u="sng" dirty="0">
                <a:solidFill>
                  <a:srgbClr val="FF0000"/>
                </a:solidFill>
              </a:rPr>
              <a:t>collisions</a:t>
            </a:r>
            <a:r>
              <a:rPr lang="en-US" dirty="0"/>
              <a:t> are complicated… Unless you have many ways to </a:t>
            </a:r>
            <a:r>
              <a:rPr lang="en-US" b="1" i="1" dirty="0"/>
              <a:t>look</a:t>
            </a:r>
            <a:r>
              <a:rPr lang="en-US" dirty="0"/>
              <a:t> at them, you’re not going to figure them out.”</a:t>
            </a:r>
          </a:p>
          <a:p>
            <a:endParaRPr lang="en-US" dirty="0"/>
          </a:p>
          <a:p>
            <a:r>
              <a:rPr lang="en-US" dirty="0" err="1"/>
              <a:t>Multimessenger</a:t>
            </a:r>
            <a:r>
              <a:rPr lang="en-US" i="1" dirty="0"/>
              <a:t> Collider Physics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D3867B-FDB9-51D0-1545-C67E12C77D66}"/>
              </a:ext>
            </a:extLst>
          </p:cNvPr>
          <p:cNvSpPr txBox="1"/>
          <p:nvPr/>
        </p:nvSpPr>
        <p:spPr>
          <a:xfrm>
            <a:off x="8446770" y="5341381"/>
            <a:ext cx="340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B66510-2C8F-AC17-E79A-2E4710A0942B}"/>
              </a:ext>
            </a:extLst>
          </p:cNvPr>
          <p:cNvSpPr txBox="1"/>
          <p:nvPr/>
        </p:nvSpPr>
        <p:spPr>
          <a:xfrm>
            <a:off x="8343818" y="5007630"/>
            <a:ext cx="374409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What should we expect to see in the forward direction?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3691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6AE8F-C069-65A2-5856-19C8DEF55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F833D-FAF5-A051-DD64-A12B475B0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219266"/>
            <a:ext cx="7323763" cy="1279208"/>
          </a:xfrm>
        </p:spPr>
        <p:txBody>
          <a:bodyPr>
            <a:normAutofit fontScale="90000"/>
          </a:bodyPr>
          <a:lstStyle/>
          <a:p>
            <a:r>
              <a:rPr lang="en-US" dirty="0"/>
              <a:t>Intensity and Energy, why not both?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E4CFA-E24D-8758-035F-7EB5FF2713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366" y="1722754"/>
                <a:ext cx="5083738" cy="474662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Proton collisions are dominated by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, soft events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At large </a:t>
                </a:r>
                <a:r>
                  <a:rPr lang="en-US" dirty="0" err="1"/>
                  <a:t>psudorapidity</a:t>
                </a:r>
                <a:r>
                  <a:rPr lang="en-US" dirty="0"/>
                  <a:t>, an intense zoo of  TeV particles</a:t>
                </a:r>
              </a:p>
              <a:p>
                <a:pPr lvl="1"/>
                <a:r>
                  <a:rPr lang="en-US" dirty="0"/>
                  <a:t>Hadrons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BSM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Large energies and huge flux allow for unique opportunities within and beyond the SM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E4CFA-E24D-8758-035F-7EB5FF2713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366" y="1722754"/>
                <a:ext cx="5083738" cy="4746625"/>
              </a:xfrm>
              <a:blipFill>
                <a:blip r:embed="rId2"/>
                <a:stretch>
                  <a:fillRect l="-2158" t="-2314" r="-2278" b="-3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 descr="FASER – new LHC experiment with strong Polish accent | NCBJ">
            <a:extLst>
              <a:ext uri="{FF2B5EF4-FFF2-40B4-BE49-F238E27FC236}">
                <a16:creationId xmlns:a16="http://schemas.microsoft.com/office/drawing/2014/main" id="{5CBC7C58-4936-A22B-83F4-09AB949CDD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5" b="21666"/>
          <a:stretch/>
        </p:blipFill>
        <p:spPr bwMode="auto">
          <a:xfrm>
            <a:off x="5673082" y="4014690"/>
            <a:ext cx="6518918" cy="284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77E912A-6087-18D2-6246-5D35BA2FF736}"/>
              </a:ext>
            </a:extLst>
          </p:cNvPr>
          <p:cNvGrpSpPr/>
          <p:nvPr/>
        </p:nvGrpSpPr>
        <p:grpSpPr>
          <a:xfrm>
            <a:off x="6426265" y="694063"/>
            <a:ext cx="5012551" cy="3320627"/>
            <a:chOff x="6696636" y="466165"/>
            <a:chExt cx="5327724" cy="361059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E522A07-0748-5D18-41A8-5C45EAE553D7}"/>
                </a:ext>
              </a:extLst>
            </p:cNvPr>
            <p:cNvGrpSpPr/>
            <p:nvPr/>
          </p:nvGrpSpPr>
          <p:grpSpPr>
            <a:xfrm>
              <a:off x="6696636" y="466165"/>
              <a:ext cx="5327724" cy="3610596"/>
              <a:chOff x="7260115" y="1217139"/>
              <a:chExt cx="4289430" cy="2859621"/>
            </a:xfrm>
          </p:grpSpPr>
          <p:pic>
            <p:nvPicPr>
              <p:cNvPr id="4102" name="Picture 6" descr="Generated image">
                <a:extLst>
                  <a:ext uri="{FF2B5EF4-FFF2-40B4-BE49-F238E27FC236}">
                    <a16:creationId xmlns:a16="http://schemas.microsoft.com/office/drawing/2014/main" id="{615F423A-CA2C-0DB9-DE0B-0133D6B675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0115" y="1217139"/>
                <a:ext cx="4289430" cy="28596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2E73E73-24EE-1B2D-A001-DF1DA3B3DC65}"/>
                  </a:ext>
                </a:extLst>
              </p:cNvPr>
              <p:cNvSpPr/>
              <p:nvPr/>
            </p:nvSpPr>
            <p:spPr>
              <a:xfrm>
                <a:off x="7620000" y="1975945"/>
                <a:ext cx="935421" cy="420414"/>
              </a:xfrm>
              <a:prstGeom prst="rect">
                <a:avLst/>
              </a:prstGeom>
              <a:solidFill>
                <a:srgbClr val="1F394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FDF82F-49E6-716C-E6A0-5432A5698103}"/>
                  </a:ext>
                </a:extLst>
              </p:cNvPr>
              <p:cNvSpPr/>
              <p:nvPr/>
            </p:nvSpPr>
            <p:spPr>
              <a:xfrm>
                <a:off x="10340396" y="2075933"/>
                <a:ext cx="993784" cy="475626"/>
              </a:xfrm>
              <a:prstGeom prst="rect">
                <a:avLst/>
              </a:prstGeom>
              <a:solidFill>
                <a:srgbClr val="F19A3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093BE78-A505-68C2-3A33-6C77E840EC3E}"/>
                    </a:ext>
                  </a:extLst>
                </p:cNvPr>
                <p:cNvSpPr txBox="1"/>
                <p:nvPr/>
              </p:nvSpPr>
              <p:spPr>
                <a:xfrm>
                  <a:off x="10102853" y="1755031"/>
                  <a:ext cx="1831488" cy="1907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b="0" dirty="0"/>
                </a:p>
                <a:p>
                  <a:endParaRPr lang="en-US" b="0" dirty="0"/>
                </a:p>
                <a:p>
                  <a:endParaRPr lang="en-US" b="0" dirty="0"/>
                </a:p>
                <a:p>
                  <a:endParaRPr lang="en-US" dirty="0"/>
                </a:p>
                <a:p>
                  <a:r>
                    <a:rPr lang="en-US" b="0" dirty="0"/>
                    <a:t>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r>
                    <a:rPr lang="en-US" dirty="0"/>
                    <a:t>,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dirty="0"/>
                    <a:t>,</a:t>
                  </a:r>
                  <a:r>
                    <a:rPr lang="en-US" dirty="0" err="1"/>
                    <a:t>mCP</a:t>
                  </a:r>
                  <a:r>
                    <a:rPr lang="en-US" dirty="0"/>
                    <a:t>,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DM</m:t>
                      </m:r>
                    </m:oMath>
                  </a14:m>
                  <a:r>
                    <a:rPr lang="en-US" dirty="0"/>
                    <a:t>…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093BE78-A505-68C2-3A33-6C77E840EC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2853" y="1755031"/>
                  <a:ext cx="1831488" cy="1907520"/>
                </a:xfrm>
                <a:prstGeom prst="rect">
                  <a:avLst/>
                </a:prstGeom>
                <a:blipFill>
                  <a:blip r:embed="rId5"/>
                  <a:stretch>
                    <a:fillRect r="-1413" b="-48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Left Brace 10">
            <a:extLst>
              <a:ext uri="{FF2B5EF4-FFF2-40B4-BE49-F238E27FC236}">
                <a16:creationId xmlns:a16="http://schemas.microsoft.com/office/drawing/2014/main" id="{24BE4153-C5E5-E117-13C6-905E3B48A2F0}"/>
              </a:ext>
            </a:extLst>
          </p:cNvPr>
          <p:cNvSpPr/>
          <p:nvPr/>
        </p:nvSpPr>
        <p:spPr>
          <a:xfrm rot="6094059">
            <a:off x="8678037" y="3184341"/>
            <a:ext cx="865299" cy="3927933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BF780-1E87-2BCB-9E46-4F1E0B0E2F2E}"/>
              </a:ext>
            </a:extLst>
          </p:cNvPr>
          <p:cNvSpPr txBox="1"/>
          <p:nvPr/>
        </p:nvSpPr>
        <p:spPr>
          <a:xfrm>
            <a:off x="8791197" y="4330621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480 m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4F180E-8CEC-C209-FF19-97F2AE6E6A25}"/>
              </a:ext>
            </a:extLst>
          </p:cNvPr>
          <p:cNvSpPr/>
          <p:nvPr/>
        </p:nvSpPr>
        <p:spPr>
          <a:xfrm rot="702240">
            <a:off x="9203460" y="5323550"/>
            <a:ext cx="1242429" cy="890529"/>
          </a:xfrm>
          <a:prstGeom prst="rect">
            <a:avLst/>
          </a:prstGeom>
          <a:solidFill>
            <a:schemeClr val="bg2">
              <a:lumMod val="75000"/>
              <a:alpha val="7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ysClr val="windowText" lastClr="000000"/>
                </a:solidFill>
              </a:rPr>
              <a:t>Rock</a:t>
            </a:r>
          </a:p>
          <a:p>
            <a:pPr algn="ctr"/>
            <a:r>
              <a:rPr lang="en-US" sz="2800" dirty="0">
                <a:solidFill>
                  <a:sysClr val="windowText" lastClr="000000"/>
                </a:solidFill>
              </a:rPr>
              <a:t>Shield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274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5233B-AE28-B90B-8BFD-8CC29D3D2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F8E6CB-0173-FD0F-2843-D0B777874B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1480" y="1165860"/>
                <a:ext cx="5440680" cy="546354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Neutrinos are a signal and a tool</a:t>
                </a:r>
              </a:p>
              <a:p>
                <a:r>
                  <a:rPr lang="en-US" dirty="0"/>
                  <a:t>TeV neutrino </a:t>
                </a:r>
                <a:r>
                  <a:rPr lang="en-US" dirty="0" err="1"/>
                  <a:t>xsec</a:t>
                </a:r>
                <a:r>
                  <a:rPr lang="en-US" dirty="0"/>
                  <a:t> previously unmeasured</a:t>
                </a:r>
              </a:p>
              <a:p>
                <a:r>
                  <a:rPr lang="en-US" dirty="0"/>
                  <a:t>Trace  the forward hadron flux, relevant for </a:t>
                </a:r>
                <a:r>
                  <a:rPr lang="en-US" dirty="0" err="1"/>
                  <a:t>astroparticle</a:t>
                </a:r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rad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Lab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rad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Fixed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Target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2400" b="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rad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Lab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=14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b="0" i="0" dirty="0">
                    <a:solidFill>
                      <a:srgbClr val="001D35"/>
                    </a:solidFill>
                    <a:effectLst/>
                    <a:latin typeface="Google Sans"/>
                  </a:rPr>
                  <a:t> 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1D35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1D35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1D35"/>
                            </a:solidFill>
                            <a:effectLst/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  <m:r>
                      <a:rPr lang="en-US" b="0" i="1" smtClean="0">
                        <a:solidFill>
                          <a:srgbClr val="001D35"/>
                        </a:solidFill>
                        <a:effectLst/>
                        <a:latin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solidFill>
                          <a:srgbClr val="001D35"/>
                        </a:solidFill>
                        <a:effectLst/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rgbClr val="001D35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1D35"/>
                        </a:solidFill>
                        <a:effectLst/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en-US" b="0" i="0" dirty="0">
                  <a:solidFill>
                    <a:srgbClr val="001D35"/>
                  </a:solidFill>
                  <a:effectLst/>
                  <a:latin typeface="Google Sans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Test QCD under extreme conditions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j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F8E6CB-0173-FD0F-2843-D0B777874B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165860"/>
                <a:ext cx="5440680" cy="5463540"/>
              </a:xfrm>
              <a:blipFill>
                <a:blip r:embed="rId2"/>
                <a:stretch>
                  <a:fillRect l="-2018" t="-2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>
            <a:extLst>
              <a:ext uri="{FF2B5EF4-FFF2-40B4-BE49-F238E27FC236}">
                <a16:creationId xmlns:a16="http://schemas.microsoft.com/office/drawing/2014/main" id="{A4CB46F0-15FF-E9D9-03C1-56B6C17C3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952" y="5296208"/>
            <a:ext cx="2519113" cy="1333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DB9A36-06DE-4DD6-710C-346AD7EAC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10" y="0"/>
            <a:ext cx="11612880" cy="1279208"/>
          </a:xfrm>
        </p:spPr>
        <p:txBody>
          <a:bodyPr/>
          <a:lstStyle/>
          <a:p>
            <a:pPr algn="ctr"/>
            <a:r>
              <a:rPr lang="en-US" u="sng" dirty="0"/>
              <a:t>Guaranteed Discoveries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AFB36B-4521-C959-6BB9-5BA46C90868D}"/>
              </a:ext>
            </a:extLst>
          </p:cNvPr>
          <p:cNvCxnSpPr/>
          <p:nvPr/>
        </p:nvCxnSpPr>
        <p:spPr>
          <a:xfrm>
            <a:off x="5924550" y="1165860"/>
            <a:ext cx="0" cy="549783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C4DF37-0B2B-B435-E6AC-8F23267FAB9A}"/>
              </a:ext>
            </a:extLst>
          </p:cNvPr>
          <p:cNvSpPr txBox="1">
            <a:spLocks/>
          </p:cNvSpPr>
          <p:nvPr/>
        </p:nvSpPr>
        <p:spPr>
          <a:xfrm>
            <a:off x="6762751" y="1165860"/>
            <a:ext cx="5132070" cy="5463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A524D2-22D4-E99C-12B9-479D8D4F39E6}"/>
              </a:ext>
            </a:extLst>
          </p:cNvPr>
          <p:cNvGrpSpPr/>
          <p:nvPr/>
        </p:nvGrpSpPr>
        <p:grpSpPr>
          <a:xfrm>
            <a:off x="685802" y="5220682"/>
            <a:ext cx="1817763" cy="1443007"/>
            <a:chOff x="6971940" y="3960360"/>
            <a:chExt cx="1523606" cy="119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A0639EEE-2FE8-F935-9490-E569D690C210}"/>
                    </a:ext>
                  </a:extLst>
                </p14:cNvPr>
                <p14:cNvContentPartPr/>
                <p14:nvPr/>
              </p14:nvContentPartPr>
              <p14:xfrm>
                <a:off x="7071300" y="3960360"/>
                <a:ext cx="331920" cy="7279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A0639EEE-2FE8-F935-9490-E569D690C21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66170" y="3955278"/>
                  <a:ext cx="342179" cy="738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44731CAA-E86B-155F-DFF7-DE4A050FB756}"/>
                    </a:ext>
                  </a:extLst>
                </p14:cNvPr>
                <p14:cNvContentPartPr/>
                <p14:nvPr/>
              </p14:nvContentPartPr>
              <p14:xfrm>
                <a:off x="6971940" y="4611600"/>
                <a:ext cx="451800" cy="54684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44731CAA-E86B-155F-DFF7-DE4A050FB75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966809" y="4606517"/>
                  <a:ext cx="462061" cy="5570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1C57637-F626-5191-EC7B-3BDF8B41162B}"/>
                    </a:ext>
                  </a:extLst>
                </p14:cNvPr>
                <p14:cNvContentPartPr/>
                <p14:nvPr/>
              </p14:nvContentPartPr>
              <p14:xfrm>
                <a:off x="7345605" y="4542765"/>
                <a:ext cx="880200" cy="148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1C57637-F626-5191-EC7B-3BDF8B41162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340475" y="4537681"/>
                  <a:ext cx="890459" cy="158487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6DA132C-990E-CCDE-0462-C5F0030DA914}"/>
                </a:ext>
              </a:extLst>
            </p:cNvPr>
            <p:cNvSpPr/>
            <p:nvPr/>
          </p:nvSpPr>
          <p:spPr>
            <a:xfrm rot="5400000" flipH="1">
              <a:off x="7915993" y="4338313"/>
              <a:ext cx="546841" cy="612265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516A1CD-BF4F-66E9-3142-AB127F112956}"/>
                </a:ext>
              </a:extLst>
            </p:cNvPr>
            <p:cNvGrpSpPr/>
            <p:nvPr/>
          </p:nvGrpSpPr>
          <p:grpSpPr>
            <a:xfrm>
              <a:off x="7923000" y="4365933"/>
              <a:ext cx="540000" cy="534240"/>
              <a:chOff x="7923000" y="4365933"/>
              <a:chExt cx="540000" cy="534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BBD27CF8-B906-E431-A6B6-4B45BA143BC5}"/>
                      </a:ext>
                    </a:extLst>
                  </p14:cNvPr>
                  <p14:cNvContentPartPr/>
                  <p14:nvPr/>
                </p14:nvContentPartPr>
                <p14:xfrm>
                  <a:off x="7939920" y="4365933"/>
                  <a:ext cx="254160" cy="227520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BBD27CF8-B906-E431-A6B6-4B45BA143BC5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7934795" y="4360850"/>
                    <a:ext cx="264411" cy="23768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8F12D439-FD51-F132-81AF-AA15B3AB86FA}"/>
                      </a:ext>
                    </a:extLst>
                  </p14:cNvPr>
                  <p14:cNvContentPartPr/>
                  <p14:nvPr/>
                </p14:nvContentPartPr>
                <p14:xfrm>
                  <a:off x="7923000" y="4407693"/>
                  <a:ext cx="349920" cy="28980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8F12D439-FD51-F132-81AF-AA15B3AB86FA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7917867" y="4402614"/>
                    <a:ext cx="360185" cy="29995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E52BAF75-C97D-7860-D951-956B17EBDA91}"/>
                      </a:ext>
                    </a:extLst>
                  </p14:cNvPr>
                  <p14:cNvContentPartPr/>
                  <p14:nvPr/>
                </p14:nvContentPartPr>
                <p14:xfrm>
                  <a:off x="7956840" y="4460253"/>
                  <a:ext cx="389160" cy="324000"/>
                </p14:xfrm>
              </p:contentPart>
            </mc:Choice>
            <mc:Fallback xmlns=""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E52BAF75-C97D-7860-D951-956B17EBDA91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7951708" y="4455167"/>
                    <a:ext cx="399425" cy="33417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5333FD6C-0D4F-07D5-5B1E-3F41EE493FED}"/>
                      </a:ext>
                    </a:extLst>
                  </p14:cNvPr>
                  <p14:cNvContentPartPr/>
                  <p14:nvPr/>
                </p14:nvContentPartPr>
                <p14:xfrm>
                  <a:off x="8015880" y="4520733"/>
                  <a:ext cx="400320" cy="339840"/>
                </p14:xfrm>
              </p:contentPart>
            </mc:Choice>
            <mc:Fallback xmlns=""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5333FD6C-0D4F-07D5-5B1E-3F41EE493FED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8010752" y="4515652"/>
                    <a:ext cx="410577" cy="35000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E099BE56-D808-7DAD-0E3C-790CCCE767F9}"/>
                      </a:ext>
                    </a:extLst>
                  </p14:cNvPr>
                  <p14:cNvContentPartPr/>
                  <p14:nvPr/>
                </p14:nvContentPartPr>
                <p14:xfrm>
                  <a:off x="8112720" y="4579053"/>
                  <a:ext cx="318960" cy="29520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E099BE56-D808-7DAD-0E3C-790CCCE767F9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8107590" y="4573974"/>
                    <a:ext cx="329220" cy="30535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28" name="Ink 27">
                    <a:extLst>
                      <a:ext uri="{FF2B5EF4-FFF2-40B4-BE49-F238E27FC236}">
                        <a16:creationId xmlns:a16="http://schemas.microsoft.com/office/drawing/2014/main" id="{EA0FA774-2CB2-B538-8BEA-7F5AD2857A41}"/>
                      </a:ext>
                    </a:extLst>
                  </p14:cNvPr>
                  <p14:cNvContentPartPr/>
                  <p14:nvPr/>
                </p14:nvContentPartPr>
                <p14:xfrm>
                  <a:off x="8198040" y="4669413"/>
                  <a:ext cx="264960" cy="230760"/>
                </p14:xfrm>
              </p:contentPart>
            </mc:Choice>
            <mc:Fallback xmlns="">
              <p:pic>
                <p:nvPicPr>
                  <p:cNvPr id="28" name="Ink 27">
                    <a:extLst>
                      <a:ext uri="{FF2B5EF4-FFF2-40B4-BE49-F238E27FC236}">
                        <a16:creationId xmlns:a16="http://schemas.microsoft.com/office/drawing/2014/main" id="{EA0FA774-2CB2-B538-8BEA-7F5AD2857A41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8192910" y="4664331"/>
                    <a:ext cx="275220" cy="240923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D4363CD8-1D03-3BE7-8EAE-4D3506F2AADE}"/>
                  </a:ext>
                </a:extLst>
              </p14:cNvPr>
              <p14:cNvContentPartPr/>
              <p14:nvPr/>
            </p14:nvContentPartPr>
            <p14:xfrm>
              <a:off x="10198200" y="4739973"/>
              <a:ext cx="2880" cy="180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D4363CD8-1D03-3BE7-8EAE-4D3506F2AADE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192080" y="4733853"/>
                <a:ext cx="15120" cy="1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032F3D2-377B-9164-BB0A-63A47F7D72F0}"/>
                  </a:ext>
                </a:extLst>
              </p:cNvPr>
              <p:cNvSpPr txBox="1"/>
              <p:nvPr/>
            </p:nvSpPr>
            <p:spPr>
              <a:xfrm>
                <a:off x="761165" y="5192085"/>
                <a:ext cx="11972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032F3D2-377B-9164-BB0A-63A47F7D7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165" y="5192085"/>
                <a:ext cx="1197279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ADE9331-A7A4-E117-540A-376AF9D930FE}"/>
                  </a:ext>
                </a:extLst>
              </p:cNvPr>
              <p:cNvSpPr txBox="1"/>
              <p:nvPr/>
            </p:nvSpPr>
            <p:spPr>
              <a:xfrm>
                <a:off x="822604" y="6387801"/>
                <a:ext cx="11972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ADE9331-A7A4-E117-540A-376AF9D93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604" y="6387801"/>
                <a:ext cx="1197279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32DF0B4-5F3A-AAA8-5196-659E5E4FF1F9}"/>
                  </a:ext>
                </a:extLst>
              </p:cNvPr>
              <p:cNvSpPr txBox="1"/>
              <p:nvPr/>
            </p:nvSpPr>
            <p:spPr>
              <a:xfrm>
                <a:off x="4019450" y="5941184"/>
                <a:ext cx="20651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32DF0B4-5F3A-AAA8-5196-659E5E4FF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450" y="5941184"/>
                <a:ext cx="2065193" cy="646331"/>
              </a:xfrm>
              <a:prstGeom prst="rect">
                <a:avLst/>
              </a:prstGeom>
              <a:blipFill>
                <a:blip r:embed="rId26"/>
                <a:stretch>
                  <a:fillRect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571ED44E-EB41-392B-9B2A-370EDDE4FEEF}"/>
              </a:ext>
            </a:extLst>
          </p:cNvPr>
          <p:cNvSpPr txBox="1"/>
          <p:nvPr/>
        </p:nvSpPr>
        <p:spPr>
          <a:xfrm>
            <a:off x="-583264" y="70016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b="1" u="sng" dirty="0"/>
              <a:t>SM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3AFADCBC-D9F0-DB09-63D0-27015F71CDB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967697" y="3622355"/>
            <a:ext cx="6297330" cy="2603869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751EB5F-CEC6-8481-B04A-002BBF17911B}"/>
              </a:ext>
            </a:extLst>
          </p:cNvPr>
          <p:cNvSpPr txBox="1"/>
          <p:nvPr/>
        </p:nvSpPr>
        <p:spPr>
          <a:xfrm>
            <a:off x="9328786" y="6256048"/>
            <a:ext cx="294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hlinkClick r:id="rId28"/>
              </a:rPr>
              <a:t>Input to EPPSU 2503.19775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17C39DD-81FE-7EAB-92F5-3FE1D8CB6CA1}"/>
              </a:ext>
            </a:extLst>
          </p:cNvPr>
          <p:cNvSpPr txBox="1"/>
          <p:nvPr/>
        </p:nvSpPr>
        <p:spPr>
          <a:xfrm>
            <a:off x="199492" y="582680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@LHC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620BA11-1C2C-66FA-09BE-E797F6B61B73}"/>
              </a:ext>
            </a:extLst>
          </p:cNvPr>
          <p:cNvSpPr txBox="1"/>
          <p:nvPr/>
        </p:nvSpPr>
        <p:spPr>
          <a:xfrm>
            <a:off x="3038212" y="5289715"/>
            <a:ext cx="10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@FASER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F631B1-AD38-222C-9EF0-D063205EE9FC}"/>
              </a:ext>
            </a:extLst>
          </p:cNvPr>
          <p:cNvSpPr txBox="1"/>
          <p:nvPr/>
        </p:nvSpPr>
        <p:spPr>
          <a:xfrm>
            <a:off x="9328786" y="793347"/>
            <a:ext cx="3054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 between astro and collider </a:t>
            </a:r>
            <a:r>
              <a:rPr lang="en-US" dirty="0" err="1"/>
              <a:t>xsec</a:t>
            </a:r>
            <a:r>
              <a:rPr lang="en-US" dirty="0"/>
              <a:t> measurements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E975BE7-BAC4-2E3D-06D5-34FF6DF52434}"/>
              </a:ext>
            </a:extLst>
          </p:cNvPr>
          <p:cNvCxnSpPr>
            <a:cxnSpLocks/>
          </p:cNvCxnSpPr>
          <p:nvPr/>
        </p:nvCxnSpPr>
        <p:spPr>
          <a:xfrm flipH="1">
            <a:off x="9419422" y="1413874"/>
            <a:ext cx="337405" cy="7123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223E9FB-CB5D-EEFA-2285-D2C361BCFBF8}"/>
              </a:ext>
            </a:extLst>
          </p:cNvPr>
          <p:cNvGrpSpPr/>
          <p:nvPr/>
        </p:nvGrpSpPr>
        <p:grpSpPr>
          <a:xfrm>
            <a:off x="6223679" y="1386907"/>
            <a:ext cx="5735911" cy="1848739"/>
            <a:chOff x="6223679" y="1386907"/>
            <a:chExt cx="5735911" cy="1848739"/>
          </a:xfrm>
        </p:grpSpPr>
        <p:pic>
          <p:nvPicPr>
            <p:cNvPr id="3074" name="Picture 2" descr="Detecting and studying high-energy collider neutrinos with FASER at the LHC  | The European Physical Journal C">
              <a:extLst>
                <a:ext uri="{FF2B5EF4-FFF2-40B4-BE49-F238E27FC236}">
                  <a16:creationId xmlns:a16="http://schemas.microsoft.com/office/drawing/2014/main" id="{F0C62F60-775E-F859-4A87-84E17F3E9A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3679" y="1443698"/>
              <a:ext cx="5735911" cy="1791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97B3BB9-7C33-380C-4149-71B3B02C0E7B}"/>
                    </a:ext>
                  </a:extLst>
                </p:cNvPr>
                <p:cNvSpPr txBox="1"/>
                <p:nvPr/>
              </p:nvSpPr>
              <p:spPr>
                <a:xfrm>
                  <a:off x="7109604" y="1429287"/>
                  <a:ext cx="4446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97B3BB9-7C33-380C-4149-71B3B02C0E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604" y="1429287"/>
                  <a:ext cx="444673" cy="369332"/>
                </a:xfrm>
                <a:prstGeom prst="rect">
                  <a:avLst/>
                </a:prstGeom>
                <a:blipFill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9118FA3-A5C6-979A-3E7B-10DB0247165C}"/>
                    </a:ext>
                  </a:extLst>
                </p:cNvPr>
                <p:cNvSpPr txBox="1"/>
                <p:nvPr/>
              </p:nvSpPr>
              <p:spPr>
                <a:xfrm>
                  <a:off x="9047522" y="1408097"/>
                  <a:ext cx="452688" cy="3916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9118FA3-A5C6-979A-3E7B-10DB02471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7522" y="1408097"/>
                  <a:ext cx="452688" cy="391646"/>
                </a:xfrm>
                <a:prstGeom prst="rect">
                  <a:avLst/>
                </a:prstGeom>
                <a:blipFill>
                  <a:blip r:embed="rId31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CAD8BFE-3070-2274-92F2-44BF7713319F}"/>
                    </a:ext>
                  </a:extLst>
                </p:cNvPr>
                <p:cNvSpPr txBox="1"/>
                <p:nvPr/>
              </p:nvSpPr>
              <p:spPr>
                <a:xfrm>
                  <a:off x="10985440" y="1386907"/>
                  <a:ext cx="4367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CAD8BFE-3070-2274-92F2-44BF771331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85440" y="1386907"/>
                  <a:ext cx="436786" cy="369332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6126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56" grpId="0"/>
      <p:bldP spid="57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2AF0D-874D-441E-1D51-9B79CD9CA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6FE456-CB54-F65F-90B0-3D76D85C18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6004" y="1194623"/>
                <a:ext cx="5259972" cy="544030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Intense hadron beam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∼10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provides an efficient means of BSM production through decay, even for small couplings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−1 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/>
                  <a:t>Very weakly coupled GeV-scale motivated by freezeout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weak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  <a:p>
                <a:pPr marL="0" indent="0">
                  <a:buNone/>
                </a:pPr>
                <a:r>
                  <a:rPr lang="en-US" sz="1800" dirty="0"/>
                  <a:t>Neutrino BSM </a:t>
                </a:r>
                <a:r>
                  <a:rPr lang="en-US" sz="1800" dirty="0" err="1"/>
                  <a:t>seaches</a:t>
                </a:r>
                <a:endParaRPr lang="en-US" sz="1800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800" dirty="0"/>
                  <a:t> by Run 4, tests of LFUV</a:t>
                </a:r>
              </a:p>
              <a:p>
                <a:r>
                  <a:rPr lang="en-US" sz="1800" dirty="0"/>
                  <a:t>50 eV sterile neutrino oscillations</a:t>
                </a:r>
              </a:p>
              <a:p>
                <a:r>
                  <a:rPr lang="en-US" sz="1800" dirty="0"/>
                  <a:t>Neutrino EM form factors,  sterile dipoles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𝜈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endParaRPr lang="en-US" sz="1800" dirty="0"/>
              </a:p>
              <a:p>
                <a:r>
                  <a:rPr lang="en-US" sz="1800" dirty="0"/>
                  <a:t>Test </a:t>
                </a:r>
                <a:r>
                  <a:rPr lang="en-US" sz="1800" dirty="0" err="1"/>
                  <a:t>NuTeV</a:t>
                </a:r>
                <a:r>
                  <a:rPr lang="en-US" sz="1800" dirty="0"/>
                  <a:t> anomaly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1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/>
                  <a:t>Many more models (some of which I will discuss today)</a:t>
                </a:r>
              </a:p>
              <a:p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6FE456-CB54-F65F-90B0-3D76D85C18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6004" y="1194623"/>
                <a:ext cx="5259972" cy="5440304"/>
              </a:xfrm>
              <a:blipFill>
                <a:blip r:embed="rId2"/>
                <a:stretch>
                  <a:fillRect l="-1043" t="-1009" b="-65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BF16218-4F1D-C36E-72CE-D9B680AF568E}"/>
              </a:ext>
            </a:extLst>
          </p:cNvPr>
          <p:cNvSpPr txBox="1">
            <a:spLocks/>
          </p:cNvSpPr>
          <p:nvPr/>
        </p:nvSpPr>
        <p:spPr>
          <a:xfrm>
            <a:off x="346710" y="0"/>
            <a:ext cx="11612880" cy="1279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>
                <a:solidFill>
                  <a:srgbClr val="FF0000"/>
                </a:solidFill>
              </a:rPr>
              <a:t>Possible</a:t>
            </a:r>
            <a:r>
              <a:rPr lang="en-US" u="sng" dirty="0"/>
              <a:t> Discoveries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8B60F13-EB01-6EAF-DD89-83F4C635F48B}"/>
              </a:ext>
            </a:extLst>
          </p:cNvPr>
          <p:cNvCxnSpPr/>
          <p:nvPr/>
        </p:nvCxnSpPr>
        <p:spPr>
          <a:xfrm>
            <a:off x="5521228" y="1194623"/>
            <a:ext cx="0" cy="549783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F45868A-6628-9281-3172-2A98FD6EAE30}"/>
              </a:ext>
            </a:extLst>
          </p:cNvPr>
          <p:cNvSpPr txBox="1"/>
          <p:nvPr/>
        </p:nvSpPr>
        <p:spPr>
          <a:xfrm>
            <a:off x="-583264" y="70016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b="1" u="sng" dirty="0">
                <a:solidFill>
                  <a:srgbClr val="FF0000"/>
                </a:solidFill>
              </a:rPr>
              <a:t>B</a:t>
            </a:r>
            <a:r>
              <a:rPr lang="en-US" sz="2800" b="1" u="sng" dirty="0"/>
              <a:t>SM</a:t>
            </a:r>
          </a:p>
        </p:txBody>
      </p:sp>
      <p:pic>
        <p:nvPicPr>
          <p:cNvPr id="10242" name="Picture 2" descr="Frontiers | WIMP Dark Matter Searches With the ATLAS Detector at the LHC">
            <a:extLst>
              <a:ext uri="{FF2B5EF4-FFF2-40B4-BE49-F238E27FC236}">
                <a16:creationId xmlns:a16="http://schemas.microsoft.com/office/drawing/2014/main" id="{2DF59E8E-5396-AB75-E42D-0395511E7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701" y="1172603"/>
            <a:ext cx="2310551" cy="242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60924F-1FA4-F1D1-250F-3CD0A24D0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7145" y="1456377"/>
            <a:ext cx="3172620" cy="214004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A96EDE2-163F-0564-83DE-D2D39FED5C8A}"/>
                  </a:ext>
                </a:extLst>
              </p14:cNvPr>
              <p14:cNvContentPartPr/>
              <p14:nvPr/>
            </p14:nvContentPartPr>
            <p14:xfrm>
              <a:off x="8008045" y="4958403"/>
              <a:ext cx="180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A96EDE2-163F-0564-83DE-D2D39FED5C8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01925" y="4952283"/>
                <a:ext cx="1404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555C2847-9CD2-D5FC-7006-0B7200CE151B}"/>
                  </a:ext>
                </a:extLst>
              </p14:cNvPr>
              <p14:cNvContentPartPr/>
              <p14:nvPr/>
            </p14:nvContentPartPr>
            <p14:xfrm>
              <a:off x="7127125" y="5163673"/>
              <a:ext cx="17280" cy="2232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555C2847-9CD2-D5FC-7006-0B7200CE151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21005" y="5157553"/>
                <a:ext cx="29520" cy="34560"/>
              </a:xfrm>
              <a:prstGeom prst="rect">
                <a:avLst/>
              </a:prstGeom>
            </p:spPr>
          </p:pic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8B4DBC04-1FBA-7E3D-E516-0F785338D0D2}"/>
              </a:ext>
            </a:extLst>
          </p:cNvPr>
          <p:cNvGrpSpPr/>
          <p:nvPr/>
        </p:nvGrpSpPr>
        <p:grpSpPr>
          <a:xfrm>
            <a:off x="9018333" y="3936651"/>
            <a:ext cx="1536480" cy="1289160"/>
            <a:chOff x="6137779" y="4850653"/>
            <a:chExt cx="1536480" cy="128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08857CA-2C80-9C2C-E4A3-94CB54B94AB8}"/>
                    </a:ext>
                  </a:extLst>
                </p14:cNvPr>
                <p14:cNvContentPartPr/>
                <p14:nvPr/>
              </p14:nvContentPartPr>
              <p14:xfrm>
                <a:off x="6421099" y="5457253"/>
                <a:ext cx="875520" cy="6580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08857CA-2C80-9C2C-E4A3-94CB54B94AB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414979" y="5451133"/>
                  <a:ext cx="887760" cy="67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7C1CB749-7DD1-4F36-B098-60F955FF2353}"/>
                    </a:ext>
                  </a:extLst>
                </p14:cNvPr>
                <p14:cNvContentPartPr/>
                <p14:nvPr/>
              </p14:nvContentPartPr>
              <p14:xfrm>
                <a:off x="6660859" y="5760373"/>
                <a:ext cx="491760" cy="1101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7C1CB749-7DD1-4F36-B098-60F955FF235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654739" y="5754253"/>
                  <a:ext cx="50400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20056CB-4CD3-B2A0-BBE4-0A27D6DDFE4F}"/>
                    </a:ext>
                  </a:extLst>
                </p14:cNvPr>
                <p14:cNvContentPartPr/>
                <p14:nvPr/>
              </p14:nvContentPartPr>
              <p14:xfrm>
                <a:off x="7251979" y="5990053"/>
                <a:ext cx="100080" cy="1461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20056CB-4CD3-B2A0-BBE4-0A27D6DDFE4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245859" y="5983933"/>
                  <a:ext cx="11232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EA35B711-6E89-2106-CC3B-21B057A5EC24}"/>
                    </a:ext>
                  </a:extLst>
                </p14:cNvPr>
                <p14:cNvContentPartPr/>
                <p14:nvPr/>
              </p14:nvContentPartPr>
              <p14:xfrm>
                <a:off x="6137779" y="5850013"/>
                <a:ext cx="268920" cy="266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EA35B711-6E89-2106-CC3B-21B057A5EC2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131659" y="5843893"/>
                  <a:ext cx="28116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1598BA22-A5F4-D247-EAE3-02425E427488}"/>
                    </a:ext>
                  </a:extLst>
                </p14:cNvPr>
                <p14:cNvContentPartPr/>
                <p14:nvPr/>
              </p14:nvContentPartPr>
              <p14:xfrm>
                <a:off x="7419739" y="5873053"/>
                <a:ext cx="254520" cy="2667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1598BA22-A5F4-D247-EAE3-02425E42748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413619" y="5866933"/>
                  <a:ext cx="26676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EA9D61EF-A59D-A2E3-5DF7-5FD8EB531140}"/>
                    </a:ext>
                  </a:extLst>
                </p14:cNvPr>
                <p14:cNvContentPartPr/>
                <p14:nvPr/>
              </p14:nvContentPartPr>
              <p14:xfrm>
                <a:off x="6855259" y="4850653"/>
                <a:ext cx="145440" cy="59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EA9D61EF-A59D-A2E3-5DF7-5FD8EB53114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849139" y="4844533"/>
                  <a:ext cx="157680" cy="60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45ADCA06-EA99-0736-AA01-AA2032CBAD4D}"/>
                    </a:ext>
                  </a:extLst>
                </p14:cNvPr>
                <p14:cNvContentPartPr/>
                <p14:nvPr/>
              </p14:nvContentPartPr>
              <p14:xfrm>
                <a:off x="7094299" y="5064133"/>
                <a:ext cx="285120" cy="2271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45ADCA06-EA99-0736-AA01-AA2032CBAD4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7088179" y="5058013"/>
                  <a:ext cx="297360" cy="239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F05E0EA-B813-260D-05F3-5B5C6062FCC8}"/>
              </a:ext>
            </a:extLst>
          </p:cNvPr>
          <p:cNvGrpSpPr/>
          <p:nvPr/>
        </p:nvGrpSpPr>
        <p:grpSpPr>
          <a:xfrm>
            <a:off x="9306437" y="5582830"/>
            <a:ext cx="1019880" cy="340200"/>
            <a:chOff x="6465019" y="6043988"/>
            <a:chExt cx="1019880" cy="340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278626D1-21F2-B5AA-1660-31C0B9F6A864}"/>
                    </a:ext>
                  </a:extLst>
                </p14:cNvPr>
                <p14:cNvContentPartPr/>
                <p14:nvPr/>
              </p14:nvContentPartPr>
              <p14:xfrm>
                <a:off x="6465019" y="6046148"/>
                <a:ext cx="308160" cy="2905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278626D1-21F2-B5AA-1660-31C0B9F6A86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458899" y="6040028"/>
                  <a:ext cx="320400" cy="30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04A2610-C416-B20F-10B5-6E1D0AA7FA1C}"/>
                    </a:ext>
                  </a:extLst>
                </p14:cNvPr>
                <p14:cNvContentPartPr/>
                <p14:nvPr/>
              </p14:nvContentPartPr>
              <p14:xfrm>
                <a:off x="6811699" y="6156668"/>
                <a:ext cx="99360" cy="489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04A2610-C416-B20F-10B5-6E1D0AA7FA1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805579" y="6150548"/>
                  <a:ext cx="111600" cy="6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B9251CF9-371E-50F2-D6A6-B3455F8FFCFE}"/>
                    </a:ext>
                  </a:extLst>
                </p14:cNvPr>
                <p14:cNvContentPartPr/>
                <p14:nvPr/>
              </p14:nvContentPartPr>
              <p14:xfrm>
                <a:off x="6995659" y="6043988"/>
                <a:ext cx="174960" cy="2739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B9251CF9-371E-50F2-D6A6-B3455F8FFCF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989539" y="6037868"/>
                  <a:ext cx="187200" cy="28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4CE96F62-8656-2B3E-689A-3EA75DA36D95}"/>
                    </a:ext>
                  </a:extLst>
                </p14:cNvPr>
                <p14:cNvContentPartPr/>
                <p14:nvPr/>
              </p14:nvContentPartPr>
              <p14:xfrm>
                <a:off x="7032739" y="6210308"/>
                <a:ext cx="113040" cy="140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4CE96F62-8656-2B3E-689A-3EA75DA36D95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026619" y="6204188"/>
                  <a:ext cx="12528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43ED0DF8-A895-6F51-972A-2D26337AC391}"/>
                    </a:ext>
                  </a:extLst>
                </p14:cNvPr>
                <p14:cNvContentPartPr/>
                <p14:nvPr/>
              </p14:nvContentPartPr>
              <p14:xfrm>
                <a:off x="7029859" y="6288788"/>
                <a:ext cx="115920" cy="248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43ED0DF8-A895-6F51-972A-2D26337AC39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023739" y="6282668"/>
                  <a:ext cx="1281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83B8B94-934E-8036-9D7B-14333022F85B}"/>
                    </a:ext>
                  </a:extLst>
                </p14:cNvPr>
                <p14:cNvContentPartPr/>
                <p14:nvPr/>
              </p14:nvContentPartPr>
              <p14:xfrm>
                <a:off x="7247299" y="6052988"/>
                <a:ext cx="237600" cy="33120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83B8B94-934E-8036-9D7B-14333022F85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241179" y="6046868"/>
                  <a:ext cx="249840" cy="343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4930191-CFFB-1542-51B4-F3FBED5F8A3B}"/>
              </a:ext>
            </a:extLst>
          </p:cNvPr>
          <p:cNvGrpSpPr/>
          <p:nvPr/>
        </p:nvGrpSpPr>
        <p:grpSpPr>
          <a:xfrm>
            <a:off x="5655203" y="4463235"/>
            <a:ext cx="2815560" cy="1400875"/>
            <a:chOff x="7729405" y="4439283"/>
            <a:chExt cx="2815560" cy="140087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43BA5B87-B21A-C682-49D0-DAC8AF44AED4}"/>
                    </a:ext>
                  </a:extLst>
                </p14:cNvPr>
                <p14:cNvContentPartPr/>
                <p14:nvPr/>
              </p14:nvContentPartPr>
              <p14:xfrm>
                <a:off x="7729405" y="4933923"/>
                <a:ext cx="932760" cy="399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43BA5B87-B21A-C682-49D0-DAC8AF44AED4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723285" y="4927803"/>
                  <a:ext cx="94500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CB78BD96-87B2-7DEC-C3C3-57B4A0060225}"/>
                    </a:ext>
                  </a:extLst>
                </p14:cNvPr>
                <p14:cNvContentPartPr/>
                <p14:nvPr/>
              </p14:nvContentPartPr>
              <p14:xfrm>
                <a:off x="8576485" y="4846083"/>
                <a:ext cx="295560" cy="2386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CB78BD96-87B2-7DEC-C3C3-57B4A006022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570365" y="4839963"/>
                  <a:ext cx="307800" cy="25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D6A0589-D92A-A359-16CF-2B12455AF71E}"/>
                    </a:ext>
                  </a:extLst>
                </p14:cNvPr>
                <p14:cNvContentPartPr/>
                <p14:nvPr/>
              </p14:nvContentPartPr>
              <p14:xfrm>
                <a:off x="8668645" y="4894683"/>
                <a:ext cx="126000" cy="170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D6A0589-D92A-A359-16CF-2B12455AF71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8662525" y="4888563"/>
                  <a:ext cx="138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83E0DF9-80CA-B117-A020-ECD4E21B5BF4}"/>
                    </a:ext>
                  </a:extLst>
                </p14:cNvPr>
                <p14:cNvContentPartPr/>
                <p14:nvPr/>
              </p14:nvContentPartPr>
              <p14:xfrm>
                <a:off x="8553805" y="4894683"/>
                <a:ext cx="254880" cy="1850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83E0DF9-80CA-B117-A020-ECD4E21B5BF4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8547685" y="4888563"/>
                  <a:ext cx="267120" cy="19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0635F47-C629-E37A-092A-EFF41C1735F5}"/>
                    </a:ext>
                  </a:extLst>
                </p14:cNvPr>
                <p14:cNvContentPartPr/>
                <p14:nvPr/>
              </p14:nvContentPartPr>
              <p14:xfrm>
                <a:off x="7974565" y="4611363"/>
                <a:ext cx="426240" cy="2707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0635F47-C629-E37A-092A-EFF41C1735F5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968445" y="4605243"/>
                  <a:ext cx="4384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B9749546-6A8F-CC15-8B81-04C235A405F7}"/>
                    </a:ext>
                  </a:extLst>
                </p14:cNvPr>
                <p14:cNvContentPartPr/>
                <p14:nvPr/>
              </p14:nvContentPartPr>
              <p14:xfrm>
                <a:off x="8849365" y="4946523"/>
                <a:ext cx="863640" cy="273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B9749546-6A8F-CC15-8B81-04C235A405F7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8843245" y="4940403"/>
                  <a:ext cx="8758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A17367F5-B071-5BB9-4E1D-2EE0BEAF097F}"/>
                    </a:ext>
                  </a:extLst>
                </p14:cNvPr>
                <p14:cNvContentPartPr/>
                <p14:nvPr/>
              </p14:nvContentPartPr>
              <p14:xfrm>
                <a:off x="9157525" y="4439283"/>
                <a:ext cx="284400" cy="4258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A17367F5-B071-5BB9-4E1D-2EE0BEAF097F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9151405" y="4433163"/>
                  <a:ext cx="296640" cy="43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1CB5BCF6-C5C3-872F-9A81-D7A6EB2454DC}"/>
                    </a:ext>
                  </a:extLst>
                </p14:cNvPr>
                <p14:cNvContentPartPr/>
                <p14:nvPr/>
              </p14:nvContentPartPr>
              <p14:xfrm>
                <a:off x="9513205" y="4511643"/>
                <a:ext cx="142920" cy="3531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1CB5BCF6-C5C3-872F-9A81-D7A6EB2454DC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9507085" y="4505523"/>
                  <a:ext cx="155160" cy="36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713C7F9-6DDA-9D23-BC2F-DB1233C90D56}"/>
                    </a:ext>
                  </a:extLst>
                </p14:cNvPr>
                <p14:cNvContentPartPr/>
                <p14:nvPr/>
              </p14:nvContentPartPr>
              <p14:xfrm>
                <a:off x="9723085" y="4575723"/>
                <a:ext cx="153000" cy="2710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713C7F9-6DDA-9D23-BC2F-DB1233C90D56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716965" y="4569603"/>
                  <a:ext cx="165240" cy="28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8A36217-43A9-5DA8-4049-7A7858D50806}"/>
                    </a:ext>
                  </a:extLst>
                </p14:cNvPr>
                <p14:cNvContentPartPr/>
                <p14:nvPr/>
              </p14:nvContentPartPr>
              <p14:xfrm>
                <a:off x="9744325" y="4593363"/>
                <a:ext cx="157680" cy="558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8A36217-43A9-5DA8-4049-7A7858D50806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738205" y="4587243"/>
                  <a:ext cx="16992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FEEE3D44-E499-9F83-630A-06C07419A52E}"/>
                    </a:ext>
                  </a:extLst>
                </p14:cNvPr>
                <p14:cNvContentPartPr/>
                <p14:nvPr/>
              </p14:nvContentPartPr>
              <p14:xfrm>
                <a:off x="9921445" y="4607763"/>
                <a:ext cx="153360" cy="2692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FEEE3D44-E499-9F83-630A-06C07419A52E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915325" y="4601643"/>
                  <a:ext cx="16560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9BEB5B86-61E7-CC4A-4E4C-42E2CC695387}"/>
                    </a:ext>
                  </a:extLst>
                </p14:cNvPr>
                <p14:cNvContentPartPr/>
                <p14:nvPr/>
              </p14:nvContentPartPr>
              <p14:xfrm>
                <a:off x="10087765" y="4732323"/>
                <a:ext cx="158760" cy="1558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9BEB5B86-61E7-CC4A-4E4C-42E2CC695387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10081645" y="4726203"/>
                  <a:ext cx="171000" cy="16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C2B1F02-0AAC-15A5-0FF9-D19BC3BE491D}"/>
                    </a:ext>
                  </a:extLst>
                </p14:cNvPr>
                <p14:cNvContentPartPr/>
                <p14:nvPr/>
              </p14:nvContentPartPr>
              <p14:xfrm>
                <a:off x="10292245" y="4572843"/>
                <a:ext cx="165240" cy="2887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C2B1F02-0AAC-15A5-0FF9-D19BC3BE491D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0286125" y="4566723"/>
                  <a:ext cx="177480" cy="30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F11E34C5-FD9D-FFB3-4A94-B0A3F84A1D50}"/>
                    </a:ext>
                  </a:extLst>
                </p14:cNvPr>
                <p14:cNvContentPartPr/>
                <p14:nvPr/>
              </p14:nvContentPartPr>
              <p14:xfrm>
                <a:off x="10456045" y="4516323"/>
                <a:ext cx="88920" cy="4186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F11E34C5-FD9D-FFB3-4A94-B0A3F84A1D50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0449925" y="4510203"/>
                  <a:ext cx="101160" cy="43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4B2C9175-836C-1BE3-A6A0-866759C70C7D}"/>
                    </a:ext>
                  </a:extLst>
                </p14:cNvPr>
                <p14:cNvContentPartPr/>
                <p14:nvPr/>
              </p14:nvContentPartPr>
              <p14:xfrm>
                <a:off x="8287699" y="5515438"/>
                <a:ext cx="432360" cy="3132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4B2C9175-836C-1BE3-A6A0-866759C70C7D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8281579" y="5509318"/>
                  <a:ext cx="444600" cy="3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7297591-14B1-08FA-0F57-F9B8B3DF1B61}"/>
                    </a:ext>
                  </a:extLst>
                </p14:cNvPr>
                <p14:cNvContentPartPr/>
                <p14:nvPr/>
              </p14:nvContentPartPr>
              <p14:xfrm>
                <a:off x="8809339" y="5583838"/>
                <a:ext cx="326880" cy="1782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7297591-14B1-08FA-0F57-F9B8B3DF1B61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8803219" y="5577718"/>
                  <a:ext cx="33912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1E7640E-E01F-4B5B-5BA0-268F37400A8E}"/>
                    </a:ext>
                  </a:extLst>
                </p14:cNvPr>
                <p14:cNvContentPartPr/>
                <p14:nvPr/>
              </p14:nvContentPartPr>
              <p14:xfrm>
                <a:off x="9248179" y="5516158"/>
                <a:ext cx="368640" cy="3240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1E7640E-E01F-4B5B-5BA0-268F37400A8E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242059" y="5510038"/>
                  <a:ext cx="380880" cy="336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6D556001-0BAC-143F-7E3C-8D10291B62EF}"/>
                  </a:ext>
                </a:extLst>
              </p14:cNvPr>
              <p14:cNvContentPartPr/>
              <p14:nvPr/>
            </p14:nvContentPartPr>
            <p14:xfrm>
              <a:off x="10706780" y="6204595"/>
              <a:ext cx="4320" cy="108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6D556001-0BAC-143F-7E3C-8D10291B62E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700660" y="6198475"/>
                <a:ext cx="16560" cy="1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AFE2B7C7-DB67-DCA4-69E4-D8B3F6716D3E}"/>
                  </a:ext>
                </a:extLst>
              </p14:cNvPr>
              <p14:cNvContentPartPr/>
              <p14:nvPr/>
            </p14:nvContentPartPr>
            <p14:xfrm>
              <a:off x="10623085" y="3854515"/>
              <a:ext cx="31680" cy="241200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AFE2B7C7-DB67-DCA4-69E4-D8B3F6716D3E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10616965" y="3848395"/>
                <a:ext cx="43920" cy="242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C6CE9D4C-70E8-B4DD-DBCE-C50D3D42FBB5}"/>
                  </a:ext>
                </a:extLst>
              </p14:cNvPr>
              <p14:cNvContentPartPr/>
              <p14:nvPr/>
            </p14:nvContentPartPr>
            <p14:xfrm>
              <a:off x="8553846" y="3837831"/>
              <a:ext cx="31680" cy="227592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C6CE9D4C-70E8-B4DD-DBCE-C50D3D42FBB5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8547726" y="3831711"/>
                <a:ext cx="43920" cy="2288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0248" name="Group 10247">
            <a:extLst>
              <a:ext uri="{FF2B5EF4-FFF2-40B4-BE49-F238E27FC236}">
                <a16:creationId xmlns:a16="http://schemas.microsoft.com/office/drawing/2014/main" id="{B732F43A-B14E-8CAF-B188-BCABD6101458}"/>
              </a:ext>
            </a:extLst>
          </p:cNvPr>
          <p:cNvGrpSpPr/>
          <p:nvPr/>
        </p:nvGrpSpPr>
        <p:grpSpPr>
          <a:xfrm>
            <a:off x="10779377" y="4111971"/>
            <a:ext cx="1216440" cy="1306440"/>
            <a:chOff x="10779377" y="4111971"/>
            <a:chExt cx="1216440" cy="130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8B381F0D-5B71-1B1E-5729-65D850454FD1}"/>
                    </a:ext>
                  </a:extLst>
                </p14:cNvPr>
                <p14:cNvContentPartPr/>
                <p14:nvPr/>
              </p14:nvContentPartPr>
              <p14:xfrm>
                <a:off x="10779377" y="4761051"/>
                <a:ext cx="639720" cy="637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8B381F0D-5B71-1B1E-5729-65D850454FD1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0773257" y="4754931"/>
                  <a:ext cx="65196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0240" name="Ink 10239">
                  <a:extLst>
                    <a:ext uri="{FF2B5EF4-FFF2-40B4-BE49-F238E27FC236}">
                      <a16:creationId xmlns:a16="http://schemas.microsoft.com/office/drawing/2014/main" id="{F1788B74-7F0E-DE0F-9915-0501769B4D67}"/>
                    </a:ext>
                  </a:extLst>
                </p14:cNvPr>
                <p14:cNvContentPartPr/>
                <p14:nvPr/>
              </p14:nvContentPartPr>
              <p14:xfrm>
                <a:off x="11409737" y="4795971"/>
                <a:ext cx="3600" cy="15840"/>
              </p14:xfrm>
            </p:contentPart>
          </mc:Choice>
          <mc:Fallback xmlns="">
            <p:pic>
              <p:nvPicPr>
                <p:cNvPr id="10240" name="Ink 10239">
                  <a:extLst>
                    <a:ext uri="{FF2B5EF4-FFF2-40B4-BE49-F238E27FC236}">
                      <a16:creationId xmlns:a16="http://schemas.microsoft.com/office/drawing/2014/main" id="{F1788B74-7F0E-DE0F-9915-0501769B4D6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1403617" y="4789851"/>
                  <a:ext cx="1584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0241" name="Ink 10240">
                  <a:extLst>
                    <a:ext uri="{FF2B5EF4-FFF2-40B4-BE49-F238E27FC236}">
                      <a16:creationId xmlns:a16="http://schemas.microsoft.com/office/drawing/2014/main" id="{A754CB52-1DA8-7E64-F952-5B47C06EEB49}"/>
                    </a:ext>
                  </a:extLst>
                </p14:cNvPr>
                <p14:cNvContentPartPr/>
                <p14:nvPr/>
              </p14:nvContentPartPr>
              <p14:xfrm>
                <a:off x="10884497" y="4365051"/>
                <a:ext cx="185400" cy="292680"/>
              </p14:xfrm>
            </p:contentPart>
          </mc:Choice>
          <mc:Fallback xmlns="">
            <p:pic>
              <p:nvPicPr>
                <p:cNvPr id="10241" name="Ink 10240">
                  <a:extLst>
                    <a:ext uri="{FF2B5EF4-FFF2-40B4-BE49-F238E27FC236}">
                      <a16:creationId xmlns:a16="http://schemas.microsoft.com/office/drawing/2014/main" id="{A754CB52-1DA8-7E64-F952-5B47C06EEB49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0878377" y="4358931"/>
                  <a:ext cx="197640" cy="30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0244" name="Ink 10243">
                  <a:extLst>
                    <a:ext uri="{FF2B5EF4-FFF2-40B4-BE49-F238E27FC236}">
                      <a16:creationId xmlns:a16="http://schemas.microsoft.com/office/drawing/2014/main" id="{39CF0C6F-8C1E-CCE0-0FAE-46CA1FDDEF61}"/>
                    </a:ext>
                  </a:extLst>
                </p14:cNvPr>
                <p14:cNvContentPartPr/>
                <p14:nvPr/>
              </p14:nvContentPartPr>
              <p14:xfrm>
                <a:off x="11394257" y="4817211"/>
                <a:ext cx="388440" cy="317160"/>
              </p14:xfrm>
            </p:contentPart>
          </mc:Choice>
          <mc:Fallback xmlns="">
            <p:pic>
              <p:nvPicPr>
                <p:cNvPr id="10244" name="Ink 10243">
                  <a:extLst>
                    <a:ext uri="{FF2B5EF4-FFF2-40B4-BE49-F238E27FC236}">
                      <a16:creationId xmlns:a16="http://schemas.microsoft.com/office/drawing/2014/main" id="{39CF0C6F-8C1E-CCE0-0FAE-46CA1FDDEF61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1388137" y="4811091"/>
                  <a:ext cx="400680" cy="32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0245" name="Ink 10244">
                  <a:extLst>
                    <a:ext uri="{FF2B5EF4-FFF2-40B4-BE49-F238E27FC236}">
                      <a16:creationId xmlns:a16="http://schemas.microsoft.com/office/drawing/2014/main" id="{95FF2484-4C7E-7CFD-65D8-F57B7F19DE43}"/>
                    </a:ext>
                  </a:extLst>
                </p14:cNvPr>
                <p14:cNvContentPartPr/>
                <p14:nvPr/>
              </p14:nvContentPartPr>
              <p14:xfrm>
                <a:off x="11574257" y="5225811"/>
                <a:ext cx="266040" cy="192600"/>
              </p14:xfrm>
            </p:contentPart>
          </mc:Choice>
          <mc:Fallback xmlns="">
            <p:pic>
              <p:nvPicPr>
                <p:cNvPr id="10245" name="Ink 10244">
                  <a:extLst>
                    <a:ext uri="{FF2B5EF4-FFF2-40B4-BE49-F238E27FC236}">
                      <a16:creationId xmlns:a16="http://schemas.microsoft.com/office/drawing/2014/main" id="{95FF2484-4C7E-7CFD-65D8-F57B7F19DE43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1568137" y="5219691"/>
                  <a:ext cx="27828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0246" name="Ink 10245">
                  <a:extLst>
                    <a:ext uri="{FF2B5EF4-FFF2-40B4-BE49-F238E27FC236}">
                      <a16:creationId xmlns:a16="http://schemas.microsoft.com/office/drawing/2014/main" id="{E8D4147A-EED6-D85C-19F6-80D812D96471}"/>
                    </a:ext>
                  </a:extLst>
                </p14:cNvPr>
                <p14:cNvContentPartPr/>
                <p14:nvPr/>
              </p14:nvContentPartPr>
              <p14:xfrm>
                <a:off x="11404697" y="4399611"/>
                <a:ext cx="434160" cy="416520"/>
              </p14:xfrm>
            </p:contentPart>
          </mc:Choice>
          <mc:Fallback xmlns="">
            <p:pic>
              <p:nvPicPr>
                <p:cNvPr id="10246" name="Ink 10245">
                  <a:extLst>
                    <a:ext uri="{FF2B5EF4-FFF2-40B4-BE49-F238E27FC236}">
                      <a16:creationId xmlns:a16="http://schemas.microsoft.com/office/drawing/2014/main" id="{E8D4147A-EED6-D85C-19F6-80D812D96471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1398577" y="4393491"/>
                  <a:ext cx="446400" cy="42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0247" name="Ink 10246">
                  <a:extLst>
                    <a:ext uri="{FF2B5EF4-FFF2-40B4-BE49-F238E27FC236}">
                      <a16:creationId xmlns:a16="http://schemas.microsoft.com/office/drawing/2014/main" id="{0F955DEE-5318-CFFD-4D7F-6085B1D5145C}"/>
                    </a:ext>
                  </a:extLst>
                </p14:cNvPr>
                <p14:cNvContentPartPr/>
                <p14:nvPr/>
              </p14:nvContentPartPr>
              <p14:xfrm>
                <a:off x="11651657" y="4111971"/>
                <a:ext cx="344160" cy="278640"/>
              </p14:xfrm>
            </p:contentPart>
          </mc:Choice>
          <mc:Fallback xmlns="">
            <p:pic>
              <p:nvPicPr>
                <p:cNvPr id="10247" name="Ink 10246">
                  <a:extLst>
                    <a:ext uri="{FF2B5EF4-FFF2-40B4-BE49-F238E27FC236}">
                      <a16:creationId xmlns:a16="http://schemas.microsoft.com/office/drawing/2014/main" id="{0F955DEE-5318-CFFD-4D7F-6085B1D5145C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1645537" y="4105851"/>
                  <a:ext cx="356400" cy="29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256" name="Group 10255">
            <a:extLst>
              <a:ext uri="{FF2B5EF4-FFF2-40B4-BE49-F238E27FC236}">
                <a16:creationId xmlns:a16="http://schemas.microsoft.com/office/drawing/2014/main" id="{DB7C76DC-C2D8-6EAB-A08F-21818C0941B6}"/>
              </a:ext>
            </a:extLst>
          </p:cNvPr>
          <p:cNvGrpSpPr/>
          <p:nvPr/>
        </p:nvGrpSpPr>
        <p:grpSpPr>
          <a:xfrm>
            <a:off x="10129217" y="178611"/>
            <a:ext cx="1613520" cy="767520"/>
            <a:chOff x="10129217" y="178611"/>
            <a:chExt cx="1613520" cy="767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0249" name="Ink 10248">
                  <a:extLst>
                    <a:ext uri="{FF2B5EF4-FFF2-40B4-BE49-F238E27FC236}">
                      <a16:creationId xmlns:a16="http://schemas.microsoft.com/office/drawing/2014/main" id="{CA25B907-7E20-4F2D-E0AC-E6B0F99AB7FD}"/>
                    </a:ext>
                  </a:extLst>
                </p14:cNvPr>
                <p14:cNvContentPartPr/>
                <p14:nvPr/>
              </p14:nvContentPartPr>
              <p14:xfrm>
                <a:off x="10598657" y="178611"/>
                <a:ext cx="1144080" cy="767520"/>
              </p14:xfrm>
            </p:contentPart>
          </mc:Choice>
          <mc:Fallback xmlns="">
            <p:pic>
              <p:nvPicPr>
                <p:cNvPr id="10249" name="Ink 10248">
                  <a:extLst>
                    <a:ext uri="{FF2B5EF4-FFF2-40B4-BE49-F238E27FC236}">
                      <a16:creationId xmlns:a16="http://schemas.microsoft.com/office/drawing/2014/main" id="{CA25B907-7E20-4F2D-E0AC-E6B0F99AB7FD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0592537" y="172491"/>
                  <a:ext cx="1156320" cy="77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0250" name="Ink 10249">
                  <a:extLst>
                    <a:ext uri="{FF2B5EF4-FFF2-40B4-BE49-F238E27FC236}">
                      <a16:creationId xmlns:a16="http://schemas.microsoft.com/office/drawing/2014/main" id="{CFBFCA59-85F2-8DDC-5C86-74B7AE750109}"/>
                    </a:ext>
                  </a:extLst>
                </p14:cNvPr>
                <p14:cNvContentPartPr/>
                <p14:nvPr/>
              </p14:nvContentPartPr>
              <p14:xfrm>
                <a:off x="10129217" y="213171"/>
                <a:ext cx="72720" cy="216360"/>
              </p14:xfrm>
            </p:contentPart>
          </mc:Choice>
          <mc:Fallback xmlns="">
            <p:pic>
              <p:nvPicPr>
                <p:cNvPr id="10250" name="Ink 10249">
                  <a:extLst>
                    <a:ext uri="{FF2B5EF4-FFF2-40B4-BE49-F238E27FC236}">
                      <a16:creationId xmlns:a16="http://schemas.microsoft.com/office/drawing/2014/main" id="{CFBFCA59-85F2-8DDC-5C86-74B7AE75010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0123097" y="207051"/>
                  <a:ext cx="8496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0251" name="Ink 10250">
                  <a:extLst>
                    <a:ext uri="{FF2B5EF4-FFF2-40B4-BE49-F238E27FC236}">
                      <a16:creationId xmlns:a16="http://schemas.microsoft.com/office/drawing/2014/main" id="{3E2855FB-CD69-D123-AA55-9A9408806678}"/>
                    </a:ext>
                  </a:extLst>
                </p14:cNvPr>
                <p14:cNvContentPartPr/>
                <p14:nvPr/>
              </p14:nvContentPartPr>
              <p14:xfrm>
                <a:off x="10166657" y="210651"/>
                <a:ext cx="260640" cy="261000"/>
              </p14:xfrm>
            </p:contentPart>
          </mc:Choice>
          <mc:Fallback xmlns="">
            <p:pic>
              <p:nvPicPr>
                <p:cNvPr id="10251" name="Ink 10250">
                  <a:extLst>
                    <a:ext uri="{FF2B5EF4-FFF2-40B4-BE49-F238E27FC236}">
                      <a16:creationId xmlns:a16="http://schemas.microsoft.com/office/drawing/2014/main" id="{3E2855FB-CD69-D123-AA55-9A9408806678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0160537" y="204531"/>
                  <a:ext cx="27288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0252" name="Ink 10251">
                  <a:extLst>
                    <a:ext uri="{FF2B5EF4-FFF2-40B4-BE49-F238E27FC236}">
                      <a16:creationId xmlns:a16="http://schemas.microsoft.com/office/drawing/2014/main" id="{3A2D7FD3-068A-79CB-62C4-F69EAE399AE0}"/>
                    </a:ext>
                  </a:extLst>
                </p14:cNvPr>
                <p14:cNvContentPartPr/>
                <p14:nvPr/>
              </p14:nvContentPartPr>
              <p14:xfrm>
                <a:off x="10169177" y="429531"/>
                <a:ext cx="42840" cy="297360"/>
              </p14:xfrm>
            </p:contentPart>
          </mc:Choice>
          <mc:Fallback xmlns="">
            <p:pic>
              <p:nvPicPr>
                <p:cNvPr id="10252" name="Ink 10251">
                  <a:extLst>
                    <a:ext uri="{FF2B5EF4-FFF2-40B4-BE49-F238E27FC236}">
                      <a16:creationId xmlns:a16="http://schemas.microsoft.com/office/drawing/2014/main" id="{3A2D7FD3-068A-79CB-62C4-F69EAE399AE0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0163057" y="423411"/>
                  <a:ext cx="55080" cy="30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0253" name="Ink 10252">
                  <a:extLst>
                    <a:ext uri="{FF2B5EF4-FFF2-40B4-BE49-F238E27FC236}">
                      <a16:creationId xmlns:a16="http://schemas.microsoft.com/office/drawing/2014/main" id="{D8895127-940C-6C3E-31CC-9D4866007542}"/>
                    </a:ext>
                  </a:extLst>
                </p14:cNvPr>
                <p14:cNvContentPartPr/>
                <p14:nvPr/>
              </p14:nvContentPartPr>
              <p14:xfrm>
                <a:off x="10276817" y="575331"/>
                <a:ext cx="37440" cy="141120"/>
              </p14:xfrm>
            </p:contentPart>
          </mc:Choice>
          <mc:Fallback xmlns="">
            <p:pic>
              <p:nvPicPr>
                <p:cNvPr id="10253" name="Ink 10252">
                  <a:extLst>
                    <a:ext uri="{FF2B5EF4-FFF2-40B4-BE49-F238E27FC236}">
                      <a16:creationId xmlns:a16="http://schemas.microsoft.com/office/drawing/2014/main" id="{D8895127-940C-6C3E-31CC-9D4866007542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0270697" y="569211"/>
                  <a:ext cx="4968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0254" name="Ink 10253">
                  <a:extLst>
                    <a:ext uri="{FF2B5EF4-FFF2-40B4-BE49-F238E27FC236}">
                      <a16:creationId xmlns:a16="http://schemas.microsoft.com/office/drawing/2014/main" id="{9B38B0C1-BA0A-54A2-A314-ACB3F3A61587}"/>
                    </a:ext>
                  </a:extLst>
                </p14:cNvPr>
                <p14:cNvContentPartPr/>
                <p14:nvPr/>
              </p14:nvContentPartPr>
              <p14:xfrm>
                <a:off x="10275377" y="565611"/>
                <a:ext cx="101880" cy="175680"/>
              </p14:xfrm>
            </p:contentPart>
          </mc:Choice>
          <mc:Fallback xmlns="">
            <p:pic>
              <p:nvPicPr>
                <p:cNvPr id="10254" name="Ink 10253">
                  <a:extLst>
                    <a:ext uri="{FF2B5EF4-FFF2-40B4-BE49-F238E27FC236}">
                      <a16:creationId xmlns:a16="http://schemas.microsoft.com/office/drawing/2014/main" id="{9B38B0C1-BA0A-54A2-A314-ACB3F3A61587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10269257" y="559491"/>
                  <a:ext cx="11412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10255" name="Ink 10254">
                  <a:extLst>
                    <a:ext uri="{FF2B5EF4-FFF2-40B4-BE49-F238E27FC236}">
                      <a16:creationId xmlns:a16="http://schemas.microsoft.com/office/drawing/2014/main" id="{23C63379-A1D4-C3BE-BB9B-314E964D416B}"/>
                    </a:ext>
                  </a:extLst>
                </p14:cNvPr>
                <p14:cNvContentPartPr/>
                <p14:nvPr/>
              </p14:nvContentPartPr>
              <p14:xfrm>
                <a:off x="10352417" y="557691"/>
                <a:ext cx="180360" cy="191160"/>
              </p14:xfrm>
            </p:contentPart>
          </mc:Choice>
          <mc:Fallback xmlns="">
            <p:pic>
              <p:nvPicPr>
                <p:cNvPr id="10255" name="Ink 10254">
                  <a:extLst>
                    <a:ext uri="{FF2B5EF4-FFF2-40B4-BE49-F238E27FC236}">
                      <a16:creationId xmlns:a16="http://schemas.microsoft.com/office/drawing/2014/main" id="{23C63379-A1D4-C3BE-BB9B-314E964D416B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10346297" y="551571"/>
                  <a:ext cx="192600" cy="203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273" name="Group 10272">
            <a:extLst>
              <a:ext uri="{FF2B5EF4-FFF2-40B4-BE49-F238E27FC236}">
                <a16:creationId xmlns:a16="http://schemas.microsoft.com/office/drawing/2014/main" id="{FBD1CC6A-9D89-6FB0-15F8-B02E8F8EA364}"/>
              </a:ext>
            </a:extLst>
          </p:cNvPr>
          <p:cNvGrpSpPr/>
          <p:nvPr/>
        </p:nvGrpSpPr>
        <p:grpSpPr>
          <a:xfrm>
            <a:off x="10705217" y="247371"/>
            <a:ext cx="1425600" cy="754560"/>
            <a:chOff x="10705217" y="247371"/>
            <a:chExt cx="1425600" cy="754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10257" name="Ink 10256">
                  <a:extLst>
                    <a:ext uri="{FF2B5EF4-FFF2-40B4-BE49-F238E27FC236}">
                      <a16:creationId xmlns:a16="http://schemas.microsoft.com/office/drawing/2014/main" id="{07479D80-21C2-0EEB-B173-CE2712120E6B}"/>
                    </a:ext>
                  </a:extLst>
                </p14:cNvPr>
                <p14:cNvContentPartPr/>
                <p14:nvPr/>
              </p14:nvContentPartPr>
              <p14:xfrm>
                <a:off x="10705217" y="247371"/>
                <a:ext cx="493920" cy="48240"/>
              </p14:xfrm>
            </p:contentPart>
          </mc:Choice>
          <mc:Fallback xmlns="">
            <p:pic>
              <p:nvPicPr>
                <p:cNvPr id="10257" name="Ink 10256">
                  <a:extLst>
                    <a:ext uri="{FF2B5EF4-FFF2-40B4-BE49-F238E27FC236}">
                      <a16:creationId xmlns:a16="http://schemas.microsoft.com/office/drawing/2014/main" id="{07479D80-21C2-0EEB-B173-CE2712120E6B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10699097" y="241251"/>
                  <a:ext cx="50616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0258" name="Ink 10257">
                  <a:extLst>
                    <a:ext uri="{FF2B5EF4-FFF2-40B4-BE49-F238E27FC236}">
                      <a16:creationId xmlns:a16="http://schemas.microsoft.com/office/drawing/2014/main" id="{4839FE34-CF32-6C97-F96C-A02BC60DAD2A}"/>
                    </a:ext>
                  </a:extLst>
                </p14:cNvPr>
                <p14:cNvContentPartPr/>
                <p14:nvPr/>
              </p14:nvContentPartPr>
              <p14:xfrm>
                <a:off x="11229737" y="295971"/>
                <a:ext cx="45720" cy="14040"/>
              </p14:xfrm>
            </p:contentPart>
          </mc:Choice>
          <mc:Fallback xmlns="">
            <p:pic>
              <p:nvPicPr>
                <p:cNvPr id="10258" name="Ink 10257">
                  <a:extLst>
                    <a:ext uri="{FF2B5EF4-FFF2-40B4-BE49-F238E27FC236}">
                      <a16:creationId xmlns:a16="http://schemas.microsoft.com/office/drawing/2014/main" id="{4839FE34-CF32-6C97-F96C-A02BC60DAD2A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11223617" y="289851"/>
                  <a:ext cx="5796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259" name="Ink 10258">
                  <a:extLst>
                    <a:ext uri="{FF2B5EF4-FFF2-40B4-BE49-F238E27FC236}">
                      <a16:creationId xmlns:a16="http://schemas.microsoft.com/office/drawing/2014/main" id="{142CAF4B-F41F-E728-5858-7ABC996E482C}"/>
                    </a:ext>
                  </a:extLst>
                </p14:cNvPr>
                <p14:cNvContentPartPr/>
                <p14:nvPr/>
              </p14:nvContentPartPr>
              <p14:xfrm>
                <a:off x="11279057" y="316491"/>
                <a:ext cx="48240" cy="65880"/>
              </p14:xfrm>
            </p:contentPart>
          </mc:Choice>
          <mc:Fallback xmlns="">
            <p:pic>
              <p:nvPicPr>
                <p:cNvPr id="10259" name="Ink 10258">
                  <a:extLst>
                    <a:ext uri="{FF2B5EF4-FFF2-40B4-BE49-F238E27FC236}">
                      <a16:creationId xmlns:a16="http://schemas.microsoft.com/office/drawing/2014/main" id="{142CAF4B-F41F-E728-5858-7ABC996E482C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1272937" y="310371"/>
                  <a:ext cx="6048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260" name="Ink 10259">
                  <a:extLst>
                    <a:ext uri="{FF2B5EF4-FFF2-40B4-BE49-F238E27FC236}">
                      <a16:creationId xmlns:a16="http://schemas.microsoft.com/office/drawing/2014/main" id="{DFAA46FE-224D-307F-9A55-58FE64F8D411}"/>
                    </a:ext>
                  </a:extLst>
                </p14:cNvPr>
                <p14:cNvContentPartPr/>
                <p14:nvPr/>
              </p14:nvContentPartPr>
              <p14:xfrm>
                <a:off x="11347097" y="390291"/>
                <a:ext cx="37800" cy="43200"/>
              </p14:xfrm>
            </p:contentPart>
          </mc:Choice>
          <mc:Fallback xmlns="">
            <p:pic>
              <p:nvPicPr>
                <p:cNvPr id="10260" name="Ink 10259">
                  <a:extLst>
                    <a:ext uri="{FF2B5EF4-FFF2-40B4-BE49-F238E27FC236}">
                      <a16:creationId xmlns:a16="http://schemas.microsoft.com/office/drawing/2014/main" id="{DFAA46FE-224D-307F-9A55-58FE64F8D411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11340977" y="384171"/>
                  <a:ext cx="5004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261" name="Ink 10260">
                  <a:extLst>
                    <a:ext uri="{FF2B5EF4-FFF2-40B4-BE49-F238E27FC236}">
                      <a16:creationId xmlns:a16="http://schemas.microsoft.com/office/drawing/2014/main" id="{3AD94C07-D8A5-DC43-79B0-C68D3A8CF55D}"/>
                    </a:ext>
                  </a:extLst>
                </p14:cNvPr>
                <p14:cNvContentPartPr/>
                <p14:nvPr/>
              </p14:nvContentPartPr>
              <p14:xfrm>
                <a:off x="11394977" y="460851"/>
                <a:ext cx="20520" cy="70920"/>
              </p14:xfrm>
            </p:contentPart>
          </mc:Choice>
          <mc:Fallback xmlns="">
            <p:pic>
              <p:nvPicPr>
                <p:cNvPr id="10261" name="Ink 10260">
                  <a:extLst>
                    <a:ext uri="{FF2B5EF4-FFF2-40B4-BE49-F238E27FC236}">
                      <a16:creationId xmlns:a16="http://schemas.microsoft.com/office/drawing/2014/main" id="{3AD94C07-D8A5-DC43-79B0-C68D3A8CF55D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1388857" y="454731"/>
                  <a:ext cx="3276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262" name="Ink 10261">
                  <a:extLst>
                    <a:ext uri="{FF2B5EF4-FFF2-40B4-BE49-F238E27FC236}">
                      <a16:creationId xmlns:a16="http://schemas.microsoft.com/office/drawing/2014/main" id="{00143F7A-90FB-AD5B-CDA0-8431CCD7366D}"/>
                    </a:ext>
                  </a:extLst>
                </p14:cNvPr>
                <p14:cNvContentPartPr/>
                <p14:nvPr/>
              </p14:nvContentPartPr>
              <p14:xfrm>
                <a:off x="11425217" y="559491"/>
                <a:ext cx="19800" cy="77400"/>
              </p14:xfrm>
            </p:contentPart>
          </mc:Choice>
          <mc:Fallback xmlns="">
            <p:pic>
              <p:nvPicPr>
                <p:cNvPr id="10262" name="Ink 10261">
                  <a:extLst>
                    <a:ext uri="{FF2B5EF4-FFF2-40B4-BE49-F238E27FC236}">
                      <a16:creationId xmlns:a16="http://schemas.microsoft.com/office/drawing/2014/main" id="{00143F7A-90FB-AD5B-CDA0-8431CCD7366D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1419097" y="553371"/>
                  <a:ext cx="3204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263" name="Ink 10262">
                  <a:extLst>
                    <a:ext uri="{FF2B5EF4-FFF2-40B4-BE49-F238E27FC236}">
                      <a16:creationId xmlns:a16="http://schemas.microsoft.com/office/drawing/2014/main" id="{73676B89-5B7F-FA99-9C83-FDE5D1319B9C}"/>
                    </a:ext>
                  </a:extLst>
                </p14:cNvPr>
                <p14:cNvContentPartPr/>
                <p14:nvPr/>
              </p14:nvContentPartPr>
              <p14:xfrm>
                <a:off x="11442857" y="664971"/>
                <a:ext cx="10800" cy="131040"/>
              </p14:xfrm>
            </p:contentPart>
          </mc:Choice>
          <mc:Fallback xmlns="">
            <p:pic>
              <p:nvPicPr>
                <p:cNvPr id="10263" name="Ink 10262">
                  <a:extLst>
                    <a:ext uri="{FF2B5EF4-FFF2-40B4-BE49-F238E27FC236}">
                      <a16:creationId xmlns:a16="http://schemas.microsoft.com/office/drawing/2014/main" id="{73676B89-5B7F-FA99-9C83-FDE5D1319B9C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1436737" y="658851"/>
                  <a:ext cx="2304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264" name="Ink 10263">
                  <a:extLst>
                    <a:ext uri="{FF2B5EF4-FFF2-40B4-BE49-F238E27FC236}">
                      <a16:creationId xmlns:a16="http://schemas.microsoft.com/office/drawing/2014/main" id="{8310CE1D-52DE-6FF7-DA1A-2FD14A1E2E35}"/>
                    </a:ext>
                  </a:extLst>
                </p14:cNvPr>
                <p14:cNvContentPartPr/>
                <p14:nvPr/>
              </p14:nvContentPartPr>
              <p14:xfrm>
                <a:off x="11449337" y="818331"/>
                <a:ext cx="19800" cy="69120"/>
              </p14:xfrm>
            </p:contentPart>
          </mc:Choice>
          <mc:Fallback xmlns="">
            <p:pic>
              <p:nvPicPr>
                <p:cNvPr id="10264" name="Ink 10263">
                  <a:extLst>
                    <a:ext uri="{FF2B5EF4-FFF2-40B4-BE49-F238E27FC236}">
                      <a16:creationId xmlns:a16="http://schemas.microsoft.com/office/drawing/2014/main" id="{8310CE1D-52DE-6FF7-DA1A-2FD14A1E2E35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1443217" y="812211"/>
                  <a:ext cx="3204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265" name="Ink 10264">
                  <a:extLst>
                    <a:ext uri="{FF2B5EF4-FFF2-40B4-BE49-F238E27FC236}">
                      <a16:creationId xmlns:a16="http://schemas.microsoft.com/office/drawing/2014/main" id="{CF8A2EDB-159E-C2BE-0670-92ACC974F0C6}"/>
                    </a:ext>
                  </a:extLst>
                </p14:cNvPr>
                <p14:cNvContentPartPr/>
                <p14:nvPr/>
              </p14:nvContentPartPr>
              <p14:xfrm>
                <a:off x="11464097" y="909051"/>
                <a:ext cx="9360" cy="92880"/>
              </p14:xfrm>
            </p:contentPart>
          </mc:Choice>
          <mc:Fallback xmlns="">
            <p:pic>
              <p:nvPicPr>
                <p:cNvPr id="10265" name="Ink 10264">
                  <a:extLst>
                    <a:ext uri="{FF2B5EF4-FFF2-40B4-BE49-F238E27FC236}">
                      <a16:creationId xmlns:a16="http://schemas.microsoft.com/office/drawing/2014/main" id="{CF8A2EDB-159E-C2BE-0670-92ACC974F0C6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1457977" y="902931"/>
                  <a:ext cx="2160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267" name="Ink 10266">
                  <a:extLst>
                    <a:ext uri="{FF2B5EF4-FFF2-40B4-BE49-F238E27FC236}">
                      <a16:creationId xmlns:a16="http://schemas.microsoft.com/office/drawing/2014/main" id="{728E6A65-68EE-165B-A5C5-19A1A435CC23}"/>
                    </a:ext>
                  </a:extLst>
                </p14:cNvPr>
                <p14:cNvContentPartPr/>
                <p14:nvPr/>
              </p14:nvContentPartPr>
              <p14:xfrm>
                <a:off x="11198777" y="319011"/>
                <a:ext cx="794160" cy="318600"/>
              </p14:xfrm>
            </p:contentPart>
          </mc:Choice>
          <mc:Fallback xmlns="">
            <p:pic>
              <p:nvPicPr>
                <p:cNvPr id="10267" name="Ink 10266">
                  <a:extLst>
                    <a:ext uri="{FF2B5EF4-FFF2-40B4-BE49-F238E27FC236}">
                      <a16:creationId xmlns:a16="http://schemas.microsoft.com/office/drawing/2014/main" id="{728E6A65-68EE-165B-A5C5-19A1A435CC23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1192657" y="312891"/>
                  <a:ext cx="806400" cy="33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269" name="Ink 10268">
                  <a:extLst>
                    <a:ext uri="{FF2B5EF4-FFF2-40B4-BE49-F238E27FC236}">
                      <a16:creationId xmlns:a16="http://schemas.microsoft.com/office/drawing/2014/main" id="{C0954179-7623-C0E4-C544-9AF31DCBE624}"/>
                    </a:ext>
                  </a:extLst>
                </p14:cNvPr>
                <p14:cNvContentPartPr/>
                <p14:nvPr/>
              </p14:nvContentPartPr>
              <p14:xfrm>
                <a:off x="11558777" y="309291"/>
                <a:ext cx="311760" cy="209520"/>
              </p14:xfrm>
            </p:contentPart>
          </mc:Choice>
          <mc:Fallback xmlns="">
            <p:pic>
              <p:nvPicPr>
                <p:cNvPr id="10269" name="Ink 10268">
                  <a:extLst>
                    <a:ext uri="{FF2B5EF4-FFF2-40B4-BE49-F238E27FC236}">
                      <a16:creationId xmlns:a16="http://schemas.microsoft.com/office/drawing/2014/main" id="{C0954179-7623-C0E4-C544-9AF31DCBE624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1552657" y="303171"/>
                  <a:ext cx="32400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270" name="Ink 10269">
                  <a:extLst>
                    <a:ext uri="{FF2B5EF4-FFF2-40B4-BE49-F238E27FC236}">
                      <a16:creationId xmlns:a16="http://schemas.microsoft.com/office/drawing/2014/main" id="{FD6063DA-6F99-430B-785C-17E716D68006}"/>
                    </a:ext>
                  </a:extLst>
                </p14:cNvPr>
                <p14:cNvContentPartPr/>
                <p14:nvPr/>
              </p14:nvContentPartPr>
              <p14:xfrm>
                <a:off x="11906537" y="455091"/>
                <a:ext cx="17280" cy="118080"/>
              </p14:xfrm>
            </p:contentPart>
          </mc:Choice>
          <mc:Fallback xmlns="">
            <p:pic>
              <p:nvPicPr>
                <p:cNvPr id="10270" name="Ink 10269">
                  <a:extLst>
                    <a:ext uri="{FF2B5EF4-FFF2-40B4-BE49-F238E27FC236}">
                      <a16:creationId xmlns:a16="http://schemas.microsoft.com/office/drawing/2014/main" id="{FD6063DA-6F99-430B-785C-17E716D68006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1900417" y="448971"/>
                  <a:ext cx="29520" cy="1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0271" name="Ink 10270">
                  <a:extLst>
                    <a:ext uri="{FF2B5EF4-FFF2-40B4-BE49-F238E27FC236}">
                      <a16:creationId xmlns:a16="http://schemas.microsoft.com/office/drawing/2014/main" id="{054E75B5-49E4-8507-D422-5F1838403642}"/>
                    </a:ext>
                  </a:extLst>
                </p14:cNvPr>
                <p14:cNvContentPartPr/>
                <p14:nvPr/>
              </p14:nvContentPartPr>
              <p14:xfrm>
                <a:off x="11903297" y="452571"/>
                <a:ext cx="83520" cy="138240"/>
              </p14:xfrm>
            </p:contentPart>
          </mc:Choice>
          <mc:Fallback xmlns="">
            <p:pic>
              <p:nvPicPr>
                <p:cNvPr id="10271" name="Ink 10270">
                  <a:extLst>
                    <a:ext uri="{FF2B5EF4-FFF2-40B4-BE49-F238E27FC236}">
                      <a16:creationId xmlns:a16="http://schemas.microsoft.com/office/drawing/2014/main" id="{054E75B5-49E4-8507-D422-5F1838403642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11897177" y="446451"/>
                  <a:ext cx="9576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0272" name="Ink 10271">
                  <a:extLst>
                    <a:ext uri="{FF2B5EF4-FFF2-40B4-BE49-F238E27FC236}">
                      <a16:creationId xmlns:a16="http://schemas.microsoft.com/office/drawing/2014/main" id="{766EAE80-E362-AD14-5F63-0A50A6562DB8}"/>
                    </a:ext>
                  </a:extLst>
                </p14:cNvPr>
                <p14:cNvContentPartPr/>
                <p14:nvPr/>
              </p14:nvContentPartPr>
              <p14:xfrm>
                <a:off x="11961977" y="433131"/>
                <a:ext cx="168840" cy="184320"/>
              </p14:xfrm>
            </p:contentPart>
          </mc:Choice>
          <mc:Fallback xmlns="">
            <p:pic>
              <p:nvPicPr>
                <p:cNvPr id="10272" name="Ink 10271">
                  <a:extLst>
                    <a:ext uri="{FF2B5EF4-FFF2-40B4-BE49-F238E27FC236}">
                      <a16:creationId xmlns:a16="http://schemas.microsoft.com/office/drawing/2014/main" id="{766EAE80-E362-AD14-5F63-0A50A6562DB8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11955857" y="427011"/>
                  <a:ext cx="181080" cy="196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2241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6933</TotalTime>
  <Words>1818</Words>
  <Application>Microsoft Office PowerPoint</Application>
  <PresentationFormat>Widescreen</PresentationFormat>
  <Paragraphs>261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Aptos</vt:lpstr>
      <vt:lpstr>Aptos Display</vt:lpstr>
      <vt:lpstr>Arial</vt:lpstr>
      <vt:lpstr>Cambria Math</vt:lpstr>
      <vt:lpstr>Google Sans</vt:lpstr>
      <vt:lpstr>Liberation Sans</vt:lpstr>
      <vt:lpstr>Wingdings</vt:lpstr>
      <vt:lpstr>Office Theme</vt:lpstr>
      <vt:lpstr>Broad Physics Opportunities and Discovery Potential in the Forward Region at the LHC</vt:lpstr>
      <vt:lpstr>What more can we do with the LHC?</vt:lpstr>
      <vt:lpstr>Forward Physics:A new way to observe collisions</vt:lpstr>
      <vt:lpstr>Forward Physics:A new way to observe collisions</vt:lpstr>
      <vt:lpstr>Forward Physics:A new way to observe collisions</vt:lpstr>
      <vt:lpstr>Forward Physics:A new way to observe collisions</vt:lpstr>
      <vt:lpstr>Intensity and Energy, why not both?</vt:lpstr>
      <vt:lpstr>Guaranteed Discoveries</vt:lpstr>
      <vt:lpstr>PowerPoint Presentation</vt:lpstr>
      <vt:lpstr>FASER Experiment </vt:lpstr>
      <vt:lpstr>What can we do within the SM in the forward direction?</vt:lpstr>
      <vt:lpstr>Forward hadron fluxes are messy and important</vt:lpstr>
      <vt:lpstr>Forward hadron fluxes are messy and important!</vt:lpstr>
      <vt:lpstr>Forward hadron fluxes are messy and important!</vt:lpstr>
      <vt:lpstr>Along with LHCf, FASER provides crucial data to reduce flux uncertainties!</vt:lpstr>
      <vt:lpstr>Non-perturbative QCD on both sides</vt:lpstr>
      <vt:lpstr>Use neutrinos to crack open the inside of the proton</vt:lpstr>
      <vt:lpstr>Let’s look at some of the recent BSM searches, and some ideas</vt:lpstr>
      <vt:lpstr>Dark photon, and dark photon-like models</vt:lpstr>
      <vt:lpstr>Inelastic Dark Matter</vt:lpstr>
      <vt:lpstr>Dipole Inelastic Dark Matter</vt:lpstr>
      <vt:lpstr>What about new scalars?</vt:lpstr>
      <vt:lpstr>Faser search for ALPs of all shapes and sizes</vt:lpstr>
      <vt:lpstr>Some of the results</vt:lpstr>
      <vt:lpstr>The LHC as a TeV Muon Beam Dump</vt:lpstr>
      <vt:lpstr>Muonphilic Scalar Production</vt:lpstr>
      <vt:lpstr>Muonphilic Scalars at FASER  </vt:lpstr>
      <vt:lpstr>Still more to do at the LHC, but for now let’s look very far forward in time (2070s)  Discussions on the next collider: FCC, MuCol?</vt:lpstr>
      <vt:lpstr>PowerPoint Presentation</vt:lpstr>
      <vt:lpstr>Forward Physics Facility at the 100 TeV FCC-pp</vt:lpstr>
      <vt:lpstr>Quirks</vt:lpstr>
      <vt:lpstr>Summary</vt:lpstr>
      <vt:lpstr>PowerPoint Presentation</vt:lpstr>
      <vt:lpstr>Back 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 Fieg</dc:creator>
  <cp:lastModifiedBy>Max Fieg</cp:lastModifiedBy>
  <cp:revision>16</cp:revision>
  <dcterms:created xsi:type="dcterms:W3CDTF">2025-05-08T21:33:47Z</dcterms:created>
  <dcterms:modified xsi:type="dcterms:W3CDTF">2025-05-13T18:35:22Z</dcterms:modified>
</cp:coreProperties>
</file>