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26"/>
  </p:notesMasterIdLst>
  <p:sldIdLst>
    <p:sldId id="787" r:id="rId2"/>
    <p:sldId id="1253" r:id="rId3"/>
    <p:sldId id="1261" r:id="rId4"/>
    <p:sldId id="1266" r:id="rId5"/>
    <p:sldId id="1212" r:id="rId6"/>
    <p:sldId id="1264" r:id="rId7"/>
    <p:sldId id="1191" r:id="rId8"/>
    <p:sldId id="1262" r:id="rId9"/>
    <p:sldId id="1239" r:id="rId10"/>
    <p:sldId id="1193" r:id="rId11"/>
    <p:sldId id="1194" r:id="rId12"/>
    <p:sldId id="1260" r:id="rId13"/>
    <p:sldId id="1240" r:id="rId14"/>
    <p:sldId id="1256" r:id="rId15"/>
    <p:sldId id="1258" r:id="rId16"/>
    <p:sldId id="1247" r:id="rId17"/>
    <p:sldId id="1245" r:id="rId18"/>
    <p:sldId id="1267" r:id="rId19"/>
    <p:sldId id="1259" r:id="rId20"/>
    <p:sldId id="1110" r:id="rId21"/>
    <p:sldId id="1265" r:id="rId22"/>
    <p:sldId id="1268" r:id="rId23"/>
    <p:sldId id="1263" r:id="rId24"/>
    <p:sldId id="1228" r:id="rId2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8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568" userDrawn="1">
          <p15:clr>
            <a:srgbClr val="A4A3A4"/>
          </p15:clr>
        </p15:guide>
        <p15:guide id="4" orient="horz" pos="1008" userDrawn="1">
          <p15:clr>
            <a:srgbClr val="A4A3A4"/>
          </p15:clr>
        </p15:guide>
        <p15:guide id="5" orient="horz" pos="4224" userDrawn="1">
          <p15:clr>
            <a:srgbClr val="A4A3A4"/>
          </p15:clr>
        </p15:guide>
        <p15:guide id="6" pos="192" userDrawn="1">
          <p15:clr>
            <a:srgbClr val="A4A3A4"/>
          </p15:clr>
        </p15:guide>
        <p15:guide id="7" pos="5232" userDrawn="1">
          <p15:clr>
            <a:srgbClr val="A4A3A4"/>
          </p15:clr>
        </p15:guide>
        <p15:guide id="8" orient="horz" pos="2160" userDrawn="1">
          <p15:clr>
            <a:srgbClr val="A4A3A4"/>
          </p15:clr>
        </p15:guide>
        <p15:guide id="9" pos="528" userDrawn="1">
          <p15:clr>
            <a:srgbClr val="A4A3A4"/>
          </p15:clr>
        </p15:guide>
        <p15:guide id="10" orient="horz" pos="1200" userDrawn="1">
          <p15:clr>
            <a:srgbClr val="A4A3A4"/>
          </p15:clr>
        </p15:guide>
        <p15:guide id="11" pos="49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8517"/>
    <a:srgbClr val="3D3DFF"/>
    <a:srgbClr val="1212FF"/>
    <a:srgbClr val="007A37"/>
    <a:srgbClr val="1180E5"/>
    <a:srgbClr val="F7E0A4"/>
    <a:srgbClr val="800080"/>
    <a:srgbClr val="8DC63F"/>
    <a:srgbClr val="C7C7C7"/>
    <a:srgbClr val="E4E8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43F368-D8B1-41FF-BFA8-111F0A59D90A}" v="1352" dt="2025-05-14T04:29:59.9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2" autoAdjust="0"/>
    <p:restoredTop sz="94075" autoAdjust="0"/>
  </p:normalViewPr>
  <p:slideViewPr>
    <p:cSldViewPr>
      <p:cViewPr>
        <p:scale>
          <a:sx n="88" d="100"/>
          <a:sy n="88" d="100"/>
        </p:scale>
        <p:origin x="288" y="57"/>
      </p:cViewPr>
      <p:guideLst>
        <p:guide orient="horz" pos="2688"/>
        <p:guide pos="2880"/>
        <p:guide pos="5568"/>
        <p:guide orient="horz" pos="1008"/>
        <p:guide orient="horz" pos="4224"/>
        <p:guide pos="192"/>
        <p:guide pos="5232"/>
        <p:guide orient="horz" pos="2160"/>
        <p:guide pos="528"/>
        <p:guide orient="horz" pos="1200"/>
        <p:guide pos="49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, Doojin" userId="42beb8f5-9d70-4908-adcf-a3e030d5dafe" providerId="ADAL" clId="{4143F368-D8B1-41FF-BFA8-111F0A59D90A}"/>
    <pc:docChg chg="undo redo custSel addSld delSld modSld sldOrd modMainMaster">
      <pc:chgData name="Kim, Doojin" userId="42beb8f5-9d70-4908-adcf-a3e030d5dafe" providerId="ADAL" clId="{4143F368-D8B1-41FF-BFA8-111F0A59D90A}" dt="2025-05-14T13:29:17.920" v="7966" actId="1076"/>
      <pc:docMkLst>
        <pc:docMk/>
      </pc:docMkLst>
      <pc:sldChg chg="addSp delSp modSp mod setBg">
        <pc:chgData name="Kim, Doojin" userId="42beb8f5-9d70-4908-adcf-a3e030d5dafe" providerId="ADAL" clId="{4143F368-D8B1-41FF-BFA8-111F0A59D90A}" dt="2025-05-10T20:09:22.680" v="4136" actId="1036"/>
        <pc:sldMkLst>
          <pc:docMk/>
          <pc:sldMk cId="204082380" sldId="787"/>
        </pc:sldMkLst>
        <pc:spChg chg="mod">
          <ac:chgData name="Kim, Doojin" userId="42beb8f5-9d70-4908-adcf-a3e030d5dafe" providerId="ADAL" clId="{4143F368-D8B1-41FF-BFA8-111F0A59D90A}" dt="2025-05-09T15:29:45.648" v="89" actId="27636"/>
          <ac:spMkLst>
            <pc:docMk/>
            <pc:sldMk cId="204082380" sldId="787"/>
            <ac:spMk id="2" creationId="{00000000-0000-0000-0000-000000000000}"/>
          </ac:spMkLst>
        </pc:spChg>
        <pc:spChg chg="add mod">
          <ac:chgData name="Kim, Doojin" userId="42beb8f5-9d70-4908-adcf-a3e030d5dafe" providerId="ADAL" clId="{4143F368-D8B1-41FF-BFA8-111F0A59D90A}" dt="2025-05-10T20:09:22.680" v="4136" actId="1036"/>
          <ac:spMkLst>
            <pc:docMk/>
            <pc:sldMk cId="204082380" sldId="787"/>
            <ac:spMk id="3" creationId="{373586D6-C01C-9469-769B-A48710CB299B}"/>
          </ac:spMkLst>
        </pc:spChg>
        <pc:spChg chg="add mod">
          <ac:chgData name="Kim, Doojin" userId="42beb8f5-9d70-4908-adcf-a3e030d5dafe" providerId="ADAL" clId="{4143F368-D8B1-41FF-BFA8-111F0A59D90A}" dt="2025-05-10T20:06:58.944" v="3962" actId="1035"/>
          <ac:spMkLst>
            <pc:docMk/>
            <pc:sldMk cId="204082380" sldId="787"/>
            <ac:spMk id="5" creationId="{166B4FC2-6967-0470-6767-DD50F18290FD}"/>
          </ac:spMkLst>
        </pc:spChg>
        <pc:picChg chg="add mod">
          <ac:chgData name="Kim, Doojin" userId="42beb8f5-9d70-4908-adcf-a3e030d5dafe" providerId="ADAL" clId="{4143F368-D8B1-41FF-BFA8-111F0A59D90A}" dt="2025-05-10T20:06:58.944" v="3962" actId="1035"/>
          <ac:picMkLst>
            <pc:docMk/>
            <pc:sldMk cId="204082380" sldId="787"/>
            <ac:picMk id="6" creationId="{49A57A02-C6F5-FAE1-40CC-CDC332175D5D}"/>
          </ac:picMkLst>
        </pc:picChg>
      </pc:sldChg>
      <pc:sldChg chg="ord">
        <pc:chgData name="Kim, Doojin" userId="42beb8f5-9d70-4908-adcf-a3e030d5dafe" providerId="ADAL" clId="{4143F368-D8B1-41FF-BFA8-111F0A59D90A}" dt="2025-05-09T16:50:30.643" v="555"/>
        <pc:sldMkLst>
          <pc:docMk/>
          <pc:sldMk cId="2206650842" sldId="1110"/>
        </pc:sldMkLst>
      </pc:sldChg>
      <pc:sldChg chg="addSp delSp modSp mod">
        <pc:chgData name="Kim, Doojin" userId="42beb8f5-9d70-4908-adcf-a3e030d5dafe" providerId="ADAL" clId="{4143F368-D8B1-41FF-BFA8-111F0A59D90A}" dt="2025-05-10T18:39:05.344" v="3106" actId="20577"/>
        <pc:sldMkLst>
          <pc:docMk/>
          <pc:sldMk cId="579798637" sldId="1191"/>
        </pc:sldMkLst>
        <pc:spChg chg="mod">
          <ac:chgData name="Kim, Doojin" userId="42beb8f5-9d70-4908-adcf-a3e030d5dafe" providerId="ADAL" clId="{4143F368-D8B1-41FF-BFA8-111F0A59D90A}" dt="2025-05-10T18:21:32.259" v="2965" actId="20577"/>
          <ac:spMkLst>
            <pc:docMk/>
            <pc:sldMk cId="579798637" sldId="1191"/>
            <ac:spMk id="2" creationId="{00000000-0000-0000-0000-000000000000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579798637" sldId="1191"/>
            <ac:spMk id="3" creationId="{00000000-0000-0000-0000-000000000000}"/>
          </ac:spMkLst>
        </pc:spChg>
        <pc:spChg chg="add mod">
          <ac:chgData name="Kim, Doojin" userId="42beb8f5-9d70-4908-adcf-a3e030d5dafe" providerId="ADAL" clId="{4143F368-D8B1-41FF-BFA8-111F0A59D90A}" dt="2025-05-10T18:21:21.190" v="2952"/>
          <ac:spMkLst>
            <pc:docMk/>
            <pc:sldMk cId="579798637" sldId="1191"/>
            <ac:spMk id="12" creationId="{6B069288-9DD1-A1AD-D325-571AA0EEAFB0}"/>
          </ac:spMkLst>
        </pc:spChg>
        <pc:spChg chg="add mod">
          <ac:chgData name="Kim, Doojin" userId="42beb8f5-9d70-4908-adcf-a3e030d5dafe" providerId="ADAL" clId="{4143F368-D8B1-41FF-BFA8-111F0A59D90A}" dt="2025-05-10T18:39:05.344" v="3106" actId="20577"/>
          <ac:spMkLst>
            <pc:docMk/>
            <pc:sldMk cId="579798637" sldId="1191"/>
            <ac:spMk id="19" creationId="{81DF0B32-0576-A45A-ABA5-DCA7A8900A48}"/>
          </ac:spMkLst>
        </pc:spChg>
        <pc:picChg chg="add mod">
          <ac:chgData name="Kim, Doojin" userId="42beb8f5-9d70-4908-adcf-a3e030d5dafe" providerId="ADAL" clId="{4143F368-D8B1-41FF-BFA8-111F0A59D90A}" dt="2025-05-10T18:21:21.190" v="2952"/>
          <ac:picMkLst>
            <pc:docMk/>
            <pc:sldMk cId="579798637" sldId="1191"/>
            <ac:picMk id="4" creationId="{CBCED687-1B06-2615-D40C-BBAC11582E6C}"/>
          </ac:picMkLst>
        </pc:picChg>
        <pc:picChg chg="add mod">
          <ac:chgData name="Kim, Doojin" userId="42beb8f5-9d70-4908-adcf-a3e030d5dafe" providerId="ADAL" clId="{4143F368-D8B1-41FF-BFA8-111F0A59D90A}" dt="2025-05-10T18:21:21.190" v="2952"/>
          <ac:picMkLst>
            <pc:docMk/>
            <pc:sldMk cId="579798637" sldId="1191"/>
            <ac:picMk id="9" creationId="{C12A8D73-E957-86EC-FD34-7D80BB1E1A50}"/>
          </ac:picMkLst>
        </pc:picChg>
        <pc:picChg chg="add mod">
          <ac:chgData name="Kim, Doojin" userId="42beb8f5-9d70-4908-adcf-a3e030d5dafe" providerId="ADAL" clId="{4143F368-D8B1-41FF-BFA8-111F0A59D90A}" dt="2025-05-10T18:21:21.190" v="2952"/>
          <ac:picMkLst>
            <pc:docMk/>
            <pc:sldMk cId="579798637" sldId="1191"/>
            <ac:picMk id="11" creationId="{52C792EC-7DFC-F7C9-9A38-97D162DCC69A}"/>
          </ac:picMkLst>
        </pc:picChg>
        <pc:picChg chg="add mod ord">
          <ac:chgData name="Kim, Doojin" userId="42beb8f5-9d70-4908-adcf-a3e030d5dafe" providerId="ADAL" clId="{4143F368-D8B1-41FF-BFA8-111F0A59D90A}" dt="2025-05-10T18:35:59.279" v="2979" actId="166"/>
          <ac:picMkLst>
            <pc:docMk/>
            <pc:sldMk cId="579798637" sldId="1191"/>
            <ac:picMk id="14" creationId="{02C40F4C-FC96-4ECB-3BB2-59BC2B2E65AC}"/>
          </ac:picMkLst>
        </pc:picChg>
        <pc:picChg chg="add mod ord">
          <ac:chgData name="Kim, Doojin" userId="42beb8f5-9d70-4908-adcf-a3e030d5dafe" providerId="ADAL" clId="{4143F368-D8B1-41FF-BFA8-111F0A59D90A}" dt="2025-05-10T18:35:59.279" v="2979" actId="166"/>
          <ac:picMkLst>
            <pc:docMk/>
            <pc:sldMk cId="579798637" sldId="1191"/>
            <ac:picMk id="16" creationId="{7EABF3E7-EEFF-6AD0-12AD-4F1E40CD59C9}"/>
          </ac:picMkLst>
        </pc:picChg>
        <pc:picChg chg="add mod">
          <ac:chgData name="Kim, Doojin" userId="42beb8f5-9d70-4908-adcf-a3e030d5dafe" providerId="ADAL" clId="{4143F368-D8B1-41FF-BFA8-111F0A59D90A}" dt="2025-05-10T18:36:09.596" v="2981" actId="14100"/>
          <ac:picMkLst>
            <pc:docMk/>
            <pc:sldMk cId="579798637" sldId="1191"/>
            <ac:picMk id="18" creationId="{CC8D7150-2538-73E2-005E-35CA917504A4}"/>
          </ac:picMkLst>
        </pc:picChg>
      </pc:sldChg>
      <pc:sldChg chg="addSp delSp modSp mod">
        <pc:chgData name="Kim, Doojin" userId="42beb8f5-9d70-4908-adcf-a3e030d5dafe" providerId="ADAL" clId="{4143F368-D8B1-41FF-BFA8-111F0A59D90A}" dt="2025-05-14T04:18:33.159" v="7550" actId="14100"/>
        <pc:sldMkLst>
          <pc:docMk/>
          <pc:sldMk cId="820858661" sldId="1193"/>
        </pc:sldMkLst>
        <pc:spChg chg="mod">
          <ac:chgData name="Kim, Doojin" userId="42beb8f5-9d70-4908-adcf-a3e030d5dafe" providerId="ADAL" clId="{4143F368-D8B1-41FF-BFA8-111F0A59D90A}" dt="2025-05-09T15:51:07.208" v="284" actId="20577"/>
          <ac:spMkLst>
            <pc:docMk/>
            <pc:sldMk cId="820858661" sldId="1193"/>
            <ac:spMk id="2" creationId="{00000000-0000-0000-0000-000000000000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820858661" sldId="1193"/>
            <ac:spMk id="3" creationId="{00000000-0000-0000-0000-000000000000}"/>
          </ac:spMkLst>
        </pc:spChg>
        <pc:spChg chg="mod">
          <ac:chgData name="Kim, Doojin" userId="42beb8f5-9d70-4908-adcf-a3e030d5dafe" providerId="ADAL" clId="{4143F368-D8B1-41FF-BFA8-111F0A59D90A}" dt="2025-05-09T22:11:18.987" v="2074"/>
          <ac:spMkLst>
            <pc:docMk/>
            <pc:sldMk cId="820858661" sldId="1193"/>
            <ac:spMk id="15" creationId="{640CBBED-C319-193B-A5EB-DA6B12C05864}"/>
          </ac:spMkLst>
        </pc:spChg>
        <pc:spChg chg="mod">
          <ac:chgData name="Kim, Doojin" userId="42beb8f5-9d70-4908-adcf-a3e030d5dafe" providerId="ADAL" clId="{4143F368-D8B1-41FF-BFA8-111F0A59D90A}" dt="2025-05-09T22:11:18.987" v="2074"/>
          <ac:spMkLst>
            <pc:docMk/>
            <pc:sldMk cId="820858661" sldId="1193"/>
            <ac:spMk id="16" creationId="{8E1CAFA7-1D20-5622-4EAC-8E33165DDB38}"/>
          </ac:spMkLst>
        </pc:spChg>
        <pc:spChg chg="mod">
          <ac:chgData name="Kim, Doojin" userId="42beb8f5-9d70-4908-adcf-a3e030d5dafe" providerId="ADAL" clId="{4143F368-D8B1-41FF-BFA8-111F0A59D90A}" dt="2025-05-09T22:11:18.987" v="2074"/>
          <ac:spMkLst>
            <pc:docMk/>
            <pc:sldMk cId="820858661" sldId="1193"/>
            <ac:spMk id="18" creationId="{0CB2BBA1-2825-66FA-693F-CBFEFA0A71EB}"/>
          </ac:spMkLst>
        </pc:spChg>
        <pc:spChg chg="mod">
          <ac:chgData name="Kim, Doojin" userId="42beb8f5-9d70-4908-adcf-a3e030d5dafe" providerId="ADAL" clId="{4143F368-D8B1-41FF-BFA8-111F0A59D90A}" dt="2025-05-09T22:11:18.987" v="2074"/>
          <ac:spMkLst>
            <pc:docMk/>
            <pc:sldMk cId="820858661" sldId="1193"/>
            <ac:spMk id="19" creationId="{A7408D3A-B859-8F77-48BA-428E42560EAB}"/>
          </ac:spMkLst>
        </pc:spChg>
        <pc:spChg chg="add mod">
          <ac:chgData name="Kim, Doojin" userId="42beb8f5-9d70-4908-adcf-a3e030d5dafe" providerId="ADAL" clId="{4143F368-D8B1-41FF-BFA8-111F0A59D90A}" dt="2025-05-09T22:25:54.519" v="2272" actId="1037"/>
          <ac:spMkLst>
            <pc:docMk/>
            <pc:sldMk cId="820858661" sldId="1193"/>
            <ac:spMk id="20" creationId="{8B8187B3-E608-B2E7-A59A-FDD8C64D32E1}"/>
          </ac:spMkLst>
        </pc:spChg>
        <pc:spChg chg="add mod">
          <ac:chgData name="Kim, Doojin" userId="42beb8f5-9d70-4908-adcf-a3e030d5dafe" providerId="ADAL" clId="{4143F368-D8B1-41FF-BFA8-111F0A59D90A}" dt="2025-05-09T22:25:54.519" v="2272" actId="1037"/>
          <ac:spMkLst>
            <pc:docMk/>
            <pc:sldMk cId="820858661" sldId="1193"/>
            <ac:spMk id="21" creationId="{12E1ED50-7538-6503-CFED-E2EA4564718E}"/>
          </ac:spMkLst>
        </pc:spChg>
        <pc:spChg chg="add mod">
          <ac:chgData name="Kim, Doojin" userId="42beb8f5-9d70-4908-adcf-a3e030d5dafe" providerId="ADAL" clId="{4143F368-D8B1-41FF-BFA8-111F0A59D90A}" dt="2025-05-09T22:25:54.519" v="2272" actId="1037"/>
          <ac:spMkLst>
            <pc:docMk/>
            <pc:sldMk cId="820858661" sldId="1193"/>
            <ac:spMk id="22" creationId="{6880E256-DCAB-BF6A-BEDA-FE752A0D5329}"/>
          </ac:spMkLst>
        </pc:spChg>
        <pc:spChg chg="mod">
          <ac:chgData name="Kim, Doojin" userId="42beb8f5-9d70-4908-adcf-a3e030d5dafe" providerId="ADAL" clId="{4143F368-D8B1-41FF-BFA8-111F0A59D90A}" dt="2025-05-09T22:13:04.344" v="2131" actId="1076"/>
          <ac:spMkLst>
            <pc:docMk/>
            <pc:sldMk cId="820858661" sldId="1193"/>
            <ac:spMk id="24" creationId="{B1945032-E352-B772-8209-2E0BE939354B}"/>
          </ac:spMkLst>
        </pc:spChg>
        <pc:spChg chg="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25" creationId="{181EAD30-D164-5D90-899A-1ABE404F3E79}"/>
          </ac:spMkLst>
        </pc:spChg>
        <pc:spChg chg="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27" creationId="{77A45B36-7C7A-8717-2F05-6E7554A15EA1}"/>
          </ac:spMkLst>
        </pc:spChg>
        <pc:spChg chg="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28" creationId="{F83A377C-7348-5856-3E5D-F4B7006C0AF6}"/>
          </ac:spMkLst>
        </pc:spChg>
        <pc:spChg chg="add mod">
          <ac:chgData name="Kim, Doojin" userId="42beb8f5-9d70-4908-adcf-a3e030d5dafe" providerId="ADAL" clId="{4143F368-D8B1-41FF-BFA8-111F0A59D90A}" dt="2025-05-09T22:13:52.032" v="2143" actId="692"/>
          <ac:spMkLst>
            <pc:docMk/>
            <pc:sldMk cId="820858661" sldId="1193"/>
            <ac:spMk id="29" creationId="{950B16A9-0573-FAB6-5210-225A3186757E}"/>
          </ac:spMkLst>
        </pc:spChg>
        <pc:spChg chg="add 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30" creationId="{838941E3-EA78-A2BD-CA8E-5E733BCDE355}"/>
          </ac:spMkLst>
        </pc:spChg>
        <pc:spChg chg="mod">
          <ac:chgData name="Kim, Doojin" userId="42beb8f5-9d70-4908-adcf-a3e030d5dafe" providerId="ADAL" clId="{4143F368-D8B1-41FF-BFA8-111F0A59D90A}" dt="2025-05-09T22:15:12.385" v="2158" actId="1076"/>
          <ac:spMkLst>
            <pc:docMk/>
            <pc:sldMk cId="820858661" sldId="1193"/>
            <ac:spMk id="35" creationId="{691A639E-E04E-4E70-C761-D107901A8D88}"/>
          </ac:spMkLst>
        </pc:spChg>
        <pc:spChg chg="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36" creationId="{92E2D584-5044-7C61-2DFF-7A203A728C52}"/>
          </ac:spMkLst>
        </pc:spChg>
        <pc:spChg chg="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38" creationId="{2D59EE29-60EE-ED60-F080-D1A20095E675}"/>
          </ac:spMkLst>
        </pc:spChg>
        <pc:spChg chg="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39" creationId="{72F3E6DE-1804-7CED-78DA-DAE7D2B7AEB5}"/>
          </ac:spMkLst>
        </pc:spChg>
        <pc:spChg chg="add mod">
          <ac:chgData name="Kim, Doojin" userId="42beb8f5-9d70-4908-adcf-a3e030d5dafe" providerId="ADAL" clId="{4143F368-D8B1-41FF-BFA8-111F0A59D90A}" dt="2025-05-09T22:16:04.519" v="2163" actId="1076"/>
          <ac:spMkLst>
            <pc:docMk/>
            <pc:sldMk cId="820858661" sldId="1193"/>
            <ac:spMk id="40" creationId="{93E8BF63-8EDE-735F-6D83-00CA7A987E20}"/>
          </ac:spMkLst>
        </pc:spChg>
        <pc:spChg chg="add mod">
          <ac:chgData name="Kim, Doojin" userId="42beb8f5-9d70-4908-adcf-a3e030d5dafe" providerId="ADAL" clId="{4143F368-D8B1-41FF-BFA8-111F0A59D90A}" dt="2025-05-09T22:16:09.577" v="2165" actId="1076"/>
          <ac:spMkLst>
            <pc:docMk/>
            <pc:sldMk cId="820858661" sldId="1193"/>
            <ac:spMk id="41" creationId="{5443C559-321B-A144-374F-DFFA71429856}"/>
          </ac:spMkLst>
        </pc:spChg>
        <pc:spChg chg="add 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42" creationId="{5C77DA45-DCF0-C3D9-1AE4-2EB71883279A}"/>
          </ac:spMkLst>
        </pc:spChg>
        <pc:spChg chg="add 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43" creationId="{F45F37A6-A07C-3299-1AA9-125EAADA00E0}"/>
          </ac:spMkLst>
        </pc:spChg>
        <pc:spChg chg="add mod">
          <ac:chgData name="Kim, Doojin" userId="42beb8f5-9d70-4908-adcf-a3e030d5dafe" providerId="ADAL" clId="{4143F368-D8B1-41FF-BFA8-111F0A59D90A}" dt="2025-05-09T22:16:47.906" v="2173" actId="16959"/>
          <ac:spMkLst>
            <pc:docMk/>
            <pc:sldMk cId="820858661" sldId="1193"/>
            <ac:spMk id="44" creationId="{BA513382-F6B8-1B56-DB25-6A68605C3B5D}"/>
          </ac:spMkLst>
        </pc:spChg>
        <pc:spChg chg="add mod">
          <ac:chgData name="Kim, Doojin" userId="42beb8f5-9d70-4908-adcf-a3e030d5dafe" providerId="ADAL" clId="{4143F368-D8B1-41FF-BFA8-111F0A59D90A}" dt="2025-05-09T22:25:48.377" v="2270" actId="1038"/>
          <ac:spMkLst>
            <pc:docMk/>
            <pc:sldMk cId="820858661" sldId="1193"/>
            <ac:spMk id="45" creationId="{06DD694E-84C5-39F2-F821-949093B2945D}"/>
          </ac:spMkLst>
        </pc:spChg>
        <pc:spChg chg="add mod">
          <ac:chgData name="Kim, Doojin" userId="42beb8f5-9d70-4908-adcf-a3e030d5dafe" providerId="ADAL" clId="{4143F368-D8B1-41FF-BFA8-111F0A59D90A}" dt="2025-05-09T22:17:42.012" v="2183" actId="1076"/>
          <ac:spMkLst>
            <pc:docMk/>
            <pc:sldMk cId="820858661" sldId="1193"/>
            <ac:spMk id="46" creationId="{FD8377C3-04CD-0A7C-4453-B422E0B07ED4}"/>
          </ac:spMkLst>
        </pc:spChg>
        <pc:spChg chg="add mod">
          <ac:chgData name="Kim, Doojin" userId="42beb8f5-9d70-4908-adcf-a3e030d5dafe" providerId="ADAL" clId="{4143F368-D8B1-41FF-BFA8-111F0A59D90A}" dt="2025-05-14T04:18:33.159" v="7550" actId="14100"/>
          <ac:spMkLst>
            <pc:docMk/>
            <pc:sldMk cId="820858661" sldId="1193"/>
            <ac:spMk id="47" creationId="{27049ED5-AD13-9256-EC7F-CF874AAEFF4C}"/>
          </ac:spMkLst>
        </pc:spChg>
        <pc:spChg chg="add mod">
          <ac:chgData name="Kim, Doojin" userId="42beb8f5-9d70-4908-adcf-a3e030d5dafe" providerId="ADAL" clId="{4143F368-D8B1-41FF-BFA8-111F0A59D90A}" dt="2025-05-09T22:26:35.025" v="2299" actId="122"/>
          <ac:spMkLst>
            <pc:docMk/>
            <pc:sldMk cId="820858661" sldId="1193"/>
            <ac:spMk id="48" creationId="{FE926BB8-175D-5E26-DEF4-AA6101037ADC}"/>
          </ac:spMkLst>
        </pc:spChg>
        <pc:spChg chg="add mod">
          <ac:chgData name="Kim, Doojin" userId="42beb8f5-9d70-4908-adcf-a3e030d5dafe" providerId="ADAL" clId="{4143F368-D8B1-41FF-BFA8-111F0A59D90A}" dt="2025-05-09T22:26:45.536" v="2310" actId="20577"/>
          <ac:spMkLst>
            <pc:docMk/>
            <pc:sldMk cId="820858661" sldId="1193"/>
            <ac:spMk id="49" creationId="{6808982C-6615-196D-9271-EB8BB887F0D0}"/>
          </ac:spMkLst>
        </pc:spChg>
        <pc:grpChg chg="add mod">
          <ac:chgData name="Kim, Doojin" userId="42beb8f5-9d70-4908-adcf-a3e030d5dafe" providerId="ADAL" clId="{4143F368-D8B1-41FF-BFA8-111F0A59D90A}" dt="2025-05-09T22:25:54.519" v="2272" actId="1037"/>
          <ac:grpSpMkLst>
            <pc:docMk/>
            <pc:sldMk cId="820858661" sldId="1193"/>
            <ac:grpSpMk id="14" creationId="{547D6F72-1E51-843D-A2FD-6838E191F6B6}"/>
          </ac:grpSpMkLst>
        </pc:grpChg>
        <pc:grpChg chg="add mod">
          <ac:chgData name="Kim, Doojin" userId="42beb8f5-9d70-4908-adcf-a3e030d5dafe" providerId="ADAL" clId="{4143F368-D8B1-41FF-BFA8-111F0A59D90A}" dt="2025-05-09T22:25:54.519" v="2272" actId="1037"/>
          <ac:grpSpMkLst>
            <pc:docMk/>
            <pc:sldMk cId="820858661" sldId="1193"/>
            <ac:grpSpMk id="17" creationId="{B416541B-A752-E54D-3C3C-539387197069}"/>
          </ac:grpSpMkLst>
        </pc:grpChg>
        <pc:grpChg chg="add mod">
          <ac:chgData name="Kim, Doojin" userId="42beb8f5-9d70-4908-adcf-a3e030d5dafe" providerId="ADAL" clId="{4143F368-D8B1-41FF-BFA8-111F0A59D90A}" dt="2025-05-09T22:13:04.344" v="2131" actId="1076"/>
          <ac:grpSpMkLst>
            <pc:docMk/>
            <pc:sldMk cId="820858661" sldId="1193"/>
            <ac:grpSpMk id="23" creationId="{A75791F2-1783-356A-8448-F762E65C157E}"/>
          </ac:grpSpMkLst>
        </pc:grpChg>
        <pc:grpChg chg="add mod">
          <ac:chgData name="Kim, Doojin" userId="42beb8f5-9d70-4908-adcf-a3e030d5dafe" providerId="ADAL" clId="{4143F368-D8B1-41FF-BFA8-111F0A59D90A}" dt="2025-05-09T22:13:10.261" v="2134" actId="1076"/>
          <ac:grpSpMkLst>
            <pc:docMk/>
            <pc:sldMk cId="820858661" sldId="1193"/>
            <ac:grpSpMk id="26" creationId="{59EDB783-632E-3826-581F-6B70C20C9B7F}"/>
          </ac:grpSpMkLst>
        </pc:grpChg>
        <pc:grpChg chg="add mod">
          <ac:chgData name="Kim, Doojin" userId="42beb8f5-9d70-4908-adcf-a3e030d5dafe" providerId="ADAL" clId="{4143F368-D8B1-41FF-BFA8-111F0A59D90A}" dt="2025-05-09T22:15:12.385" v="2158" actId="1076"/>
          <ac:grpSpMkLst>
            <pc:docMk/>
            <pc:sldMk cId="820858661" sldId="1193"/>
            <ac:grpSpMk id="34" creationId="{E1796F66-BC27-0238-C8C6-B2C5D342F531}"/>
          </ac:grpSpMkLst>
        </pc:grpChg>
        <pc:grpChg chg="add mod">
          <ac:chgData name="Kim, Doojin" userId="42beb8f5-9d70-4908-adcf-a3e030d5dafe" providerId="ADAL" clId="{4143F368-D8B1-41FF-BFA8-111F0A59D90A}" dt="2025-05-09T22:15:12.385" v="2158" actId="1076"/>
          <ac:grpSpMkLst>
            <pc:docMk/>
            <pc:sldMk cId="820858661" sldId="1193"/>
            <ac:grpSpMk id="37" creationId="{7E905CE7-7A91-88AC-2920-3CDCDE6F5300}"/>
          </ac:grpSpMkLst>
        </pc:grpChg>
        <pc:picChg chg="add mod">
          <ac:chgData name="Kim, Doojin" userId="42beb8f5-9d70-4908-adcf-a3e030d5dafe" providerId="ADAL" clId="{4143F368-D8B1-41FF-BFA8-111F0A59D90A}" dt="2025-05-09T19:14:50.130" v="1745" actId="1076"/>
          <ac:picMkLst>
            <pc:docMk/>
            <pc:sldMk cId="820858661" sldId="1193"/>
            <ac:picMk id="12" creationId="{2ABBEFCF-9353-E2AA-0214-72F7F395FFC0}"/>
          </ac:picMkLst>
        </pc:picChg>
        <pc:cxnChg chg="add mod">
          <ac:chgData name="Kim, Doojin" userId="42beb8f5-9d70-4908-adcf-a3e030d5dafe" providerId="ADAL" clId="{4143F368-D8B1-41FF-BFA8-111F0A59D90A}" dt="2025-05-09T22:25:54.519" v="2272" actId="1037"/>
          <ac:cxnSpMkLst>
            <pc:docMk/>
            <pc:sldMk cId="820858661" sldId="1193"/>
            <ac:cxnSpMk id="13" creationId="{218DD46A-6836-356B-ADD1-8D2BA4AE17F9}"/>
          </ac:cxnSpMkLst>
        </pc:cxnChg>
        <pc:cxnChg chg="add mod">
          <ac:chgData name="Kim, Doojin" userId="42beb8f5-9d70-4908-adcf-a3e030d5dafe" providerId="ADAL" clId="{4143F368-D8B1-41FF-BFA8-111F0A59D90A}" dt="2025-05-09T22:15:19.374" v="2161" actId="692"/>
          <ac:cxnSpMkLst>
            <pc:docMk/>
            <pc:sldMk cId="820858661" sldId="1193"/>
            <ac:cxnSpMk id="31" creationId="{70A45E2B-A6E3-FCB9-5D01-9B3098277F7D}"/>
          </ac:cxnSpMkLst>
        </pc:cxnChg>
      </pc:sldChg>
      <pc:sldChg chg="addSp delSp modSp mod">
        <pc:chgData name="Kim, Doojin" userId="42beb8f5-9d70-4908-adcf-a3e030d5dafe" providerId="ADAL" clId="{4143F368-D8B1-41FF-BFA8-111F0A59D90A}" dt="2025-05-10T18:43:20.138" v="3274" actId="113"/>
        <pc:sldMkLst>
          <pc:docMk/>
          <pc:sldMk cId="3504250300" sldId="1194"/>
        </pc:sldMkLst>
        <pc:spChg chg="mod">
          <ac:chgData name="Kim, Doojin" userId="42beb8f5-9d70-4908-adcf-a3e030d5dafe" providerId="ADAL" clId="{4143F368-D8B1-41FF-BFA8-111F0A59D90A}" dt="2025-05-09T15:51:33.589" v="336" actId="20577"/>
          <ac:spMkLst>
            <pc:docMk/>
            <pc:sldMk cId="3504250300" sldId="1194"/>
            <ac:spMk id="2" creationId="{00000000-0000-0000-0000-000000000000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3504250300" sldId="1194"/>
            <ac:spMk id="3" creationId="{00000000-0000-0000-0000-000000000000}"/>
          </ac:spMkLst>
        </pc:spChg>
        <pc:spChg chg="mod">
          <ac:chgData name="Kim, Doojin" userId="42beb8f5-9d70-4908-adcf-a3e030d5dafe" providerId="ADAL" clId="{4143F368-D8B1-41FF-BFA8-111F0A59D90A}" dt="2025-05-09T22:37:28.855" v="2311"/>
          <ac:spMkLst>
            <pc:docMk/>
            <pc:sldMk cId="3504250300" sldId="1194"/>
            <ac:spMk id="38" creationId="{07881E16-6E1F-5153-3B4E-5A9CF3AE3362}"/>
          </ac:spMkLst>
        </pc:spChg>
        <pc:spChg chg="mod">
          <ac:chgData name="Kim, Doojin" userId="42beb8f5-9d70-4908-adcf-a3e030d5dafe" providerId="ADAL" clId="{4143F368-D8B1-41FF-BFA8-111F0A59D90A}" dt="2025-05-09T22:37:28.855" v="2311"/>
          <ac:spMkLst>
            <pc:docMk/>
            <pc:sldMk cId="3504250300" sldId="1194"/>
            <ac:spMk id="39" creationId="{35D78BE2-0915-EB53-2364-29ED2F0AD667}"/>
          </ac:spMkLst>
        </pc:spChg>
        <pc:spChg chg="mod">
          <ac:chgData name="Kim, Doojin" userId="42beb8f5-9d70-4908-adcf-a3e030d5dafe" providerId="ADAL" clId="{4143F368-D8B1-41FF-BFA8-111F0A59D90A}" dt="2025-05-09T22:37:28.855" v="2311"/>
          <ac:spMkLst>
            <pc:docMk/>
            <pc:sldMk cId="3504250300" sldId="1194"/>
            <ac:spMk id="41" creationId="{50C4782F-2353-F355-47E9-DE645135B09C}"/>
          </ac:spMkLst>
        </pc:spChg>
        <pc:spChg chg="mod">
          <ac:chgData name="Kim, Doojin" userId="42beb8f5-9d70-4908-adcf-a3e030d5dafe" providerId="ADAL" clId="{4143F368-D8B1-41FF-BFA8-111F0A59D90A}" dt="2025-05-09T22:37:28.855" v="2311"/>
          <ac:spMkLst>
            <pc:docMk/>
            <pc:sldMk cId="3504250300" sldId="1194"/>
            <ac:spMk id="42" creationId="{8F6DE747-B0E4-2016-C546-59933E7D409E}"/>
          </ac:spMkLst>
        </pc:spChg>
        <pc:spChg chg="add mod">
          <ac:chgData name="Kim, Doojin" userId="42beb8f5-9d70-4908-adcf-a3e030d5dafe" providerId="ADAL" clId="{4143F368-D8B1-41FF-BFA8-111F0A59D90A}" dt="2025-05-09T22:37:32.602" v="2322" actId="1037"/>
          <ac:spMkLst>
            <pc:docMk/>
            <pc:sldMk cId="3504250300" sldId="1194"/>
            <ac:spMk id="43" creationId="{00BEDAB3-57A2-7710-ACAD-4D0655634F75}"/>
          </ac:spMkLst>
        </pc:spChg>
        <pc:spChg chg="add mod">
          <ac:chgData name="Kim, Doojin" userId="42beb8f5-9d70-4908-adcf-a3e030d5dafe" providerId="ADAL" clId="{4143F368-D8B1-41FF-BFA8-111F0A59D90A}" dt="2025-05-09T22:37:32.602" v="2322" actId="1037"/>
          <ac:spMkLst>
            <pc:docMk/>
            <pc:sldMk cId="3504250300" sldId="1194"/>
            <ac:spMk id="44" creationId="{F114CDCC-59BE-3F8B-F358-9A8D38B7220A}"/>
          </ac:spMkLst>
        </pc:spChg>
        <pc:spChg chg="add mod">
          <ac:chgData name="Kim, Doojin" userId="42beb8f5-9d70-4908-adcf-a3e030d5dafe" providerId="ADAL" clId="{4143F368-D8B1-41FF-BFA8-111F0A59D90A}" dt="2025-05-09T22:37:32.602" v="2322" actId="1037"/>
          <ac:spMkLst>
            <pc:docMk/>
            <pc:sldMk cId="3504250300" sldId="1194"/>
            <ac:spMk id="45" creationId="{104AB9A6-F5BD-E94E-973E-0CAC90DA625E}"/>
          </ac:spMkLst>
        </pc:spChg>
        <pc:spChg chg="add mod">
          <ac:chgData name="Kim, Doojin" userId="42beb8f5-9d70-4908-adcf-a3e030d5dafe" providerId="ADAL" clId="{4143F368-D8B1-41FF-BFA8-111F0A59D90A}" dt="2025-05-09T22:37:58.245" v="2325" actId="1076"/>
          <ac:spMkLst>
            <pc:docMk/>
            <pc:sldMk cId="3504250300" sldId="1194"/>
            <ac:spMk id="46" creationId="{88A7E22C-E5CA-C1ED-F959-620D8A3EAD07}"/>
          </ac:spMkLst>
        </pc:spChg>
        <pc:spChg chg="add mod">
          <ac:chgData name="Kim, Doojin" userId="42beb8f5-9d70-4908-adcf-a3e030d5dafe" providerId="ADAL" clId="{4143F368-D8B1-41FF-BFA8-111F0A59D90A}" dt="2025-05-09T22:40:01.422" v="2345" actId="1076"/>
          <ac:spMkLst>
            <pc:docMk/>
            <pc:sldMk cId="3504250300" sldId="1194"/>
            <ac:spMk id="47" creationId="{86655DEB-B880-456E-0072-0BA82188F282}"/>
          </ac:spMkLst>
        </pc:spChg>
        <pc:spChg chg="add mod">
          <ac:chgData name="Kim, Doojin" userId="42beb8f5-9d70-4908-adcf-a3e030d5dafe" providerId="ADAL" clId="{4143F368-D8B1-41FF-BFA8-111F0A59D90A}" dt="2025-05-09T22:38:39.533" v="2330" actId="1076"/>
          <ac:spMkLst>
            <pc:docMk/>
            <pc:sldMk cId="3504250300" sldId="1194"/>
            <ac:spMk id="48" creationId="{6D4AF6DB-1036-B80F-70DB-86F0B3609EA5}"/>
          </ac:spMkLst>
        </pc:spChg>
        <pc:spChg chg="mod">
          <ac:chgData name="Kim, Doojin" userId="42beb8f5-9d70-4908-adcf-a3e030d5dafe" providerId="ADAL" clId="{4143F368-D8B1-41FF-BFA8-111F0A59D90A}" dt="2025-05-09T22:39:12.994" v="2333" actId="1076"/>
          <ac:spMkLst>
            <pc:docMk/>
            <pc:sldMk cId="3504250300" sldId="1194"/>
            <ac:spMk id="50" creationId="{3ECC9DF8-F882-297B-25B3-155A9B49F9DD}"/>
          </ac:spMkLst>
        </pc:spChg>
        <pc:spChg chg="mod">
          <ac:chgData name="Kim, Doojin" userId="42beb8f5-9d70-4908-adcf-a3e030d5dafe" providerId="ADAL" clId="{4143F368-D8B1-41FF-BFA8-111F0A59D90A}" dt="2025-05-09T22:39:12.994" v="2333" actId="1076"/>
          <ac:spMkLst>
            <pc:docMk/>
            <pc:sldMk cId="3504250300" sldId="1194"/>
            <ac:spMk id="51" creationId="{D0FAB8AD-0D9A-38D3-1763-9266AA451988}"/>
          </ac:spMkLst>
        </pc:spChg>
        <pc:spChg chg="mod">
          <ac:chgData name="Kim, Doojin" userId="42beb8f5-9d70-4908-adcf-a3e030d5dafe" providerId="ADAL" clId="{4143F368-D8B1-41FF-BFA8-111F0A59D90A}" dt="2025-05-09T22:39:12.994" v="2333" actId="1076"/>
          <ac:spMkLst>
            <pc:docMk/>
            <pc:sldMk cId="3504250300" sldId="1194"/>
            <ac:spMk id="53" creationId="{676B38AA-2D3E-33A2-E2E1-F89E3C0132EF}"/>
          </ac:spMkLst>
        </pc:spChg>
        <pc:spChg chg="mod">
          <ac:chgData name="Kim, Doojin" userId="42beb8f5-9d70-4908-adcf-a3e030d5dafe" providerId="ADAL" clId="{4143F368-D8B1-41FF-BFA8-111F0A59D90A}" dt="2025-05-09T22:39:12.994" v="2333" actId="1076"/>
          <ac:spMkLst>
            <pc:docMk/>
            <pc:sldMk cId="3504250300" sldId="1194"/>
            <ac:spMk id="54" creationId="{222834EC-B2D1-07E5-BB94-5941065C146A}"/>
          </ac:spMkLst>
        </pc:spChg>
        <pc:spChg chg="add mod">
          <ac:chgData name="Kim, Doojin" userId="42beb8f5-9d70-4908-adcf-a3e030d5dafe" providerId="ADAL" clId="{4143F368-D8B1-41FF-BFA8-111F0A59D90A}" dt="2025-05-09T22:39:32.385" v="2337" actId="1076"/>
          <ac:spMkLst>
            <pc:docMk/>
            <pc:sldMk cId="3504250300" sldId="1194"/>
            <ac:spMk id="55" creationId="{BA71F916-37F1-D456-F51E-B5AA5D3011B8}"/>
          </ac:spMkLst>
        </pc:spChg>
        <pc:spChg chg="add mod">
          <ac:chgData name="Kim, Doojin" userId="42beb8f5-9d70-4908-adcf-a3e030d5dafe" providerId="ADAL" clId="{4143F368-D8B1-41FF-BFA8-111F0A59D90A}" dt="2025-05-09T22:39:47.950" v="2344"/>
          <ac:spMkLst>
            <pc:docMk/>
            <pc:sldMk cId="3504250300" sldId="1194"/>
            <ac:spMk id="56" creationId="{48D25FAC-4DF9-F3D4-9E69-3FFE3C055B0F}"/>
          </ac:spMkLst>
        </pc:spChg>
        <pc:spChg chg="add mod">
          <ac:chgData name="Kim, Doojin" userId="42beb8f5-9d70-4908-adcf-a3e030d5dafe" providerId="ADAL" clId="{4143F368-D8B1-41FF-BFA8-111F0A59D90A}" dt="2025-05-09T22:40:16.162" v="2351" actId="1076"/>
          <ac:spMkLst>
            <pc:docMk/>
            <pc:sldMk cId="3504250300" sldId="1194"/>
            <ac:spMk id="57" creationId="{1B286E0A-0872-7175-A567-D4AF73C8C571}"/>
          </ac:spMkLst>
        </pc:spChg>
        <pc:spChg chg="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59" creationId="{AC9CD0D3-212A-5C50-8640-8780E4837AD8}"/>
          </ac:spMkLst>
        </pc:spChg>
        <pc:spChg chg="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60" creationId="{FD1E7E02-7BA3-D1D2-8F8E-08C323D152BC}"/>
          </ac:spMkLst>
        </pc:spChg>
        <pc:spChg chg="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62" creationId="{BC4FB8F8-A668-5733-700A-77F18614377E}"/>
          </ac:spMkLst>
        </pc:spChg>
        <pc:spChg chg="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63" creationId="{DD7DD086-B23B-2281-FEE6-F89C4981C549}"/>
          </ac:spMkLst>
        </pc:spChg>
        <pc:spChg chg="add 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64" creationId="{F17D3C49-4E8A-06FC-7016-0238B129600F}"/>
          </ac:spMkLst>
        </pc:spChg>
        <pc:spChg chg="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70" creationId="{1F7D1248-A6E2-2EA6-D509-BEE41E3FD533}"/>
          </ac:spMkLst>
        </pc:spChg>
        <pc:spChg chg="mod">
          <ac:chgData name="Kim, Doojin" userId="42beb8f5-9d70-4908-adcf-a3e030d5dafe" providerId="ADAL" clId="{4143F368-D8B1-41FF-BFA8-111F0A59D90A}" dt="2025-05-09T22:40:42.132" v="2362" actId="16959"/>
          <ac:spMkLst>
            <pc:docMk/>
            <pc:sldMk cId="3504250300" sldId="1194"/>
            <ac:spMk id="74" creationId="{A2A767E7-B1AA-DA60-D98C-1CEEE1FFF42E}"/>
          </ac:spMkLst>
        </pc:spChg>
        <pc:spChg chg="mod">
          <ac:chgData name="Kim, Doojin" userId="42beb8f5-9d70-4908-adcf-a3e030d5dafe" providerId="ADAL" clId="{4143F368-D8B1-41FF-BFA8-111F0A59D90A}" dt="2025-05-09T22:40:46.092" v="2363" actId="16959"/>
          <ac:spMkLst>
            <pc:docMk/>
            <pc:sldMk cId="3504250300" sldId="1194"/>
            <ac:spMk id="75" creationId="{939A97E7-EF7E-C4A1-B807-D28709F8E0B2}"/>
          </ac:spMkLst>
        </pc:spChg>
        <pc:spChg chg="add 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77" creationId="{382646CA-0B7D-FBFC-511A-759ABA304AA4}"/>
          </ac:spMkLst>
        </pc:spChg>
        <pc:spChg chg="add 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78" creationId="{7F1BCF35-C9BC-0BE7-0A49-6C99CA071C4E}"/>
          </ac:spMkLst>
        </pc:spChg>
        <pc:spChg chg="add 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79" creationId="{51C7CCFE-A283-66A6-25EB-1B2EFF615D2F}"/>
          </ac:spMkLst>
        </pc:spChg>
        <pc:spChg chg="add mod">
          <ac:chgData name="Kim, Doojin" userId="42beb8f5-9d70-4908-adcf-a3e030d5dafe" providerId="ADAL" clId="{4143F368-D8B1-41FF-BFA8-111F0A59D90A}" dt="2025-05-09T22:40:33.194" v="2361" actId="1038"/>
          <ac:spMkLst>
            <pc:docMk/>
            <pc:sldMk cId="3504250300" sldId="1194"/>
            <ac:spMk id="80" creationId="{E4C9BF14-ECAD-9226-C20A-A6B86A4D254D}"/>
          </ac:spMkLst>
        </pc:spChg>
        <pc:spChg chg="add mod">
          <ac:chgData name="Kim, Doojin" userId="42beb8f5-9d70-4908-adcf-a3e030d5dafe" providerId="ADAL" clId="{4143F368-D8B1-41FF-BFA8-111F0A59D90A}" dt="2025-05-09T22:41:37.658" v="2403" actId="20577"/>
          <ac:spMkLst>
            <pc:docMk/>
            <pc:sldMk cId="3504250300" sldId="1194"/>
            <ac:spMk id="81" creationId="{B02D35D7-43BB-1230-864A-838F1E03CC26}"/>
          </ac:spMkLst>
        </pc:spChg>
        <pc:spChg chg="add mod">
          <ac:chgData name="Kim, Doojin" userId="42beb8f5-9d70-4908-adcf-a3e030d5dafe" providerId="ADAL" clId="{4143F368-D8B1-41FF-BFA8-111F0A59D90A}" dt="2025-05-09T22:41:32.773" v="2392" actId="20577"/>
          <ac:spMkLst>
            <pc:docMk/>
            <pc:sldMk cId="3504250300" sldId="1194"/>
            <ac:spMk id="82" creationId="{DEF6C27A-776D-458E-C760-F57B3636507E}"/>
          </ac:spMkLst>
        </pc:spChg>
        <pc:spChg chg="add mod">
          <ac:chgData name="Kim, Doojin" userId="42beb8f5-9d70-4908-adcf-a3e030d5dafe" providerId="ADAL" clId="{4143F368-D8B1-41FF-BFA8-111F0A59D90A}" dt="2025-05-10T18:40:59.344" v="3111" actId="1035"/>
          <ac:spMkLst>
            <pc:docMk/>
            <pc:sldMk cId="3504250300" sldId="1194"/>
            <ac:spMk id="83" creationId="{9C5012F4-5A51-D538-08A1-8A8DB96F5E70}"/>
          </ac:spMkLst>
        </pc:spChg>
        <pc:spChg chg="add mod">
          <ac:chgData name="Kim, Doojin" userId="42beb8f5-9d70-4908-adcf-a3e030d5dafe" providerId="ADAL" clId="{4143F368-D8B1-41FF-BFA8-111F0A59D90A}" dt="2025-05-10T18:41:04.838" v="3115" actId="1036"/>
          <ac:spMkLst>
            <pc:docMk/>
            <pc:sldMk cId="3504250300" sldId="1194"/>
            <ac:spMk id="84" creationId="{A1315ADC-D07A-C93D-7E54-4D4FAE863F74}"/>
          </ac:spMkLst>
        </pc:spChg>
        <pc:spChg chg="add mod">
          <ac:chgData name="Kim, Doojin" userId="42beb8f5-9d70-4908-adcf-a3e030d5dafe" providerId="ADAL" clId="{4143F368-D8B1-41FF-BFA8-111F0A59D90A}" dt="2025-05-10T18:43:20.138" v="3274" actId="113"/>
          <ac:spMkLst>
            <pc:docMk/>
            <pc:sldMk cId="3504250300" sldId="1194"/>
            <ac:spMk id="86" creationId="{BDFA3606-337D-D7BF-7163-2EAB702D4BB0}"/>
          </ac:spMkLst>
        </pc:spChg>
        <pc:grpChg chg="add mod">
          <ac:chgData name="Kim, Doojin" userId="42beb8f5-9d70-4908-adcf-a3e030d5dafe" providerId="ADAL" clId="{4143F368-D8B1-41FF-BFA8-111F0A59D90A}" dt="2025-05-09T22:37:32.602" v="2322" actId="1037"/>
          <ac:grpSpMkLst>
            <pc:docMk/>
            <pc:sldMk cId="3504250300" sldId="1194"/>
            <ac:grpSpMk id="37" creationId="{E865D812-B662-DFD4-A886-B99BBF560455}"/>
          </ac:grpSpMkLst>
        </pc:grpChg>
        <pc:grpChg chg="add mod">
          <ac:chgData name="Kim, Doojin" userId="42beb8f5-9d70-4908-adcf-a3e030d5dafe" providerId="ADAL" clId="{4143F368-D8B1-41FF-BFA8-111F0A59D90A}" dt="2025-05-09T22:37:32.602" v="2322" actId="1037"/>
          <ac:grpSpMkLst>
            <pc:docMk/>
            <pc:sldMk cId="3504250300" sldId="1194"/>
            <ac:grpSpMk id="40" creationId="{F4DEB517-B819-6854-8BF7-5CEB42DEC4F9}"/>
          </ac:grpSpMkLst>
        </pc:grpChg>
        <pc:grpChg chg="add mod">
          <ac:chgData name="Kim, Doojin" userId="42beb8f5-9d70-4908-adcf-a3e030d5dafe" providerId="ADAL" clId="{4143F368-D8B1-41FF-BFA8-111F0A59D90A}" dt="2025-05-09T22:39:12.994" v="2333" actId="1076"/>
          <ac:grpSpMkLst>
            <pc:docMk/>
            <pc:sldMk cId="3504250300" sldId="1194"/>
            <ac:grpSpMk id="49" creationId="{16B61211-6ABF-CE8F-3DB6-8AEF20DBF94E}"/>
          </ac:grpSpMkLst>
        </pc:grpChg>
        <pc:grpChg chg="add mod">
          <ac:chgData name="Kim, Doojin" userId="42beb8f5-9d70-4908-adcf-a3e030d5dafe" providerId="ADAL" clId="{4143F368-D8B1-41FF-BFA8-111F0A59D90A}" dt="2025-05-09T22:39:12.994" v="2333" actId="1076"/>
          <ac:grpSpMkLst>
            <pc:docMk/>
            <pc:sldMk cId="3504250300" sldId="1194"/>
            <ac:grpSpMk id="52" creationId="{62711DED-CF68-B8D2-DF24-B1DAB6823E28}"/>
          </ac:grpSpMkLst>
        </pc:grpChg>
        <pc:picChg chg="add mod">
          <ac:chgData name="Kim, Doojin" userId="42beb8f5-9d70-4908-adcf-a3e030d5dafe" providerId="ADAL" clId="{4143F368-D8B1-41FF-BFA8-111F0A59D90A}" dt="2025-05-09T19:15:40.899" v="1749" actId="14100"/>
          <ac:picMkLst>
            <pc:docMk/>
            <pc:sldMk cId="3504250300" sldId="1194"/>
            <ac:picMk id="35" creationId="{96AF3C74-7E2D-3D30-54D7-0B0795F54D4C}"/>
          </ac:picMkLst>
        </pc:picChg>
        <pc:cxnChg chg="add mod">
          <ac:chgData name="Kim, Doojin" userId="42beb8f5-9d70-4908-adcf-a3e030d5dafe" providerId="ADAL" clId="{4143F368-D8B1-41FF-BFA8-111F0A59D90A}" dt="2025-05-09T22:37:32.602" v="2322" actId="1037"/>
          <ac:cxnSpMkLst>
            <pc:docMk/>
            <pc:sldMk cId="3504250300" sldId="1194"/>
            <ac:cxnSpMk id="36" creationId="{6391F2D2-ACCF-A2E7-71B9-78D32A3D3A78}"/>
          </ac:cxnSpMkLst>
        </pc:cxnChg>
      </pc:sldChg>
      <pc:sldChg chg="modSp del">
        <pc:chgData name="Kim, Doojin" userId="42beb8f5-9d70-4908-adcf-a3e030d5dafe" providerId="ADAL" clId="{4143F368-D8B1-41FF-BFA8-111F0A59D90A}" dt="2025-05-12T01:00:17.321" v="5585" actId="47"/>
        <pc:sldMkLst>
          <pc:docMk/>
          <pc:sldMk cId="2785447278" sldId="1206"/>
        </pc:sldMkLst>
      </pc:sldChg>
      <pc:sldChg chg="modSp mod ord">
        <pc:chgData name="Kim, Doojin" userId="42beb8f5-9d70-4908-adcf-a3e030d5dafe" providerId="ADAL" clId="{4143F368-D8B1-41FF-BFA8-111F0A59D90A}" dt="2025-05-09T15:43:35.684" v="226" actId="20577"/>
        <pc:sldMkLst>
          <pc:docMk/>
          <pc:sldMk cId="431058905" sldId="1212"/>
        </pc:sldMkLst>
        <pc:spChg chg="mod">
          <ac:chgData name="Kim, Doojin" userId="42beb8f5-9d70-4908-adcf-a3e030d5dafe" providerId="ADAL" clId="{4143F368-D8B1-41FF-BFA8-111F0A59D90A}" dt="2025-05-09T15:43:35.684" v="226" actId="20577"/>
          <ac:spMkLst>
            <pc:docMk/>
            <pc:sldMk cId="431058905" sldId="1212"/>
            <ac:spMk id="2" creationId="{00000000-0000-0000-0000-000000000000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431058905" sldId="1212"/>
            <ac:spMk id="3" creationId="{00000000-0000-0000-0000-000000000000}"/>
          </ac:spMkLst>
        </pc:spChg>
      </pc:sldChg>
      <pc:sldChg chg="modSp del">
        <pc:chgData name="Kim, Doojin" userId="42beb8f5-9d70-4908-adcf-a3e030d5dafe" providerId="ADAL" clId="{4143F368-D8B1-41FF-BFA8-111F0A59D90A}" dt="2025-05-11T03:59:59.402" v="4824" actId="47"/>
        <pc:sldMkLst>
          <pc:docMk/>
          <pc:sldMk cId="2666621815" sldId="1213"/>
        </pc:sldMkLst>
      </pc:sldChg>
      <pc:sldChg chg="del">
        <pc:chgData name="Kim, Doojin" userId="42beb8f5-9d70-4908-adcf-a3e030d5dafe" providerId="ADAL" clId="{4143F368-D8B1-41FF-BFA8-111F0A59D90A}" dt="2025-05-09T15:57:47.105" v="373" actId="47"/>
        <pc:sldMkLst>
          <pc:docMk/>
          <pc:sldMk cId="668330729" sldId="1214"/>
        </pc:sldMkLst>
      </pc:sldChg>
      <pc:sldChg chg="modSp del">
        <pc:chgData name="Kim, Doojin" userId="42beb8f5-9d70-4908-adcf-a3e030d5dafe" providerId="ADAL" clId="{4143F368-D8B1-41FF-BFA8-111F0A59D90A}" dt="2025-05-09T16:50:17.101" v="553" actId="47"/>
        <pc:sldMkLst>
          <pc:docMk/>
          <pc:sldMk cId="3713854770" sldId="1217"/>
        </pc:sldMkLst>
      </pc:sldChg>
      <pc:sldChg chg="modSp del">
        <pc:chgData name="Kim, Doojin" userId="42beb8f5-9d70-4908-adcf-a3e030d5dafe" providerId="ADAL" clId="{4143F368-D8B1-41FF-BFA8-111F0A59D90A}" dt="2025-05-12T00:59:35.691" v="5569" actId="47"/>
        <pc:sldMkLst>
          <pc:docMk/>
          <pc:sldMk cId="1538768601" sldId="1218"/>
        </pc:sldMkLst>
      </pc:sldChg>
      <pc:sldChg chg="modSp del">
        <pc:chgData name="Kim, Doojin" userId="42beb8f5-9d70-4908-adcf-a3e030d5dafe" providerId="ADAL" clId="{4143F368-D8B1-41FF-BFA8-111F0A59D90A}" dt="2025-05-12T00:59:37.153" v="5570" actId="47"/>
        <pc:sldMkLst>
          <pc:docMk/>
          <pc:sldMk cId="2901371849" sldId="1219"/>
        </pc:sldMkLst>
      </pc:sldChg>
      <pc:sldChg chg="modSp del">
        <pc:chgData name="Kim, Doojin" userId="42beb8f5-9d70-4908-adcf-a3e030d5dafe" providerId="ADAL" clId="{4143F368-D8B1-41FF-BFA8-111F0A59D90A}" dt="2025-05-12T00:59:38.857" v="5571" actId="47"/>
        <pc:sldMkLst>
          <pc:docMk/>
          <pc:sldMk cId="1473583330" sldId="1220"/>
        </pc:sldMkLst>
      </pc:sldChg>
      <pc:sldChg chg="modSp del">
        <pc:chgData name="Kim, Doojin" userId="42beb8f5-9d70-4908-adcf-a3e030d5dafe" providerId="ADAL" clId="{4143F368-D8B1-41FF-BFA8-111F0A59D90A}" dt="2025-05-12T00:59:40.524" v="5572" actId="47"/>
        <pc:sldMkLst>
          <pc:docMk/>
          <pc:sldMk cId="486600924" sldId="1221"/>
        </pc:sldMkLst>
      </pc:sldChg>
      <pc:sldChg chg="modSp del">
        <pc:chgData name="Kim, Doojin" userId="42beb8f5-9d70-4908-adcf-a3e030d5dafe" providerId="ADAL" clId="{4143F368-D8B1-41FF-BFA8-111F0A59D90A}" dt="2025-05-12T00:59:43.645" v="5574" actId="47"/>
        <pc:sldMkLst>
          <pc:docMk/>
          <pc:sldMk cId="2497994949" sldId="1222"/>
        </pc:sldMkLst>
      </pc:sldChg>
      <pc:sldChg chg="del">
        <pc:chgData name="Kim, Doojin" userId="42beb8f5-9d70-4908-adcf-a3e030d5dafe" providerId="ADAL" clId="{4143F368-D8B1-41FF-BFA8-111F0A59D90A}" dt="2025-05-12T00:59:44.888" v="5575" actId="47"/>
        <pc:sldMkLst>
          <pc:docMk/>
          <pc:sldMk cId="828725399" sldId="1223"/>
        </pc:sldMkLst>
      </pc:sldChg>
      <pc:sldChg chg="del">
        <pc:chgData name="Kim, Doojin" userId="42beb8f5-9d70-4908-adcf-a3e030d5dafe" providerId="ADAL" clId="{4143F368-D8B1-41FF-BFA8-111F0A59D90A}" dt="2025-05-12T01:00:07.896" v="5577" actId="47"/>
        <pc:sldMkLst>
          <pc:docMk/>
          <pc:sldMk cId="929069558" sldId="1224"/>
        </pc:sldMkLst>
      </pc:sldChg>
      <pc:sldChg chg="modSp del">
        <pc:chgData name="Kim, Doojin" userId="42beb8f5-9d70-4908-adcf-a3e030d5dafe" providerId="ADAL" clId="{4143F368-D8B1-41FF-BFA8-111F0A59D90A}" dt="2025-05-11T03:59:50.081" v="4823" actId="47"/>
        <pc:sldMkLst>
          <pc:docMk/>
          <pc:sldMk cId="474098120" sldId="1225"/>
        </pc:sldMkLst>
      </pc:sldChg>
      <pc:sldChg chg="modSp del">
        <pc:chgData name="Kim, Doojin" userId="42beb8f5-9d70-4908-adcf-a3e030d5dafe" providerId="ADAL" clId="{4143F368-D8B1-41FF-BFA8-111F0A59D90A}" dt="2025-05-11T04:00:58.059" v="4826" actId="47"/>
        <pc:sldMkLst>
          <pc:docMk/>
          <pc:sldMk cId="1673184767" sldId="1226"/>
        </pc:sldMkLst>
      </pc:sldChg>
      <pc:sldChg chg="modSp del">
        <pc:chgData name="Kim, Doojin" userId="42beb8f5-9d70-4908-adcf-a3e030d5dafe" providerId="ADAL" clId="{4143F368-D8B1-41FF-BFA8-111F0A59D90A}" dt="2025-05-11T04:01:26.207" v="4827" actId="47"/>
        <pc:sldMkLst>
          <pc:docMk/>
          <pc:sldMk cId="2790436641" sldId="1227"/>
        </pc:sldMkLst>
      </pc:sldChg>
      <pc:sldChg chg="addSp delSp modSp add del mod">
        <pc:chgData name="Kim, Doojin" userId="42beb8f5-9d70-4908-adcf-a3e030d5dafe" providerId="ADAL" clId="{4143F368-D8B1-41FF-BFA8-111F0A59D90A}" dt="2025-05-14T04:36:56.645" v="7926" actId="1076"/>
        <pc:sldMkLst>
          <pc:docMk/>
          <pc:sldMk cId="173478383" sldId="1228"/>
        </pc:sldMkLst>
        <pc:spChg chg="mod">
          <ac:chgData name="Kim, Doojin" userId="42beb8f5-9d70-4908-adcf-a3e030d5dafe" providerId="ADAL" clId="{4143F368-D8B1-41FF-BFA8-111F0A59D90A}" dt="2025-05-14T04:35:56.904" v="7922" actId="20577"/>
          <ac:spMkLst>
            <pc:docMk/>
            <pc:sldMk cId="173478383" sldId="1228"/>
            <ac:spMk id="2" creationId="{DDE4560E-FD2A-3FC3-91F3-820D293A2E30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173478383" sldId="1228"/>
            <ac:spMk id="3" creationId="{F9834CF8-5818-3251-DAB5-32A57CBE8296}"/>
          </ac:spMkLst>
        </pc:spChg>
        <pc:spChg chg="del">
          <ac:chgData name="Kim, Doojin" userId="42beb8f5-9d70-4908-adcf-a3e030d5dafe" providerId="ADAL" clId="{4143F368-D8B1-41FF-BFA8-111F0A59D90A}" dt="2025-05-13T05:41:32.510" v="7150" actId="478"/>
          <ac:spMkLst>
            <pc:docMk/>
            <pc:sldMk cId="173478383" sldId="1228"/>
            <ac:spMk id="4" creationId="{3211D902-87F0-B04F-64CC-7D1A1FD399C7}"/>
          </ac:spMkLst>
        </pc:spChg>
        <pc:spChg chg="del">
          <ac:chgData name="Kim, Doojin" userId="42beb8f5-9d70-4908-adcf-a3e030d5dafe" providerId="ADAL" clId="{4143F368-D8B1-41FF-BFA8-111F0A59D90A}" dt="2025-05-13T05:41:32.510" v="7150" actId="478"/>
          <ac:spMkLst>
            <pc:docMk/>
            <pc:sldMk cId="173478383" sldId="1228"/>
            <ac:spMk id="5" creationId="{E68DD4EA-0F9B-4AEB-8861-97191A9FB33D}"/>
          </ac:spMkLst>
        </pc:spChg>
        <pc:spChg chg="del">
          <ac:chgData name="Kim, Doojin" userId="42beb8f5-9d70-4908-adcf-a3e030d5dafe" providerId="ADAL" clId="{4143F368-D8B1-41FF-BFA8-111F0A59D90A}" dt="2025-05-13T05:41:32.510" v="7150" actId="478"/>
          <ac:spMkLst>
            <pc:docMk/>
            <pc:sldMk cId="173478383" sldId="1228"/>
            <ac:spMk id="6" creationId="{DEF447FE-8E41-A80B-C77A-A99328ACCD42}"/>
          </ac:spMkLst>
        </pc:spChg>
        <pc:spChg chg="del">
          <ac:chgData name="Kim, Doojin" userId="42beb8f5-9d70-4908-adcf-a3e030d5dafe" providerId="ADAL" clId="{4143F368-D8B1-41FF-BFA8-111F0A59D90A}" dt="2025-05-13T05:41:32.510" v="7150" actId="478"/>
          <ac:spMkLst>
            <pc:docMk/>
            <pc:sldMk cId="173478383" sldId="1228"/>
            <ac:spMk id="7" creationId="{280C91B9-EDED-808B-6819-02BE0EB6AF79}"/>
          </ac:spMkLst>
        </pc:spChg>
        <pc:picChg chg="add mod">
          <ac:chgData name="Kim, Doojin" userId="42beb8f5-9d70-4908-adcf-a3e030d5dafe" providerId="ADAL" clId="{4143F368-D8B1-41FF-BFA8-111F0A59D90A}" dt="2025-05-14T04:36:56.645" v="7926" actId="1076"/>
          <ac:picMkLst>
            <pc:docMk/>
            <pc:sldMk cId="173478383" sldId="1228"/>
            <ac:picMk id="10" creationId="{F6DF55C7-1F81-0907-B1BC-17EC13625F15}"/>
          </ac:picMkLst>
        </pc:picChg>
        <pc:cxnChg chg="del">
          <ac:chgData name="Kim, Doojin" userId="42beb8f5-9d70-4908-adcf-a3e030d5dafe" providerId="ADAL" clId="{4143F368-D8B1-41FF-BFA8-111F0A59D90A}" dt="2025-05-13T05:41:32.510" v="7150" actId="478"/>
          <ac:cxnSpMkLst>
            <pc:docMk/>
            <pc:sldMk cId="173478383" sldId="1228"/>
            <ac:cxnSpMk id="8" creationId="{2FDADE1A-9ED2-8612-721B-06932572D42A}"/>
          </ac:cxnSpMkLst>
        </pc:cxnChg>
      </pc:sldChg>
      <pc:sldChg chg="modSp del">
        <pc:chgData name="Kim, Doojin" userId="42beb8f5-9d70-4908-adcf-a3e030d5dafe" providerId="ADAL" clId="{4143F368-D8B1-41FF-BFA8-111F0A59D90A}" dt="2025-05-12T01:00:06.599" v="5576" actId="47"/>
        <pc:sldMkLst>
          <pc:docMk/>
          <pc:sldMk cId="415331905" sldId="1229"/>
        </pc:sldMkLst>
      </pc:sldChg>
      <pc:sldChg chg="modSp del">
        <pc:chgData name="Kim, Doojin" userId="42beb8f5-9d70-4908-adcf-a3e030d5dafe" providerId="ADAL" clId="{4143F368-D8B1-41FF-BFA8-111F0A59D90A}" dt="2025-05-11T04:00:51.933" v="4825" actId="47"/>
        <pc:sldMkLst>
          <pc:docMk/>
          <pc:sldMk cId="2276029166" sldId="1230"/>
        </pc:sldMkLst>
      </pc:sldChg>
      <pc:sldChg chg="modSp add del">
        <pc:chgData name="Kim, Doojin" userId="42beb8f5-9d70-4908-adcf-a3e030d5dafe" providerId="ADAL" clId="{4143F368-D8B1-41FF-BFA8-111F0A59D90A}" dt="2025-05-12T01:00:45.742" v="5590" actId="47"/>
        <pc:sldMkLst>
          <pc:docMk/>
          <pc:sldMk cId="2227986872" sldId="1231"/>
        </pc:sldMkLst>
      </pc:sldChg>
      <pc:sldChg chg="modSp del">
        <pc:chgData name="Kim, Doojin" userId="42beb8f5-9d70-4908-adcf-a3e030d5dafe" providerId="ADAL" clId="{4143F368-D8B1-41FF-BFA8-111F0A59D90A}" dt="2025-05-09T16:51:08.962" v="556" actId="47"/>
        <pc:sldMkLst>
          <pc:docMk/>
          <pc:sldMk cId="837640122" sldId="1232"/>
        </pc:sldMkLst>
      </pc:sldChg>
      <pc:sldChg chg="modSp del">
        <pc:chgData name="Kim, Doojin" userId="42beb8f5-9d70-4908-adcf-a3e030d5dafe" providerId="ADAL" clId="{4143F368-D8B1-41FF-BFA8-111F0A59D90A}" dt="2025-05-09T16:51:10.898" v="557" actId="47"/>
        <pc:sldMkLst>
          <pc:docMk/>
          <pc:sldMk cId="2390458170" sldId="1233"/>
        </pc:sldMkLst>
      </pc:sldChg>
      <pc:sldChg chg="modSp del">
        <pc:chgData name="Kim, Doojin" userId="42beb8f5-9d70-4908-adcf-a3e030d5dafe" providerId="ADAL" clId="{4143F368-D8B1-41FF-BFA8-111F0A59D90A}" dt="2025-05-09T16:51:16.644" v="558" actId="47"/>
        <pc:sldMkLst>
          <pc:docMk/>
          <pc:sldMk cId="2724621533" sldId="1234"/>
        </pc:sldMkLst>
      </pc:sldChg>
      <pc:sldChg chg="addSp delSp modSp mod modAnim">
        <pc:chgData name="Kim, Doojin" userId="42beb8f5-9d70-4908-adcf-a3e030d5dafe" providerId="ADAL" clId="{4143F368-D8B1-41FF-BFA8-111F0A59D90A}" dt="2025-05-13T05:05:30.051" v="6393" actId="1035"/>
        <pc:sldMkLst>
          <pc:docMk/>
          <pc:sldMk cId="744450332" sldId="1239"/>
        </pc:sldMkLst>
        <pc:spChg chg="mod">
          <ac:chgData name="Kim, Doojin" userId="42beb8f5-9d70-4908-adcf-a3e030d5dafe" providerId="ADAL" clId="{4143F368-D8B1-41FF-BFA8-111F0A59D90A}" dt="2025-05-09T15:52:34.273" v="359" actId="20577"/>
          <ac:spMkLst>
            <pc:docMk/>
            <pc:sldMk cId="744450332" sldId="1239"/>
            <ac:spMk id="2" creationId="{00000000-0000-0000-0000-000000000000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744450332" sldId="1239"/>
            <ac:spMk id="3" creationId="{00000000-0000-0000-0000-000000000000}"/>
          </ac:spMkLst>
        </pc:spChg>
        <pc:spChg chg="add mod">
          <ac:chgData name="Kim, Doojin" userId="42beb8f5-9d70-4908-adcf-a3e030d5dafe" providerId="ADAL" clId="{4143F368-D8B1-41FF-BFA8-111F0A59D90A}" dt="2025-05-13T05:05:30.051" v="6393" actId="1035"/>
          <ac:spMkLst>
            <pc:docMk/>
            <pc:sldMk cId="744450332" sldId="1239"/>
            <ac:spMk id="4" creationId="{5667C9BA-BD10-68B8-E359-E28A6E7068BA}"/>
          </ac:spMkLst>
        </pc:spChg>
        <pc:spChg chg="add mod">
          <ac:chgData name="Kim, Doojin" userId="42beb8f5-9d70-4908-adcf-a3e030d5dafe" providerId="ADAL" clId="{4143F368-D8B1-41FF-BFA8-111F0A59D90A}" dt="2025-05-13T05:05:30.051" v="6393" actId="1035"/>
          <ac:spMkLst>
            <pc:docMk/>
            <pc:sldMk cId="744450332" sldId="1239"/>
            <ac:spMk id="5" creationId="{3CFBD385-B320-F019-17FB-752E39241A13}"/>
          </ac:spMkLst>
        </pc:spChg>
        <pc:spChg chg="add mod">
          <ac:chgData name="Kim, Doojin" userId="42beb8f5-9d70-4908-adcf-a3e030d5dafe" providerId="ADAL" clId="{4143F368-D8B1-41FF-BFA8-111F0A59D90A}" dt="2025-05-13T05:05:30.051" v="6393" actId="1035"/>
          <ac:spMkLst>
            <pc:docMk/>
            <pc:sldMk cId="744450332" sldId="1239"/>
            <ac:spMk id="8" creationId="{C6FDDBF4-5905-5188-6010-EEC36D21C1F4}"/>
          </ac:spMkLst>
        </pc:spChg>
        <pc:spChg chg="add mod">
          <ac:chgData name="Kim, Doojin" userId="42beb8f5-9d70-4908-adcf-a3e030d5dafe" providerId="ADAL" clId="{4143F368-D8B1-41FF-BFA8-111F0A59D90A}" dt="2025-05-13T05:05:30.051" v="6393" actId="1035"/>
          <ac:spMkLst>
            <pc:docMk/>
            <pc:sldMk cId="744450332" sldId="1239"/>
            <ac:spMk id="9" creationId="{D8E54B14-5310-3509-8FE6-162EBF043F8D}"/>
          </ac:spMkLst>
        </pc:spChg>
        <pc:spChg chg="add mod">
          <ac:chgData name="Kim, Doojin" userId="42beb8f5-9d70-4908-adcf-a3e030d5dafe" providerId="ADAL" clId="{4143F368-D8B1-41FF-BFA8-111F0A59D90A}" dt="2025-05-13T05:05:30.051" v="6393" actId="1035"/>
          <ac:spMkLst>
            <pc:docMk/>
            <pc:sldMk cId="744450332" sldId="1239"/>
            <ac:spMk id="10" creationId="{065B1AC0-485F-BB9F-6E3F-8410DACC8BE1}"/>
          </ac:spMkLst>
        </pc:spChg>
        <pc:spChg chg="add mod">
          <ac:chgData name="Kim, Doojin" userId="42beb8f5-9d70-4908-adcf-a3e030d5dafe" providerId="ADAL" clId="{4143F368-D8B1-41FF-BFA8-111F0A59D90A}" dt="2025-05-13T05:05:30.051" v="6393" actId="1035"/>
          <ac:spMkLst>
            <pc:docMk/>
            <pc:sldMk cId="744450332" sldId="1239"/>
            <ac:spMk id="11" creationId="{37677AA3-BAA5-8DE3-22E8-658423F7AF37}"/>
          </ac:spMkLst>
        </pc:spChg>
      </pc:sldChg>
      <pc:sldChg chg="addSp delSp modSp mod modAnim">
        <pc:chgData name="Kim, Doojin" userId="42beb8f5-9d70-4908-adcf-a3e030d5dafe" providerId="ADAL" clId="{4143F368-D8B1-41FF-BFA8-111F0A59D90A}" dt="2025-05-12T01:28:20.646" v="5959"/>
        <pc:sldMkLst>
          <pc:docMk/>
          <pc:sldMk cId="1118264563" sldId="1240"/>
        </pc:sldMkLst>
        <pc:spChg chg="mod">
          <ac:chgData name="Kim, Doojin" userId="42beb8f5-9d70-4908-adcf-a3e030d5dafe" providerId="ADAL" clId="{4143F368-D8B1-41FF-BFA8-111F0A59D90A}" dt="2025-05-09T15:57:28.326" v="370" actId="20577"/>
          <ac:spMkLst>
            <pc:docMk/>
            <pc:sldMk cId="1118264563" sldId="1240"/>
            <ac:spMk id="2" creationId="{C7403330-6A5C-9E5B-C3E7-9CF5162741DE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1118264563" sldId="1240"/>
            <ac:spMk id="3" creationId="{1EEE7780-75DF-B725-C32D-B1235C07EBE7}"/>
          </ac:spMkLst>
        </pc:spChg>
        <pc:spChg chg="add 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4" creationId="{0FCD66B8-C207-C781-497B-15485A0854DB}"/>
          </ac:spMkLst>
        </pc:spChg>
        <pc:spChg chg="add 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5" creationId="{46748CB9-35C5-AADD-08A4-AC80039DE177}"/>
          </ac:spMkLst>
        </pc:spChg>
        <pc:spChg chg="add mod">
          <ac:chgData name="Kim, Doojin" userId="42beb8f5-9d70-4908-adcf-a3e030d5dafe" providerId="ADAL" clId="{4143F368-D8B1-41FF-BFA8-111F0A59D90A}" dt="2025-05-11T04:04:20.483" v="4848" actId="1037"/>
          <ac:spMkLst>
            <pc:docMk/>
            <pc:sldMk cId="1118264563" sldId="1240"/>
            <ac:spMk id="6" creationId="{58ED7B62-80D9-F9F8-5A06-A6369E24FCF5}"/>
          </ac:spMkLst>
        </pc:spChg>
        <pc:spChg chg="add mod">
          <ac:chgData name="Kim, Doojin" userId="42beb8f5-9d70-4908-adcf-a3e030d5dafe" providerId="ADAL" clId="{4143F368-D8B1-41FF-BFA8-111F0A59D90A}" dt="2025-05-11T04:10:20.863" v="4944" actId="1038"/>
          <ac:spMkLst>
            <pc:docMk/>
            <pc:sldMk cId="1118264563" sldId="1240"/>
            <ac:spMk id="11" creationId="{A9AD1FBE-9B21-BA57-7465-419511786101}"/>
          </ac:spMkLst>
        </pc:spChg>
        <pc:spChg chg="add mod ord">
          <ac:chgData name="Kim, Doojin" userId="42beb8f5-9d70-4908-adcf-a3e030d5dafe" providerId="ADAL" clId="{4143F368-D8B1-41FF-BFA8-111F0A59D90A}" dt="2025-05-11T04:06:56.975" v="4865" actId="166"/>
          <ac:spMkLst>
            <pc:docMk/>
            <pc:sldMk cId="1118264563" sldId="1240"/>
            <ac:spMk id="13" creationId="{C5EC7C4B-3D44-BABA-00B3-A6B47DF4BD0A}"/>
          </ac:spMkLst>
        </pc:spChg>
        <pc:spChg chg="add mod">
          <ac:chgData name="Kim, Doojin" userId="42beb8f5-9d70-4908-adcf-a3e030d5dafe" providerId="ADAL" clId="{4143F368-D8B1-41FF-BFA8-111F0A59D90A}" dt="2025-05-11T04:04:13.842" v="4844" actId="1076"/>
          <ac:spMkLst>
            <pc:docMk/>
            <pc:sldMk cId="1118264563" sldId="1240"/>
            <ac:spMk id="15" creationId="{17D9078C-5804-5DE9-9A3E-19EC01EF4AAF}"/>
          </ac:spMkLst>
        </pc:spChg>
        <pc:spChg chg="add 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16" creationId="{5D61D473-E8C1-547D-2BEF-00B669B86068}"/>
          </ac:spMkLst>
        </pc:spChg>
        <pc:spChg chg="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24" creationId="{FAD5CA18-B275-4908-8680-27D30EFD0C04}"/>
          </ac:spMkLst>
        </pc:spChg>
        <pc:spChg chg="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25" creationId="{942E8BFD-547E-65C0-1026-BECD267769FF}"/>
          </ac:spMkLst>
        </pc:spChg>
        <pc:spChg chg="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28" creationId="{C0410A1C-E734-5142-3CB2-1BE9B60AD815}"/>
          </ac:spMkLst>
        </pc:spChg>
        <pc:spChg chg="add 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29" creationId="{FFB0BBE3-C287-E686-93CF-3B95CECE897B}"/>
          </ac:spMkLst>
        </pc:spChg>
        <pc:spChg chg="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31" creationId="{F421D4E3-6902-5479-E4D9-7FD61BEEF0FD}"/>
          </ac:spMkLst>
        </pc:spChg>
        <pc:spChg chg="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34" creationId="{CFA8F570-FA43-4704-0FB8-96FE7DB236FF}"/>
          </ac:spMkLst>
        </pc:spChg>
        <pc:spChg chg="add 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37" creationId="{8F2E6F99-1B4C-BC6E-D56D-35ED3648A5AA}"/>
          </ac:spMkLst>
        </pc:spChg>
        <pc:spChg chg="add 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38" creationId="{849A9805-3539-F9DA-E583-3EF3DE3974A3}"/>
          </ac:spMkLst>
        </pc:spChg>
        <pc:spChg chg="add 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39" creationId="{E587C645-6B7B-A763-FDB0-C67617BFA42C}"/>
          </ac:spMkLst>
        </pc:spChg>
        <pc:spChg chg="add 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40" creationId="{F04DC3CC-C8E2-BF4B-7339-00E72FD778F8}"/>
          </ac:spMkLst>
        </pc:spChg>
        <pc:spChg chg="add mod">
          <ac:chgData name="Kim, Doojin" userId="42beb8f5-9d70-4908-adcf-a3e030d5dafe" providerId="ADAL" clId="{4143F368-D8B1-41FF-BFA8-111F0A59D90A}" dt="2025-05-11T04:11:07.373" v="4947" actId="1038"/>
          <ac:spMkLst>
            <pc:docMk/>
            <pc:sldMk cId="1118264563" sldId="1240"/>
            <ac:spMk id="41" creationId="{73FC8890-E9C9-1D06-40C1-1546D4EC5FE8}"/>
          </ac:spMkLst>
        </pc:spChg>
        <pc:spChg chg="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48" creationId="{6E4359B9-49EC-0432-19DE-C5CEC9DFD23C}"/>
          </ac:spMkLst>
        </pc:spChg>
        <pc:spChg chg="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49" creationId="{25A594BC-29F9-870B-1720-0FEE97836770}"/>
          </ac:spMkLst>
        </pc:spChg>
        <pc:spChg chg="add mod">
          <ac:chgData name="Kim, Doojin" userId="42beb8f5-9d70-4908-adcf-a3e030d5dafe" providerId="ADAL" clId="{4143F368-D8B1-41FF-BFA8-111F0A59D90A}" dt="2025-05-11T04:11:24.688" v="4949" actId="1076"/>
          <ac:spMkLst>
            <pc:docMk/>
            <pc:sldMk cId="1118264563" sldId="1240"/>
            <ac:spMk id="57" creationId="{77C43070-64B1-5334-9A12-B8A4BDA8A3C7}"/>
          </ac:spMkLst>
        </pc:spChg>
        <pc:spChg chg="add mod">
          <ac:chgData name="Kim, Doojin" userId="42beb8f5-9d70-4908-adcf-a3e030d5dafe" providerId="ADAL" clId="{4143F368-D8B1-41FF-BFA8-111F0A59D90A}" dt="2025-05-11T04:11:24.688" v="4949" actId="1076"/>
          <ac:spMkLst>
            <pc:docMk/>
            <pc:sldMk cId="1118264563" sldId="1240"/>
            <ac:spMk id="58" creationId="{BC5CCBF2-26BC-9869-1A1E-282F52B350F7}"/>
          </ac:spMkLst>
        </pc:spChg>
        <pc:spChg chg="add mod">
          <ac:chgData name="Kim, Doojin" userId="42beb8f5-9d70-4908-adcf-a3e030d5dafe" providerId="ADAL" clId="{4143F368-D8B1-41FF-BFA8-111F0A59D90A}" dt="2025-05-11T04:11:51.122" v="4958" actId="1076"/>
          <ac:spMkLst>
            <pc:docMk/>
            <pc:sldMk cId="1118264563" sldId="1240"/>
            <ac:spMk id="64" creationId="{4F8825B3-4CF0-3A9E-5FC7-647C8E5034B4}"/>
          </ac:spMkLst>
        </pc:spChg>
        <pc:spChg chg="add mod">
          <ac:chgData name="Kim, Doojin" userId="42beb8f5-9d70-4908-adcf-a3e030d5dafe" providerId="ADAL" clId="{4143F368-D8B1-41FF-BFA8-111F0A59D90A}" dt="2025-05-11T04:20:09.929" v="5086" actId="1035"/>
          <ac:spMkLst>
            <pc:docMk/>
            <pc:sldMk cId="1118264563" sldId="1240"/>
            <ac:spMk id="65" creationId="{F9375216-5137-5E5D-1139-ED633A9C6ED2}"/>
          </ac:spMkLst>
        </pc:spChg>
        <pc:spChg chg="add mod">
          <ac:chgData name="Kim, Doojin" userId="42beb8f5-9d70-4908-adcf-a3e030d5dafe" providerId="ADAL" clId="{4143F368-D8B1-41FF-BFA8-111F0A59D90A}" dt="2025-05-11T04:17:23.548" v="5025" actId="1037"/>
          <ac:spMkLst>
            <pc:docMk/>
            <pc:sldMk cId="1118264563" sldId="1240"/>
            <ac:spMk id="70" creationId="{D0D81582-DC28-F709-2965-4C38576CBFB3}"/>
          </ac:spMkLst>
        </pc:spChg>
        <pc:spChg chg="add mod">
          <ac:chgData name="Kim, Doojin" userId="42beb8f5-9d70-4908-adcf-a3e030d5dafe" providerId="ADAL" clId="{4143F368-D8B1-41FF-BFA8-111F0A59D90A}" dt="2025-05-11T04:17:44.626" v="5044" actId="1038"/>
          <ac:spMkLst>
            <pc:docMk/>
            <pc:sldMk cId="1118264563" sldId="1240"/>
            <ac:spMk id="71" creationId="{63AEDBBF-0367-20E8-D248-565BE32F2908}"/>
          </ac:spMkLst>
        </pc:spChg>
        <pc:spChg chg="add mod">
          <ac:chgData name="Kim, Doojin" userId="42beb8f5-9d70-4908-adcf-a3e030d5dafe" providerId="ADAL" clId="{4143F368-D8B1-41FF-BFA8-111F0A59D90A}" dt="2025-05-11T04:18:18.435" v="5068" actId="20577"/>
          <ac:spMkLst>
            <pc:docMk/>
            <pc:sldMk cId="1118264563" sldId="1240"/>
            <ac:spMk id="72" creationId="{21EF2FA4-E86C-3E8D-4C32-4CC732EE40DA}"/>
          </ac:spMkLst>
        </pc:spChg>
        <pc:spChg chg="add mod">
          <ac:chgData name="Kim, Doojin" userId="42beb8f5-9d70-4908-adcf-a3e030d5dafe" providerId="ADAL" clId="{4143F368-D8B1-41FF-BFA8-111F0A59D90A}" dt="2025-05-11T04:18:35.139" v="5079" actId="20577"/>
          <ac:spMkLst>
            <pc:docMk/>
            <pc:sldMk cId="1118264563" sldId="1240"/>
            <ac:spMk id="73" creationId="{53AC6F06-BAEC-B776-5EF5-57F48E1B6E61}"/>
          </ac:spMkLst>
        </pc:spChg>
        <pc:spChg chg="add mod">
          <ac:chgData name="Kim, Doojin" userId="42beb8f5-9d70-4908-adcf-a3e030d5dafe" providerId="ADAL" clId="{4143F368-D8B1-41FF-BFA8-111F0A59D90A}" dt="2025-05-11T04:19:21.213" v="5081" actId="1076"/>
          <ac:spMkLst>
            <pc:docMk/>
            <pc:sldMk cId="1118264563" sldId="1240"/>
            <ac:spMk id="74" creationId="{5E25C95A-0EC7-7C05-1256-F041C1F329D4}"/>
          </ac:spMkLst>
        </pc:spChg>
        <pc:spChg chg="add mod">
          <ac:chgData name="Kim, Doojin" userId="42beb8f5-9d70-4908-adcf-a3e030d5dafe" providerId="ADAL" clId="{4143F368-D8B1-41FF-BFA8-111F0A59D90A}" dt="2025-05-12T01:28:03.249" v="5955" actId="164"/>
          <ac:spMkLst>
            <pc:docMk/>
            <pc:sldMk cId="1118264563" sldId="1240"/>
            <ac:spMk id="75" creationId="{0529B6AC-4925-31F1-89FF-D74ABE2BA498}"/>
          </ac:spMkLst>
        </pc:spChg>
        <pc:spChg chg="add mod">
          <ac:chgData name="Kim, Doojin" userId="42beb8f5-9d70-4908-adcf-a3e030d5dafe" providerId="ADAL" clId="{4143F368-D8B1-41FF-BFA8-111F0A59D90A}" dt="2025-05-12T01:28:03.249" v="5955" actId="164"/>
          <ac:spMkLst>
            <pc:docMk/>
            <pc:sldMk cId="1118264563" sldId="1240"/>
            <ac:spMk id="76" creationId="{F419D740-CEB1-9198-4C4E-F1AD7EB62570}"/>
          </ac:spMkLst>
        </pc:spChg>
        <pc:spChg chg="add mod">
          <ac:chgData name="Kim, Doojin" userId="42beb8f5-9d70-4908-adcf-a3e030d5dafe" providerId="ADAL" clId="{4143F368-D8B1-41FF-BFA8-111F0A59D90A}" dt="2025-05-12T01:28:18.133" v="5958" actId="164"/>
          <ac:spMkLst>
            <pc:docMk/>
            <pc:sldMk cId="1118264563" sldId="1240"/>
            <ac:spMk id="79" creationId="{249E0983-1BFF-9692-BAEA-57E503CC9961}"/>
          </ac:spMkLst>
        </pc:spChg>
        <pc:spChg chg="add mod">
          <ac:chgData name="Kim, Doojin" userId="42beb8f5-9d70-4908-adcf-a3e030d5dafe" providerId="ADAL" clId="{4143F368-D8B1-41FF-BFA8-111F0A59D90A}" dt="2025-05-12T01:28:18.133" v="5958" actId="164"/>
          <ac:spMkLst>
            <pc:docMk/>
            <pc:sldMk cId="1118264563" sldId="1240"/>
            <ac:spMk id="80" creationId="{375CFF5D-2ED0-1B26-8380-6404B7B7D9D6}"/>
          </ac:spMkLst>
        </pc:spChg>
        <pc:spChg chg="add mod">
          <ac:chgData name="Kim, Doojin" userId="42beb8f5-9d70-4908-adcf-a3e030d5dafe" providerId="ADAL" clId="{4143F368-D8B1-41FF-BFA8-111F0A59D90A}" dt="2025-05-12T01:27:40.461" v="5952" actId="164"/>
          <ac:spMkLst>
            <pc:docMk/>
            <pc:sldMk cId="1118264563" sldId="1240"/>
            <ac:spMk id="84" creationId="{ACB9CF04-106C-6110-CCB6-5D7D5084A3AF}"/>
          </ac:spMkLst>
        </pc:spChg>
        <pc:spChg chg="add mod">
          <ac:chgData name="Kim, Doojin" userId="42beb8f5-9d70-4908-adcf-a3e030d5dafe" providerId="ADAL" clId="{4143F368-D8B1-41FF-BFA8-111F0A59D90A}" dt="2025-05-12T01:27:40.461" v="5952" actId="164"/>
          <ac:spMkLst>
            <pc:docMk/>
            <pc:sldMk cId="1118264563" sldId="1240"/>
            <ac:spMk id="85" creationId="{93C79349-03E1-7D3E-56CB-B37698BF5D05}"/>
          </ac:spMkLst>
        </pc:spChg>
        <pc:grpChg chg="mod">
          <ac:chgData name="Kim, Doojin" userId="42beb8f5-9d70-4908-adcf-a3e030d5dafe" providerId="ADAL" clId="{4143F368-D8B1-41FF-BFA8-111F0A59D90A}" dt="2025-05-11T04:10:00.991" v="4937" actId="1076"/>
          <ac:grpSpMkLst>
            <pc:docMk/>
            <pc:sldMk cId="1118264563" sldId="1240"/>
            <ac:grpSpMk id="30" creationId="{6E1AADF1-2906-461E-DB3A-BFCD2DB4885E}"/>
          </ac:grpSpMkLst>
        </pc:grpChg>
        <pc:grpChg chg="mod">
          <ac:chgData name="Kim, Doojin" userId="42beb8f5-9d70-4908-adcf-a3e030d5dafe" providerId="ADAL" clId="{4143F368-D8B1-41FF-BFA8-111F0A59D90A}" dt="2025-05-11T04:10:00.991" v="4937" actId="1076"/>
          <ac:grpSpMkLst>
            <pc:docMk/>
            <pc:sldMk cId="1118264563" sldId="1240"/>
            <ac:grpSpMk id="33" creationId="{2A7F4C0E-7259-8855-2071-A9EB53C66418}"/>
          </ac:grpSpMkLst>
        </pc:grpChg>
        <pc:grpChg chg="add mod">
          <ac:chgData name="Kim, Doojin" userId="42beb8f5-9d70-4908-adcf-a3e030d5dafe" providerId="ADAL" clId="{4143F368-D8B1-41FF-BFA8-111F0A59D90A}" dt="2025-05-12T01:27:40.461" v="5952" actId="164"/>
          <ac:grpSpMkLst>
            <pc:docMk/>
            <pc:sldMk cId="1118264563" sldId="1240"/>
            <ac:grpSpMk id="89" creationId="{C4BD400E-637E-6ED1-AC0A-36E18C32CBE3}"/>
          </ac:grpSpMkLst>
        </pc:grpChg>
        <pc:grpChg chg="add mod">
          <ac:chgData name="Kim, Doojin" userId="42beb8f5-9d70-4908-adcf-a3e030d5dafe" providerId="ADAL" clId="{4143F368-D8B1-41FF-BFA8-111F0A59D90A}" dt="2025-05-12T01:28:03.249" v="5955" actId="164"/>
          <ac:grpSpMkLst>
            <pc:docMk/>
            <pc:sldMk cId="1118264563" sldId="1240"/>
            <ac:grpSpMk id="90" creationId="{55981A50-5B72-032E-C41E-83675D665F26}"/>
          </ac:grpSpMkLst>
        </pc:grpChg>
        <pc:grpChg chg="add mod">
          <ac:chgData name="Kim, Doojin" userId="42beb8f5-9d70-4908-adcf-a3e030d5dafe" providerId="ADAL" clId="{4143F368-D8B1-41FF-BFA8-111F0A59D90A}" dt="2025-05-12T01:28:18.133" v="5958" actId="164"/>
          <ac:grpSpMkLst>
            <pc:docMk/>
            <pc:sldMk cId="1118264563" sldId="1240"/>
            <ac:grpSpMk id="91" creationId="{7A1F1F95-81D7-ED0F-8A7A-86E37A33FA55}"/>
          </ac:grpSpMkLst>
        </pc:grpChg>
        <pc:picChg chg="add mod">
          <ac:chgData name="Kim, Doojin" userId="42beb8f5-9d70-4908-adcf-a3e030d5dafe" providerId="ADAL" clId="{4143F368-D8B1-41FF-BFA8-111F0A59D90A}" dt="2025-05-11T04:10:20.863" v="4944" actId="1038"/>
          <ac:picMkLst>
            <pc:docMk/>
            <pc:sldMk cId="1118264563" sldId="1240"/>
            <ac:picMk id="8" creationId="{93FE8B3B-54DA-E61E-5E32-A311E5B4FFA3}"/>
          </ac:picMkLst>
        </pc:picChg>
        <pc:picChg chg="add mod">
          <ac:chgData name="Kim, Doojin" userId="42beb8f5-9d70-4908-adcf-a3e030d5dafe" providerId="ADAL" clId="{4143F368-D8B1-41FF-BFA8-111F0A59D90A}" dt="2025-05-11T04:10:20.863" v="4944" actId="1038"/>
          <ac:picMkLst>
            <pc:docMk/>
            <pc:sldMk cId="1118264563" sldId="1240"/>
            <ac:picMk id="10" creationId="{DF4A2630-7D11-96FD-B144-DA2FE48F930A}"/>
          </ac:picMkLst>
        </pc:picChg>
        <pc:cxnChg chg="add mod">
          <ac:chgData name="Kim, Doojin" userId="42beb8f5-9d70-4908-adcf-a3e030d5dafe" providerId="ADAL" clId="{4143F368-D8B1-41FF-BFA8-111F0A59D90A}" dt="2025-05-11T04:03:25.810" v="4842" actId="14100"/>
          <ac:cxnSpMkLst>
            <pc:docMk/>
            <pc:sldMk cId="1118264563" sldId="1240"/>
            <ac:cxnSpMk id="12" creationId="{ABA18E27-3C2D-0C2C-E52D-DF8B905AEBD5}"/>
          </ac:cxnSpMkLst>
        </pc:cxnChg>
        <pc:cxnChg chg="add mod">
          <ac:chgData name="Kim, Doojin" userId="42beb8f5-9d70-4908-adcf-a3e030d5dafe" providerId="ADAL" clId="{4143F368-D8B1-41FF-BFA8-111F0A59D90A}" dt="2025-05-11T04:06:32.931" v="4858" actId="1076"/>
          <ac:cxnSpMkLst>
            <pc:docMk/>
            <pc:sldMk cId="1118264563" sldId="1240"/>
            <ac:cxnSpMk id="17" creationId="{CF6E3031-1D7A-B743-5310-3F8D9E2CDA72}"/>
          </ac:cxnSpMkLst>
        </pc:cxnChg>
        <pc:cxnChg chg="add mod">
          <ac:chgData name="Kim, Doojin" userId="42beb8f5-9d70-4908-adcf-a3e030d5dafe" providerId="ADAL" clId="{4143F368-D8B1-41FF-BFA8-111F0A59D90A}" dt="2025-05-11T04:06:39.855" v="4861" actId="1076"/>
          <ac:cxnSpMkLst>
            <pc:docMk/>
            <pc:sldMk cId="1118264563" sldId="1240"/>
            <ac:cxnSpMk id="18" creationId="{9E31AB03-05C9-3E5E-C96C-5AB61329C294}"/>
          </ac:cxnSpMkLst>
        </pc:cxnChg>
        <pc:cxnChg chg="add mod">
          <ac:chgData name="Kim, Doojin" userId="42beb8f5-9d70-4908-adcf-a3e030d5dafe" providerId="ADAL" clId="{4143F368-D8B1-41FF-BFA8-111F0A59D90A}" dt="2025-05-11T04:06:49.731" v="4864" actId="1076"/>
          <ac:cxnSpMkLst>
            <pc:docMk/>
            <pc:sldMk cId="1118264563" sldId="1240"/>
            <ac:cxnSpMk id="20" creationId="{F1348D9F-2004-18D9-521B-7DD3534DD42A}"/>
          </ac:cxnSpMkLst>
        </pc:cxnChg>
        <pc:cxnChg chg="add mod">
          <ac:chgData name="Kim, Doojin" userId="42beb8f5-9d70-4908-adcf-a3e030d5dafe" providerId="ADAL" clId="{4143F368-D8B1-41FF-BFA8-111F0A59D90A}" dt="2025-05-11T04:14:37.680" v="4989" actId="692"/>
          <ac:cxnSpMkLst>
            <pc:docMk/>
            <pc:sldMk cId="1118264563" sldId="1240"/>
            <ac:cxnSpMk id="67" creationId="{F8015019-1B4B-4115-4B6B-A0066B78D889}"/>
          </ac:cxnSpMkLst>
        </pc:cxnChg>
        <pc:cxnChg chg="add mod">
          <ac:chgData name="Kim, Doojin" userId="42beb8f5-9d70-4908-adcf-a3e030d5dafe" providerId="ADAL" clId="{4143F368-D8B1-41FF-BFA8-111F0A59D90A}" dt="2025-05-11T04:15:04.600" v="4993" actId="692"/>
          <ac:cxnSpMkLst>
            <pc:docMk/>
            <pc:sldMk cId="1118264563" sldId="1240"/>
            <ac:cxnSpMk id="68" creationId="{AF070280-861D-AAD0-4E79-CC4A4C4A6F80}"/>
          </ac:cxnSpMkLst>
        </pc:cxnChg>
        <pc:cxnChg chg="add mod">
          <ac:chgData name="Kim, Doojin" userId="42beb8f5-9d70-4908-adcf-a3e030d5dafe" providerId="ADAL" clId="{4143F368-D8B1-41FF-BFA8-111F0A59D90A}" dt="2025-05-12T01:28:03.249" v="5955" actId="164"/>
          <ac:cxnSpMkLst>
            <pc:docMk/>
            <pc:sldMk cId="1118264563" sldId="1240"/>
            <ac:cxnSpMk id="78" creationId="{286DFB84-6CA3-0FCC-134F-2D3A404A8AC3}"/>
          </ac:cxnSpMkLst>
        </pc:cxnChg>
        <pc:cxnChg chg="add mod">
          <ac:chgData name="Kim, Doojin" userId="42beb8f5-9d70-4908-adcf-a3e030d5dafe" providerId="ADAL" clId="{4143F368-D8B1-41FF-BFA8-111F0A59D90A}" dt="2025-05-12T01:28:18.133" v="5958" actId="164"/>
          <ac:cxnSpMkLst>
            <pc:docMk/>
            <pc:sldMk cId="1118264563" sldId="1240"/>
            <ac:cxnSpMk id="81" creationId="{FE081A41-37CC-18A0-CB0F-37DE9A7596AF}"/>
          </ac:cxnSpMkLst>
        </pc:cxnChg>
        <pc:cxnChg chg="add mod">
          <ac:chgData name="Kim, Doojin" userId="42beb8f5-9d70-4908-adcf-a3e030d5dafe" providerId="ADAL" clId="{4143F368-D8B1-41FF-BFA8-111F0A59D90A}" dt="2025-05-12T01:27:40.461" v="5952" actId="164"/>
          <ac:cxnSpMkLst>
            <pc:docMk/>
            <pc:sldMk cId="1118264563" sldId="1240"/>
            <ac:cxnSpMk id="86" creationId="{95AD09C2-419C-C297-BF90-6B30B1C6B3DB}"/>
          </ac:cxnSpMkLst>
        </pc:cxnChg>
      </pc:sldChg>
      <pc:sldChg chg="del">
        <pc:chgData name="Kim, Doojin" userId="42beb8f5-9d70-4908-adcf-a3e030d5dafe" providerId="ADAL" clId="{4143F368-D8B1-41FF-BFA8-111F0A59D90A}" dt="2025-05-09T15:57:45.050" v="372" actId="47"/>
        <pc:sldMkLst>
          <pc:docMk/>
          <pc:sldMk cId="3412383894" sldId="1242"/>
        </pc:sldMkLst>
      </pc:sldChg>
      <pc:sldChg chg="del">
        <pc:chgData name="Kim, Doojin" userId="42beb8f5-9d70-4908-adcf-a3e030d5dafe" providerId="ADAL" clId="{4143F368-D8B1-41FF-BFA8-111F0A59D90A}" dt="2025-05-09T16:29:27.390" v="443" actId="47"/>
        <pc:sldMkLst>
          <pc:docMk/>
          <pc:sldMk cId="1373388187" sldId="1243"/>
        </pc:sldMkLst>
      </pc:sldChg>
      <pc:sldChg chg="modSp del">
        <pc:chgData name="Kim, Doojin" userId="42beb8f5-9d70-4908-adcf-a3e030d5dafe" providerId="ADAL" clId="{4143F368-D8B1-41FF-BFA8-111F0A59D90A}" dt="2025-05-12T00:59:42.482" v="5573" actId="47"/>
        <pc:sldMkLst>
          <pc:docMk/>
          <pc:sldMk cId="2526142557" sldId="1244"/>
        </pc:sldMkLst>
      </pc:sldChg>
      <pc:sldChg chg="addSp delSp modSp mod ord modAnim">
        <pc:chgData name="Kim, Doojin" userId="42beb8f5-9d70-4908-adcf-a3e030d5dafe" providerId="ADAL" clId="{4143F368-D8B1-41FF-BFA8-111F0A59D90A}" dt="2025-05-10T20:05:48.320" v="3956" actId="20577"/>
        <pc:sldMkLst>
          <pc:docMk/>
          <pc:sldMk cId="1146346630" sldId="1245"/>
        </pc:sldMkLst>
        <pc:spChg chg="mod">
          <ac:chgData name="Kim, Doojin" userId="42beb8f5-9d70-4908-adcf-a3e030d5dafe" providerId="ADAL" clId="{4143F368-D8B1-41FF-BFA8-111F0A59D90A}" dt="2025-05-10T20:05:48.320" v="3956" actId="20577"/>
          <ac:spMkLst>
            <pc:docMk/>
            <pc:sldMk cId="1146346630" sldId="1245"/>
            <ac:spMk id="2" creationId="{BC4C126F-9F7C-7213-F265-4FC577CBBE81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1146346630" sldId="1245"/>
            <ac:spMk id="3" creationId="{880F9FF1-47D4-268F-11AB-98085AA37979}"/>
          </ac:spMkLst>
        </pc:spChg>
        <pc:picChg chg="add mod">
          <ac:chgData name="Kim, Doojin" userId="42beb8f5-9d70-4908-adcf-a3e030d5dafe" providerId="ADAL" clId="{4143F368-D8B1-41FF-BFA8-111F0A59D90A}" dt="2025-05-09T19:27:29.949" v="2048" actId="1036"/>
          <ac:picMkLst>
            <pc:docMk/>
            <pc:sldMk cId="1146346630" sldId="1245"/>
            <ac:picMk id="6" creationId="{2781D0D5-9401-116C-4FF6-10AF993EB790}"/>
          </ac:picMkLst>
        </pc:picChg>
      </pc:sldChg>
      <pc:sldChg chg="modSp del">
        <pc:chgData name="Kim, Doojin" userId="42beb8f5-9d70-4908-adcf-a3e030d5dafe" providerId="ADAL" clId="{4143F368-D8B1-41FF-BFA8-111F0A59D90A}" dt="2025-05-12T01:00:14.984" v="5583" actId="47"/>
        <pc:sldMkLst>
          <pc:docMk/>
          <pc:sldMk cId="1208824676" sldId="1246"/>
        </pc:sldMkLst>
      </pc:sldChg>
      <pc:sldChg chg="addSp delSp modSp mod ord">
        <pc:chgData name="Kim, Doojin" userId="42beb8f5-9d70-4908-adcf-a3e030d5dafe" providerId="ADAL" clId="{4143F368-D8B1-41FF-BFA8-111F0A59D90A}" dt="2025-05-13T05:41:15.038" v="7149" actId="1035"/>
        <pc:sldMkLst>
          <pc:docMk/>
          <pc:sldMk cId="2200168823" sldId="1247"/>
        </pc:sldMkLst>
        <pc:spChg chg="mod">
          <ac:chgData name="Kim, Doojin" userId="42beb8f5-9d70-4908-adcf-a3e030d5dafe" providerId="ADAL" clId="{4143F368-D8B1-41FF-BFA8-111F0A59D90A}" dt="2025-05-09T16:30:24.765" v="457" actId="20577"/>
          <ac:spMkLst>
            <pc:docMk/>
            <pc:sldMk cId="2200168823" sldId="1247"/>
            <ac:spMk id="2" creationId="{66F6C653-5396-D82D-0FFE-1002FDD7D622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2200168823" sldId="1247"/>
            <ac:spMk id="3" creationId="{7D18F419-F471-015B-6C1C-F15781032EF1}"/>
          </ac:spMkLst>
        </pc:spChg>
        <pc:spChg chg="add mod">
          <ac:chgData name="Kim, Doojin" userId="42beb8f5-9d70-4908-adcf-a3e030d5dafe" providerId="ADAL" clId="{4143F368-D8B1-41FF-BFA8-111F0A59D90A}" dt="2025-05-13T05:41:15.038" v="7149" actId="1035"/>
          <ac:spMkLst>
            <pc:docMk/>
            <pc:sldMk cId="2200168823" sldId="1247"/>
            <ac:spMk id="4" creationId="{3192AAC8-FD6B-C5E1-3DFC-45F1D94F5AD9}"/>
          </ac:spMkLst>
        </pc:spChg>
        <pc:spChg chg="add mod">
          <ac:chgData name="Kim, Doojin" userId="42beb8f5-9d70-4908-adcf-a3e030d5dafe" providerId="ADAL" clId="{4143F368-D8B1-41FF-BFA8-111F0A59D90A}" dt="2025-05-13T05:41:15.038" v="7149" actId="1035"/>
          <ac:spMkLst>
            <pc:docMk/>
            <pc:sldMk cId="2200168823" sldId="1247"/>
            <ac:spMk id="5" creationId="{4E04D50B-D34B-2703-5792-2D322BE04BEA}"/>
          </ac:spMkLst>
        </pc:spChg>
      </pc:sldChg>
      <pc:sldChg chg="modSp del">
        <pc:chgData name="Kim, Doojin" userId="42beb8f5-9d70-4908-adcf-a3e030d5dafe" providerId="ADAL" clId="{4143F368-D8B1-41FF-BFA8-111F0A59D90A}" dt="2025-05-12T01:00:10.158" v="5579" actId="47"/>
        <pc:sldMkLst>
          <pc:docMk/>
          <pc:sldMk cId="3342277880" sldId="1248"/>
        </pc:sldMkLst>
      </pc:sldChg>
      <pc:sldChg chg="modSp del">
        <pc:chgData name="Kim, Doojin" userId="42beb8f5-9d70-4908-adcf-a3e030d5dafe" providerId="ADAL" clId="{4143F368-D8B1-41FF-BFA8-111F0A59D90A}" dt="2025-05-12T01:00:11.535" v="5580" actId="47"/>
        <pc:sldMkLst>
          <pc:docMk/>
          <pc:sldMk cId="3040972817" sldId="1249"/>
        </pc:sldMkLst>
      </pc:sldChg>
      <pc:sldChg chg="modSp del">
        <pc:chgData name="Kim, Doojin" userId="42beb8f5-9d70-4908-adcf-a3e030d5dafe" providerId="ADAL" clId="{4143F368-D8B1-41FF-BFA8-111F0A59D90A}" dt="2025-05-12T01:00:12.765" v="5581" actId="47"/>
        <pc:sldMkLst>
          <pc:docMk/>
          <pc:sldMk cId="437985" sldId="1250"/>
        </pc:sldMkLst>
      </pc:sldChg>
      <pc:sldChg chg="modSp del">
        <pc:chgData name="Kim, Doojin" userId="42beb8f5-9d70-4908-adcf-a3e030d5dafe" providerId="ADAL" clId="{4143F368-D8B1-41FF-BFA8-111F0A59D90A}" dt="2025-05-12T01:00:13.992" v="5582" actId="47"/>
        <pc:sldMkLst>
          <pc:docMk/>
          <pc:sldMk cId="520392392" sldId="1251"/>
        </pc:sldMkLst>
      </pc:sldChg>
      <pc:sldChg chg="modSp del">
        <pc:chgData name="Kim, Doojin" userId="42beb8f5-9d70-4908-adcf-a3e030d5dafe" providerId="ADAL" clId="{4143F368-D8B1-41FF-BFA8-111F0A59D90A}" dt="2025-05-12T01:00:16.039" v="5584" actId="47"/>
        <pc:sldMkLst>
          <pc:docMk/>
          <pc:sldMk cId="3724237698" sldId="1252"/>
        </pc:sldMkLst>
      </pc:sldChg>
      <pc:sldChg chg="addSp delSp modSp mod">
        <pc:chgData name="Kim, Doojin" userId="42beb8f5-9d70-4908-adcf-a3e030d5dafe" providerId="ADAL" clId="{4143F368-D8B1-41FF-BFA8-111F0A59D90A}" dt="2025-05-10T18:48:04.727" v="3345" actId="20577"/>
        <pc:sldMkLst>
          <pc:docMk/>
          <pc:sldMk cId="1952246352" sldId="1253"/>
        </pc:sldMkLst>
        <pc:spChg chg="mod">
          <ac:chgData name="Kim, Doojin" userId="42beb8f5-9d70-4908-adcf-a3e030d5dafe" providerId="ADAL" clId="{4143F368-D8B1-41FF-BFA8-111F0A59D90A}" dt="2025-05-09T15:35:33.209" v="170" actId="20577"/>
          <ac:spMkLst>
            <pc:docMk/>
            <pc:sldMk cId="1952246352" sldId="1253"/>
            <ac:spMk id="2" creationId="{375C3060-4D19-DADB-D828-17F924C53A02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1952246352" sldId="1253"/>
            <ac:spMk id="3" creationId="{00AE229A-86DB-AC1E-63A3-326D761F0EDA}"/>
          </ac:spMkLst>
        </pc:spChg>
        <pc:spChg chg="add mod">
          <ac:chgData name="Kim, Doojin" userId="42beb8f5-9d70-4908-adcf-a3e030d5dafe" providerId="ADAL" clId="{4143F368-D8B1-41FF-BFA8-111F0A59D90A}" dt="2025-05-10T18:48:04.727" v="3345" actId="20577"/>
          <ac:spMkLst>
            <pc:docMk/>
            <pc:sldMk cId="1952246352" sldId="1253"/>
            <ac:spMk id="9" creationId="{FF2BBE2E-C670-7D10-5A66-2CA1C4DB2714}"/>
          </ac:spMkLst>
        </pc:spChg>
        <pc:picChg chg="add mod">
          <ac:chgData name="Kim, Doojin" userId="42beb8f5-9d70-4908-adcf-a3e030d5dafe" providerId="ADAL" clId="{4143F368-D8B1-41FF-BFA8-111F0A59D90A}" dt="2025-05-09T17:02:49.019" v="618" actId="1036"/>
          <ac:picMkLst>
            <pc:docMk/>
            <pc:sldMk cId="1952246352" sldId="1253"/>
            <ac:picMk id="6" creationId="{333DD005-51F8-106C-6898-CEE2F39B12AB}"/>
          </ac:picMkLst>
        </pc:picChg>
        <pc:picChg chg="add mod">
          <ac:chgData name="Kim, Doojin" userId="42beb8f5-9d70-4908-adcf-a3e030d5dafe" providerId="ADAL" clId="{4143F368-D8B1-41FF-BFA8-111F0A59D90A}" dt="2025-05-09T17:04:41.627" v="623" actId="14100"/>
          <ac:picMkLst>
            <pc:docMk/>
            <pc:sldMk cId="1952246352" sldId="1253"/>
            <ac:picMk id="8" creationId="{F164F256-E634-7D75-7EBF-652C6E4642F8}"/>
          </ac:picMkLst>
        </pc:picChg>
      </pc:sldChg>
      <pc:sldChg chg="modSp del">
        <pc:chgData name="Kim, Doojin" userId="42beb8f5-9d70-4908-adcf-a3e030d5dafe" providerId="ADAL" clId="{4143F368-D8B1-41FF-BFA8-111F0A59D90A}" dt="2025-05-12T01:00:09.325" v="5578" actId="47"/>
        <pc:sldMkLst>
          <pc:docMk/>
          <pc:sldMk cId="264092202" sldId="1254"/>
        </pc:sldMkLst>
      </pc:sldChg>
      <pc:sldChg chg="del">
        <pc:chgData name="Kim, Doojin" userId="42beb8f5-9d70-4908-adcf-a3e030d5dafe" providerId="ADAL" clId="{4143F368-D8B1-41FF-BFA8-111F0A59D90A}" dt="2025-05-09T15:59:05.320" v="374" actId="47"/>
        <pc:sldMkLst>
          <pc:docMk/>
          <pc:sldMk cId="1131575136" sldId="1255"/>
        </pc:sldMkLst>
      </pc:sldChg>
      <pc:sldChg chg="addSp delSp modSp mod ord">
        <pc:chgData name="Kim, Doojin" userId="42beb8f5-9d70-4908-adcf-a3e030d5dafe" providerId="ADAL" clId="{4143F368-D8B1-41FF-BFA8-111F0A59D90A}" dt="2025-05-09T19:33:32.658" v="2073" actId="14100"/>
        <pc:sldMkLst>
          <pc:docMk/>
          <pc:sldMk cId="930781333" sldId="1256"/>
        </pc:sldMkLst>
        <pc:spChg chg="mod">
          <ac:chgData name="Kim, Doojin" userId="42beb8f5-9d70-4908-adcf-a3e030d5dafe" providerId="ADAL" clId="{4143F368-D8B1-41FF-BFA8-111F0A59D90A}" dt="2025-05-09T15:59:46.870" v="390" actId="20577"/>
          <ac:spMkLst>
            <pc:docMk/>
            <pc:sldMk cId="930781333" sldId="1256"/>
            <ac:spMk id="2" creationId="{8C197192-22E6-D7D5-977C-277958527567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930781333" sldId="1256"/>
            <ac:spMk id="3" creationId="{DB4F5E5A-010F-04E2-2CD2-C9D75707BA9F}"/>
          </ac:spMkLst>
        </pc:spChg>
        <pc:spChg chg="add mod">
          <ac:chgData name="Kim, Doojin" userId="42beb8f5-9d70-4908-adcf-a3e030d5dafe" providerId="ADAL" clId="{4143F368-D8B1-41FF-BFA8-111F0A59D90A}" dt="2025-05-09T19:33:04.418" v="2067" actId="14100"/>
          <ac:spMkLst>
            <pc:docMk/>
            <pc:sldMk cId="930781333" sldId="1256"/>
            <ac:spMk id="38" creationId="{0C30E758-045C-FFBB-3C2A-9745680DA027}"/>
          </ac:spMkLst>
        </pc:spChg>
        <pc:spChg chg="add mod">
          <ac:chgData name="Kim, Doojin" userId="42beb8f5-9d70-4908-adcf-a3e030d5dafe" providerId="ADAL" clId="{4143F368-D8B1-41FF-BFA8-111F0A59D90A}" dt="2025-05-09T19:33:32.658" v="2073" actId="14100"/>
          <ac:spMkLst>
            <pc:docMk/>
            <pc:sldMk cId="930781333" sldId="1256"/>
            <ac:spMk id="40" creationId="{A6B0EB57-12DF-990C-1B80-9C2F232587A6}"/>
          </ac:spMkLst>
        </pc:spChg>
        <pc:picChg chg="add mod">
          <ac:chgData name="Kim, Doojin" userId="42beb8f5-9d70-4908-adcf-a3e030d5dafe" providerId="ADAL" clId="{4143F368-D8B1-41FF-BFA8-111F0A59D90A}" dt="2025-05-09T19:31:12.878" v="2056" actId="1036"/>
          <ac:picMkLst>
            <pc:docMk/>
            <pc:sldMk cId="930781333" sldId="1256"/>
            <ac:picMk id="33" creationId="{CC94FEC0-15C1-2B62-0F32-0D5386AB1313}"/>
          </ac:picMkLst>
        </pc:picChg>
        <pc:picChg chg="add mod">
          <ac:chgData name="Kim, Doojin" userId="42beb8f5-9d70-4908-adcf-a3e030d5dafe" providerId="ADAL" clId="{4143F368-D8B1-41FF-BFA8-111F0A59D90A}" dt="2025-05-09T19:32:04.066" v="2060" actId="14100"/>
          <ac:picMkLst>
            <pc:docMk/>
            <pc:sldMk cId="930781333" sldId="1256"/>
            <ac:picMk id="36" creationId="{DFD802C9-A195-3B01-AFE1-C86545A46372}"/>
          </ac:picMkLst>
        </pc:picChg>
      </pc:sldChg>
      <pc:sldChg chg="del">
        <pc:chgData name="Kim, Doojin" userId="42beb8f5-9d70-4908-adcf-a3e030d5dafe" providerId="ADAL" clId="{4143F368-D8B1-41FF-BFA8-111F0A59D90A}" dt="2025-05-09T16:29:34.416" v="444" actId="47"/>
        <pc:sldMkLst>
          <pc:docMk/>
          <pc:sldMk cId="432162503" sldId="1257"/>
        </pc:sldMkLst>
      </pc:sldChg>
      <pc:sldChg chg="addSp delSp modSp mod ord">
        <pc:chgData name="Kim, Doojin" userId="42beb8f5-9d70-4908-adcf-a3e030d5dafe" providerId="ADAL" clId="{4143F368-D8B1-41FF-BFA8-111F0A59D90A}" dt="2025-05-09T19:32:24.218" v="2061"/>
        <pc:sldMkLst>
          <pc:docMk/>
          <pc:sldMk cId="1903003844" sldId="1258"/>
        </pc:sldMkLst>
        <pc:spChg chg="mod">
          <ac:chgData name="Kim, Doojin" userId="42beb8f5-9d70-4908-adcf-a3e030d5dafe" providerId="ADAL" clId="{4143F368-D8B1-41FF-BFA8-111F0A59D90A}" dt="2025-05-09T16:25:30.745" v="441" actId="20577"/>
          <ac:spMkLst>
            <pc:docMk/>
            <pc:sldMk cId="1903003844" sldId="1258"/>
            <ac:spMk id="2" creationId="{E8745ADC-BE15-E3AA-14B0-A434B15240DC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1903003844" sldId="1258"/>
            <ac:spMk id="3" creationId="{56C87CC9-17BF-3E72-8A5F-7275C30825DB}"/>
          </ac:spMkLst>
        </pc:spChg>
        <pc:picChg chg="add mod">
          <ac:chgData name="Kim, Doojin" userId="42beb8f5-9d70-4908-adcf-a3e030d5dafe" providerId="ADAL" clId="{4143F368-D8B1-41FF-BFA8-111F0A59D90A}" dt="2025-05-09T19:32:24.218" v="2061"/>
          <ac:picMkLst>
            <pc:docMk/>
            <pc:sldMk cId="1903003844" sldId="1258"/>
            <ac:picMk id="9" creationId="{49C54202-3D99-FF2A-851F-77BF5B77C2E0}"/>
          </ac:picMkLst>
        </pc:picChg>
        <pc:picChg chg="add mod">
          <ac:chgData name="Kim, Doojin" userId="42beb8f5-9d70-4908-adcf-a3e030d5dafe" providerId="ADAL" clId="{4143F368-D8B1-41FF-BFA8-111F0A59D90A}" dt="2025-05-09T19:32:24.218" v="2061"/>
          <ac:picMkLst>
            <pc:docMk/>
            <pc:sldMk cId="1903003844" sldId="1258"/>
            <ac:picMk id="13" creationId="{DF8294DC-6AFB-A6D9-275F-45784938C09D}"/>
          </ac:picMkLst>
        </pc:picChg>
      </pc:sldChg>
      <pc:sldChg chg="addSp modSp mod ord">
        <pc:chgData name="Kim, Doojin" userId="42beb8f5-9d70-4908-adcf-a3e030d5dafe" providerId="ADAL" clId="{4143F368-D8B1-41FF-BFA8-111F0A59D90A}" dt="2025-05-14T04:21:17.249" v="7589" actId="1035"/>
        <pc:sldMkLst>
          <pc:docMk/>
          <pc:sldMk cId="3076714256" sldId="1259"/>
        </pc:sldMkLst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3076714256" sldId="1259"/>
            <ac:spMk id="2" creationId="{6480643A-2F1F-0DF7-92B6-CDFF13691FAE}"/>
          </ac:spMkLst>
        </pc:spChg>
        <pc:spChg chg="mod">
          <ac:chgData name="Kim, Doojin" userId="42beb8f5-9d70-4908-adcf-a3e030d5dafe" providerId="ADAL" clId="{4143F368-D8B1-41FF-BFA8-111F0A59D90A}" dt="2025-05-09T15:34:50.515" v="131"/>
          <ac:spMkLst>
            <pc:docMk/>
            <pc:sldMk cId="3076714256" sldId="1259"/>
            <ac:spMk id="3" creationId="{0E648B1C-72AF-72E4-F413-5867AE15DFB9}"/>
          </ac:spMkLst>
        </pc:spChg>
        <pc:spChg chg="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4" creationId="{3257728B-2DB3-68D8-C261-FC47C5CBF0B3}"/>
          </ac:spMkLst>
        </pc:spChg>
        <pc:spChg chg="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8" creationId="{A759E5E0-5BD3-5DAB-0AAC-1284BE2C7DBD}"/>
          </ac:spMkLst>
        </pc:spChg>
        <pc:spChg chg="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10" creationId="{2DC02AB3-A16C-8E53-C1E0-8A76F8CBCC69}"/>
          </ac:spMkLst>
        </pc:spChg>
        <pc:spChg chg="add 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12" creationId="{CA53D15E-7145-2F18-432B-A3860CCEEEDB}"/>
          </ac:spMkLst>
        </pc:spChg>
        <pc:spChg chg="add mod">
          <ac:chgData name="Kim, Doojin" userId="42beb8f5-9d70-4908-adcf-a3e030d5dafe" providerId="ADAL" clId="{4143F368-D8B1-41FF-BFA8-111F0A59D90A}" dt="2025-05-12T01:19:52.655" v="5809" actId="1036"/>
          <ac:spMkLst>
            <pc:docMk/>
            <pc:sldMk cId="3076714256" sldId="1259"/>
            <ac:spMk id="13" creationId="{3008B3E5-76E4-5A0F-AC47-7916CC3E58E4}"/>
          </ac:spMkLst>
        </pc:spChg>
        <pc:spChg chg="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16" creationId="{3ED59B34-C96B-F41A-64BA-4FA449AB15C7}"/>
          </ac:spMkLst>
        </pc:spChg>
        <pc:spChg chg="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17" creationId="{5138F8AB-8679-5AFF-4315-A73ACBEA6275}"/>
          </ac:spMkLst>
        </pc:spChg>
        <pc:spChg chg="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19" creationId="{0BB0829E-64D7-ED77-AB25-6A1F79DA99B1}"/>
          </ac:spMkLst>
        </pc:spChg>
        <pc:spChg chg="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20" creationId="{9BB5195B-04CE-9B6A-5D05-0609ADC22FCA}"/>
          </ac:spMkLst>
        </pc:spChg>
        <pc:spChg chg="mod">
          <ac:chgData name="Kim, Doojin" userId="42beb8f5-9d70-4908-adcf-a3e030d5dafe" providerId="ADAL" clId="{4143F368-D8B1-41FF-BFA8-111F0A59D90A}" dt="2025-05-12T01:20:45.828" v="5818" actId="1037"/>
          <ac:spMkLst>
            <pc:docMk/>
            <pc:sldMk cId="3076714256" sldId="1259"/>
            <ac:spMk id="21" creationId="{CADC0570-7D3A-3997-DC6D-43B1FEF2FCCA}"/>
          </ac:spMkLst>
        </pc:spChg>
        <pc:spChg chg="add 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22" creationId="{535D2C7C-E8C4-152A-FCEB-33B72B619919}"/>
          </ac:spMkLst>
        </pc:spChg>
        <pc:spChg chg="add mod">
          <ac:chgData name="Kim, Doojin" userId="42beb8f5-9d70-4908-adcf-a3e030d5dafe" providerId="ADAL" clId="{4143F368-D8B1-41FF-BFA8-111F0A59D90A}" dt="2025-05-12T01:19:52.655" v="5809" actId="1036"/>
          <ac:spMkLst>
            <pc:docMk/>
            <pc:sldMk cId="3076714256" sldId="1259"/>
            <ac:spMk id="27" creationId="{CAFC5DEF-3A8A-6E78-2345-8F9BCC2B226F}"/>
          </ac:spMkLst>
        </pc:spChg>
        <pc:spChg chg="add mod">
          <ac:chgData name="Kim, Doojin" userId="42beb8f5-9d70-4908-adcf-a3e030d5dafe" providerId="ADAL" clId="{4143F368-D8B1-41FF-BFA8-111F0A59D90A}" dt="2025-05-14T04:21:17.249" v="7589" actId="1035"/>
          <ac:spMkLst>
            <pc:docMk/>
            <pc:sldMk cId="3076714256" sldId="1259"/>
            <ac:spMk id="28" creationId="{B4F00E8F-2CD4-C6A5-BA95-E9F597BE9B3A}"/>
          </ac:spMkLst>
        </pc:spChg>
      </pc:sldChg>
      <pc:sldChg chg="addSp delSp modSp new mod">
        <pc:chgData name="Kim, Doojin" userId="42beb8f5-9d70-4908-adcf-a3e030d5dafe" providerId="ADAL" clId="{4143F368-D8B1-41FF-BFA8-111F0A59D90A}" dt="2025-05-14T03:39:10.604" v="7206" actId="9405"/>
        <pc:sldMkLst>
          <pc:docMk/>
          <pc:sldMk cId="537453095" sldId="1260"/>
        </pc:sldMkLst>
        <pc:spChg chg="mod">
          <ac:chgData name="Kim, Doojin" userId="42beb8f5-9d70-4908-adcf-a3e030d5dafe" providerId="ADAL" clId="{4143F368-D8B1-41FF-BFA8-111F0A59D90A}" dt="2025-05-13T19:41:03.230" v="7202" actId="20577"/>
          <ac:spMkLst>
            <pc:docMk/>
            <pc:sldMk cId="537453095" sldId="1260"/>
            <ac:spMk id="2" creationId="{0FDCC6C5-704E-9543-429E-E2D48F1B478F}"/>
          </ac:spMkLst>
        </pc:spChg>
        <pc:spChg chg="add 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5" creationId="{7AC7EA15-B9D2-59B3-DF05-07995985D102}"/>
          </ac:spMkLst>
        </pc:spChg>
        <pc:spChg chg="add mod">
          <ac:chgData name="Kim, Doojin" userId="42beb8f5-9d70-4908-adcf-a3e030d5dafe" providerId="ADAL" clId="{4143F368-D8B1-41FF-BFA8-111F0A59D90A}" dt="2025-05-10T01:04:32.995" v="2668" actId="1038"/>
          <ac:spMkLst>
            <pc:docMk/>
            <pc:sldMk cId="537453095" sldId="1260"/>
            <ac:spMk id="9" creationId="{ABAD423C-1D56-83C8-E68B-F01DF7909ABA}"/>
          </ac:spMkLst>
        </pc:spChg>
        <pc:spChg chg="add 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10" creationId="{DBCC7156-D5B8-333F-3F9D-6552E3390801}"/>
          </ac:spMkLst>
        </pc:spChg>
        <pc:spChg chg="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12" creationId="{0A789446-7956-54B3-5494-B5FD11E65F0C}"/>
          </ac:spMkLst>
        </pc:spChg>
        <pc:spChg chg="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13" creationId="{85550666-B744-371D-851A-963F2AB083E2}"/>
          </ac:spMkLst>
        </pc:spChg>
        <pc:spChg chg="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15" creationId="{493751B5-5EFE-E956-A035-DFF233E9443C}"/>
          </ac:spMkLst>
        </pc:spChg>
        <pc:spChg chg="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16" creationId="{59056A50-23CE-E721-29FF-B4C2130A9686}"/>
          </ac:spMkLst>
        </pc:spChg>
        <pc:spChg chg="add 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53" creationId="{F32C720D-3C29-BB81-87FE-8C1EAA61573D}"/>
          </ac:spMkLst>
        </pc:spChg>
        <pc:spChg chg="add 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54" creationId="{D19AEA60-A559-1DDD-00BA-89338B931AA2}"/>
          </ac:spMkLst>
        </pc:spChg>
        <pc:spChg chg="add mod">
          <ac:chgData name="Kim, Doojin" userId="42beb8f5-9d70-4908-adcf-a3e030d5dafe" providerId="ADAL" clId="{4143F368-D8B1-41FF-BFA8-111F0A59D90A}" dt="2025-05-10T01:11:40.283" v="2784" actId="1037"/>
          <ac:spMkLst>
            <pc:docMk/>
            <pc:sldMk cId="537453095" sldId="1260"/>
            <ac:spMk id="55" creationId="{512DAE57-2E50-C70E-34FF-64D73C7691B3}"/>
          </ac:spMkLst>
        </pc:spChg>
        <pc:spChg chg="add mod">
          <ac:chgData name="Kim, Doojin" userId="42beb8f5-9d70-4908-adcf-a3e030d5dafe" providerId="ADAL" clId="{4143F368-D8B1-41FF-BFA8-111F0A59D90A}" dt="2025-05-10T01:12:00.553" v="2787" actId="207"/>
          <ac:spMkLst>
            <pc:docMk/>
            <pc:sldMk cId="537453095" sldId="1260"/>
            <ac:spMk id="56" creationId="{5A7663B9-8A64-C670-CD8F-317CB7C405AD}"/>
          </ac:spMkLst>
        </pc:spChg>
        <pc:spChg chg="add mod">
          <ac:chgData name="Kim, Doojin" userId="42beb8f5-9d70-4908-adcf-a3e030d5dafe" providerId="ADAL" clId="{4143F368-D8B1-41FF-BFA8-111F0A59D90A}" dt="2025-05-10T01:14:38.311" v="2819" actId="692"/>
          <ac:spMkLst>
            <pc:docMk/>
            <pc:sldMk cId="537453095" sldId="1260"/>
            <ac:spMk id="58" creationId="{07E6E6A6-CEED-88B7-4391-2BCB916418AE}"/>
          </ac:spMkLst>
        </pc:spChg>
        <pc:spChg chg="add mod">
          <ac:chgData name="Kim, Doojin" userId="42beb8f5-9d70-4908-adcf-a3e030d5dafe" providerId="ADAL" clId="{4143F368-D8B1-41FF-BFA8-111F0A59D90A}" dt="2025-05-10T01:12:39.614" v="2790" actId="1038"/>
          <ac:spMkLst>
            <pc:docMk/>
            <pc:sldMk cId="537453095" sldId="1260"/>
            <ac:spMk id="60" creationId="{9A83E660-B013-116E-F526-7C5732BA946B}"/>
          </ac:spMkLst>
        </pc:spChg>
        <pc:spChg chg="add mod">
          <ac:chgData name="Kim, Doojin" userId="42beb8f5-9d70-4908-adcf-a3e030d5dafe" providerId="ADAL" clId="{4143F368-D8B1-41FF-BFA8-111F0A59D90A}" dt="2025-05-10T01:12:39.614" v="2790" actId="1038"/>
          <ac:spMkLst>
            <pc:docMk/>
            <pc:sldMk cId="537453095" sldId="1260"/>
            <ac:spMk id="61" creationId="{E5CB5238-D000-1475-A23E-1CC86B55B1F1}"/>
          </ac:spMkLst>
        </pc:spChg>
        <pc:spChg chg="mod">
          <ac:chgData name="Kim, Doojin" userId="42beb8f5-9d70-4908-adcf-a3e030d5dafe" providerId="ADAL" clId="{4143F368-D8B1-41FF-BFA8-111F0A59D90A}" dt="2025-05-10T01:12:39.614" v="2790" actId="1038"/>
          <ac:spMkLst>
            <pc:docMk/>
            <pc:sldMk cId="537453095" sldId="1260"/>
            <ac:spMk id="63" creationId="{55E582F5-7B70-47DB-7F2E-C50B142F3F2E}"/>
          </ac:spMkLst>
        </pc:spChg>
        <pc:spChg chg="mod">
          <ac:chgData name="Kim, Doojin" userId="42beb8f5-9d70-4908-adcf-a3e030d5dafe" providerId="ADAL" clId="{4143F368-D8B1-41FF-BFA8-111F0A59D90A}" dt="2025-05-10T01:12:39.614" v="2790" actId="1038"/>
          <ac:spMkLst>
            <pc:docMk/>
            <pc:sldMk cId="537453095" sldId="1260"/>
            <ac:spMk id="66" creationId="{A6532D6F-6BBB-0D54-B357-6F8C4E485990}"/>
          </ac:spMkLst>
        </pc:spChg>
        <pc:spChg chg="mod">
          <ac:chgData name="Kim, Doojin" userId="42beb8f5-9d70-4908-adcf-a3e030d5dafe" providerId="ADAL" clId="{4143F368-D8B1-41FF-BFA8-111F0A59D90A}" dt="2025-05-10T01:12:39.614" v="2790" actId="1038"/>
          <ac:spMkLst>
            <pc:docMk/>
            <pc:sldMk cId="537453095" sldId="1260"/>
            <ac:spMk id="67" creationId="{CDCE2358-4F8B-C98C-DFD0-07C6598B76CB}"/>
          </ac:spMkLst>
        </pc:spChg>
        <pc:spChg chg="add mod">
          <ac:chgData name="Kim, Doojin" userId="42beb8f5-9d70-4908-adcf-a3e030d5dafe" providerId="ADAL" clId="{4143F368-D8B1-41FF-BFA8-111F0A59D90A}" dt="2025-05-10T01:12:39.614" v="2790" actId="1038"/>
          <ac:spMkLst>
            <pc:docMk/>
            <pc:sldMk cId="537453095" sldId="1260"/>
            <ac:spMk id="73" creationId="{2A9FB7F2-462F-AD25-0A70-0A051AA5C57C}"/>
          </ac:spMkLst>
        </pc:spChg>
        <pc:spChg chg="add mod">
          <ac:chgData name="Kim, Doojin" userId="42beb8f5-9d70-4908-adcf-a3e030d5dafe" providerId="ADAL" clId="{4143F368-D8B1-41FF-BFA8-111F0A59D90A}" dt="2025-05-10T01:12:39.614" v="2790" actId="1038"/>
          <ac:spMkLst>
            <pc:docMk/>
            <pc:sldMk cId="537453095" sldId="1260"/>
            <ac:spMk id="74" creationId="{8F29BF5E-368B-08A2-A36F-242787F0CFB2}"/>
          </ac:spMkLst>
        </pc:spChg>
        <pc:spChg chg="add mod">
          <ac:chgData name="Kim, Doojin" userId="42beb8f5-9d70-4908-adcf-a3e030d5dafe" providerId="ADAL" clId="{4143F368-D8B1-41FF-BFA8-111F0A59D90A}" dt="2025-05-10T01:12:45.541" v="2791" actId="20577"/>
          <ac:spMkLst>
            <pc:docMk/>
            <pc:sldMk cId="537453095" sldId="1260"/>
            <ac:spMk id="75" creationId="{88B1C843-4782-D813-6AD4-BD4EED9F4D22}"/>
          </ac:spMkLst>
        </pc:spChg>
        <pc:spChg chg="add mod">
          <ac:chgData name="Kim, Doojin" userId="42beb8f5-9d70-4908-adcf-a3e030d5dafe" providerId="ADAL" clId="{4143F368-D8B1-41FF-BFA8-111F0A59D90A}" dt="2025-05-10T01:13:12.812" v="2803" actId="207"/>
          <ac:spMkLst>
            <pc:docMk/>
            <pc:sldMk cId="537453095" sldId="1260"/>
            <ac:spMk id="76" creationId="{A96F3D04-206E-C1F3-B674-9215A2BCDEC8}"/>
          </ac:spMkLst>
        </pc:spChg>
        <pc:spChg chg="add mod">
          <ac:chgData name="Kim, Doojin" userId="42beb8f5-9d70-4908-adcf-a3e030d5dafe" providerId="ADAL" clId="{4143F368-D8B1-41FF-BFA8-111F0A59D90A}" dt="2025-05-10T01:15:42.728" v="2843" actId="122"/>
          <ac:spMkLst>
            <pc:docMk/>
            <pc:sldMk cId="537453095" sldId="1260"/>
            <ac:spMk id="84" creationId="{CECE0810-FBA6-4425-4AC6-D0E86858B75F}"/>
          </ac:spMkLst>
        </pc:spChg>
        <pc:spChg chg="add mod">
          <ac:chgData name="Kim, Doojin" userId="42beb8f5-9d70-4908-adcf-a3e030d5dafe" providerId="ADAL" clId="{4143F368-D8B1-41FF-BFA8-111F0A59D90A}" dt="2025-05-10T01:15:55.419" v="2847" actId="20577"/>
          <ac:spMkLst>
            <pc:docMk/>
            <pc:sldMk cId="537453095" sldId="1260"/>
            <ac:spMk id="85" creationId="{43809531-9AD2-A188-E39E-650291582F92}"/>
          </ac:spMkLst>
        </pc:spChg>
        <pc:spChg chg="add mod">
          <ac:chgData name="Kim, Doojin" userId="42beb8f5-9d70-4908-adcf-a3e030d5dafe" providerId="ADAL" clId="{4143F368-D8B1-41FF-BFA8-111F0A59D90A}" dt="2025-05-10T01:16:43.149" v="2852" actId="16959"/>
          <ac:spMkLst>
            <pc:docMk/>
            <pc:sldMk cId="537453095" sldId="1260"/>
            <ac:spMk id="86" creationId="{712D32A3-8E1C-C6AB-4AC2-DE8F8A09113B}"/>
          </ac:spMkLst>
        </pc:spChg>
        <pc:grpChg chg="add mod">
          <ac:chgData name="Kim, Doojin" userId="42beb8f5-9d70-4908-adcf-a3e030d5dafe" providerId="ADAL" clId="{4143F368-D8B1-41FF-BFA8-111F0A59D90A}" dt="2025-05-10T00:53:47.501" v="2546" actId="1076"/>
          <ac:grpSpMkLst>
            <pc:docMk/>
            <pc:sldMk cId="537453095" sldId="1260"/>
            <ac:grpSpMk id="11" creationId="{F4866CEB-2FB7-8F68-5387-D3E421DCF292}"/>
          </ac:grpSpMkLst>
        </pc:grpChg>
        <pc:grpChg chg="add mod">
          <ac:chgData name="Kim, Doojin" userId="42beb8f5-9d70-4908-adcf-a3e030d5dafe" providerId="ADAL" clId="{4143F368-D8B1-41FF-BFA8-111F0A59D90A}" dt="2025-05-10T01:11:24.484" v="2780" actId="1076"/>
          <ac:grpSpMkLst>
            <pc:docMk/>
            <pc:sldMk cId="537453095" sldId="1260"/>
            <ac:grpSpMk id="14" creationId="{C7C8E8B8-5292-A3E5-511D-901699ADA5E9}"/>
          </ac:grpSpMkLst>
        </pc:grpChg>
        <pc:grpChg chg="mod">
          <ac:chgData name="Kim, Doojin" userId="42beb8f5-9d70-4908-adcf-a3e030d5dafe" providerId="ADAL" clId="{4143F368-D8B1-41FF-BFA8-111F0A59D90A}" dt="2025-05-14T03:38:45.583" v="7204" actId="14100"/>
          <ac:grpSpMkLst>
            <pc:docMk/>
            <pc:sldMk cId="537453095" sldId="1260"/>
            <ac:grpSpMk id="52" creationId="{A46DAA0D-1A1C-1726-AAB6-D48F3C473392}"/>
          </ac:grpSpMkLst>
        </pc:grpChg>
        <pc:grpChg chg="mod">
          <ac:chgData name="Kim, Doojin" userId="42beb8f5-9d70-4908-adcf-a3e030d5dafe" providerId="ADAL" clId="{4143F368-D8B1-41FF-BFA8-111F0A59D90A}" dt="2025-05-10T01:14:01.041" v="2810"/>
          <ac:grpSpMkLst>
            <pc:docMk/>
            <pc:sldMk cId="537453095" sldId="1260"/>
            <ac:grpSpMk id="82" creationId="{BC057609-E692-38E9-44E1-709263E79440}"/>
          </ac:grpSpMkLst>
        </pc:grpChg>
        <pc:picChg chg="add mod">
          <ac:chgData name="Kim, Doojin" userId="42beb8f5-9d70-4908-adcf-a3e030d5dafe" providerId="ADAL" clId="{4143F368-D8B1-41FF-BFA8-111F0A59D90A}" dt="2025-05-10T00:48:35.760" v="2521" actId="1076"/>
          <ac:picMkLst>
            <pc:docMk/>
            <pc:sldMk cId="537453095" sldId="1260"/>
            <ac:picMk id="4" creationId="{4EB8DC8D-04CE-BF74-E105-780234760182}"/>
          </ac:picMkLst>
        </pc:picChg>
        <pc:inkChg chg="add">
          <ac:chgData name="Kim, Doojin" userId="42beb8f5-9d70-4908-adcf-a3e030d5dafe" providerId="ADAL" clId="{4143F368-D8B1-41FF-BFA8-111F0A59D90A}" dt="2025-05-14T03:39:05.158" v="7205" actId="9405"/>
          <ac:inkMkLst>
            <pc:docMk/>
            <pc:sldMk cId="537453095" sldId="1260"/>
            <ac:inkMk id="7" creationId="{3C57ADB9-A1ED-3877-643D-DDB56AE076FC}"/>
          </ac:inkMkLst>
        </pc:inkChg>
        <pc:inkChg chg="add">
          <ac:chgData name="Kim, Doojin" userId="42beb8f5-9d70-4908-adcf-a3e030d5dafe" providerId="ADAL" clId="{4143F368-D8B1-41FF-BFA8-111F0A59D90A}" dt="2025-05-14T03:39:10.604" v="7206" actId="9405"/>
          <ac:inkMkLst>
            <pc:docMk/>
            <pc:sldMk cId="537453095" sldId="1260"/>
            <ac:inkMk id="8" creationId="{94920633-A716-F5F0-52CC-B293B5191C91}"/>
          </ac:inkMkLst>
        </pc:inkChg>
        <pc:inkChg chg="add mod">
          <ac:chgData name="Kim, Doojin" userId="42beb8f5-9d70-4908-adcf-a3e030d5dafe" providerId="ADAL" clId="{4143F368-D8B1-41FF-BFA8-111F0A59D90A}" dt="2025-05-10T01:00:16.791" v="2622"/>
          <ac:inkMkLst>
            <pc:docMk/>
            <pc:sldMk cId="537453095" sldId="1260"/>
            <ac:inkMk id="42" creationId="{ECD7174C-BC07-B22C-CD7D-6D727A6EF276}"/>
          </ac:inkMkLst>
        </pc:inkChg>
        <pc:inkChg chg="add mod">
          <ac:chgData name="Kim, Doojin" userId="42beb8f5-9d70-4908-adcf-a3e030d5dafe" providerId="ADAL" clId="{4143F368-D8B1-41FF-BFA8-111F0A59D90A}" dt="2025-05-10T01:00:16.791" v="2622"/>
          <ac:inkMkLst>
            <pc:docMk/>
            <pc:sldMk cId="537453095" sldId="1260"/>
            <ac:inkMk id="43" creationId="{A502C200-9EF0-2869-6534-548D10C3F465}"/>
          </ac:inkMkLst>
        </pc:inkChg>
        <pc:inkChg chg="add mod">
          <ac:chgData name="Kim, Doojin" userId="42beb8f5-9d70-4908-adcf-a3e030d5dafe" providerId="ADAL" clId="{4143F368-D8B1-41FF-BFA8-111F0A59D90A}" dt="2025-05-10T01:00:16.791" v="2622"/>
          <ac:inkMkLst>
            <pc:docMk/>
            <pc:sldMk cId="537453095" sldId="1260"/>
            <ac:inkMk id="50" creationId="{5B5F0E6D-184D-DB97-F4D0-0F229786B027}"/>
          </ac:inkMkLst>
        </pc:inkChg>
        <pc:inkChg chg="add mod">
          <ac:chgData name="Kim, Doojin" userId="42beb8f5-9d70-4908-adcf-a3e030d5dafe" providerId="ADAL" clId="{4143F368-D8B1-41FF-BFA8-111F0A59D90A}" dt="2025-05-10T01:00:16.791" v="2622"/>
          <ac:inkMkLst>
            <pc:docMk/>
            <pc:sldMk cId="537453095" sldId="1260"/>
            <ac:inkMk id="51" creationId="{B39A762B-36FF-BF70-4F4F-6C0D61EA6A70}"/>
          </ac:inkMkLst>
        </pc:inkChg>
        <pc:inkChg chg="add mod">
          <ac:chgData name="Kim, Doojin" userId="42beb8f5-9d70-4908-adcf-a3e030d5dafe" providerId="ADAL" clId="{4143F368-D8B1-41FF-BFA8-111F0A59D90A}" dt="2025-05-10T01:14:01.041" v="2810"/>
          <ac:inkMkLst>
            <pc:docMk/>
            <pc:sldMk cId="537453095" sldId="1260"/>
            <ac:inkMk id="77" creationId="{0FC2D681-4754-2A90-FD5B-4465EEC3D325}"/>
          </ac:inkMkLst>
        </pc:inkChg>
        <pc:inkChg chg="add mod">
          <ac:chgData name="Kim, Doojin" userId="42beb8f5-9d70-4908-adcf-a3e030d5dafe" providerId="ADAL" clId="{4143F368-D8B1-41FF-BFA8-111F0A59D90A}" dt="2025-05-10T01:14:01.041" v="2810"/>
          <ac:inkMkLst>
            <pc:docMk/>
            <pc:sldMk cId="537453095" sldId="1260"/>
            <ac:inkMk id="78" creationId="{9B91480E-1B85-E979-DE5F-194EADC2018F}"/>
          </ac:inkMkLst>
        </pc:inkChg>
        <pc:inkChg chg="add mod">
          <ac:chgData name="Kim, Doojin" userId="42beb8f5-9d70-4908-adcf-a3e030d5dafe" providerId="ADAL" clId="{4143F368-D8B1-41FF-BFA8-111F0A59D90A}" dt="2025-05-10T01:14:01.041" v="2810"/>
          <ac:inkMkLst>
            <pc:docMk/>
            <pc:sldMk cId="537453095" sldId="1260"/>
            <ac:inkMk id="80" creationId="{37CEC25E-5F5E-6B92-286E-5E6575B60C6D}"/>
          </ac:inkMkLst>
        </pc:inkChg>
        <pc:inkChg chg="add mod">
          <ac:chgData name="Kim, Doojin" userId="42beb8f5-9d70-4908-adcf-a3e030d5dafe" providerId="ADAL" clId="{4143F368-D8B1-41FF-BFA8-111F0A59D90A}" dt="2025-05-10T01:14:01.041" v="2810"/>
          <ac:inkMkLst>
            <pc:docMk/>
            <pc:sldMk cId="537453095" sldId="1260"/>
            <ac:inkMk id="81" creationId="{FF1A9E90-2E5C-2295-9D45-346259270016}"/>
          </ac:inkMkLst>
        </pc:inkChg>
        <pc:cxnChg chg="add mod">
          <ac:chgData name="Kim, Doojin" userId="42beb8f5-9d70-4908-adcf-a3e030d5dafe" providerId="ADAL" clId="{4143F368-D8B1-41FF-BFA8-111F0A59D90A}" dt="2025-05-10T00:51:35.826" v="2537" actId="14100"/>
          <ac:cxnSpMkLst>
            <pc:docMk/>
            <pc:sldMk cId="537453095" sldId="1260"/>
            <ac:cxnSpMk id="6" creationId="{FC6E42E8-26DE-FA1D-3CB0-5EFB01FF5CE1}"/>
          </ac:cxnSpMkLst>
        </pc:cxnChg>
        <pc:cxnChg chg="mod">
          <ac:chgData name="Kim, Doojin" userId="42beb8f5-9d70-4908-adcf-a3e030d5dafe" providerId="ADAL" clId="{4143F368-D8B1-41FF-BFA8-111F0A59D90A}" dt="2025-05-10T01:14:42.190" v="2820" actId="14100"/>
          <ac:cxnSpMkLst>
            <pc:docMk/>
            <pc:sldMk cId="537453095" sldId="1260"/>
            <ac:cxnSpMk id="59" creationId="{EC2B3767-EC84-C8E2-BB6F-35D4E0E5E456}"/>
          </ac:cxnSpMkLst>
        </pc:cxnChg>
      </pc:sldChg>
      <pc:sldChg chg="addSp delSp modSp new mod modAnim">
        <pc:chgData name="Kim, Doojin" userId="42beb8f5-9d70-4908-adcf-a3e030d5dafe" providerId="ADAL" clId="{4143F368-D8B1-41FF-BFA8-111F0A59D90A}" dt="2025-05-09T17:30:20.204" v="1121" actId="1076"/>
        <pc:sldMkLst>
          <pc:docMk/>
          <pc:sldMk cId="2408576638" sldId="1261"/>
        </pc:sldMkLst>
        <pc:spChg chg="mod">
          <ac:chgData name="Kim, Doojin" userId="42beb8f5-9d70-4908-adcf-a3e030d5dafe" providerId="ADAL" clId="{4143F368-D8B1-41FF-BFA8-111F0A59D90A}" dt="2025-05-09T17:05:35.821" v="653" actId="20577"/>
          <ac:spMkLst>
            <pc:docMk/>
            <pc:sldMk cId="2408576638" sldId="1261"/>
            <ac:spMk id="2" creationId="{A771CF91-112B-D94F-F8C9-4A6BDC31718F}"/>
          </ac:spMkLst>
        </pc:spChg>
        <pc:spChg chg="add mod">
          <ac:chgData name="Kim, Doojin" userId="42beb8f5-9d70-4908-adcf-a3e030d5dafe" providerId="ADAL" clId="{4143F368-D8B1-41FF-BFA8-111F0A59D90A}" dt="2025-05-09T17:12:43.172" v="905" actId="1035"/>
          <ac:spMkLst>
            <pc:docMk/>
            <pc:sldMk cId="2408576638" sldId="1261"/>
            <ac:spMk id="8" creationId="{488828DC-C6B1-408E-22FD-A282573EDA2E}"/>
          </ac:spMkLst>
        </pc:spChg>
        <pc:spChg chg="add mod">
          <ac:chgData name="Kim, Doojin" userId="42beb8f5-9d70-4908-adcf-a3e030d5dafe" providerId="ADAL" clId="{4143F368-D8B1-41FF-BFA8-111F0A59D90A}" dt="2025-05-09T17:12:43.172" v="905" actId="1035"/>
          <ac:spMkLst>
            <pc:docMk/>
            <pc:sldMk cId="2408576638" sldId="1261"/>
            <ac:spMk id="9" creationId="{49E7ACC8-CA79-0C16-B83A-F563F925CCDC}"/>
          </ac:spMkLst>
        </pc:spChg>
        <pc:spChg chg="add mod">
          <ac:chgData name="Kim, Doojin" userId="42beb8f5-9d70-4908-adcf-a3e030d5dafe" providerId="ADAL" clId="{4143F368-D8B1-41FF-BFA8-111F0A59D90A}" dt="2025-05-09T17:26:21.884" v="1114" actId="164"/>
          <ac:spMkLst>
            <pc:docMk/>
            <pc:sldMk cId="2408576638" sldId="1261"/>
            <ac:spMk id="10" creationId="{D25F62AE-9061-1B29-EB0C-CE1088C5CF60}"/>
          </ac:spMkLst>
        </pc:spChg>
        <pc:spChg chg="add mod">
          <ac:chgData name="Kim, Doojin" userId="42beb8f5-9d70-4908-adcf-a3e030d5dafe" providerId="ADAL" clId="{4143F368-D8B1-41FF-BFA8-111F0A59D90A}" dt="2025-05-09T17:26:30.163" v="1115" actId="164"/>
          <ac:spMkLst>
            <pc:docMk/>
            <pc:sldMk cId="2408576638" sldId="1261"/>
            <ac:spMk id="19" creationId="{BEE3488F-F45B-3197-936E-2E3E1B105F17}"/>
          </ac:spMkLst>
        </pc:spChg>
        <pc:grpChg chg="add mod">
          <ac:chgData name="Kim, Doojin" userId="42beb8f5-9d70-4908-adcf-a3e030d5dafe" providerId="ADAL" clId="{4143F368-D8B1-41FF-BFA8-111F0A59D90A}" dt="2025-05-09T17:26:21.884" v="1114" actId="164"/>
          <ac:grpSpMkLst>
            <pc:docMk/>
            <pc:sldMk cId="2408576638" sldId="1261"/>
            <ac:grpSpMk id="22" creationId="{09AF6560-A931-D4BA-4505-CD1EB1C87A8C}"/>
          </ac:grpSpMkLst>
        </pc:grpChg>
        <pc:grpChg chg="add mod">
          <ac:chgData name="Kim, Doojin" userId="42beb8f5-9d70-4908-adcf-a3e030d5dafe" providerId="ADAL" clId="{4143F368-D8B1-41FF-BFA8-111F0A59D90A}" dt="2025-05-09T17:26:30.163" v="1115" actId="164"/>
          <ac:grpSpMkLst>
            <pc:docMk/>
            <pc:sldMk cId="2408576638" sldId="1261"/>
            <ac:grpSpMk id="23" creationId="{D1F19C53-08D2-3493-EBCF-065F337C2798}"/>
          </ac:grpSpMkLst>
        </pc:grpChg>
        <pc:picChg chg="add mod">
          <ac:chgData name="Kim, Doojin" userId="42beb8f5-9d70-4908-adcf-a3e030d5dafe" providerId="ADAL" clId="{4143F368-D8B1-41FF-BFA8-111F0A59D90A}" dt="2025-05-09T17:12:43.172" v="905" actId="1035"/>
          <ac:picMkLst>
            <pc:docMk/>
            <pc:sldMk cId="2408576638" sldId="1261"/>
            <ac:picMk id="5" creationId="{FA9AE8EE-89E7-2B34-F900-9CDF180E4E28}"/>
          </ac:picMkLst>
        </pc:picChg>
        <pc:picChg chg="add mod">
          <ac:chgData name="Kim, Doojin" userId="42beb8f5-9d70-4908-adcf-a3e030d5dafe" providerId="ADAL" clId="{4143F368-D8B1-41FF-BFA8-111F0A59D90A}" dt="2025-05-09T17:12:43.172" v="905" actId="1035"/>
          <ac:picMkLst>
            <pc:docMk/>
            <pc:sldMk cId="2408576638" sldId="1261"/>
            <ac:picMk id="7" creationId="{9736A6EF-F853-7511-98CE-7A88FA229919}"/>
          </ac:picMkLst>
        </pc:picChg>
        <pc:picChg chg="add mod">
          <ac:chgData name="Kim, Doojin" userId="42beb8f5-9d70-4908-adcf-a3e030d5dafe" providerId="ADAL" clId="{4143F368-D8B1-41FF-BFA8-111F0A59D90A}" dt="2025-05-09T17:30:20.204" v="1121" actId="1076"/>
          <ac:picMkLst>
            <pc:docMk/>
            <pc:sldMk cId="2408576638" sldId="1261"/>
            <ac:picMk id="18" creationId="{658583A7-9743-236A-BD81-E539CD9E3BE5}"/>
          </ac:picMkLst>
        </pc:picChg>
        <pc:picChg chg="add mod">
          <ac:chgData name="Kim, Doojin" userId="42beb8f5-9d70-4908-adcf-a3e030d5dafe" providerId="ADAL" clId="{4143F368-D8B1-41FF-BFA8-111F0A59D90A}" dt="2025-05-09T17:26:30.163" v="1115" actId="164"/>
          <ac:picMkLst>
            <pc:docMk/>
            <pc:sldMk cId="2408576638" sldId="1261"/>
            <ac:picMk id="21" creationId="{7B57C9CF-AB4A-2804-E50E-202EE06715C7}"/>
          </ac:picMkLst>
        </pc:picChg>
        <pc:inkChg chg="add mod">
          <ac:chgData name="Kim, Doojin" userId="42beb8f5-9d70-4908-adcf-a3e030d5dafe" providerId="ADAL" clId="{4143F368-D8B1-41FF-BFA8-111F0A59D90A}" dt="2025-05-09T17:26:21.884" v="1114" actId="164"/>
          <ac:inkMkLst>
            <pc:docMk/>
            <pc:sldMk cId="2408576638" sldId="1261"/>
            <ac:inkMk id="11" creationId="{D8E3169D-5D01-F79B-0437-D3A831837316}"/>
          </ac:inkMkLst>
        </pc:inkChg>
        <pc:inkChg chg="add mod">
          <ac:chgData name="Kim, Doojin" userId="42beb8f5-9d70-4908-adcf-a3e030d5dafe" providerId="ADAL" clId="{4143F368-D8B1-41FF-BFA8-111F0A59D90A}" dt="2025-05-09T17:26:30.163" v="1115" actId="164"/>
          <ac:inkMkLst>
            <pc:docMk/>
            <pc:sldMk cId="2408576638" sldId="1261"/>
            <ac:inkMk id="12" creationId="{89AF3C33-EB2A-496A-4690-ED737576BBCB}"/>
          </ac:inkMkLst>
        </pc:inkChg>
      </pc:sldChg>
      <pc:sldChg chg="addSp delSp modSp add mod">
        <pc:chgData name="Kim, Doojin" userId="42beb8f5-9d70-4908-adcf-a3e030d5dafe" providerId="ADAL" clId="{4143F368-D8B1-41FF-BFA8-111F0A59D90A}" dt="2025-05-11T18:41:27.104" v="5499" actId="1037"/>
        <pc:sldMkLst>
          <pc:docMk/>
          <pc:sldMk cId="3568722613" sldId="1262"/>
        </pc:sldMkLst>
        <pc:spChg chg="mod">
          <ac:chgData name="Kim, Doojin" userId="42beb8f5-9d70-4908-adcf-a3e030d5dafe" providerId="ADAL" clId="{4143F368-D8B1-41FF-BFA8-111F0A59D90A}" dt="2025-05-09T17:44:50.388" v="1151" actId="20577"/>
          <ac:spMkLst>
            <pc:docMk/>
            <pc:sldMk cId="3568722613" sldId="1262"/>
            <ac:spMk id="2" creationId="{D3F6C3AE-5CB8-5F7A-3692-AF49B7C94A5C}"/>
          </ac:spMkLst>
        </pc:spChg>
        <pc:spChg chg="add mod">
          <ac:chgData name="Kim, Doojin" userId="42beb8f5-9d70-4908-adcf-a3e030d5dafe" providerId="ADAL" clId="{4143F368-D8B1-41FF-BFA8-111F0A59D90A}" dt="2025-05-09T22:50:29.856" v="2515" actId="20577"/>
          <ac:spMkLst>
            <pc:docMk/>
            <pc:sldMk cId="3568722613" sldId="1262"/>
            <ac:spMk id="12" creationId="{5C092115-D8E7-C562-1D25-DD8B3376F778}"/>
          </ac:spMkLst>
        </pc:spChg>
        <pc:picChg chg="add mod">
          <ac:chgData name="Kim, Doojin" userId="42beb8f5-9d70-4908-adcf-a3e030d5dafe" providerId="ADAL" clId="{4143F368-D8B1-41FF-BFA8-111F0A59D90A}" dt="2025-05-11T18:40:23.908" v="5493" actId="1076"/>
          <ac:picMkLst>
            <pc:docMk/>
            <pc:sldMk cId="3568722613" sldId="1262"/>
            <ac:picMk id="5" creationId="{19B4BA1F-CB04-34C3-48BE-A0FB91EA48B3}"/>
          </ac:picMkLst>
        </pc:picChg>
        <pc:picChg chg="add mod">
          <ac:chgData name="Kim, Doojin" userId="42beb8f5-9d70-4908-adcf-a3e030d5dafe" providerId="ADAL" clId="{4143F368-D8B1-41FF-BFA8-111F0A59D90A}" dt="2025-05-09T22:49:41.647" v="2459" actId="14100"/>
          <ac:picMkLst>
            <pc:docMk/>
            <pc:sldMk cId="3568722613" sldId="1262"/>
            <ac:picMk id="7" creationId="{4AA187B0-B1CB-B718-DE99-35774086F80E}"/>
          </ac:picMkLst>
        </pc:picChg>
        <pc:picChg chg="add mod">
          <ac:chgData name="Kim, Doojin" userId="42beb8f5-9d70-4908-adcf-a3e030d5dafe" providerId="ADAL" clId="{4143F368-D8B1-41FF-BFA8-111F0A59D90A}" dt="2025-05-11T18:41:27.104" v="5499" actId="1037"/>
          <ac:picMkLst>
            <pc:docMk/>
            <pc:sldMk cId="3568722613" sldId="1262"/>
            <ac:picMk id="8" creationId="{30C59D4D-FEF2-1C30-BA69-C61A4D80E399}"/>
          </ac:picMkLst>
        </pc:picChg>
        <pc:picChg chg="add mod">
          <ac:chgData name="Kim, Doojin" userId="42beb8f5-9d70-4908-adcf-a3e030d5dafe" providerId="ADAL" clId="{4143F368-D8B1-41FF-BFA8-111F0A59D90A}" dt="2025-05-09T22:49:54.361" v="2464" actId="1035"/>
          <ac:picMkLst>
            <pc:docMk/>
            <pc:sldMk cId="3568722613" sldId="1262"/>
            <ac:picMk id="11" creationId="{9B336F73-E698-D40D-AF5C-75D9C518CA6F}"/>
          </ac:picMkLst>
        </pc:picChg>
      </pc:sldChg>
      <pc:sldChg chg="addSp delSp modSp new mod ord">
        <pc:chgData name="Kim, Doojin" userId="42beb8f5-9d70-4908-adcf-a3e030d5dafe" providerId="ADAL" clId="{4143F368-D8B1-41FF-BFA8-111F0A59D90A}" dt="2025-05-14T13:28:31.780" v="7928"/>
        <pc:sldMkLst>
          <pc:docMk/>
          <pc:sldMk cId="2540672735" sldId="1263"/>
        </pc:sldMkLst>
        <pc:spChg chg="mod">
          <ac:chgData name="Kim, Doojin" userId="42beb8f5-9d70-4908-adcf-a3e030d5dafe" providerId="ADAL" clId="{4143F368-D8B1-41FF-BFA8-111F0A59D90A}" dt="2025-05-09T18:55:32.412" v="1552" actId="20577"/>
          <ac:spMkLst>
            <pc:docMk/>
            <pc:sldMk cId="2540672735" sldId="1263"/>
            <ac:spMk id="2" creationId="{0BEFF5D9-BDBF-5C79-8DB9-65885999A7FB}"/>
          </ac:spMkLst>
        </pc:spChg>
        <pc:spChg chg="add mod">
          <ac:chgData name="Kim, Doojin" userId="42beb8f5-9d70-4908-adcf-a3e030d5dafe" providerId="ADAL" clId="{4143F368-D8B1-41FF-BFA8-111F0A59D90A}" dt="2025-05-09T18:55:54.104" v="1631" actId="1037"/>
          <ac:spMkLst>
            <pc:docMk/>
            <pc:sldMk cId="2540672735" sldId="1263"/>
            <ac:spMk id="16" creationId="{CAA9A224-70D0-2742-B149-DDAF323CFCBC}"/>
          </ac:spMkLst>
        </pc:spChg>
        <pc:spChg chg="add mod">
          <ac:chgData name="Kim, Doojin" userId="42beb8f5-9d70-4908-adcf-a3e030d5dafe" providerId="ADAL" clId="{4143F368-D8B1-41FF-BFA8-111F0A59D90A}" dt="2025-05-10T18:46:08.824" v="3275" actId="113"/>
          <ac:spMkLst>
            <pc:docMk/>
            <pc:sldMk cId="2540672735" sldId="1263"/>
            <ac:spMk id="17" creationId="{2EF9F3CE-B435-0329-5D38-DC330BA3AAD1}"/>
          </ac:spMkLst>
        </pc:spChg>
        <pc:spChg chg="add mod">
          <ac:chgData name="Kim, Doojin" userId="42beb8f5-9d70-4908-adcf-a3e030d5dafe" providerId="ADAL" clId="{4143F368-D8B1-41FF-BFA8-111F0A59D90A}" dt="2025-05-09T18:58:00.715" v="1730" actId="1076"/>
          <ac:spMkLst>
            <pc:docMk/>
            <pc:sldMk cId="2540672735" sldId="1263"/>
            <ac:spMk id="18" creationId="{EC58BEAA-760B-7671-89E1-34FF3CFCC020}"/>
          </ac:spMkLst>
        </pc:spChg>
        <pc:picChg chg="add mod">
          <ac:chgData name="Kim, Doojin" userId="42beb8f5-9d70-4908-adcf-a3e030d5dafe" providerId="ADAL" clId="{4143F368-D8B1-41FF-BFA8-111F0A59D90A}" dt="2025-05-09T18:44:30.153" v="1168" actId="1076"/>
          <ac:picMkLst>
            <pc:docMk/>
            <pc:sldMk cId="2540672735" sldId="1263"/>
            <ac:picMk id="6" creationId="{299CCC49-C9B0-48C5-61B4-1B0E349ADADF}"/>
          </ac:picMkLst>
        </pc:picChg>
        <pc:picChg chg="add mod">
          <ac:chgData name="Kim, Doojin" userId="42beb8f5-9d70-4908-adcf-a3e030d5dafe" providerId="ADAL" clId="{4143F368-D8B1-41FF-BFA8-111F0A59D90A}" dt="2025-05-12T00:32:19.186" v="5567" actId="14100"/>
          <ac:picMkLst>
            <pc:docMk/>
            <pc:sldMk cId="2540672735" sldId="1263"/>
            <ac:picMk id="14" creationId="{DA9F8F65-73B0-4A08-27D2-50038EE720FE}"/>
          </ac:picMkLst>
        </pc:picChg>
        <pc:picChg chg="add mod">
          <ac:chgData name="Kim, Doojin" userId="42beb8f5-9d70-4908-adcf-a3e030d5dafe" providerId="ADAL" clId="{4143F368-D8B1-41FF-BFA8-111F0A59D90A}" dt="2025-05-09T18:59:46.722" v="1737" actId="1037"/>
          <ac:picMkLst>
            <pc:docMk/>
            <pc:sldMk cId="2540672735" sldId="1263"/>
            <ac:picMk id="20" creationId="{96D0B466-EBCE-D51A-DC45-F2644969BC81}"/>
          </ac:picMkLst>
        </pc:picChg>
      </pc:sldChg>
      <pc:sldChg chg="addSp delSp modSp new mod">
        <pc:chgData name="Kim, Doojin" userId="42beb8f5-9d70-4908-adcf-a3e030d5dafe" providerId="ADAL" clId="{4143F368-D8B1-41FF-BFA8-111F0A59D90A}" dt="2025-05-12T00:35:38.287" v="5568" actId="20577"/>
        <pc:sldMkLst>
          <pc:docMk/>
          <pc:sldMk cId="1659850807" sldId="1264"/>
        </pc:sldMkLst>
        <pc:spChg chg="mod">
          <ac:chgData name="Kim, Doojin" userId="42beb8f5-9d70-4908-adcf-a3e030d5dafe" providerId="ADAL" clId="{4143F368-D8B1-41FF-BFA8-111F0A59D90A}" dt="2025-05-10T19:36:20.193" v="3362" actId="20577"/>
          <ac:spMkLst>
            <pc:docMk/>
            <pc:sldMk cId="1659850807" sldId="1264"/>
            <ac:spMk id="2" creationId="{F472F6AF-F5A8-EB90-1E1B-08CF0F1E9D75}"/>
          </ac:spMkLst>
        </pc:spChg>
        <pc:spChg chg="add mod ord">
          <ac:chgData name="Kim, Doojin" userId="42beb8f5-9d70-4908-adcf-a3e030d5dafe" providerId="ADAL" clId="{4143F368-D8B1-41FF-BFA8-111F0A59D90A}" dt="2025-05-10T19:44:38.101" v="3388" actId="1076"/>
          <ac:spMkLst>
            <pc:docMk/>
            <pc:sldMk cId="1659850807" sldId="1264"/>
            <ac:spMk id="5" creationId="{264B989C-D61A-331B-BFCE-8BB9D04B013F}"/>
          </ac:spMkLst>
        </pc:spChg>
        <pc:spChg chg="add mod">
          <ac:chgData name="Kim, Doojin" userId="42beb8f5-9d70-4908-adcf-a3e030d5dafe" providerId="ADAL" clId="{4143F368-D8B1-41FF-BFA8-111F0A59D90A}" dt="2025-05-10T19:44:41.101" v="3394" actId="1038"/>
          <ac:spMkLst>
            <pc:docMk/>
            <pc:sldMk cId="1659850807" sldId="1264"/>
            <ac:spMk id="8" creationId="{9A9D666C-96B2-D7A4-0181-161253FD569A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9" creationId="{D00E9C6A-9B04-FD08-281A-461AB407B81B}"/>
          </ac:spMkLst>
        </pc:spChg>
        <pc:spChg chg="add mod">
          <ac:chgData name="Kim, Doojin" userId="42beb8f5-9d70-4908-adcf-a3e030d5dafe" providerId="ADAL" clId="{4143F368-D8B1-41FF-BFA8-111F0A59D90A}" dt="2025-05-10T19:44:46.771" v="3411" actId="1035"/>
          <ac:spMkLst>
            <pc:docMk/>
            <pc:sldMk cId="1659850807" sldId="1264"/>
            <ac:spMk id="10" creationId="{3D1C289E-C0B1-AD31-F589-B752EDC45B94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11" creationId="{D5543AAF-6CAF-A3D5-FCF4-4F516BCDE2DB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12" creationId="{7C16931C-3604-195C-6D23-7E099AEFB419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13" creationId="{3D299815-7B6C-4959-5E42-00AC3DDC6BFF}"/>
          </ac:spMkLst>
        </pc:spChg>
        <pc:spChg chg="add mod">
          <ac:chgData name="Kim, Doojin" userId="42beb8f5-9d70-4908-adcf-a3e030d5dafe" providerId="ADAL" clId="{4143F368-D8B1-41FF-BFA8-111F0A59D90A}" dt="2025-05-10T19:44:56.098" v="3430" actId="1035"/>
          <ac:spMkLst>
            <pc:docMk/>
            <pc:sldMk cId="1659850807" sldId="1264"/>
            <ac:spMk id="14" creationId="{49FDEFB8-352F-DB23-BB65-BD1E79195FAD}"/>
          </ac:spMkLst>
        </pc:spChg>
        <pc:spChg chg="add mod">
          <ac:chgData name="Kim, Doojin" userId="42beb8f5-9d70-4908-adcf-a3e030d5dafe" providerId="ADAL" clId="{4143F368-D8B1-41FF-BFA8-111F0A59D90A}" dt="2025-05-10T19:44:59.430" v="3436" actId="1037"/>
          <ac:spMkLst>
            <pc:docMk/>
            <pc:sldMk cId="1659850807" sldId="1264"/>
            <ac:spMk id="15" creationId="{038F654A-C7AB-EDCD-1E94-7D167FA53198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16" creationId="{5DF988A9-FF1D-7922-A401-7FD3427BFB1D}"/>
          </ac:spMkLst>
        </pc:spChg>
        <pc:spChg chg="add mod">
          <ac:chgData name="Kim, Doojin" userId="42beb8f5-9d70-4908-adcf-a3e030d5dafe" providerId="ADAL" clId="{4143F368-D8B1-41FF-BFA8-111F0A59D90A}" dt="2025-05-10T19:45:05.301" v="3445" actId="1035"/>
          <ac:spMkLst>
            <pc:docMk/>
            <pc:sldMk cId="1659850807" sldId="1264"/>
            <ac:spMk id="17" creationId="{28CA5436-0F4C-19E7-62AA-55E988DCB410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18" creationId="{F3C6DE9A-9FCE-D140-3C11-784B2D4AACFC}"/>
          </ac:spMkLst>
        </pc:spChg>
        <pc:spChg chg="add mod">
          <ac:chgData name="Kim, Doojin" userId="42beb8f5-9d70-4908-adcf-a3e030d5dafe" providerId="ADAL" clId="{4143F368-D8B1-41FF-BFA8-111F0A59D90A}" dt="2025-05-10T19:45:10.691" v="3458" actId="1036"/>
          <ac:spMkLst>
            <pc:docMk/>
            <pc:sldMk cId="1659850807" sldId="1264"/>
            <ac:spMk id="19" creationId="{40BB8188-5514-06B7-5DF7-E8A0F09C4569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20" creationId="{0963F7B7-FC86-5A3B-A2E0-98EA39A79A01}"/>
          </ac:spMkLst>
        </pc:spChg>
        <pc:spChg chg="add mod">
          <ac:chgData name="Kim, Doojin" userId="42beb8f5-9d70-4908-adcf-a3e030d5dafe" providerId="ADAL" clId="{4143F368-D8B1-41FF-BFA8-111F0A59D90A}" dt="2025-05-10T19:45:15.231" v="3472" actId="1037"/>
          <ac:spMkLst>
            <pc:docMk/>
            <pc:sldMk cId="1659850807" sldId="1264"/>
            <ac:spMk id="21" creationId="{1B38C8F5-6A6B-7B09-9870-66BD58AE1946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22" creationId="{8C2ABA8F-C395-52FD-5E87-BCF7E966D823}"/>
          </ac:spMkLst>
        </pc:spChg>
        <pc:spChg chg="add mod">
          <ac:chgData name="Kim, Doojin" userId="42beb8f5-9d70-4908-adcf-a3e030d5dafe" providerId="ADAL" clId="{4143F368-D8B1-41FF-BFA8-111F0A59D90A}" dt="2025-05-10T19:45:20.181" v="3486" actId="1037"/>
          <ac:spMkLst>
            <pc:docMk/>
            <pc:sldMk cId="1659850807" sldId="1264"/>
            <ac:spMk id="23" creationId="{8CEC5CD1-F307-EB1A-5CFA-C8188529DB0A}"/>
          </ac:spMkLst>
        </pc:spChg>
        <pc:spChg chg="add mod">
          <ac:chgData name="Kim, Doojin" userId="42beb8f5-9d70-4908-adcf-a3e030d5dafe" providerId="ADAL" clId="{4143F368-D8B1-41FF-BFA8-111F0A59D90A}" dt="2025-05-10T19:45:22.231" v="3493" actId="1037"/>
          <ac:spMkLst>
            <pc:docMk/>
            <pc:sldMk cId="1659850807" sldId="1264"/>
            <ac:spMk id="24" creationId="{668D65FD-2B82-40AA-5866-F47B5F9C2AF0}"/>
          </ac:spMkLst>
        </pc:spChg>
        <pc:spChg chg="add mod">
          <ac:chgData name="Kim, Doojin" userId="42beb8f5-9d70-4908-adcf-a3e030d5dafe" providerId="ADAL" clId="{4143F368-D8B1-41FF-BFA8-111F0A59D90A}" dt="2025-05-10T19:45:24.926" v="3499" actId="1037"/>
          <ac:spMkLst>
            <pc:docMk/>
            <pc:sldMk cId="1659850807" sldId="1264"/>
            <ac:spMk id="25" creationId="{C195DF68-7482-EE3E-D987-3455C8ED6F75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26" creationId="{38EDFD16-131B-229F-09F6-C2A6193DFC5D}"/>
          </ac:spMkLst>
        </pc:spChg>
        <pc:spChg chg="add mod">
          <ac:chgData name="Kim, Doojin" userId="42beb8f5-9d70-4908-adcf-a3e030d5dafe" providerId="ADAL" clId="{4143F368-D8B1-41FF-BFA8-111F0A59D90A}" dt="2025-05-10T19:45:29.152" v="3513" actId="1037"/>
          <ac:spMkLst>
            <pc:docMk/>
            <pc:sldMk cId="1659850807" sldId="1264"/>
            <ac:spMk id="27" creationId="{18A7CF0C-5776-CEF7-7A50-6C59F50DD1D4}"/>
          </ac:spMkLst>
        </pc:spChg>
        <pc:spChg chg="add mod">
          <ac:chgData name="Kim, Doojin" userId="42beb8f5-9d70-4908-adcf-a3e030d5dafe" providerId="ADAL" clId="{4143F368-D8B1-41FF-BFA8-111F0A59D90A}" dt="2025-05-10T19:45:31.831" v="3520" actId="1035"/>
          <ac:spMkLst>
            <pc:docMk/>
            <pc:sldMk cId="1659850807" sldId="1264"/>
            <ac:spMk id="28" creationId="{8D9A59F7-DF68-D208-05A8-1A842C83C96F}"/>
          </ac:spMkLst>
        </pc:spChg>
        <pc:spChg chg="add mod">
          <ac:chgData name="Kim, Doojin" userId="42beb8f5-9d70-4908-adcf-a3e030d5dafe" providerId="ADAL" clId="{4143F368-D8B1-41FF-BFA8-111F0A59D90A}" dt="2025-05-10T19:47:28.311" v="3537" actId="164"/>
          <ac:spMkLst>
            <pc:docMk/>
            <pc:sldMk cId="1659850807" sldId="1264"/>
            <ac:spMk id="29" creationId="{810275EF-FDD5-3C56-2EA8-0FB756815313}"/>
          </ac:spMkLst>
        </pc:spChg>
        <pc:spChg chg="add mod">
          <ac:chgData name="Kim, Doojin" userId="42beb8f5-9d70-4908-adcf-a3e030d5dafe" providerId="ADAL" clId="{4143F368-D8B1-41FF-BFA8-111F0A59D90A}" dt="2025-05-10T19:45:35.521" v="3530" actId="1035"/>
          <ac:spMkLst>
            <pc:docMk/>
            <pc:sldMk cId="1659850807" sldId="1264"/>
            <ac:spMk id="30" creationId="{21865E90-6CAA-CE16-F60F-E2CD3F6D1EA2}"/>
          </ac:spMkLst>
        </pc:spChg>
        <pc:spChg chg="add mod">
          <ac:chgData name="Kim, Doojin" userId="42beb8f5-9d70-4908-adcf-a3e030d5dafe" providerId="ADAL" clId="{4143F368-D8B1-41FF-BFA8-111F0A59D90A}" dt="2025-05-10T19:51:02.342" v="3558" actId="1076"/>
          <ac:spMkLst>
            <pc:docMk/>
            <pc:sldMk cId="1659850807" sldId="1264"/>
            <ac:spMk id="34" creationId="{F13ADC28-099C-7A4E-B614-EB8C3A19443D}"/>
          </ac:spMkLst>
        </pc:spChg>
        <pc:spChg chg="add mod">
          <ac:chgData name="Kim, Doojin" userId="42beb8f5-9d70-4908-adcf-a3e030d5dafe" providerId="ADAL" clId="{4143F368-D8B1-41FF-BFA8-111F0A59D90A}" dt="2025-05-10T19:52:57.711" v="3586" actId="1037"/>
          <ac:spMkLst>
            <pc:docMk/>
            <pc:sldMk cId="1659850807" sldId="1264"/>
            <ac:spMk id="40" creationId="{D7E19AAD-CA6D-5B96-1C73-B12AAF84552A}"/>
          </ac:spMkLst>
        </pc:spChg>
        <pc:spChg chg="add mod">
          <ac:chgData name="Kim, Doojin" userId="42beb8f5-9d70-4908-adcf-a3e030d5dafe" providerId="ADAL" clId="{4143F368-D8B1-41FF-BFA8-111F0A59D90A}" dt="2025-05-10T19:52:57.711" v="3586" actId="1037"/>
          <ac:spMkLst>
            <pc:docMk/>
            <pc:sldMk cId="1659850807" sldId="1264"/>
            <ac:spMk id="41" creationId="{A2FF1DE6-4CFB-CCEB-0BAF-C3ECEFE143A2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45" creationId="{DCF4A522-D9B6-D443-9C84-00F0052A63A7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54" creationId="{469A762A-DC15-EA89-90E6-4D2DB01C306D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55" creationId="{4169F5EC-676E-8DD6-8BDB-558B110A9097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56" creationId="{872576B3-17DF-0512-D99F-3AE552489460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59" creationId="{F4C6FAF3-FD5D-97C3-CD16-C399418C98A2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60" creationId="{B487AE65-2D2A-4F03-5530-42F373AF564C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61" creationId="{3129DC9D-FDB3-A7B1-0EE2-069A4E176DF7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62" creationId="{170E84BC-B2D7-B730-7058-344DA544E41C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64" creationId="{7D7B33A2-526D-D98A-C8E9-0BB0AC85D2F8}"/>
          </ac:spMkLst>
        </pc:spChg>
        <pc:spChg chg="mod">
          <ac:chgData name="Kim, Doojin" userId="42beb8f5-9d70-4908-adcf-a3e030d5dafe" providerId="ADAL" clId="{4143F368-D8B1-41FF-BFA8-111F0A59D90A}" dt="2025-05-10T19:53:04.581" v="3587"/>
          <ac:spMkLst>
            <pc:docMk/>
            <pc:sldMk cId="1659850807" sldId="1264"/>
            <ac:spMk id="65" creationId="{C64915EF-EFD0-3ADE-E4AD-CC521E439E8D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70" creationId="{DCBA70D9-EC7C-0B85-CE54-970606CF6936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73" creationId="{83C5E261-9A3E-A7E1-CED5-3B546291532A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82" creationId="{7F8FD55A-A7B3-4CCC-3D74-7E42AB812285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83" creationId="{413E6CC5-7EA7-303A-D71F-422B1901F190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84" creationId="{E789BF2D-FCC8-00E3-DEED-54420F469AA6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85" creationId="{312C275B-B85E-D3AE-21E8-186D96DE5FA9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87" creationId="{77E0CE0E-D1E8-9589-83C8-86953BFF064F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88" creationId="{CCD72171-3E1D-E918-2AE7-F6B89E794C52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90" creationId="{6B6FD51E-AD78-C88A-D7A3-BCC34D462653}"/>
          </ac:spMkLst>
        </pc:spChg>
        <pc:spChg chg="mod">
          <ac:chgData name="Kim, Doojin" userId="42beb8f5-9d70-4908-adcf-a3e030d5dafe" providerId="ADAL" clId="{4143F368-D8B1-41FF-BFA8-111F0A59D90A}" dt="2025-05-10T19:53:15.371" v="3591"/>
          <ac:spMkLst>
            <pc:docMk/>
            <pc:sldMk cId="1659850807" sldId="1264"/>
            <ac:spMk id="91" creationId="{37B76E0A-1349-353A-2983-9F057E7E95F7}"/>
          </ac:spMkLst>
        </pc:spChg>
        <pc:spChg chg="add mod">
          <ac:chgData name="Kim, Doojin" userId="42beb8f5-9d70-4908-adcf-a3e030d5dafe" providerId="ADAL" clId="{4143F368-D8B1-41FF-BFA8-111F0A59D90A}" dt="2025-05-10T19:54:38.622" v="3604" actId="1076"/>
          <ac:spMkLst>
            <pc:docMk/>
            <pc:sldMk cId="1659850807" sldId="1264"/>
            <ac:spMk id="98" creationId="{49287138-B5DA-0B94-09DA-872627EBF430}"/>
          </ac:spMkLst>
        </pc:spChg>
        <pc:spChg chg="add mod">
          <ac:chgData name="Kim, Doojin" userId="42beb8f5-9d70-4908-adcf-a3e030d5dafe" providerId="ADAL" clId="{4143F368-D8B1-41FF-BFA8-111F0A59D90A}" dt="2025-05-10T19:57:59.081" v="3628" actId="1036"/>
          <ac:spMkLst>
            <pc:docMk/>
            <pc:sldMk cId="1659850807" sldId="1264"/>
            <ac:spMk id="99" creationId="{CA8A9CD3-DB42-EC92-AE2F-1102DE1CA1EA}"/>
          </ac:spMkLst>
        </pc:spChg>
        <pc:spChg chg="add mod">
          <ac:chgData name="Kim, Doojin" userId="42beb8f5-9d70-4908-adcf-a3e030d5dafe" providerId="ADAL" clId="{4143F368-D8B1-41FF-BFA8-111F0A59D90A}" dt="2025-05-10T19:58:42.126" v="3726" actId="1036"/>
          <ac:spMkLst>
            <pc:docMk/>
            <pc:sldMk cId="1659850807" sldId="1264"/>
            <ac:spMk id="100" creationId="{6FC90F01-C3A2-9FCC-FA24-9285E5A56005}"/>
          </ac:spMkLst>
        </pc:spChg>
        <pc:spChg chg="add mod">
          <ac:chgData name="Kim, Doojin" userId="42beb8f5-9d70-4908-adcf-a3e030d5dafe" providerId="ADAL" clId="{4143F368-D8B1-41FF-BFA8-111F0A59D90A}" dt="2025-05-10T19:59:37.998" v="3734" actId="1076"/>
          <ac:spMkLst>
            <pc:docMk/>
            <pc:sldMk cId="1659850807" sldId="1264"/>
            <ac:spMk id="101" creationId="{BADB1BC4-744B-BB29-5EDC-4B0C765B0A88}"/>
          </ac:spMkLst>
        </pc:spChg>
        <pc:spChg chg="add mod">
          <ac:chgData name="Kim, Doojin" userId="42beb8f5-9d70-4908-adcf-a3e030d5dafe" providerId="ADAL" clId="{4143F368-D8B1-41FF-BFA8-111F0A59D90A}" dt="2025-05-10T19:59:44.551" v="3736" actId="1076"/>
          <ac:spMkLst>
            <pc:docMk/>
            <pc:sldMk cId="1659850807" sldId="1264"/>
            <ac:spMk id="102" creationId="{B8A0496C-315A-59E1-5F8E-F55CF8974FC5}"/>
          </ac:spMkLst>
        </pc:spChg>
        <pc:spChg chg="add mod">
          <ac:chgData name="Kim, Doojin" userId="42beb8f5-9d70-4908-adcf-a3e030d5dafe" providerId="ADAL" clId="{4143F368-D8B1-41FF-BFA8-111F0A59D90A}" dt="2025-05-10T19:59:58.306" v="3745" actId="20577"/>
          <ac:spMkLst>
            <pc:docMk/>
            <pc:sldMk cId="1659850807" sldId="1264"/>
            <ac:spMk id="103" creationId="{852FB0A3-BADE-1BC3-3375-0B5C70D6CE3E}"/>
          </ac:spMkLst>
        </pc:spChg>
        <pc:spChg chg="add mod">
          <ac:chgData name="Kim, Doojin" userId="42beb8f5-9d70-4908-adcf-a3e030d5dafe" providerId="ADAL" clId="{4143F368-D8B1-41FF-BFA8-111F0A59D90A}" dt="2025-05-10T20:00:24.630" v="3777" actId="1076"/>
          <ac:spMkLst>
            <pc:docMk/>
            <pc:sldMk cId="1659850807" sldId="1264"/>
            <ac:spMk id="104" creationId="{5C45CF1D-D604-A417-E637-2F0F5E3E3CDB}"/>
          </ac:spMkLst>
        </pc:spChg>
        <pc:spChg chg="add mod">
          <ac:chgData name="Kim, Doojin" userId="42beb8f5-9d70-4908-adcf-a3e030d5dafe" providerId="ADAL" clId="{4143F368-D8B1-41FF-BFA8-111F0A59D90A}" dt="2025-05-12T00:35:38.287" v="5568" actId="20577"/>
          <ac:spMkLst>
            <pc:docMk/>
            <pc:sldMk cId="1659850807" sldId="1264"/>
            <ac:spMk id="105" creationId="{1AFD7EC6-A600-4343-6847-316724C31419}"/>
          </ac:spMkLst>
        </pc:spChg>
        <pc:grpChg chg="ord">
          <ac:chgData name="Kim, Doojin" userId="42beb8f5-9d70-4908-adcf-a3e030d5dafe" providerId="ADAL" clId="{4143F368-D8B1-41FF-BFA8-111F0A59D90A}" dt="2025-05-10T19:55:02.672" v="3605" actId="166"/>
          <ac:grpSpMkLst>
            <pc:docMk/>
            <pc:sldMk cId="1659850807" sldId="1264"/>
            <ac:grpSpMk id="31" creationId="{657413AB-E490-AD7C-8403-350CE28AC1F4}"/>
          </ac:grpSpMkLst>
        </pc:grpChg>
        <pc:grpChg chg="mod">
          <ac:chgData name="Kim, Doojin" userId="42beb8f5-9d70-4908-adcf-a3e030d5dafe" providerId="ADAL" clId="{4143F368-D8B1-41FF-BFA8-111F0A59D90A}" dt="2025-05-10T19:53:13.378" v="3590" actId="1076"/>
          <ac:grpSpMkLst>
            <pc:docMk/>
            <pc:sldMk cId="1659850807" sldId="1264"/>
            <ac:grpSpMk id="42" creationId="{2ED1954E-57C0-1A20-C93B-92163E21CABB}"/>
          </ac:grpSpMkLst>
        </pc:grpChg>
        <pc:grpChg chg="mod">
          <ac:chgData name="Kim, Doojin" userId="42beb8f5-9d70-4908-adcf-a3e030d5dafe" providerId="ADAL" clId="{4143F368-D8B1-41FF-BFA8-111F0A59D90A}" dt="2025-05-10T19:53:26.133" v="3592" actId="1076"/>
          <ac:grpSpMkLst>
            <pc:docMk/>
            <pc:sldMk cId="1659850807" sldId="1264"/>
            <ac:grpSpMk id="67" creationId="{B3A6A9CB-4206-37C9-F3C1-4EAB2E878AC2}"/>
          </ac:grpSpMkLst>
        </pc:grpChg>
        <pc:picChg chg="add mod ord">
          <ac:chgData name="Kim, Doojin" userId="42beb8f5-9d70-4908-adcf-a3e030d5dafe" providerId="ADAL" clId="{4143F368-D8B1-41FF-BFA8-111F0A59D90A}" dt="2025-05-10T19:53:07.981" v="3589" actId="1076"/>
          <ac:picMkLst>
            <pc:docMk/>
            <pc:sldMk cId="1659850807" sldId="1264"/>
            <ac:picMk id="7" creationId="{1EDE5019-50A1-20DC-F1EF-280E58E6F293}"/>
          </ac:picMkLst>
        </pc:picChg>
        <pc:picChg chg="add mod">
          <ac:chgData name="Kim, Doojin" userId="42beb8f5-9d70-4908-adcf-a3e030d5dafe" providerId="ADAL" clId="{4143F368-D8B1-41FF-BFA8-111F0A59D90A}" dt="2025-05-10T19:59:48.351" v="3739" actId="1076"/>
          <ac:picMkLst>
            <pc:docMk/>
            <pc:sldMk cId="1659850807" sldId="1264"/>
            <ac:picMk id="37" creationId="{BB8A2EB5-4802-C738-C749-71430AB83F30}"/>
          </ac:picMkLst>
        </pc:picChg>
        <pc:cxnChg chg="add mod">
          <ac:chgData name="Kim, Doojin" userId="42beb8f5-9d70-4908-adcf-a3e030d5dafe" providerId="ADAL" clId="{4143F368-D8B1-41FF-BFA8-111F0A59D90A}" dt="2025-05-10T19:51:36.567" v="3564" actId="692"/>
          <ac:cxnSpMkLst>
            <pc:docMk/>
            <pc:sldMk cId="1659850807" sldId="1264"/>
            <ac:cxnSpMk id="36" creationId="{FC08DACC-54D4-1202-B364-29409FE2AF65}"/>
          </ac:cxnSpMkLst>
        </pc:cxnChg>
        <pc:cxnChg chg="add mod">
          <ac:chgData name="Kim, Doojin" userId="42beb8f5-9d70-4908-adcf-a3e030d5dafe" providerId="ADAL" clId="{4143F368-D8B1-41FF-BFA8-111F0A59D90A}" dt="2025-05-10T19:53:56.329" v="3596" actId="14100"/>
          <ac:cxnSpMkLst>
            <pc:docMk/>
            <pc:sldMk cId="1659850807" sldId="1264"/>
            <ac:cxnSpMk id="92" creationId="{7EC75D8C-65A2-D6AD-40E6-B9F7920D6B60}"/>
          </ac:cxnSpMkLst>
        </pc:cxnChg>
        <pc:cxnChg chg="add mod">
          <ac:chgData name="Kim, Doojin" userId="42beb8f5-9d70-4908-adcf-a3e030d5dafe" providerId="ADAL" clId="{4143F368-D8B1-41FF-BFA8-111F0A59D90A}" dt="2025-05-10T19:54:06.198" v="3599" actId="14100"/>
          <ac:cxnSpMkLst>
            <pc:docMk/>
            <pc:sldMk cId="1659850807" sldId="1264"/>
            <ac:cxnSpMk id="95" creationId="{15989B39-CD6C-0DBE-BE60-6007FDBE4530}"/>
          </ac:cxnSpMkLst>
        </pc:cxnChg>
      </pc:sldChg>
      <pc:sldChg chg="addSp modSp new mod">
        <pc:chgData name="Kim, Doojin" userId="42beb8f5-9d70-4908-adcf-a3e030d5dafe" providerId="ADAL" clId="{4143F368-D8B1-41FF-BFA8-111F0A59D90A}" dt="2025-05-12T13:41:29.045" v="6008" actId="1076"/>
        <pc:sldMkLst>
          <pc:docMk/>
          <pc:sldMk cId="1815502382" sldId="1265"/>
        </pc:sldMkLst>
        <pc:spChg chg="mod">
          <ac:chgData name="Kim, Doojin" userId="42beb8f5-9d70-4908-adcf-a3e030d5dafe" providerId="ADAL" clId="{4143F368-D8B1-41FF-BFA8-111F0A59D90A}" dt="2025-05-12T13:39:43.583" v="5999" actId="20577"/>
          <ac:spMkLst>
            <pc:docMk/>
            <pc:sldMk cId="1815502382" sldId="1265"/>
            <ac:spMk id="2" creationId="{313EF475-D782-0766-C14C-FF64A5CAE952}"/>
          </ac:spMkLst>
        </pc:spChg>
        <pc:picChg chg="add mod">
          <ac:chgData name="Kim, Doojin" userId="42beb8f5-9d70-4908-adcf-a3e030d5dafe" providerId="ADAL" clId="{4143F368-D8B1-41FF-BFA8-111F0A59D90A}" dt="2025-05-12T13:40:44.657" v="6003" actId="1076"/>
          <ac:picMkLst>
            <pc:docMk/>
            <pc:sldMk cId="1815502382" sldId="1265"/>
            <ac:picMk id="5" creationId="{590D0C72-2173-12C7-719D-944CDEB1DBCF}"/>
          </ac:picMkLst>
        </pc:picChg>
        <pc:picChg chg="add mod">
          <ac:chgData name="Kim, Doojin" userId="42beb8f5-9d70-4908-adcf-a3e030d5dafe" providerId="ADAL" clId="{4143F368-D8B1-41FF-BFA8-111F0A59D90A}" dt="2025-05-12T13:41:29.045" v="6008" actId="1076"/>
          <ac:picMkLst>
            <pc:docMk/>
            <pc:sldMk cId="1815502382" sldId="1265"/>
            <ac:picMk id="7" creationId="{461B33D4-CFEE-C501-FEF6-26BE6C76EADF}"/>
          </ac:picMkLst>
        </pc:picChg>
      </pc:sldChg>
      <pc:sldChg chg="addSp delSp modSp new mod">
        <pc:chgData name="Kim, Doojin" userId="42beb8f5-9d70-4908-adcf-a3e030d5dafe" providerId="ADAL" clId="{4143F368-D8B1-41FF-BFA8-111F0A59D90A}" dt="2025-05-13T05:02:30.103" v="6312" actId="121"/>
        <pc:sldMkLst>
          <pc:docMk/>
          <pc:sldMk cId="1397103368" sldId="1266"/>
        </pc:sldMkLst>
        <pc:spChg chg="mod">
          <ac:chgData name="Kim, Doojin" userId="42beb8f5-9d70-4908-adcf-a3e030d5dafe" providerId="ADAL" clId="{4143F368-D8B1-41FF-BFA8-111F0A59D90A}" dt="2025-05-13T04:54:43.565" v="6056" actId="20577"/>
          <ac:spMkLst>
            <pc:docMk/>
            <pc:sldMk cId="1397103368" sldId="1266"/>
            <ac:spMk id="2" creationId="{6E563189-F193-79DC-D947-5126004489C8}"/>
          </ac:spMkLst>
        </pc:spChg>
        <pc:spChg chg="add mod">
          <ac:chgData name="Kim, Doojin" userId="42beb8f5-9d70-4908-adcf-a3e030d5dafe" providerId="ADAL" clId="{4143F368-D8B1-41FF-BFA8-111F0A59D90A}" dt="2025-05-13T04:59:16.289" v="6152" actId="20577"/>
          <ac:spMkLst>
            <pc:docMk/>
            <pc:sldMk cId="1397103368" sldId="1266"/>
            <ac:spMk id="8" creationId="{874930FE-59DB-386A-A0CC-EA8700DF461A}"/>
          </ac:spMkLst>
        </pc:spChg>
        <pc:spChg chg="add mod">
          <ac:chgData name="Kim, Doojin" userId="42beb8f5-9d70-4908-adcf-a3e030d5dafe" providerId="ADAL" clId="{4143F368-D8B1-41FF-BFA8-111F0A59D90A}" dt="2025-05-13T05:02:30.103" v="6312" actId="121"/>
          <ac:spMkLst>
            <pc:docMk/>
            <pc:sldMk cId="1397103368" sldId="1266"/>
            <ac:spMk id="11" creationId="{F4354921-2DDB-EBAC-57E4-0E5F7F594D6E}"/>
          </ac:spMkLst>
        </pc:spChg>
        <pc:picChg chg="add mod">
          <ac:chgData name="Kim, Doojin" userId="42beb8f5-9d70-4908-adcf-a3e030d5dafe" providerId="ADAL" clId="{4143F368-D8B1-41FF-BFA8-111F0A59D90A}" dt="2025-05-13T04:57:38.107" v="6099" actId="14100"/>
          <ac:picMkLst>
            <pc:docMk/>
            <pc:sldMk cId="1397103368" sldId="1266"/>
            <ac:picMk id="5" creationId="{4863FF5C-5B1F-0EA3-CC89-E605D8AF0ED3}"/>
          </ac:picMkLst>
        </pc:picChg>
        <pc:picChg chg="add del mod">
          <ac:chgData name="Kim, Doojin" userId="42beb8f5-9d70-4908-adcf-a3e030d5dafe" providerId="ADAL" clId="{4143F368-D8B1-41FF-BFA8-111F0A59D90A}" dt="2025-05-13T04:57:50.854" v="6105" actId="478"/>
          <ac:picMkLst>
            <pc:docMk/>
            <pc:sldMk cId="1397103368" sldId="1266"/>
            <ac:picMk id="7" creationId="{C1D708B9-66EB-26C0-F2ED-5829B5FD9BEB}"/>
          </ac:picMkLst>
        </pc:picChg>
        <pc:picChg chg="add mod">
          <ac:chgData name="Kim, Doojin" userId="42beb8f5-9d70-4908-adcf-a3e030d5dafe" providerId="ADAL" clId="{4143F368-D8B1-41FF-BFA8-111F0A59D90A}" dt="2025-05-13T04:58:21.650" v="6111" actId="1036"/>
          <ac:picMkLst>
            <pc:docMk/>
            <pc:sldMk cId="1397103368" sldId="1266"/>
            <ac:picMk id="10" creationId="{A8844450-ABDF-72BA-38FA-A3464EA8E97D}"/>
          </ac:picMkLst>
        </pc:picChg>
      </pc:sldChg>
      <pc:sldChg chg="addSp delSp modSp new mod">
        <pc:chgData name="Kim, Doojin" userId="42beb8f5-9d70-4908-adcf-a3e030d5dafe" providerId="ADAL" clId="{4143F368-D8B1-41FF-BFA8-111F0A59D90A}" dt="2025-05-14T04:30:02.084" v="7910" actId="1037"/>
        <pc:sldMkLst>
          <pc:docMk/>
          <pc:sldMk cId="2986810817" sldId="1267"/>
        </pc:sldMkLst>
        <pc:spChg chg="mod">
          <ac:chgData name="Kim, Doojin" userId="42beb8f5-9d70-4908-adcf-a3e030d5dafe" providerId="ADAL" clId="{4143F368-D8B1-41FF-BFA8-111F0A59D90A}" dt="2025-05-14T04:24:37.026" v="7653" actId="20577"/>
          <ac:spMkLst>
            <pc:docMk/>
            <pc:sldMk cId="2986810817" sldId="1267"/>
            <ac:spMk id="2" creationId="{83DD03D8-53FD-A44C-34D6-BE2AD493D0A8}"/>
          </ac:spMkLst>
        </pc:spChg>
        <pc:spChg chg="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5" creationId="{465F841E-C88C-C7BD-9C20-68CED396D5B3}"/>
          </ac:spMkLst>
        </pc:spChg>
        <pc:spChg chg="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9" creationId="{97E553F1-303A-25A7-D54E-7AAD70E1DE04}"/>
          </ac:spMkLst>
        </pc:spChg>
        <pc:spChg chg="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15" creationId="{3EA9C34F-BEA0-96AD-4197-7C7E46B97B8C}"/>
          </ac:spMkLst>
        </pc:spChg>
        <pc:spChg chg="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17" creationId="{E31C4DDB-7360-BE07-D345-266060F6BBAB}"/>
          </ac:spMkLst>
        </pc:spChg>
        <pc:spChg chg="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18" creationId="{A134D2E9-01AD-8BCD-CED6-2EBC4908E834}"/>
          </ac:spMkLst>
        </pc:spChg>
        <pc:spChg chg="add 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20" creationId="{DA8291E0-5D50-013C-A5E6-8E77415F9E7F}"/>
          </ac:spMkLst>
        </pc:spChg>
        <pc:spChg chg="add 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21" creationId="{B4F5B3E2-7E51-3663-8CAE-6669F628E10C}"/>
          </ac:spMkLst>
        </pc:spChg>
        <pc:spChg chg="add 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22" creationId="{C32359C4-342B-6081-6F1B-CAF29496D09E}"/>
          </ac:spMkLst>
        </pc:spChg>
        <pc:spChg chg="add mod">
          <ac:chgData name="Kim, Doojin" userId="42beb8f5-9d70-4908-adcf-a3e030d5dafe" providerId="ADAL" clId="{4143F368-D8B1-41FF-BFA8-111F0A59D90A}" dt="2025-05-14T04:25:14.870" v="7655" actId="1076"/>
          <ac:spMkLst>
            <pc:docMk/>
            <pc:sldMk cId="2986810817" sldId="1267"/>
            <ac:spMk id="23" creationId="{C5598C21-F889-D165-8E54-AE4648859B9D}"/>
          </ac:spMkLst>
        </pc:spChg>
        <pc:spChg chg="add mod">
          <ac:chgData name="Kim, Doojin" userId="42beb8f5-9d70-4908-adcf-a3e030d5dafe" providerId="ADAL" clId="{4143F368-D8B1-41FF-BFA8-111F0A59D90A}" dt="2025-05-14T04:26:28.159" v="7680" actId="1037"/>
          <ac:spMkLst>
            <pc:docMk/>
            <pc:sldMk cId="2986810817" sldId="1267"/>
            <ac:spMk id="24" creationId="{9BD886A0-8BD4-0940-D1D0-15075193676A}"/>
          </ac:spMkLst>
        </pc:spChg>
        <pc:spChg chg="mod">
          <ac:chgData name="Kim, Doojin" userId="42beb8f5-9d70-4908-adcf-a3e030d5dafe" providerId="ADAL" clId="{4143F368-D8B1-41FF-BFA8-111F0A59D90A}" dt="2025-05-14T04:26:44.807" v="7747" actId="1038"/>
          <ac:spMkLst>
            <pc:docMk/>
            <pc:sldMk cId="2986810817" sldId="1267"/>
            <ac:spMk id="28" creationId="{31F72909-7D2C-06B5-3CC9-6615A802CB38}"/>
          </ac:spMkLst>
        </pc:spChg>
        <pc:spChg chg="mod">
          <ac:chgData name="Kim, Doojin" userId="42beb8f5-9d70-4908-adcf-a3e030d5dafe" providerId="ADAL" clId="{4143F368-D8B1-41FF-BFA8-111F0A59D90A}" dt="2025-05-14T04:26:44.807" v="7747" actId="1038"/>
          <ac:spMkLst>
            <pc:docMk/>
            <pc:sldMk cId="2986810817" sldId="1267"/>
            <ac:spMk id="30" creationId="{2019BE8B-04EC-4C04-DAAA-B46F8AD7F2C5}"/>
          </ac:spMkLst>
        </pc:spChg>
        <pc:spChg chg="mod">
          <ac:chgData name="Kim, Doojin" userId="42beb8f5-9d70-4908-adcf-a3e030d5dafe" providerId="ADAL" clId="{4143F368-D8B1-41FF-BFA8-111F0A59D90A}" dt="2025-05-14T04:26:44.807" v="7747" actId="1038"/>
          <ac:spMkLst>
            <pc:docMk/>
            <pc:sldMk cId="2986810817" sldId="1267"/>
            <ac:spMk id="31" creationId="{86B8A895-12E5-935F-510C-2A3022CAEA91}"/>
          </ac:spMkLst>
        </pc:spChg>
        <pc:spChg chg="add mod">
          <ac:chgData name="Kim, Doojin" userId="42beb8f5-9d70-4908-adcf-a3e030d5dafe" providerId="ADAL" clId="{4143F368-D8B1-41FF-BFA8-111F0A59D90A}" dt="2025-05-14T04:27:25.300" v="7809" actId="14100"/>
          <ac:spMkLst>
            <pc:docMk/>
            <pc:sldMk cId="2986810817" sldId="1267"/>
            <ac:spMk id="32" creationId="{F760D4B4-BFEA-28EA-6879-2D4B28233206}"/>
          </ac:spMkLst>
        </pc:spChg>
        <pc:spChg chg="mod">
          <ac:chgData name="Kim, Doojin" userId="42beb8f5-9d70-4908-adcf-a3e030d5dafe" providerId="ADAL" clId="{4143F368-D8B1-41FF-BFA8-111F0A59D90A}" dt="2025-05-14T04:26:44.807" v="7747" actId="1038"/>
          <ac:spMkLst>
            <pc:docMk/>
            <pc:sldMk cId="2986810817" sldId="1267"/>
            <ac:spMk id="39" creationId="{0D682ACA-7F84-9D28-26C5-AB6A1C9F439F}"/>
          </ac:spMkLst>
        </pc:spChg>
        <pc:spChg chg="mod">
          <ac:chgData name="Kim, Doojin" userId="42beb8f5-9d70-4908-adcf-a3e030d5dafe" providerId="ADAL" clId="{4143F368-D8B1-41FF-BFA8-111F0A59D90A}" dt="2025-05-14T04:26:44.807" v="7747" actId="1038"/>
          <ac:spMkLst>
            <pc:docMk/>
            <pc:sldMk cId="2986810817" sldId="1267"/>
            <ac:spMk id="40" creationId="{B9554C26-0A89-2D5D-DEFF-23EA61AD00FD}"/>
          </ac:spMkLst>
        </pc:spChg>
        <pc:spChg chg="add mod">
          <ac:chgData name="Kim, Doojin" userId="42beb8f5-9d70-4908-adcf-a3e030d5dafe" providerId="ADAL" clId="{4143F368-D8B1-41FF-BFA8-111F0A59D90A}" dt="2025-05-14T04:26:44.807" v="7747" actId="1038"/>
          <ac:spMkLst>
            <pc:docMk/>
            <pc:sldMk cId="2986810817" sldId="1267"/>
            <ac:spMk id="42" creationId="{95306567-12FF-F6EB-9F6D-4B93ECAC0FF0}"/>
          </ac:spMkLst>
        </pc:spChg>
        <pc:spChg chg="add mod">
          <ac:chgData name="Kim, Doojin" userId="42beb8f5-9d70-4908-adcf-a3e030d5dafe" providerId="ADAL" clId="{4143F368-D8B1-41FF-BFA8-111F0A59D90A}" dt="2025-05-14T04:26:44.807" v="7747" actId="1038"/>
          <ac:spMkLst>
            <pc:docMk/>
            <pc:sldMk cId="2986810817" sldId="1267"/>
            <ac:spMk id="43" creationId="{DDEFF039-03AA-7AFD-0796-74D1D924AA8A}"/>
          </ac:spMkLst>
        </pc:spChg>
        <pc:spChg chg="add mod">
          <ac:chgData name="Kim, Doojin" userId="42beb8f5-9d70-4908-adcf-a3e030d5dafe" providerId="ADAL" clId="{4143F368-D8B1-41FF-BFA8-111F0A59D90A}" dt="2025-05-14T04:27:18.586" v="7808" actId="1036"/>
          <ac:spMkLst>
            <pc:docMk/>
            <pc:sldMk cId="2986810817" sldId="1267"/>
            <ac:spMk id="46" creationId="{D0C15568-0576-5D73-1373-13135E44421A}"/>
          </ac:spMkLst>
        </pc:spChg>
        <pc:spChg chg="add mod">
          <ac:chgData name="Kim, Doojin" userId="42beb8f5-9d70-4908-adcf-a3e030d5dafe" providerId="ADAL" clId="{4143F368-D8B1-41FF-BFA8-111F0A59D90A}" dt="2025-05-14T04:27:13.505" v="7787" actId="1035"/>
          <ac:spMkLst>
            <pc:docMk/>
            <pc:sldMk cId="2986810817" sldId="1267"/>
            <ac:spMk id="47" creationId="{9A0F7F82-84AD-75DE-72F2-3D7399A28002}"/>
          </ac:spMkLst>
        </pc:spChg>
        <pc:spChg chg="mod">
          <ac:chgData name="Kim, Doojin" userId="42beb8f5-9d70-4908-adcf-a3e030d5dafe" providerId="ADAL" clId="{4143F368-D8B1-41FF-BFA8-111F0A59D90A}" dt="2025-05-14T04:27:48.142" v="7873" actId="1035"/>
          <ac:spMkLst>
            <pc:docMk/>
            <pc:sldMk cId="2986810817" sldId="1267"/>
            <ac:spMk id="53" creationId="{31625B29-A000-C97D-D960-A1F29C8C240A}"/>
          </ac:spMkLst>
        </pc:spChg>
        <pc:spChg chg="add del mod">
          <ac:chgData name="Kim, Doojin" userId="42beb8f5-9d70-4908-adcf-a3e030d5dafe" providerId="ADAL" clId="{4143F368-D8B1-41FF-BFA8-111F0A59D90A}" dt="2025-05-14T04:28:15.695" v="7875" actId="478"/>
          <ac:spMkLst>
            <pc:docMk/>
            <pc:sldMk cId="2986810817" sldId="1267"/>
            <ac:spMk id="55" creationId="{E6F2258E-5C1F-4D5C-CC1A-19BF7F2868DF}"/>
          </ac:spMkLst>
        </pc:spChg>
        <pc:spChg chg="mod">
          <ac:chgData name="Kim, Doojin" userId="42beb8f5-9d70-4908-adcf-a3e030d5dafe" providerId="ADAL" clId="{4143F368-D8B1-41FF-BFA8-111F0A59D90A}" dt="2025-05-14T04:27:48.142" v="7873" actId="1035"/>
          <ac:spMkLst>
            <pc:docMk/>
            <pc:sldMk cId="2986810817" sldId="1267"/>
            <ac:spMk id="59" creationId="{9B3EA679-2916-5317-CA41-6A288F4D64A8}"/>
          </ac:spMkLst>
        </pc:spChg>
        <pc:spChg chg="mod">
          <ac:chgData name="Kim, Doojin" userId="42beb8f5-9d70-4908-adcf-a3e030d5dafe" providerId="ADAL" clId="{4143F368-D8B1-41FF-BFA8-111F0A59D90A}" dt="2025-05-14T04:27:48.142" v="7873" actId="1035"/>
          <ac:spMkLst>
            <pc:docMk/>
            <pc:sldMk cId="2986810817" sldId="1267"/>
            <ac:spMk id="60" creationId="{4C9504FD-43DB-8AC8-F082-5FBE1DBAFAC0}"/>
          </ac:spMkLst>
        </pc:spChg>
        <pc:spChg chg="mod">
          <ac:chgData name="Kim, Doojin" userId="42beb8f5-9d70-4908-adcf-a3e030d5dafe" providerId="ADAL" clId="{4143F368-D8B1-41FF-BFA8-111F0A59D90A}" dt="2025-05-14T04:27:48.142" v="7873" actId="1035"/>
          <ac:spMkLst>
            <pc:docMk/>
            <pc:sldMk cId="2986810817" sldId="1267"/>
            <ac:spMk id="62" creationId="{43B6BFBD-0FFA-4B75-A8DB-79709ABD6C34}"/>
          </ac:spMkLst>
        </pc:spChg>
        <pc:spChg chg="add mod">
          <ac:chgData name="Kim, Doojin" userId="42beb8f5-9d70-4908-adcf-a3e030d5dafe" providerId="ADAL" clId="{4143F368-D8B1-41FF-BFA8-111F0A59D90A}" dt="2025-05-14T04:27:48.142" v="7873" actId="1035"/>
          <ac:spMkLst>
            <pc:docMk/>
            <pc:sldMk cId="2986810817" sldId="1267"/>
            <ac:spMk id="65" creationId="{A9B25532-E228-C47A-07E5-8664B00DF69D}"/>
          </ac:spMkLst>
        </pc:spChg>
        <pc:spChg chg="add mod">
          <ac:chgData name="Kim, Doojin" userId="42beb8f5-9d70-4908-adcf-a3e030d5dafe" providerId="ADAL" clId="{4143F368-D8B1-41FF-BFA8-111F0A59D90A}" dt="2025-05-14T04:27:48.142" v="7873" actId="1035"/>
          <ac:spMkLst>
            <pc:docMk/>
            <pc:sldMk cId="2986810817" sldId="1267"/>
            <ac:spMk id="67" creationId="{52CAD89A-1650-763B-D31C-3BB2B8830B30}"/>
          </ac:spMkLst>
        </pc:spChg>
        <pc:spChg chg="add mod">
          <ac:chgData name="Kim, Doojin" userId="42beb8f5-9d70-4908-adcf-a3e030d5dafe" providerId="ADAL" clId="{4143F368-D8B1-41FF-BFA8-111F0A59D90A}" dt="2025-05-14T04:27:48.142" v="7873" actId="1035"/>
          <ac:spMkLst>
            <pc:docMk/>
            <pc:sldMk cId="2986810817" sldId="1267"/>
            <ac:spMk id="68" creationId="{8CD59A17-481F-4505-0A73-4AAE6383B63A}"/>
          </ac:spMkLst>
        </pc:spChg>
        <pc:spChg chg="add mod">
          <ac:chgData name="Kim, Doojin" userId="42beb8f5-9d70-4908-adcf-a3e030d5dafe" providerId="ADAL" clId="{4143F368-D8B1-41FF-BFA8-111F0A59D90A}" dt="2025-05-14T04:29:06.295" v="7893" actId="1037"/>
          <ac:spMkLst>
            <pc:docMk/>
            <pc:sldMk cId="2986810817" sldId="1267"/>
            <ac:spMk id="69" creationId="{B21F65E9-8DAD-FB2C-7013-B8438269AF80}"/>
          </ac:spMkLst>
        </pc:spChg>
        <pc:spChg chg="add mod">
          <ac:chgData name="Kim, Doojin" userId="42beb8f5-9d70-4908-adcf-a3e030d5dafe" providerId="ADAL" clId="{4143F368-D8B1-41FF-BFA8-111F0A59D90A}" dt="2025-05-14T04:29:11.194" v="7894" actId="1076"/>
          <ac:spMkLst>
            <pc:docMk/>
            <pc:sldMk cId="2986810817" sldId="1267"/>
            <ac:spMk id="70" creationId="{1748752D-6FB9-4FFA-72BE-0142644B4864}"/>
          </ac:spMkLst>
        </pc:spChg>
        <pc:spChg chg="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77" creationId="{3C5A8558-2D3D-550C-ADB3-9AD1D5175981}"/>
          </ac:spMkLst>
        </pc:spChg>
        <pc:spChg chg="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78" creationId="{8DC0EE5E-B92F-0A3E-8800-4D3125750502}"/>
          </ac:spMkLst>
        </pc:spChg>
        <pc:spChg chg="add 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79" creationId="{50A3A8AE-CA92-A62D-4B6B-124FF7ABE857}"/>
          </ac:spMkLst>
        </pc:spChg>
        <pc:spChg chg="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82" creationId="{5E387D27-D86D-C4B0-074A-41D5F260C6B7}"/>
          </ac:spMkLst>
        </pc:spChg>
        <pc:spChg chg="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83" creationId="{5507DE51-EC9C-E78D-FCFB-A77C66F388E6}"/>
          </ac:spMkLst>
        </pc:spChg>
        <pc:spChg chg="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85" creationId="{04C87C43-EB49-EF08-9FC2-CAB3DAD48FBC}"/>
          </ac:spMkLst>
        </pc:spChg>
        <pc:spChg chg="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86" creationId="{A70E26D0-23C0-5833-8E6F-94CE1B689B19}"/>
          </ac:spMkLst>
        </pc:spChg>
        <pc:spChg chg="add 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88" creationId="{8D9BE6F2-0DD8-5C27-B33E-EDABC26BC2AC}"/>
          </ac:spMkLst>
        </pc:spChg>
        <pc:spChg chg="add mod">
          <ac:chgData name="Kim, Doojin" userId="42beb8f5-9d70-4908-adcf-a3e030d5dafe" providerId="ADAL" clId="{4143F368-D8B1-41FF-BFA8-111F0A59D90A}" dt="2025-05-14T04:29:30.021" v="7898" actId="1038"/>
          <ac:spMkLst>
            <pc:docMk/>
            <pc:sldMk cId="2986810817" sldId="1267"/>
            <ac:spMk id="91" creationId="{1BDEB440-2FE8-C513-0260-F6DC046D4E15}"/>
          </ac:spMkLst>
        </pc:spChg>
        <pc:spChg chg="add mod">
          <ac:chgData name="Kim, Doojin" userId="42beb8f5-9d70-4908-adcf-a3e030d5dafe" providerId="ADAL" clId="{4143F368-D8B1-41FF-BFA8-111F0A59D90A}" dt="2025-05-14T04:29:54.049" v="7906" actId="1037"/>
          <ac:spMkLst>
            <pc:docMk/>
            <pc:sldMk cId="2986810817" sldId="1267"/>
            <ac:spMk id="92" creationId="{3116CA87-746C-B0A3-EBC7-76D6EB7D0580}"/>
          </ac:spMkLst>
        </pc:spChg>
        <pc:spChg chg="mod">
          <ac:chgData name="Kim, Doojin" userId="42beb8f5-9d70-4908-adcf-a3e030d5dafe" providerId="ADAL" clId="{4143F368-D8B1-41FF-BFA8-111F0A59D90A}" dt="2025-05-14T04:30:02.084" v="7910" actId="1037"/>
          <ac:spMkLst>
            <pc:docMk/>
            <pc:sldMk cId="2986810817" sldId="1267"/>
            <ac:spMk id="93" creationId="{7613816C-CBEA-D9FF-EFD1-F435BA952E5F}"/>
          </ac:spMkLst>
        </pc:spChg>
        <pc:cxnChg chg="mod">
          <ac:chgData name="Kim, Doojin" userId="42beb8f5-9d70-4908-adcf-a3e030d5dafe" providerId="ADAL" clId="{4143F368-D8B1-41FF-BFA8-111F0A59D90A}" dt="2025-05-14T04:27:09.818" v="7785" actId="14100"/>
          <ac:cxnSpMkLst>
            <pc:docMk/>
            <pc:sldMk cId="2986810817" sldId="1267"/>
            <ac:cxnSpMk id="34" creationId="{EBFC5DCE-622C-CE45-1557-E3EC69276762}"/>
          </ac:cxnSpMkLst>
        </pc:cxnChg>
        <pc:cxnChg chg="mod">
          <ac:chgData name="Kim, Doojin" userId="42beb8f5-9d70-4908-adcf-a3e030d5dafe" providerId="ADAL" clId="{4143F368-D8B1-41FF-BFA8-111F0A59D90A}" dt="2025-05-14T04:28:57.406" v="7891" actId="14100"/>
          <ac:cxnSpMkLst>
            <pc:docMk/>
            <pc:sldMk cId="2986810817" sldId="1267"/>
            <ac:cxnSpMk id="57" creationId="{91ED0682-F44A-FE86-A029-69D9B609BE1E}"/>
          </ac:cxnSpMkLst>
        </pc:cxnChg>
      </pc:sldChg>
      <pc:sldChg chg="addSp modSp new mod">
        <pc:chgData name="Kim, Doojin" userId="42beb8f5-9d70-4908-adcf-a3e030d5dafe" providerId="ADAL" clId="{4143F368-D8B1-41FF-BFA8-111F0A59D90A}" dt="2025-05-14T13:29:17.920" v="7966" actId="1076"/>
        <pc:sldMkLst>
          <pc:docMk/>
          <pc:sldMk cId="685200406" sldId="1268"/>
        </pc:sldMkLst>
        <pc:spChg chg="mod">
          <ac:chgData name="Kim, Doojin" userId="42beb8f5-9d70-4908-adcf-a3e030d5dafe" providerId="ADAL" clId="{4143F368-D8B1-41FF-BFA8-111F0A59D90A}" dt="2025-05-14T13:28:51.283" v="7962" actId="20577"/>
          <ac:spMkLst>
            <pc:docMk/>
            <pc:sldMk cId="685200406" sldId="1268"/>
            <ac:spMk id="2" creationId="{3CD1D957-3B73-27A0-15DF-BFE34926262C}"/>
          </ac:spMkLst>
        </pc:spChg>
        <pc:picChg chg="add mod">
          <ac:chgData name="Kim, Doojin" userId="42beb8f5-9d70-4908-adcf-a3e030d5dafe" providerId="ADAL" clId="{4143F368-D8B1-41FF-BFA8-111F0A59D90A}" dt="2025-05-14T13:29:17.920" v="7966" actId="1076"/>
          <ac:picMkLst>
            <pc:docMk/>
            <pc:sldMk cId="685200406" sldId="1268"/>
            <ac:picMk id="5" creationId="{C4783434-CE53-FD10-423B-34772D5F45BC}"/>
          </ac:picMkLst>
        </pc:picChg>
      </pc:sldChg>
      <pc:sldMasterChg chg="modSldLayout">
        <pc:chgData name="Kim, Doojin" userId="42beb8f5-9d70-4908-adcf-a3e030d5dafe" providerId="ADAL" clId="{4143F368-D8B1-41FF-BFA8-111F0A59D90A}" dt="2025-05-09T15:32:42.441" v="120" actId="20577"/>
        <pc:sldMasterMkLst>
          <pc:docMk/>
          <pc:sldMasterMk cId="0" sldId="2147483660"/>
        </pc:sldMasterMkLst>
        <pc:sldLayoutChg chg="modSp">
          <pc:chgData name="Kim, Doojin" userId="42beb8f5-9d70-4908-adcf-a3e030d5dafe" providerId="ADAL" clId="{4143F368-D8B1-41FF-BFA8-111F0A59D90A}" dt="2025-05-09T15:31:57.356" v="92" actId="735"/>
          <pc:sldLayoutMkLst>
            <pc:docMk/>
            <pc:sldMasterMk cId="0" sldId="2147483660"/>
            <pc:sldLayoutMk cId="0" sldId="2147483661"/>
          </pc:sldLayoutMkLst>
        </pc:sldLayoutChg>
        <pc:sldLayoutChg chg="modSp mod">
          <pc:chgData name="Kim, Doojin" userId="42beb8f5-9d70-4908-adcf-a3e030d5dafe" providerId="ADAL" clId="{4143F368-D8B1-41FF-BFA8-111F0A59D90A}" dt="2025-05-09T15:32:42.441" v="120" actId="20577"/>
          <pc:sldLayoutMkLst>
            <pc:docMk/>
            <pc:sldMasterMk cId="0" sldId="2147483660"/>
            <pc:sldLayoutMk cId="0" sldId="2147483666"/>
          </pc:sldLayoutMkLst>
          <pc:spChg chg="mod">
            <ac:chgData name="Kim, Doojin" userId="42beb8f5-9d70-4908-adcf-a3e030d5dafe" providerId="ADAL" clId="{4143F368-D8B1-41FF-BFA8-111F0A59D90A}" dt="2025-05-09T15:32:42.441" v="120" actId="20577"/>
            <ac:spMkLst>
              <pc:docMk/>
              <pc:sldMasterMk cId="0" sldId="2147483660"/>
              <pc:sldLayoutMk cId="0" sldId="2147483666"/>
              <ac:spMk id="7" creationId="{00000000-0000-0000-0000-000000000000}"/>
            </ac:spMkLst>
          </pc:spChg>
          <pc:spChg chg="mod">
            <ac:chgData name="Kim, Doojin" userId="42beb8f5-9d70-4908-adcf-a3e030d5dafe" providerId="ADAL" clId="{4143F368-D8B1-41FF-BFA8-111F0A59D90A}" dt="2025-05-09T15:32:12.901" v="94" actId="2711"/>
            <ac:spMkLst>
              <pc:docMk/>
              <pc:sldMasterMk cId="0" sldId="2147483660"/>
              <pc:sldLayoutMk cId="0" sldId="2147483666"/>
              <ac:spMk id="12" creationId="{00000000-0000-0000-0000-000000000000}"/>
            </ac:spMkLst>
          </pc:spChg>
          <pc:spChg chg="mod">
            <ac:chgData name="Kim, Doojin" userId="42beb8f5-9d70-4908-adcf-a3e030d5dafe" providerId="ADAL" clId="{4143F368-D8B1-41FF-BFA8-111F0A59D90A}" dt="2025-05-09T15:32:29.161" v="96" actId="2711"/>
            <ac:spMkLst>
              <pc:docMk/>
              <pc:sldMasterMk cId="0" sldId="2147483660"/>
              <pc:sldLayoutMk cId="0" sldId="2147483666"/>
              <ac:spMk id="13" creationId="{00000000-0000-0000-0000-000000000000}"/>
            </ac:spMkLst>
          </pc:spChg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09T17:15:55.996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63 2617,'0'-36,"0"-14,-9-87,0 19,2 12,2-6,3 39,-5 16,4 34,-1-22,-4-56,1-16,6-6,3-101,4 151,27-115,-28 167,1 0,1 1,15-31,-6 13,16-59,-21 59,30-68,-23 70,-3-1,-1 0,-1-1,7-43,-14 59,0 0,16-34,-12 35,-2-1,8-31,-12 35,0 0,1 1,1-1,0 1,1 1,15-26,-17 36,0-1,1 1,0 0,0 0,1 1,10-9,-12 12,-1-1,1 1,-1-1,1 1,0 0,0 1,0-1,0 1,0 0,0 0,10 0,-12 2,0-1,0 1,0 0,0 0,0 0,0 1,0-1,0 1,0-1,0 1,-1 0,1 0,-1 0,0 1,1-1,-1 1,0-1,0 1,0-1,2 7,4 5,-2 1,10 28,-13-36,34 91,-34-89,-1 1,0-1,0 18,-1-18,0 1,0-1,1 0,3 11,1-1,-1 0,3 27,-5-28,0 0,1-1,9 22,-3-13,2 0,0 0,31 43,-17-35,2-1,39 34,17 20,-70-69,12 21,3 4,-13-19,23 46,9 14,-35-65,53 81,-56-85,1-1,17 18,-15-17,19 27,-1 4,-5-8,-2 1,30 65,-46-89,0 0,18 24,-15-23,15 29,-4-1,13 30,-31-65,1-1,0 0,0 0,0 0,1-1,12 12,-8-8,14 19,-8-8,20 20,-20-23,26 35,-15-10,55 64,-74-97,0 0,12 23,-12-19,14 18,-18-29,0 0,-1-1,2 1,-1-1,7 5,-6-5,0 0,0 1,0 0,5 6,22 34,-26-34,0-1,0 0,1-1,1 0,-1 0,13 10,-3-4,21 22,-9-9,-21-20,1 0,18 10,-16-11,0 0,10 9,15 18,-21-18,1-2,34 23,-43-30,1 0,-1 0,1 0,5 8,-5-6,18 15,-10-11,22 24,-27-25,1 0,0 0,19 12,-22-17,0 1,0 1,0-1,-1 2,12 14,4 4,-16-20,0 0,1 0,0-1,0 0,1 0,0-1,13 5,-10-5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1:14:00.152"/>
    </inkml:context>
    <inkml:brush xml:id="br0">
      <inkml:brushProperty name="width" value="0.035" units="cm"/>
      <inkml:brushProperty name="height" value="0.035" units="cm"/>
      <inkml:brushProperty name="color" value="#004F8B"/>
    </inkml:brush>
  </inkml:definitions>
  <inkml:trace contextRef="#ctx0" brushRef="#br0">294 0 24575,'-13'0'0,"1"1"0,0 0 0,0 0 0,-1 1 0,-19 7 0,25-7 0,-1 1 0,1 1 0,0 0 0,1 0 0,-1 0 0,1 0 0,-1 1 0,1 0 0,1 1 0,-6 5 0,-15 16 0,17-19 0,1 1 0,0 0 0,0 0 0,1 1 0,-8 14 0,12-19-9,-1 0 0,1 0 0,0 0-1,-8 7 1,1-2-1310,3 0-5507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4T03:39:05.15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130 615 24575,'-3'-2'0,"1"-1"0,0 0 0,-1-1 0,1 1 0,-2-5 0,-5-7 0,5 8 0,-1 1 0,1-1 0,0 0 0,0 0 0,0 0 0,1 0 0,1-1 0,-1 1 0,-1-13 0,0 5 0,0 0 0,-10-24 0,9 28 0,1-1 0,1 1 0,-1-1 0,2 1 0,-3-21 0,6-98 0,-2-34 0,1 162-57,0 0 0,0 0 1,0 0-1,0 0 0,-1 0 0,1 0 0,-1 0 0,1 0 0,-1 1 0,0-1 1,1 0-1,-1 0 0,0 1 0,0-1 0,-1 0 0,1 1 0,0-1 0,0 1 0,-1-1 1,1 1-1,-1 0 0,1 0 0,-3-2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4T03:39:10.60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550 862 24575,'-4'0'0,"0"-1"0,0 1 0,0-1 0,0 0 0,0 0 0,0-1 0,1 1 0,-1-1 0,-6-3 0,-31-24 0,25 17 0,-18-7 0,29 17 0,1 0 0,-1 0 0,0-1 0,1 1 0,-1-1 0,1 0 0,0-1 0,0 1 0,0-1 0,1 0 0,-1 0 0,-3-5 0,-14-37 536,9 11-4196,-10-47 0,14 58 2607,-9-10 3957,12 27-2082,1-1 0,0-1 1,1 1-1,-1-1 0,-3-16 0,1-5-822,-1 1 0,-2 1 0,-1-1 0,-15-30 0,21 52 0,0 1 0,0-1 0,-9-10 0,-9-13 0,-4-16-455,-2 1 0,-62-77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09T17:17:10.83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5517,'93'1,"103"-2,-122-6,19-1,-7 1,-4-1,-69 9,0-2,0 1,0-2,-1 0,1 0,-1-1,1-1,-1 0,22-11,-17 7,0 1,1 0,0 1,0 1,31-5,-25 5,-11 2,26-3,167-11,-109 2,-9 0,-41 10,0-3,72-21,-85 21,37-6,16-2,55-15,-103 23,-23 4,0-1,0-1,18-9,-22 9,1 1,0 0,0 0,0 2,27-5,-5 3,62-16,-54 11,60-13,-4-4,-25 6,-20 6,-14 4,49-7,-38 9,55-17,-62 13,1 3,47-6,30-1,-15 1,-62 10,28-2,-62 7,-1-1,1 0,0 0,15-7,14-3,-39 12,100-19,-25 5,-53 9,0 1,26-2,72-5,-84 7,53-9,-42 5,49-1,-61 6,60-10,-75 8,35-14,8-3,77-7,-76 17,-15-1,87-33,-38 10,-61 25,-21 6,-1 0,0 0,16-9,41-18,-9 5,-21 9,-30 14,-1-1,0 0,13-9,114-73,-90 52,26-16,-57 40,0 0,-1-2,22-21,40-48,-51 46,-19 25,0 0,0 0,12-10,-4 8,23-14,3-3,52-30,2-3,-6 4,-7 6,22-15,-93 59,0 0,-1-1,20-20,14-11,-32 29,-1-1,0-1,22-28,10-12,53-63,-68 89,-23 23,0-1,0-1,-1 1,0-1,0 0,-1-1,5-8,58-95,-29 52,-34 49,1-1,-2 0,5-15,-5 15,0 1,0-1,1 1,7-12,5-4,72-101,-61 91,46-46,-17 15,-38 46,0-1,-1-1,23-37,1 0,12-17,18-35,-44 71,-3 1,-17 24,2 1,17-21,-19 25,0 1,-1-1,0-1,6-12,19-53,-20 48,42-125,-24 57,-22 63,2 1,19-41,28-59,-34 77,4-28,-2 6,-13 42,-1 0,9-52,-16 66,3-10,-3 17,-1 0,-1 0,2-18,-3 21,0 0,2 0,-1 1,2-1,4-12,5-14,-9 21,2-28,-4 30,0-1,9-27,39-154,-45 171,0 4,10-35,-6 29,-2 0,-1 0,-1-1,-1 0,-2 0,-1-39,-1 36,0 18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0:59:31.211"/>
    </inkml:context>
    <inkml:brush xml:id="br0">
      <inkml:brushProperty name="width" value="0.035" units="cm"/>
      <inkml:brushProperty name="height" value="0.035" units="cm"/>
      <inkml:brushProperty name="color" value="#004F8B"/>
    </inkml:brush>
  </inkml:definitions>
  <inkml:trace contextRef="#ctx0" brushRef="#br0">1 0 24575,'1'6'0,"0"0"0,0 1 0,1-1 0,-1 0 0,1 0 0,1-1 0,-1 1 0,1 0 0,0-1 0,7 10 0,11 22 0,22 72 0,-25-45 0,5 17 0,-9-54 0,-11-21 0,0-1 0,0 1 0,-1 0 0,3 7 0,18 67 0,67 151 0,-82-211 0,-1 1 0,10 41 0,-7-20 0,19 109 0,-22-110 0,-4-25 0,2 30 0,-5-14 0,-1-20 0,1 0 0,0 0 0,1 0 0,0 0 0,1 0 0,6 20 0,21 62 0,-26-81 0,-1 0 0,0 15 0,3 16 0,0 1 0,-1 0 0,-4 80 0,-1-50 0,2-8 0,-3 75 0,-11-72 0,13-69 0,0 0 0,0 0 0,0 0 0,0 0 0,0 0 0,0 0 0,0 0 0,-1 0 0,1 0 0,0 0 0,-1 0 0,1 0 0,-1 0 0,1 0 0,-1 0 0,0 0 0,1 0 0,-2 1 0,2-2 0,-1 0 0,1 0 0,0 0 0,0 0 0,-1 0 0,1 0 0,0 0 0,0 0 0,-1 0 0,1 0 0,0 0 0,-1 0 0,1 0 0,0 0 0,0-1 0,-1 1 0,1 0 0,0 0 0,0 0 0,-1 0 0,1 0 0,0-1 0,0 1 0,0 0 0,-1 0 0,-8-13 0,3-2 0,0 0 0,-8-31 0,10 31 0,0 1 0,-1 0 0,0 0 0,-11-18 0,-39-56-1365,47 72-5461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0:59:32.985"/>
    </inkml:context>
    <inkml:brush xml:id="br0">
      <inkml:brushProperty name="width" value="0.035" units="cm"/>
      <inkml:brushProperty name="height" value="0.035" units="cm"/>
      <inkml:brushProperty name="color" value="#004F8B"/>
    </inkml:brush>
  </inkml:definitions>
  <inkml:trace contextRef="#ctx0" brushRef="#br0">1 273 24575,'1'0'0,"1"-1"0,-1 1 0,0 0 0,1-1 0,-1 1 0,0-1 0,0 1 0,1-1 0,-1 1 0,0-1 0,0 0 0,0 0 0,0 1 0,0-1 0,0 0 0,0 0 0,0 0 0,0 0 0,1-3 0,14-25 0,-13 23 0,23-65 0,-19 51 0,0 0 0,17-33 0,-9 19-23,-10 21-1319,-1 2-5484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1:00:13.9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24575,'1'17'0,"1"0"0,4 18 0,-1-3 0,3 13 0,27 85 0,-30-118 0,1-1 0,0 1 0,1-1 0,0-1 0,1 0 0,0 0 0,10 10 0,17 21 0,-19-22 0,27 26 0,-29-32 0,0 2 0,-1-1 0,16 25 0,-21-28 0,1 0 0,0-1 0,0 0 0,18 13 0,7 9 0,-24-22 0,16 17 0,-1 0 0,37 52 0,-50-63 0,1 0 0,0-1 0,1-1 0,18 14 0,-13-11 0,-4-4 0,1 0 0,0-1 0,1-1 0,1-1 0,32 15 0,-12-7 0,-23-10 0,31 10 0,174 34 0,-139-35 0,-28-8 0,61 3 0,23 3 0,3 9 0,238 10 0,-332-32 0,51 10 0,43 3 0,328-25 0,-381 6 0,147 2 0,-135 3 0,-89 0-119,0 0-1,0 1 0,0 0 0,0 0 1,17 8-1,-19-7-527,16 6-6179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1:00:15.82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 1 24575,'0'4'0,"1"0"0,-1 0 0,1 0 0,0 0 0,0 0 0,1 0 0,-1 0 0,1-1 0,0 1 0,0 0 0,4 5 0,3 3 0,20 20 0,-28-31 0,29 23 0,-23-19 0,0 0 0,10 11 0,-3-3 0,1 0 0,0-1 0,21 13 0,21 17 0,-55-41 0,-1 0 0,0 0 0,0 0 0,0 0 0,0 0 0,-1 0 0,1 0 0,0 0 0,0 1 0,-1-1 0,1 0 0,0 0 0,-1 1 0,0-1 0,1 0 0,-1 1 0,0-1 0,1 0 0,-1 1 0,0-1 0,0 1 0,0-1 0,0 0 0,0 1 0,-1-1 0,1 0 0,0 1 0,-1-1 0,1 0 0,-1 1 0,1-1 0,-1 0 0,1 0 0,-1 1 0,-1 0 0,-4 5 0,1 0 0,-1-1 0,0 0 0,-13 9 0,4-2 0,-96 82 0,98-82 0,2-1 0,0 1 0,-16 24 0,18-22 0,-2-1 0,0 0 0,-15 14 0,17-19-1365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1:13:48.1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24575,'2'0'0,"-1"0"0,1 0 0,0 1 0,-1-1 0,1 1 0,0 0 0,-1 0 0,1-1 0,-1 1 0,1 0 0,-1 0 0,0 0 0,1 0 0,1 3 0,15 18 0,55 96 0,-67-110 0,-2 0 0,1 0 0,-1 0 0,0 0 0,-1 1 0,0-1 0,0 1 0,-1 0 0,0 0 0,0 0 0,0 10 0,3 28 0,-2-24 0,0 23 0,-3-23 0,1-1 0,0 1 0,2-1 0,6 28 0,-6-40 0,2 10 0,15 35 0,-10-28 0,14 52 0,-21-66 0,21 96 0,-12-47 0,0-5 0,12 51 0,-19-93 0,9 20 0,-8-24 0,-1 1 0,-1-1 0,5 22 0,-5-9 0,1 2 0,-1 0 0,1 35 0,-5-25 0,8 66 0,-5-73 0,0 37 0,-2-37 0,5 40 0,1-5 0,-3 0 0,-5 78 0,0-52 0,2-57 0,0-17 0,-1 0 0,0 0 0,-1 0 0,-1 0 0,-1-1 0,0 1 0,-5 15 0,-2 6 0,9-31 0,0 1 0,-1-1 0,1 0 0,-1 0 0,-1-1 0,1 1 0,-7 11 0,9-17 0,-1 1 0,1-1 0,0 1 0,-1-1 0,1 0 0,-1 1 0,1-1 0,0 1 0,-1-1 0,1 0 0,-1 1 0,1-1 0,-1 0 0,1 1 0,-1-1 0,0 0 0,1 0 0,-1 0 0,1 1 0,-1-1 0,1 0 0,-1 0 0,0 0 0,1 0 0,-1 0 0,1 0 0,-2 0 0,1-1 0,0 1 0,0-1 0,0 0 0,0 1 0,1-1 0,-1 0 0,0 1 0,0-1 0,1 0 0,-1 0 0,0 0 0,1 0 0,-1 0 0,0-1 0,-3-6 0,1 0 0,0-1 0,-2-8 0,3 10 0,-10-48 0,9 40 0,0 0 0,-1 0 0,0 1 0,-1 0 0,-9-18 0,3 14 0,-2 1 0,-14-17 0,-12-16 0,18 21-1365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1:13:49.83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0 404 24575,'1'0'0,"0"0"0,0 0 0,0-1 0,0 1 0,-1-1 0,1 1 0,0 0 0,0-1 0,-1 1 0,1-1 0,0 0 0,-1 1 0,1-1 0,0 0 0,-1 1 0,1-1 0,-1 0 0,1 1 0,-1-1 0,0 0 0,1-1 0,8-20 0,-7 18 0,17-50 0,-3 7 0,39-77 0,-36 81 0,-13 29 0,-1 1 0,9-13 0,-12 23 0,1-1 0,0 0 0,-1 1 0,1 0 0,0 0 0,1 0 0,-1 0 0,0 0 0,1 0 0,7-3 0,0 1-1365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0T01:13:58.479"/>
    </inkml:context>
    <inkml:brush xml:id="br0">
      <inkml:brushProperty name="width" value="0.035" units="cm"/>
      <inkml:brushProperty name="height" value="0.035" units="cm"/>
      <inkml:brushProperty name="color" value="#004F8B"/>
    </inkml:brush>
  </inkml:definitions>
  <inkml:trace contextRef="#ctx0" brushRef="#br0">0 1 24575,'1'3'0,"0"0"0,1 0 0,-1 0 0,0 0 0,1-1 0,-1 1 0,1 0 0,0-1 0,0 1 0,0-1 0,4 4 0,4 5 0,5 9 0,-8-12 0,0 1 0,-1 0 0,0 0 0,-1 0 0,0 1 0,7 18 0,5 42 0,-10-41 0,0 0 0,15 33 0,5-12 0,-11-21 0,2 12 0,-16-34 0,1 0 0,0 0 0,0 0 0,0-1 0,1 1 0,0-1 0,0 0 0,0-1 0,1 1 0,0-1 0,7 7 0,81 66 0,-64-51 0,50 42 0,-68-60 0,1 0 0,1-1 0,0-1 0,0 0 0,16 5 0,132 55 0,-141-58 0,0 0 0,1-2 0,0 0 0,1-2 0,25 4 0,77 16 0,-62-11 0,-45-11 0,11 3 0,0-1 0,35 2 0,-23-7 0,98 8 0,-90-1 0,49 6 0,-81-11 0,0 0 0,29 10 0,-29-8 0,1 1 0,24 1 0,49-1 0,-42-3 0,61 10 0,-3 13 0,-72-16 0,0-1 0,0-1 0,65 3 0,49-3 0,-123-4 0,-1 1 0,27 7 0,-25-5 0,1-2 0,-1 0 0,1-2 0,38-1 0,5 0 0,-37 1 0,0 1 0,62 14 0,-103-21 0,-1 0 0,0-1 0,1 0 0,-14-11 0,9 7 0,-7-7 0,-29-29 0,39 36 0,5 3 0,0 0 0,0-1 0,1 1 0,0-1 0,0 0 0,-5-13 0,5 10 0,-1 1 0,0 0 0,-8-13 0,9 18-170,2 0-1,-1 0 0,0-1 1,1 1-1,0-1 0,0 0 1,-1-5-1,0-3-6655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B6A59AD-74ED-4B20-9722-4E89C527641C}" type="datetimeFigureOut">
              <a:rPr lang="en-US" smtClean="0"/>
              <a:pPr/>
              <a:t>5/10/2025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6B1E9C-8D23-4502-A728-362ADD330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solidFill>
            <a:srgbClr val="2AA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 userDrawn="1"/>
        </p:nvSpPr>
        <p:spPr>
          <a:xfrm>
            <a:off x="381001" y="6504803"/>
            <a:ext cx="894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Doojin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Kim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868119" y="6504803"/>
            <a:ext cx="18188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Mitchell Conference 2025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13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2500" b="1">
                <a:ln>
                  <a:noFill/>
                </a:ln>
                <a:solidFill>
                  <a:schemeClr val="tx2"/>
                </a:solidFill>
                <a:effectLst/>
                <a:latin typeface="Eras Medium ITC" panose="020B0602030504020804" pitchFamily="34" charset="0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9" name="직사각형 6"/>
          <p:cNvSpPr/>
          <p:nvPr userDrawn="1"/>
        </p:nvSpPr>
        <p:spPr>
          <a:xfrm>
            <a:off x="0" y="1371600"/>
            <a:ext cx="91440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2AA6AC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직사각형 7"/>
          <p:cNvSpPr/>
          <p:nvPr userDrawn="1"/>
        </p:nvSpPr>
        <p:spPr>
          <a:xfrm>
            <a:off x="304800" y="1484811"/>
            <a:ext cx="8842248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68D5DA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직사각형 8"/>
          <p:cNvSpPr/>
          <p:nvPr userDrawn="1"/>
        </p:nvSpPr>
        <p:spPr>
          <a:xfrm>
            <a:off x="609600" y="1611085"/>
            <a:ext cx="85344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C5EFF1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91000" y="6356352"/>
            <a:ext cx="762000" cy="365125"/>
          </a:xfrm>
        </p:spPr>
        <p:txBody>
          <a:bodyPr/>
          <a:lstStyle>
            <a:lvl1pPr algn="ctr">
              <a:defRPr sz="1000">
                <a:latin typeface="+mj-lt"/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University of Maryland</a:t>
            </a: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Brookhaven National Laboratory </a:t>
            </a: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oojin.kim@tam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32.png"/><Relationship Id="rId3" Type="http://schemas.openxmlformats.org/officeDocument/2006/relationships/image" Target="../media/image190.png"/><Relationship Id="rId7" Type="http://schemas.openxmlformats.org/officeDocument/2006/relationships/image" Target="../media/image230.png"/><Relationship Id="rId12" Type="http://schemas.openxmlformats.org/officeDocument/2006/relationships/image" Target="../media/image28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0.png"/><Relationship Id="rId11" Type="http://schemas.openxmlformats.org/officeDocument/2006/relationships/image" Target="../media/image270.png"/><Relationship Id="rId5" Type="http://schemas.openxmlformats.org/officeDocument/2006/relationships/image" Target="../media/image210.png"/><Relationship Id="rId10" Type="http://schemas.openxmlformats.org/officeDocument/2006/relationships/image" Target="../media/image260.png"/><Relationship Id="rId4" Type="http://schemas.openxmlformats.org/officeDocument/2006/relationships/image" Target="../media/image200.png"/><Relationship Id="rId9" Type="http://schemas.openxmlformats.org/officeDocument/2006/relationships/image" Target="../media/image2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0.png"/><Relationship Id="rId11" Type="http://schemas.openxmlformats.org/officeDocument/2006/relationships/image" Target="../media/image38.png"/><Relationship Id="rId5" Type="http://schemas.openxmlformats.org/officeDocument/2006/relationships/image" Target="../media/image320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0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0.png"/><Relationship Id="rId18" Type="http://schemas.openxmlformats.org/officeDocument/2006/relationships/image" Target="../media/image54.png"/><Relationship Id="rId26" Type="http://schemas.openxmlformats.org/officeDocument/2006/relationships/customXml" Target="../ink/ink11.xml"/><Relationship Id="rId3" Type="http://schemas.openxmlformats.org/officeDocument/2006/relationships/customXml" Target="../ink/ink3.xml"/><Relationship Id="rId21" Type="http://schemas.openxmlformats.org/officeDocument/2006/relationships/customXml" Target="../ink/ink9.xml"/><Relationship Id="rId7" Type="http://schemas.openxmlformats.org/officeDocument/2006/relationships/customXml" Target="../ink/ink5.xml"/><Relationship Id="rId12" Type="http://schemas.openxmlformats.org/officeDocument/2006/relationships/image" Target="../media/image49.png"/><Relationship Id="rId17" Type="http://schemas.openxmlformats.org/officeDocument/2006/relationships/customXml" Target="../ink/ink7.xml"/><Relationship Id="rId25" Type="http://schemas.openxmlformats.org/officeDocument/2006/relationships/image" Target="../media/image58.png"/><Relationship Id="rId2" Type="http://schemas.openxmlformats.org/officeDocument/2006/relationships/image" Target="../media/image43.png"/><Relationship Id="rId16" Type="http://schemas.openxmlformats.org/officeDocument/2006/relationships/image" Target="../media/image53.png"/><Relationship Id="rId20" Type="http://schemas.openxmlformats.org/officeDocument/2006/relationships/image" Target="../media/image55.png"/><Relationship Id="rId29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11" Type="http://schemas.openxmlformats.org/officeDocument/2006/relationships/image" Target="../media/image48.png"/><Relationship Id="rId24" Type="http://schemas.openxmlformats.org/officeDocument/2006/relationships/image" Target="../media/image57.png"/><Relationship Id="rId5" Type="http://schemas.openxmlformats.org/officeDocument/2006/relationships/customXml" Target="../ink/ink4.xml"/><Relationship Id="rId15" Type="http://schemas.openxmlformats.org/officeDocument/2006/relationships/image" Target="../media/image52.png"/><Relationship Id="rId23" Type="http://schemas.openxmlformats.org/officeDocument/2006/relationships/customXml" Target="../ink/ink10.xml"/><Relationship Id="rId28" Type="http://schemas.openxmlformats.org/officeDocument/2006/relationships/customXml" Target="../ink/ink12.xml"/><Relationship Id="rId10" Type="http://schemas.openxmlformats.org/officeDocument/2006/relationships/image" Target="../media/image47.png"/><Relationship Id="rId19" Type="http://schemas.openxmlformats.org/officeDocument/2006/relationships/customXml" Target="../ink/ink8.xml"/><Relationship Id="rId4" Type="http://schemas.openxmlformats.org/officeDocument/2006/relationships/image" Target="../media/image44.png"/><Relationship Id="rId9" Type="http://schemas.openxmlformats.org/officeDocument/2006/relationships/customXml" Target="../ink/ink6.xml"/><Relationship Id="rId14" Type="http://schemas.openxmlformats.org/officeDocument/2006/relationships/image" Target="../media/image51.png"/><Relationship Id="rId22" Type="http://schemas.openxmlformats.org/officeDocument/2006/relationships/image" Target="../media/image56.png"/><Relationship Id="rId27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26" Type="http://schemas.openxmlformats.org/officeDocument/2006/relationships/image" Target="../media/image100.png"/><Relationship Id="rId3" Type="http://schemas.openxmlformats.org/officeDocument/2006/relationships/image" Target="../media/image77.png"/><Relationship Id="rId21" Type="http://schemas.openxmlformats.org/officeDocument/2006/relationships/image" Target="../media/image95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5" Type="http://schemas.openxmlformats.org/officeDocument/2006/relationships/image" Target="../media/image99.png"/><Relationship Id="rId2" Type="http://schemas.openxmlformats.org/officeDocument/2006/relationships/image" Target="../media/image76.png"/><Relationship Id="rId16" Type="http://schemas.openxmlformats.org/officeDocument/2006/relationships/image" Target="../media/image90.png"/><Relationship Id="rId20" Type="http://schemas.openxmlformats.org/officeDocument/2006/relationships/image" Target="../media/image94.png"/><Relationship Id="rId29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24" Type="http://schemas.openxmlformats.org/officeDocument/2006/relationships/image" Target="../media/image98.png"/><Relationship Id="rId5" Type="http://schemas.openxmlformats.org/officeDocument/2006/relationships/image" Target="../media/image79.png"/><Relationship Id="rId15" Type="http://schemas.openxmlformats.org/officeDocument/2006/relationships/image" Target="../media/image89.png"/><Relationship Id="rId23" Type="http://schemas.openxmlformats.org/officeDocument/2006/relationships/image" Target="../media/image97.png"/><Relationship Id="rId28" Type="http://schemas.openxmlformats.org/officeDocument/2006/relationships/image" Target="../media/image102.png"/><Relationship Id="rId10" Type="http://schemas.openxmlformats.org/officeDocument/2006/relationships/image" Target="../media/image84.png"/><Relationship Id="rId19" Type="http://schemas.openxmlformats.org/officeDocument/2006/relationships/image" Target="../media/image93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Relationship Id="rId22" Type="http://schemas.openxmlformats.org/officeDocument/2006/relationships/image" Target="../media/image96.png"/><Relationship Id="rId27" Type="http://schemas.openxmlformats.org/officeDocument/2006/relationships/image" Target="../media/image10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customXml" Target="../ink/ink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7" Type="http://schemas.openxmlformats.org/officeDocument/2006/relationships/image" Target="../media/image178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4800" y="838200"/>
            <a:ext cx="8553450" cy="1828800"/>
          </a:xfrm>
        </p:spPr>
        <p:txBody>
          <a:bodyPr anchor="ctr">
            <a:normAutofit/>
          </a:bodyPr>
          <a:lstStyle/>
          <a:p>
            <a:pPr algn="ctr"/>
            <a:r>
              <a:rPr lang="en-US" sz="38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Photon Excess Signals from </a:t>
            </a:r>
            <a:br>
              <a:rPr lang="en-US" sz="38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8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Neutrino and Dark Matter Scattering at </a:t>
            </a:r>
            <a:r>
              <a:rPr lang="en-US" sz="3800" dirty="0" err="1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MiniBooNE</a:t>
            </a:r>
            <a:r>
              <a:rPr lang="en-US" sz="38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and </a:t>
            </a:r>
            <a:r>
              <a:rPr lang="en-US" sz="3800" dirty="0" err="1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MicroBooNE</a:t>
            </a:r>
            <a:endParaRPr lang="en-US" sz="3800" dirty="0">
              <a:ln w="25400">
                <a:noFill/>
              </a:ln>
              <a:solidFill>
                <a:srgbClr val="FF0000"/>
              </a:solidFill>
              <a:effectLst>
                <a:glow rad="228600">
                  <a:schemeClr val="bg1">
                    <a:alpha val="62000"/>
                  </a:scheme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66B4FC2-6967-0470-6767-DD50F18290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3835509"/>
            <a:ext cx="8534400" cy="2057400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00"/>
                </a:solidFill>
                <a:latin typeface="+mj-lt"/>
              </a:rPr>
              <a:t>Doojin Kim</a:t>
            </a:r>
          </a:p>
          <a:p>
            <a:pPr algn="ctr"/>
            <a:r>
              <a:rPr lang="en-US" sz="2200" b="1" dirty="0">
                <a:solidFill>
                  <a:srgbClr val="FFFF00"/>
                </a:solidFill>
              </a:rPr>
              <a:t>(</a:t>
            </a:r>
            <a:r>
              <a:rPr lang="en-US" sz="2200" b="1" dirty="0">
                <a:solidFill>
                  <a:schemeClr val="bg1"/>
                </a:solidFill>
                <a:highlight>
                  <a:srgbClr val="FFFF00"/>
                </a:highligh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doojin.kim@usd.edu</a:t>
            </a:r>
            <a:r>
              <a:rPr lang="en-US" sz="2200" b="1" dirty="0">
                <a:solidFill>
                  <a:srgbClr val="FFFF00"/>
                </a:solidFill>
              </a:rPr>
              <a:t>) 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Mitchell Conference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Texas A&amp;M University, College Station, TX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May 14</a:t>
            </a:r>
            <a:r>
              <a:rPr lang="en-US" sz="2000" baseline="30000" dirty="0">
                <a:solidFill>
                  <a:srgbClr val="FFFF00"/>
                </a:solidFill>
                <a:latin typeface="+mj-lt"/>
              </a:rPr>
              <a:t>th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, </a:t>
            </a:r>
            <a:r>
              <a:rPr lang="en-US" sz="2000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2025</a:t>
            </a:r>
            <a:endParaRPr lang="en-US" sz="2200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57A02-C6F5-FAE1-40CC-CDC332175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387" y="2971800"/>
            <a:ext cx="2943225" cy="863709"/>
          </a:xfrm>
          <a:prstGeom prst="rect">
            <a:avLst/>
          </a:prstGeom>
        </p:spPr>
      </p:pic>
      <p:sp>
        <p:nvSpPr>
          <p:cNvPr id="3" name="Subtitle 4">
            <a:extLst>
              <a:ext uri="{FF2B5EF4-FFF2-40B4-BE49-F238E27FC236}">
                <a16:creationId xmlns:a16="http://schemas.microsoft.com/office/drawing/2014/main" id="{373586D6-C01C-9469-769B-A48710CB299B}"/>
              </a:ext>
            </a:extLst>
          </p:cNvPr>
          <p:cNvSpPr txBox="1">
            <a:spLocks/>
          </p:cNvSpPr>
          <p:nvPr/>
        </p:nvSpPr>
        <p:spPr>
          <a:xfrm>
            <a:off x="304799" y="5791200"/>
            <a:ext cx="8534400" cy="6858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latin typeface="+mj-lt"/>
              </a:rPr>
              <a:t>Based on 2504.08071 in collaboration with </a:t>
            </a:r>
          </a:p>
          <a:p>
            <a:r>
              <a:rPr lang="en-US" sz="1500" dirty="0">
                <a:latin typeface="+mj-lt"/>
              </a:rPr>
              <a:t>Bhaskar Dutta, Aparajitha Karthikeyan, Adrian Thompson, and Richard Van de Water </a:t>
            </a:r>
          </a:p>
        </p:txBody>
      </p:sp>
    </p:spTree>
    <p:extLst>
      <p:ext uri="{BB962C8B-B14F-4D97-AF65-F5344CB8AC3E}">
        <p14:creationId xmlns:p14="http://schemas.microsoft.com/office/powerpoint/2010/main" val="204082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Neutrino Solution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BBEFCF-9353-E2AA-0214-72F7F395F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914" y="1905000"/>
            <a:ext cx="5316171" cy="6858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18DD46A-6836-356B-ADD1-8D2BA4AE17F9}"/>
              </a:ext>
            </a:extLst>
          </p:cNvPr>
          <p:cNvCxnSpPr>
            <a:cxnSpLocks/>
          </p:cNvCxnSpPr>
          <p:nvPr/>
        </p:nvCxnSpPr>
        <p:spPr>
          <a:xfrm flipV="1">
            <a:off x="1373099" y="4281310"/>
            <a:ext cx="641201" cy="191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47D6F72-1E51-843D-A2FD-6838E191F6B6}"/>
              </a:ext>
            </a:extLst>
          </p:cNvPr>
          <p:cNvGrpSpPr>
            <a:grpSpLocks/>
          </p:cNvGrpSpPr>
          <p:nvPr/>
        </p:nvGrpSpPr>
        <p:grpSpPr bwMode="auto">
          <a:xfrm rot="19144144" flipV="1">
            <a:off x="1943924" y="3982849"/>
            <a:ext cx="916956" cy="0"/>
            <a:chOff x="1392" y="1488"/>
            <a:chExt cx="1584" cy="0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640CBBED-C319-193B-A5EB-DA6B12C058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8E1CAFA7-1D20-5622-4EAC-8E33165DDB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416541B-A752-E54D-3C3C-539387197069}"/>
              </a:ext>
            </a:extLst>
          </p:cNvPr>
          <p:cNvGrpSpPr>
            <a:grpSpLocks/>
          </p:cNvGrpSpPr>
          <p:nvPr/>
        </p:nvGrpSpPr>
        <p:grpSpPr bwMode="auto">
          <a:xfrm rot="13152351" flipV="1">
            <a:off x="1929995" y="4574997"/>
            <a:ext cx="948008" cy="0"/>
            <a:chOff x="1392" y="1488"/>
            <a:chExt cx="1584" cy="0"/>
          </a:xfrm>
        </p:grpSpPr>
        <p:sp>
          <p:nvSpPr>
            <p:cNvPr id="18" name="Line 10">
              <a:extLst>
                <a:ext uri="{FF2B5EF4-FFF2-40B4-BE49-F238E27FC236}">
                  <a16:creationId xmlns:a16="http://schemas.microsoft.com/office/drawing/2014/main" id="{0CB2BBA1-2825-66FA-693F-CBFEFA0A71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Line 11">
              <a:extLst>
                <a:ext uri="{FF2B5EF4-FFF2-40B4-BE49-F238E27FC236}">
                  <a16:creationId xmlns:a16="http://schemas.microsoft.com/office/drawing/2014/main" id="{A7408D3A-B859-8F77-48BA-428E42560E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0">
                <a:extLst>
                  <a:ext uri="{FF2B5EF4-FFF2-40B4-BE49-F238E27FC236}">
                    <a16:creationId xmlns:a16="http://schemas.microsoft.com/office/drawing/2014/main" id="{8B8187B3-E608-B2E7-A59A-FDD8C64D32E1}"/>
                  </a:ext>
                </a:extLst>
              </p:cNvPr>
              <p:cNvSpPr txBox="1"/>
              <p:nvPr/>
            </p:nvSpPr>
            <p:spPr>
              <a:xfrm>
                <a:off x="1295400" y="3919572"/>
                <a:ext cx="4867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0" name="TextBox 10">
                <a:extLst>
                  <a:ext uri="{FF2B5EF4-FFF2-40B4-BE49-F238E27FC236}">
                    <a16:creationId xmlns:a16="http://schemas.microsoft.com/office/drawing/2014/main" id="{8B8187B3-E608-B2E7-A59A-FDD8C64D3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3919572"/>
                <a:ext cx="486735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1">
                <a:extLst>
                  <a:ext uri="{FF2B5EF4-FFF2-40B4-BE49-F238E27FC236}">
                    <a16:creationId xmlns:a16="http://schemas.microsoft.com/office/drawing/2014/main" id="{12E1ED50-7538-6503-CFED-E2EA4564718E}"/>
                  </a:ext>
                </a:extLst>
              </p:cNvPr>
              <p:cNvSpPr txBox="1"/>
              <p:nvPr/>
            </p:nvSpPr>
            <p:spPr>
              <a:xfrm>
                <a:off x="2733452" y="4882857"/>
                <a:ext cx="471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1" name="TextBox 11">
                <a:extLst>
                  <a:ext uri="{FF2B5EF4-FFF2-40B4-BE49-F238E27FC236}">
                    <a16:creationId xmlns:a16="http://schemas.microsoft.com/office/drawing/2014/main" id="{12E1ED50-7538-6503-CFED-E2EA45647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452" y="4882857"/>
                <a:ext cx="471219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2">
                <a:extLst>
                  <a:ext uri="{FF2B5EF4-FFF2-40B4-BE49-F238E27FC236}">
                    <a16:creationId xmlns:a16="http://schemas.microsoft.com/office/drawing/2014/main" id="{6880E256-DCAB-BF6A-BEDA-FE752A0D5329}"/>
                  </a:ext>
                </a:extLst>
              </p:cNvPr>
              <p:cNvSpPr txBox="1"/>
              <p:nvPr/>
            </p:nvSpPr>
            <p:spPr>
              <a:xfrm>
                <a:off x="2748783" y="3429000"/>
                <a:ext cx="432491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2" name="TextBox 12">
                <a:extLst>
                  <a:ext uri="{FF2B5EF4-FFF2-40B4-BE49-F238E27FC236}">
                    <a16:creationId xmlns:a16="http://schemas.microsoft.com/office/drawing/2014/main" id="{6880E256-DCAB-BF6A-BEDA-FE752A0D5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783" y="3429000"/>
                <a:ext cx="432491" cy="358368"/>
              </a:xfrm>
              <a:prstGeom prst="rect">
                <a:avLst/>
              </a:prstGeom>
              <a:blipFill>
                <a:blip r:embed="rId5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A75791F2-1783-356A-8448-F762E65C157E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617995" y="3637519"/>
            <a:ext cx="916956" cy="0"/>
            <a:chOff x="1392" y="1488"/>
            <a:chExt cx="1584" cy="0"/>
          </a:xfrm>
        </p:grpSpPr>
        <p:sp>
          <p:nvSpPr>
            <p:cNvPr id="24" name="Line 10">
              <a:extLst>
                <a:ext uri="{FF2B5EF4-FFF2-40B4-BE49-F238E27FC236}">
                  <a16:creationId xmlns:a16="http://schemas.microsoft.com/office/drawing/2014/main" id="{B1945032-E352-B772-8209-2E0BE93935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Line 11">
              <a:extLst>
                <a:ext uri="{FF2B5EF4-FFF2-40B4-BE49-F238E27FC236}">
                  <a16:creationId xmlns:a16="http://schemas.microsoft.com/office/drawing/2014/main" id="{181EAD30-D164-5D90-899A-1ABE404F3E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9EDB783-632E-3826-581F-6B70C20C9B7F}"/>
              </a:ext>
            </a:extLst>
          </p:cNvPr>
          <p:cNvGrpSpPr>
            <a:grpSpLocks/>
          </p:cNvGrpSpPr>
          <p:nvPr/>
        </p:nvGrpSpPr>
        <p:grpSpPr bwMode="auto">
          <a:xfrm>
            <a:off x="6534951" y="3637519"/>
            <a:ext cx="916956" cy="45719"/>
            <a:chOff x="1392" y="1488"/>
            <a:chExt cx="1584" cy="0"/>
          </a:xfrm>
        </p:grpSpPr>
        <p:sp>
          <p:nvSpPr>
            <p:cNvPr id="27" name="Line 10">
              <a:extLst>
                <a:ext uri="{FF2B5EF4-FFF2-40B4-BE49-F238E27FC236}">
                  <a16:creationId xmlns:a16="http://schemas.microsoft.com/office/drawing/2014/main" id="{77A45B36-7C7A-8717-2F05-6E7554A15E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Line 11">
              <a:extLst>
                <a:ext uri="{FF2B5EF4-FFF2-40B4-BE49-F238E27FC236}">
                  <a16:creationId xmlns:a16="http://schemas.microsoft.com/office/drawing/2014/main" id="{F83A377C-7348-5856-3E5D-F4B7006C0A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9" name="Freeform 82">
            <a:extLst>
              <a:ext uri="{FF2B5EF4-FFF2-40B4-BE49-F238E27FC236}">
                <a16:creationId xmlns:a16="http://schemas.microsoft.com/office/drawing/2014/main" id="{950B16A9-0573-FAB6-5210-225A3186757E}"/>
              </a:ext>
            </a:extLst>
          </p:cNvPr>
          <p:cNvSpPr>
            <a:spLocks/>
          </p:cNvSpPr>
          <p:nvPr/>
        </p:nvSpPr>
        <p:spPr bwMode="auto">
          <a:xfrm rot="5400000">
            <a:off x="6179584" y="3933588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30" name="Freeform 82">
            <a:extLst>
              <a:ext uri="{FF2B5EF4-FFF2-40B4-BE49-F238E27FC236}">
                <a16:creationId xmlns:a16="http://schemas.microsoft.com/office/drawing/2014/main" id="{838941E3-EA78-A2BD-CA8E-5E733BCDE355}"/>
              </a:ext>
            </a:extLst>
          </p:cNvPr>
          <p:cNvSpPr>
            <a:spLocks/>
          </p:cNvSpPr>
          <p:nvPr/>
        </p:nvSpPr>
        <p:spPr bwMode="auto">
          <a:xfrm flipV="1">
            <a:off x="6497595" y="4269185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0A45E2B-A6E3-FCB9-5D01-9B3098277F7D}"/>
              </a:ext>
            </a:extLst>
          </p:cNvPr>
          <p:cNvCxnSpPr>
            <a:cxnSpLocks/>
          </p:cNvCxnSpPr>
          <p:nvPr/>
        </p:nvCxnSpPr>
        <p:spPr>
          <a:xfrm flipV="1">
            <a:off x="6497595" y="4269185"/>
            <a:ext cx="0" cy="78294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1796F66-BC27-0238-C8C6-B2C5D342F531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602582" y="5052134"/>
            <a:ext cx="916956" cy="0"/>
            <a:chOff x="1392" y="1488"/>
            <a:chExt cx="1584" cy="0"/>
          </a:xfrm>
        </p:grpSpPr>
        <p:sp>
          <p:nvSpPr>
            <p:cNvPr id="35" name="Line 10">
              <a:extLst>
                <a:ext uri="{FF2B5EF4-FFF2-40B4-BE49-F238E27FC236}">
                  <a16:creationId xmlns:a16="http://schemas.microsoft.com/office/drawing/2014/main" id="{691A639E-E04E-4E70-C761-D107901A8D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Line 11">
              <a:extLst>
                <a:ext uri="{FF2B5EF4-FFF2-40B4-BE49-F238E27FC236}">
                  <a16:creationId xmlns:a16="http://schemas.microsoft.com/office/drawing/2014/main" id="{92E2D584-5044-7C61-2DFF-7A203A728C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E905CE7-7A91-88AC-2920-3CDCDE6F5300}"/>
              </a:ext>
            </a:extLst>
          </p:cNvPr>
          <p:cNvGrpSpPr>
            <a:grpSpLocks/>
          </p:cNvGrpSpPr>
          <p:nvPr/>
        </p:nvGrpSpPr>
        <p:grpSpPr bwMode="auto">
          <a:xfrm>
            <a:off x="6519538" y="5052134"/>
            <a:ext cx="916956" cy="45719"/>
            <a:chOff x="1392" y="1488"/>
            <a:chExt cx="1584" cy="0"/>
          </a:xfrm>
        </p:grpSpPr>
        <p:sp>
          <p:nvSpPr>
            <p:cNvPr id="38" name="Line 10">
              <a:extLst>
                <a:ext uri="{FF2B5EF4-FFF2-40B4-BE49-F238E27FC236}">
                  <a16:creationId xmlns:a16="http://schemas.microsoft.com/office/drawing/2014/main" id="{2D59EE29-60EE-ED60-F080-D1A20095E6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Line 11">
              <a:extLst>
                <a:ext uri="{FF2B5EF4-FFF2-40B4-BE49-F238E27FC236}">
                  <a16:creationId xmlns:a16="http://schemas.microsoft.com/office/drawing/2014/main" id="{72F3E6DE-1804-7CED-78DA-DAE7D2B7AE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12">
                <a:extLst>
                  <a:ext uri="{FF2B5EF4-FFF2-40B4-BE49-F238E27FC236}">
                    <a16:creationId xmlns:a16="http://schemas.microsoft.com/office/drawing/2014/main" id="{93E8BF63-8EDE-735F-6D83-00CA7A987E20}"/>
                  </a:ext>
                </a:extLst>
              </p:cNvPr>
              <p:cNvSpPr txBox="1"/>
              <p:nvPr/>
            </p:nvSpPr>
            <p:spPr>
              <a:xfrm>
                <a:off x="5170091" y="3429000"/>
                <a:ext cx="432491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0" name="TextBox 12">
                <a:extLst>
                  <a:ext uri="{FF2B5EF4-FFF2-40B4-BE49-F238E27FC236}">
                    <a16:creationId xmlns:a16="http://schemas.microsoft.com/office/drawing/2014/main" id="{93E8BF63-8EDE-735F-6D83-00CA7A987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0091" y="3429000"/>
                <a:ext cx="432491" cy="358368"/>
              </a:xfrm>
              <a:prstGeom prst="rect">
                <a:avLst/>
              </a:prstGeom>
              <a:blipFill>
                <a:blip r:embed="rId6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12">
                <a:extLst>
                  <a:ext uri="{FF2B5EF4-FFF2-40B4-BE49-F238E27FC236}">
                    <a16:creationId xmlns:a16="http://schemas.microsoft.com/office/drawing/2014/main" id="{5443C559-321B-A144-374F-DFFA71429856}"/>
                  </a:ext>
                </a:extLst>
              </p:cNvPr>
              <p:cNvSpPr txBox="1"/>
              <p:nvPr/>
            </p:nvSpPr>
            <p:spPr>
              <a:xfrm>
                <a:off x="7492309" y="3429000"/>
                <a:ext cx="432491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1" name="TextBox 12">
                <a:extLst>
                  <a:ext uri="{FF2B5EF4-FFF2-40B4-BE49-F238E27FC236}">
                    <a16:creationId xmlns:a16="http://schemas.microsoft.com/office/drawing/2014/main" id="{5443C559-321B-A144-374F-DFFA714298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2309" y="3429000"/>
                <a:ext cx="432491" cy="358368"/>
              </a:xfrm>
              <a:prstGeom prst="rect">
                <a:avLst/>
              </a:prstGeom>
              <a:blipFill>
                <a:blip r:embed="rId7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12">
                <a:extLst>
                  <a:ext uri="{FF2B5EF4-FFF2-40B4-BE49-F238E27FC236}">
                    <a16:creationId xmlns:a16="http://schemas.microsoft.com/office/drawing/2014/main" id="{5C77DA45-DCF0-C3D9-1AE4-2EB71883279A}"/>
                  </a:ext>
                </a:extLst>
              </p:cNvPr>
              <p:cNvSpPr txBox="1"/>
              <p:nvPr/>
            </p:nvSpPr>
            <p:spPr>
              <a:xfrm>
                <a:off x="5188824" y="50521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12">
                <a:extLst>
                  <a:ext uri="{FF2B5EF4-FFF2-40B4-BE49-F238E27FC236}">
                    <a16:creationId xmlns:a16="http://schemas.microsoft.com/office/drawing/2014/main" id="{5C77DA45-DCF0-C3D9-1AE4-2EB718832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824" y="5052134"/>
                <a:ext cx="391646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12">
                <a:extLst>
                  <a:ext uri="{FF2B5EF4-FFF2-40B4-BE49-F238E27FC236}">
                    <a16:creationId xmlns:a16="http://schemas.microsoft.com/office/drawing/2014/main" id="{F45F37A6-A07C-3299-1AA9-125EAADA00E0}"/>
                  </a:ext>
                </a:extLst>
              </p:cNvPr>
              <p:cNvSpPr txBox="1"/>
              <p:nvPr/>
            </p:nvSpPr>
            <p:spPr>
              <a:xfrm>
                <a:off x="7492309" y="50521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3" name="TextBox 12">
                <a:extLst>
                  <a:ext uri="{FF2B5EF4-FFF2-40B4-BE49-F238E27FC236}">
                    <a16:creationId xmlns:a16="http://schemas.microsoft.com/office/drawing/2014/main" id="{F45F37A6-A07C-3299-1AA9-125EAADA0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2309" y="5052134"/>
                <a:ext cx="391646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12">
                <a:extLst>
                  <a:ext uri="{FF2B5EF4-FFF2-40B4-BE49-F238E27FC236}">
                    <a16:creationId xmlns:a16="http://schemas.microsoft.com/office/drawing/2014/main" id="{BA513382-F6B8-1B56-DB25-6A68605C3B5D}"/>
                  </a:ext>
                </a:extLst>
              </p:cNvPr>
              <p:cNvSpPr txBox="1"/>
              <p:nvPr/>
            </p:nvSpPr>
            <p:spPr>
              <a:xfrm>
                <a:off x="7492309" y="4078942"/>
                <a:ext cx="348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4" name="TextBox 12">
                <a:extLst>
                  <a:ext uri="{FF2B5EF4-FFF2-40B4-BE49-F238E27FC236}">
                    <a16:creationId xmlns:a16="http://schemas.microsoft.com/office/drawing/2014/main" id="{BA513382-F6B8-1B56-DB25-6A68605C3B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2309" y="4078942"/>
                <a:ext cx="348878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06DD694E-84C5-39F2-F821-949093B2945D}"/>
                  </a:ext>
                </a:extLst>
              </p:cNvPr>
              <p:cNvSpPr txBox="1"/>
              <p:nvPr/>
            </p:nvSpPr>
            <p:spPr>
              <a:xfrm>
                <a:off x="6102740" y="3834288"/>
                <a:ext cx="4106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06DD694E-84C5-39F2-F821-949093B29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740" y="3834288"/>
                <a:ext cx="410690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12">
                <a:extLst>
                  <a:ext uri="{FF2B5EF4-FFF2-40B4-BE49-F238E27FC236}">
                    <a16:creationId xmlns:a16="http://schemas.microsoft.com/office/drawing/2014/main" id="{FD8377C3-04CD-0A7C-4453-B422E0B07ED4}"/>
                  </a:ext>
                </a:extLst>
              </p:cNvPr>
              <p:cNvSpPr txBox="1"/>
              <p:nvPr/>
            </p:nvSpPr>
            <p:spPr>
              <a:xfrm>
                <a:off x="6124453" y="4519685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12">
                <a:extLst>
                  <a:ext uri="{FF2B5EF4-FFF2-40B4-BE49-F238E27FC236}">
                    <a16:creationId xmlns:a16="http://schemas.microsoft.com/office/drawing/2014/main" id="{FD8377C3-04CD-0A7C-4453-B422E0B07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453" y="4519685"/>
                <a:ext cx="379848" cy="338554"/>
              </a:xfrm>
              <a:prstGeom prst="rect">
                <a:avLst/>
              </a:prstGeom>
              <a:blipFill>
                <a:blip r:embed="rId12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12">
                <a:extLst>
                  <a:ext uri="{FF2B5EF4-FFF2-40B4-BE49-F238E27FC236}">
                    <a16:creationId xmlns:a16="http://schemas.microsoft.com/office/drawing/2014/main" id="{27049ED5-AD13-9256-EC7F-CF874AAEFF4C}"/>
                  </a:ext>
                </a:extLst>
              </p:cNvPr>
              <p:cNvSpPr txBox="1"/>
              <p:nvPr/>
            </p:nvSpPr>
            <p:spPr>
              <a:xfrm>
                <a:off x="762000" y="2572435"/>
                <a:ext cx="8077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500" dirty="0">
                    <a:latin typeface="+mj-lt"/>
                  </a:rPr>
                  <a:t>(cf. </a:t>
                </a:r>
                <a14:m>
                  <m:oMath xmlns:m="http://schemas.openxmlformats.org/officeDocument/2006/math"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500" dirty="0">
                    <a:latin typeface="+mj-lt"/>
                  </a:rPr>
                  <a:t>-</a:t>
                </a:r>
                <a:r>
                  <a:rPr lang="en-US" sz="1500" dirty="0" err="1">
                    <a:latin typeface="+mj-lt"/>
                  </a:rPr>
                  <a:t>philic</a:t>
                </a:r>
                <a:r>
                  <a:rPr lang="en-US" sz="15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b="0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500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1500" dirty="0">
                    <a:latin typeface="+mj-lt"/>
                  </a:rPr>
                  <a:t>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[e.g., Abdallah et al, arXiv:2106.01362; Chauhan, Xu, arXiv:2012.09980; Chauhan, Dev, Xu, arXiv:2204.11876]</a:t>
                </a:r>
                <a:r>
                  <a:rPr lang="en-US" sz="1500" dirty="0">
                    <a:latin typeface="+mj-lt"/>
                  </a:rPr>
                  <a:t>, Dark axion portal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</a:t>
                </a:r>
                <a:r>
                  <a:rPr lang="en-US" sz="1200" dirty="0" err="1">
                    <a:solidFill>
                      <a:srgbClr val="E98517"/>
                    </a:solidFill>
                    <a:latin typeface="+mj-lt"/>
                  </a:rPr>
                  <a:t>deNiverville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, Lee, Seo, arXiv:1806.00757]</a:t>
                </a:r>
                <a:r>
                  <a:rPr lang="en-US" sz="1500" dirty="0">
                    <a:latin typeface="+mj-lt"/>
                  </a:rPr>
                  <a:t>)</a:t>
                </a:r>
              </a:p>
            </p:txBody>
          </p:sp>
        </mc:Choice>
        <mc:Fallback>
          <p:sp>
            <p:nvSpPr>
              <p:cNvPr id="47" name="TextBox 12">
                <a:extLst>
                  <a:ext uri="{FF2B5EF4-FFF2-40B4-BE49-F238E27FC236}">
                    <a16:creationId xmlns:a16="http://schemas.microsoft.com/office/drawing/2014/main" id="{27049ED5-AD13-9256-EC7F-CF874AAEFF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572435"/>
                <a:ext cx="8077200" cy="553998"/>
              </a:xfrm>
              <a:prstGeom prst="rect">
                <a:avLst/>
              </a:prstGeom>
              <a:blipFill>
                <a:blip r:embed="rId13"/>
                <a:stretch>
                  <a:fillRect l="-302" t="-2198" r="-453" b="-10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12">
            <a:extLst>
              <a:ext uri="{FF2B5EF4-FFF2-40B4-BE49-F238E27FC236}">
                <a16:creationId xmlns:a16="http://schemas.microsoft.com/office/drawing/2014/main" id="{FE926BB8-175D-5E26-DEF4-AA6101037ADC}"/>
              </a:ext>
            </a:extLst>
          </p:cNvPr>
          <p:cNvSpPr txBox="1"/>
          <p:nvPr/>
        </p:nvSpPr>
        <p:spPr>
          <a:xfrm>
            <a:off x="1219200" y="5467517"/>
            <a:ext cx="19064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[Neutrino production]</a:t>
            </a:r>
          </a:p>
        </p:txBody>
      </p:sp>
      <p:sp>
        <p:nvSpPr>
          <p:cNvPr id="49" name="TextBox 12">
            <a:extLst>
              <a:ext uri="{FF2B5EF4-FFF2-40B4-BE49-F238E27FC236}">
                <a16:creationId xmlns:a16="http://schemas.microsoft.com/office/drawing/2014/main" id="{6808982C-6615-196D-9271-EB8BB887F0D0}"/>
              </a:ext>
            </a:extLst>
          </p:cNvPr>
          <p:cNvSpPr txBox="1"/>
          <p:nvPr/>
        </p:nvSpPr>
        <p:spPr>
          <a:xfrm>
            <a:off x="5569060" y="5467517"/>
            <a:ext cx="18131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[Neutrino scattering]</a:t>
            </a:r>
          </a:p>
        </p:txBody>
      </p:sp>
    </p:spTree>
    <p:extLst>
      <p:ext uri="{BB962C8B-B14F-4D97-AF65-F5344CB8AC3E}">
        <p14:creationId xmlns:p14="http://schemas.microsoft.com/office/powerpoint/2010/main" val="820858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(Light) Dark-Matter Solution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6AF3C74-7E2D-3D30-54D7-0B0795F54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905000"/>
            <a:ext cx="5334000" cy="663632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391F2D2-ACCF-A2E7-71B9-78D32A3D3A78}"/>
              </a:ext>
            </a:extLst>
          </p:cNvPr>
          <p:cNvCxnSpPr>
            <a:cxnSpLocks/>
          </p:cNvCxnSpPr>
          <p:nvPr/>
        </p:nvCxnSpPr>
        <p:spPr>
          <a:xfrm flipV="1">
            <a:off x="534899" y="4281310"/>
            <a:ext cx="641201" cy="191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65D812-B662-DFD4-A886-B99BBF560455}"/>
              </a:ext>
            </a:extLst>
          </p:cNvPr>
          <p:cNvGrpSpPr>
            <a:grpSpLocks/>
          </p:cNvGrpSpPr>
          <p:nvPr/>
        </p:nvGrpSpPr>
        <p:grpSpPr bwMode="auto">
          <a:xfrm rot="19144144" flipV="1">
            <a:off x="1105724" y="3982849"/>
            <a:ext cx="916956" cy="0"/>
            <a:chOff x="1392" y="1488"/>
            <a:chExt cx="1584" cy="0"/>
          </a:xfrm>
        </p:grpSpPr>
        <p:sp>
          <p:nvSpPr>
            <p:cNvPr id="38" name="Line 10">
              <a:extLst>
                <a:ext uri="{FF2B5EF4-FFF2-40B4-BE49-F238E27FC236}">
                  <a16:creationId xmlns:a16="http://schemas.microsoft.com/office/drawing/2014/main" id="{07881E16-6E1F-5153-3B4E-5A9CF3AE33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Line 11">
              <a:extLst>
                <a:ext uri="{FF2B5EF4-FFF2-40B4-BE49-F238E27FC236}">
                  <a16:creationId xmlns:a16="http://schemas.microsoft.com/office/drawing/2014/main" id="{35D78BE2-0915-EB53-2364-29ED2F0AD6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4DEB517-B819-6854-8BF7-5CEB42DEC4F9}"/>
              </a:ext>
            </a:extLst>
          </p:cNvPr>
          <p:cNvGrpSpPr>
            <a:grpSpLocks/>
          </p:cNvGrpSpPr>
          <p:nvPr/>
        </p:nvGrpSpPr>
        <p:grpSpPr bwMode="auto">
          <a:xfrm rot="13152351" flipV="1">
            <a:off x="1091795" y="4574997"/>
            <a:ext cx="948008" cy="0"/>
            <a:chOff x="1392" y="1488"/>
            <a:chExt cx="1584" cy="0"/>
          </a:xfrm>
        </p:grpSpPr>
        <p:sp>
          <p:nvSpPr>
            <p:cNvPr id="41" name="Line 10">
              <a:extLst>
                <a:ext uri="{FF2B5EF4-FFF2-40B4-BE49-F238E27FC236}">
                  <a16:creationId xmlns:a16="http://schemas.microsoft.com/office/drawing/2014/main" id="{50C4782F-2353-F355-47E9-DE645135B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Line 11">
              <a:extLst>
                <a:ext uri="{FF2B5EF4-FFF2-40B4-BE49-F238E27FC236}">
                  <a16:creationId xmlns:a16="http://schemas.microsoft.com/office/drawing/2014/main" id="{8F6DE747-B0E4-2016-C546-59933E7D40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10">
                <a:extLst>
                  <a:ext uri="{FF2B5EF4-FFF2-40B4-BE49-F238E27FC236}">
                    <a16:creationId xmlns:a16="http://schemas.microsoft.com/office/drawing/2014/main" id="{00BEDAB3-57A2-7710-ACAD-4D0655634F75}"/>
                  </a:ext>
                </a:extLst>
              </p:cNvPr>
              <p:cNvSpPr txBox="1"/>
              <p:nvPr/>
            </p:nvSpPr>
            <p:spPr>
              <a:xfrm>
                <a:off x="457200" y="3919572"/>
                <a:ext cx="4867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3" name="TextBox 10">
                <a:extLst>
                  <a:ext uri="{FF2B5EF4-FFF2-40B4-BE49-F238E27FC236}">
                    <a16:creationId xmlns:a16="http://schemas.microsoft.com/office/drawing/2014/main" id="{00BEDAB3-57A2-7710-ACAD-4D0655634F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919572"/>
                <a:ext cx="486735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11">
                <a:extLst>
                  <a:ext uri="{FF2B5EF4-FFF2-40B4-BE49-F238E27FC236}">
                    <a16:creationId xmlns:a16="http://schemas.microsoft.com/office/drawing/2014/main" id="{F114CDCC-59BE-3F8B-F358-9A8D38B7220A}"/>
                  </a:ext>
                </a:extLst>
              </p:cNvPr>
              <p:cNvSpPr txBox="1"/>
              <p:nvPr/>
            </p:nvSpPr>
            <p:spPr>
              <a:xfrm>
                <a:off x="1895252" y="4882857"/>
                <a:ext cx="471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4" name="TextBox 11">
                <a:extLst>
                  <a:ext uri="{FF2B5EF4-FFF2-40B4-BE49-F238E27FC236}">
                    <a16:creationId xmlns:a16="http://schemas.microsoft.com/office/drawing/2014/main" id="{F114CDCC-59BE-3F8B-F358-9A8D38B722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5252" y="4882857"/>
                <a:ext cx="471219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104AB9A6-F5BD-E94E-973E-0CAC90DA625E}"/>
                  </a:ext>
                </a:extLst>
              </p:cNvPr>
              <p:cNvSpPr txBox="1"/>
              <p:nvPr/>
            </p:nvSpPr>
            <p:spPr>
              <a:xfrm>
                <a:off x="1910583" y="3429000"/>
                <a:ext cx="432491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104AB9A6-F5BD-E94E-973E-0CAC90DA6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583" y="3429000"/>
                <a:ext cx="432491" cy="358368"/>
              </a:xfrm>
              <a:prstGeom prst="rect">
                <a:avLst/>
              </a:prstGeom>
              <a:blipFill>
                <a:blip r:embed="rId5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Freeform 82">
            <a:extLst>
              <a:ext uri="{FF2B5EF4-FFF2-40B4-BE49-F238E27FC236}">
                <a16:creationId xmlns:a16="http://schemas.microsoft.com/office/drawing/2014/main" id="{88A7E22C-E5CA-C1ED-F959-620D8A3EAD07}"/>
              </a:ext>
            </a:extLst>
          </p:cNvPr>
          <p:cNvSpPr>
            <a:spLocks/>
          </p:cNvSpPr>
          <p:nvPr/>
        </p:nvSpPr>
        <p:spPr bwMode="auto">
          <a:xfrm rot="10800000">
            <a:off x="1610973" y="3955542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12">
                <a:extLst>
                  <a:ext uri="{FF2B5EF4-FFF2-40B4-BE49-F238E27FC236}">
                    <a16:creationId xmlns:a16="http://schemas.microsoft.com/office/drawing/2014/main" id="{86655DEB-B880-456E-0072-0BA82188F282}"/>
                  </a:ext>
                </a:extLst>
              </p:cNvPr>
              <p:cNvSpPr txBox="1"/>
              <p:nvPr/>
            </p:nvSpPr>
            <p:spPr>
              <a:xfrm>
                <a:off x="2407305" y="3809125"/>
                <a:ext cx="4106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7" name="TextBox 12">
                <a:extLst>
                  <a:ext uri="{FF2B5EF4-FFF2-40B4-BE49-F238E27FC236}">
                    <a16:creationId xmlns:a16="http://schemas.microsoft.com/office/drawing/2014/main" id="{86655DEB-B880-456E-0072-0BA82188F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305" y="3809125"/>
                <a:ext cx="41069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Freeform 82">
            <a:extLst>
              <a:ext uri="{FF2B5EF4-FFF2-40B4-BE49-F238E27FC236}">
                <a16:creationId xmlns:a16="http://schemas.microsoft.com/office/drawing/2014/main" id="{6D4AF6DB-1036-B80F-70DB-86F0B3609EA5}"/>
              </a:ext>
            </a:extLst>
          </p:cNvPr>
          <p:cNvSpPr>
            <a:spLocks/>
          </p:cNvSpPr>
          <p:nvPr/>
        </p:nvSpPr>
        <p:spPr bwMode="auto">
          <a:xfrm rot="10800000">
            <a:off x="2995790" y="4266509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B61211-6ABF-CE8F-3DB6-8AEF20DBF94E}"/>
              </a:ext>
            </a:extLst>
          </p:cNvPr>
          <p:cNvGrpSpPr>
            <a:grpSpLocks/>
          </p:cNvGrpSpPr>
          <p:nvPr/>
        </p:nvGrpSpPr>
        <p:grpSpPr bwMode="auto">
          <a:xfrm rot="19144144" flipV="1">
            <a:off x="3540868" y="3982849"/>
            <a:ext cx="916956" cy="0"/>
            <a:chOff x="1392" y="1488"/>
            <a:chExt cx="1584" cy="0"/>
          </a:xfrm>
        </p:grpSpPr>
        <p:sp>
          <p:nvSpPr>
            <p:cNvPr id="50" name="Line 10">
              <a:extLst>
                <a:ext uri="{FF2B5EF4-FFF2-40B4-BE49-F238E27FC236}">
                  <a16:creationId xmlns:a16="http://schemas.microsoft.com/office/drawing/2014/main" id="{3ECC9DF8-F882-297B-25B3-155A9B49F9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Line 11">
              <a:extLst>
                <a:ext uri="{FF2B5EF4-FFF2-40B4-BE49-F238E27FC236}">
                  <a16:creationId xmlns:a16="http://schemas.microsoft.com/office/drawing/2014/main" id="{D0FAB8AD-0D9A-38D3-1763-9266AA4519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2711DED-CF68-B8D2-DF24-B1DAB6823E28}"/>
              </a:ext>
            </a:extLst>
          </p:cNvPr>
          <p:cNvGrpSpPr>
            <a:grpSpLocks/>
          </p:cNvGrpSpPr>
          <p:nvPr/>
        </p:nvGrpSpPr>
        <p:grpSpPr bwMode="auto">
          <a:xfrm rot="13152351" flipV="1">
            <a:off x="3526939" y="4574997"/>
            <a:ext cx="948008" cy="0"/>
            <a:chOff x="1392" y="1488"/>
            <a:chExt cx="1584" cy="0"/>
          </a:xfrm>
        </p:grpSpPr>
        <p:sp>
          <p:nvSpPr>
            <p:cNvPr id="53" name="Line 10">
              <a:extLst>
                <a:ext uri="{FF2B5EF4-FFF2-40B4-BE49-F238E27FC236}">
                  <a16:creationId xmlns:a16="http://schemas.microsoft.com/office/drawing/2014/main" id="{676B38AA-2D3E-33A2-E2E1-F89E3C0132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Line 11">
              <a:extLst>
                <a:ext uri="{FF2B5EF4-FFF2-40B4-BE49-F238E27FC236}">
                  <a16:creationId xmlns:a16="http://schemas.microsoft.com/office/drawing/2014/main" id="{222834EC-B2D1-07E5-BB94-5941065C14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12">
                <a:extLst>
                  <a:ext uri="{FF2B5EF4-FFF2-40B4-BE49-F238E27FC236}">
                    <a16:creationId xmlns:a16="http://schemas.microsoft.com/office/drawing/2014/main" id="{BA71F916-37F1-D456-F51E-B5AA5D3011B8}"/>
                  </a:ext>
                </a:extLst>
              </p:cNvPr>
              <p:cNvSpPr txBox="1"/>
              <p:nvPr/>
            </p:nvSpPr>
            <p:spPr>
              <a:xfrm>
                <a:off x="4354430" y="3448814"/>
                <a:ext cx="3565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5" name="TextBox 12">
                <a:extLst>
                  <a:ext uri="{FF2B5EF4-FFF2-40B4-BE49-F238E27FC236}">
                    <a16:creationId xmlns:a16="http://schemas.microsoft.com/office/drawing/2014/main" id="{BA71F916-37F1-D456-F51E-B5AA5D3011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430" y="3448814"/>
                <a:ext cx="356571" cy="338554"/>
              </a:xfrm>
              <a:prstGeom prst="rect">
                <a:avLst/>
              </a:prstGeom>
              <a:blipFill>
                <a:blip r:embed="rId7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12">
                <a:extLst>
                  <a:ext uri="{FF2B5EF4-FFF2-40B4-BE49-F238E27FC236}">
                    <a16:creationId xmlns:a16="http://schemas.microsoft.com/office/drawing/2014/main" id="{48D25FAC-4DF9-F3D4-9E69-3FFE3C055B0F}"/>
                  </a:ext>
                </a:extLst>
              </p:cNvPr>
              <p:cNvSpPr txBox="1"/>
              <p:nvPr/>
            </p:nvSpPr>
            <p:spPr>
              <a:xfrm>
                <a:off x="4340131" y="4713580"/>
                <a:ext cx="3565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6" name="TextBox 12">
                <a:extLst>
                  <a:ext uri="{FF2B5EF4-FFF2-40B4-BE49-F238E27FC236}">
                    <a16:creationId xmlns:a16="http://schemas.microsoft.com/office/drawing/2014/main" id="{48D25FAC-4DF9-F3D4-9E69-3FFE3C055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131" y="4713580"/>
                <a:ext cx="356571" cy="338554"/>
              </a:xfrm>
              <a:prstGeom prst="rect">
                <a:avLst/>
              </a:prstGeom>
              <a:blipFill>
                <a:blip r:embed="rId8"/>
                <a:stretch>
                  <a:fillRect r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1B286E0A-0872-7175-A567-D4AF73C8C571}"/>
              </a:ext>
            </a:extLst>
          </p:cNvPr>
          <p:cNvSpPr txBox="1"/>
          <p:nvPr/>
        </p:nvSpPr>
        <p:spPr>
          <a:xfrm>
            <a:off x="2503164" y="4023033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98C2BCB-212E-80A9-A062-D6A519E21913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6303795" y="3637519"/>
            <a:ext cx="916956" cy="0"/>
            <a:chOff x="1392" y="1488"/>
            <a:chExt cx="1584" cy="0"/>
          </a:xfrm>
        </p:grpSpPr>
        <p:sp>
          <p:nvSpPr>
            <p:cNvPr id="59" name="Line 10">
              <a:extLst>
                <a:ext uri="{FF2B5EF4-FFF2-40B4-BE49-F238E27FC236}">
                  <a16:creationId xmlns:a16="http://schemas.microsoft.com/office/drawing/2014/main" id="{AC9CD0D3-212A-5C50-8640-8780E4837A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Line 11">
              <a:extLst>
                <a:ext uri="{FF2B5EF4-FFF2-40B4-BE49-F238E27FC236}">
                  <a16:creationId xmlns:a16="http://schemas.microsoft.com/office/drawing/2014/main" id="{FD1E7E02-7BA3-D1D2-8F8E-08C323D152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57A986A-042E-AC62-564A-08CF6B35E203}"/>
              </a:ext>
            </a:extLst>
          </p:cNvPr>
          <p:cNvGrpSpPr>
            <a:grpSpLocks/>
          </p:cNvGrpSpPr>
          <p:nvPr/>
        </p:nvGrpSpPr>
        <p:grpSpPr bwMode="auto">
          <a:xfrm>
            <a:off x="7220751" y="3637519"/>
            <a:ext cx="916956" cy="45719"/>
            <a:chOff x="1392" y="1488"/>
            <a:chExt cx="1584" cy="0"/>
          </a:xfrm>
        </p:grpSpPr>
        <p:sp>
          <p:nvSpPr>
            <p:cNvPr id="62" name="Line 10">
              <a:extLst>
                <a:ext uri="{FF2B5EF4-FFF2-40B4-BE49-F238E27FC236}">
                  <a16:creationId xmlns:a16="http://schemas.microsoft.com/office/drawing/2014/main" id="{BC4FB8F8-A668-5733-700A-77F186143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3" name="Line 11">
              <a:extLst>
                <a:ext uri="{FF2B5EF4-FFF2-40B4-BE49-F238E27FC236}">
                  <a16:creationId xmlns:a16="http://schemas.microsoft.com/office/drawing/2014/main" id="{DD7DD086-B23B-2281-FEE6-F89C4981C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4" name="Freeform 82">
            <a:extLst>
              <a:ext uri="{FF2B5EF4-FFF2-40B4-BE49-F238E27FC236}">
                <a16:creationId xmlns:a16="http://schemas.microsoft.com/office/drawing/2014/main" id="{F17D3C49-4E8A-06FC-7016-0238B129600F}"/>
              </a:ext>
            </a:extLst>
          </p:cNvPr>
          <p:cNvSpPr>
            <a:spLocks/>
          </p:cNvSpPr>
          <p:nvPr/>
        </p:nvSpPr>
        <p:spPr bwMode="auto">
          <a:xfrm rot="5400000">
            <a:off x="6865384" y="3933588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65" name="Freeform 82">
            <a:extLst>
              <a:ext uri="{FF2B5EF4-FFF2-40B4-BE49-F238E27FC236}">
                <a16:creationId xmlns:a16="http://schemas.microsoft.com/office/drawing/2014/main" id="{78EC6937-85F2-4F90-CDCB-D98B57727A31}"/>
              </a:ext>
            </a:extLst>
          </p:cNvPr>
          <p:cNvSpPr>
            <a:spLocks/>
          </p:cNvSpPr>
          <p:nvPr/>
        </p:nvSpPr>
        <p:spPr bwMode="auto">
          <a:xfrm flipV="1">
            <a:off x="7183395" y="4269185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E502B51-8640-E9EF-E087-5F6DB994B168}"/>
              </a:ext>
            </a:extLst>
          </p:cNvPr>
          <p:cNvCxnSpPr>
            <a:cxnSpLocks/>
          </p:cNvCxnSpPr>
          <p:nvPr/>
        </p:nvCxnSpPr>
        <p:spPr>
          <a:xfrm flipV="1">
            <a:off x="7183395" y="4269185"/>
            <a:ext cx="0" cy="78294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DA09C85-E3CB-292C-670D-75095644FEA3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6288382" y="5052134"/>
            <a:ext cx="916956" cy="0"/>
            <a:chOff x="1392" y="1488"/>
            <a:chExt cx="1584" cy="0"/>
          </a:xfrm>
        </p:grpSpPr>
        <p:sp>
          <p:nvSpPr>
            <p:cNvPr id="69" name="Line 10">
              <a:extLst>
                <a:ext uri="{FF2B5EF4-FFF2-40B4-BE49-F238E27FC236}">
                  <a16:creationId xmlns:a16="http://schemas.microsoft.com/office/drawing/2014/main" id="{5D48D133-70A4-BB75-97B4-0F6DB28EDE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0" name="Line 11">
              <a:extLst>
                <a:ext uri="{FF2B5EF4-FFF2-40B4-BE49-F238E27FC236}">
                  <a16:creationId xmlns:a16="http://schemas.microsoft.com/office/drawing/2014/main" id="{1F7D1248-A6E2-2EA6-D509-BEE41E3FD5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67EEFC7-7DBA-A898-9165-5CEE2DA439CE}"/>
              </a:ext>
            </a:extLst>
          </p:cNvPr>
          <p:cNvGrpSpPr>
            <a:grpSpLocks/>
          </p:cNvGrpSpPr>
          <p:nvPr/>
        </p:nvGrpSpPr>
        <p:grpSpPr bwMode="auto">
          <a:xfrm>
            <a:off x="7205338" y="5052134"/>
            <a:ext cx="916956" cy="45719"/>
            <a:chOff x="1392" y="1488"/>
            <a:chExt cx="1584" cy="0"/>
          </a:xfrm>
        </p:grpSpPr>
        <p:sp>
          <p:nvSpPr>
            <p:cNvPr id="72" name="Line 10">
              <a:extLst>
                <a:ext uri="{FF2B5EF4-FFF2-40B4-BE49-F238E27FC236}">
                  <a16:creationId xmlns:a16="http://schemas.microsoft.com/office/drawing/2014/main" id="{615766AF-2440-F324-C000-819FBBC914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3" name="Line 11">
              <a:extLst>
                <a:ext uri="{FF2B5EF4-FFF2-40B4-BE49-F238E27FC236}">
                  <a16:creationId xmlns:a16="http://schemas.microsoft.com/office/drawing/2014/main" id="{6E980BAB-F569-57F8-92BE-6608EF5CF0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12">
                <a:extLst>
                  <a:ext uri="{FF2B5EF4-FFF2-40B4-BE49-F238E27FC236}">
                    <a16:creationId xmlns:a16="http://schemas.microsoft.com/office/drawing/2014/main" id="{A2A767E7-B1AA-DA60-D98C-1CEEE1FFF42E}"/>
                  </a:ext>
                </a:extLst>
              </p:cNvPr>
              <p:cNvSpPr txBox="1"/>
              <p:nvPr/>
            </p:nvSpPr>
            <p:spPr>
              <a:xfrm>
                <a:off x="5855891" y="3429000"/>
                <a:ext cx="3565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4" name="TextBox 12">
                <a:extLst>
                  <a:ext uri="{FF2B5EF4-FFF2-40B4-BE49-F238E27FC236}">
                    <a16:creationId xmlns:a16="http://schemas.microsoft.com/office/drawing/2014/main" id="{A2A767E7-B1AA-DA60-D98C-1CEEE1FFF4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891" y="3429000"/>
                <a:ext cx="356572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12">
                <a:extLst>
                  <a:ext uri="{FF2B5EF4-FFF2-40B4-BE49-F238E27FC236}">
                    <a16:creationId xmlns:a16="http://schemas.microsoft.com/office/drawing/2014/main" id="{939A97E7-EF7E-C4A1-B807-D28709F8E0B2}"/>
                  </a:ext>
                </a:extLst>
              </p:cNvPr>
              <p:cNvSpPr txBox="1"/>
              <p:nvPr/>
            </p:nvSpPr>
            <p:spPr>
              <a:xfrm>
                <a:off x="8178109" y="3429000"/>
                <a:ext cx="3565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5" name="TextBox 12">
                <a:extLst>
                  <a:ext uri="{FF2B5EF4-FFF2-40B4-BE49-F238E27FC236}">
                    <a16:creationId xmlns:a16="http://schemas.microsoft.com/office/drawing/2014/main" id="{939A97E7-EF7E-C4A1-B807-D28709F8E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109" y="3429000"/>
                <a:ext cx="356572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12">
                <a:extLst>
                  <a:ext uri="{FF2B5EF4-FFF2-40B4-BE49-F238E27FC236}">
                    <a16:creationId xmlns:a16="http://schemas.microsoft.com/office/drawing/2014/main" id="{5A035026-9B0A-EF37-AA43-DA284FF76E72}"/>
                  </a:ext>
                </a:extLst>
              </p:cNvPr>
              <p:cNvSpPr txBox="1"/>
              <p:nvPr/>
            </p:nvSpPr>
            <p:spPr>
              <a:xfrm>
                <a:off x="5874624" y="50521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6" name="TextBox 12">
                <a:extLst>
                  <a:ext uri="{FF2B5EF4-FFF2-40B4-BE49-F238E27FC236}">
                    <a16:creationId xmlns:a16="http://schemas.microsoft.com/office/drawing/2014/main" id="{5A035026-9B0A-EF37-AA43-DA284FF76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4624" y="5052134"/>
                <a:ext cx="391646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12">
                <a:extLst>
                  <a:ext uri="{FF2B5EF4-FFF2-40B4-BE49-F238E27FC236}">
                    <a16:creationId xmlns:a16="http://schemas.microsoft.com/office/drawing/2014/main" id="{382646CA-0B7D-FBFC-511A-759ABA304AA4}"/>
                  </a:ext>
                </a:extLst>
              </p:cNvPr>
              <p:cNvSpPr txBox="1"/>
              <p:nvPr/>
            </p:nvSpPr>
            <p:spPr>
              <a:xfrm>
                <a:off x="8178109" y="50521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7" name="TextBox 12">
                <a:extLst>
                  <a:ext uri="{FF2B5EF4-FFF2-40B4-BE49-F238E27FC236}">
                    <a16:creationId xmlns:a16="http://schemas.microsoft.com/office/drawing/2014/main" id="{382646CA-0B7D-FBFC-511A-759ABA304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109" y="5052134"/>
                <a:ext cx="391646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12">
                <a:extLst>
                  <a:ext uri="{FF2B5EF4-FFF2-40B4-BE49-F238E27FC236}">
                    <a16:creationId xmlns:a16="http://schemas.microsoft.com/office/drawing/2014/main" id="{7F1BCF35-C9BC-0BE7-0A49-6C99CA071C4E}"/>
                  </a:ext>
                </a:extLst>
              </p:cNvPr>
              <p:cNvSpPr txBox="1"/>
              <p:nvPr/>
            </p:nvSpPr>
            <p:spPr>
              <a:xfrm>
                <a:off x="8178109" y="4078942"/>
                <a:ext cx="348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8" name="TextBox 12">
                <a:extLst>
                  <a:ext uri="{FF2B5EF4-FFF2-40B4-BE49-F238E27FC236}">
                    <a16:creationId xmlns:a16="http://schemas.microsoft.com/office/drawing/2014/main" id="{7F1BCF35-C9BC-0BE7-0A49-6C99CA071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109" y="4078942"/>
                <a:ext cx="348878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12">
                <a:extLst>
                  <a:ext uri="{FF2B5EF4-FFF2-40B4-BE49-F238E27FC236}">
                    <a16:creationId xmlns:a16="http://schemas.microsoft.com/office/drawing/2014/main" id="{51C7CCFE-A283-66A6-25EB-1B2EFF615D2F}"/>
                  </a:ext>
                </a:extLst>
              </p:cNvPr>
              <p:cNvSpPr txBox="1"/>
              <p:nvPr/>
            </p:nvSpPr>
            <p:spPr>
              <a:xfrm>
                <a:off x="6788540" y="3834288"/>
                <a:ext cx="4106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9" name="TextBox 12">
                <a:extLst>
                  <a:ext uri="{FF2B5EF4-FFF2-40B4-BE49-F238E27FC236}">
                    <a16:creationId xmlns:a16="http://schemas.microsoft.com/office/drawing/2014/main" id="{51C7CCFE-A283-66A6-25EB-1B2EFF615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540" y="3834288"/>
                <a:ext cx="410690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12">
                <a:extLst>
                  <a:ext uri="{FF2B5EF4-FFF2-40B4-BE49-F238E27FC236}">
                    <a16:creationId xmlns:a16="http://schemas.microsoft.com/office/drawing/2014/main" id="{E4C9BF14-ECAD-9226-C20A-A6B86A4D254D}"/>
                  </a:ext>
                </a:extLst>
              </p:cNvPr>
              <p:cNvSpPr txBox="1"/>
              <p:nvPr/>
            </p:nvSpPr>
            <p:spPr>
              <a:xfrm>
                <a:off x="6810253" y="4519685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0" name="TextBox 12">
                <a:extLst>
                  <a:ext uri="{FF2B5EF4-FFF2-40B4-BE49-F238E27FC236}">
                    <a16:creationId xmlns:a16="http://schemas.microsoft.com/office/drawing/2014/main" id="{E4C9BF14-ECAD-9226-C20A-A6B86A4D25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253" y="4519685"/>
                <a:ext cx="379848" cy="338554"/>
              </a:xfrm>
              <a:prstGeom prst="rect">
                <a:avLst/>
              </a:prstGeom>
              <a:blipFill>
                <a:blip r:embed="rId1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12">
            <a:extLst>
              <a:ext uri="{FF2B5EF4-FFF2-40B4-BE49-F238E27FC236}">
                <a16:creationId xmlns:a16="http://schemas.microsoft.com/office/drawing/2014/main" id="{B02D35D7-43BB-1230-864A-838F1E03CC26}"/>
              </a:ext>
            </a:extLst>
          </p:cNvPr>
          <p:cNvSpPr txBox="1"/>
          <p:nvPr/>
        </p:nvSpPr>
        <p:spPr>
          <a:xfrm>
            <a:off x="1470606" y="5467517"/>
            <a:ext cx="216277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[Dark-matter production]</a:t>
            </a:r>
          </a:p>
        </p:txBody>
      </p:sp>
      <p:sp>
        <p:nvSpPr>
          <p:cNvPr id="82" name="TextBox 12">
            <a:extLst>
              <a:ext uri="{FF2B5EF4-FFF2-40B4-BE49-F238E27FC236}">
                <a16:creationId xmlns:a16="http://schemas.microsoft.com/office/drawing/2014/main" id="{DEF6C27A-776D-458E-C760-F57B3636507E}"/>
              </a:ext>
            </a:extLst>
          </p:cNvPr>
          <p:cNvSpPr txBox="1"/>
          <p:nvPr/>
        </p:nvSpPr>
        <p:spPr>
          <a:xfrm>
            <a:off x="6150679" y="5467517"/>
            <a:ext cx="20695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[Dark-matter scattering]</a:t>
            </a:r>
          </a:p>
        </p:txBody>
      </p:sp>
      <p:sp>
        <p:nvSpPr>
          <p:cNvPr id="83" name="Right Brace 82">
            <a:extLst>
              <a:ext uri="{FF2B5EF4-FFF2-40B4-BE49-F238E27FC236}">
                <a16:creationId xmlns:a16="http://schemas.microsoft.com/office/drawing/2014/main" id="{9C5012F4-5A51-D538-08A1-8A8DB96F5E70}"/>
              </a:ext>
            </a:extLst>
          </p:cNvPr>
          <p:cNvSpPr/>
          <p:nvPr/>
        </p:nvSpPr>
        <p:spPr>
          <a:xfrm rot="16200000">
            <a:off x="3529370" y="2339578"/>
            <a:ext cx="100295" cy="2234369"/>
          </a:xfrm>
          <a:prstGeom prst="rightBrace">
            <a:avLst/>
          </a:prstGeom>
          <a:ln w="19050">
            <a:solidFill>
              <a:srgbClr val="121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12">
            <a:extLst>
              <a:ext uri="{FF2B5EF4-FFF2-40B4-BE49-F238E27FC236}">
                <a16:creationId xmlns:a16="http://schemas.microsoft.com/office/drawing/2014/main" id="{A1315ADC-D07A-C93D-7E54-4D4FAE863F74}"/>
              </a:ext>
            </a:extLst>
          </p:cNvPr>
          <p:cNvSpPr txBox="1"/>
          <p:nvPr/>
        </p:nvSpPr>
        <p:spPr>
          <a:xfrm>
            <a:off x="2509929" y="3105835"/>
            <a:ext cx="21391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solidFill>
                  <a:srgbClr val="FF0000"/>
                </a:solidFill>
                <a:latin typeface="+mj-lt"/>
              </a:rPr>
              <a:t>Focused</a:t>
            </a:r>
            <a:r>
              <a:rPr lang="en-US" sz="1500" dirty="0">
                <a:latin typeface="+mj-lt"/>
              </a:rPr>
              <a:t> dark-matter flux</a:t>
            </a:r>
          </a:p>
        </p:txBody>
      </p:sp>
      <p:sp>
        <p:nvSpPr>
          <p:cNvPr id="86" name="TextBox 12">
            <a:extLst>
              <a:ext uri="{FF2B5EF4-FFF2-40B4-BE49-F238E27FC236}">
                <a16:creationId xmlns:a16="http://schemas.microsoft.com/office/drawing/2014/main" id="{BDFA3606-337D-D7BF-7163-2EAB702D4BB0}"/>
              </a:ext>
            </a:extLst>
          </p:cNvPr>
          <p:cNvSpPr txBox="1"/>
          <p:nvPr/>
        </p:nvSpPr>
        <p:spPr>
          <a:xfrm>
            <a:off x="1105205" y="2572435"/>
            <a:ext cx="773923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500" dirty="0">
                <a:latin typeface="+mj-lt"/>
              </a:rPr>
              <a:t>(cf. Dark-matter flux from charged mesons 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[Dutta, </a:t>
            </a:r>
            <a:r>
              <a:rPr lang="en-US" sz="1200" b="1" dirty="0">
                <a:solidFill>
                  <a:srgbClr val="E98517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Thompson, Thornton, Van de Water, arXiv:2110.11944]</a:t>
            </a:r>
            <a:r>
              <a:rPr lang="en-US" sz="1500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04250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CC6C5-704E-9543-429E-E2D48F1B4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Mixing Nucleus and Nucleon Scattering Contributions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71461C-010C-5E01-BCC9-E4FA303C4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B8DC8D-04CE-BF74-E105-780234760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719" y="4191000"/>
            <a:ext cx="838200" cy="8382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AC7EA15-B9D2-59B3-DF05-07995985D102}"/>
              </a:ext>
            </a:extLst>
          </p:cNvPr>
          <p:cNvSpPr>
            <a:spLocks noChangeAspect="1"/>
          </p:cNvSpPr>
          <p:nvPr/>
        </p:nvSpPr>
        <p:spPr>
          <a:xfrm>
            <a:off x="2093176" y="4152900"/>
            <a:ext cx="914400" cy="9144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6E42E8-26DE-FA1D-3CB0-5EFB01FF5CE1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550376" y="3429000"/>
            <a:ext cx="0" cy="7239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2">
            <a:extLst>
              <a:ext uri="{FF2B5EF4-FFF2-40B4-BE49-F238E27FC236}">
                <a16:creationId xmlns:a16="http://schemas.microsoft.com/office/drawing/2014/main" id="{ABAD423C-1D56-83C8-E68B-F01DF7909ABA}"/>
              </a:ext>
            </a:extLst>
          </p:cNvPr>
          <p:cNvSpPr>
            <a:spLocks/>
          </p:cNvSpPr>
          <p:nvPr/>
        </p:nvSpPr>
        <p:spPr bwMode="auto">
          <a:xfrm flipV="1">
            <a:off x="2572147" y="3439886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10" name="Freeform 82">
            <a:extLst>
              <a:ext uri="{FF2B5EF4-FFF2-40B4-BE49-F238E27FC236}">
                <a16:creationId xmlns:a16="http://schemas.microsoft.com/office/drawing/2014/main" id="{DBCC7156-D5B8-333F-3F9D-6552E3390801}"/>
              </a:ext>
            </a:extLst>
          </p:cNvPr>
          <p:cNvSpPr>
            <a:spLocks/>
          </p:cNvSpPr>
          <p:nvPr/>
        </p:nvSpPr>
        <p:spPr bwMode="auto">
          <a:xfrm rot="14737317">
            <a:off x="2100757" y="3150843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4866CEB-2FB7-8F68-5387-D3E421DCF292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391732" y="2873773"/>
            <a:ext cx="916956" cy="0"/>
            <a:chOff x="1392" y="1488"/>
            <a:chExt cx="1584" cy="0"/>
          </a:xfrm>
        </p:grpSpPr>
        <p:sp>
          <p:nvSpPr>
            <p:cNvPr id="12" name="Line 10">
              <a:extLst>
                <a:ext uri="{FF2B5EF4-FFF2-40B4-BE49-F238E27FC236}">
                  <a16:creationId xmlns:a16="http://schemas.microsoft.com/office/drawing/2014/main" id="{0A789446-7956-54B3-5494-B5FD11E65F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Line 11">
              <a:extLst>
                <a:ext uri="{FF2B5EF4-FFF2-40B4-BE49-F238E27FC236}">
                  <a16:creationId xmlns:a16="http://schemas.microsoft.com/office/drawing/2014/main" id="{85550666-B744-371D-851A-963F2AB083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8E8B8-5292-A3E5-511D-901699ADA5E9}"/>
              </a:ext>
            </a:extLst>
          </p:cNvPr>
          <p:cNvGrpSpPr>
            <a:grpSpLocks/>
          </p:cNvGrpSpPr>
          <p:nvPr/>
        </p:nvGrpSpPr>
        <p:grpSpPr bwMode="auto">
          <a:xfrm rot="18618842" flipV="1">
            <a:off x="2143346" y="2536440"/>
            <a:ext cx="916956" cy="0"/>
            <a:chOff x="1392" y="1488"/>
            <a:chExt cx="1584" cy="0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493751B5-5EFE-E956-A035-DFF233E944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59056A50-23CE-E721-29FF-B4C2130A96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46DAA0D-1A1C-1726-AAB6-D48F3C473392}"/>
              </a:ext>
            </a:extLst>
          </p:cNvPr>
          <p:cNvGrpSpPr/>
          <p:nvPr/>
        </p:nvGrpSpPr>
        <p:grpSpPr>
          <a:xfrm>
            <a:off x="2240039" y="3211106"/>
            <a:ext cx="1191240" cy="865440"/>
            <a:chOff x="1855920" y="3211106"/>
            <a:chExt cx="1191240" cy="86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ECD7174C-BC07-B22C-CD7D-6D727A6EF276}"/>
                    </a:ext>
                  </a:extLst>
                </p14:cNvPr>
                <p14:cNvContentPartPr/>
                <p14:nvPr/>
              </p14:nvContentPartPr>
              <p14:xfrm>
                <a:off x="1921080" y="3336386"/>
                <a:ext cx="153000" cy="7401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ECD7174C-BC07-B22C-CD7D-6D727A6EF27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914960" y="3330266"/>
                  <a:ext cx="165240" cy="75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A502C200-9EF0-2869-6534-548D10C3F465}"/>
                    </a:ext>
                  </a:extLst>
                </p14:cNvPr>
                <p14:cNvContentPartPr/>
                <p14:nvPr/>
              </p14:nvContentPartPr>
              <p14:xfrm>
                <a:off x="2067960" y="3951266"/>
                <a:ext cx="47520" cy="9828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A502C200-9EF0-2869-6534-548D10C3F46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061840" y="3945146"/>
                  <a:ext cx="5976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5B5F0E6D-184D-DB97-F4D0-0F229786B027}"/>
                    </a:ext>
                  </a:extLst>
                </p14:cNvPr>
                <p14:cNvContentPartPr/>
                <p14:nvPr/>
              </p14:nvContentPartPr>
              <p14:xfrm>
                <a:off x="1855920" y="3211106"/>
                <a:ext cx="1167480" cy="4464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5B5F0E6D-184D-DB97-F4D0-0F229786B02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37920" y="3193466"/>
                  <a:ext cx="1203120" cy="48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39A762B-36FF-BF70-4F4F-6C0D61EA6A70}"/>
                    </a:ext>
                  </a:extLst>
                </p14:cNvPr>
                <p14:cNvContentPartPr/>
                <p14:nvPr/>
              </p14:nvContentPartPr>
              <p14:xfrm>
                <a:off x="2938080" y="3559586"/>
                <a:ext cx="109080" cy="21708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39A762B-36FF-BF70-4F4F-6C0D61EA6A70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20080" y="3541946"/>
                  <a:ext cx="144720" cy="252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12">
                <a:extLst>
                  <a:ext uri="{FF2B5EF4-FFF2-40B4-BE49-F238E27FC236}">
                    <a16:creationId xmlns:a16="http://schemas.microsoft.com/office/drawing/2014/main" id="{F32C720D-3C29-BB81-87FE-8C1EAA61573D}"/>
                  </a:ext>
                </a:extLst>
              </p:cNvPr>
              <p:cNvSpPr txBox="1"/>
              <p:nvPr/>
            </p:nvSpPr>
            <p:spPr>
              <a:xfrm>
                <a:off x="938427" y="2525555"/>
                <a:ext cx="5677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3" name="TextBox 12">
                <a:extLst>
                  <a:ext uri="{FF2B5EF4-FFF2-40B4-BE49-F238E27FC236}">
                    <a16:creationId xmlns:a16="http://schemas.microsoft.com/office/drawing/2014/main" id="{F32C720D-3C29-BB81-87FE-8C1EAA6157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27" y="2525555"/>
                <a:ext cx="567784" cy="338554"/>
              </a:xfrm>
              <a:prstGeom prst="rect">
                <a:avLst/>
              </a:prstGeom>
              <a:blipFill>
                <a:blip r:embed="rId11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12">
                <a:extLst>
                  <a:ext uri="{FF2B5EF4-FFF2-40B4-BE49-F238E27FC236}">
                    <a16:creationId xmlns:a16="http://schemas.microsoft.com/office/drawing/2014/main" id="{D19AEA60-A559-1DDD-00BA-89338B931AA2}"/>
                  </a:ext>
                </a:extLst>
              </p:cNvPr>
              <p:cNvSpPr txBox="1"/>
              <p:nvPr/>
            </p:nvSpPr>
            <p:spPr>
              <a:xfrm>
                <a:off x="2411564" y="1783287"/>
                <a:ext cx="5677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4" name="TextBox 12">
                <a:extLst>
                  <a:ext uri="{FF2B5EF4-FFF2-40B4-BE49-F238E27FC236}">
                    <a16:creationId xmlns:a16="http://schemas.microsoft.com/office/drawing/2014/main" id="{D19AEA60-A559-1DDD-00BA-89338B931A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564" y="1783287"/>
                <a:ext cx="567784" cy="338554"/>
              </a:xfrm>
              <a:prstGeom prst="rect">
                <a:avLst/>
              </a:prstGeom>
              <a:blipFill>
                <a:blip r:embed="rId12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12">
                <a:extLst>
                  <a:ext uri="{FF2B5EF4-FFF2-40B4-BE49-F238E27FC236}">
                    <a16:creationId xmlns:a16="http://schemas.microsoft.com/office/drawing/2014/main" id="{512DAE57-2E50-C70E-34FF-64D73C7691B3}"/>
                  </a:ext>
                </a:extLst>
              </p:cNvPr>
              <p:cNvSpPr txBox="1"/>
              <p:nvPr/>
            </p:nvSpPr>
            <p:spPr>
              <a:xfrm>
                <a:off x="228600" y="3592937"/>
                <a:ext cx="227568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(100 </m:t>
                          </m:r>
                          <m:r>
                            <m:rPr>
                              <m:sty m:val="p"/>
                            </m:rPr>
                            <a:rPr lang="en-US" sz="1500" b="0" i="0" smtClean="0">
                              <a:latin typeface="Cambria Math" panose="02040503050406030204" pitchFamily="18" charset="0"/>
                            </a:rPr>
                            <m:t>MeV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500" dirty="0">
                  <a:latin typeface="+mj-lt"/>
                </a:endParaRPr>
              </a:p>
            </p:txBody>
          </p:sp>
        </mc:Choice>
        <mc:Fallback xmlns="">
          <p:sp>
            <p:nvSpPr>
              <p:cNvPr id="55" name="TextBox 12">
                <a:extLst>
                  <a:ext uri="{FF2B5EF4-FFF2-40B4-BE49-F238E27FC236}">
                    <a16:creationId xmlns:a16="http://schemas.microsoft.com/office/drawing/2014/main" id="{512DAE57-2E50-C70E-34FF-64D73C7691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592937"/>
                <a:ext cx="2275688" cy="323165"/>
              </a:xfrm>
              <a:prstGeom prst="rect">
                <a:avLst/>
              </a:prstGeom>
              <a:blipFill>
                <a:blip r:embed="rId13"/>
                <a:stretch>
                  <a:fillRect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12">
            <a:extLst>
              <a:ext uri="{FF2B5EF4-FFF2-40B4-BE49-F238E27FC236}">
                <a16:creationId xmlns:a16="http://schemas.microsoft.com/office/drawing/2014/main" id="{5A7663B9-8A64-C670-CD8F-317CB7C405AD}"/>
              </a:ext>
            </a:extLst>
          </p:cNvPr>
          <p:cNvSpPr txBox="1"/>
          <p:nvPr/>
        </p:nvSpPr>
        <p:spPr>
          <a:xfrm>
            <a:off x="2628791" y="2481358"/>
            <a:ext cx="1982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latin typeface="+mj-lt"/>
              </a:rPr>
              <a:t>Photons tend to be </a:t>
            </a:r>
            <a:r>
              <a:rPr lang="en-US" sz="1500" dirty="0">
                <a:solidFill>
                  <a:srgbClr val="3D3DFF"/>
                </a:solidFill>
                <a:latin typeface="+mj-lt"/>
              </a:rPr>
              <a:t>more forward-directed</a:t>
            </a:r>
            <a:r>
              <a:rPr lang="en-US" sz="1500" dirty="0">
                <a:latin typeface="+mj-lt"/>
              </a:rPr>
              <a:t> and </a:t>
            </a:r>
            <a:r>
              <a:rPr lang="en-US" sz="1500" dirty="0">
                <a:solidFill>
                  <a:srgbClr val="3D3DFF"/>
                </a:solidFill>
                <a:latin typeface="+mj-lt"/>
              </a:rPr>
              <a:t>harder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2AF550E4-245D-4F47-7419-495B24B5E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402" y="4191000"/>
            <a:ext cx="838200" cy="838200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07E6E6A6-CEED-88B7-4391-2BCB916418AE}"/>
              </a:ext>
            </a:extLst>
          </p:cNvPr>
          <p:cNvSpPr>
            <a:spLocks noChangeAspect="1"/>
          </p:cNvSpPr>
          <p:nvPr/>
        </p:nvSpPr>
        <p:spPr>
          <a:xfrm>
            <a:off x="6703185" y="4344720"/>
            <a:ext cx="274320" cy="274320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C2B3767-EC84-C8E2-BB6F-35D4E0E5E456}"/>
              </a:ext>
            </a:extLst>
          </p:cNvPr>
          <p:cNvCxnSpPr>
            <a:cxnSpLocks/>
            <a:stCxn id="58" idx="0"/>
          </p:cNvCxnSpPr>
          <p:nvPr/>
        </p:nvCxnSpPr>
        <p:spPr>
          <a:xfrm flipV="1">
            <a:off x="6840345" y="3473632"/>
            <a:ext cx="19732" cy="87108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82">
            <a:extLst>
              <a:ext uri="{FF2B5EF4-FFF2-40B4-BE49-F238E27FC236}">
                <a16:creationId xmlns:a16="http://schemas.microsoft.com/office/drawing/2014/main" id="{9A83E660-B013-116E-F526-7C5732BA946B}"/>
              </a:ext>
            </a:extLst>
          </p:cNvPr>
          <p:cNvSpPr>
            <a:spLocks/>
          </p:cNvSpPr>
          <p:nvPr/>
        </p:nvSpPr>
        <p:spPr bwMode="auto">
          <a:xfrm flipV="1">
            <a:off x="6875830" y="3439886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61" name="Freeform 82">
            <a:extLst>
              <a:ext uri="{FF2B5EF4-FFF2-40B4-BE49-F238E27FC236}">
                <a16:creationId xmlns:a16="http://schemas.microsoft.com/office/drawing/2014/main" id="{E5CB5238-D000-1475-A23E-1CC86B55B1F1}"/>
              </a:ext>
            </a:extLst>
          </p:cNvPr>
          <p:cNvSpPr>
            <a:spLocks/>
          </p:cNvSpPr>
          <p:nvPr/>
        </p:nvSpPr>
        <p:spPr bwMode="auto">
          <a:xfrm rot="14737317">
            <a:off x="6404440" y="3150843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8E9C1C2-2347-3B17-5388-53D0C7591EAA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695415" y="2873773"/>
            <a:ext cx="916956" cy="0"/>
            <a:chOff x="1392" y="1488"/>
            <a:chExt cx="1584" cy="0"/>
          </a:xfrm>
        </p:grpSpPr>
        <p:sp>
          <p:nvSpPr>
            <p:cNvPr id="63" name="Line 10">
              <a:extLst>
                <a:ext uri="{FF2B5EF4-FFF2-40B4-BE49-F238E27FC236}">
                  <a16:creationId xmlns:a16="http://schemas.microsoft.com/office/drawing/2014/main" id="{55E582F5-7B70-47DB-7F2E-C50B142F3F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4" name="Line 11">
              <a:extLst>
                <a:ext uri="{FF2B5EF4-FFF2-40B4-BE49-F238E27FC236}">
                  <a16:creationId xmlns:a16="http://schemas.microsoft.com/office/drawing/2014/main" id="{57848F39-3DE0-0C2B-3DF0-094D084082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3866F7C-3F15-C6FE-9A9C-471E2011425C}"/>
              </a:ext>
            </a:extLst>
          </p:cNvPr>
          <p:cNvGrpSpPr>
            <a:grpSpLocks/>
          </p:cNvGrpSpPr>
          <p:nvPr/>
        </p:nvGrpSpPr>
        <p:grpSpPr bwMode="auto">
          <a:xfrm rot="18618842" flipV="1">
            <a:off x="6447029" y="2536440"/>
            <a:ext cx="916956" cy="0"/>
            <a:chOff x="1392" y="1488"/>
            <a:chExt cx="1584" cy="0"/>
          </a:xfrm>
        </p:grpSpPr>
        <p:sp>
          <p:nvSpPr>
            <p:cNvPr id="66" name="Line 10">
              <a:extLst>
                <a:ext uri="{FF2B5EF4-FFF2-40B4-BE49-F238E27FC236}">
                  <a16:creationId xmlns:a16="http://schemas.microsoft.com/office/drawing/2014/main" id="{A6532D6F-6BBB-0D54-B357-6F8C4E4859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7" name="Line 11">
              <a:extLst>
                <a:ext uri="{FF2B5EF4-FFF2-40B4-BE49-F238E27FC236}">
                  <a16:creationId xmlns:a16="http://schemas.microsoft.com/office/drawing/2014/main" id="{CDCE2358-4F8B-C98C-DFD0-07C6598B7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12">
                <a:extLst>
                  <a:ext uri="{FF2B5EF4-FFF2-40B4-BE49-F238E27FC236}">
                    <a16:creationId xmlns:a16="http://schemas.microsoft.com/office/drawing/2014/main" id="{2A9FB7F2-462F-AD25-0A70-0A051AA5C57C}"/>
                  </a:ext>
                </a:extLst>
              </p:cNvPr>
              <p:cNvSpPr txBox="1"/>
              <p:nvPr/>
            </p:nvSpPr>
            <p:spPr>
              <a:xfrm>
                <a:off x="5242110" y="2525555"/>
                <a:ext cx="5677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3" name="TextBox 12">
                <a:extLst>
                  <a:ext uri="{FF2B5EF4-FFF2-40B4-BE49-F238E27FC236}">
                    <a16:creationId xmlns:a16="http://schemas.microsoft.com/office/drawing/2014/main" id="{2A9FB7F2-462F-AD25-0A70-0A051AA5C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110" y="2525555"/>
                <a:ext cx="567784" cy="338554"/>
              </a:xfrm>
              <a:prstGeom prst="rect">
                <a:avLst/>
              </a:prstGeom>
              <a:blipFill>
                <a:blip r:embed="rId1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12">
                <a:extLst>
                  <a:ext uri="{FF2B5EF4-FFF2-40B4-BE49-F238E27FC236}">
                    <a16:creationId xmlns:a16="http://schemas.microsoft.com/office/drawing/2014/main" id="{8F29BF5E-368B-08A2-A36F-242787F0CFB2}"/>
                  </a:ext>
                </a:extLst>
              </p:cNvPr>
              <p:cNvSpPr txBox="1"/>
              <p:nvPr/>
            </p:nvSpPr>
            <p:spPr>
              <a:xfrm>
                <a:off x="6715247" y="1783287"/>
                <a:ext cx="5677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4" name="TextBox 12">
                <a:extLst>
                  <a:ext uri="{FF2B5EF4-FFF2-40B4-BE49-F238E27FC236}">
                    <a16:creationId xmlns:a16="http://schemas.microsoft.com/office/drawing/2014/main" id="{8F29BF5E-368B-08A2-A36F-242787F0C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5247" y="1783287"/>
                <a:ext cx="567784" cy="338554"/>
              </a:xfrm>
              <a:prstGeom prst="rect">
                <a:avLst/>
              </a:prstGeom>
              <a:blipFill>
                <a:blip r:embed="rId15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12">
                <a:extLst>
                  <a:ext uri="{FF2B5EF4-FFF2-40B4-BE49-F238E27FC236}">
                    <a16:creationId xmlns:a16="http://schemas.microsoft.com/office/drawing/2014/main" id="{88B1C843-4782-D813-6AD4-BD4EED9F4D22}"/>
                  </a:ext>
                </a:extLst>
              </p:cNvPr>
              <p:cNvSpPr txBox="1"/>
              <p:nvPr/>
            </p:nvSpPr>
            <p:spPr>
              <a:xfrm>
                <a:off x="4532283" y="3592937"/>
                <a:ext cx="227568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(100 </m:t>
                          </m:r>
                          <m:r>
                            <m:rPr>
                              <m:sty m:val="p"/>
                            </m:rPr>
                            <a:rPr lang="en-US" sz="1500" b="0" i="0" smtClean="0">
                              <a:latin typeface="Cambria Math" panose="02040503050406030204" pitchFamily="18" charset="0"/>
                            </a:rPr>
                            <m:t>MeV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500" dirty="0">
                  <a:latin typeface="+mj-lt"/>
                </a:endParaRPr>
              </a:p>
            </p:txBody>
          </p:sp>
        </mc:Choice>
        <mc:Fallback xmlns="">
          <p:sp>
            <p:nvSpPr>
              <p:cNvPr id="75" name="TextBox 12">
                <a:extLst>
                  <a:ext uri="{FF2B5EF4-FFF2-40B4-BE49-F238E27FC236}">
                    <a16:creationId xmlns:a16="http://schemas.microsoft.com/office/drawing/2014/main" id="{88B1C843-4782-D813-6AD4-BD4EED9F4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283" y="3592937"/>
                <a:ext cx="2275688" cy="323165"/>
              </a:xfrm>
              <a:prstGeom prst="rect">
                <a:avLst/>
              </a:prstGeom>
              <a:blipFill>
                <a:blip r:embed="rId16"/>
                <a:stretch>
                  <a:fillRect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12">
            <a:extLst>
              <a:ext uri="{FF2B5EF4-FFF2-40B4-BE49-F238E27FC236}">
                <a16:creationId xmlns:a16="http://schemas.microsoft.com/office/drawing/2014/main" id="{A96F3D04-206E-C1F3-B674-9215A2BCDEC8}"/>
              </a:ext>
            </a:extLst>
          </p:cNvPr>
          <p:cNvSpPr txBox="1"/>
          <p:nvPr/>
        </p:nvSpPr>
        <p:spPr>
          <a:xfrm>
            <a:off x="6932474" y="2481358"/>
            <a:ext cx="1982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latin typeface="+mj-lt"/>
              </a:rPr>
              <a:t>Photons tend to be </a:t>
            </a:r>
            <a:r>
              <a:rPr lang="en-US" sz="1500" dirty="0">
                <a:solidFill>
                  <a:srgbClr val="007A37"/>
                </a:solidFill>
                <a:latin typeface="+mj-lt"/>
              </a:rPr>
              <a:t>less forward-directed </a:t>
            </a:r>
            <a:r>
              <a:rPr lang="en-US" sz="1500" dirty="0">
                <a:latin typeface="+mj-lt"/>
              </a:rPr>
              <a:t>and </a:t>
            </a:r>
            <a:r>
              <a:rPr lang="en-US" sz="1500" dirty="0">
                <a:solidFill>
                  <a:srgbClr val="007A37"/>
                </a:solidFill>
                <a:latin typeface="+mj-lt"/>
              </a:rPr>
              <a:t>softer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C057609-E692-38E9-44E1-709263E79440}"/>
              </a:ext>
            </a:extLst>
          </p:cNvPr>
          <p:cNvGrpSpPr/>
          <p:nvPr/>
        </p:nvGrpSpPr>
        <p:grpSpPr>
          <a:xfrm>
            <a:off x="6612600" y="3248906"/>
            <a:ext cx="1059480" cy="839160"/>
            <a:chOff x="6612600" y="3248906"/>
            <a:chExt cx="1059480" cy="83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0FC2D681-4754-2A90-FD5B-4465EEC3D325}"/>
                    </a:ext>
                  </a:extLst>
                </p14:cNvPr>
                <p14:cNvContentPartPr/>
                <p14:nvPr/>
              </p14:nvContentPartPr>
              <p14:xfrm>
                <a:off x="6612600" y="3265466"/>
                <a:ext cx="148320" cy="82260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0FC2D681-4754-2A90-FD5B-4465EEC3D32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594960" y="3247826"/>
                  <a:ext cx="183960" cy="85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9B91480E-1B85-E979-DE5F-194EADC2018F}"/>
                    </a:ext>
                  </a:extLst>
                </p14:cNvPr>
                <p14:cNvContentPartPr/>
                <p14:nvPr/>
              </p14:nvContentPartPr>
              <p14:xfrm>
                <a:off x="6743640" y="3925706"/>
                <a:ext cx="76680" cy="14580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9B91480E-1B85-E979-DE5F-194EADC2018F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725640" y="3908066"/>
                  <a:ext cx="112320" cy="18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37CEC25E-5F5E-6B92-286E-5E6575B60C6D}"/>
                    </a:ext>
                  </a:extLst>
                </p14:cNvPr>
                <p14:cNvContentPartPr/>
                <p14:nvPr/>
              </p14:nvContentPartPr>
              <p14:xfrm>
                <a:off x="6639960" y="3248906"/>
                <a:ext cx="1032120" cy="41112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37CEC25E-5F5E-6B92-286E-5E6575B60C6D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633840" y="3242786"/>
                  <a:ext cx="1044360" cy="42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FF1A9E90-2E5C-2295-9D45-346259270016}"/>
                    </a:ext>
                  </a:extLst>
                </p14:cNvPr>
                <p14:cNvContentPartPr/>
                <p14:nvPr/>
              </p14:nvContentPartPr>
              <p14:xfrm>
                <a:off x="7552200" y="3668306"/>
                <a:ext cx="105840" cy="774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FF1A9E90-2E5C-2295-9D45-34625927001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7546080" y="3662186"/>
                  <a:ext cx="118080" cy="896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CECE0810-FBA6-4425-4AC6-D0E86858B75F}"/>
              </a:ext>
            </a:extLst>
          </p:cNvPr>
          <p:cNvSpPr txBox="1"/>
          <p:nvPr/>
        </p:nvSpPr>
        <p:spPr>
          <a:xfrm>
            <a:off x="1596525" y="5413810"/>
            <a:ext cx="190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Nucleus scattering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3809531-9AD2-A188-E39E-650291582F92}"/>
              </a:ext>
            </a:extLst>
          </p:cNvPr>
          <p:cNvSpPr txBox="1"/>
          <p:nvPr/>
        </p:nvSpPr>
        <p:spPr>
          <a:xfrm>
            <a:off x="5850439" y="5413810"/>
            <a:ext cx="193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Nucleon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12D32A3-8E1C-C6AB-4AC2-DE8F8A09113B}"/>
                  </a:ext>
                </a:extLst>
              </p:cNvPr>
              <p:cNvSpPr txBox="1"/>
              <p:nvPr/>
            </p:nvSpPr>
            <p:spPr>
              <a:xfrm>
                <a:off x="4338603" y="5413810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12D32A3-8E1C-C6AB-4AC2-DE8F8A091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8603" y="5413810"/>
                <a:ext cx="466794" cy="369332"/>
              </a:xfrm>
              <a:prstGeom prst="rect">
                <a:avLst/>
              </a:prstGeom>
              <a:blipFill>
                <a:blip r:embed="rId25"/>
                <a:stretch>
                  <a:fillRect l="-1316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3C57ADB9-A1ED-3877-643D-DDB56AE076FC}"/>
                  </a:ext>
                </a:extLst>
              </p14:cNvPr>
              <p14:cNvContentPartPr/>
              <p14:nvPr/>
            </p14:nvContentPartPr>
            <p14:xfrm>
              <a:off x="2212106" y="2995106"/>
              <a:ext cx="46800" cy="22176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3C57ADB9-A1ED-3877-643D-DDB56AE076FC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194466" y="2977106"/>
                <a:ext cx="82440" cy="25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4920633-A716-F5F0-52CC-B293B5191C91}"/>
                  </a:ext>
                </a:extLst>
              </p14:cNvPr>
              <p14:cNvContentPartPr/>
              <p14:nvPr/>
            </p14:nvContentPartPr>
            <p14:xfrm>
              <a:off x="6458666" y="2971706"/>
              <a:ext cx="198000" cy="31068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4920633-A716-F5F0-52CC-B293B5191C91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441026" y="2954066"/>
                <a:ext cx="233640" cy="34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745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330-6A5C-9E5B-C3E7-9CF516274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Methodology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EE7780-75DF-B725-C32D-B1235C07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ylinder 3">
            <a:extLst>
              <a:ext uri="{FF2B5EF4-FFF2-40B4-BE49-F238E27FC236}">
                <a16:creationId xmlns:a16="http://schemas.microsoft.com/office/drawing/2014/main" id="{0FCD66B8-C207-C781-497B-15485A0854DB}"/>
              </a:ext>
            </a:extLst>
          </p:cNvPr>
          <p:cNvSpPr/>
          <p:nvPr/>
        </p:nvSpPr>
        <p:spPr>
          <a:xfrm rot="16200000">
            <a:off x="1371600" y="3385005"/>
            <a:ext cx="381000" cy="9906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46748CB9-35C5-AADD-08A4-AC80039DE177}"/>
              </a:ext>
            </a:extLst>
          </p:cNvPr>
          <p:cNvSpPr/>
          <p:nvPr/>
        </p:nvSpPr>
        <p:spPr>
          <a:xfrm>
            <a:off x="2457063" y="3997007"/>
            <a:ext cx="609600" cy="666783"/>
          </a:xfrm>
          <a:prstGeom prst="triangle">
            <a:avLst>
              <a:gd name="adj" fmla="val 4852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58ED7B62-80D9-F9F8-5A06-A6369E24FCF5}"/>
              </a:ext>
            </a:extLst>
          </p:cNvPr>
          <p:cNvSpPr/>
          <p:nvPr/>
        </p:nvSpPr>
        <p:spPr>
          <a:xfrm rot="10800000">
            <a:off x="2438401" y="3145972"/>
            <a:ext cx="609600" cy="603779"/>
          </a:xfrm>
          <a:prstGeom prst="triangle">
            <a:avLst>
              <a:gd name="adj" fmla="val 4852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FE8B3B-54DA-E61E-5E32-A311E5B4F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2147" y="2590800"/>
            <a:ext cx="1282253" cy="15814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4A2630-7D11-96FD-B144-DA2FE48F9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507" y="4419600"/>
            <a:ext cx="1452893" cy="12774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AD1FBE-9B21-BA57-7465-419511786101}"/>
              </a:ext>
            </a:extLst>
          </p:cNvPr>
          <p:cNvSpPr txBox="1"/>
          <p:nvPr/>
        </p:nvSpPr>
        <p:spPr>
          <a:xfrm>
            <a:off x="6810438" y="4272189"/>
            <a:ext cx="1233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 err="1">
                <a:latin typeface="+mj-lt"/>
              </a:rPr>
              <a:t>MicroBooNE</a:t>
            </a:r>
            <a:r>
              <a:rPr lang="en-US" sz="900" b="1" dirty="0">
                <a:latin typeface="+mj-lt"/>
              </a:rPr>
              <a:t> Detector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BA18E27-3C2D-0C2C-E52D-DF8B905AEBD5}"/>
              </a:ext>
            </a:extLst>
          </p:cNvPr>
          <p:cNvCxnSpPr>
            <a:cxnSpLocks/>
          </p:cNvCxnSpPr>
          <p:nvPr/>
        </p:nvCxnSpPr>
        <p:spPr>
          <a:xfrm>
            <a:off x="609600" y="3879447"/>
            <a:ext cx="721841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82">
            <a:extLst>
              <a:ext uri="{FF2B5EF4-FFF2-40B4-BE49-F238E27FC236}">
                <a16:creationId xmlns:a16="http://schemas.microsoft.com/office/drawing/2014/main" id="{17D9078C-5804-5DE9-9A3E-19EC01EF4AAF}"/>
              </a:ext>
            </a:extLst>
          </p:cNvPr>
          <p:cNvSpPr/>
          <p:nvPr/>
        </p:nvSpPr>
        <p:spPr>
          <a:xfrm>
            <a:off x="1434246" y="3537166"/>
            <a:ext cx="1743958" cy="340086"/>
          </a:xfrm>
          <a:custGeom>
            <a:avLst/>
            <a:gdLst>
              <a:gd name="connsiteX0" fmla="*/ 0 w 1743958"/>
              <a:gd name="connsiteY0" fmla="*/ 340086 h 340086"/>
              <a:gd name="connsiteX1" fmla="*/ 216816 w 1743958"/>
              <a:gd name="connsiteY1" fmla="*/ 217538 h 340086"/>
              <a:gd name="connsiteX2" fmla="*/ 876692 w 1743958"/>
              <a:gd name="connsiteY2" fmla="*/ 29002 h 340086"/>
              <a:gd name="connsiteX3" fmla="*/ 1743958 w 1743958"/>
              <a:gd name="connsiteY3" fmla="*/ 721 h 340086"/>
              <a:gd name="connsiteX4" fmla="*/ 1743958 w 1743958"/>
              <a:gd name="connsiteY4" fmla="*/ 721 h 34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3958" h="340086">
                <a:moveTo>
                  <a:pt x="0" y="340086"/>
                </a:moveTo>
                <a:cubicBezTo>
                  <a:pt x="35350" y="304735"/>
                  <a:pt x="70701" y="269385"/>
                  <a:pt x="216816" y="217538"/>
                </a:cubicBezTo>
                <a:cubicBezTo>
                  <a:pt x="362931" y="165691"/>
                  <a:pt x="622168" y="65138"/>
                  <a:pt x="876692" y="29002"/>
                </a:cubicBezTo>
                <a:cubicBezTo>
                  <a:pt x="1131216" y="-7134"/>
                  <a:pt x="1743958" y="721"/>
                  <a:pt x="1743958" y="721"/>
                </a:cubicBezTo>
                <a:lnTo>
                  <a:pt x="1743958" y="721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Freeform 82">
            <a:extLst>
              <a:ext uri="{FF2B5EF4-FFF2-40B4-BE49-F238E27FC236}">
                <a16:creationId xmlns:a16="http://schemas.microsoft.com/office/drawing/2014/main" id="{5D61D473-E8C1-547D-2BEF-00B669B86068}"/>
              </a:ext>
            </a:extLst>
          </p:cNvPr>
          <p:cNvSpPr/>
          <p:nvPr/>
        </p:nvSpPr>
        <p:spPr>
          <a:xfrm>
            <a:off x="1434246" y="4002202"/>
            <a:ext cx="1743958" cy="340086"/>
          </a:xfrm>
          <a:custGeom>
            <a:avLst/>
            <a:gdLst>
              <a:gd name="connsiteX0" fmla="*/ 0 w 1743958"/>
              <a:gd name="connsiteY0" fmla="*/ 340086 h 340086"/>
              <a:gd name="connsiteX1" fmla="*/ 216816 w 1743958"/>
              <a:gd name="connsiteY1" fmla="*/ 217538 h 340086"/>
              <a:gd name="connsiteX2" fmla="*/ 876692 w 1743958"/>
              <a:gd name="connsiteY2" fmla="*/ 29002 h 340086"/>
              <a:gd name="connsiteX3" fmla="*/ 1743958 w 1743958"/>
              <a:gd name="connsiteY3" fmla="*/ 721 h 340086"/>
              <a:gd name="connsiteX4" fmla="*/ 1743958 w 1743958"/>
              <a:gd name="connsiteY4" fmla="*/ 721 h 34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3958" h="340086">
                <a:moveTo>
                  <a:pt x="0" y="340086"/>
                </a:moveTo>
                <a:cubicBezTo>
                  <a:pt x="35350" y="304735"/>
                  <a:pt x="70701" y="269385"/>
                  <a:pt x="216816" y="217538"/>
                </a:cubicBezTo>
                <a:cubicBezTo>
                  <a:pt x="362931" y="165691"/>
                  <a:pt x="622168" y="65138"/>
                  <a:pt x="876692" y="29002"/>
                </a:cubicBezTo>
                <a:cubicBezTo>
                  <a:pt x="1131216" y="-7134"/>
                  <a:pt x="1743958" y="721"/>
                  <a:pt x="1743958" y="721"/>
                </a:cubicBezTo>
                <a:lnTo>
                  <a:pt x="1743958" y="721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  <a:tailEnd type="arrow"/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6E3031-1D7A-B743-5310-3F8D9E2CDA72}"/>
              </a:ext>
            </a:extLst>
          </p:cNvPr>
          <p:cNvCxnSpPr>
            <a:cxnSpLocks/>
          </p:cNvCxnSpPr>
          <p:nvPr/>
        </p:nvCxnSpPr>
        <p:spPr>
          <a:xfrm flipV="1">
            <a:off x="1416290" y="3671630"/>
            <a:ext cx="134315" cy="16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E31AB03-05C9-3E5E-C96C-5AB61329C294}"/>
              </a:ext>
            </a:extLst>
          </p:cNvPr>
          <p:cNvCxnSpPr>
            <a:cxnSpLocks/>
          </p:cNvCxnSpPr>
          <p:nvPr/>
        </p:nvCxnSpPr>
        <p:spPr>
          <a:xfrm>
            <a:off x="1422680" y="3906541"/>
            <a:ext cx="255850" cy="302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1348D9F-2004-18D9-521B-7DD3534DD42A}"/>
              </a:ext>
            </a:extLst>
          </p:cNvPr>
          <p:cNvCxnSpPr>
            <a:cxnSpLocks/>
          </p:cNvCxnSpPr>
          <p:nvPr/>
        </p:nvCxnSpPr>
        <p:spPr>
          <a:xfrm>
            <a:off x="1370955" y="3918043"/>
            <a:ext cx="103450" cy="2090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xplosion 2 15">
            <a:extLst>
              <a:ext uri="{FF2B5EF4-FFF2-40B4-BE49-F238E27FC236}">
                <a16:creationId xmlns:a16="http://schemas.microsoft.com/office/drawing/2014/main" id="{C5EC7C4B-3D44-BABA-00B3-A6B47DF4BD0A}"/>
              </a:ext>
            </a:extLst>
          </p:cNvPr>
          <p:cNvSpPr/>
          <p:nvPr/>
        </p:nvSpPr>
        <p:spPr>
          <a:xfrm>
            <a:off x="1284496" y="3776529"/>
            <a:ext cx="163304" cy="247255"/>
          </a:xfrm>
          <a:prstGeom prst="irregularSeal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42BC838-B4EE-7AE8-DBE3-3E2ACBDA793E}"/>
              </a:ext>
            </a:extLst>
          </p:cNvPr>
          <p:cNvCxnSpPr>
            <a:cxnSpLocks/>
          </p:cNvCxnSpPr>
          <p:nvPr/>
        </p:nvCxnSpPr>
        <p:spPr>
          <a:xfrm>
            <a:off x="3490534" y="4296554"/>
            <a:ext cx="49459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F1BAB44-E427-999A-20D2-AD6B78EC3773}"/>
              </a:ext>
            </a:extLst>
          </p:cNvPr>
          <p:cNvGrpSpPr>
            <a:grpSpLocks/>
          </p:cNvGrpSpPr>
          <p:nvPr/>
        </p:nvGrpSpPr>
        <p:grpSpPr bwMode="auto">
          <a:xfrm rot="20396936" flipV="1">
            <a:off x="3971246" y="4125319"/>
            <a:ext cx="545124" cy="73612"/>
            <a:chOff x="1392" y="1488"/>
            <a:chExt cx="1584" cy="0"/>
          </a:xfrm>
        </p:grpSpPr>
        <p:sp>
          <p:nvSpPr>
            <p:cNvPr id="24" name="Line 10">
              <a:extLst>
                <a:ext uri="{FF2B5EF4-FFF2-40B4-BE49-F238E27FC236}">
                  <a16:creationId xmlns:a16="http://schemas.microsoft.com/office/drawing/2014/main" id="{FAD5CA18-B275-4908-8680-27D30EFD0C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Line 11">
              <a:extLst>
                <a:ext uri="{FF2B5EF4-FFF2-40B4-BE49-F238E27FC236}">
                  <a16:creationId xmlns:a16="http://schemas.microsoft.com/office/drawing/2014/main" id="{942E8BFD-547E-65C0-1026-BECD26776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E00E2DE-7C2B-EF0B-80C8-398FFC218A92}"/>
              </a:ext>
            </a:extLst>
          </p:cNvPr>
          <p:cNvGrpSpPr>
            <a:grpSpLocks/>
          </p:cNvGrpSpPr>
          <p:nvPr/>
        </p:nvGrpSpPr>
        <p:grpSpPr bwMode="auto">
          <a:xfrm rot="11850529" flipV="1">
            <a:off x="3973116" y="4365460"/>
            <a:ext cx="518733" cy="0"/>
            <a:chOff x="1392" y="1488"/>
            <a:chExt cx="1584" cy="0"/>
          </a:xfrm>
        </p:grpSpPr>
        <p:sp>
          <p:nvSpPr>
            <p:cNvPr id="27" name="Line 10">
              <a:extLst>
                <a:ext uri="{FF2B5EF4-FFF2-40B4-BE49-F238E27FC236}">
                  <a16:creationId xmlns:a16="http://schemas.microsoft.com/office/drawing/2014/main" id="{79274A2C-4627-0304-9F2B-9575293EC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Line 11">
              <a:extLst>
                <a:ext uri="{FF2B5EF4-FFF2-40B4-BE49-F238E27FC236}">
                  <a16:creationId xmlns:a16="http://schemas.microsoft.com/office/drawing/2014/main" id="{C0410A1C-E734-5142-3CB2-1BE9B60AD8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9" name="Freeform 82">
            <a:extLst>
              <a:ext uri="{FF2B5EF4-FFF2-40B4-BE49-F238E27FC236}">
                <a16:creationId xmlns:a16="http://schemas.microsoft.com/office/drawing/2014/main" id="{FFB0BBE3-C287-E686-93CF-3B95CECE897B}"/>
              </a:ext>
            </a:extLst>
          </p:cNvPr>
          <p:cNvSpPr>
            <a:spLocks/>
          </p:cNvSpPr>
          <p:nvPr/>
        </p:nvSpPr>
        <p:spPr bwMode="auto">
          <a:xfrm rot="10800000">
            <a:off x="4175988" y="4226404"/>
            <a:ext cx="393751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E1AADF1-2906-461E-DB3A-BFCD2DB4885E}"/>
              </a:ext>
            </a:extLst>
          </p:cNvPr>
          <p:cNvGrpSpPr>
            <a:grpSpLocks/>
          </p:cNvGrpSpPr>
          <p:nvPr/>
        </p:nvGrpSpPr>
        <p:grpSpPr bwMode="auto">
          <a:xfrm rot="21053374" flipV="1">
            <a:off x="4576698" y="4196035"/>
            <a:ext cx="455263" cy="0"/>
            <a:chOff x="1392" y="1488"/>
            <a:chExt cx="1584" cy="0"/>
          </a:xfrm>
        </p:grpSpPr>
        <p:sp>
          <p:nvSpPr>
            <p:cNvPr id="31" name="Line 10">
              <a:extLst>
                <a:ext uri="{FF2B5EF4-FFF2-40B4-BE49-F238E27FC236}">
                  <a16:creationId xmlns:a16="http://schemas.microsoft.com/office/drawing/2014/main" id="{F421D4E3-6902-5479-E4D9-7FD61BEEF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Line 11">
              <a:extLst>
                <a:ext uri="{FF2B5EF4-FFF2-40B4-BE49-F238E27FC236}">
                  <a16:creationId xmlns:a16="http://schemas.microsoft.com/office/drawing/2014/main" id="{22FEF51B-D1B2-A033-5A2A-8EC026D93A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A7F4C0E-7259-8855-2071-A9EB53C66418}"/>
              </a:ext>
            </a:extLst>
          </p:cNvPr>
          <p:cNvGrpSpPr>
            <a:grpSpLocks/>
          </p:cNvGrpSpPr>
          <p:nvPr/>
        </p:nvGrpSpPr>
        <p:grpSpPr bwMode="auto">
          <a:xfrm rot="11359189" flipV="1">
            <a:off x="4574353" y="4283819"/>
            <a:ext cx="475697" cy="0"/>
            <a:chOff x="1392" y="1488"/>
            <a:chExt cx="1584" cy="0"/>
          </a:xfrm>
        </p:grpSpPr>
        <p:sp>
          <p:nvSpPr>
            <p:cNvPr id="34" name="Line 10">
              <a:extLst>
                <a:ext uri="{FF2B5EF4-FFF2-40B4-BE49-F238E27FC236}">
                  <a16:creationId xmlns:a16="http://schemas.microsoft.com/office/drawing/2014/main" id="{CFA8F570-FA43-4704-0FB8-96FE7DB236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Line 11">
              <a:extLst>
                <a:ext uri="{FF2B5EF4-FFF2-40B4-BE49-F238E27FC236}">
                  <a16:creationId xmlns:a16="http://schemas.microsoft.com/office/drawing/2014/main" id="{434815FD-CC42-650B-993E-EE2268E64D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67">
                <a:extLst>
                  <a:ext uri="{FF2B5EF4-FFF2-40B4-BE49-F238E27FC236}">
                    <a16:creationId xmlns:a16="http://schemas.microsoft.com/office/drawing/2014/main" id="{E22294B0-28FB-A89A-985E-164B5E037FE7}"/>
                  </a:ext>
                </a:extLst>
              </p:cNvPr>
              <p:cNvSpPr txBox="1"/>
              <p:nvPr/>
            </p:nvSpPr>
            <p:spPr>
              <a:xfrm>
                <a:off x="3274340" y="3933683"/>
                <a:ext cx="9269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/>
                  <a:t>, …</a:t>
                </a:r>
              </a:p>
            </p:txBody>
          </p:sp>
        </mc:Choice>
        <mc:Fallback>
          <p:sp>
            <p:nvSpPr>
              <p:cNvPr id="36" name="TextBox 67">
                <a:extLst>
                  <a:ext uri="{FF2B5EF4-FFF2-40B4-BE49-F238E27FC236}">
                    <a16:creationId xmlns:a16="http://schemas.microsoft.com/office/drawing/2014/main" id="{E22294B0-28FB-A89A-985E-164B5E037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340" y="3933683"/>
                <a:ext cx="926985" cy="307777"/>
              </a:xfrm>
              <a:prstGeom prst="rect">
                <a:avLst/>
              </a:prstGeom>
              <a:blipFill>
                <a:blip r:embed="rId4"/>
                <a:stretch>
                  <a:fillRect t="-1961" r="-1316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68">
                <a:extLst>
                  <a:ext uri="{FF2B5EF4-FFF2-40B4-BE49-F238E27FC236}">
                    <a16:creationId xmlns:a16="http://schemas.microsoft.com/office/drawing/2014/main" id="{8F2E6F99-1B4C-BC6E-D56D-35ED3648A5AA}"/>
                  </a:ext>
                </a:extLst>
              </p:cNvPr>
              <p:cNvSpPr txBox="1"/>
              <p:nvPr/>
            </p:nvSpPr>
            <p:spPr>
              <a:xfrm>
                <a:off x="4103179" y="4459717"/>
                <a:ext cx="4341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37" name="TextBox 68">
                <a:extLst>
                  <a:ext uri="{FF2B5EF4-FFF2-40B4-BE49-F238E27FC236}">
                    <a16:creationId xmlns:a16="http://schemas.microsoft.com/office/drawing/2014/main" id="{8F2E6F99-1B4C-BC6E-D56D-35ED3648A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179" y="4459717"/>
                <a:ext cx="434158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69">
                <a:extLst>
                  <a:ext uri="{FF2B5EF4-FFF2-40B4-BE49-F238E27FC236}">
                    <a16:creationId xmlns:a16="http://schemas.microsoft.com/office/drawing/2014/main" id="{849A9805-3539-F9DA-E583-3EF3DE3974A3}"/>
                  </a:ext>
                </a:extLst>
              </p:cNvPr>
              <p:cNvSpPr txBox="1"/>
              <p:nvPr/>
            </p:nvSpPr>
            <p:spPr>
              <a:xfrm>
                <a:off x="4242517" y="3782785"/>
                <a:ext cx="3921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38" name="TextBox 69">
                <a:extLst>
                  <a:ext uri="{FF2B5EF4-FFF2-40B4-BE49-F238E27FC236}">
                    <a16:creationId xmlns:a16="http://schemas.microsoft.com/office/drawing/2014/main" id="{849A9805-3539-F9DA-E583-3EF3DE39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2517" y="3782785"/>
                <a:ext cx="392159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87C645-6B7B-A763-FDB0-C67617BFA42C}"/>
                  </a:ext>
                </a:extLst>
              </p:cNvPr>
              <p:cNvSpPr/>
              <p:nvPr/>
            </p:nvSpPr>
            <p:spPr>
              <a:xfrm>
                <a:off x="4447005" y="4290441"/>
                <a:ext cx="38183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87C645-6B7B-A763-FDB0-C67617BFA4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005" y="4290441"/>
                <a:ext cx="381836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04DC3CC-C8E2-BF4B-7339-00E72FD778F8}"/>
                  </a:ext>
                </a:extLst>
              </p:cNvPr>
              <p:cNvSpPr/>
              <p:nvPr/>
            </p:nvSpPr>
            <p:spPr>
              <a:xfrm>
                <a:off x="5035146" y="3894789"/>
                <a:ext cx="33547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04DC3CC-C8E2-BF4B-7339-00E72FD778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146" y="3894789"/>
                <a:ext cx="335476" cy="307777"/>
              </a:xfrm>
              <a:prstGeom prst="rect">
                <a:avLst/>
              </a:prstGeom>
              <a:blipFill>
                <a:blip r:embed="rId8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3FC8890-E9C9-1D06-40C1-1546D4EC5FE8}"/>
                  </a:ext>
                </a:extLst>
              </p:cNvPr>
              <p:cNvSpPr/>
              <p:nvPr/>
            </p:nvSpPr>
            <p:spPr>
              <a:xfrm>
                <a:off x="5074724" y="4180217"/>
                <a:ext cx="33547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3FC8890-E9C9-1D06-40C1-1546D4EC5F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4724" y="4180217"/>
                <a:ext cx="335476" cy="307777"/>
              </a:xfrm>
              <a:prstGeom prst="rect">
                <a:avLst/>
              </a:prstGeom>
              <a:blipFill>
                <a:blip r:embed="rId9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EDDF35E-93BF-16B1-A090-DBCE2ED4E9F3}"/>
              </a:ext>
            </a:extLst>
          </p:cNvPr>
          <p:cNvCxnSpPr>
            <a:cxnSpLocks/>
          </p:cNvCxnSpPr>
          <p:nvPr/>
        </p:nvCxnSpPr>
        <p:spPr>
          <a:xfrm>
            <a:off x="3436676" y="3522895"/>
            <a:ext cx="49459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D3F2F82-4DFB-B7DF-3412-CCC65D2672DD}"/>
              </a:ext>
            </a:extLst>
          </p:cNvPr>
          <p:cNvGrpSpPr>
            <a:grpSpLocks/>
          </p:cNvGrpSpPr>
          <p:nvPr/>
        </p:nvGrpSpPr>
        <p:grpSpPr bwMode="auto">
          <a:xfrm rot="20396936" flipV="1">
            <a:off x="3917388" y="3351660"/>
            <a:ext cx="545124" cy="73612"/>
            <a:chOff x="1392" y="1488"/>
            <a:chExt cx="1584" cy="0"/>
          </a:xfrm>
        </p:grpSpPr>
        <p:sp>
          <p:nvSpPr>
            <p:cNvPr id="45" name="Line 10">
              <a:extLst>
                <a:ext uri="{FF2B5EF4-FFF2-40B4-BE49-F238E27FC236}">
                  <a16:creationId xmlns:a16="http://schemas.microsoft.com/office/drawing/2014/main" id="{24FC6313-8ED5-A3F4-C27A-0C11C208B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6" name="Line 11">
              <a:extLst>
                <a:ext uri="{FF2B5EF4-FFF2-40B4-BE49-F238E27FC236}">
                  <a16:creationId xmlns:a16="http://schemas.microsoft.com/office/drawing/2014/main" id="{1D35CC10-5F98-BDC3-E237-105A6431E3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307A9F0-25D1-7195-FC88-51FEFEF2941F}"/>
              </a:ext>
            </a:extLst>
          </p:cNvPr>
          <p:cNvGrpSpPr>
            <a:grpSpLocks/>
          </p:cNvGrpSpPr>
          <p:nvPr/>
        </p:nvGrpSpPr>
        <p:grpSpPr bwMode="auto">
          <a:xfrm rot="11850529" flipV="1">
            <a:off x="3919258" y="3591801"/>
            <a:ext cx="518733" cy="0"/>
            <a:chOff x="1392" y="1488"/>
            <a:chExt cx="1584" cy="0"/>
          </a:xfrm>
        </p:grpSpPr>
        <p:sp>
          <p:nvSpPr>
            <p:cNvPr id="48" name="Line 10">
              <a:extLst>
                <a:ext uri="{FF2B5EF4-FFF2-40B4-BE49-F238E27FC236}">
                  <a16:creationId xmlns:a16="http://schemas.microsoft.com/office/drawing/2014/main" id="{6E4359B9-49EC-0432-19DE-C5CEC9DFD2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Line 11">
              <a:extLst>
                <a:ext uri="{FF2B5EF4-FFF2-40B4-BE49-F238E27FC236}">
                  <a16:creationId xmlns:a16="http://schemas.microsoft.com/office/drawing/2014/main" id="{25A594BC-29F9-870B-1720-0FEE978367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67">
                <a:extLst>
                  <a:ext uri="{FF2B5EF4-FFF2-40B4-BE49-F238E27FC236}">
                    <a16:creationId xmlns:a16="http://schemas.microsoft.com/office/drawing/2014/main" id="{77C43070-64B1-5334-9A12-B8A4BDA8A3C7}"/>
                  </a:ext>
                </a:extLst>
              </p:cNvPr>
              <p:cNvSpPr txBox="1"/>
              <p:nvPr/>
            </p:nvSpPr>
            <p:spPr>
              <a:xfrm>
                <a:off x="3220482" y="3160024"/>
                <a:ext cx="9269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/>
                  <a:t>, …</a:t>
                </a:r>
              </a:p>
            </p:txBody>
          </p:sp>
        </mc:Choice>
        <mc:Fallback>
          <p:sp>
            <p:nvSpPr>
              <p:cNvPr id="57" name="TextBox 67">
                <a:extLst>
                  <a:ext uri="{FF2B5EF4-FFF2-40B4-BE49-F238E27FC236}">
                    <a16:creationId xmlns:a16="http://schemas.microsoft.com/office/drawing/2014/main" id="{77C43070-64B1-5334-9A12-B8A4BDA8A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0482" y="3160024"/>
                <a:ext cx="926985" cy="307777"/>
              </a:xfrm>
              <a:prstGeom prst="rect">
                <a:avLst/>
              </a:prstGeom>
              <a:blipFill>
                <a:blip r:embed="rId4"/>
                <a:stretch>
                  <a:fillRect t="-1961" r="-1316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68">
                <a:extLst>
                  <a:ext uri="{FF2B5EF4-FFF2-40B4-BE49-F238E27FC236}">
                    <a16:creationId xmlns:a16="http://schemas.microsoft.com/office/drawing/2014/main" id="{BC5CCBF2-26BC-9869-1A1E-282F52B350F7}"/>
                  </a:ext>
                </a:extLst>
              </p:cNvPr>
              <p:cNvSpPr txBox="1"/>
              <p:nvPr/>
            </p:nvSpPr>
            <p:spPr>
              <a:xfrm>
                <a:off x="4049321" y="3686058"/>
                <a:ext cx="4341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8" name="TextBox 68">
                <a:extLst>
                  <a:ext uri="{FF2B5EF4-FFF2-40B4-BE49-F238E27FC236}">
                    <a16:creationId xmlns:a16="http://schemas.microsoft.com/office/drawing/2014/main" id="{BC5CCBF2-26BC-9869-1A1E-282F52B350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9321" y="3686058"/>
                <a:ext cx="434158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69">
                <a:extLst>
                  <a:ext uri="{FF2B5EF4-FFF2-40B4-BE49-F238E27FC236}">
                    <a16:creationId xmlns:a16="http://schemas.microsoft.com/office/drawing/2014/main" id="{BAC1498A-B890-470F-E142-834C722CF18D}"/>
                  </a:ext>
                </a:extLst>
              </p:cNvPr>
              <p:cNvSpPr txBox="1"/>
              <p:nvPr/>
            </p:nvSpPr>
            <p:spPr>
              <a:xfrm>
                <a:off x="4188659" y="3009126"/>
                <a:ext cx="3921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9" name="TextBox 69">
                <a:extLst>
                  <a:ext uri="{FF2B5EF4-FFF2-40B4-BE49-F238E27FC236}">
                    <a16:creationId xmlns:a16="http://schemas.microsoft.com/office/drawing/2014/main" id="{BAC1498A-B890-470F-E142-834C722CF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8659" y="3009126"/>
                <a:ext cx="392159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7">
                <a:extLst>
                  <a:ext uri="{FF2B5EF4-FFF2-40B4-BE49-F238E27FC236}">
                    <a16:creationId xmlns:a16="http://schemas.microsoft.com/office/drawing/2014/main" id="{4F8825B3-4CF0-3A9E-5FC7-647C8E5034B4}"/>
                  </a:ext>
                </a:extLst>
              </p:cNvPr>
              <p:cNvSpPr txBox="1"/>
              <p:nvPr/>
            </p:nvSpPr>
            <p:spPr>
              <a:xfrm>
                <a:off x="1581869" y="3237775"/>
                <a:ext cx="9269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/>
                  <a:t>, …</a:t>
                </a:r>
              </a:p>
            </p:txBody>
          </p:sp>
        </mc:Choice>
        <mc:Fallback>
          <p:sp>
            <p:nvSpPr>
              <p:cNvPr id="64" name="TextBox 67">
                <a:extLst>
                  <a:ext uri="{FF2B5EF4-FFF2-40B4-BE49-F238E27FC236}">
                    <a16:creationId xmlns:a16="http://schemas.microsoft.com/office/drawing/2014/main" id="{4F8825B3-4CF0-3A9E-5FC7-647C8E503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869" y="3237775"/>
                <a:ext cx="926985" cy="307777"/>
              </a:xfrm>
              <a:prstGeom prst="rect">
                <a:avLst/>
              </a:prstGeom>
              <a:blipFill>
                <a:blip r:embed="rId10"/>
                <a:stretch>
                  <a:fillRect t="-3922" r="-654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64">
            <a:extLst>
              <a:ext uri="{FF2B5EF4-FFF2-40B4-BE49-F238E27FC236}">
                <a16:creationId xmlns:a16="http://schemas.microsoft.com/office/drawing/2014/main" id="{F9375216-5137-5E5D-1139-ED633A9C6ED2}"/>
              </a:ext>
            </a:extLst>
          </p:cNvPr>
          <p:cNvSpPr/>
          <p:nvPr/>
        </p:nvSpPr>
        <p:spPr>
          <a:xfrm>
            <a:off x="5410200" y="3174774"/>
            <a:ext cx="402354" cy="1517818"/>
          </a:xfrm>
          <a:prstGeom prst="rect">
            <a:avLst/>
          </a:prstGeom>
          <a:pattFill prst="wdUpDiag">
            <a:fgClr>
              <a:srgbClr val="1212FF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8015019-1B4B-4115-4B6B-A0066B78D889}"/>
              </a:ext>
            </a:extLst>
          </p:cNvPr>
          <p:cNvCxnSpPr/>
          <p:nvPr/>
        </p:nvCxnSpPr>
        <p:spPr>
          <a:xfrm>
            <a:off x="4634676" y="3329591"/>
            <a:ext cx="229952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F070280-861D-AAD0-4E79-CC4A4C4A6F80}"/>
              </a:ext>
            </a:extLst>
          </p:cNvPr>
          <p:cNvCxnSpPr>
            <a:cxnSpLocks/>
          </p:cNvCxnSpPr>
          <p:nvPr/>
        </p:nvCxnSpPr>
        <p:spPr>
          <a:xfrm>
            <a:off x="5334000" y="4123584"/>
            <a:ext cx="1600200" cy="346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2">
            <a:extLst>
              <a:ext uri="{FF2B5EF4-FFF2-40B4-BE49-F238E27FC236}">
                <a16:creationId xmlns:a16="http://schemas.microsoft.com/office/drawing/2014/main" id="{D0D81582-DC28-F709-2965-4C38576CBFB3}"/>
              </a:ext>
            </a:extLst>
          </p:cNvPr>
          <p:cNvSpPr txBox="1"/>
          <p:nvPr/>
        </p:nvSpPr>
        <p:spPr>
          <a:xfrm>
            <a:off x="457200" y="6065844"/>
            <a:ext cx="17351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[Beam - BNB target]</a:t>
            </a:r>
          </a:p>
        </p:txBody>
      </p:sp>
      <p:sp>
        <p:nvSpPr>
          <p:cNvPr id="71" name="TextBox 12">
            <a:extLst>
              <a:ext uri="{FF2B5EF4-FFF2-40B4-BE49-F238E27FC236}">
                <a16:creationId xmlns:a16="http://schemas.microsoft.com/office/drawing/2014/main" id="{63AEDBBF-0367-20E8-D248-565BE32F2908}"/>
              </a:ext>
            </a:extLst>
          </p:cNvPr>
          <p:cNvSpPr txBox="1"/>
          <p:nvPr/>
        </p:nvSpPr>
        <p:spPr>
          <a:xfrm>
            <a:off x="2108086" y="6073764"/>
            <a:ext cx="13971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[Focusing horn]</a:t>
            </a:r>
          </a:p>
        </p:txBody>
      </p:sp>
      <p:sp>
        <p:nvSpPr>
          <p:cNvPr id="72" name="TextBox 12">
            <a:extLst>
              <a:ext uri="{FF2B5EF4-FFF2-40B4-BE49-F238E27FC236}">
                <a16:creationId xmlns:a16="http://schemas.microsoft.com/office/drawing/2014/main" id="{21EF2FA4-E86C-3E8D-4C32-4CC732EE40DA}"/>
              </a:ext>
            </a:extLst>
          </p:cNvPr>
          <p:cNvSpPr txBox="1"/>
          <p:nvPr/>
        </p:nvSpPr>
        <p:spPr>
          <a:xfrm>
            <a:off x="5276255" y="6065843"/>
            <a:ext cx="7777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[Dump]</a:t>
            </a:r>
          </a:p>
        </p:txBody>
      </p:sp>
      <p:sp>
        <p:nvSpPr>
          <p:cNvPr id="73" name="TextBox 12">
            <a:extLst>
              <a:ext uri="{FF2B5EF4-FFF2-40B4-BE49-F238E27FC236}">
                <a16:creationId xmlns:a16="http://schemas.microsoft.com/office/drawing/2014/main" id="{53AC6F06-BAEC-B776-5EF5-57F48E1B6E61}"/>
              </a:ext>
            </a:extLst>
          </p:cNvPr>
          <p:cNvSpPr txBox="1"/>
          <p:nvPr/>
        </p:nvSpPr>
        <p:spPr>
          <a:xfrm>
            <a:off x="7271922" y="6065843"/>
            <a:ext cx="10597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latin typeface="+mj-lt"/>
              </a:rPr>
              <a:t>[Detectors]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Box 69">
                <a:extLst>
                  <a:ext uri="{FF2B5EF4-FFF2-40B4-BE49-F238E27FC236}">
                    <a16:creationId xmlns:a16="http://schemas.microsoft.com/office/drawing/2014/main" id="{5E25C95A-0EC7-7C05-1256-F041C1F329D4}"/>
                  </a:ext>
                </a:extLst>
              </p:cNvPr>
              <p:cNvSpPr txBox="1"/>
              <p:nvPr/>
            </p:nvSpPr>
            <p:spPr>
              <a:xfrm>
                <a:off x="6590883" y="2992083"/>
                <a:ext cx="3921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74" name="TextBox 69">
                <a:extLst>
                  <a:ext uri="{FF2B5EF4-FFF2-40B4-BE49-F238E27FC236}">
                    <a16:creationId xmlns:a16="http://schemas.microsoft.com/office/drawing/2014/main" id="{5E25C95A-0EC7-7C05-1256-F041C1F32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883" y="2992083"/>
                <a:ext cx="392159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0" name="Group 89">
            <a:extLst>
              <a:ext uri="{FF2B5EF4-FFF2-40B4-BE49-F238E27FC236}">
                <a16:creationId xmlns:a16="http://schemas.microsoft.com/office/drawing/2014/main" id="{55981A50-5B72-032E-C41E-83675D665F26}"/>
              </a:ext>
            </a:extLst>
          </p:cNvPr>
          <p:cNvGrpSpPr/>
          <p:nvPr/>
        </p:nvGrpSpPr>
        <p:grpSpPr>
          <a:xfrm>
            <a:off x="657037" y="1925208"/>
            <a:ext cx="3381563" cy="2518284"/>
            <a:chOff x="657037" y="1925208"/>
            <a:chExt cx="3381563" cy="2518284"/>
          </a:xfrm>
        </p:grpSpPr>
        <p:sp>
          <p:nvSpPr>
            <p:cNvPr id="75" name="TextBox 12">
              <a:extLst>
                <a:ext uri="{FF2B5EF4-FFF2-40B4-BE49-F238E27FC236}">
                  <a16:creationId xmlns:a16="http://schemas.microsoft.com/office/drawing/2014/main" id="{0529B6AC-4925-31F1-89FF-D74ABE2BA498}"/>
                </a:ext>
              </a:extLst>
            </p:cNvPr>
            <p:cNvSpPr txBox="1"/>
            <p:nvPr/>
          </p:nvSpPr>
          <p:spPr>
            <a:xfrm>
              <a:off x="657037" y="1925208"/>
              <a:ext cx="338156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latin typeface="Congenial" panose="02000503040000020004" pitchFamily="2" charset="0"/>
                </a:rPr>
                <a:t>GEANT4</a:t>
              </a:r>
              <a:r>
                <a:rPr lang="en-US" sz="1500" dirty="0">
                  <a:latin typeface="+mj-lt"/>
                </a:rPr>
                <a:t> simulation to estimate the meson flux inside the target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F419D740-CEB1-9198-4C4E-F1AD7EB62570}"/>
                </a:ext>
              </a:extLst>
            </p:cNvPr>
            <p:cNvSpPr/>
            <p:nvPr/>
          </p:nvSpPr>
          <p:spPr>
            <a:xfrm>
              <a:off x="838199" y="3009126"/>
              <a:ext cx="1548187" cy="1434366"/>
            </a:xfrm>
            <a:prstGeom prst="rect">
              <a:avLst/>
            </a:prstGeom>
            <a:noFill/>
            <a:ln w="12700">
              <a:solidFill>
                <a:srgbClr val="121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id="{286DFB84-6CA3-0FCC-134F-2D3A404A8AC3}"/>
                </a:ext>
              </a:extLst>
            </p:cNvPr>
            <p:cNvCxnSpPr>
              <a:stCxn id="75" idx="1"/>
              <a:endCxn id="76" idx="1"/>
            </p:cNvCxnSpPr>
            <p:nvPr/>
          </p:nvCxnSpPr>
          <p:spPr>
            <a:xfrm rot="10800000" flipH="1" flipV="1">
              <a:off x="657037" y="2202207"/>
              <a:ext cx="181162" cy="1524102"/>
            </a:xfrm>
            <a:prstGeom prst="bentConnector3">
              <a:avLst>
                <a:gd name="adj1" fmla="val -126185"/>
              </a:avLst>
            </a:prstGeom>
            <a:ln>
              <a:solidFill>
                <a:srgbClr val="121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A1F1F95-81D7-ED0F-8A7A-86E37A33FA55}"/>
              </a:ext>
            </a:extLst>
          </p:cNvPr>
          <p:cNvGrpSpPr/>
          <p:nvPr/>
        </p:nvGrpSpPr>
        <p:grpSpPr>
          <a:xfrm>
            <a:off x="2209800" y="3914429"/>
            <a:ext cx="4269460" cy="2080290"/>
            <a:chOff x="2209800" y="3914429"/>
            <a:chExt cx="4269460" cy="2080290"/>
          </a:xfrm>
        </p:grpSpPr>
        <p:sp>
          <p:nvSpPr>
            <p:cNvPr id="79" name="TextBox 12">
              <a:extLst>
                <a:ext uri="{FF2B5EF4-FFF2-40B4-BE49-F238E27FC236}">
                  <a16:creationId xmlns:a16="http://schemas.microsoft.com/office/drawing/2014/main" id="{249E0983-1BFF-9692-BAEA-57E503CC9961}"/>
                </a:ext>
              </a:extLst>
            </p:cNvPr>
            <p:cNvSpPr txBox="1"/>
            <p:nvPr/>
          </p:nvSpPr>
          <p:spPr>
            <a:xfrm>
              <a:off x="3810000" y="4979056"/>
              <a:ext cx="26692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 err="1">
                  <a:latin typeface="Congenial" panose="02000503040000020004" pitchFamily="2" charset="0"/>
                </a:rPr>
                <a:t>RKHorn</a:t>
              </a:r>
              <a:r>
                <a:rPr lang="en-US" sz="1500" dirty="0">
                  <a:latin typeface="+mj-lt"/>
                </a:rPr>
                <a:t> package </a:t>
              </a:r>
              <a:r>
                <a:rPr lang="en-US" sz="1200" dirty="0">
                  <a:solidFill>
                    <a:srgbClr val="E98517"/>
                  </a:solidFill>
                  <a:latin typeface="+mj-lt"/>
                </a:rPr>
                <a:t>[Thompson, DOI:10.5281/zenodo.14219233] </a:t>
              </a:r>
              <a:r>
                <a:rPr lang="en-US" sz="1500" dirty="0">
                  <a:latin typeface="+mj-lt"/>
                </a:rPr>
                <a:t>to simulate the focusing of charged mesons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75CFF5D-2ED0-1B26-8380-6404B7B7D9D6}"/>
                </a:ext>
              </a:extLst>
            </p:cNvPr>
            <p:cNvSpPr/>
            <p:nvPr/>
          </p:nvSpPr>
          <p:spPr>
            <a:xfrm>
              <a:off x="2209800" y="3914429"/>
              <a:ext cx="1933096" cy="920257"/>
            </a:xfrm>
            <a:prstGeom prst="rect">
              <a:avLst/>
            </a:prstGeom>
            <a:noFill/>
            <a:ln w="12700">
              <a:solidFill>
                <a:srgbClr val="121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Connector: Elbow 80">
              <a:extLst>
                <a:ext uri="{FF2B5EF4-FFF2-40B4-BE49-F238E27FC236}">
                  <a16:creationId xmlns:a16="http://schemas.microsoft.com/office/drawing/2014/main" id="{FE081A41-37CC-18A0-CB0F-37DE9A7596AF}"/>
                </a:ext>
              </a:extLst>
            </p:cNvPr>
            <p:cNvCxnSpPr>
              <a:cxnSpLocks/>
              <a:stCxn id="80" idx="2"/>
              <a:endCxn id="79" idx="1"/>
            </p:cNvCxnSpPr>
            <p:nvPr/>
          </p:nvCxnSpPr>
          <p:spPr>
            <a:xfrm rot="16200000" flipH="1">
              <a:off x="3167073" y="4843961"/>
              <a:ext cx="652202" cy="633652"/>
            </a:xfrm>
            <a:prstGeom prst="bentConnector2">
              <a:avLst/>
            </a:prstGeom>
            <a:ln>
              <a:solidFill>
                <a:srgbClr val="121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4BD400E-637E-6ED1-AC0A-36E18C32CBE3}"/>
              </a:ext>
            </a:extLst>
          </p:cNvPr>
          <p:cNvGrpSpPr/>
          <p:nvPr/>
        </p:nvGrpSpPr>
        <p:grpSpPr>
          <a:xfrm>
            <a:off x="4790863" y="1734419"/>
            <a:ext cx="3766370" cy="1907580"/>
            <a:chOff x="4790863" y="1734419"/>
            <a:chExt cx="3766370" cy="1907580"/>
          </a:xfrm>
        </p:grpSpPr>
        <p:sp>
          <p:nvSpPr>
            <p:cNvPr id="84" name="TextBox 12">
              <a:extLst>
                <a:ext uri="{FF2B5EF4-FFF2-40B4-BE49-F238E27FC236}">
                  <a16:creationId xmlns:a16="http://schemas.microsoft.com/office/drawing/2014/main" id="{ACB9CF04-106C-6110-CCB6-5D7D5084A3AF}"/>
                </a:ext>
              </a:extLst>
            </p:cNvPr>
            <p:cNvSpPr txBox="1"/>
            <p:nvPr/>
          </p:nvSpPr>
          <p:spPr>
            <a:xfrm>
              <a:off x="4790864" y="1734419"/>
              <a:ext cx="376636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latin typeface="+mj-lt"/>
                </a:rPr>
                <a:t>Neutrino flux at the detectors published in </a:t>
              </a:r>
              <a:r>
                <a:rPr lang="en-US" sz="1200" dirty="0">
                  <a:solidFill>
                    <a:srgbClr val="E98517"/>
                  </a:solidFill>
                  <a:latin typeface="+mj-lt"/>
                </a:rPr>
                <a:t>[</a:t>
              </a:r>
              <a:r>
                <a:rPr lang="en-US" sz="1200" dirty="0" err="1">
                  <a:solidFill>
                    <a:srgbClr val="E98517"/>
                  </a:solidFill>
                  <a:latin typeface="+mj-lt"/>
                </a:rPr>
                <a:t>MiniBooNE</a:t>
              </a:r>
              <a:r>
                <a:rPr lang="en-US" sz="1200" dirty="0">
                  <a:solidFill>
                    <a:srgbClr val="E98517"/>
                  </a:solidFill>
                  <a:latin typeface="+mj-lt"/>
                </a:rPr>
                <a:t> Collaboration, arXiv:0806.1449; </a:t>
              </a:r>
              <a:r>
                <a:rPr lang="en-US" sz="1200" dirty="0" err="1">
                  <a:solidFill>
                    <a:srgbClr val="E98517"/>
                  </a:solidFill>
                  <a:latin typeface="+mj-lt"/>
                </a:rPr>
                <a:t>MicroBooNE</a:t>
              </a:r>
              <a:r>
                <a:rPr lang="en-US" sz="1200" dirty="0">
                  <a:solidFill>
                    <a:srgbClr val="E98517"/>
                  </a:solidFill>
                  <a:latin typeface="+mj-lt"/>
                </a:rPr>
                <a:t> Collaboration, arXiv:1612.05824]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93C79349-03E1-7D3E-56CB-B37698BF5D05}"/>
                </a:ext>
              </a:extLst>
            </p:cNvPr>
            <p:cNvSpPr/>
            <p:nvPr/>
          </p:nvSpPr>
          <p:spPr>
            <a:xfrm>
              <a:off x="6263837" y="2865935"/>
              <a:ext cx="1203763" cy="776064"/>
            </a:xfrm>
            <a:prstGeom prst="rect">
              <a:avLst/>
            </a:prstGeom>
            <a:noFill/>
            <a:ln w="12700">
              <a:solidFill>
                <a:srgbClr val="121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Connector: Elbow 85">
              <a:extLst>
                <a:ext uri="{FF2B5EF4-FFF2-40B4-BE49-F238E27FC236}">
                  <a16:creationId xmlns:a16="http://schemas.microsoft.com/office/drawing/2014/main" id="{95AD09C2-419C-C297-BF90-6B30B1C6B3DB}"/>
                </a:ext>
              </a:extLst>
            </p:cNvPr>
            <p:cNvCxnSpPr>
              <a:cxnSpLocks/>
              <a:stCxn id="84" idx="1"/>
              <a:endCxn id="85" idx="0"/>
            </p:cNvCxnSpPr>
            <p:nvPr/>
          </p:nvCxnSpPr>
          <p:spPr>
            <a:xfrm rot="10800000" flipH="1" flipV="1">
              <a:off x="4790863" y="2080667"/>
              <a:ext cx="2074855" cy="785267"/>
            </a:xfrm>
            <a:prstGeom prst="bentConnector4">
              <a:avLst>
                <a:gd name="adj1" fmla="val -11018"/>
                <a:gd name="adj2" fmla="val 72046"/>
              </a:avLst>
            </a:prstGeom>
            <a:ln>
              <a:solidFill>
                <a:srgbClr val="121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826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97192-22E6-D7D5-977C-277958527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Fit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4F5E5A-010F-04E2-2CD2-C9D75707B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C94FEC0-15C1-2B62-0F32-0D5386AB1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41807"/>
            <a:ext cx="8534400" cy="420179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FD802C9-A195-3B01-AFE1-C86545A46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6009532"/>
            <a:ext cx="8534400" cy="374316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0C30E758-045C-FFBB-3C2A-9745680DA027}"/>
              </a:ext>
            </a:extLst>
          </p:cNvPr>
          <p:cNvSpPr/>
          <p:nvPr/>
        </p:nvSpPr>
        <p:spPr>
          <a:xfrm>
            <a:off x="6172200" y="1741807"/>
            <a:ext cx="2667000" cy="4201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6B0EB57-12DF-990C-1B80-9C2F232587A6}"/>
              </a:ext>
            </a:extLst>
          </p:cNvPr>
          <p:cNvSpPr/>
          <p:nvPr/>
        </p:nvSpPr>
        <p:spPr>
          <a:xfrm>
            <a:off x="2057400" y="6009532"/>
            <a:ext cx="1295400" cy="144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81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45ADC-BE15-E3AA-14B0-A434B1524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This Explain the </a:t>
            </a:r>
            <a:r>
              <a:rPr lang="en-US" dirty="0" err="1"/>
              <a:t>MicroBooNE</a:t>
            </a:r>
            <a:r>
              <a:rPr lang="en-US" dirty="0"/>
              <a:t> Measurement?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C87CC9-17BF-3E72-8A5F-7275C3082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C54202-3D99-FF2A-851F-77BF5B77C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41807"/>
            <a:ext cx="8534400" cy="42017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8294DC-6AFB-A6D9-275F-45784938C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6009532"/>
            <a:ext cx="8534400" cy="37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03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6C653-5396-D82D-0FFE-1002FDD7D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18F419-F471-015B-6C1C-F1578103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12">
                <a:extLst>
                  <a:ext uri="{FF2B5EF4-FFF2-40B4-BE49-F238E27FC236}">
                    <a16:creationId xmlns:a16="http://schemas.microsoft.com/office/drawing/2014/main" id="{3192AAC8-FD6B-C5E1-3DFC-45F1D94F5AD9}"/>
                  </a:ext>
                </a:extLst>
              </p:cNvPr>
              <p:cNvSpPr txBox="1"/>
              <p:nvPr/>
            </p:nvSpPr>
            <p:spPr>
              <a:xfrm>
                <a:off x="2653660" y="1752600"/>
                <a:ext cx="3802066" cy="360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b="1" dirty="0">
                    <a:latin typeface="+mj-lt"/>
                  </a:rPr>
                  <a:t>MiniBooNE is sensitive to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sub>
                    </m:sSub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sub>
                    </m:sSub>
                  </m:oMath>
                </a14:m>
                <a:r>
                  <a:rPr lang="en-US" sz="1600" b="1" dirty="0">
                    <a:latin typeface="+mj-lt"/>
                  </a:rPr>
                  <a:t>.</a:t>
                </a:r>
              </a:p>
            </p:txBody>
          </p:sp>
        </mc:Choice>
        <mc:Fallback>
          <p:sp>
            <p:nvSpPr>
              <p:cNvPr id="4" name="TextBox 12">
                <a:extLst>
                  <a:ext uri="{FF2B5EF4-FFF2-40B4-BE49-F238E27FC236}">
                    <a16:creationId xmlns:a16="http://schemas.microsoft.com/office/drawing/2014/main" id="{3192AAC8-FD6B-C5E1-3DFC-45F1D94F5A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3660" y="1752600"/>
                <a:ext cx="3802066" cy="360676"/>
              </a:xfrm>
              <a:prstGeom prst="rect">
                <a:avLst/>
              </a:prstGeom>
              <a:blipFill>
                <a:blip r:embed="rId2"/>
                <a:stretch>
                  <a:fillRect l="-481" t="-3390" r="-321" b="-15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04D50B-D34B-2703-5792-2D322BE04BEA}"/>
                  </a:ext>
                </a:extLst>
              </p:cNvPr>
              <p:cNvSpPr txBox="1"/>
              <p:nvPr/>
            </p:nvSpPr>
            <p:spPr>
              <a:xfrm>
                <a:off x="304800" y="2113062"/>
                <a:ext cx="8534400" cy="4203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500" dirty="0">
                    <a:latin typeface="+mj-lt"/>
                  </a:rPr>
                  <a:t>Constraints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</a:rPr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endParaRPr lang="en-US" sz="1500" dirty="0">
                  <a:latin typeface="+mj-lt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500" dirty="0">
                    <a:latin typeface="+mj-lt"/>
                  </a:rPr>
                  <a:t>Exotic decays of charged mesons (</a:t>
                </a:r>
                <a14:m>
                  <m:oMath xmlns:m="http://schemas.openxmlformats.org/officeDocument/2006/math"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→ℓ</m:t>
                    </m:r>
                    <m:sSub>
                      <m:sSubPr>
                        <m:ctrlP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b>
                    </m:sSub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′→</m:t>
                    </m:r>
                  </m:oMath>
                </a14:m>
                <a:r>
                  <a:rPr lang="en-US" sz="1500" dirty="0">
                    <a:latin typeface="+mj-lt"/>
                  </a:rPr>
                  <a:t> invisible), PIENU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[PIENU Collaboration, arXiv:2101.07381]</a:t>
                </a:r>
                <a:r>
                  <a:rPr lang="en-US" sz="1500" dirty="0">
                    <a:latin typeface="+mj-lt"/>
                  </a:rPr>
                  <a:t> and NA62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[NA62 Collaboration, arXiv:2101.12304]</a:t>
                </a:r>
              </a:p>
              <a:p>
                <a:pPr>
                  <a:lnSpc>
                    <a:spcPct val="150000"/>
                  </a:lnSpc>
                </a:pPr>
                <a:endParaRPr lang="en-US" sz="1500" dirty="0">
                  <a:latin typeface="+mj-lt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500" dirty="0">
                    <a:latin typeface="+mj-lt"/>
                  </a:rPr>
                  <a:t>Constraints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</a:rPr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endParaRPr lang="en-US" sz="1500" dirty="0">
                  <a:latin typeface="+mj-lt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500" dirty="0">
                    <a:latin typeface="+mj-lt"/>
                  </a:rPr>
                  <a:t>BR(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500" dirty="0">
                    <a:latin typeface="+mj-lt"/>
                  </a:rPr>
                  <a:t>)</a:t>
                </a:r>
                <a14:m>
                  <m:oMath xmlns:m="http://schemas.openxmlformats.org/officeDocument/2006/math">
                    <m:r>
                      <a:rPr lang="en-US" sz="1500" b="0" i="1" dirty="0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sz="1500" dirty="0">
                    <a:latin typeface="+mj-lt"/>
                  </a:rPr>
                  <a:t>BR(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500" dirty="0">
                    <a:latin typeface="+mj-lt"/>
                  </a:rPr>
                  <a:t>)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500" dirty="0">
                    <a:latin typeface="+mj-lt"/>
                  </a:rPr>
                  <a:t>0.2 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500" dirty="0">
                    <a:latin typeface="+mj-lt"/>
                  </a:rPr>
                  <a:t>MAMI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[MAMI Collaboration, e.g., arXiv:1405.4904]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en-US" sz="1500" dirty="0">
                  <a:latin typeface="+mj-lt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500" dirty="0">
                    <a:latin typeface="+mj-lt"/>
                  </a:rPr>
                  <a:t>Constraints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</a:rPr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endParaRPr lang="en-US" sz="1500" dirty="0">
                  <a:latin typeface="+mj-lt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500" dirty="0">
                    <a:latin typeface="+mj-lt"/>
                  </a:rPr>
                  <a:t>Single photon searches: CHARM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</a:t>
                </a:r>
                <a:r>
                  <a:rPr lang="en-US" sz="1200" dirty="0" err="1">
                    <a:solidFill>
                      <a:srgbClr val="E98517"/>
                    </a:solidFill>
                    <a:latin typeface="+mj-lt"/>
                  </a:rPr>
                  <a:t>Gninenko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, arXiv:1112.5438; 1204.3583]</a:t>
                </a:r>
                <a:r>
                  <a:rPr lang="en-US" sz="1500" dirty="0">
                    <a:latin typeface="+mj-lt"/>
                  </a:rPr>
                  <a:t>, </a:t>
                </a:r>
                <a:r>
                  <a:rPr lang="en-US" sz="1500" dirty="0" err="1">
                    <a:latin typeface="+mj-lt"/>
                  </a:rPr>
                  <a:t>BaBar</a:t>
                </a:r>
                <a:r>
                  <a:rPr lang="en-US" sz="1500" dirty="0">
                    <a:latin typeface="+mj-lt"/>
                  </a:rPr>
                  <a:t>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</a:t>
                </a:r>
                <a:r>
                  <a:rPr lang="en-US" sz="1200" dirty="0" err="1">
                    <a:solidFill>
                      <a:srgbClr val="E98517"/>
                    </a:solidFill>
                    <a:latin typeface="+mj-lt"/>
                  </a:rPr>
                  <a:t>BaBar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 Collaboration, </a:t>
                </a:r>
                <a:r>
                  <a:rPr lang="en-US" sz="1200" dirty="0" err="1">
                    <a:solidFill>
                      <a:srgbClr val="E98517"/>
                    </a:solidFill>
                    <a:latin typeface="+mj-lt"/>
                  </a:rPr>
                  <a:t>arXiv:hep-ex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/0105044; 1301.2703]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500" dirty="0">
                    <a:latin typeface="+mj-lt"/>
                  </a:rPr>
                  <a:t>Invisible searches: E949/E787 </a:t>
                </a:r>
                <a:r>
                  <a:rPr lang="en-US" sz="1200" dirty="0">
                    <a:solidFill>
                      <a:srgbClr val="E98517"/>
                    </a:solidFill>
                    <a:latin typeface="+mj-lt"/>
                  </a:rPr>
                  <a:t>[e.g., E949, E787 Collaboration, arXiv:0709.1000]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04D50B-D34B-2703-5792-2D322BE04B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113062"/>
                <a:ext cx="8534400" cy="4203843"/>
              </a:xfrm>
              <a:prstGeom prst="rect">
                <a:avLst/>
              </a:prstGeom>
              <a:blipFill>
                <a:blip r:embed="rId3"/>
                <a:stretch>
                  <a:fillRect l="-214" b="-7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0168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C126F-9F7C-7213-F265-4FC577CBB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or Dark-Matter Only Fits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0F9FF1-47D4-268F-11AB-98085AA37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81D0D5-9401-116C-4FF6-10AF993EB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86797"/>
            <a:ext cx="8534400" cy="453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46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D03D8-53FD-A44C-34D6-BE2AD493D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 Event Topology in Different Scenarios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0329DE-8813-79F6-4286-ED49BF325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6E96FAC-BF31-E23D-F453-0A4B2E08B9C2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536475" y="2213366"/>
            <a:ext cx="916956" cy="0"/>
            <a:chOff x="1392" y="1488"/>
            <a:chExt cx="1584" cy="0"/>
          </a:xfrm>
        </p:grpSpPr>
        <p:sp>
          <p:nvSpPr>
            <p:cNvPr id="5" name="Line 10">
              <a:extLst>
                <a:ext uri="{FF2B5EF4-FFF2-40B4-BE49-F238E27FC236}">
                  <a16:creationId xmlns:a16="http://schemas.microsoft.com/office/drawing/2014/main" id="{465F841E-C88C-C7BD-9C20-68CED396D5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" name="Line 11">
              <a:extLst>
                <a:ext uri="{FF2B5EF4-FFF2-40B4-BE49-F238E27FC236}">
                  <a16:creationId xmlns:a16="http://schemas.microsoft.com/office/drawing/2014/main" id="{B962DD96-CDF1-6D50-3C3A-AA62CDDF9C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4A65F76-1626-2ED9-E992-9E5B55667483}"/>
              </a:ext>
            </a:extLst>
          </p:cNvPr>
          <p:cNvGrpSpPr>
            <a:grpSpLocks/>
          </p:cNvGrpSpPr>
          <p:nvPr/>
        </p:nvGrpSpPr>
        <p:grpSpPr bwMode="auto">
          <a:xfrm>
            <a:off x="2453431" y="2213366"/>
            <a:ext cx="916956" cy="45719"/>
            <a:chOff x="1392" y="1488"/>
            <a:chExt cx="1584" cy="0"/>
          </a:xfrm>
        </p:grpSpPr>
        <p:sp>
          <p:nvSpPr>
            <p:cNvPr id="8" name="Line 10">
              <a:extLst>
                <a:ext uri="{FF2B5EF4-FFF2-40B4-BE49-F238E27FC236}">
                  <a16:creationId xmlns:a16="http://schemas.microsoft.com/office/drawing/2014/main" id="{6BD84820-00B5-9497-E7A8-6652D58121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Line 11">
              <a:extLst>
                <a:ext uri="{FF2B5EF4-FFF2-40B4-BE49-F238E27FC236}">
                  <a16:creationId xmlns:a16="http://schemas.microsoft.com/office/drawing/2014/main" id="{97E553F1-303A-25A7-D54E-7AAD70E1DE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0" name="Freeform 82">
            <a:extLst>
              <a:ext uri="{FF2B5EF4-FFF2-40B4-BE49-F238E27FC236}">
                <a16:creationId xmlns:a16="http://schemas.microsoft.com/office/drawing/2014/main" id="{A1CCE61C-A70D-110D-A083-B8D1B3C3C1C9}"/>
              </a:ext>
            </a:extLst>
          </p:cNvPr>
          <p:cNvSpPr>
            <a:spLocks/>
          </p:cNvSpPr>
          <p:nvPr/>
        </p:nvSpPr>
        <p:spPr bwMode="auto">
          <a:xfrm rot="5400000">
            <a:off x="2098064" y="2509435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11" name="Freeform 82">
            <a:extLst>
              <a:ext uri="{FF2B5EF4-FFF2-40B4-BE49-F238E27FC236}">
                <a16:creationId xmlns:a16="http://schemas.microsoft.com/office/drawing/2014/main" id="{911602E7-7A05-FBE8-D7E9-51F84DE353FD}"/>
              </a:ext>
            </a:extLst>
          </p:cNvPr>
          <p:cNvSpPr>
            <a:spLocks/>
          </p:cNvSpPr>
          <p:nvPr/>
        </p:nvSpPr>
        <p:spPr bwMode="auto">
          <a:xfrm flipV="1">
            <a:off x="2416075" y="2845032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6C9C8A-12A1-2BEF-4FAF-4DF695B2D04E}"/>
              </a:ext>
            </a:extLst>
          </p:cNvPr>
          <p:cNvCxnSpPr>
            <a:cxnSpLocks/>
          </p:cNvCxnSpPr>
          <p:nvPr/>
        </p:nvCxnSpPr>
        <p:spPr>
          <a:xfrm flipV="1">
            <a:off x="2416075" y="2845032"/>
            <a:ext cx="0" cy="78294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398021-0306-579F-2FBC-3836F92264AD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521062" y="3627981"/>
            <a:ext cx="916956" cy="0"/>
            <a:chOff x="1392" y="1488"/>
            <a:chExt cx="1584" cy="0"/>
          </a:xfrm>
        </p:grpSpPr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A928A762-2193-3B34-B272-303A809F3E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3EA9C34F-BEA0-96AD-4197-7C7E46B97B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A491E2E-DF11-D548-B1DF-25BF931B27FB}"/>
              </a:ext>
            </a:extLst>
          </p:cNvPr>
          <p:cNvGrpSpPr>
            <a:grpSpLocks/>
          </p:cNvGrpSpPr>
          <p:nvPr/>
        </p:nvGrpSpPr>
        <p:grpSpPr bwMode="auto">
          <a:xfrm>
            <a:off x="2438018" y="3627981"/>
            <a:ext cx="916956" cy="45719"/>
            <a:chOff x="1392" y="1488"/>
            <a:chExt cx="1584" cy="0"/>
          </a:xfrm>
        </p:grpSpPr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E31C4DDB-7360-BE07-D345-266060F6BB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Line 11">
              <a:extLst>
                <a:ext uri="{FF2B5EF4-FFF2-40B4-BE49-F238E27FC236}">
                  <a16:creationId xmlns:a16="http://schemas.microsoft.com/office/drawing/2014/main" id="{A134D2E9-01AD-8BCD-CED6-2EBC4908E8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2">
                <a:extLst>
                  <a:ext uri="{FF2B5EF4-FFF2-40B4-BE49-F238E27FC236}">
                    <a16:creationId xmlns:a16="http://schemas.microsoft.com/office/drawing/2014/main" id="{06187BEF-E836-207F-1790-C8057781C941}"/>
                  </a:ext>
                </a:extLst>
              </p:cNvPr>
              <p:cNvSpPr txBox="1"/>
              <p:nvPr/>
            </p:nvSpPr>
            <p:spPr>
              <a:xfrm>
                <a:off x="859971" y="2004847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9" name="TextBox 12">
                <a:extLst>
                  <a:ext uri="{FF2B5EF4-FFF2-40B4-BE49-F238E27FC236}">
                    <a16:creationId xmlns:a16="http://schemas.microsoft.com/office/drawing/2014/main" id="{06187BEF-E836-207F-1790-C8057781C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971" y="2004847"/>
                <a:ext cx="654090" cy="358368"/>
              </a:xfrm>
              <a:prstGeom prst="rect">
                <a:avLst/>
              </a:prstGeom>
              <a:blipFill>
                <a:blip r:embed="rId2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2">
                <a:extLst>
                  <a:ext uri="{FF2B5EF4-FFF2-40B4-BE49-F238E27FC236}">
                    <a16:creationId xmlns:a16="http://schemas.microsoft.com/office/drawing/2014/main" id="{DA8291E0-5D50-013C-A5E6-8E77415F9E7F}"/>
                  </a:ext>
                </a:extLst>
              </p:cNvPr>
              <p:cNvSpPr txBox="1"/>
              <p:nvPr/>
            </p:nvSpPr>
            <p:spPr>
              <a:xfrm>
                <a:off x="3410789" y="2004847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0" name="TextBox 12">
                <a:extLst>
                  <a:ext uri="{FF2B5EF4-FFF2-40B4-BE49-F238E27FC236}">
                    <a16:creationId xmlns:a16="http://schemas.microsoft.com/office/drawing/2014/main" id="{DA8291E0-5D50-013C-A5E6-8E77415F9E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789" y="2004847"/>
                <a:ext cx="654090" cy="358368"/>
              </a:xfrm>
              <a:prstGeom prst="rect">
                <a:avLst/>
              </a:prstGeom>
              <a:blipFill>
                <a:blip r:embed="rId3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B4F5B3E2-7E51-3663-8CAE-6669F628E10C}"/>
                  </a:ext>
                </a:extLst>
              </p:cNvPr>
              <p:cNvSpPr txBox="1"/>
              <p:nvPr/>
            </p:nvSpPr>
            <p:spPr>
              <a:xfrm>
                <a:off x="1107304" y="3627981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B4F5B3E2-7E51-3663-8CAE-6669F628E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304" y="3627981"/>
                <a:ext cx="391646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12">
                <a:extLst>
                  <a:ext uri="{FF2B5EF4-FFF2-40B4-BE49-F238E27FC236}">
                    <a16:creationId xmlns:a16="http://schemas.microsoft.com/office/drawing/2014/main" id="{C32359C4-342B-6081-6F1B-CAF29496D09E}"/>
                  </a:ext>
                </a:extLst>
              </p:cNvPr>
              <p:cNvSpPr txBox="1"/>
              <p:nvPr/>
            </p:nvSpPr>
            <p:spPr>
              <a:xfrm>
                <a:off x="3410789" y="3627981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2" name="TextBox 12">
                <a:extLst>
                  <a:ext uri="{FF2B5EF4-FFF2-40B4-BE49-F238E27FC236}">
                    <a16:creationId xmlns:a16="http://schemas.microsoft.com/office/drawing/2014/main" id="{C32359C4-342B-6081-6F1B-CAF29496D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789" y="3627981"/>
                <a:ext cx="391646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12">
                <a:extLst>
                  <a:ext uri="{FF2B5EF4-FFF2-40B4-BE49-F238E27FC236}">
                    <a16:creationId xmlns:a16="http://schemas.microsoft.com/office/drawing/2014/main" id="{C5598C21-F889-D165-8E54-AE4648859B9D}"/>
                  </a:ext>
                </a:extLst>
              </p:cNvPr>
              <p:cNvSpPr txBox="1"/>
              <p:nvPr/>
            </p:nvSpPr>
            <p:spPr>
              <a:xfrm>
                <a:off x="3410789" y="2654789"/>
                <a:ext cx="348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3" name="TextBox 12">
                <a:extLst>
                  <a:ext uri="{FF2B5EF4-FFF2-40B4-BE49-F238E27FC236}">
                    <a16:creationId xmlns:a16="http://schemas.microsoft.com/office/drawing/2014/main" id="{C5598C21-F889-D165-8E54-AE4648859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789" y="2654789"/>
                <a:ext cx="348878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12">
                <a:extLst>
                  <a:ext uri="{FF2B5EF4-FFF2-40B4-BE49-F238E27FC236}">
                    <a16:creationId xmlns:a16="http://schemas.microsoft.com/office/drawing/2014/main" id="{9BD886A0-8BD4-0940-D1D0-15075193676A}"/>
                  </a:ext>
                </a:extLst>
              </p:cNvPr>
              <p:cNvSpPr txBox="1"/>
              <p:nvPr/>
            </p:nvSpPr>
            <p:spPr>
              <a:xfrm>
                <a:off x="1219200" y="2410135"/>
                <a:ext cx="1106457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4" name="TextBox 12">
                <a:extLst>
                  <a:ext uri="{FF2B5EF4-FFF2-40B4-BE49-F238E27FC236}">
                    <a16:creationId xmlns:a16="http://schemas.microsoft.com/office/drawing/2014/main" id="{9BD886A0-8BD4-0940-D1D0-150751936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410135"/>
                <a:ext cx="1106457" cy="358368"/>
              </a:xfrm>
              <a:prstGeom prst="rect">
                <a:avLst/>
              </a:prstGeom>
              <a:blipFill>
                <a:blip r:embed="rId7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12">
                <a:extLst>
                  <a:ext uri="{FF2B5EF4-FFF2-40B4-BE49-F238E27FC236}">
                    <a16:creationId xmlns:a16="http://schemas.microsoft.com/office/drawing/2014/main" id="{6A219FC6-3039-D4D9-D231-F0BC9B6AE92A}"/>
                  </a:ext>
                </a:extLst>
              </p:cNvPr>
              <p:cNvSpPr txBox="1"/>
              <p:nvPr/>
            </p:nvSpPr>
            <p:spPr>
              <a:xfrm>
                <a:off x="2042933" y="3095532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5" name="TextBox 12">
                <a:extLst>
                  <a:ext uri="{FF2B5EF4-FFF2-40B4-BE49-F238E27FC236}">
                    <a16:creationId xmlns:a16="http://schemas.microsoft.com/office/drawing/2014/main" id="{6A219FC6-3039-D4D9-D231-F0BC9B6AE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933" y="3095532"/>
                <a:ext cx="379848" cy="338554"/>
              </a:xfrm>
              <a:prstGeom prst="rect">
                <a:avLst/>
              </a:prstGeom>
              <a:blipFill>
                <a:blip r:embed="rId8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AFC37728-B609-E5CE-1F97-70F4F12BA38F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777396" y="2209231"/>
            <a:ext cx="916956" cy="0"/>
            <a:chOff x="1392" y="1488"/>
            <a:chExt cx="1584" cy="0"/>
          </a:xfrm>
        </p:grpSpPr>
        <p:sp>
          <p:nvSpPr>
            <p:cNvPr id="27" name="Line 10">
              <a:extLst>
                <a:ext uri="{FF2B5EF4-FFF2-40B4-BE49-F238E27FC236}">
                  <a16:creationId xmlns:a16="http://schemas.microsoft.com/office/drawing/2014/main" id="{5EF3A571-FDD3-7DD6-874B-346F0A9C7B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Line 11">
              <a:extLst>
                <a:ext uri="{FF2B5EF4-FFF2-40B4-BE49-F238E27FC236}">
                  <a16:creationId xmlns:a16="http://schemas.microsoft.com/office/drawing/2014/main" id="{31F72909-7D2C-06B5-3CC9-6615A802CB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D2080E-F225-547E-8D6F-55C5A9EB54F1}"/>
              </a:ext>
            </a:extLst>
          </p:cNvPr>
          <p:cNvGrpSpPr>
            <a:grpSpLocks/>
          </p:cNvGrpSpPr>
          <p:nvPr/>
        </p:nvGrpSpPr>
        <p:grpSpPr bwMode="auto">
          <a:xfrm>
            <a:off x="6694352" y="2209231"/>
            <a:ext cx="916956" cy="45719"/>
            <a:chOff x="1392" y="1488"/>
            <a:chExt cx="1584" cy="0"/>
          </a:xfrm>
        </p:grpSpPr>
        <p:sp>
          <p:nvSpPr>
            <p:cNvPr id="30" name="Line 10">
              <a:extLst>
                <a:ext uri="{FF2B5EF4-FFF2-40B4-BE49-F238E27FC236}">
                  <a16:creationId xmlns:a16="http://schemas.microsoft.com/office/drawing/2014/main" id="{2019BE8B-04EC-4C04-DAAA-B46F8AD7F2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Line 11">
              <a:extLst>
                <a:ext uri="{FF2B5EF4-FFF2-40B4-BE49-F238E27FC236}">
                  <a16:creationId xmlns:a16="http://schemas.microsoft.com/office/drawing/2014/main" id="{86B8A895-12E5-935F-510C-2A3022CAEA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2" name="Freeform 82">
            <a:extLst>
              <a:ext uri="{FF2B5EF4-FFF2-40B4-BE49-F238E27FC236}">
                <a16:creationId xmlns:a16="http://schemas.microsoft.com/office/drawing/2014/main" id="{F760D4B4-BFEA-28EA-6879-2D4B28233206}"/>
              </a:ext>
            </a:extLst>
          </p:cNvPr>
          <p:cNvSpPr>
            <a:spLocks/>
          </p:cNvSpPr>
          <p:nvPr/>
        </p:nvSpPr>
        <p:spPr bwMode="auto">
          <a:xfrm rot="5400000">
            <a:off x="6297361" y="3205035"/>
            <a:ext cx="72110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33" name="Freeform 82">
            <a:extLst>
              <a:ext uri="{FF2B5EF4-FFF2-40B4-BE49-F238E27FC236}">
                <a16:creationId xmlns:a16="http://schemas.microsoft.com/office/drawing/2014/main" id="{0C8A3987-CF02-D2D4-9FF6-C8905AD1390C}"/>
              </a:ext>
            </a:extLst>
          </p:cNvPr>
          <p:cNvSpPr>
            <a:spLocks/>
          </p:cNvSpPr>
          <p:nvPr/>
        </p:nvSpPr>
        <p:spPr bwMode="auto">
          <a:xfrm flipV="1">
            <a:off x="6656996" y="2840897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BFC5DCE-622C-CE45-1557-E3EC69276762}"/>
              </a:ext>
            </a:extLst>
          </p:cNvPr>
          <p:cNvCxnSpPr>
            <a:cxnSpLocks/>
          </p:cNvCxnSpPr>
          <p:nvPr/>
        </p:nvCxnSpPr>
        <p:spPr>
          <a:xfrm flipV="1">
            <a:off x="6656996" y="2209800"/>
            <a:ext cx="0" cy="64142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D7703BE-3934-D02B-EC5C-A9643B0AFB8D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761983" y="3623846"/>
            <a:ext cx="916956" cy="0"/>
            <a:chOff x="1392" y="1488"/>
            <a:chExt cx="1584" cy="0"/>
          </a:xfrm>
        </p:grpSpPr>
        <p:sp>
          <p:nvSpPr>
            <p:cNvPr id="36" name="Line 10">
              <a:extLst>
                <a:ext uri="{FF2B5EF4-FFF2-40B4-BE49-F238E27FC236}">
                  <a16:creationId xmlns:a16="http://schemas.microsoft.com/office/drawing/2014/main" id="{A2CC5D2A-DB58-3A54-AC71-AE5A922866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Line 11">
              <a:extLst>
                <a:ext uri="{FF2B5EF4-FFF2-40B4-BE49-F238E27FC236}">
                  <a16:creationId xmlns:a16="http://schemas.microsoft.com/office/drawing/2014/main" id="{267E6D80-3218-8FD2-ABEA-1FA96E8F6E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0E03C3A-B4A6-35F4-12FC-3D0A86AEEDF9}"/>
              </a:ext>
            </a:extLst>
          </p:cNvPr>
          <p:cNvGrpSpPr>
            <a:grpSpLocks/>
          </p:cNvGrpSpPr>
          <p:nvPr/>
        </p:nvGrpSpPr>
        <p:grpSpPr bwMode="auto">
          <a:xfrm>
            <a:off x="6678939" y="3623846"/>
            <a:ext cx="916956" cy="45719"/>
            <a:chOff x="1392" y="1488"/>
            <a:chExt cx="1584" cy="0"/>
          </a:xfrm>
        </p:grpSpPr>
        <p:sp>
          <p:nvSpPr>
            <p:cNvPr id="39" name="Line 10">
              <a:extLst>
                <a:ext uri="{FF2B5EF4-FFF2-40B4-BE49-F238E27FC236}">
                  <a16:creationId xmlns:a16="http://schemas.microsoft.com/office/drawing/2014/main" id="{0D682ACA-7F84-9D28-26C5-AB6A1C9F43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Line 11">
              <a:extLst>
                <a:ext uri="{FF2B5EF4-FFF2-40B4-BE49-F238E27FC236}">
                  <a16:creationId xmlns:a16="http://schemas.microsoft.com/office/drawing/2014/main" id="{B9554C26-0A89-2D5D-DEFF-23EA61AD0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12">
                <a:extLst>
                  <a:ext uri="{FF2B5EF4-FFF2-40B4-BE49-F238E27FC236}">
                    <a16:creationId xmlns:a16="http://schemas.microsoft.com/office/drawing/2014/main" id="{8345CBEE-15A6-BF48-E6C6-835819BB4838}"/>
                  </a:ext>
                </a:extLst>
              </p:cNvPr>
              <p:cNvSpPr txBox="1"/>
              <p:nvPr/>
            </p:nvSpPr>
            <p:spPr>
              <a:xfrm>
                <a:off x="5100892" y="2000712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1" name="TextBox 12">
                <a:extLst>
                  <a:ext uri="{FF2B5EF4-FFF2-40B4-BE49-F238E27FC236}">
                    <a16:creationId xmlns:a16="http://schemas.microsoft.com/office/drawing/2014/main" id="{8345CBEE-15A6-BF48-E6C6-835819BB4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892" y="2000712"/>
                <a:ext cx="654090" cy="358368"/>
              </a:xfrm>
              <a:prstGeom prst="rect">
                <a:avLst/>
              </a:prstGeom>
              <a:blipFill>
                <a:blip r:embed="rId9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12">
                <a:extLst>
                  <a:ext uri="{FF2B5EF4-FFF2-40B4-BE49-F238E27FC236}">
                    <a16:creationId xmlns:a16="http://schemas.microsoft.com/office/drawing/2014/main" id="{95306567-12FF-F6EB-9F6D-4B93ECAC0FF0}"/>
                  </a:ext>
                </a:extLst>
              </p:cNvPr>
              <p:cNvSpPr txBox="1"/>
              <p:nvPr/>
            </p:nvSpPr>
            <p:spPr>
              <a:xfrm>
                <a:off x="7651710" y="2000712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2" name="TextBox 12">
                <a:extLst>
                  <a:ext uri="{FF2B5EF4-FFF2-40B4-BE49-F238E27FC236}">
                    <a16:creationId xmlns:a16="http://schemas.microsoft.com/office/drawing/2014/main" id="{95306567-12FF-F6EB-9F6D-4B93ECAC0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710" y="2000712"/>
                <a:ext cx="654090" cy="358368"/>
              </a:xfrm>
              <a:prstGeom prst="rect">
                <a:avLst/>
              </a:prstGeom>
              <a:blipFill>
                <a:blip r:embed="rId10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12">
                <a:extLst>
                  <a:ext uri="{FF2B5EF4-FFF2-40B4-BE49-F238E27FC236}">
                    <a16:creationId xmlns:a16="http://schemas.microsoft.com/office/drawing/2014/main" id="{DDEFF039-03AA-7AFD-0796-74D1D924AA8A}"/>
                  </a:ext>
                </a:extLst>
              </p:cNvPr>
              <p:cNvSpPr txBox="1"/>
              <p:nvPr/>
            </p:nvSpPr>
            <p:spPr>
              <a:xfrm>
                <a:off x="5348225" y="3623846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3" name="TextBox 12">
                <a:extLst>
                  <a:ext uri="{FF2B5EF4-FFF2-40B4-BE49-F238E27FC236}">
                    <a16:creationId xmlns:a16="http://schemas.microsoft.com/office/drawing/2014/main" id="{DDEFF039-03AA-7AFD-0796-74D1D924A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225" y="3623846"/>
                <a:ext cx="391646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12">
                <a:extLst>
                  <a:ext uri="{FF2B5EF4-FFF2-40B4-BE49-F238E27FC236}">
                    <a16:creationId xmlns:a16="http://schemas.microsoft.com/office/drawing/2014/main" id="{FE0FC06F-4A09-D055-D152-0F6328726AFE}"/>
                  </a:ext>
                </a:extLst>
              </p:cNvPr>
              <p:cNvSpPr txBox="1"/>
              <p:nvPr/>
            </p:nvSpPr>
            <p:spPr>
              <a:xfrm>
                <a:off x="7651710" y="3623846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4" name="TextBox 12">
                <a:extLst>
                  <a:ext uri="{FF2B5EF4-FFF2-40B4-BE49-F238E27FC236}">
                    <a16:creationId xmlns:a16="http://schemas.microsoft.com/office/drawing/2014/main" id="{FE0FC06F-4A09-D055-D152-0F6328726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710" y="3623846"/>
                <a:ext cx="391646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62308A7C-B753-E99B-63CA-15FAF36E7B3D}"/>
                  </a:ext>
                </a:extLst>
              </p:cNvPr>
              <p:cNvSpPr txBox="1"/>
              <p:nvPr/>
            </p:nvSpPr>
            <p:spPr>
              <a:xfrm>
                <a:off x="7651710" y="2650654"/>
                <a:ext cx="348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62308A7C-B753-E99B-63CA-15FAF36E7B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710" y="2650654"/>
                <a:ext cx="348878" cy="338554"/>
              </a:xfrm>
              <a:prstGeom prst="rect">
                <a:avLst/>
              </a:prstGeom>
              <a:blipFill>
                <a:blip r:embed="rId13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12">
                <a:extLst>
                  <a:ext uri="{FF2B5EF4-FFF2-40B4-BE49-F238E27FC236}">
                    <a16:creationId xmlns:a16="http://schemas.microsoft.com/office/drawing/2014/main" id="{D0C15568-0576-5D73-1373-13135E44421A}"/>
                  </a:ext>
                </a:extLst>
              </p:cNvPr>
              <p:cNvSpPr txBox="1"/>
              <p:nvPr/>
            </p:nvSpPr>
            <p:spPr>
              <a:xfrm>
                <a:off x="6262141" y="3064112"/>
                <a:ext cx="4106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6" name="TextBox 12">
                <a:extLst>
                  <a:ext uri="{FF2B5EF4-FFF2-40B4-BE49-F238E27FC236}">
                    <a16:creationId xmlns:a16="http://schemas.microsoft.com/office/drawing/2014/main" id="{D0C15568-0576-5D73-1373-13135E4442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141" y="3064112"/>
                <a:ext cx="410690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12">
                <a:extLst>
                  <a:ext uri="{FF2B5EF4-FFF2-40B4-BE49-F238E27FC236}">
                    <a16:creationId xmlns:a16="http://schemas.microsoft.com/office/drawing/2014/main" id="{9A0F7F82-84AD-75DE-72F2-3D7399A28002}"/>
                  </a:ext>
                </a:extLst>
              </p:cNvPr>
              <p:cNvSpPr txBox="1"/>
              <p:nvPr/>
            </p:nvSpPr>
            <p:spPr>
              <a:xfrm>
                <a:off x="6283854" y="2362200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7" name="TextBox 12">
                <a:extLst>
                  <a:ext uri="{FF2B5EF4-FFF2-40B4-BE49-F238E27FC236}">
                    <a16:creationId xmlns:a16="http://schemas.microsoft.com/office/drawing/2014/main" id="{9A0F7F82-84AD-75DE-72F2-3D7399A28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854" y="2362200"/>
                <a:ext cx="379848" cy="338554"/>
              </a:xfrm>
              <a:prstGeom prst="rect">
                <a:avLst/>
              </a:prstGeom>
              <a:blipFill>
                <a:blip r:embed="rId1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6194962F-9123-B4F0-4F8C-41AF6C0952E5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514704" y="4475719"/>
            <a:ext cx="916956" cy="0"/>
            <a:chOff x="1392" y="1488"/>
            <a:chExt cx="1584" cy="0"/>
          </a:xfrm>
        </p:grpSpPr>
        <p:sp>
          <p:nvSpPr>
            <p:cNvPr id="50" name="Line 10">
              <a:extLst>
                <a:ext uri="{FF2B5EF4-FFF2-40B4-BE49-F238E27FC236}">
                  <a16:creationId xmlns:a16="http://schemas.microsoft.com/office/drawing/2014/main" id="{D4E4A2C8-68E9-2137-3C6E-86241B042F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Line 11">
              <a:extLst>
                <a:ext uri="{FF2B5EF4-FFF2-40B4-BE49-F238E27FC236}">
                  <a16:creationId xmlns:a16="http://schemas.microsoft.com/office/drawing/2014/main" id="{4029944D-7210-D467-0DF3-B493F6BE57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710C787-517F-13F1-7BFE-8EA60BDFF6E4}"/>
              </a:ext>
            </a:extLst>
          </p:cNvPr>
          <p:cNvGrpSpPr>
            <a:grpSpLocks/>
          </p:cNvGrpSpPr>
          <p:nvPr/>
        </p:nvGrpSpPr>
        <p:grpSpPr bwMode="auto">
          <a:xfrm>
            <a:off x="2431660" y="4475719"/>
            <a:ext cx="916956" cy="45719"/>
            <a:chOff x="1392" y="1488"/>
            <a:chExt cx="1584" cy="0"/>
          </a:xfrm>
        </p:grpSpPr>
        <p:sp>
          <p:nvSpPr>
            <p:cNvPr id="53" name="Line 10">
              <a:extLst>
                <a:ext uri="{FF2B5EF4-FFF2-40B4-BE49-F238E27FC236}">
                  <a16:creationId xmlns:a16="http://schemas.microsoft.com/office/drawing/2014/main" id="{31625B29-A000-C97D-D960-A1F29C8C24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Line 11">
              <a:extLst>
                <a:ext uri="{FF2B5EF4-FFF2-40B4-BE49-F238E27FC236}">
                  <a16:creationId xmlns:a16="http://schemas.microsoft.com/office/drawing/2014/main" id="{31029FA4-DF70-6902-E26A-26D78A2DFD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56" name="Freeform 82">
            <a:extLst>
              <a:ext uri="{FF2B5EF4-FFF2-40B4-BE49-F238E27FC236}">
                <a16:creationId xmlns:a16="http://schemas.microsoft.com/office/drawing/2014/main" id="{052E13F3-392B-C2F8-EDA7-695204CB6D13}"/>
              </a:ext>
            </a:extLst>
          </p:cNvPr>
          <p:cNvSpPr>
            <a:spLocks/>
          </p:cNvSpPr>
          <p:nvPr/>
        </p:nvSpPr>
        <p:spPr bwMode="auto">
          <a:xfrm flipV="1">
            <a:off x="2394304" y="5107385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1ED0682-F44A-FE86-A029-69D9B609BE1E}"/>
              </a:ext>
            </a:extLst>
          </p:cNvPr>
          <p:cNvCxnSpPr>
            <a:cxnSpLocks/>
          </p:cNvCxnSpPr>
          <p:nvPr/>
        </p:nvCxnSpPr>
        <p:spPr>
          <a:xfrm flipH="1" flipV="1">
            <a:off x="2379297" y="4477060"/>
            <a:ext cx="0" cy="140817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FC3CC8F-0F4B-3139-2F09-E0F2A9DC641E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499291" y="5890334"/>
            <a:ext cx="916956" cy="0"/>
            <a:chOff x="1392" y="1488"/>
            <a:chExt cx="1584" cy="0"/>
          </a:xfrm>
        </p:grpSpPr>
        <p:sp>
          <p:nvSpPr>
            <p:cNvPr id="59" name="Line 10">
              <a:extLst>
                <a:ext uri="{FF2B5EF4-FFF2-40B4-BE49-F238E27FC236}">
                  <a16:creationId xmlns:a16="http://schemas.microsoft.com/office/drawing/2014/main" id="{9B3EA679-2916-5317-CA41-6A288F4D64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Line 11">
              <a:extLst>
                <a:ext uri="{FF2B5EF4-FFF2-40B4-BE49-F238E27FC236}">
                  <a16:creationId xmlns:a16="http://schemas.microsoft.com/office/drawing/2014/main" id="{4C9504FD-43DB-8AC8-F082-5FBE1DBAFA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5F64CEB-7608-F5EB-1864-0D3BEEDC8DB6}"/>
              </a:ext>
            </a:extLst>
          </p:cNvPr>
          <p:cNvGrpSpPr>
            <a:grpSpLocks/>
          </p:cNvGrpSpPr>
          <p:nvPr/>
        </p:nvGrpSpPr>
        <p:grpSpPr bwMode="auto">
          <a:xfrm>
            <a:off x="2416247" y="5890334"/>
            <a:ext cx="916956" cy="45719"/>
            <a:chOff x="1392" y="1488"/>
            <a:chExt cx="1584" cy="0"/>
          </a:xfrm>
        </p:grpSpPr>
        <p:sp>
          <p:nvSpPr>
            <p:cNvPr id="62" name="Line 10">
              <a:extLst>
                <a:ext uri="{FF2B5EF4-FFF2-40B4-BE49-F238E27FC236}">
                  <a16:creationId xmlns:a16="http://schemas.microsoft.com/office/drawing/2014/main" id="{43B6BFBD-0FFA-4B75-A8DB-79709ABD6C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3" name="Line 11">
              <a:extLst>
                <a:ext uri="{FF2B5EF4-FFF2-40B4-BE49-F238E27FC236}">
                  <a16:creationId xmlns:a16="http://schemas.microsoft.com/office/drawing/2014/main" id="{D279440A-DFCD-5A58-F980-5C0462B290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12">
                <a:extLst>
                  <a:ext uri="{FF2B5EF4-FFF2-40B4-BE49-F238E27FC236}">
                    <a16:creationId xmlns:a16="http://schemas.microsoft.com/office/drawing/2014/main" id="{006766F9-F406-A433-5AC5-8D6C44595FC6}"/>
                  </a:ext>
                </a:extLst>
              </p:cNvPr>
              <p:cNvSpPr txBox="1"/>
              <p:nvPr/>
            </p:nvSpPr>
            <p:spPr>
              <a:xfrm>
                <a:off x="838200" y="4267200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4" name="TextBox 12">
                <a:extLst>
                  <a:ext uri="{FF2B5EF4-FFF2-40B4-BE49-F238E27FC236}">
                    <a16:creationId xmlns:a16="http://schemas.microsoft.com/office/drawing/2014/main" id="{006766F9-F406-A433-5AC5-8D6C44595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267200"/>
                <a:ext cx="654090" cy="358368"/>
              </a:xfrm>
              <a:prstGeom prst="rect">
                <a:avLst/>
              </a:prstGeom>
              <a:blipFill>
                <a:blip r:embed="rId16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12">
                <a:extLst>
                  <a:ext uri="{FF2B5EF4-FFF2-40B4-BE49-F238E27FC236}">
                    <a16:creationId xmlns:a16="http://schemas.microsoft.com/office/drawing/2014/main" id="{A9B25532-E228-C47A-07E5-8664B00DF69D}"/>
                  </a:ext>
                </a:extLst>
              </p:cNvPr>
              <p:cNvSpPr txBox="1"/>
              <p:nvPr/>
            </p:nvSpPr>
            <p:spPr>
              <a:xfrm>
                <a:off x="3389018" y="4267200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5" name="TextBox 12">
                <a:extLst>
                  <a:ext uri="{FF2B5EF4-FFF2-40B4-BE49-F238E27FC236}">
                    <a16:creationId xmlns:a16="http://schemas.microsoft.com/office/drawing/2014/main" id="{A9B25532-E228-C47A-07E5-8664B00DF6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018" y="4267200"/>
                <a:ext cx="654090" cy="358368"/>
              </a:xfrm>
              <a:prstGeom prst="rect">
                <a:avLst/>
              </a:prstGeom>
              <a:blipFill>
                <a:blip r:embed="rId17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12">
                <a:extLst>
                  <a:ext uri="{FF2B5EF4-FFF2-40B4-BE49-F238E27FC236}">
                    <a16:creationId xmlns:a16="http://schemas.microsoft.com/office/drawing/2014/main" id="{739BACD6-CCBE-1A74-46DC-B246D05FCB41}"/>
                  </a:ext>
                </a:extLst>
              </p:cNvPr>
              <p:cNvSpPr txBox="1"/>
              <p:nvPr/>
            </p:nvSpPr>
            <p:spPr>
              <a:xfrm>
                <a:off x="1085533" y="58903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6" name="TextBox 12">
                <a:extLst>
                  <a:ext uri="{FF2B5EF4-FFF2-40B4-BE49-F238E27FC236}">
                    <a16:creationId xmlns:a16="http://schemas.microsoft.com/office/drawing/2014/main" id="{739BACD6-CCBE-1A74-46DC-B246D05FC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33" y="5890334"/>
                <a:ext cx="391646" cy="33855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12">
                <a:extLst>
                  <a:ext uri="{FF2B5EF4-FFF2-40B4-BE49-F238E27FC236}">
                    <a16:creationId xmlns:a16="http://schemas.microsoft.com/office/drawing/2014/main" id="{52CAD89A-1650-763B-D31C-3BB2B8830B30}"/>
                  </a:ext>
                </a:extLst>
              </p:cNvPr>
              <p:cNvSpPr txBox="1"/>
              <p:nvPr/>
            </p:nvSpPr>
            <p:spPr>
              <a:xfrm>
                <a:off x="3389018" y="58903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7" name="TextBox 12">
                <a:extLst>
                  <a:ext uri="{FF2B5EF4-FFF2-40B4-BE49-F238E27FC236}">
                    <a16:creationId xmlns:a16="http://schemas.microsoft.com/office/drawing/2014/main" id="{52CAD89A-1650-763B-D31C-3BB2B8830B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018" y="5890334"/>
                <a:ext cx="391646" cy="33855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12">
                <a:extLst>
                  <a:ext uri="{FF2B5EF4-FFF2-40B4-BE49-F238E27FC236}">
                    <a16:creationId xmlns:a16="http://schemas.microsoft.com/office/drawing/2014/main" id="{8CD59A17-481F-4505-0A73-4AAE6383B63A}"/>
                  </a:ext>
                </a:extLst>
              </p:cNvPr>
              <p:cNvSpPr txBox="1"/>
              <p:nvPr/>
            </p:nvSpPr>
            <p:spPr>
              <a:xfrm>
                <a:off x="3389018" y="4917142"/>
                <a:ext cx="348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8" name="TextBox 12">
                <a:extLst>
                  <a:ext uri="{FF2B5EF4-FFF2-40B4-BE49-F238E27FC236}">
                    <a16:creationId xmlns:a16="http://schemas.microsoft.com/office/drawing/2014/main" id="{8CD59A17-481F-4505-0A73-4AAE6383B6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018" y="4917142"/>
                <a:ext cx="348878" cy="338554"/>
              </a:xfrm>
              <a:prstGeom prst="rect">
                <a:avLst/>
              </a:prstGeom>
              <a:blipFill>
                <a:blip r:embed="rId20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12">
                <a:extLst>
                  <a:ext uri="{FF2B5EF4-FFF2-40B4-BE49-F238E27FC236}">
                    <a16:creationId xmlns:a16="http://schemas.microsoft.com/office/drawing/2014/main" id="{B21F65E9-8DAD-FB2C-7013-B8438269AF80}"/>
                  </a:ext>
                </a:extLst>
              </p:cNvPr>
              <p:cNvSpPr txBox="1"/>
              <p:nvPr/>
            </p:nvSpPr>
            <p:spPr>
              <a:xfrm>
                <a:off x="1981200" y="4672488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9" name="TextBox 12">
                <a:extLst>
                  <a:ext uri="{FF2B5EF4-FFF2-40B4-BE49-F238E27FC236}">
                    <a16:creationId xmlns:a16="http://schemas.microsoft.com/office/drawing/2014/main" id="{B21F65E9-8DAD-FB2C-7013-B8438269A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4672488"/>
                <a:ext cx="379848" cy="338554"/>
              </a:xfrm>
              <a:prstGeom prst="rect">
                <a:avLst/>
              </a:prstGeom>
              <a:blipFill>
                <a:blip r:embed="rId21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12">
                <a:extLst>
                  <a:ext uri="{FF2B5EF4-FFF2-40B4-BE49-F238E27FC236}">
                    <a16:creationId xmlns:a16="http://schemas.microsoft.com/office/drawing/2014/main" id="{1748752D-6FB9-4FFA-72BE-0142644B4864}"/>
                  </a:ext>
                </a:extLst>
              </p:cNvPr>
              <p:cNvSpPr txBox="1"/>
              <p:nvPr/>
            </p:nvSpPr>
            <p:spPr>
              <a:xfrm>
                <a:off x="1981200" y="5357884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70" name="TextBox 12">
                <a:extLst>
                  <a:ext uri="{FF2B5EF4-FFF2-40B4-BE49-F238E27FC236}">
                    <a16:creationId xmlns:a16="http://schemas.microsoft.com/office/drawing/2014/main" id="{1748752D-6FB9-4FFA-72BE-0142644B48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5357884"/>
                <a:ext cx="379848" cy="338554"/>
              </a:xfrm>
              <a:prstGeom prst="rect">
                <a:avLst/>
              </a:prstGeom>
              <a:blipFill>
                <a:blip r:embed="rId22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48145AF6-BB1B-A637-93A7-B21367726786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777396" y="4475719"/>
            <a:ext cx="916956" cy="0"/>
            <a:chOff x="1392" y="1488"/>
            <a:chExt cx="1584" cy="0"/>
          </a:xfrm>
        </p:grpSpPr>
        <p:sp>
          <p:nvSpPr>
            <p:cNvPr id="74" name="Line 10">
              <a:extLst>
                <a:ext uri="{FF2B5EF4-FFF2-40B4-BE49-F238E27FC236}">
                  <a16:creationId xmlns:a16="http://schemas.microsoft.com/office/drawing/2014/main" id="{49BD7384-66E7-0DD1-B4BC-F578CC73A2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5" name="Line 11">
              <a:extLst>
                <a:ext uri="{FF2B5EF4-FFF2-40B4-BE49-F238E27FC236}">
                  <a16:creationId xmlns:a16="http://schemas.microsoft.com/office/drawing/2014/main" id="{065DF49C-F017-C20B-43B2-86D0827741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8D9FCB6-168A-2FA2-62CB-5F4ABBD7B51D}"/>
              </a:ext>
            </a:extLst>
          </p:cNvPr>
          <p:cNvGrpSpPr>
            <a:grpSpLocks/>
          </p:cNvGrpSpPr>
          <p:nvPr/>
        </p:nvGrpSpPr>
        <p:grpSpPr bwMode="auto">
          <a:xfrm>
            <a:off x="6694352" y="4475719"/>
            <a:ext cx="916956" cy="45719"/>
            <a:chOff x="1392" y="1488"/>
            <a:chExt cx="1584" cy="0"/>
          </a:xfrm>
        </p:grpSpPr>
        <p:sp>
          <p:nvSpPr>
            <p:cNvPr id="77" name="Line 10">
              <a:extLst>
                <a:ext uri="{FF2B5EF4-FFF2-40B4-BE49-F238E27FC236}">
                  <a16:creationId xmlns:a16="http://schemas.microsoft.com/office/drawing/2014/main" id="{3C5A8558-2D3D-550C-ADB3-9AD1D51759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8" name="Line 11">
              <a:extLst>
                <a:ext uri="{FF2B5EF4-FFF2-40B4-BE49-F238E27FC236}">
                  <a16:creationId xmlns:a16="http://schemas.microsoft.com/office/drawing/2014/main" id="{8DC0EE5E-B92F-0A3E-8800-4D31257505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79" name="Freeform 82">
            <a:extLst>
              <a:ext uri="{FF2B5EF4-FFF2-40B4-BE49-F238E27FC236}">
                <a16:creationId xmlns:a16="http://schemas.microsoft.com/office/drawing/2014/main" id="{50A3A8AE-CA92-A62D-4B6B-124FF7ABE857}"/>
              </a:ext>
            </a:extLst>
          </p:cNvPr>
          <p:cNvSpPr>
            <a:spLocks/>
          </p:cNvSpPr>
          <p:nvPr/>
        </p:nvSpPr>
        <p:spPr bwMode="auto">
          <a:xfrm flipV="1">
            <a:off x="6656996" y="5107385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B0C2211-D4BA-CEA7-4C9D-06314013A7F1}"/>
              </a:ext>
            </a:extLst>
          </p:cNvPr>
          <p:cNvCxnSpPr>
            <a:cxnSpLocks/>
          </p:cNvCxnSpPr>
          <p:nvPr/>
        </p:nvCxnSpPr>
        <p:spPr>
          <a:xfrm flipH="1" flipV="1">
            <a:off x="6641989" y="4477060"/>
            <a:ext cx="0" cy="140817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5E801F6-F71F-7C84-1E61-2A0A4483358D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761983" y="5890334"/>
            <a:ext cx="916956" cy="0"/>
            <a:chOff x="1392" y="1488"/>
            <a:chExt cx="1584" cy="0"/>
          </a:xfrm>
        </p:grpSpPr>
        <p:sp>
          <p:nvSpPr>
            <p:cNvPr id="82" name="Line 10">
              <a:extLst>
                <a:ext uri="{FF2B5EF4-FFF2-40B4-BE49-F238E27FC236}">
                  <a16:creationId xmlns:a16="http://schemas.microsoft.com/office/drawing/2014/main" id="{5E387D27-D86D-C4B0-074A-41D5F260C6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3" name="Line 11">
              <a:extLst>
                <a:ext uri="{FF2B5EF4-FFF2-40B4-BE49-F238E27FC236}">
                  <a16:creationId xmlns:a16="http://schemas.microsoft.com/office/drawing/2014/main" id="{5507DE51-EC9C-E78D-FCFB-A77C66F388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F030B88-C583-CBAE-CEDF-936D169D90F3}"/>
              </a:ext>
            </a:extLst>
          </p:cNvPr>
          <p:cNvGrpSpPr>
            <a:grpSpLocks/>
          </p:cNvGrpSpPr>
          <p:nvPr/>
        </p:nvGrpSpPr>
        <p:grpSpPr bwMode="auto">
          <a:xfrm>
            <a:off x="6678939" y="5890334"/>
            <a:ext cx="916956" cy="45719"/>
            <a:chOff x="1392" y="1488"/>
            <a:chExt cx="1584" cy="0"/>
          </a:xfrm>
        </p:grpSpPr>
        <p:sp>
          <p:nvSpPr>
            <p:cNvPr id="85" name="Line 10">
              <a:extLst>
                <a:ext uri="{FF2B5EF4-FFF2-40B4-BE49-F238E27FC236}">
                  <a16:creationId xmlns:a16="http://schemas.microsoft.com/office/drawing/2014/main" id="{04C87C43-EB49-EF08-9FC2-CAB3DAD48F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6" name="Line 11">
              <a:extLst>
                <a:ext uri="{FF2B5EF4-FFF2-40B4-BE49-F238E27FC236}">
                  <a16:creationId xmlns:a16="http://schemas.microsoft.com/office/drawing/2014/main" id="{A70E26D0-23C0-5833-8E6F-94CE1B689B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12">
                <a:extLst>
                  <a:ext uri="{FF2B5EF4-FFF2-40B4-BE49-F238E27FC236}">
                    <a16:creationId xmlns:a16="http://schemas.microsoft.com/office/drawing/2014/main" id="{4DE1911D-AAE7-FA9C-1E9A-11B3DEC690E7}"/>
                  </a:ext>
                </a:extLst>
              </p:cNvPr>
              <p:cNvSpPr txBox="1"/>
              <p:nvPr/>
            </p:nvSpPr>
            <p:spPr>
              <a:xfrm>
                <a:off x="5100892" y="4267200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87" name="TextBox 12">
                <a:extLst>
                  <a:ext uri="{FF2B5EF4-FFF2-40B4-BE49-F238E27FC236}">
                    <a16:creationId xmlns:a16="http://schemas.microsoft.com/office/drawing/2014/main" id="{4DE1911D-AAE7-FA9C-1E9A-11B3DEC69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892" y="4267200"/>
                <a:ext cx="654090" cy="358368"/>
              </a:xfrm>
              <a:prstGeom prst="rect">
                <a:avLst/>
              </a:prstGeom>
              <a:blipFill>
                <a:blip r:embed="rId23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12">
                <a:extLst>
                  <a:ext uri="{FF2B5EF4-FFF2-40B4-BE49-F238E27FC236}">
                    <a16:creationId xmlns:a16="http://schemas.microsoft.com/office/drawing/2014/main" id="{8D9BE6F2-0DD8-5C27-B33E-EDABC26BC2AC}"/>
                  </a:ext>
                </a:extLst>
              </p:cNvPr>
              <p:cNvSpPr txBox="1"/>
              <p:nvPr/>
            </p:nvSpPr>
            <p:spPr>
              <a:xfrm>
                <a:off x="7651710" y="4267200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88" name="TextBox 12">
                <a:extLst>
                  <a:ext uri="{FF2B5EF4-FFF2-40B4-BE49-F238E27FC236}">
                    <a16:creationId xmlns:a16="http://schemas.microsoft.com/office/drawing/2014/main" id="{8D9BE6F2-0DD8-5C27-B33E-EDABC26BC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710" y="4267200"/>
                <a:ext cx="654090" cy="358368"/>
              </a:xfrm>
              <a:prstGeom prst="rect">
                <a:avLst/>
              </a:prstGeom>
              <a:blipFill>
                <a:blip r:embed="rId24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12">
                <a:extLst>
                  <a:ext uri="{FF2B5EF4-FFF2-40B4-BE49-F238E27FC236}">
                    <a16:creationId xmlns:a16="http://schemas.microsoft.com/office/drawing/2014/main" id="{F9573651-B55F-A69D-07F5-8A8C065CEB67}"/>
                  </a:ext>
                </a:extLst>
              </p:cNvPr>
              <p:cNvSpPr txBox="1"/>
              <p:nvPr/>
            </p:nvSpPr>
            <p:spPr>
              <a:xfrm>
                <a:off x="5348225" y="58903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89" name="TextBox 12">
                <a:extLst>
                  <a:ext uri="{FF2B5EF4-FFF2-40B4-BE49-F238E27FC236}">
                    <a16:creationId xmlns:a16="http://schemas.microsoft.com/office/drawing/2014/main" id="{F9573651-B55F-A69D-07F5-8A8C065CEB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225" y="5890334"/>
                <a:ext cx="391646" cy="338554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Box 12">
                <a:extLst>
                  <a:ext uri="{FF2B5EF4-FFF2-40B4-BE49-F238E27FC236}">
                    <a16:creationId xmlns:a16="http://schemas.microsoft.com/office/drawing/2014/main" id="{7056436B-03F4-1086-CEE7-F8440B0C3D20}"/>
                  </a:ext>
                </a:extLst>
              </p:cNvPr>
              <p:cNvSpPr txBox="1"/>
              <p:nvPr/>
            </p:nvSpPr>
            <p:spPr>
              <a:xfrm>
                <a:off x="7651710" y="5890334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90" name="TextBox 12">
                <a:extLst>
                  <a:ext uri="{FF2B5EF4-FFF2-40B4-BE49-F238E27FC236}">
                    <a16:creationId xmlns:a16="http://schemas.microsoft.com/office/drawing/2014/main" id="{7056436B-03F4-1086-CEE7-F8440B0C3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710" y="5890334"/>
                <a:ext cx="391646" cy="338554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12">
                <a:extLst>
                  <a:ext uri="{FF2B5EF4-FFF2-40B4-BE49-F238E27FC236}">
                    <a16:creationId xmlns:a16="http://schemas.microsoft.com/office/drawing/2014/main" id="{1BDEB440-2FE8-C513-0260-F6DC046D4E15}"/>
                  </a:ext>
                </a:extLst>
              </p:cNvPr>
              <p:cNvSpPr txBox="1"/>
              <p:nvPr/>
            </p:nvSpPr>
            <p:spPr>
              <a:xfrm>
                <a:off x="7651710" y="4917142"/>
                <a:ext cx="348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91" name="TextBox 12">
                <a:extLst>
                  <a:ext uri="{FF2B5EF4-FFF2-40B4-BE49-F238E27FC236}">
                    <a16:creationId xmlns:a16="http://schemas.microsoft.com/office/drawing/2014/main" id="{1BDEB440-2FE8-C513-0260-F6DC046D4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710" y="4917142"/>
                <a:ext cx="348878" cy="338554"/>
              </a:xfrm>
              <a:prstGeom prst="rect">
                <a:avLst/>
              </a:prstGeom>
              <a:blipFill>
                <a:blip r:embed="rId27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Box 12">
                <a:extLst>
                  <a:ext uri="{FF2B5EF4-FFF2-40B4-BE49-F238E27FC236}">
                    <a16:creationId xmlns:a16="http://schemas.microsoft.com/office/drawing/2014/main" id="{3116CA87-746C-B0A3-EBC7-76D6EB7D0580}"/>
                  </a:ext>
                </a:extLst>
              </p:cNvPr>
              <p:cNvSpPr txBox="1"/>
              <p:nvPr/>
            </p:nvSpPr>
            <p:spPr>
              <a:xfrm>
                <a:off x="6172200" y="4672488"/>
                <a:ext cx="4657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92" name="TextBox 12">
                <a:extLst>
                  <a:ext uri="{FF2B5EF4-FFF2-40B4-BE49-F238E27FC236}">
                    <a16:creationId xmlns:a16="http://schemas.microsoft.com/office/drawing/2014/main" id="{3116CA87-746C-B0A3-EBC7-76D6EB7D0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4672488"/>
                <a:ext cx="465769" cy="338554"/>
              </a:xfrm>
              <a:prstGeom prst="rect">
                <a:avLst/>
              </a:prstGeom>
              <a:blipFill>
                <a:blip r:embed="rId28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Box 12">
                <a:extLst>
                  <a:ext uri="{FF2B5EF4-FFF2-40B4-BE49-F238E27FC236}">
                    <a16:creationId xmlns:a16="http://schemas.microsoft.com/office/drawing/2014/main" id="{7613816C-CBEA-D9FF-EFD1-F435BA952E5F}"/>
                  </a:ext>
                </a:extLst>
              </p:cNvPr>
              <p:cNvSpPr txBox="1"/>
              <p:nvPr/>
            </p:nvSpPr>
            <p:spPr>
              <a:xfrm>
                <a:off x="6172200" y="5357884"/>
                <a:ext cx="4705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93" name="TextBox 12">
                <a:extLst>
                  <a:ext uri="{FF2B5EF4-FFF2-40B4-BE49-F238E27FC236}">
                    <a16:creationId xmlns:a16="http://schemas.microsoft.com/office/drawing/2014/main" id="{7613816C-CBEA-D9FF-EFD1-F435BA952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5357884"/>
                <a:ext cx="470513" cy="338554"/>
              </a:xfrm>
              <a:prstGeom prst="rect">
                <a:avLst/>
              </a:prstGeom>
              <a:blipFill>
                <a:blip r:embed="rId29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810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0643A-2F1F-0DF7-92B6-CDFF13691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648B1C-72AF-72E4-F413-5867AE15D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57728B-2DB3-68D8-C261-FC47C5CBF0B3}"/>
              </a:ext>
            </a:extLst>
          </p:cNvPr>
          <p:cNvSpPr txBox="1"/>
          <p:nvPr/>
        </p:nvSpPr>
        <p:spPr>
          <a:xfrm>
            <a:off x="838200" y="1676400"/>
            <a:ext cx="7467600" cy="11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1638" indent="-40163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Consolas" panose="020B0609020204030204" pitchFamily="49" charset="0"/>
              </a:rPr>
              <a:t>A new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solution to the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MiniBooNE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low-energy excess </a:t>
            </a:r>
            <a:r>
              <a:rPr lang="en-US" sz="1600" dirty="0">
                <a:latin typeface="Consolas" panose="020B0609020204030204" pitchFamily="49" charset="0"/>
              </a:rPr>
              <a:t>has been proposed, which also </a:t>
            </a:r>
            <a:r>
              <a:rPr lang="en-US" sz="1600" dirty="0">
                <a:solidFill>
                  <a:srgbClr val="3D3DFF"/>
                </a:solidFill>
                <a:latin typeface="Consolas" panose="020B0609020204030204" pitchFamily="49" charset="0"/>
              </a:rPr>
              <a:t>accommodates </a:t>
            </a:r>
            <a:r>
              <a:rPr lang="en-US" sz="1600" dirty="0" err="1">
                <a:solidFill>
                  <a:srgbClr val="3D3DFF"/>
                </a:solidFill>
                <a:latin typeface="Consolas" panose="020B0609020204030204" pitchFamily="49" charset="0"/>
              </a:rPr>
              <a:t>MicroBooNE’s</a:t>
            </a:r>
            <a:r>
              <a:rPr lang="en-US" sz="1600" dirty="0">
                <a:solidFill>
                  <a:srgbClr val="3D3DFF"/>
                </a:solidFill>
                <a:latin typeface="Consolas" panose="020B0609020204030204" pitchFamily="49" charset="0"/>
              </a:rPr>
              <a:t> mild excess of photon-like events</a:t>
            </a:r>
            <a:r>
              <a:rPr lang="en-US" sz="1600" dirty="0">
                <a:latin typeface="Consolas" panose="020B0609020204030204" pitchFamily="49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F194B-861E-AC63-62EE-59FDC9186364}"/>
              </a:ext>
            </a:extLst>
          </p:cNvPr>
          <p:cNvSpPr txBox="1"/>
          <p:nvPr/>
        </p:nvSpPr>
        <p:spPr>
          <a:xfrm>
            <a:off x="7086600" y="5939135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Thank you!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405F36B-6843-2842-2A7D-F751C3698A88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648304" y="3123631"/>
            <a:ext cx="916956" cy="0"/>
            <a:chOff x="1392" y="1488"/>
            <a:chExt cx="1584" cy="0"/>
          </a:xfrm>
        </p:grpSpPr>
        <p:sp>
          <p:nvSpPr>
            <p:cNvPr id="7" name="Line 10">
              <a:extLst>
                <a:ext uri="{FF2B5EF4-FFF2-40B4-BE49-F238E27FC236}">
                  <a16:creationId xmlns:a16="http://schemas.microsoft.com/office/drawing/2014/main" id="{63D355C9-27D9-3494-79F8-25782C4427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" name="Line 11">
              <a:extLst>
                <a:ext uri="{FF2B5EF4-FFF2-40B4-BE49-F238E27FC236}">
                  <a16:creationId xmlns:a16="http://schemas.microsoft.com/office/drawing/2014/main" id="{A759E5E0-5BD3-5DAB-0AAC-1284BE2C7D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5C9A70E-6DD5-F2BB-77E7-B70EC7C5AF39}"/>
              </a:ext>
            </a:extLst>
          </p:cNvPr>
          <p:cNvGrpSpPr>
            <a:grpSpLocks/>
          </p:cNvGrpSpPr>
          <p:nvPr/>
        </p:nvGrpSpPr>
        <p:grpSpPr bwMode="auto">
          <a:xfrm>
            <a:off x="4565260" y="3123631"/>
            <a:ext cx="916956" cy="45719"/>
            <a:chOff x="1392" y="1488"/>
            <a:chExt cx="1584" cy="0"/>
          </a:xfrm>
        </p:grpSpPr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2DC02AB3-A16C-8E53-C1E0-8A76F8CBCC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00639251-8D48-3424-7B0A-4EF95C14D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2" name="Freeform 82">
            <a:extLst>
              <a:ext uri="{FF2B5EF4-FFF2-40B4-BE49-F238E27FC236}">
                <a16:creationId xmlns:a16="http://schemas.microsoft.com/office/drawing/2014/main" id="{CA53D15E-7145-2F18-432B-A3860CCEEEDB}"/>
              </a:ext>
            </a:extLst>
          </p:cNvPr>
          <p:cNvSpPr>
            <a:spLocks/>
          </p:cNvSpPr>
          <p:nvPr/>
        </p:nvSpPr>
        <p:spPr bwMode="auto">
          <a:xfrm rot="5400000">
            <a:off x="4209893" y="3419700"/>
            <a:ext cx="63785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13" name="Freeform 82">
            <a:extLst>
              <a:ext uri="{FF2B5EF4-FFF2-40B4-BE49-F238E27FC236}">
                <a16:creationId xmlns:a16="http://schemas.microsoft.com/office/drawing/2014/main" id="{3008B3E5-76E4-5A0F-AC47-7916CC3E58E4}"/>
              </a:ext>
            </a:extLst>
          </p:cNvPr>
          <p:cNvSpPr>
            <a:spLocks/>
          </p:cNvSpPr>
          <p:nvPr/>
        </p:nvSpPr>
        <p:spPr bwMode="auto">
          <a:xfrm flipV="1">
            <a:off x="4527904" y="3755297"/>
            <a:ext cx="881434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7B04654-6E65-0D7E-9B7D-8220C6B90741}"/>
              </a:ext>
            </a:extLst>
          </p:cNvPr>
          <p:cNvCxnSpPr>
            <a:cxnSpLocks/>
          </p:cNvCxnSpPr>
          <p:nvPr/>
        </p:nvCxnSpPr>
        <p:spPr>
          <a:xfrm flipV="1">
            <a:off x="4527904" y="3755297"/>
            <a:ext cx="0" cy="78294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ECDC89-1DA6-3E2D-8411-BC47EE08C5F7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632891" y="4538246"/>
            <a:ext cx="916956" cy="0"/>
            <a:chOff x="1392" y="1488"/>
            <a:chExt cx="1584" cy="0"/>
          </a:xfrm>
        </p:grpSpPr>
        <p:sp>
          <p:nvSpPr>
            <p:cNvPr id="16" name="Line 10">
              <a:extLst>
                <a:ext uri="{FF2B5EF4-FFF2-40B4-BE49-F238E27FC236}">
                  <a16:creationId xmlns:a16="http://schemas.microsoft.com/office/drawing/2014/main" id="{3ED59B34-C96B-F41A-64BA-4FA449AB15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Line 11">
              <a:extLst>
                <a:ext uri="{FF2B5EF4-FFF2-40B4-BE49-F238E27FC236}">
                  <a16:creationId xmlns:a16="http://schemas.microsoft.com/office/drawing/2014/main" id="{5138F8AB-8679-5AFF-4315-A73ACBEA62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9975717-2DD9-A8F6-5B01-1636E60C97A2}"/>
              </a:ext>
            </a:extLst>
          </p:cNvPr>
          <p:cNvGrpSpPr>
            <a:grpSpLocks/>
          </p:cNvGrpSpPr>
          <p:nvPr/>
        </p:nvGrpSpPr>
        <p:grpSpPr bwMode="auto">
          <a:xfrm>
            <a:off x="4549847" y="4538246"/>
            <a:ext cx="916956" cy="45719"/>
            <a:chOff x="1392" y="1488"/>
            <a:chExt cx="1584" cy="0"/>
          </a:xfrm>
        </p:grpSpPr>
        <p:sp>
          <p:nvSpPr>
            <p:cNvPr id="19" name="Line 10">
              <a:extLst>
                <a:ext uri="{FF2B5EF4-FFF2-40B4-BE49-F238E27FC236}">
                  <a16:creationId xmlns:a16="http://schemas.microsoft.com/office/drawing/2014/main" id="{0BB0829E-64D7-ED77-AB25-6A1F79DA99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Line 11">
              <a:extLst>
                <a:ext uri="{FF2B5EF4-FFF2-40B4-BE49-F238E27FC236}">
                  <a16:creationId xmlns:a16="http://schemas.microsoft.com/office/drawing/2014/main" id="{9BB5195B-04CE-9B6A-5D05-0609ADC22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CADC0570-7D3A-3997-DC6D-43B1FEF2FCCA}"/>
                  </a:ext>
                </a:extLst>
              </p:cNvPr>
              <p:cNvSpPr txBox="1"/>
              <p:nvPr/>
            </p:nvSpPr>
            <p:spPr>
              <a:xfrm>
                <a:off x="2971800" y="2915112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CADC0570-7D3A-3997-DC6D-43B1FEF2F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2915112"/>
                <a:ext cx="654090" cy="358368"/>
              </a:xfrm>
              <a:prstGeom prst="rect">
                <a:avLst/>
              </a:prstGeom>
              <a:blipFill>
                <a:blip r:embed="rId2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12">
                <a:extLst>
                  <a:ext uri="{FF2B5EF4-FFF2-40B4-BE49-F238E27FC236}">
                    <a16:creationId xmlns:a16="http://schemas.microsoft.com/office/drawing/2014/main" id="{535D2C7C-E8C4-152A-FCEB-33B72B619919}"/>
                  </a:ext>
                </a:extLst>
              </p:cNvPr>
              <p:cNvSpPr txBox="1"/>
              <p:nvPr/>
            </p:nvSpPr>
            <p:spPr>
              <a:xfrm>
                <a:off x="5522618" y="2915112"/>
                <a:ext cx="654090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2" name="TextBox 12">
                <a:extLst>
                  <a:ext uri="{FF2B5EF4-FFF2-40B4-BE49-F238E27FC236}">
                    <a16:creationId xmlns:a16="http://schemas.microsoft.com/office/drawing/2014/main" id="{535D2C7C-E8C4-152A-FCEB-33B72B619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2618" y="2915112"/>
                <a:ext cx="654090" cy="358368"/>
              </a:xfrm>
              <a:prstGeom prst="rect">
                <a:avLst/>
              </a:prstGeom>
              <a:blipFill>
                <a:blip r:embed="rId3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12">
                <a:extLst>
                  <a:ext uri="{FF2B5EF4-FFF2-40B4-BE49-F238E27FC236}">
                    <a16:creationId xmlns:a16="http://schemas.microsoft.com/office/drawing/2014/main" id="{95E44BB1-A689-12F8-B098-37760BCF5B21}"/>
                  </a:ext>
                </a:extLst>
              </p:cNvPr>
              <p:cNvSpPr txBox="1"/>
              <p:nvPr/>
            </p:nvSpPr>
            <p:spPr>
              <a:xfrm>
                <a:off x="3219133" y="4538246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3" name="TextBox 12">
                <a:extLst>
                  <a:ext uri="{FF2B5EF4-FFF2-40B4-BE49-F238E27FC236}">
                    <a16:creationId xmlns:a16="http://schemas.microsoft.com/office/drawing/2014/main" id="{95E44BB1-A689-12F8-B098-37760BCF5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9133" y="4538246"/>
                <a:ext cx="391646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12">
                <a:extLst>
                  <a:ext uri="{FF2B5EF4-FFF2-40B4-BE49-F238E27FC236}">
                    <a16:creationId xmlns:a16="http://schemas.microsoft.com/office/drawing/2014/main" id="{C229C453-A03D-1219-39A5-52382EF9DD5E}"/>
                  </a:ext>
                </a:extLst>
              </p:cNvPr>
              <p:cNvSpPr txBox="1"/>
              <p:nvPr/>
            </p:nvSpPr>
            <p:spPr>
              <a:xfrm>
                <a:off x="5522618" y="4538246"/>
                <a:ext cx="391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4" name="TextBox 12">
                <a:extLst>
                  <a:ext uri="{FF2B5EF4-FFF2-40B4-BE49-F238E27FC236}">
                    <a16:creationId xmlns:a16="http://schemas.microsoft.com/office/drawing/2014/main" id="{C229C453-A03D-1219-39A5-52382EF9D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2618" y="4538246"/>
                <a:ext cx="391646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12">
                <a:extLst>
                  <a:ext uri="{FF2B5EF4-FFF2-40B4-BE49-F238E27FC236}">
                    <a16:creationId xmlns:a16="http://schemas.microsoft.com/office/drawing/2014/main" id="{5BC1D400-70DE-C270-027F-083AB8934DBF}"/>
                  </a:ext>
                </a:extLst>
              </p:cNvPr>
              <p:cNvSpPr txBox="1"/>
              <p:nvPr/>
            </p:nvSpPr>
            <p:spPr>
              <a:xfrm>
                <a:off x="5522618" y="3565054"/>
                <a:ext cx="3488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5" name="TextBox 12">
                <a:extLst>
                  <a:ext uri="{FF2B5EF4-FFF2-40B4-BE49-F238E27FC236}">
                    <a16:creationId xmlns:a16="http://schemas.microsoft.com/office/drawing/2014/main" id="{5BC1D400-70DE-C270-027F-083AB8934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2618" y="3565054"/>
                <a:ext cx="348878" cy="338554"/>
              </a:xfrm>
              <a:prstGeom prst="rect">
                <a:avLst/>
              </a:prstGeom>
              <a:blipFill>
                <a:blip r:embed="rId6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12">
                <a:extLst>
                  <a:ext uri="{FF2B5EF4-FFF2-40B4-BE49-F238E27FC236}">
                    <a16:creationId xmlns:a16="http://schemas.microsoft.com/office/drawing/2014/main" id="{35ACBE5B-29FD-BE41-46A3-1106747C1105}"/>
                  </a:ext>
                </a:extLst>
              </p:cNvPr>
              <p:cNvSpPr txBox="1"/>
              <p:nvPr/>
            </p:nvSpPr>
            <p:spPr>
              <a:xfrm>
                <a:off x="4133049" y="3320400"/>
                <a:ext cx="4106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6" name="TextBox 12">
                <a:extLst>
                  <a:ext uri="{FF2B5EF4-FFF2-40B4-BE49-F238E27FC236}">
                    <a16:creationId xmlns:a16="http://schemas.microsoft.com/office/drawing/2014/main" id="{35ACBE5B-29FD-BE41-46A3-1106747C1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3049" y="3320400"/>
                <a:ext cx="410690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12">
                <a:extLst>
                  <a:ext uri="{FF2B5EF4-FFF2-40B4-BE49-F238E27FC236}">
                    <a16:creationId xmlns:a16="http://schemas.microsoft.com/office/drawing/2014/main" id="{CAFC5DEF-3A8A-6E78-2345-8F9BCC2B226F}"/>
                  </a:ext>
                </a:extLst>
              </p:cNvPr>
              <p:cNvSpPr txBox="1"/>
              <p:nvPr/>
            </p:nvSpPr>
            <p:spPr>
              <a:xfrm>
                <a:off x="4154762" y="4005797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7" name="TextBox 12">
                <a:extLst>
                  <a:ext uri="{FF2B5EF4-FFF2-40B4-BE49-F238E27FC236}">
                    <a16:creationId xmlns:a16="http://schemas.microsoft.com/office/drawing/2014/main" id="{CAFC5DEF-3A8A-6E78-2345-8F9BCC2B2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762" y="4005797"/>
                <a:ext cx="379848" cy="338554"/>
              </a:xfrm>
              <a:prstGeom prst="rect">
                <a:avLst/>
              </a:prstGeom>
              <a:blipFill>
                <a:blip r:embed="rId8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B4F00E8F-2CD4-C6A5-BA95-E9F597BE9B3A}"/>
              </a:ext>
            </a:extLst>
          </p:cNvPr>
          <p:cNvSpPr txBox="1"/>
          <p:nvPr/>
        </p:nvSpPr>
        <p:spPr>
          <a:xfrm>
            <a:off x="838200" y="4847365"/>
            <a:ext cx="7467600" cy="11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1638" indent="-40163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Consolas" panose="020B0609020204030204" pitchFamily="49" charset="0"/>
              </a:rPr>
              <a:t>We hope that the excess will be further confirmed by other experiments (e.g., CCM, ICARUS, SBND), potentially opening the gate to new physics. </a:t>
            </a:r>
          </a:p>
        </p:txBody>
      </p:sp>
    </p:spTree>
    <p:extLst>
      <p:ext uri="{BB962C8B-B14F-4D97-AF65-F5344CB8AC3E}">
        <p14:creationId xmlns:p14="http://schemas.microsoft.com/office/powerpoint/2010/main" val="307671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C3060-4D19-DADB-D828-17F924C53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MiniBooNE</a:t>
            </a:r>
            <a:r>
              <a:rPr lang="en-US" dirty="0"/>
              <a:t> Low-Energy Excess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AE229A-86DB-AC1E-63A3-326D761F0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3DD005-51F8-106C-6898-CEE2F39B1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534" y="2179774"/>
            <a:ext cx="6660931" cy="6396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64F256-E634-7D75-7EBF-652C6E464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534" y="3160130"/>
            <a:ext cx="6660931" cy="2428847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FF2BBE2E-C670-7D10-5A66-2CA1C4DB2714}"/>
              </a:ext>
            </a:extLst>
          </p:cNvPr>
          <p:cNvSpPr txBox="1"/>
          <p:nvPr/>
        </p:nvSpPr>
        <p:spPr>
          <a:xfrm>
            <a:off x="1162286" y="5666601"/>
            <a:ext cx="4322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MiniBooNE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Collaboration, arXiv: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2006.16883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See also 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MiniBooNE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Collaboration: arXiv:0812.2243; 1805.12028]</a:t>
            </a:r>
          </a:p>
        </p:txBody>
      </p:sp>
    </p:spTree>
    <p:extLst>
      <p:ext uri="{BB962C8B-B14F-4D97-AF65-F5344CB8AC3E}">
        <p14:creationId xmlns:p14="http://schemas.microsoft.com/office/powerpoint/2010/main" val="1952246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828987D-C611-4E8E-B88E-DBD2CB637DBE}"/>
              </a:ext>
            </a:extLst>
          </p:cNvPr>
          <p:cNvSpPr txBox="1"/>
          <p:nvPr/>
        </p:nvSpPr>
        <p:spPr>
          <a:xfrm>
            <a:off x="2918341" y="2895600"/>
            <a:ext cx="3307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solidFill>
                  <a:srgbClr val="1212FF"/>
                </a:solidFill>
                <a:latin typeface="+mj-lt"/>
              </a:rPr>
              <a:t>Bonus Slides</a:t>
            </a:r>
          </a:p>
        </p:txBody>
      </p:sp>
    </p:spTree>
    <p:extLst>
      <p:ext uri="{BB962C8B-B14F-4D97-AF65-F5344CB8AC3E}">
        <p14:creationId xmlns:p14="http://schemas.microsoft.com/office/powerpoint/2010/main" val="2206650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EF475-D782-0766-C14C-FF64A5CAE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Tests at Different Experiments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16A64B-1796-563A-3005-4EC85D2DD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0D0C72-2173-12C7-719D-944CDEB1D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1" y="1905000"/>
            <a:ext cx="3655096" cy="18671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1B33D4-CFEE-C501-FEF6-26BE6C76E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905000"/>
            <a:ext cx="4634713" cy="364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02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D957-3B73-27A0-15DF-BFE349262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C27A09-536F-DD40-EEA0-A51AB141E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783434-CE53-FD10-423B-34772D5F4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1752600"/>
            <a:ext cx="4953000" cy="45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00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FF5D9-BDBF-5C79-8DB9-65885999A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between Visible Energy and Angle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1DD2FD-DA05-8779-DB1A-C6111859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9CCC49-C9B0-48C5-61B4-1B0E349AD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74662"/>
            <a:ext cx="3924300" cy="3124200"/>
          </a:xfrm>
          <a:prstGeom prst="rect">
            <a:avLst/>
          </a:prstGeom>
        </p:spPr>
      </p:pic>
      <p:sp>
        <p:nvSpPr>
          <p:cNvPr id="16" name="TextBox 4">
            <a:extLst>
              <a:ext uri="{FF2B5EF4-FFF2-40B4-BE49-F238E27FC236}">
                <a16:creationId xmlns:a16="http://schemas.microsoft.com/office/drawing/2014/main" id="{CAA9A224-70D0-2742-B149-DDAF323CFCBC}"/>
              </a:ext>
            </a:extLst>
          </p:cNvPr>
          <p:cNvSpPr txBox="1"/>
          <p:nvPr/>
        </p:nvSpPr>
        <p:spPr>
          <a:xfrm>
            <a:off x="304800" y="5438001"/>
            <a:ext cx="3028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MiniBooNE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Collaboration, arXiv: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2006.16883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id="{2EF9F3CE-B435-0329-5D38-DC330BA3AAD1}"/>
              </a:ext>
            </a:extLst>
          </p:cNvPr>
          <p:cNvSpPr txBox="1"/>
          <p:nvPr/>
        </p:nvSpPr>
        <p:spPr>
          <a:xfrm>
            <a:off x="5045138" y="5438001"/>
            <a:ext cx="3794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[Dutta, Karthikeyan, </a:t>
            </a:r>
            <a:r>
              <a:rPr lang="en-US" sz="1200" b="1" dirty="0">
                <a:solidFill>
                  <a:srgbClr val="E98517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Thompson, Van de Water, arXiv: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2504.08071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58BEAA-760B-7671-89E1-34FF3CFCC020}"/>
              </a:ext>
            </a:extLst>
          </p:cNvPr>
          <p:cNvSpPr txBox="1"/>
          <p:nvPr/>
        </p:nvSpPr>
        <p:spPr>
          <a:xfrm>
            <a:off x="787025" y="1896969"/>
            <a:ext cx="2959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[</a:t>
            </a:r>
            <a:r>
              <a:rPr lang="en-US" sz="1600" dirty="0" err="1">
                <a:latin typeface="+mj-lt"/>
              </a:rPr>
              <a:t>MiniBooNE</a:t>
            </a:r>
            <a:r>
              <a:rPr lang="en-US" sz="1600" dirty="0">
                <a:latin typeface="+mj-lt"/>
              </a:rPr>
              <a:t> neutrino mode data]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6D0B466-EBCE-D51A-DC45-F2644969B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966817"/>
            <a:ext cx="3496301" cy="1930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A9F8F65-73B0-4A08-27D2-50038EE72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900" y="2280105"/>
            <a:ext cx="3924300" cy="309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6727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4560E-FD2A-3FC3-91F3-820D293A2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Scattering Cross Sections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834CF8-5818-3251-DAB5-32A57CBE8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DF55C7-1F81-0907-B1BC-17EC13625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073" y="1828800"/>
            <a:ext cx="560985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8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1CF91-112B-D94F-F8C9-4A6BDC31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MiniBooNE</a:t>
            </a:r>
            <a:r>
              <a:rPr lang="en-US" dirty="0"/>
              <a:t> Low-Energy Excess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5A18F7-78A1-699C-05E8-084E8938A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9AE8EE-89E7-2B34-F900-9CDF180E4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38" y="2667000"/>
            <a:ext cx="4109262" cy="270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36A6EF-F853-7511-98CE-7A88FA229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667000"/>
            <a:ext cx="4178802" cy="27067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8828DC-C6B1-408E-22FD-A282573EDA2E}"/>
              </a:ext>
            </a:extLst>
          </p:cNvPr>
          <p:cNvSpPr txBox="1"/>
          <p:nvPr/>
        </p:nvSpPr>
        <p:spPr>
          <a:xfrm>
            <a:off x="3092075" y="5373725"/>
            <a:ext cx="2959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[</a:t>
            </a:r>
            <a:r>
              <a:rPr lang="en-US" sz="1600" dirty="0" err="1">
                <a:latin typeface="+mj-lt"/>
              </a:rPr>
              <a:t>MiniBooNE</a:t>
            </a:r>
            <a:r>
              <a:rPr lang="en-US" sz="1600" dirty="0">
                <a:latin typeface="+mj-lt"/>
              </a:rPr>
              <a:t> neutrino mode data]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49E7ACC8-CA79-0C16-B83A-F563F925CCDC}"/>
              </a:ext>
            </a:extLst>
          </p:cNvPr>
          <p:cNvSpPr txBox="1"/>
          <p:nvPr/>
        </p:nvSpPr>
        <p:spPr>
          <a:xfrm>
            <a:off x="5810550" y="5678525"/>
            <a:ext cx="3028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MiniBooNE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Collaboration, arXiv: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2006.16883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9AF6560-A931-D4BA-4505-CD1EB1C87A8C}"/>
              </a:ext>
            </a:extLst>
          </p:cNvPr>
          <p:cNvGrpSpPr/>
          <p:nvPr/>
        </p:nvGrpSpPr>
        <p:grpSpPr>
          <a:xfrm>
            <a:off x="979680" y="1838980"/>
            <a:ext cx="3516120" cy="2504420"/>
            <a:chOff x="979680" y="1838980"/>
            <a:chExt cx="3516120" cy="250442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25F62AE-9061-1B29-EB0C-CE1088C5CF60}"/>
                </a:ext>
              </a:extLst>
            </p:cNvPr>
            <p:cNvSpPr txBox="1"/>
            <p:nvPr/>
          </p:nvSpPr>
          <p:spPr>
            <a:xfrm>
              <a:off x="1524000" y="1838980"/>
              <a:ext cx="2971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The excess events populate in the </a:t>
              </a:r>
              <a:r>
                <a:rPr lang="en-US" sz="1600" b="1" dirty="0">
                  <a:solidFill>
                    <a:srgbClr val="FF0000"/>
                  </a:solidFill>
                  <a:latin typeface="+mj-lt"/>
                </a:rPr>
                <a:t>lower energy regime</a:t>
              </a:r>
              <a:r>
                <a:rPr lang="en-US" sz="1600" dirty="0">
                  <a:latin typeface="+mj-lt"/>
                </a:rPr>
                <a:t>.</a:t>
              </a: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8E3169D-5D01-F79B-0437-D3A831837316}"/>
                    </a:ext>
                  </a:extLst>
                </p14:cNvPr>
                <p14:cNvContentPartPr/>
                <p14:nvPr/>
              </p14:nvContentPartPr>
              <p14:xfrm>
                <a:off x="979680" y="3233880"/>
                <a:ext cx="1001520" cy="11095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8E3169D-5D01-F79B-0437-D3A83183731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08040" y="3089880"/>
                  <a:ext cx="1145160" cy="1397160"/>
                </a:xfrm>
                <a:prstGeom prst="rect">
                  <a:avLst/>
                </a:prstGeom>
              </p:spPr>
            </p:pic>
          </mc:Fallback>
        </mc:AlternateContent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58583A7-9743-236A-BD81-E539CD9E3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136412">
              <a:off x="1341498" y="2653632"/>
              <a:ext cx="1446195" cy="406743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1F19C53-08D2-3493-EBCF-065F337C2798}"/>
              </a:ext>
            </a:extLst>
          </p:cNvPr>
          <p:cNvGrpSpPr/>
          <p:nvPr/>
        </p:nvGrpSpPr>
        <p:grpSpPr>
          <a:xfrm>
            <a:off x="5410200" y="1844423"/>
            <a:ext cx="3304440" cy="3114483"/>
            <a:chOff x="5410200" y="1844423"/>
            <a:chExt cx="3304440" cy="3114483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9AF3C33-EB2A-496A-4690-ED737576BBCB}"/>
                    </a:ext>
                  </a:extLst>
                </p14:cNvPr>
                <p14:cNvContentPartPr/>
                <p14:nvPr/>
              </p14:nvContentPartPr>
              <p14:xfrm>
                <a:off x="5747520" y="2972066"/>
                <a:ext cx="2967120" cy="1986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9AF3C33-EB2A-496A-4690-ED737576BBC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93880" y="2864066"/>
                  <a:ext cx="3074760" cy="220248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EE3488F-F45B-3197-936E-2E3E1B105F17}"/>
                </a:ext>
              </a:extLst>
            </p:cNvPr>
            <p:cNvSpPr txBox="1"/>
            <p:nvPr/>
          </p:nvSpPr>
          <p:spPr>
            <a:xfrm>
              <a:off x="5410200" y="1844423"/>
              <a:ext cx="3276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The excess events spread across both </a:t>
              </a:r>
              <a:r>
                <a:rPr lang="en-US" sz="1600" b="1" dirty="0">
                  <a:solidFill>
                    <a:srgbClr val="FF0000"/>
                  </a:solidFill>
                  <a:latin typeface="+mj-lt"/>
                </a:rPr>
                <a:t>on- and off-axis regions</a:t>
              </a:r>
              <a:r>
                <a:rPr lang="en-US" sz="1600" dirty="0">
                  <a:latin typeface="+mj-lt"/>
                </a:rPr>
                <a:t>.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B57C9CF-AB4A-2804-E50E-202EE06715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564318">
              <a:off x="6917377" y="2859325"/>
              <a:ext cx="1446195" cy="4067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857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63189-F193-79DC-D947-51260044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Excess Events in the Dump-Mode Measurement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6156B7-D484-4F33-28EC-DE3B79EF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63FF5C-5B1F-0EA3-CC89-E605D8AF0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05000"/>
            <a:ext cx="7467600" cy="453742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874930FE-59DB-386A-A0CC-EA8700DF461A}"/>
              </a:ext>
            </a:extLst>
          </p:cNvPr>
          <p:cNvSpPr txBox="1"/>
          <p:nvPr/>
        </p:nvSpPr>
        <p:spPr>
          <a:xfrm>
            <a:off x="838200" y="5334000"/>
            <a:ext cx="33011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MiniBooNE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-DM Collaboration, arXiv:1807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.06137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844450-ABDF-72BA-38FA-A3464EA8E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583144"/>
            <a:ext cx="7467600" cy="2750856"/>
          </a:xfrm>
          <a:prstGeom prst="rect">
            <a:avLst/>
          </a:prstGeom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F4354921-2DDB-EBAC-57E4-0E5F7F594D6E}"/>
              </a:ext>
            </a:extLst>
          </p:cNvPr>
          <p:cNvSpPr txBox="1"/>
          <p:nvPr/>
        </p:nvSpPr>
        <p:spPr>
          <a:xfrm>
            <a:off x="2590800" y="5772835"/>
            <a:ext cx="5715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500" dirty="0">
                <a:latin typeface="+mj-lt"/>
              </a:rPr>
              <a:t>Cf. Severe constraints on new physics explanations of the MB excess 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[Jordan, Kahn,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Kenjaic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Moschella, Spitz, arXiv:1810.07185]</a:t>
            </a:r>
          </a:p>
        </p:txBody>
      </p:sp>
    </p:spTree>
    <p:extLst>
      <p:ext uri="{BB962C8B-B14F-4D97-AF65-F5344CB8AC3E}">
        <p14:creationId xmlns:p14="http://schemas.microsoft.com/office/powerpoint/2010/main" val="139710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Earlier Explanations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47674E1-DBA3-437F-80A8-47E5B9C9D67B}"/>
              </a:ext>
            </a:extLst>
          </p:cNvPr>
          <p:cNvCxnSpPr/>
          <p:nvPr/>
        </p:nvCxnSpPr>
        <p:spPr>
          <a:xfrm>
            <a:off x="2152277" y="2312611"/>
            <a:ext cx="41148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603D26E6-944E-4EC0-B58E-6C4FFB80AF71}"/>
              </a:ext>
            </a:extLst>
          </p:cNvPr>
          <p:cNvGrpSpPr>
            <a:grpSpLocks/>
          </p:cNvGrpSpPr>
          <p:nvPr/>
        </p:nvGrpSpPr>
        <p:grpSpPr bwMode="auto">
          <a:xfrm rot="20344337" flipV="1">
            <a:off x="2726125" y="1910109"/>
            <a:ext cx="497210" cy="227107"/>
            <a:chOff x="1392" y="1488"/>
            <a:chExt cx="1584" cy="0"/>
          </a:xfrm>
        </p:grpSpPr>
        <p:sp>
          <p:nvSpPr>
            <p:cNvPr id="6" name="Line 10">
              <a:extLst>
                <a:ext uri="{FF2B5EF4-FFF2-40B4-BE49-F238E27FC236}">
                  <a16:creationId xmlns:a16="http://schemas.microsoft.com/office/drawing/2014/main" id="{A3E12DC4-DC83-4867-ACB3-4D8E5357DE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7" name="Line 11">
              <a:extLst>
                <a:ext uri="{FF2B5EF4-FFF2-40B4-BE49-F238E27FC236}">
                  <a16:creationId xmlns:a16="http://schemas.microsoft.com/office/drawing/2014/main" id="{068D80A4-C957-4DDF-8E9C-783EA09526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</p:grpSp>
      <p:grpSp>
        <p:nvGrpSpPr>
          <p:cNvPr id="8" name="Group 9">
            <a:extLst>
              <a:ext uri="{FF2B5EF4-FFF2-40B4-BE49-F238E27FC236}">
                <a16:creationId xmlns:a16="http://schemas.microsoft.com/office/drawing/2014/main" id="{732C8963-FB98-4B25-BD67-277D09C4ACCC}"/>
              </a:ext>
            </a:extLst>
          </p:cNvPr>
          <p:cNvGrpSpPr>
            <a:grpSpLocks/>
          </p:cNvGrpSpPr>
          <p:nvPr/>
        </p:nvGrpSpPr>
        <p:grpSpPr bwMode="auto">
          <a:xfrm rot="12253109" flipV="1">
            <a:off x="2464559" y="2455954"/>
            <a:ext cx="748077" cy="229388"/>
            <a:chOff x="1392" y="1488"/>
            <a:chExt cx="1584" cy="0"/>
          </a:xfrm>
        </p:grpSpPr>
        <p:sp>
          <p:nvSpPr>
            <p:cNvPr id="9" name="Line 10">
              <a:extLst>
                <a:ext uri="{FF2B5EF4-FFF2-40B4-BE49-F238E27FC236}">
                  <a16:creationId xmlns:a16="http://schemas.microsoft.com/office/drawing/2014/main" id="{DDB627CC-2314-4EB1-8464-0CCBC7A5B6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0" name="Line 11">
              <a:extLst>
                <a:ext uri="{FF2B5EF4-FFF2-40B4-BE49-F238E27FC236}">
                  <a16:creationId xmlns:a16="http://schemas.microsoft.com/office/drawing/2014/main" id="{9002EDE4-6E20-4EF7-8DFD-CC7B3FDF81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E52B44-C4C9-4E3F-9FA8-521AB206DC0C}"/>
                  </a:ext>
                </a:extLst>
              </p:cNvPr>
              <p:cNvSpPr txBox="1"/>
              <p:nvPr/>
            </p:nvSpPr>
            <p:spPr>
              <a:xfrm>
                <a:off x="2025706" y="2094062"/>
                <a:ext cx="62876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050" i="1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9E52B44-C4C9-4E3F-9FA8-521AB206DC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5706" y="2094062"/>
                <a:ext cx="628762" cy="253916"/>
              </a:xfrm>
              <a:prstGeom prst="rect">
                <a:avLst/>
              </a:prstGeom>
              <a:blipFill rotWithShape="0">
                <a:blip r:embed="rId2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66FAEAE-AFAD-417A-A9BC-5E3E6022CBED}"/>
                  </a:ext>
                </a:extLst>
              </p:cNvPr>
              <p:cNvSpPr txBox="1"/>
              <p:nvPr/>
            </p:nvSpPr>
            <p:spPr>
              <a:xfrm>
                <a:off x="3226765" y="1861389"/>
                <a:ext cx="38991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66FAEAE-AFAD-417A-A9BC-5E3E6022C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765" y="1861389"/>
                <a:ext cx="389915" cy="3000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C195D6EF-67F8-4BBC-998A-F617A43DB578}"/>
              </a:ext>
            </a:extLst>
          </p:cNvPr>
          <p:cNvSpPr/>
          <p:nvPr/>
        </p:nvSpPr>
        <p:spPr>
          <a:xfrm>
            <a:off x="400050" y="1953998"/>
            <a:ext cx="775204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FEAF8-C6A0-4ACF-9DC1-4BDABEF2BFAA}"/>
              </a:ext>
            </a:extLst>
          </p:cNvPr>
          <p:cNvSpPr txBox="1"/>
          <p:nvPr/>
        </p:nvSpPr>
        <p:spPr>
          <a:xfrm>
            <a:off x="400050" y="1976806"/>
            <a:ext cx="5373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+mj-lt"/>
              </a:rPr>
              <a:t>Target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FBF1C694-9B5E-4123-BB4A-B5B247981F64}"/>
              </a:ext>
            </a:extLst>
          </p:cNvPr>
          <p:cNvSpPr/>
          <p:nvPr/>
        </p:nvSpPr>
        <p:spPr>
          <a:xfrm>
            <a:off x="1334621" y="2592274"/>
            <a:ext cx="457200" cy="500087"/>
          </a:xfrm>
          <a:prstGeom prst="triangle">
            <a:avLst>
              <a:gd name="adj" fmla="val 4852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733C9B10-FEDE-4B42-986F-7A3F37D138DA}"/>
              </a:ext>
            </a:extLst>
          </p:cNvPr>
          <p:cNvSpPr/>
          <p:nvPr/>
        </p:nvSpPr>
        <p:spPr>
          <a:xfrm rot="10800000">
            <a:off x="1334621" y="1953998"/>
            <a:ext cx="457200" cy="452834"/>
          </a:xfrm>
          <a:prstGeom prst="triangle">
            <a:avLst>
              <a:gd name="adj" fmla="val 4852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Explosion 2 79">
            <a:extLst>
              <a:ext uri="{FF2B5EF4-FFF2-40B4-BE49-F238E27FC236}">
                <a16:creationId xmlns:a16="http://schemas.microsoft.com/office/drawing/2014/main" id="{1EAA5FC2-8919-44B6-9B5B-240BACA38FB6}"/>
              </a:ext>
            </a:extLst>
          </p:cNvPr>
          <p:cNvSpPr/>
          <p:nvPr/>
        </p:nvSpPr>
        <p:spPr>
          <a:xfrm>
            <a:off x="567573" y="2497642"/>
            <a:ext cx="126571" cy="115416"/>
          </a:xfrm>
          <a:prstGeom prst="irregularSeal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82">
            <a:extLst>
              <a:ext uri="{FF2B5EF4-FFF2-40B4-BE49-F238E27FC236}">
                <a16:creationId xmlns:a16="http://schemas.microsoft.com/office/drawing/2014/main" id="{161DD2B7-991D-44E2-AC1D-DD70AF1A4AC6}"/>
              </a:ext>
            </a:extLst>
          </p:cNvPr>
          <p:cNvSpPr/>
          <p:nvPr/>
        </p:nvSpPr>
        <p:spPr>
          <a:xfrm>
            <a:off x="662961" y="2285162"/>
            <a:ext cx="1307969" cy="255065"/>
          </a:xfrm>
          <a:custGeom>
            <a:avLst/>
            <a:gdLst>
              <a:gd name="connsiteX0" fmla="*/ 0 w 1743958"/>
              <a:gd name="connsiteY0" fmla="*/ 340086 h 340086"/>
              <a:gd name="connsiteX1" fmla="*/ 216816 w 1743958"/>
              <a:gd name="connsiteY1" fmla="*/ 217538 h 340086"/>
              <a:gd name="connsiteX2" fmla="*/ 876692 w 1743958"/>
              <a:gd name="connsiteY2" fmla="*/ 29002 h 340086"/>
              <a:gd name="connsiteX3" fmla="*/ 1743958 w 1743958"/>
              <a:gd name="connsiteY3" fmla="*/ 721 h 340086"/>
              <a:gd name="connsiteX4" fmla="*/ 1743958 w 1743958"/>
              <a:gd name="connsiteY4" fmla="*/ 721 h 34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3958" h="340086">
                <a:moveTo>
                  <a:pt x="0" y="340086"/>
                </a:moveTo>
                <a:cubicBezTo>
                  <a:pt x="35350" y="304735"/>
                  <a:pt x="70701" y="269385"/>
                  <a:pt x="216816" y="217538"/>
                </a:cubicBezTo>
                <a:cubicBezTo>
                  <a:pt x="362931" y="165691"/>
                  <a:pt x="622168" y="65138"/>
                  <a:pt x="876692" y="29002"/>
                </a:cubicBezTo>
                <a:cubicBezTo>
                  <a:pt x="1131216" y="-7134"/>
                  <a:pt x="1743958" y="721"/>
                  <a:pt x="1743958" y="721"/>
                </a:cubicBezTo>
                <a:lnTo>
                  <a:pt x="1743958" y="721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13A79C5-24F9-43C1-A67F-F91A0BE45638}"/>
              </a:ext>
            </a:extLst>
          </p:cNvPr>
          <p:cNvSpPr/>
          <p:nvPr/>
        </p:nvSpPr>
        <p:spPr>
          <a:xfrm>
            <a:off x="3682496" y="1949361"/>
            <a:ext cx="2234739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3A054F5-2AA8-45D3-92D2-CA79B666F5BF}"/>
                  </a:ext>
                </a:extLst>
              </p:cNvPr>
              <p:cNvSpPr txBox="1"/>
              <p:nvPr/>
            </p:nvSpPr>
            <p:spPr>
              <a:xfrm>
                <a:off x="4222362" y="2342486"/>
                <a:ext cx="1196353" cy="3179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3A054F5-2AA8-45D3-92D2-CA79B666F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362" y="2342486"/>
                <a:ext cx="1196353" cy="31797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339A4C39-C42F-482F-9C24-2E697DFC9911}"/>
              </a:ext>
            </a:extLst>
          </p:cNvPr>
          <p:cNvSpPr/>
          <p:nvPr/>
        </p:nvSpPr>
        <p:spPr>
          <a:xfrm>
            <a:off x="6572250" y="1942139"/>
            <a:ext cx="21717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0079B2-B287-41F5-ADA7-7567C2AFA905}"/>
              </a:ext>
            </a:extLst>
          </p:cNvPr>
          <p:cNvSpPr txBox="1"/>
          <p:nvPr/>
        </p:nvSpPr>
        <p:spPr>
          <a:xfrm>
            <a:off x="3692443" y="1976805"/>
            <a:ext cx="6415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+mj-lt"/>
              </a:rPr>
              <a:t>Baseline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81E9002-DE11-43A8-A0C3-AB0B51C3D4F5}"/>
              </a:ext>
            </a:extLst>
          </p:cNvPr>
          <p:cNvGrpSpPr>
            <a:grpSpLocks/>
          </p:cNvGrpSpPr>
          <p:nvPr/>
        </p:nvGrpSpPr>
        <p:grpSpPr bwMode="auto">
          <a:xfrm rot="898626" flipV="1">
            <a:off x="6741322" y="2208144"/>
            <a:ext cx="500801" cy="227107"/>
            <a:chOff x="1392" y="1488"/>
            <a:chExt cx="1584" cy="0"/>
          </a:xfrm>
        </p:grpSpPr>
        <p:sp>
          <p:nvSpPr>
            <p:cNvPr id="24" name="Line 10">
              <a:extLst>
                <a:ext uri="{FF2B5EF4-FFF2-40B4-BE49-F238E27FC236}">
                  <a16:creationId xmlns:a16="http://schemas.microsoft.com/office/drawing/2014/main" id="{EFD3196F-D29C-4706-972A-BCF99E2FE5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5" name="Line 11">
              <a:extLst>
                <a:ext uri="{FF2B5EF4-FFF2-40B4-BE49-F238E27FC236}">
                  <a16:creationId xmlns:a16="http://schemas.microsoft.com/office/drawing/2014/main" id="{9C17606A-7B62-4571-9A77-5C46F87236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04C8D54-562C-4A82-9993-AFC09C9638C2}"/>
              </a:ext>
            </a:extLst>
          </p:cNvPr>
          <p:cNvGrpSpPr>
            <a:grpSpLocks/>
          </p:cNvGrpSpPr>
          <p:nvPr/>
        </p:nvGrpSpPr>
        <p:grpSpPr bwMode="auto">
          <a:xfrm rot="20934323" flipV="1">
            <a:off x="7172198" y="2219703"/>
            <a:ext cx="500801" cy="227107"/>
            <a:chOff x="1392" y="1488"/>
            <a:chExt cx="1584" cy="0"/>
          </a:xfrm>
        </p:grpSpPr>
        <p:sp>
          <p:nvSpPr>
            <p:cNvPr id="27" name="Line 10">
              <a:extLst>
                <a:ext uri="{FF2B5EF4-FFF2-40B4-BE49-F238E27FC236}">
                  <a16:creationId xmlns:a16="http://schemas.microsoft.com/office/drawing/2014/main" id="{D441C7D8-16EA-49B0-AD8B-AFE9EF0A51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8" name="Line 11">
              <a:extLst>
                <a:ext uri="{FF2B5EF4-FFF2-40B4-BE49-F238E27FC236}">
                  <a16:creationId xmlns:a16="http://schemas.microsoft.com/office/drawing/2014/main" id="{3ADFB872-FDB2-48FA-A422-934ECB9E69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66AB5A8-222C-4056-9A3E-916F0EBE856B}"/>
              </a:ext>
            </a:extLst>
          </p:cNvPr>
          <p:cNvGrpSpPr>
            <a:grpSpLocks/>
          </p:cNvGrpSpPr>
          <p:nvPr/>
        </p:nvGrpSpPr>
        <p:grpSpPr bwMode="auto">
          <a:xfrm rot="20079365" flipV="1">
            <a:off x="7613758" y="2066862"/>
            <a:ext cx="500801" cy="227107"/>
            <a:chOff x="1392" y="1488"/>
            <a:chExt cx="1584" cy="0"/>
          </a:xfrm>
        </p:grpSpPr>
        <p:sp>
          <p:nvSpPr>
            <p:cNvPr id="30" name="Line 10">
              <a:extLst>
                <a:ext uri="{FF2B5EF4-FFF2-40B4-BE49-F238E27FC236}">
                  <a16:creationId xmlns:a16="http://schemas.microsoft.com/office/drawing/2014/main" id="{41870C08-BDD7-46BB-8758-2AC6DFC250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1" name="Line 11">
              <a:extLst>
                <a:ext uri="{FF2B5EF4-FFF2-40B4-BE49-F238E27FC236}">
                  <a16:creationId xmlns:a16="http://schemas.microsoft.com/office/drawing/2014/main" id="{B3D81C15-9770-4BF0-876A-36FF1B7E75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78B65D67-043F-40D7-9979-8D5A6EDE5F95}"/>
              </a:ext>
            </a:extLst>
          </p:cNvPr>
          <p:cNvSpPr/>
          <p:nvPr/>
        </p:nvSpPr>
        <p:spPr>
          <a:xfrm>
            <a:off x="7116834" y="2455728"/>
            <a:ext cx="125452" cy="240402"/>
          </a:xfrm>
          <a:prstGeom prst="ellipse">
            <a:avLst/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4104145-F87B-440D-ACFF-C86A46A5E8C9}"/>
              </a:ext>
            </a:extLst>
          </p:cNvPr>
          <p:cNvCxnSpPr>
            <a:cxnSpLocks/>
            <a:endCxn id="32" idx="3"/>
          </p:cNvCxnSpPr>
          <p:nvPr/>
        </p:nvCxnSpPr>
        <p:spPr>
          <a:xfrm flipV="1">
            <a:off x="6720481" y="2660925"/>
            <a:ext cx="414725" cy="501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97050F1-708D-429A-9040-19A49EDD70C9}"/>
              </a:ext>
            </a:extLst>
          </p:cNvPr>
          <p:cNvCxnSpPr>
            <a:cxnSpLocks/>
            <a:stCxn id="32" idx="5"/>
          </p:cNvCxnSpPr>
          <p:nvPr/>
        </p:nvCxnSpPr>
        <p:spPr>
          <a:xfrm>
            <a:off x="7223914" y="2660925"/>
            <a:ext cx="414725" cy="944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ine 11">
            <a:extLst>
              <a:ext uri="{FF2B5EF4-FFF2-40B4-BE49-F238E27FC236}">
                <a16:creationId xmlns:a16="http://schemas.microsoft.com/office/drawing/2014/main" id="{11BCD19C-2714-4117-B69D-29FAF4C8F433}"/>
              </a:ext>
            </a:extLst>
          </p:cNvPr>
          <p:cNvSpPr>
            <a:spLocks noChangeShapeType="1"/>
          </p:cNvSpPr>
          <p:nvPr/>
        </p:nvSpPr>
        <p:spPr bwMode="auto">
          <a:xfrm rot="20344337">
            <a:off x="2536676" y="2273943"/>
            <a:ext cx="208527" cy="53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 dirty="0"/>
          </a:p>
        </p:txBody>
      </p:sp>
      <p:sp>
        <p:nvSpPr>
          <p:cNvPr id="36" name="Flowchart: Summing Junction 35">
            <a:extLst>
              <a:ext uri="{FF2B5EF4-FFF2-40B4-BE49-F238E27FC236}">
                <a16:creationId xmlns:a16="http://schemas.microsoft.com/office/drawing/2014/main" id="{91B77FA0-9BF4-4B43-8E13-5BE2D93AAAE5}"/>
              </a:ext>
            </a:extLst>
          </p:cNvPr>
          <p:cNvSpPr/>
          <p:nvPr/>
        </p:nvSpPr>
        <p:spPr>
          <a:xfrm>
            <a:off x="2705307" y="2161574"/>
            <a:ext cx="114300" cy="114300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5FB2814-F455-44B4-A7FF-7D0E1B01ACF2}"/>
                  </a:ext>
                </a:extLst>
              </p:cNvPr>
              <p:cNvSpPr txBox="1"/>
              <p:nvPr/>
            </p:nvSpPr>
            <p:spPr>
              <a:xfrm>
                <a:off x="6619334" y="2067671"/>
                <a:ext cx="34879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5FB2814-F455-44B4-A7FF-7D0E1B01A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9334" y="2067671"/>
                <a:ext cx="348798" cy="300082"/>
              </a:xfrm>
              <a:prstGeom prst="rect">
                <a:avLst/>
              </a:prstGeom>
              <a:blipFill rotWithShape="0">
                <a:blip r:embed="rId5"/>
                <a:stretch>
                  <a:fillRect r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69B1093-0ABE-4EF3-943D-4A17E1E0ADFD}"/>
                  </a:ext>
                </a:extLst>
              </p:cNvPr>
              <p:cNvSpPr txBox="1"/>
              <p:nvPr/>
            </p:nvSpPr>
            <p:spPr>
              <a:xfrm>
                <a:off x="8169501" y="1884575"/>
                <a:ext cx="348798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69B1093-0ABE-4EF3-943D-4A17E1E0A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9501" y="1884575"/>
                <a:ext cx="348798" cy="300082"/>
              </a:xfrm>
              <a:prstGeom prst="rect">
                <a:avLst/>
              </a:prstGeom>
              <a:blipFill rotWithShape="0">
                <a:blip r:embed="rId5"/>
                <a:stretch>
                  <a:fillRect r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FC3B3F4-1FE1-437C-AA32-119E90C80967}"/>
              </a:ext>
            </a:extLst>
          </p:cNvPr>
          <p:cNvCxnSpPr>
            <a:stCxn id="31" idx="0"/>
          </p:cNvCxnSpPr>
          <p:nvPr/>
        </p:nvCxnSpPr>
        <p:spPr>
          <a:xfrm>
            <a:off x="7686465" y="2390223"/>
            <a:ext cx="600285" cy="165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28A3D9A-2CBB-4727-B911-C00702FED4B4}"/>
              </a:ext>
            </a:extLst>
          </p:cNvPr>
          <p:cNvCxnSpPr>
            <a:stCxn id="31" idx="0"/>
          </p:cNvCxnSpPr>
          <p:nvPr/>
        </p:nvCxnSpPr>
        <p:spPr>
          <a:xfrm>
            <a:off x="7686465" y="2390224"/>
            <a:ext cx="600285" cy="2292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1A657919-FFD9-4782-9D07-8CC80C6915F4}"/>
              </a:ext>
            </a:extLst>
          </p:cNvPr>
          <p:cNvSpPr/>
          <p:nvPr/>
        </p:nvSpPr>
        <p:spPr>
          <a:xfrm>
            <a:off x="8139066" y="2390223"/>
            <a:ext cx="201671" cy="305907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6DB526C-9FC7-4DAE-8330-2BA4631B7F24}"/>
                  </a:ext>
                </a:extLst>
              </p:cNvPr>
              <p:cNvSpPr txBox="1"/>
              <p:nvPr/>
            </p:nvSpPr>
            <p:spPr>
              <a:xfrm>
                <a:off x="7841779" y="2685999"/>
                <a:ext cx="9979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dirty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1200" dirty="0">
                    <a:latin typeface="+mj-lt"/>
                  </a:rPr>
                  <a:t>-like visible particle(s)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6DB526C-9FC7-4DAE-8330-2BA4631B7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1779" y="2685999"/>
                <a:ext cx="997916" cy="461665"/>
              </a:xfrm>
              <a:prstGeom prst="rect">
                <a:avLst/>
              </a:prstGeom>
              <a:blipFill rotWithShape="0">
                <a:blip r:embed="rId6"/>
                <a:stretch>
                  <a:fillRect t="-1333"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7E03D219-4720-4FF6-A595-BC69C830AA86}"/>
              </a:ext>
            </a:extLst>
          </p:cNvPr>
          <p:cNvSpPr txBox="1"/>
          <p:nvPr/>
        </p:nvSpPr>
        <p:spPr>
          <a:xfrm>
            <a:off x="6572250" y="1966246"/>
            <a:ext cx="6671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+mj-lt"/>
              </a:rPr>
              <a:t>Detector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3CFA34-A204-4200-AFDA-191FF1C5CB87}"/>
              </a:ext>
            </a:extLst>
          </p:cNvPr>
          <p:cNvSpPr txBox="1"/>
          <p:nvPr/>
        </p:nvSpPr>
        <p:spPr>
          <a:xfrm>
            <a:off x="4680074" y="2564910"/>
            <a:ext cx="228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F27C07-11F1-4FE5-9A98-8BEF4334DF02}"/>
              </a:ext>
            </a:extLst>
          </p:cNvPr>
          <p:cNvSpPr txBox="1"/>
          <p:nvPr/>
        </p:nvSpPr>
        <p:spPr>
          <a:xfrm>
            <a:off x="3314700" y="3340695"/>
            <a:ext cx="2686050" cy="232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Non-standard flavor transitions</a:t>
            </a:r>
          </a:p>
          <a:p>
            <a:pPr marL="38576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Oscillations (sterile neutrinos, Lorentz violation, matter effects, large extra dimension </a:t>
            </a:r>
            <a:r>
              <a:rPr lang="en-US" sz="1400" dirty="0" err="1">
                <a:latin typeface="+mj-lt"/>
              </a:rPr>
              <a:t>etc</a:t>
            </a:r>
            <a:r>
              <a:rPr lang="en-US" sz="1400" dirty="0">
                <a:latin typeface="+mj-lt"/>
              </a:rPr>
              <a:t>)</a:t>
            </a:r>
          </a:p>
          <a:p>
            <a:pPr marL="38576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Lepton number violating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3D4E82B-8A10-4E7C-A744-A558ECF74498}"/>
                  </a:ext>
                </a:extLst>
              </p:cNvPr>
              <p:cNvSpPr txBox="1"/>
              <p:nvPr/>
            </p:nvSpPr>
            <p:spPr>
              <a:xfrm>
                <a:off x="6343650" y="3342136"/>
                <a:ext cx="2514600" cy="2321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dirty="0">
                    <a:latin typeface="+mj-lt"/>
                  </a:rPr>
                  <a:t>New particles produced by neutrino scattering</a:t>
                </a:r>
              </a:p>
              <a:p>
                <a:pPr marL="385763" lvl="1" indent="-214313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j-lt"/>
                  </a:rPr>
                  <a:t>Neutrino </a:t>
                </a:r>
                <a:r>
                  <a:rPr lang="en-US" sz="1400" dirty="0" err="1">
                    <a:latin typeface="+mj-lt"/>
                  </a:rPr>
                  <a:t>upscattering</a:t>
                </a:r>
                <a:r>
                  <a:rPr lang="en-US" sz="1400" dirty="0">
                    <a:latin typeface="+mj-lt"/>
                  </a:rPr>
                  <a:t> involving collimated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>
                    <a:latin typeface="+mj-lt"/>
                  </a:rPr>
                  <a:t>pair</a:t>
                </a:r>
              </a:p>
              <a:p>
                <a:pPr marL="385763" lvl="1" indent="-214313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j-lt"/>
                  </a:rPr>
                  <a:t>Neutrino </a:t>
                </a:r>
                <a:r>
                  <a:rPr lang="en-US" sz="1400" dirty="0" err="1">
                    <a:latin typeface="+mj-lt"/>
                  </a:rPr>
                  <a:t>upscattering</a:t>
                </a:r>
                <a:r>
                  <a:rPr lang="en-US" sz="1400" dirty="0">
                    <a:latin typeface="+mj-lt"/>
                  </a:rPr>
                  <a:t> involving a photon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3D4E82B-8A10-4E7C-A744-A558ECF74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3650" y="3342136"/>
                <a:ext cx="2514600" cy="2321085"/>
              </a:xfrm>
              <a:prstGeom prst="rect">
                <a:avLst/>
              </a:prstGeom>
              <a:blipFill rotWithShape="0">
                <a:blip r:embed="rId7"/>
                <a:stretch>
                  <a:fillRect l="-728" b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E6158087-9035-43DB-81D4-CCF72D57736E}"/>
              </a:ext>
            </a:extLst>
          </p:cNvPr>
          <p:cNvSpPr txBox="1"/>
          <p:nvPr/>
        </p:nvSpPr>
        <p:spPr>
          <a:xfrm>
            <a:off x="400050" y="3345106"/>
            <a:ext cx="2636351" cy="705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New particles in the beam</a:t>
            </a:r>
          </a:p>
          <a:p>
            <a:pPr marL="38576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Sterile neutrino decay</a:t>
            </a:r>
          </a:p>
        </p:txBody>
      </p:sp>
    </p:spTree>
    <p:extLst>
      <p:ext uri="{BB962C8B-B14F-4D97-AF65-F5344CB8AC3E}">
        <p14:creationId xmlns:p14="http://schemas.microsoft.com/office/powerpoint/2010/main" val="431058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2F6AF-F5A8-EB90-1E1B-08CF0F1E9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Electron-like vs. Photon-like or Merged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sz="3200" baseline="30000" dirty="0"/>
              <a:t>-</a:t>
            </a:r>
            <a:r>
              <a:rPr lang="en-US" dirty="0"/>
              <a:t>-like Signals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EAFD1A-CD4B-8246-C2B1-76B041D33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DE5019-50A1-20DC-F1EF-280E58E6F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362200"/>
            <a:ext cx="2766639" cy="2766639"/>
          </a:xfrm>
          <a:prstGeom prst="rect">
            <a:avLst/>
          </a:prstGeom>
        </p:spPr>
      </p:pic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13ADC28-099C-7A4E-B614-EB8C3A19443D}"/>
              </a:ext>
            </a:extLst>
          </p:cNvPr>
          <p:cNvSpPr/>
          <p:nvPr/>
        </p:nvSpPr>
        <p:spPr>
          <a:xfrm>
            <a:off x="2206534" y="3124200"/>
            <a:ext cx="1245326" cy="796834"/>
          </a:xfrm>
          <a:custGeom>
            <a:avLst/>
            <a:gdLst>
              <a:gd name="connsiteX0" fmla="*/ 658586 w 1077686"/>
              <a:gd name="connsiteY0" fmla="*/ 16328 h 740228"/>
              <a:gd name="connsiteX1" fmla="*/ 0 w 1077686"/>
              <a:gd name="connsiteY1" fmla="*/ 685800 h 740228"/>
              <a:gd name="connsiteX2" fmla="*/ 898071 w 1077686"/>
              <a:gd name="connsiteY2" fmla="*/ 740228 h 740228"/>
              <a:gd name="connsiteX3" fmla="*/ 1045029 w 1077686"/>
              <a:gd name="connsiteY3" fmla="*/ 674914 h 740228"/>
              <a:gd name="connsiteX4" fmla="*/ 1077686 w 1077686"/>
              <a:gd name="connsiteY4" fmla="*/ 451757 h 740228"/>
              <a:gd name="connsiteX5" fmla="*/ 1066800 w 1077686"/>
              <a:gd name="connsiteY5" fmla="*/ 272142 h 740228"/>
              <a:gd name="connsiteX6" fmla="*/ 1006929 w 1077686"/>
              <a:gd name="connsiteY6" fmla="*/ 125185 h 740228"/>
              <a:gd name="connsiteX7" fmla="*/ 876300 w 1077686"/>
              <a:gd name="connsiteY7" fmla="*/ 16328 h 740228"/>
              <a:gd name="connsiteX8" fmla="*/ 745671 w 1077686"/>
              <a:gd name="connsiteY8" fmla="*/ 0 h 740228"/>
              <a:gd name="connsiteX9" fmla="*/ 658586 w 1077686"/>
              <a:gd name="connsiteY9" fmla="*/ 16328 h 74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7686" h="740228">
                <a:moveTo>
                  <a:pt x="658586" y="16328"/>
                </a:moveTo>
                <a:lnTo>
                  <a:pt x="0" y="685800"/>
                </a:lnTo>
                <a:lnTo>
                  <a:pt x="898071" y="740228"/>
                </a:lnTo>
                <a:lnTo>
                  <a:pt x="1045029" y="674914"/>
                </a:lnTo>
                <a:lnTo>
                  <a:pt x="1077686" y="451757"/>
                </a:lnTo>
                <a:lnTo>
                  <a:pt x="1066800" y="272142"/>
                </a:lnTo>
                <a:lnTo>
                  <a:pt x="1006929" y="125185"/>
                </a:lnTo>
                <a:lnTo>
                  <a:pt x="876300" y="16328"/>
                </a:lnTo>
                <a:lnTo>
                  <a:pt x="745671" y="0"/>
                </a:lnTo>
                <a:lnTo>
                  <a:pt x="658586" y="16328"/>
                </a:lnTo>
                <a:close/>
              </a:path>
            </a:pathLst>
          </a:cu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C08DACC-54D4-1202-B364-29409FE2AF65}"/>
              </a:ext>
            </a:extLst>
          </p:cNvPr>
          <p:cNvCxnSpPr/>
          <p:nvPr/>
        </p:nvCxnSpPr>
        <p:spPr>
          <a:xfrm flipV="1">
            <a:off x="2206534" y="3581400"/>
            <a:ext cx="689066" cy="2743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BB8A2EB5-4802-C738-C749-71430AB83F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967" y="2362199"/>
            <a:ext cx="2766639" cy="2766639"/>
          </a:xfrm>
          <a:prstGeom prst="rect">
            <a:avLst/>
          </a:pr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7E19AAD-CA6D-5B96-1C73-B12AAF84552A}"/>
              </a:ext>
            </a:extLst>
          </p:cNvPr>
          <p:cNvSpPr/>
          <p:nvPr/>
        </p:nvSpPr>
        <p:spPr>
          <a:xfrm rot="21272956">
            <a:off x="6433067" y="3099803"/>
            <a:ext cx="1126991" cy="733024"/>
          </a:xfrm>
          <a:custGeom>
            <a:avLst/>
            <a:gdLst>
              <a:gd name="connsiteX0" fmla="*/ 658586 w 1077686"/>
              <a:gd name="connsiteY0" fmla="*/ 16328 h 740228"/>
              <a:gd name="connsiteX1" fmla="*/ 0 w 1077686"/>
              <a:gd name="connsiteY1" fmla="*/ 685800 h 740228"/>
              <a:gd name="connsiteX2" fmla="*/ 898071 w 1077686"/>
              <a:gd name="connsiteY2" fmla="*/ 740228 h 740228"/>
              <a:gd name="connsiteX3" fmla="*/ 1045029 w 1077686"/>
              <a:gd name="connsiteY3" fmla="*/ 674914 h 740228"/>
              <a:gd name="connsiteX4" fmla="*/ 1077686 w 1077686"/>
              <a:gd name="connsiteY4" fmla="*/ 451757 h 740228"/>
              <a:gd name="connsiteX5" fmla="*/ 1066800 w 1077686"/>
              <a:gd name="connsiteY5" fmla="*/ 272142 h 740228"/>
              <a:gd name="connsiteX6" fmla="*/ 1006929 w 1077686"/>
              <a:gd name="connsiteY6" fmla="*/ 125185 h 740228"/>
              <a:gd name="connsiteX7" fmla="*/ 876300 w 1077686"/>
              <a:gd name="connsiteY7" fmla="*/ 16328 h 740228"/>
              <a:gd name="connsiteX8" fmla="*/ 745671 w 1077686"/>
              <a:gd name="connsiteY8" fmla="*/ 0 h 740228"/>
              <a:gd name="connsiteX9" fmla="*/ 658586 w 1077686"/>
              <a:gd name="connsiteY9" fmla="*/ 16328 h 74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7686" h="740228">
                <a:moveTo>
                  <a:pt x="658586" y="16328"/>
                </a:moveTo>
                <a:lnTo>
                  <a:pt x="0" y="685800"/>
                </a:lnTo>
                <a:lnTo>
                  <a:pt x="898071" y="740228"/>
                </a:lnTo>
                <a:lnTo>
                  <a:pt x="1045029" y="674914"/>
                </a:lnTo>
                <a:lnTo>
                  <a:pt x="1077686" y="451757"/>
                </a:lnTo>
                <a:lnTo>
                  <a:pt x="1066800" y="272142"/>
                </a:lnTo>
                <a:lnTo>
                  <a:pt x="1006929" y="125185"/>
                </a:lnTo>
                <a:lnTo>
                  <a:pt x="876300" y="16328"/>
                </a:lnTo>
                <a:lnTo>
                  <a:pt x="745671" y="0"/>
                </a:lnTo>
                <a:lnTo>
                  <a:pt x="658586" y="16328"/>
                </a:lnTo>
                <a:close/>
              </a:path>
            </a:pathLst>
          </a:cu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2FF1DE6-4CFB-CCEB-0BAF-C3ECEFE143A2}"/>
              </a:ext>
            </a:extLst>
          </p:cNvPr>
          <p:cNvSpPr/>
          <p:nvPr/>
        </p:nvSpPr>
        <p:spPr>
          <a:xfrm>
            <a:off x="6486493" y="3153176"/>
            <a:ext cx="1126991" cy="733024"/>
          </a:xfrm>
          <a:custGeom>
            <a:avLst/>
            <a:gdLst>
              <a:gd name="connsiteX0" fmla="*/ 658586 w 1077686"/>
              <a:gd name="connsiteY0" fmla="*/ 16328 h 740228"/>
              <a:gd name="connsiteX1" fmla="*/ 0 w 1077686"/>
              <a:gd name="connsiteY1" fmla="*/ 685800 h 740228"/>
              <a:gd name="connsiteX2" fmla="*/ 898071 w 1077686"/>
              <a:gd name="connsiteY2" fmla="*/ 740228 h 740228"/>
              <a:gd name="connsiteX3" fmla="*/ 1045029 w 1077686"/>
              <a:gd name="connsiteY3" fmla="*/ 674914 h 740228"/>
              <a:gd name="connsiteX4" fmla="*/ 1077686 w 1077686"/>
              <a:gd name="connsiteY4" fmla="*/ 451757 h 740228"/>
              <a:gd name="connsiteX5" fmla="*/ 1066800 w 1077686"/>
              <a:gd name="connsiteY5" fmla="*/ 272142 h 740228"/>
              <a:gd name="connsiteX6" fmla="*/ 1006929 w 1077686"/>
              <a:gd name="connsiteY6" fmla="*/ 125185 h 740228"/>
              <a:gd name="connsiteX7" fmla="*/ 876300 w 1077686"/>
              <a:gd name="connsiteY7" fmla="*/ 16328 h 740228"/>
              <a:gd name="connsiteX8" fmla="*/ 745671 w 1077686"/>
              <a:gd name="connsiteY8" fmla="*/ 0 h 740228"/>
              <a:gd name="connsiteX9" fmla="*/ 658586 w 1077686"/>
              <a:gd name="connsiteY9" fmla="*/ 16328 h 74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7686" h="740228">
                <a:moveTo>
                  <a:pt x="658586" y="16328"/>
                </a:moveTo>
                <a:lnTo>
                  <a:pt x="0" y="685800"/>
                </a:lnTo>
                <a:lnTo>
                  <a:pt x="898071" y="740228"/>
                </a:lnTo>
                <a:lnTo>
                  <a:pt x="1045029" y="674914"/>
                </a:lnTo>
                <a:lnTo>
                  <a:pt x="1077686" y="451757"/>
                </a:lnTo>
                <a:lnTo>
                  <a:pt x="1066800" y="272142"/>
                </a:lnTo>
                <a:lnTo>
                  <a:pt x="1006929" y="125185"/>
                </a:lnTo>
                <a:lnTo>
                  <a:pt x="876300" y="16328"/>
                </a:lnTo>
                <a:lnTo>
                  <a:pt x="745671" y="0"/>
                </a:lnTo>
                <a:lnTo>
                  <a:pt x="658586" y="16328"/>
                </a:lnTo>
                <a:close/>
              </a:path>
            </a:pathLst>
          </a:cu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ED1954E-57C0-1A20-C93B-92163E21CABB}"/>
              </a:ext>
            </a:extLst>
          </p:cNvPr>
          <p:cNvGrpSpPr/>
          <p:nvPr/>
        </p:nvGrpSpPr>
        <p:grpSpPr>
          <a:xfrm>
            <a:off x="7013205" y="2992483"/>
            <a:ext cx="579120" cy="807720"/>
            <a:chOff x="2895600" y="3048000"/>
            <a:chExt cx="579120" cy="80772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34C8ACE-3D58-987E-4F75-DFD74F660DF1}"/>
                </a:ext>
              </a:extLst>
            </p:cNvPr>
            <p:cNvSpPr/>
            <p:nvPr/>
          </p:nvSpPr>
          <p:spPr>
            <a:xfrm>
              <a:off x="29718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383ED44-CB37-6B75-0F80-3FC48068A5D3}"/>
                </a:ext>
              </a:extLst>
            </p:cNvPr>
            <p:cNvSpPr/>
            <p:nvPr/>
          </p:nvSpPr>
          <p:spPr>
            <a:xfrm>
              <a:off x="292608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CF4A522-D9B6-D443-9C84-00F0052A63A7}"/>
                </a:ext>
              </a:extLst>
            </p:cNvPr>
            <p:cNvSpPr/>
            <p:nvPr/>
          </p:nvSpPr>
          <p:spPr>
            <a:xfrm>
              <a:off x="2926080" y="33070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5470861-DA5B-9F01-AB78-438BBE4CD532}"/>
                </a:ext>
              </a:extLst>
            </p:cNvPr>
            <p:cNvSpPr/>
            <p:nvPr/>
          </p:nvSpPr>
          <p:spPr>
            <a:xfrm>
              <a:off x="2895600" y="3429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3C467AE-729D-8123-2304-45207460381F}"/>
                </a:ext>
              </a:extLst>
            </p:cNvPr>
            <p:cNvSpPr/>
            <p:nvPr/>
          </p:nvSpPr>
          <p:spPr>
            <a:xfrm>
              <a:off x="2971800" y="3505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4B59D86-095A-8CD5-3722-34152443F8FE}"/>
                </a:ext>
              </a:extLst>
            </p:cNvPr>
            <p:cNvSpPr/>
            <p:nvPr/>
          </p:nvSpPr>
          <p:spPr>
            <a:xfrm>
              <a:off x="2971800" y="3581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319CF12-9BC8-0C21-8CAD-0DE81DC30030}"/>
                </a:ext>
              </a:extLst>
            </p:cNvPr>
            <p:cNvSpPr/>
            <p:nvPr/>
          </p:nvSpPr>
          <p:spPr>
            <a:xfrm>
              <a:off x="3048000" y="36118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03A6D0C-94B5-499F-0DAB-683A4D8D2128}"/>
                </a:ext>
              </a:extLst>
            </p:cNvPr>
            <p:cNvSpPr/>
            <p:nvPr/>
          </p:nvSpPr>
          <p:spPr>
            <a:xfrm>
              <a:off x="3048000" y="3733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BD2D610-9CC2-B5A9-F465-0E77B02DA540}"/>
                </a:ext>
              </a:extLst>
            </p:cNvPr>
            <p:cNvSpPr/>
            <p:nvPr/>
          </p:nvSpPr>
          <p:spPr>
            <a:xfrm>
              <a:off x="3124200" y="3733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D04F81C-F4B3-87B0-79AC-DA5CAAA9293F}"/>
                </a:ext>
              </a:extLst>
            </p:cNvPr>
            <p:cNvSpPr/>
            <p:nvPr/>
          </p:nvSpPr>
          <p:spPr>
            <a:xfrm>
              <a:off x="31242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D9A13F8-6B55-CFC1-D4A5-DD4605FFFEAE}"/>
                </a:ext>
              </a:extLst>
            </p:cNvPr>
            <p:cNvSpPr/>
            <p:nvPr/>
          </p:nvSpPr>
          <p:spPr>
            <a:xfrm>
              <a:off x="32766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69A762A-DC15-EA89-90E6-4D2DB01C306D}"/>
                </a:ext>
              </a:extLst>
            </p:cNvPr>
            <p:cNvSpPr/>
            <p:nvPr/>
          </p:nvSpPr>
          <p:spPr>
            <a:xfrm>
              <a:off x="33528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169F5EC-676E-8DD6-8BDB-558B110A9097}"/>
                </a:ext>
              </a:extLst>
            </p:cNvPr>
            <p:cNvSpPr/>
            <p:nvPr/>
          </p:nvSpPr>
          <p:spPr>
            <a:xfrm>
              <a:off x="3352800" y="36880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72576B3-17DF-0512-D99F-3AE552489460}"/>
                </a:ext>
              </a:extLst>
            </p:cNvPr>
            <p:cNvSpPr/>
            <p:nvPr/>
          </p:nvSpPr>
          <p:spPr>
            <a:xfrm>
              <a:off x="3429000" y="36118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46C83B8-7B3F-1FBD-8AA6-3641FB2932F4}"/>
                </a:ext>
              </a:extLst>
            </p:cNvPr>
            <p:cNvSpPr/>
            <p:nvPr/>
          </p:nvSpPr>
          <p:spPr>
            <a:xfrm>
              <a:off x="3429000" y="3505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05619282-4163-3591-2122-1AF963868A41}"/>
                </a:ext>
              </a:extLst>
            </p:cNvPr>
            <p:cNvSpPr/>
            <p:nvPr/>
          </p:nvSpPr>
          <p:spPr>
            <a:xfrm>
              <a:off x="3383280" y="3429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4C6FAF3-FD5D-97C3-CD16-C399418C98A2}"/>
                </a:ext>
              </a:extLst>
            </p:cNvPr>
            <p:cNvSpPr/>
            <p:nvPr/>
          </p:nvSpPr>
          <p:spPr>
            <a:xfrm>
              <a:off x="3429000" y="3352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487AE65-2D2A-4F03-5530-42F373AF564C}"/>
                </a:ext>
              </a:extLst>
            </p:cNvPr>
            <p:cNvSpPr/>
            <p:nvPr/>
          </p:nvSpPr>
          <p:spPr>
            <a:xfrm>
              <a:off x="3352800" y="32766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3129DC9D-FDB3-A7B1-0EE2-069A4E176DF7}"/>
                </a:ext>
              </a:extLst>
            </p:cNvPr>
            <p:cNvSpPr/>
            <p:nvPr/>
          </p:nvSpPr>
          <p:spPr>
            <a:xfrm>
              <a:off x="335280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0E84BC-B2D7-B730-7058-344DA544E41C}"/>
                </a:ext>
              </a:extLst>
            </p:cNvPr>
            <p:cNvSpPr/>
            <p:nvPr/>
          </p:nvSpPr>
          <p:spPr>
            <a:xfrm>
              <a:off x="327660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9C868B7-1542-3402-9060-03857D26073B}"/>
                </a:ext>
              </a:extLst>
            </p:cNvPr>
            <p:cNvSpPr/>
            <p:nvPr/>
          </p:nvSpPr>
          <p:spPr>
            <a:xfrm>
              <a:off x="32766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D7B33A2-526D-D98A-C8E9-0BB0AC85D2F8}"/>
                </a:ext>
              </a:extLst>
            </p:cNvPr>
            <p:cNvSpPr/>
            <p:nvPr/>
          </p:nvSpPr>
          <p:spPr>
            <a:xfrm>
              <a:off x="31242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64915EF-EFD0-3ADE-E4AD-CC521E439E8D}"/>
                </a:ext>
              </a:extLst>
            </p:cNvPr>
            <p:cNvSpPr/>
            <p:nvPr/>
          </p:nvSpPr>
          <p:spPr>
            <a:xfrm>
              <a:off x="30480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41D6863-FFCB-2A4D-6AB9-DC721D3AA674}"/>
                </a:ext>
              </a:extLst>
            </p:cNvPr>
            <p:cNvSpPr/>
            <p:nvPr/>
          </p:nvSpPr>
          <p:spPr>
            <a:xfrm>
              <a:off x="3200400" y="3048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3A6A9CB-4206-37C9-F3C1-4EAB2E878AC2}"/>
              </a:ext>
            </a:extLst>
          </p:cNvPr>
          <p:cNvGrpSpPr/>
          <p:nvPr/>
        </p:nvGrpSpPr>
        <p:grpSpPr>
          <a:xfrm>
            <a:off x="7074165" y="3091543"/>
            <a:ext cx="579120" cy="807720"/>
            <a:chOff x="2895600" y="3048000"/>
            <a:chExt cx="579120" cy="807720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8B6FE2E8-5214-A9C2-9F79-84F655EC7396}"/>
                </a:ext>
              </a:extLst>
            </p:cNvPr>
            <p:cNvSpPr/>
            <p:nvPr/>
          </p:nvSpPr>
          <p:spPr>
            <a:xfrm>
              <a:off x="29718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1A33A68-0519-E27A-E85B-E2EC8F1ACDDE}"/>
                </a:ext>
              </a:extLst>
            </p:cNvPr>
            <p:cNvSpPr/>
            <p:nvPr/>
          </p:nvSpPr>
          <p:spPr>
            <a:xfrm>
              <a:off x="292608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CBA70D9-EC7C-0B85-CE54-970606CF6936}"/>
                </a:ext>
              </a:extLst>
            </p:cNvPr>
            <p:cNvSpPr/>
            <p:nvPr/>
          </p:nvSpPr>
          <p:spPr>
            <a:xfrm>
              <a:off x="2926080" y="33070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1A30C595-E7FC-49DC-6AAA-471C1AF37FF0}"/>
                </a:ext>
              </a:extLst>
            </p:cNvPr>
            <p:cNvSpPr/>
            <p:nvPr/>
          </p:nvSpPr>
          <p:spPr>
            <a:xfrm>
              <a:off x="2895600" y="3429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4BA8FA86-AF5C-F036-C5FD-14E0D58E3EC4}"/>
                </a:ext>
              </a:extLst>
            </p:cNvPr>
            <p:cNvSpPr/>
            <p:nvPr/>
          </p:nvSpPr>
          <p:spPr>
            <a:xfrm>
              <a:off x="2971800" y="3505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3C5E261-9A3E-A7E1-CED5-3B546291532A}"/>
                </a:ext>
              </a:extLst>
            </p:cNvPr>
            <p:cNvSpPr/>
            <p:nvPr/>
          </p:nvSpPr>
          <p:spPr>
            <a:xfrm>
              <a:off x="2971800" y="3581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168E597-2067-CC3E-37F7-2E38C6C87979}"/>
                </a:ext>
              </a:extLst>
            </p:cNvPr>
            <p:cNvSpPr/>
            <p:nvPr/>
          </p:nvSpPr>
          <p:spPr>
            <a:xfrm>
              <a:off x="3048000" y="36118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F964A1C-DFE3-0126-6CC3-119B4ACA098C}"/>
                </a:ext>
              </a:extLst>
            </p:cNvPr>
            <p:cNvSpPr/>
            <p:nvPr/>
          </p:nvSpPr>
          <p:spPr>
            <a:xfrm>
              <a:off x="3048000" y="3733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AF0B27E-18B8-3854-383F-F140B3646F97}"/>
                </a:ext>
              </a:extLst>
            </p:cNvPr>
            <p:cNvSpPr/>
            <p:nvPr/>
          </p:nvSpPr>
          <p:spPr>
            <a:xfrm>
              <a:off x="3124200" y="3733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008EA48-2361-8136-468E-897374606321}"/>
                </a:ext>
              </a:extLst>
            </p:cNvPr>
            <p:cNvSpPr/>
            <p:nvPr/>
          </p:nvSpPr>
          <p:spPr>
            <a:xfrm>
              <a:off x="31242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725CBEC-3782-ADA0-19B5-84ACFE837E49}"/>
                </a:ext>
              </a:extLst>
            </p:cNvPr>
            <p:cNvSpPr/>
            <p:nvPr/>
          </p:nvSpPr>
          <p:spPr>
            <a:xfrm>
              <a:off x="32766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BF1A23B-32B1-507D-A95F-4D980C55B818}"/>
                </a:ext>
              </a:extLst>
            </p:cNvPr>
            <p:cNvSpPr/>
            <p:nvPr/>
          </p:nvSpPr>
          <p:spPr>
            <a:xfrm>
              <a:off x="33528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54A5A88-5777-2879-9322-31F6025B4ADD}"/>
                </a:ext>
              </a:extLst>
            </p:cNvPr>
            <p:cNvSpPr/>
            <p:nvPr/>
          </p:nvSpPr>
          <p:spPr>
            <a:xfrm>
              <a:off x="3352800" y="36880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090B2419-45F0-CEA9-9F02-77958793A3B4}"/>
                </a:ext>
              </a:extLst>
            </p:cNvPr>
            <p:cNvSpPr/>
            <p:nvPr/>
          </p:nvSpPr>
          <p:spPr>
            <a:xfrm>
              <a:off x="3429000" y="36118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F8FD55A-A7B3-4CCC-3D74-7E42AB812285}"/>
                </a:ext>
              </a:extLst>
            </p:cNvPr>
            <p:cNvSpPr/>
            <p:nvPr/>
          </p:nvSpPr>
          <p:spPr>
            <a:xfrm>
              <a:off x="3429000" y="3505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413E6CC5-7EA7-303A-D71F-422B1901F190}"/>
                </a:ext>
              </a:extLst>
            </p:cNvPr>
            <p:cNvSpPr/>
            <p:nvPr/>
          </p:nvSpPr>
          <p:spPr>
            <a:xfrm>
              <a:off x="3383280" y="3429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789BF2D-FCC8-00E3-DEED-54420F469AA6}"/>
                </a:ext>
              </a:extLst>
            </p:cNvPr>
            <p:cNvSpPr/>
            <p:nvPr/>
          </p:nvSpPr>
          <p:spPr>
            <a:xfrm>
              <a:off x="3429000" y="3352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312C275B-B85E-D3AE-21E8-186D96DE5FA9}"/>
                </a:ext>
              </a:extLst>
            </p:cNvPr>
            <p:cNvSpPr/>
            <p:nvPr/>
          </p:nvSpPr>
          <p:spPr>
            <a:xfrm>
              <a:off x="3352800" y="32766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F7EFC91A-7AD2-6F71-F0DD-A3B76421EF97}"/>
                </a:ext>
              </a:extLst>
            </p:cNvPr>
            <p:cNvSpPr/>
            <p:nvPr/>
          </p:nvSpPr>
          <p:spPr>
            <a:xfrm>
              <a:off x="335280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77E0CE0E-D1E8-9589-83C8-86953BFF064F}"/>
                </a:ext>
              </a:extLst>
            </p:cNvPr>
            <p:cNvSpPr/>
            <p:nvPr/>
          </p:nvSpPr>
          <p:spPr>
            <a:xfrm>
              <a:off x="327660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CCD72171-3E1D-E918-2AE7-F6B89E794C52}"/>
                </a:ext>
              </a:extLst>
            </p:cNvPr>
            <p:cNvSpPr/>
            <p:nvPr/>
          </p:nvSpPr>
          <p:spPr>
            <a:xfrm>
              <a:off x="32766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403195F0-0561-BECD-2A5D-69A90C318873}"/>
                </a:ext>
              </a:extLst>
            </p:cNvPr>
            <p:cNvSpPr/>
            <p:nvPr/>
          </p:nvSpPr>
          <p:spPr>
            <a:xfrm>
              <a:off x="31242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6B6FD51E-AD78-C88A-D7A3-BCC34D462653}"/>
                </a:ext>
              </a:extLst>
            </p:cNvPr>
            <p:cNvSpPr/>
            <p:nvPr/>
          </p:nvSpPr>
          <p:spPr>
            <a:xfrm>
              <a:off x="30480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7B76E0A-1349-353A-2983-9F057E7E95F7}"/>
                </a:ext>
              </a:extLst>
            </p:cNvPr>
            <p:cNvSpPr/>
            <p:nvPr/>
          </p:nvSpPr>
          <p:spPr>
            <a:xfrm>
              <a:off x="3200400" y="3048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EC75D8C-65A2-D6AD-40E6-B9F7920D6B60}"/>
              </a:ext>
            </a:extLst>
          </p:cNvPr>
          <p:cNvCxnSpPr>
            <a:cxnSpLocks/>
          </p:cNvCxnSpPr>
          <p:nvPr/>
        </p:nvCxnSpPr>
        <p:spPr>
          <a:xfrm flipV="1">
            <a:off x="6486493" y="3581400"/>
            <a:ext cx="510069" cy="2444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5989B39-CD6C-0DBE-BE60-6007FDBE4530}"/>
              </a:ext>
            </a:extLst>
          </p:cNvPr>
          <p:cNvCxnSpPr>
            <a:cxnSpLocks/>
          </p:cNvCxnSpPr>
          <p:nvPr/>
        </p:nvCxnSpPr>
        <p:spPr>
          <a:xfrm flipV="1">
            <a:off x="6486493" y="3657600"/>
            <a:ext cx="563495" cy="1682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Freeform 82">
            <a:extLst>
              <a:ext uri="{FF2B5EF4-FFF2-40B4-BE49-F238E27FC236}">
                <a16:creationId xmlns:a16="http://schemas.microsoft.com/office/drawing/2014/main" id="{49287138-B5DA-0B94-09DA-872627EBF430}"/>
              </a:ext>
            </a:extLst>
          </p:cNvPr>
          <p:cNvSpPr>
            <a:spLocks/>
          </p:cNvSpPr>
          <p:nvPr/>
        </p:nvSpPr>
        <p:spPr bwMode="auto">
          <a:xfrm rot="9627146">
            <a:off x="6182849" y="3879216"/>
            <a:ext cx="31038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57413AB-E490-AD7C-8403-350CE28AC1F4}"/>
              </a:ext>
            </a:extLst>
          </p:cNvPr>
          <p:cNvGrpSpPr/>
          <p:nvPr/>
        </p:nvGrpSpPr>
        <p:grpSpPr>
          <a:xfrm>
            <a:off x="2895600" y="3048000"/>
            <a:ext cx="579120" cy="807720"/>
            <a:chOff x="2895600" y="3048000"/>
            <a:chExt cx="579120" cy="80772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64B989C-D61A-331B-BFCE-8BB9D04B013F}"/>
                </a:ext>
              </a:extLst>
            </p:cNvPr>
            <p:cNvSpPr/>
            <p:nvPr/>
          </p:nvSpPr>
          <p:spPr>
            <a:xfrm>
              <a:off x="29718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A9D666C-96B2-D7A4-0181-161253FD569A}"/>
                </a:ext>
              </a:extLst>
            </p:cNvPr>
            <p:cNvSpPr/>
            <p:nvPr/>
          </p:nvSpPr>
          <p:spPr>
            <a:xfrm>
              <a:off x="292608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00E9C6A-9B04-FD08-281A-461AB407B81B}"/>
                </a:ext>
              </a:extLst>
            </p:cNvPr>
            <p:cNvSpPr/>
            <p:nvPr/>
          </p:nvSpPr>
          <p:spPr>
            <a:xfrm>
              <a:off x="2926080" y="33070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D1C289E-C0B1-AD31-F589-B752EDC45B94}"/>
                </a:ext>
              </a:extLst>
            </p:cNvPr>
            <p:cNvSpPr/>
            <p:nvPr/>
          </p:nvSpPr>
          <p:spPr>
            <a:xfrm>
              <a:off x="2895600" y="3429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5543AAF-6CAF-A3D5-FCF4-4F516BCDE2DB}"/>
                </a:ext>
              </a:extLst>
            </p:cNvPr>
            <p:cNvSpPr/>
            <p:nvPr/>
          </p:nvSpPr>
          <p:spPr>
            <a:xfrm>
              <a:off x="2971800" y="3505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C16931C-3604-195C-6D23-7E099AEFB419}"/>
                </a:ext>
              </a:extLst>
            </p:cNvPr>
            <p:cNvSpPr/>
            <p:nvPr/>
          </p:nvSpPr>
          <p:spPr>
            <a:xfrm>
              <a:off x="2971800" y="3581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D299815-7B6C-4959-5E42-00AC3DDC6BFF}"/>
                </a:ext>
              </a:extLst>
            </p:cNvPr>
            <p:cNvSpPr/>
            <p:nvPr/>
          </p:nvSpPr>
          <p:spPr>
            <a:xfrm>
              <a:off x="3048000" y="36118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9FDEFB8-352F-DB23-BB65-BD1E79195FAD}"/>
                </a:ext>
              </a:extLst>
            </p:cNvPr>
            <p:cNvSpPr/>
            <p:nvPr/>
          </p:nvSpPr>
          <p:spPr>
            <a:xfrm>
              <a:off x="3048000" y="3733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38F654A-C7AB-EDCD-1E94-7D167FA53198}"/>
                </a:ext>
              </a:extLst>
            </p:cNvPr>
            <p:cNvSpPr/>
            <p:nvPr/>
          </p:nvSpPr>
          <p:spPr>
            <a:xfrm>
              <a:off x="3124200" y="3733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DF988A9-FF1D-7922-A401-7FD3427BFB1D}"/>
                </a:ext>
              </a:extLst>
            </p:cNvPr>
            <p:cNvSpPr/>
            <p:nvPr/>
          </p:nvSpPr>
          <p:spPr>
            <a:xfrm>
              <a:off x="31242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8CA5436-0F4C-19E7-62AA-55E988DCB410}"/>
                </a:ext>
              </a:extLst>
            </p:cNvPr>
            <p:cNvSpPr/>
            <p:nvPr/>
          </p:nvSpPr>
          <p:spPr>
            <a:xfrm>
              <a:off x="32766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3C6DE9A-9FCE-D140-3C11-784B2D4AACFC}"/>
                </a:ext>
              </a:extLst>
            </p:cNvPr>
            <p:cNvSpPr/>
            <p:nvPr/>
          </p:nvSpPr>
          <p:spPr>
            <a:xfrm>
              <a:off x="3352800" y="3810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0BB8188-5514-06B7-5DF7-E8A0F09C4569}"/>
                </a:ext>
              </a:extLst>
            </p:cNvPr>
            <p:cNvSpPr/>
            <p:nvPr/>
          </p:nvSpPr>
          <p:spPr>
            <a:xfrm>
              <a:off x="3352800" y="36880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63F7B7-FC86-5A3B-A2E0-98EA39A79A01}"/>
                </a:ext>
              </a:extLst>
            </p:cNvPr>
            <p:cNvSpPr/>
            <p:nvPr/>
          </p:nvSpPr>
          <p:spPr>
            <a:xfrm>
              <a:off x="3429000" y="361188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B38C8F5-6A6B-7B09-9870-66BD58AE1946}"/>
                </a:ext>
              </a:extLst>
            </p:cNvPr>
            <p:cNvSpPr/>
            <p:nvPr/>
          </p:nvSpPr>
          <p:spPr>
            <a:xfrm>
              <a:off x="3429000" y="3505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C2ABA8F-C395-52FD-5E87-BCF7E966D823}"/>
                </a:ext>
              </a:extLst>
            </p:cNvPr>
            <p:cNvSpPr/>
            <p:nvPr/>
          </p:nvSpPr>
          <p:spPr>
            <a:xfrm>
              <a:off x="3383280" y="3429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CEC5CD1-F307-EB1A-5CFA-C8188529DB0A}"/>
                </a:ext>
              </a:extLst>
            </p:cNvPr>
            <p:cNvSpPr/>
            <p:nvPr/>
          </p:nvSpPr>
          <p:spPr>
            <a:xfrm>
              <a:off x="3429000" y="33528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68D65FD-2B82-40AA-5866-F47B5F9C2AF0}"/>
                </a:ext>
              </a:extLst>
            </p:cNvPr>
            <p:cNvSpPr/>
            <p:nvPr/>
          </p:nvSpPr>
          <p:spPr>
            <a:xfrm>
              <a:off x="3352800" y="32766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195DF68-7482-EE3E-D987-3455C8ED6F75}"/>
                </a:ext>
              </a:extLst>
            </p:cNvPr>
            <p:cNvSpPr/>
            <p:nvPr/>
          </p:nvSpPr>
          <p:spPr>
            <a:xfrm>
              <a:off x="335280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8EDFD16-131B-229F-09F6-C2A6193DFC5D}"/>
                </a:ext>
              </a:extLst>
            </p:cNvPr>
            <p:cNvSpPr/>
            <p:nvPr/>
          </p:nvSpPr>
          <p:spPr>
            <a:xfrm>
              <a:off x="3276600" y="32004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8A7CF0C-5776-CEF7-7A50-6C59F50DD1D4}"/>
                </a:ext>
              </a:extLst>
            </p:cNvPr>
            <p:cNvSpPr/>
            <p:nvPr/>
          </p:nvSpPr>
          <p:spPr>
            <a:xfrm>
              <a:off x="32766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D9A59F7-DF68-D208-05A8-1A842C83C96F}"/>
                </a:ext>
              </a:extLst>
            </p:cNvPr>
            <p:cNvSpPr/>
            <p:nvPr/>
          </p:nvSpPr>
          <p:spPr>
            <a:xfrm>
              <a:off x="31242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10275EF-FDD5-3C56-2EA8-0FB756815313}"/>
                </a:ext>
              </a:extLst>
            </p:cNvPr>
            <p:cNvSpPr/>
            <p:nvPr/>
          </p:nvSpPr>
          <p:spPr>
            <a:xfrm>
              <a:off x="3048000" y="31242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865E90-6CAA-CE16-F60F-E2CD3F6D1EA2}"/>
                </a:ext>
              </a:extLst>
            </p:cNvPr>
            <p:cNvSpPr/>
            <p:nvPr/>
          </p:nvSpPr>
          <p:spPr>
            <a:xfrm>
              <a:off x="3200400" y="3048000"/>
              <a:ext cx="45720" cy="457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CA8A9CD3-DB42-EC92-AE2F-1102DE1CA1EA}"/>
              </a:ext>
            </a:extLst>
          </p:cNvPr>
          <p:cNvSpPr txBox="1"/>
          <p:nvPr/>
        </p:nvSpPr>
        <p:spPr>
          <a:xfrm>
            <a:off x="1517171" y="2023646"/>
            <a:ext cx="1865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[Electron-like signal]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FC90F01-C3A2-9FCC-FA24-9285E5A56005}"/>
              </a:ext>
            </a:extLst>
          </p:cNvPr>
          <p:cNvSpPr txBox="1"/>
          <p:nvPr/>
        </p:nvSpPr>
        <p:spPr>
          <a:xfrm>
            <a:off x="5056054" y="2023646"/>
            <a:ext cx="3236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[Photon-like (or merged </a:t>
            </a:r>
            <a:r>
              <a:rPr lang="en-US" sz="1600" dirty="0" err="1">
                <a:latin typeface="+mj-lt"/>
              </a:rPr>
              <a:t>e+e</a:t>
            </a:r>
            <a:r>
              <a:rPr lang="en-US" sz="1600" dirty="0">
                <a:latin typeface="+mj-lt"/>
              </a:rPr>
              <a:t>-) signal]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1" name="TextBox 10">
                <a:extLst>
                  <a:ext uri="{FF2B5EF4-FFF2-40B4-BE49-F238E27FC236}">
                    <a16:creationId xmlns:a16="http://schemas.microsoft.com/office/drawing/2014/main" id="{BADB1BC4-744B-BB29-5EDC-4B0C765B0A88}"/>
                  </a:ext>
                </a:extLst>
              </p:cNvPr>
              <p:cNvSpPr txBox="1"/>
              <p:nvPr/>
            </p:nvSpPr>
            <p:spPr>
              <a:xfrm>
                <a:off x="2473056" y="3636989"/>
                <a:ext cx="4671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1" name="TextBox 10">
                <a:extLst>
                  <a:ext uri="{FF2B5EF4-FFF2-40B4-BE49-F238E27FC236}">
                    <a16:creationId xmlns:a16="http://schemas.microsoft.com/office/drawing/2014/main" id="{BADB1BC4-744B-BB29-5EDC-4B0C765B0A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056" y="3636989"/>
                <a:ext cx="467116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" name="TextBox 10">
                <a:extLst>
                  <a:ext uri="{FF2B5EF4-FFF2-40B4-BE49-F238E27FC236}">
                    <a16:creationId xmlns:a16="http://schemas.microsoft.com/office/drawing/2014/main" id="{B8A0496C-315A-59E1-5F8E-F55CF8974FC5}"/>
                  </a:ext>
                </a:extLst>
              </p:cNvPr>
              <p:cNvSpPr txBox="1"/>
              <p:nvPr/>
            </p:nvSpPr>
            <p:spPr>
              <a:xfrm>
                <a:off x="6578470" y="3386855"/>
                <a:ext cx="4671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2" name="TextBox 10">
                <a:extLst>
                  <a:ext uri="{FF2B5EF4-FFF2-40B4-BE49-F238E27FC236}">
                    <a16:creationId xmlns:a16="http://schemas.microsoft.com/office/drawing/2014/main" id="{B8A0496C-315A-59E1-5F8E-F55CF8974F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470" y="3386855"/>
                <a:ext cx="467116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TextBox 10">
                <a:extLst>
                  <a:ext uri="{FF2B5EF4-FFF2-40B4-BE49-F238E27FC236}">
                    <a16:creationId xmlns:a16="http://schemas.microsoft.com/office/drawing/2014/main" id="{852FB0A3-BADE-1BC3-3375-0B5C70D6CE3E}"/>
                  </a:ext>
                </a:extLst>
              </p:cNvPr>
              <p:cNvSpPr txBox="1"/>
              <p:nvPr/>
            </p:nvSpPr>
            <p:spPr>
              <a:xfrm>
                <a:off x="6730870" y="3657600"/>
                <a:ext cx="4641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3" name="TextBox 10">
                <a:extLst>
                  <a:ext uri="{FF2B5EF4-FFF2-40B4-BE49-F238E27FC236}">
                    <a16:creationId xmlns:a16="http://schemas.microsoft.com/office/drawing/2014/main" id="{852FB0A3-BADE-1BC3-3375-0B5C70D6C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870" y="3657600"/>
                <a:ext cx="464101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Box 10">
                <a:extLst>
                  <a:ext uri="{FF2B5EF4-FFF2-40B4-BE49-F238E27FC236}">
                    <a16:creationId xmlns:a16="http://schemas.microsoft.com/office/drawing/2014/main" id="{5C45CF1D-D604-A417-E637-2F0F5E3E3CDB}"/>
                  </a:ext>
                </a:extLst>
              </p:cNvPr>
              <p:cNvSpPr txBox="1"/>
              <p:nvPr/>
            </p:nvSpPr>
            <p:spPr>
              <a:xfrm>
                <a:off x="5956775" y="3963502"/>
                <a:ext cx="6415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4" name="TextBox 10">
                <a:extLst>
                  <a:ext uri="{FF2B5EF4-FFF2-40B4-BE49-F238E27FC236}">
                    <a16:creationId xmlns:a16="http://schemas.microsoft.com/office/drawing/2014/main" id="{5C45CF1D-D604-A417-E637-2F0F5E3E3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775" y="3963502"/>
                <a:ext cx="641522" cy="338554"/>
              </a:xfrm>
              <a:prstGeom prst="rect">
                <a:avLst/>
              </a:prstGeom>
              <a:blipFill>
                <a:blip r:embed="rId6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2">
            <a:extLst>
              <a:ext uri="{FF2B5EF4-FFF2-40B4-BE49-F238E27FC236}">
                <a16:creationId xmlns:a16="http://schemas.microsoft.com/office/drawing/2014/main" id="{1AFD7EC6-A600-4343-6847-316724C31419}"/>
              </a:ext>
            </a:extLst>
          </p:cNvPr>
          <p:cNvSpPr txBox="1"/>
          <p:nvPr/>
        </p:nvSpPr>
        <p:spPr>
          <a:xfrm>
            <a:off x="838200" y="5467517"/>
            <a:ext cx="7467600" cy="749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500" dirty="0">
                <a:latin typeface="+mj-lt"/>
              </a:rPr>
              <a:t>As a mineral oil Cherenkov detector, it is </a:t>
            </a:r>
            <a:r>
              <a:rPr lang="en-US" sz="1500" b="1" dirty="0">
                <a:solidFill>
                  <a:srgbClr val="1212FF"/>
                </a:solidFill>
                <a:latin typeface="+mj-lt"/>
              </a:rPr>
              <a:t>challenging for </a:t>
            </a:r>
            <a:r>
              <a:rPr lang="en-US" sz="1500" b="1" dirty="0" err="1">
                <a:solidFill>
                  <a:srgbClr val="1212FF"/>
                </a:solidFill>
                <a:latin typeface="+mj-lt"/>
              </a:rPr>
              <a:t>MiniBooNE</a:t>
            </a:r>
            <a:r>
              <a:rPr lang="en-US" sz="1500" b="1" dirty="0">
                <a:solidFill>
                  <a:srgbClr val="1212FF"/>
                </a:solidFill>
                <a:latin typeface="+mj-lt"/>
              </a:rPr>
              <a:t> to distinguish electron-like signals and photon-like (or merged </a:t>
            </a:r>
            <a:r>
              <a:rPr lang="en-US" sz="1500" b="1" dirty="0" err="1">
                <a:solidFill>
                  <a:srgbClr val="1212FF"/>
                </a:solidFill>
                <a:latin typeface="+mj-lt"/>
              </a:rPr>
              <a:t>e+e</a:t>
            </a:r>
            <a:r>
              <a:rPr lang="en-US" sz="1500" b="1" dirty="0">
                <a:solidFill>
                  <a:srgbClr val="1212FF"/>
                </a:solidFill>
                <a:latin typeface="+mj-lt"/>
              </a:rPr>
              <a:t>-) signals</a:t>
            </a:r>
            <a:r>
              <a:rPr lang="en-US" sz="15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9850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Various Tests at </a:t>
            </a:r>
            <a:r>
              <a:rPr lang="en-US" dirty="0" err="1"/>
              <a:t>MicroBooNE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CED687-1B06-2615-D40C-BBAC11582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57" y="4038600"/>
            <a:ext cx="5943600" cy="4147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2A8D73-E957-86EC-FD34-7D80BB1E1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769033"/>
            <a:ext cx="5938157" cy="9459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C792EC-7DFC-F7C9-9A38-97D162DCC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265" y="4060371"/>
            <a:ext cx="2577149" cy="1475734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6B069288-9DD1-A1AD-D325-571AA0EEAFB0}"/>
              </a:ext>
            </a:extLst>
          </p:cNvPr>
          <p:cNvSpPr txBox="1"/>
          <p:nvPr/>
        </p:nvSpPr>
        <p:spPr>
          <a:xfrm>
            <a:off x="5728091" y="5742801"/>
            <a:ext cx="3111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MicroBooNE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Collaboration, arXiv: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2502.10900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8D7150-2538-73E2-005E-35CA917504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051" y="1689937"/>
            <a:ext cx="2577149" cy="17755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C40F4C-FC96-4ECB-3BB2-59BC2B2E65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357" y="1752600"/>
            <a:ext cx="5943600" cy="3981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EABF3E7-EEFF-6AD0-12AD-4F1E40CD59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800" y="2205774"/>
            <a:ext cx="5984465" cy="681068"/>
          </a:xfrm>
          <a:prstGeom prst="rect">
            <a:avLst/>
          </a:prstGeom>
        </p:spPr>
      </p:pic>
      <p:sp>
        <p:nvSpPr>
          <p:cNvPr id="19" name="TextBox 4">
            <a:extLst>
              <a:ext uri="{FF2B5EF4-FFF2-40B4-BE49-F238E27FC236}">
                <a16:creationId xmlns:a16="http://schemas.microsoft.com/office/drawing/2014/main" id="{81DF0B32-0576-A45A-ABA5-DCA7A8900A48}"/>
              </a:ext>
            </a:extLst>
          </p:cNvPr>
          <p:cNvSpPr txBox="1"/>
          <p:nvPr/>
        </p:nvSpPr>
        <p:spPr>
          <a:xfrm>
            <a:off x="317891" y="2971800"/>
            <a:ext cx="3644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MicroBooNE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Collaboration, arXiv: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2110.14054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  <a:p>
            <a:r>
              <a:rPr lang="en-US" sz="1200" dirty="0">
                <a:solidFill>
                  <a:srgbClr val="E98517"/>
                </a:solidFill>
                <a:latin typeface="+mj-lt"/>
              </a:rPr>
              <a:t>See also 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MicroBooNE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Collaboration, arXiv:2110.14080; 2110.13978; 2110.14065; 2412.14407]</a:t>
            </a:r>
          </a:p>
        </p:txBody>
      </p:sp>
    </p:spTree>
    <p:extLst>
      <p:ext uri="{BB962C8B-B14F-4D97-AF65-F5344CB8AC3E}">
        <p14:creationId xmlns:p14="http://schemas.microsoft.com/office/powerpoint/2010/main" val="579798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2C1A6-F051-EC66-C415-E7A2EDB6A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C3AE-5CB8-5F7A-3692-AF49B7C9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Photon-like Excess Signal?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8C9C71-23F1-59BC-4414-85EAE43EE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A187B0-B1CB-B718-DE99-35774086F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20204"/>
            <a:ext cx="7467600" cy="2750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336F73-E698-D40D-AF5C-75D9C518C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33600"/>
            <a:ext cx="7467600" cy="1201044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5C092115-D8E7-C562-1D25-DD8B3376F778}"/>
              </a:ext>
            </a:extLst>
          </p:cNvPr>
          <p:cNvSpPr txBox="1"/>
          <p:nvPr/>
        </p:nvSpPr>
        <p:spPr>
          <a:xfrm>
            <a:off x="5728091" y="3304401"/>
            <a:ext cx="3111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MicroBooNE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 Collaboration, arXiv: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2502.06064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B4BA1F-CB04-34C3-48BE-A0FB91EA48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9919" y="3570514"/>
            <a:ext cx="3355881" cy="26942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C59D4D-FEF2-1C30-BA69-C61A4D80E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570514"/>
            <a:ext cx="3619990" cy="269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22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Preferred Design Properties: Bottom-Up Approach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5667C9BA-BD10-68B8-E359-E28A6E7068BA}"/>
              </a:ext>
            </a:extLst>
          </p:cNvPr>
          <p:cNvSpPr txBox="1"/>
          <p:nvPr/>
        </p:nvSpPr>
        <p:spPr>
          <a:xfrm>
            <a:off x="838200" y="1905000"/>
            <a:ext cx="4495800" cy="373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The majority of the excess events concentrated in the low-energy regime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Not only forward-directed events but also a large fraction of off-axis events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7030A0"/>
                </a:solidFill>
                <a:latin typeface="+mj-lt"/>
              </a:rPr>
              <a:t>Charged-meson-sourced signal events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3D3DFF"/>
                </a:solidFill>
                <a:latin typeface="+mj-lt"/>
              </a:rPr>
              <a:t>Photon-like signal events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latin typeface="+mj-lt"/>
              </a:rPr>
              <a:t>No new neutrino flavors, no new dark-sector matter flavors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3CFBD385-B320-F019-17FB-752E39241A13}"/>
              </a:ext>
            </a:extLst>
          </p:cNvPr>
          <p:cNvSpPr/>
          <p:nvPr/>
        </p:nvSpPr>
        <p:spPr>
          <a:xfrm rot="10800000">
            <a:off x="5562599" y="2209482"/>
            <a:ext cx="76200" cy="13716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12">
                <a:extLst>
                  <a:ext uri="{FF2B5EF4-FFF2-40B4-BE49-F238E27FC236}">
                    <a16:creationId xmlns:a16="http://schemas.microsoft.com/office/drawing/2014/main" id="{C6FDDBF4-5905-5188-6010-EEC36D21C1F4}"/>
                  </a:ext>
                </a:extLst>
              </p:cNvPr>
              <p:cNvSpPr txBox="1"/>
              <p:nvPr/>
            </p:nvSpPr>
            <p:spPr>
              <a:xfrm>
                <a:off x="5715000" y="2623140"/>
                <a:ext cx="2590800" cy="464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  <a:latin typeface="+mj-lt"/>
                  </a:rPr>
                  <a:t>MiniBooNE</a:t>
                </a:r>
                <a:r>
                  <a:rPr lang="en-US" dirty="0">
                    <a:solidFill>
                      <a:schemeClr val="tx1"/>
                    </a:solidFill>
                    <a:latin typeface="+mj-lt"/>
                  </a:rPr>
                  <a:t>-motivated</a:t>
                </a:r>
              </a:p>
            </p:txBody>
          </p:sp>
        </mc:Choice>
        <mc:Fallback>
          <p:sp>
            <p:nvSpPr>
              <p:cNvPr id="8" name="TextBox 12">
                <a:extLst>
                  <a:ext uri="{FF2B5EF4-FFF2-40B4-BE49-F238E27FC236}">
                    <a16:creationId xmlns:a16="http://schemas.microsoft.com/office/drawing/2014/main" id="{C6FDDBF4-5905-5188-6010-EEC36D21C1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2623140"/>
                <a:ext cx="2590800" cy="464166"/>
              </a:xfrm>
              <a:prstGeom prst="rect">
                <a:avLst/>
              </a:prstGeom>
              <a:blipFill>
                <a:blip r:embed="rId2"/>
                <a:stretch>
                  <a:fillRect r="-1647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12">
                <a:extLst>
                  <a:ext uri="{FF2B5EF4-FFF2-40B4-BE49-F238E27FC236}">
                    <a16:creationId xmlns:a16="http://schemas.microsoft.com/office/drawing/2014/main" id="{D8E54B14-5310-3509-8FE6-162EBF043F8D}"/>
                  </a:ext>
                </a:extLst>
              </p:cNvPr>
              <p:cNvSpPr txBox="1"/>
              <p:nvPr/>
            </p:nvSpPr>
            <p:spPr>
              <a:xfrm>
                <a:off x="5486400" y="4299975"/>
                <a:ext cx="2819400" cy="464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+mj-lt"/>
                  </a:rPr>
                  <a:t> MicroBooNE-motivated</a:t>
                </a:r>
              </a:p>
            </p:txBody>
          </p:sp>
        </mc:Choice>
        <mc:Fallback>
          <p:sp>
            <p:nvSpPr>
              <p:cNvPr id="9" name="TextBox 12">
                <a:extLst>
                  <a:ext uri="{FF2B5EF4-FFF2-40B4-BE49-F238E27FC236}">
                    <a16:creationId xmlns:a16="http://schemas.microsoft.com/office/drawing/2014/main" id="{D8E54B14-5310-3509-8FE6-162EBF043F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4299975"/>
                <a:ext cx="2819400" cy="464166"/>
              </a:xfrm>
              <a:prstGeom prst="rect">
                <a:avLst/>
              </a:prstGeom>
              <a:blipFill>
                <a:blip r:embed="rId3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12">
                <a:extLst>
                  <a:ext uri="{FF2B5EF4-FFF2-40B4-BE49-F238E27FC236}">
                    <a16:creationId xmlns:a16="http://schemas.microsoft.com/office/drawing/2014/main" id="{065B1AC0-485F-BB9F-6E3F-8410DACC8BE1}"/>
                  </a:ext>
                </a:extLst>
              </p:cNvPr>
              <p:cNvSpPr txBox="1"/>
              <p:nvPr/>
            </p:nvSpPr>
            <p:spPr>
              <a:xfrm>
                <a:off x="5486400" y="4945716"/>
                <a:ext cx="2819400" cy="464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+mj-lt"/>
                  </a:rPr>
                  <a:t> Minimality-motivated</a:t>
                </a:r>
              </a:p>
            </p:txBody>
          </p:sp>
        </mc:Choice>
        <mc:Fallback>
          <p:sp>
            <p:nvSpPr>
              <p:cNvPr id="10" name="TextBox 12">
                <a:extLst>
                  <a:ext uri="{FF2B5EF4-FFF2-40B4-BE49-F238E27FC236}">
                    <a16:creationId xmlns:a16="http://schemas.microsoft.com/office/drawing/2014/main" id="{065B1AC0-485F-BB9F-6E3F-8410DACC8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4945716"/>
                <a:ext cx="2819400" cy="464166"/>
              </a:xfrm>
              <a:prstGeom prst="rect">
                <a:avLst/>
              </a:prstGeom>
              <a:blipFill>
                <a:blip r:embed="rId4"/>
                <a:stretch>
                  <a:fillRect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2">
                <a:extLst>
                  <a:ext uri="{FF2B5EF4-FFF2-40B4-BE49-F238E27FC236}">
                    <a16:creationId xmlns:a16="http://schemas.microsoft.com/office/drawing/2014/main" id="{37677AA3-BAA5-8DE3-22E8-658423F7AF37}"/>
                  </a:ext>
                </a:extLst>
              </p:cNvPr>
              <p:cNvSpPr txBox="1"/>
              <p:nvPr/>
            </p:nvSpPr>
            <p:spPr>
              <a:xfrm>
                <a:off x="5486400" y="3757644"/>
                <a:ext cx="2819400" cy="464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+mj-lt"/>
                  </a:rPr>
                  <a:t> MB Dump-mode-based</a:t>
                </a:r>
              </a:p>
            </p:txBody>
          </p:sp>
        </mc:Choice>
        <mc:Fallback>
          <p:sp>
            <p:nvSpPr>
              <p:cNvPr id="11" name="TextBox 12">
                <a:extLst>
                  <a:ext uri="{FF2B5EF4-FFF2-40B4-BE49-F238E27FC236}">
                    <a16:creationId xmlns:a16="http://schemas.microsoft.com/office/drawing/2014/main" id="{37677AA3-BAA5-8DE3-22E8-658423F7AF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3757644"/>
                <a:ext cx="2819400" cy="464166"/>
              </a:xfrm>
              <a:prstGeom prst="rect">
                <a:avLst/>
              </a:prstGeom>
              <a:blipFill>
                <a:blip r:embed="rId5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4450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140839</TotalTime>
  <Words>1032</Words>
  <Application>Microsoft Office PowerPoint</Application>
  <PresentationFormat>On-screen Show (4:3)</PresentationFormat>
  <Paragraphs>212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Cambria Math</vt:lpstr>
      <vt:lpstr>Congenial</vt:lpstr>
      <vt:lpstr>Consolas</vt:lpstr>
      <vt:lpstr>Constantia</vt:lpstr>
      <vt:lpstr>Eras Medium ITC</vt:lpstr>
      <vt:lpstr>MV Boli</vt:lpstr>
      <vt:lpstr>Wingdings</vt:lpstr>
      <vt:lpstr>Wingdings 2</vt:lpstr>
      <vt:lpstr>흐름</vt:lpstr>
      <vt:lpstr>Photon Excess Signals from  Neutrino and Dark Matter Scattering at MiniBooNE and MicroBooNE</vt:lpstr>
      <vt:lpstr>MiniBooNE Low-Energy Excess</vt:lpstr>
      <vt:lpstr>MiniBooNE Low-Energy Excess</vt:lpstr>
      <vt:lpstr>No Excess Events in the Dump-Mode Measurement</vt:lpstr>
      <vt:lpstr>Earlier Explanations</vt:lpstr>
      <vt:lpstr>Electron-like vs. Photon-like or Merged e+e--like Signals</vt:lpstr>
      <vt:lpstr>Various Tests at MicroBooNE</vt:lpstr>
      <vt:lpstr>Photon-like Excess Signal?</vt:lpstr>
      <vt:lpstr>Preferred Design Properties: Bottom-Up Approach</vt:lpstr>
      <vt:lpstr>Proposed Neutrino Solution</vt:lpstr>
      <vt:lpstr>Proposed (Light) Dark-Matter Solution</vt:lpstr>
      <vt:lpstr>Mixing Nucleus and Nucleon Scattering Contributions</vt:lpstr>
      <vt:lpstr>Methodology</vt:lpstr>
      <vt:lpstr>An Example Fit</vt:lpstr>
      <vt:lpstr>Can This Explain the MicroBooNE Measurement?</vt:lpstr>
      <vt:lpstr>Constraints</vt:lpstr>
      <vt:lpstr>Neutrino or Dark-Matter Only Fits</vt:lpstr>
      <vt:lpstr>Same Event Topology in Different Scenarios </vt:lpstr>
      <vt:lpstr>Conclusions</vt:lpstr>
      <vt:lpstr>PowerPoint Presentation</vt:lpstr>
      <vt:lpstr>Future Tests at Different Experiments</vt:lpstr>
      <vt:lpstr>Constraints</vt:lpstr>
      <vt:lpstr>Correlation between Visible Energy and Angle</vt:lpstr>
      <vt:lpstr>Scattering Cross Sections</vt:lpstr>
    </vt:vector>
  </TitlesOfParts>
  <Company>MyCompany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NuFact_Doojin Kim</dc:title>
  <dc:creator>immworry</dc:creator>
  <cp:lastModifiedBy>Kim, Doojin</cp:lastModifiedBy>
  <cp:revision>2270</cp:revision>
  <cp:lastPrinted>2022-03-09T23:49:32Z</cp:lastPrinted>
  <dcterms:created xsi:type="dcterms:W3CDTF">2012-09-10T03:49:30Z</dcterms:created>
  <dcterms:modified xsi:type="dcterms:W3CDTF">2025-05-14T13:29:21Z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cb311d3-aea9-4488-bc88-99739ecc7603_Enabled">
    <vt:lpwstr>true</vt:lpwstr>
  </property>
  <property fmtid="{D5CDD505-2E9C-101B-9397-08002B2CF9AE}" pid="3" name="MSIP_Label_8cb311d3-aea9-4488-bc88-99739ecc7603_SetDate">
    <vt:lpwstr>2025-05-09T15:27:41Z</vt:lpwstr>
  </property>
  <property fmtid="{D5CDD505-2E9C-101B-9397-08002B2CF9AE}" pid="4" name="MSIP_Label_8cb311d3-aea9-4488-bc88-99739ecc7603_Method">
    <vt:lpwstr>Standard</vt:lpwstr>
  </property>
  <property fmtid="{D5CDD505-2E9C-101B-9397-08002B2CF9AE}" pid="5" name="MSIP_Label_8cb311d3-aea9-4488-bc88-99739ecc7603_Name">
    <vt:lpwstr>Internal - University</vt:lpwstr>
  </property>
  <property fmtid="{D5CDD505-2E9C-101B-9397-08002B2CF9AE}" pid="6" name="MSIP_Label_8cb311d3-aea9-4488-bc88-99739ecc7603_SiteId">
    <vt:lpwstr>9c36a7d0-bf7b-4991-9b78-be91a52f0226</vt:lpwstr>
  </property>
  <property fmtid="{D5CDD505-2E9C-101B-9397-08002B2CF9AE}" pid="7" name="MSIP_Label_8cb311d3-aea9-4488-bc88-99739ecc7603_ActionId">
    <vt:lpwstr>56e54b4e-5e9a-4303-833d-3e0d1ca26997</vt:lpwstr>
  </property>
  <property fmtid="{D5CDD505-2E9C-101B-9397-08002B2CF9AE}" pid="8" name="MSIP_Label_8cb311d3-aea9-4488-bc88-99739ecc7603_ContentBits">
    <vt:lpwstr>0</vt:lpwstr>
  </property>
  <property fmtid="{D5CDD505-2E9C-101B-9397-08002B2CF9AE}" pid="9" name="MSIP_Label_8cb311d3-aea9-4488-bc88-99739ecc7603_Tag">
    <vt:lpwstr>10, 3, 0, 1</vt:lpwstr>
  </property>
</Properties>
</file>